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0" r:id="rId2"/>
    <p:sldId id="256" r:id="rId3"/>
    <p:sldId id="259" r:id="rId4"/>
    <p:sldId id="292" r:id="rId5"/>
    <p:sldId id="295" r:id="rId6"/>
    <p:sldId id="300" r:id="rId7"/>
    <p:sldId id="302" r:id="rId8"/>
    <p:sldId id="296" r:id="rId9"/>
    <p:sldId id="297" r:id="rId10"/>
    <p:sldId id="298" r:id="rId11"/>
    <p:sldId id="299" r:id="rId12"/>
    <p:sldId id="303" r:id="rId13"/>
    <p:sldId id="305" r:id="rId14"/>
    <p:sldId id="287" r:id="rId15"/>
    <p:sldId id="301" r:id="rId16"/>
    <p:sldId id="277" r:id="rId17"/>
    <p:sldId id="276" r:id="rId18"/>
    <p:sldId id="284" r:id="rId19"/>
    <p:sldId id="306" r:id="rId20"/>
    <p:sldId id="279" r:id="rId21"/>
    <p:sldId id="329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AA8C9F-29DE-4E6C-9F59-E51BE38DDEBE}" v="2" dt="2022-10-10T12:38:29.72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256" autoAdjust="0"/>
    <p:restoredTop sz="94660"/>
  </p:normalViewPr>
  <p:slideViewPr>
    <p:cSldViewPr snapToGrid="0">
      <p:cViewPr varScale="1">
        <p:scale>
          <a:sx n="63" d="100"/>
          <a:sy n="63" d="100"/>
        </p:scale>
        <p:origin x="66" y="82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iam Grey" userId="37b73424-c081-4fc2-b1af-363f4f3fd4f3" providerId="ADAL" clId="{77655630-A1FF-4169-A56E-DDA6285C5E4F}"/>
    <pc:docChg chg="undo custSel addSld delSld modSld sldOrd">
      <pc:chgData name="William Grey" userId="37b73424-c081-4fc2-b1af-363f4f3fd4f3" providerId="ADAL" clId="{77655630-A1FF-4169-A56E-DDA6285C5E4F}" dt="2021-10-10T11:30:54.457" v="1193" actId="1076"/>
      <pc:docMkLst>
        <pc:docMk/>
      </pc:docMkLst>
      <pc:sldChg chg="modSp del mod ord">
        <pc:chgData name="William Grey" userId="37b73424-c081-4fc2-b1af-363f4f3fd4f3" providerId="ADAL" clId="{77655630-A1FF-4169-A56E-DDA6285C5E4F}" dt="2021-10-04T20:23:27.485" v="932" actId="47"/>
        <pc:sldMkLst>
          <pc:docMk/>
          <pc:sldMk cId="2161337751" sldId="264"/>
        </pc:sldMkLst>
        <pc:spChg chg="mod">
          <ac:chgData name="William Grey" userId="37b73424-c081-4fc2-b1af-363f4f3fd4f3" providerId="ADAL" clId="{77655630-A1FF-4169-A56E-DDA6285C5E4F}" dt="2021-10-04T20:21:41.830" v="894" actId="21"/>
          <ac:spMkLst>
            <pc:docMk/>
            <pc:sldMk cId="2161337751" sldId="264"/>
            <ac:spMk id="38" creationId="{00000000-0000-0000-0000-000000000000}"/>
          </ac:spMkLst>
        </pc:spChg>
      </pc:sldChg>
      <pc:sldChg chg="add">
        <pc:chgData name="William Grey" userId="37b73424-c081-4fc2-b1af-363f4f3fd4f3" providerId="ADAL" clId="{77655630-A1FF-4169-A56E-DDA6285C5E4F}" dt="2021-10-04T20:28:54.012" v="1061"/>
        <pc:sldMkLst>
          <pc:docMk/>
          <pc:sldMk cId="2282685143" sldId="276"/>
        </pc:sldMkLst>
      </pc:sldChg>
      <pc:sldChg chg="del">
        <pc:chgData name="William Grey" userId="37b73424-c081-4fc2-b1af-363f4f3fd4f3" providerId="ADAL" clId="{77655630-A1FF-4169-A56E-DDA6285C5E4F}" dt="2021-10-04T20:28:50.270" v="1060" actId="2696"/>
        <pc:sldMkLst>
          <pc:docMk/>
          <pc:sldMk cId="2807271986" sldId="276"/>
        </pc:sldMkLst>
      </pc:sldChg>
      <pc:sldChg chg="add">
        <pc:chgData name="William Grey" userId="37b73424-c081-4fc2-b1af-363f4f3fd4f3" providerId="ADAL" clId="{77655630-A1FF-4169-A56E-DDA6285C5E4F}" dt="2021-10-04T20:28:54.012" v="1061"/>
        <pc:sldMkLst>
          <pc:docMk/>
          <pc:sldMk cId="1761787201" sldId="277"/>
        </pc:sldMkLst>
      </pc:sldChg>
      <pc:sldChg chg="del">
        <pc:chgData name="William Grey" userId="37b73424-c081-4fc2-b1af-363f4f3fd4f3" providerId="ADAL" clId="{77655630-A1FF-4169-A56E-DDA6285C5E4F}" dt="2021-10-04T20:28:50.270" v="1060" actId="2696"/>
        <pc:sldMkLst>
          <pc:docMk/>
          <pc:sldMk cId="3265438705" sldId="277"/>
        </pc:sldMkLst>
      </pc:sldChg>
      <pc:sldChg chg="modSp del mod">
        <pc:chgData name="William Grey" userId="37b73424-c081-4fc2-b1af-363f4f3fd4f3" providerId="ADAL" clId="{77655630-A1FF-4169-A56E-DDA6285C5E4F}" dt="2021-10-04T20:28:50.270" v="1060" actId="2696"/>
        <pc:sldMkLst>
          <pc:docMk/>
          <pc:sldMk cId="2395553289" sldId="284"/>
        </pc:sldMkLst>
        <pc:spChg chg="mod">
          <ac:chgData name="William Grey" userId="37b73424-c081-4fc2-b1af-363f4f3fd4f3" providerId="ADAL" clId="{77655630-A1FF-4169-A56E-DDA6285C5E4F}" dt="2021-10-04T20:28:25.675" v="1059" actId="1076"/>
          <ac:spMkLst>
            <pc:docMk/>
            <pc:sldMk cId="2395553289" sldId="284"/>
            <ac:spMk id="3" creationId="{2199B47C-836F-49BC-B943-AB84D51FA61F}"/>
          </ac:spMkLst>
        </pc:spChg>
      </pc:sldChg>
      <pc:sldChg chg="add ord">
        <pc:chgData name="William Grey" userId="37b73424-c081-4fc2-b1af-363f4f3fd4f3" providerId="ADAL" clId="{77655630-A1FF-4169-A56E-DDA6285C5E4F}" dt="2021-10-04T20:29:11.092" v="1063"/>
        <pc:sldMkLst>
          <pc:docMk/>
          <pc:sldMk cId="2810583857" sldId="284"/>
        </pc:sldMkLst>
      </pc:sldChg>
      <pc:sldChg chg="addSp delSp modSp del mod">
        <pc:chgData name="William Grey" userId="37b73424-c081-4fc2-b1af-363f4f3fd4f3" providerId="ADAL" clId="{77655630-A1FF-4169-A56E-DDA6285C5E4F}" dt="2021-10-04T20:09:44.266" v="218" actId="47"/>
        <pc:sldMkLst>
          <pc:docMk/>
          <pc:sldMk cId="2658279363" sldId="285"/>
        </pc:sldMkLst>
        <pc:spChg chg="add mod">
          <ac:chgData name="William Grey" userId="37b73424-c081-4fc2-b1af-363f4f3fd4f3" providerId="ADAL" clId="{77655630-A1FF-4169-A56E-DDA6285C5E4F}" dt="2021-10-04T20:00:47.335" v="43" actId="21"/>
          <ac:spMkLst>
            <pc:docMk/>
            <pc:sldMk cId="2658279363" sldId="285"/>
            <ac:spMk id="5" creationId="{CE2D483C-1FFB-403A-B54F-AA30E1820EFF}"/>
          </ac:spMkLst>
        </pc:spChg>
        <pc:graphicFrameChg chg="del">
          <ac:chgData name="William Grey" userId="37b73424-c081-4fc2-b1af-363f4f3fd4f3" providerId="ADAL" clId="{77655630-A1FF-4169-A56E-DDA6285C5E4F}" dt="2021-10-04T20:00:47.335" v="43" actId="21"/>
          <ac:graphicFrameMkLst>
            <pc:docMk/>
            <pc:sldMk cId="2658279363" sldId="285"/>
            <ac:graphicFrameMk id="4" creationId="{C6F277C7-562B-4BD7-88D0-924EE449A40E}"/>
          </ac:graphicFrameMkLst>
        </pc:graphicFrameChg>
      </pc:sldChg>
      <pc:sldChg chg="addSp delSp modSp mod ord">
        <pc:chgData name="William Grey" userId="37b73424-c081-4fc2-b1af-363f4f3fd4f3" providerId="ADAL" clId="{77655630-A1FF-4169-A56E-DDA6285C5E4F}" dt="2021-10-04T20:20:56.503" v="888"/>
        <pc:sldMkLst>
          <pc:docMk/>
          <pc:sldMk cId="821409469" sldId="287"/>
        </pc:sldMkLst>
        <pc:spChg chg="mod">
          <ac:chgData name="William Grey" userId="37b73424-c081-4fc2-b1af-363f4f3fd4f3" providerId="ADAL" clId="{77655630-A1FF-4169-A56E-DDA6285C5E4F}" dt="2021-10-04T20:18:40.008" v="594" actId="20577"/>
          <ac:spMkLst>
            <pc:docMk/>
            <pc:sldMk cId="821409469" sldId="287"/>
            <ac:spMk id="2" creationId="{F08C1DCE-90B4-4831-A6CE-D334A874BF6D}"/>
          </ac:spMkLst>
        </pc:spChg>
        <pc:spChg chg="del mod">
          <ac:chgData name="William Grey" userId="37b73424-c081-4fc2-b1af-363f4f3fd4f3" providerId="ADAL" clId="{77655630-A1FF-4169-A56E-DDA6285C5E4F}" dt="2021-10-04T20:16:21.089" v="515" actId="478"/>
          <ac:spMkLst>
            <pc:docMk/>
            <pc:sldMk cId="821409469" sldId="287"/>
            <ac:spMk id="3" creationId="{2199B47C-836F-49BC-B943-AB84D51FA61F}"/>
          </ac:spMkLst>
        </pc:spChg>
        <pc:graphicFrameChg chg="add mod modGraphic">
          <ac:chgData name="William Grey" userId="37b73424-c081-4fc2-b1af-363f4f3fd4f3" providerId="ADAL" clId="{77655630-A1FF-4169-A56E-DDA6285C5E4F}" dt="2021-10-04T20:18:11.588" v="587" actId="20577"/>
          <ac:graphicFrameMkLst>
            <pc:docMk/>
            <pc:sldMk cId="821409469" sldId="287"/>
            <ac:graphicFrameMk id="4" creationId="{64B49BD4-6837-4334-AB9A-B76F434D4768}"/>
          </ac:graphicFrameMkLst>
        </pc:graphicFrameChg>
      </pc:sldChg>
      <pc:sldChg chg="del">
        <pc:chgData name="William Grey" userId="37b73424-c081-4fc2-b1af-363f4f3fd4f3" providerId="ADAL" clId="{77655630-A1FF-4169-A56E-DDA6285C5E4F}" dt="2021-10-04T20:28:50.270" v="1060" actId="2696"/>
        <pc:sldMkLst>
          <pc:docMk/>
          <pc:sldMk cId="175344190" sldId="288"/>
        </pc:sldMkLst>
      </pc:sldChg>
      <pc:sldChg chg="add">
        <pc:chgData name="William Grey" userId="37b73424-c081-4fc2-b1af-363f4f3fd4f3" providerId="ADAL" clId="{77655630-A1FF-4169-A56E-DDA6285C5E4F}" dt="2021-10-04T20:28:54.012" v="1061"/>
        <pc:sldMkLst>
          <pc:docMk/>
          <pc:sldMk cId="1322196897" sldId="288"/>
        </pc:sldMkLst>
      </pc:sldChg>
      <pc:sldChg chg="addSp modSp mod">
        <pc:chgData name="William Grey" userId="37b73424-c081-4fc2-b1af-363f4f3fd4f3" providerId="ADAL" clId="{77655630-A1FF-4169-A56E-DDA6285C5E4F}" dt="2021-10-04T20:09:37.979" v="217" actId="20577"/>
        <pc:sldMkLst>
          <pc:docMk/>
          <pc:sldMk cId="1262707402" sldId="290"/>
        </pc:sldMkLst>
        <pc:spChg chg="mod">
          <ac:chgData name="William Grey" userId="37b73424-c081-4fc2-b1af-363f4f3fd4f3" providerId="ADAL" clId="{77655630-A1FF-4169-A56E-DDA6285C5E4F}" dt="2021-10-04T20:09:37.979" v="217" actId="20577"/>
          <ac:spMkLst>
            <pc:docMk/>
            <pc:sldMk cId="1262707402" sldId="290"/>
            <ac:spMk id="3" creationId="{FB408DB6-BA15-4A4F-BBE6-F1C564BC77F0}"/>
          </ac:spMkLst>
        </pc:spChg>
        <pc:spChg chg="mod">
          <ac:chgData name="William Grey" userId="37b73424-c081-4fc2-b1af-363f4f3fd4f3" providerId="ADAL" clId="{77655630-A1FF-4169-A56E-DDA6285C5E4F}" dt="2021-10-04T20:09:34.439" v="216" actId="20577"/>
          <ac:spMkLst>
            <pc:docMk/>
            <pc:sldMk cId="1262707402" sldId="290"/>
            <ac:spMk id="4" creationId="{6B413E0E-A040-42D9-8E5C-F4CF852E2B45}"/>
          </ac:spMkLst>
        </pc:spChg>
        <pc:spChg chg="mod">
          <ac:chgData name="William Grey" userId="37b73424-c081-4fc2-b1af-363f4f3fd4f3" providerId="ADAL" clId="{77655630-A1FF-4169-A56E-DDA6285C5E4F}" dt="2021-10-04T20:09:30.335" v="215" actId="20577"/>
          <ac:spMkLst>
            <pc:docMk/>
            <pc:sldMk cId="1262707402" sldId="290"/>
            <ac:spMk id="5" creationId="{7D15DFD0-5AC5-4C8C-B0C0-61657A4E332F}"/>
          </ac:spMkLst>
        </pc:spChg>
        <pc:spChg chg="add mod">
          <ac:chgData name="William Grey" userId="37b73424-c081-4fc2-b1af-363f4f3fd4f3" providerId="ADAL" clId="{77655630-A1FF-4169-A56E-DDA6285C5E4F}" dt="2021-10-04T20:09:17.823" v="213" actId="1076"/>
          <ac:spMkLst>
            <pc:docMk/>
            <pc:sldMk cId="1262707402" sldId="290"/>
            <ac:spMk id="6" creationId="{85E3F76A-10A9-46A0-B661-8B385CFABA5B}"/>
          </ac:spMkLst>
        </pc:spChg>
        <pc:spChg chg="add mod">
          <ac:chgData name="William Grey" userId="37b73424-c081-4fc2-b1af-363f4f3fd4f3" providerId="ADAL" clId="{77655630-A1FF-4169-A56E-DDA6285C5E4F}" dt="2021-10-04T20:09:21.466" v="214" actId="1076"/>
          <ac:spMkLst>
            <pc:docMk/>
            <pc:sldMk cId="1262707402" sldId="290"/>
            <ac:spMk id="7" creationId="{96F71FB8-5122-444A-BDB5-DBF89B5CC03B}"/>
          </ac:spMkLst>
        </pc:spChg>
      </pc:sldChg>
      <pc:sldChg chg="delSp del mod">
        <pc:chgData name="William Grey" userId="37b73424-c081-4fc2-b1af-363f4f3fd4f3" providerId="ADAL" clId="{77655630-A1FF-4169-A56E-DDA6285C5E4F}" dt="2021-10-04T20:22:46.628" v="910" actId="47"/>
        <pc:sldMkLst>
          <pc:docMk/>
          <pc:sldMk cId="592606614" sldId="291"/>
        </pc:sldMkLst>
        <pc:spChg chg="del">
          <ac:chgData name="William Grey" userId="37b73424-c081-4fc2-b1af-363f4f3fd4f3" providerId="ADAL" clId="{77655630-A1FF-4169-A56E-DDA6285C5E4F}" dt="2021-10-04T20:08:31.749" v="203" actId="21"/>
          <ac:spMkLst>
            <pc:docMk/>
            <pc:sldMk cId="592606614" sldId="291"/>
            <ac:spMk id="8" creationId="{EF4D0972-9433-4557-A6E6-B27D839AB1E9}"/>
          </ac:spMkLst>
        </pc:spChg>
        <pc:spChg chg="del">
          <ac:chgData name="William Grey" userId="37b73424-c081-4fc2-b1af-363f4f3fd4f3" providerId="ADAL" clId="{77655630-A1FF-4169-A56E-DDA6285C5E4F}" dt="2021-10-04T20:08:31.749" v="203" actId="21"/>
          <ac:spMkLst>
            <pc:docMk/>
            <pc:sldMk cId="592606614" sldId="291"/>
            <ac:spMk id="10" creationId="{9EB21CC9-6820-4481-8867-1D19D938816D}"/>
          </ac:spMkLst>
        </pc:spChg>
      </pc:sldChg>
      <pc:sldChg chg="addSp modSp mod">
        <pc:chgData name="William Grey" userId="37b73424-c081-4fc2-b1af-363f4f3fd4f3" providerId="ADAL" clId="{77655630-A1FF-4169-A56E-DDA6285C5E4F}" dt="2021-10-10T11:30:54.457" v="1193" actId="1076"/>
        <pc:sldMkLst>
          <pc:docMk/>
          <pc:sldMk cId="3665839782" sldId="295"/>
        </pc:sldMkLst>
        <pc:spChg chg="mod">
          <ac:chgData name="William Grey" userId="37b73424-c081-4fc2-b1af-363f4f3fd4f3" providerId="ADAL" clId="{77655630-A1FF-4169-A56E-DDA6285C5E4F}" dt="2021-10-04T20:00:16.230" v="0"/>
          <ac:spMkLst>
            <pc:docMk/>
            <pc:sldMk cId="3665839782" sldId="295"/>
            <ac:spMk id="2" creationId="{00000000-0000-0000-0000-000000000000}"/>
          </ac:spMkLst>
        </pc:spChg>
        <pc:spChg chg="mod">
          <ac:chgData name="William Grey" userId="37b73424-c081-4fc2-b1af-363f4f3fd4f3" providerId="ADAL" clId="{77655630-A1FF-4169-A56E-DDA6285C5E4F}" dt="2021-10-10T11:30:46.887" v="1192" actId="20577"/>
          <ac:spMkLst>
            <pc:docMk/>
            <pc:sldMk cId="3665839782" sldId="295"/>
            <ac:spMk id="4" creationId="{00000000-0000-0000-0000-000000000000}"/>
          </ac:spMkLst>
        </pc:spChg>
        <pc:graphicFrameChg chg="add mod">
          <ac:chgData name="William Grey" userId="37b73424-c081-4fc2-b1af-363f4f3fd4f3" providerId="ADAL" clId="{77655630-A1FF-4169-A56E-DDA6285C5E4F}" dt="2021-10-10T11:30:54.457" v="1193" actId="1076"/>
          <ac:graphicFrameMkLst>
            <pc:docMk/>
            <pc:sldMk cId="3665839782" sldId="295"/>
            <ac:graphicFrameMk id="5" creationId="{F96B0EFF-D373-4566-8A06-65F19E5A0FAB}"/>
          </ac:graphicFrameMkLst>
        </pc:graphicFrameChg>
      </pc:sldChg>
      <pc:sldChg chg="addSp modSp mod">
        <pc:chgData name="William Grey" userId="37b73424-c081-4fc2-b1af-363f4f3fd4f3" providerId="ADAL" clId="{77655630-A1FF-4169-A56E-DDA6285C5E4F}" dt="2021-10-04T20:03:42.080" v="123" actId="14100"/>
        <pc:sldMkLst>
          <pc:docMk/>
          <pc:sldMk cId="2665130934" sldId="296"/>
        </pc:sldMkLst>
        <pc:spChg chg="add mod">
          <ac:chgData name="William Grey" userId="37b73424-c081-4fc2-b1af-363f4f3fd4f3" providerId="ADAL" clId="{77655630-A1FF-4169-A56E-DDA6285C5E4F}" dt="2021-10-04T20:03:42.080" v="123" actId="14100"/>
          <ac:spMkLst>
            <pc:docMk/>
            <pc:sldMk cId="2665130934" sldId="296"/>
            <ac:spMk id="15" creationId="{1418385B-91F5-45B6-A743-854BA43197F6}"/>
          </ac:spMkLst>
        </pc:spChg>
      </pc:sldChg>
      <pc:sldChg chg="addSp modSp mod">
        <pc:chgData name="William Grey" userId="37b73424-c081-4fc2-b1af-363f4f3fd4f3" providerId="ADAL" clId="{77655630-A1FF-4169-A56E-DDA6285C5E4F}" dt="2021-10-04T20:04:34.694" v="131" actId="313"/>
        <pc:sldMkLst>
          <pc:docMk/>
          <pc:sldMk cId="761150916" sldId="297"/>
        </pc:sldMkLst>
        <pc:spChg chg="add mod">
          <ac:chgData name="William Grey" userId="37b73424-c081-4fc2-b1af-363f4f3fd4f3" providerId="ADAL" clId="{77655630-A1FF-4169-A56E-DDA6285C5E4F}" dt="2021-10-04T20:04:04.650" v="126" actId="1076"/>
          <ac:spMkLst>
            <pc:docMk/>
            <pc:sldMk cId="761150916" sldId="297"/>
            <ac:spMk id="15" creationId="{093B88DD-5EA7-4284-99D8-BDAD4C8BE4A0}"/>
          </ac:spMkLst>
        </pc:spChg>
        <pc:spChg chg="mod">
          <ac:chgData name="William Grey" userId="37b73424-c081-4fc2-b1af-363f4f3fd4f3" providerId="ADAL" clId="{77655630-A1FF-4169-A56E-DDA6285C5E4F}" dt="2021-10-04T20:04:34.694" v="131" actId="313"/>
          <ac:spMkLst>
            <pc:docMk/>
            <pc:sldMk cId="761150916" sldId="297"/>
            <ac:spMk id="24" creationId="{1DE45FD9-DC43-44DB-887E-7EB9D262DE65}"/>
          </ac:spMkLst>
        </pc:spChg>
      </pc:sldChg>
      <pc:sldChg chg="addSp modSp mod">
        <pc:chgData name="William Grey" userId="37b73424-c081-4fc2-b1af-363f4f3fd4f3" providerId="ADAL" clId="{77655630-A1FF-4169-A56E-DDA6285C5E4F}" dt="2021-10-04T20:04:28.302" v="130" actId="313"/>
        <pc:sldMkLst>
          <pc:docMk/>
          <pc:sldMk cId="2491224359" sldId="298"/>
        </pc:sldMkLst>
        <pc:spChg chg="add mod">
          <ac:chgData name="William Grey" userId="37b73424-c081-4fc2-b1af-363f4f3fd4f3" providerId="ADAL" clId="{77655630-A1FF-4169-A56E-DDA6285C5E4F}" dt="2021-10-04T20:04:24.259" v="129" actId="14100"/>
          <ac:spMkLst>
            <pc:docMk/>
            <pc:sldMk cId="2491224359" sldId="298"/>
            <ac:spMk id="15" creationId="{0A5897EF-38D4-4BBB-9EA7-262C68562429}"/>
          </ac:spMkLst>
        </pc:spChg>
        <pc:spChg chg="mod">
          <ac:chgData name="William Grey" userId="37b73424-c081-4fc2-b1af-363f4f3fd4f3" providerId="ADAL" clId="{77655630-A1FF-4169-A56E-DDA6285C5E4F}" dt="2021-10-04T20:04:28.302" v="130" actId="313"/>
          <ac:spMkLst>
            <pc:docMk/>
            <pc:sldMk cId="2491224359" sldId="298"/>
            <ac:spMk id="24" creationId="{1DE45FD9-DC43-44DB-887E-7EB9D262DE65}"/>
          </ac:spMkLst>
        </pc:spChg>
      </pc:sldChg>
      <pc:sldChg chg="modSp mod">
        <pc:chgData name="William Grey" userId="37b73424-c081-4fc2-b1af-363f4f3fd4f3" providerId="ADAL" clId="{77655630-A1FF-4169-A56E-DDA6285C5E4F}" dt="2021-10-04T20:12:35" v="384" actId="2711"/>
        <pc:sldMkLst>
          <pc:docMk/>
          <pc:sldMk cId="2302252069" sldId="299"/>
        </pc:sldMkLst>
        <pc:spChg chg="mod">
          <ac:chgData name="William Grey" userId="37b73424-c081-4fc2-b1af-363f4f3fd4f3" providerId="ADAL" clId="{77655630-A1FF-4169-A56E-DDA6285C5E4F}" dt="2021-10-04T20:12:35" v="384" actId="2711"/>
          <ac:spMkLst>
            <pc:docMk/>
            <pc:sldMk cId="2302252069" sldId="299"/>
            <ac:spMk id="3" creationId="{8DDC076E-F333-443E-AA01-C949A2790491}"/>
          </ac:spMkLst>
        </pc:spChg>
        <pc:graphicFrameChg chg="modGraphic">
          <ac:chgData name="William Grey" userId="37b73424-c081-4fc2-b1af-363f4f3fd4f3" providerId="ADAL" clId="{77655630-A1FF-4169-A56E-DDA6285C5E4F}" dt="2021-10-04T20:05:40.677" v="138" actId="20577"/>
          <ac:graphicFrameMkLst>
            <pc:docMk/>
            <pc:sldMk cId="2302252069" sldId="299"/>
            <ac:graphicFrameMk id="5" creationId="{2956DF16-F3FD-4E4B-ADF9-256BF26B70CF}"/>
          </ac:graphicFrameMkLst>
        </pc:graphicFrameChg>
      </pc:sldChg>
      <pc:sldChg chg="modSp new mod">
        <pc:chgData name="William Grey" userId="37b73424-c081-4fc2-b1af-363f4f3fd4f3" providerId="ADAL" clId="{77655630-A1FF-4169-A56E-DDA6285C5E4F}" dt="2021-10-04T20:22:05.403" v="909" actId="20577"/>
        <pc:sldMkLst>
          <pc:docMk/>
          <pc:sldMk cId="583115972" sldId="300"/>
        </pc:sldMkLst>
        <pc:spChg chg="mod">
          <ac:chgData name="William Grey" userId="37b73424-c081-4fc2-b1af-363f4f3fd4f3" providerId="ADAL" clId="{77655630-A1FF-4169-A56E-DDA6285C5E4F}" dt="2021-10-04T20:21:44.759" v="898" actId="27636"/>
          <ac:spMkLst>
            <pc:docMk/>
            <pc:sldMk cId="583115972" sldId="300"/>
            <ac:spMk id="2" creationId="{6360D184-7A33-49A7-9D21-712B1D0CE729}"/>
          </ac:spMkLst>
        </pc:spChg>
        <pc:spChg chg="mod">
          <ac:chgData name="William Grey" userId="37b73424-c081-4fc2-b1af-363f4f3fd4f3" providerId="ADAL" clId="{77655630-A1FF-4169-A56E-DDA6285C5E4F}" dt="2021-10-04T20:22:05.403" v="909" actId="20577"/>
          <ac:spMkLst>
            <pc:docMk/>
            <pc:sldMk cId="583115972" sldId="300"/>
            <ac:spMk id="3" creationId="{BF00329E-B0B2-49D4-B38A-28C1E9B5E580}"/>
          </ac:spMkLst>
        </pc:spChg>
      </pc:sldChg>
      <pc:sldChg chg="modSp new mod ord">
        <pc:chgData name="William Grey" userId="37b73424-c081-4fc2-b1af-363f4f3fd4f3" providerId="ADAL" clId="{77655630-A1FF-4169-A56E-DDA6285C5E4F}" dt="2021-10-04T20:28:08.560" v="1058"/>
        <pc:sldMkLst>
          <pc:docMk/>
          <pc:sldMk cId="68216231" sldId="301"/>
        </pc:sldMkLst>
        <pc:spChg chg="mod">
          <ac:chgData name="William Grey" userId="37b73424-c081-4fc2-b1af-363f4f3fd4f3" providerId="ADAL" clId="{77655630-A1FF-4169-A56E-DDA6285C5E4F}" dt="2021-10-04T20:21:48.541" v="907" actId="20577"/>
          <ac:spMkLst>
            <pc:docMk/>
            <pc:sldMk cId="68216231" sldId="301"/>
            <ac:spMk id="2" creationId="{7BC957A2-88D0-4F44-ACBB-9CEC1B44A378}"/>
          </ac:spMkLst>
        </pc:spChg>
        <pc:spChg chg="mod">
          <ac:chgData name="William Grey" userId="37b73424-c081-4fc2-b1af-363f4f3fd4f3" providerId="ADAL" clId="{77655630-A1FF-4169-A56E-DDA6285C5E4F}" dt="2021-10-04T20:28:08.560" v="1058"/>
          <ac:spMkLst>
            <pc:docMk/>
            <pc:sldMk cId="68216231" sldId="301"/>
            <ac:spMk id="3" creationId="{F0DBAFCA-26DA-4217-BC37-5D113B3E53BD}"/>
          </ac:spMkLst>
        </pc:spChg>
      </pc:sldChg>
      <pc:sldChg chg="modSp new mod">
        <pc:chgData name="William Grey" userId="37b73424-c081-4fc2-b1af-363f4f3fd4f3" providerId="ADAL" clId="{77655630-A1FF-4169-A56E-DDA6285C5E4F}" dt="2021-10-04T20:23:01.352" v="921" actId="20577"/>
        <pc:sldMkLst>
          <pc:docMk/>
          <pc:sldMk cId="490251939" sldId="302"/>
        </pc:sldMkLst>
        <pc:spChg chg="mod">
          <ac:chgData name="William Grey" userId="37b73424-c081-4fc2-b1af-363f4f3fd4f3" providerId="ADAL" clId="{77655630-A1FF-4169-A56E-DDA6285C5E4F}" dt="2021-10-04T20:23:01.352" v="921" actId="20577"/>
          <ac:spMkLst>
            <pc:docMk/>
            <pc:sldMk cId="490251939" sldId="302"/>
            <ac:spMk id="2" creationId="{D4BD6998-70BE-463D-9B52-A68C0AFA9376}"/>
          </ac:spMkLst>
        </pc:spChg>
      </pc:sldChg>
      <pc:sldChg chg="modSp new mod">
        <pc:chgData name="William Grey" userId="37b73424-c081-4fc2-b1af-363f4f3fd4f3" providerId="ADAL" clId="{77655630-A1FF-4169-A56E-DDA6285C5E4F}" dt="2021-10-04T20:23:17.771" v="931" actId="20577"/>
        <pc:sldMkLst>
          <pc:docMk/>
          <pc:sldMk cId="3988295465" sldId="303"/>
        </pc:sldMkLst>
        <pc:spChg chg="mod">
          <ac:chgData name="William Grey" userId="37b73424-c081-4fc2-b1af-363f4f3fd4f3" providerId="ADAL" clId="{77655630-A1FF-4169-A56E-DDA6285C5E4F}" dt="2021-10-04T20:23:17.771" v="931" actId="20577"/>
          <ac:spMkLst>
            <pc:docMk/>
            <pc:sldMk cId="3988295465" sldId="303"/>
            <ac:spMk id="2" creationId="{246AEFAA-FF65-422D-8123-F11BDF2950BB}"/>
          </ac:spMkLst>
        </pc:spChg>
      </pc:sldChg>
      <pc:sldChg chg="modSp new mod">
        <pc:chgData name="William Grey" userId="37b73424-c081-4fc2-b1af-363f4f3fd4f3" providerId="ADAL" clId="{77655630-A1FF-4169-A56E-DDA6285C5E4F}" dt="2021-10-04T20:23:43.743" v="949" actId="20577"/>
        <pc:sldMkLst>
          <pc:docMk/>
          <pc:sldMk cId="2787487212" sldId="304"/>
        </pc:sldMkLst>
        <pc:spChg chg="mod">
          <ac:chgData name="William Grey" userId="37b73424-c081-4fc2-b1af-363f4f3fd4f3" providerId="ADAL" clId="{77655630-A1FF-4169-A56E-DDA6285C5E4F}" dt="2021-10-04T20:23:43.743" v="949" actId="20577"/>
          <ac:spMkLst>
            <pc:docMk/>
            <pc:sldMk cId="2787487212" sldId="304"/>
            <ac:spMk id="2" creationId="{5ABB79AE-F2AC-462C-A1EE-14C03EAEB709}"/>
          </ac:spMkLst>
        </pc:spChg>
      </pc:sldChg>
    </pc:docChg>
  </pc:docChgLst>
  <pc:docChgLst>
    <pc:chgData name="William Grey" userId="37b73424-c081-4fc2-b1af-363f4f3fd4f3" providerId="ADAL" clId="{509400E4-A1ED-4090-9246-B9BCB7137B64}"/>
    <pc:docChg chg="undo custSel addSld modSld">
      <pc:chgData name="William Grey" userId="37b73424-c081-4fc2-b1af-363f4f3fd4f3" providerId="ADAL" clId="{509400E4-A1ED-4090-9246-B9BCB7137B64}" dt="2020-09-25T13:10:15.351" v="173" actId="680"/>
      <pc:docMkLst>
        <pc:docMk/>
      </pc:docMkLst>
      <pc:sldChg chg="addSp modSp new mod">
        <pc:chgData name="William Grey" userId="37b73424-c081-4fc2-b1af-363f4f3fd4f3" providerId="ADAL" clId="{509400E4-A1ED-4090-9246-B9BCB7137B64}" dt="2020-09-25T12:10:04.617" v="51" actId="207"/>
        <pc:sldMkLst>
          <pc:docMk/>
          <pc:sldMk cId="3718595537" sldId="281"/>
        </pc:sldMkLst>
        <pc:spChg chg="add mod">
          <ac:chgData name="William Grey" userId="37b73424-c081-4fc2-b1af-363f4f3fd4f3" providerId="ADAL" clId="{509400E4-A1ED-4090-9246-B9BCB7137B64}" dt="2020-09-25T12:10:04.617" v="51" actId="207"/>
          <ac:spMkLst>
            <pc:docMk/>
            <pc:sldMk cId="3718595537" sldId="281"/>
            <ac:spMk id="2" creationId="{E06EE6A3-70DA-4C3A-862B-C73614941A62}"/>
          </ac:spMkLst>
        </pc:spChg>
      </pc:sldChg>
      <pc:sldChg chg="addSp modSp new mod">
        <pc:chgData name="William Grey" userId="37b73424-c081-4fc2-b1af-363f4f3fd4f3" providerId="ADAL" clId="{509400E4-A1ED-4090-9246-B9BCB7137B64}" dt="2020-09-25T12:42:19.727" v="172" actId="1076"/>
        <pc:sldMkLst>
          <pc:docMk/>
          <pc:sldMk cId="1790703535" sldId="282"/>
        </pc:sldMkLst>
        <pc:spChg chg="add mod">
          <ac:chgData name="William Grey" userId="37b73424-c081-4fc2-b1af-363f4f3fd4f3" providerId="ADAL" clId="{509400E4-A1ED-4090-9246-B9BCB7137B64}" dt="2020-09-25T12:42:19.727" v="172" actId="1076"/>
          <ac:spMkLst>
            <pc:docMk/>
            <pc:sldMk cId="1790703535" sldId="282"/>
            <ac:spMk id="2" creationId="{9CE4E933-55FE-4EDB-8DE1-48FC9EFCD575}"/>
          </ac:spMkLst>
        </pc:spChg>
      </pc:sldChg>
      <pc:sldChg chg="new">
        <pc:chgData name="William Grey" userId="37b73424-c081-4fc2-b1af-363f4f3fd4f3" providerId="ADAL" clId="{509400E4-A1ED-4090-9246-B9BCB7137B64}" dt="2020-09-25T13:10:15.351" v="173" actId="680"/>
        <pc:sldMkLst>
          <pc:docMk/>
          <pc:sldMk cId="3921658566" sldId="283"/>
        </pc:sldMkLst>
      </pc:sldChg>
    </pc:docChg>
  </pc:docChgLst>
  <pc:docChgLst>
    <pc:chgData name="William Grey" userId="37b73424-c081-4fc2-b1af-363f4f3fd4f3" providerId="ADAL" clId="{9D9D474E-B96A-4C14-95D9-C624FA1F08F9}"/>
    <pc:docChg chg="undo custSel addSld delSld modSld sldOrd">
      <pc:chgData name="William Grey" userId="37b73424-c081-4fc2-b1af-363f4f3fd4f3" providerId="ADAL" clId="{9D9D474E-B96A-4C14-95D9-C624FA1F08F9}" dt="2022-03-15T11:28:31.490" v="661" actId="14100"/>
      <pc:docMkLst>
        <pc:docMk/>
      </pc:docMkLst>
      <pc:sldChg chg="modSp mod">
        <pc:chgData name="William Grey" userId="37b73424-c081-4fc2-b1af-363f4f3fd4f3" providerId="ADAL" clId="{9D9D474E-B96A-4C14-95D9-C624FA1F08F9}" dt="2022-03-15T11:21:18.796" v="356" actId="20577"/>
        <pc:sldMkLst>
          <pc:docMk/>
          <pc:sldMk cId="2282685143" sldId="276"/>
        </pc:sldMkLst>
        <pc:spChg chg="mod">
          <ac:chgData name="William Grey" userId="37b73424-c081-4fc2-b1af-363f4f3fd4f3" providerId="ADAL" clId="{9D9D474E-B96A-4C14-95D9-C624FA1F08F9}" dt="2022-03-15T11:21:18.796" v="356" actId="20577"/>
          <ac:spMkLst>
            <pc:docMk/>
            <pc:sldMk cId="2282685143" sldId="276"/>
            <ac:spMk id="4" creationId="{00000000-0000-0000-0000-000000000000}"/>
          </ac:spMkLst>
        </pc:spChg>
      </pc:sldChg>
      <pc:sldChg chg="modSp mod">
        <pc:chgData name="William Grey" userId="37b73424-c081-4fc2-b1af-363f4f3fd4f3" providerId="ADAL" clId="{9D9D474E-B96A-4C14-95D9-C624FA1F08F9}" dt="2022-03-15T11:21:01.312" v="350" actId="207"/>
        <pc:sldMkLst>
          <pc:docMk/>
          <pc:sldMk cId="1761787201" sldId="277"/>
        </pc:sldMkLst>
        <pc:spChg chg="mod">
          <ac:chgData name="William Grey" userId="37b73424-c081-4fc2-b1af-363f4f3fd4f3" providerId="ADAL" clId="{9D9D474E-B96A-4C14-95D9-C624FA1F08F9}" dt="2022-03-15T11:21:01.312" v="350" actId="207"/>
          <ac:spMkLst>
            <pc:docMk/>
            <pc:sldMk cId="1761787201" sldId="277"/>
            <ac:spMk id="4" creationId="{00000000-0000-0000-0000-000000000000}"/>
          </ac:spMkLst>
        </pc:spChg>
      </pc:sldChg>
      <pc:sldChg chg="addSp modSp del mod modAnim">
        <pc:chgData name="William Grey" userId="37b73424-c081-4fc2-b1af-363f4f3fd4f3" providerId="ADAL" clId="{9D9D474E-B96A-4C14-95D9-C624FA1F08F9}" dt="2022-03-15T11:26:06.250" v="607" actId="2696"/>
        <pc:sldMkLst>
          <pc:docMk/>
          <pc:sldMk cId="119486272" sldId="279"/>
        </pc:sldMkLst>
        <pc:spChg chg="mod">
          <ac:chgData name="William Grey" userId="37b73424-c081-4fc2-b1af-363f4f3fd4f3" providerId="ADAL" clId="{9D9D474E-B96A-4C14-95D9-C624FA1F08F9}" dt="2022-03-15T11:23:59.639" v="467" actId="20577"/>
          <ac:spMkLst>
            <pc:docMk/>
            <pc:sldMk cId="119486272" sldId="279"/>
            <ac:spMk id="3" creationId="{00000000-0000-0000-0000-000000000000}"/>
          </ac:spMkLst>
        </pc:spChg>
        <pc:spChg chg="add mod">
          <ac:chgData name="William Grey" userId="37b73424-c081-4fc2-b1af-363f4f3fd4f3" providerId="ADAL" clId="{9D9D474E-B96A-4C14-95D9-C624FA1F08F9}" dt="2022-03-15T11:24:20.455" v="470" actId="208"/>
          <ac:spMkLst>
            <pc:docMk/>
            <pc:sldMk cId="119486272" sldId="279"/>
            <ac:spMk id="4" creationId="{CA63DE20-9506-4BA2-8CF4-BB5125CA5DD3}"/>
          </ac:spMkLst>
        </pc:spChg>
        <pc:spChg chg="add mod">
          <ac:chgData name="William Grey" userId="37b73424-c081-4fc2-b1af-363f4f3fd4f3" providerId="ADAL" clId="{9D9D474E-B96A-4C14-95D9-C624FA1F08F9}" dt="2022-03-15T11:25:54.629" v="605" actId="1076"/>
          <ac:spMkLst>
            <pc:docMk/>
            <pc:sldMk cId="119486272" sldId="279"/>
            <ac:spMk id="5" creationId="{C5605A43-D051-41E2-A829-267C672ABBBD}"/>
          </ac:spMkLst>
        </pc:spChg>
      </pc:sldChg>
      <pc:sldChg chg="add">
        <pc:chgData name="William Grey" userId="37b73424-c081-4fc2-b1af-363f4f3fd4f3" providerId="ADAL" clId="{9D9D474E-B96A-4C14-95D9-C624FA1F08F9}" dt="2022-03-15T11:26:16.910" v="608"/>
        <pc:sldMkLst>
          <pc:docMk/>
          <pc:sldMk cId="4091062394" sldId="279"/>
        </pc:sldMkLst>
      </pc:sldChg>
      <pc:sldChg chg="del">
        <pc:chgData name="William Grey" userId="37b73424-c081-4fc2-b1af-363f4f3fd4f3" providerId="ADAL" clId="{9D9D474E-B96A-4C14-95D9-C624FA1F08F9}" dt="2022-03-15T11:24:27.662" v="471" actId="47"/>
        <pc:sldMkLst>
          <pc:docMk/>
          <pc:sldMk cId="3921658566" sldId="283"/>
        </pc:sldMkLst>
      </pc:sldChg>
      <pc:sldChg chg="addSp modSp mod ord modAnim">
        <pc:chgData name="William Grey" userId="37b73424-c081-4fc2-b1af-363f4f3fd4f3" providerId="ADAL" clId="{9D9D474E-B96A-4C14-95D9-C624FA1F08F9}" dt="2022-03-15T11:27:19.136" v="651"/>
        <pc:sldMkLst>
          <pc:docMk/>
          <pc:sldMk cId="2810583857" sldId="284"/>
        </pc:sldMkLst>
        <pc:spChg chg="mod">
          <ac:chgData name="William Grey" userId="37b73424-c081-4fc2-b1af-363f4f3fd4f3" providerId="ADAL" clId="{9D9D474E-B96A-4C14-95D9-C624FA1F08F9}" dt="2022-03-15T11:26:38.647" v="613" actId="208"/>
          <ac:spMkLst>
            <pc:docMk/>
            <pc:sldMk cId="2810583857" sldId="284"/>
            <ac:spMk id="3" creationId="{2199B47C-836F-49BC-B943-AB84D51FA61F}"/>
          </ac:spMkLst>
        </pc:spChg>
        <pc:spChg chg="add mod">
          <ac:chgData name="William Grey" userId="37b73424-c081-4fc2-b1af-363f4f3fd4f3" providerId="ADAL" clId="{9D9D474E-B96A-4C14-95D9-C624FA1F08F9}" dt="2022-03-15T11:27:09.914" v="650" actId="313"/>
          <ac:spMkLst>
            <pc:docMk/>
            <pc:sldMk cId="2810583857" sldId="284"/>
            <ac:spMk id="4" creationId="{0DD3106F-9E09-493B-88E2-88A0DA3C0543}"/>
          </ac:spMkLst>
        </pc:spChg>
      </pc:sldChg>
      <pc:sldChg chg="addSp modSp mod modAnim">
        <pc:chgData name="William Grey" userId="37b73424-c081-4fc2-b1af-363f4f3fd4f3" providerId="ADAL" clId="{9D9D474E-B96A-4C14-95D9-C624FA1F08F9}" dt="2022-03-15T11:20:21.528" v="340"/>
        <pc:sldMkLst>
          <pc:docMk/>
          <pc:sldMk cId="821409469" sldId="287"/>
        </pc:sldMkLst>
        <pc:spChg chg="add mod">
          <ac:chgData name="William Grey" userId="37b73424-c081-4fc2-b1af-363f4f3fd4f3" providerId="ADAL" clId="{9D9D474E-B96A-4C14-95D9-C624FA1F08F9}" dt="2022-03-15T11:20:01.733" v="339" actId="1076"/>
          <ac:spMkLst>
            <pc:docMk/>
            <pc:sldMk cId="821409469" sldId="287"/>
            <ac:spMk id="3" creationId="{82DDCFD8-C7C9-4E44-81EE-30F3DCD05CC6}"/>
          </ac:spMkLst>
        </pc:spChg>
      </pc:sldChg>
      <pc:sldChg chg="modSp mod ord">
        <pc:chgData name="William Grey" userId="37b73424-c081-4fc2-b1af-363f4f3fd4f3" providerId="ADAL" clId="{9D9D474E-B96A-4C14-95D9-C624FA1F08F9}" dt="2022-03-15T11:27:40.438" v="653"/>
        <pc:sldMkLst>
          <pc:docMk/>
          <pc:sldMk cId="1322196897" sldId="288"/>
        </pc:sldMkLst>
        <pc:spChg chg="mod">
          <ac:chgData name="William Grey" userId="37b73424-c081-4fc2-b1af-363f4f3fd4f3" providerId="ADAL" clId="{9D9D474E-B96A-4C14-95D9-C624FA1F08F9}" dt="2022-03-15T11:21:30.410" v="357" actId="20577"/>
          <ac:spMkLst>
            <pc:docMk/>
            <pc:sldMk cId="1322196897" sldId="288"/>
            <ac:spMk id="4" creationId="{DBDFE86E-393F-4089-A374-33E717789E6C}"/>
          </ac:spMkLst>
        </pc:spChg>
      </pc:sldChg>
      <pc:sldChg chg="addSp modSp mod">
        <pc:chgData name="William Grey" userId="37b73424-c081-4fc2-b1af-363f4f3fd4f3" providerId="ADAL" clId="{9D9D474E-B96A-4C14-95D9-C624FA1F08F9}" dt="2022-03-15T11:05:05.822" v="88" actId="20577"/>
        <pc:sldMkLst>
          <pc:docMk/>
          <pc:sldMk cId="1262707402" sldId="290"/>
        </pc:sldMkLst>
        <pc:spChg chg="mod">
          <ac:chgData name="William Grey" userId="37b73424-c081-4fc2-b1af-363f4f3fd4f3" providerId="ADAL" clId="{9D9D474E-B96A-4C14-95D9-C624FA1F08F9}" dt="2022-03-15T11:04:07.822" v="34" actId="14100"/>
          <ac:spMkLst>
            <pc:docMk/>
            <pc:sldMk cId="1262707402" sldId="290"/>
            <ac:spMk id="6" creationId="{85E3F76A-10A9-46A0-B661-8B385CFABA5B}"/>
          </ac:spMkLst>
        </pc:spChg>
        <pc:spChg chg="mod">
          <ac:chgData name="William Grey" userId="37b73424-c081-4fc2-b1af-363f4f3fd4f3" providerId="ADAL" clId="{9D9D474E-B96A-4C14-95D9-C624FA1F08F9}" dt="2022-03-15T11:05:01.517" v="84" actId="20577"/>
          <ac:spMkLst>
            <pc:docMk/>
            <pc:sldMk cId="1262707402" sldId="290"/>
            <ac:spMk id="7" creationId="{96F71FB8-5122-444A-BDB5-DBF89B5CC03B}"/>
          </ac:spMkLst>
        </pc:spChg>
        <pc:spChg chg="add mod">
          <ac:chgData name="William Grey" userId="37b73424-c081-4fc2-b1af-363f4f3fd4f3" providerId="ADAL" clId="{9D9D474E-B96A-4C14-95D9-C624FA1F08F9}" dt="2022-03-15T11:05:05.822" v="88" actId="20577"/>
          <ac:spMkLst>
            <pc:docMk/>
            <pc:sldMk cId="1262707402" sldId="290"/>
            <ac:spMk id="8" creationId="{BB55F413-880D-44FB-A621-4BFA74C14277}"/>
          </ac:spMkLst>
        </pc:spChg>
      </pc:sldChg>
      <pc:sldChg chg="modSp mod">
        <pc:chgData name="William Grey" userId="37b73424-c081-4fc2-b1af-363f4f3fd4f3" providerId="ADAL" clId="{9D9D474E-B96A-4C14-95D9-C624FA1F08F9}" dt="2022-03-15T11:08:02.064" v="90" actId="27636"/>
        <pc:sldMkLst>
          <pc:docMk/>
          <pc:sldMk cId="359083511" sldId="292"/>
        </pc:sldMkLst>
        <pc:spChg chg="mod">
          <ac:chgData name="William Grey" userId="37b73424-c081-4fc2-b1af-363f4f3fd4f3" providerId="ADAL" clId="{9D9D474E-B96A-4C14-95D9-C624FA1F08F9}" dt="2022-03-15T11:08:02.064" v="90" actId="27636"/>
          <ac:spMkLst>
            <pc:docMk/>
            <pc:sldMk cId="359083511" sldId="292"/>
            <ac:spMk id="4" creationId="{184E37EE-B619-45E4-920A-ADD80062F924}"/>
          </ac:spMkLst>
        </pc:spChg>
      </pc:sldChg>
      <pc:sldChg chg="modSp mod">
        <pc:chgData name="William Grey" userId="37b73424-c081-4fc2-b1af-363f4f3fd4f3" providerId="ADAL" clId="{9D9D474E-B96A-4C14-95D9-C624FA1F08F9}" dt="2022-03-15T11:09:08.598" v="96" actId="20577"/>
        <pc:sldMkLst>
          <pc:docMk/>
          <pc:sldMk cId="3665839782" sldId="295"/>
        </pc:sldMkLst>
        <pc:spChg chg="mod">
          <ac:chgData name="William Grey" userId="37b73424-c081-4fc2-b1af-363f4f3fd4f3" providerId="ADAL" clId="{9D9D474E-B96A-4C14-95D9-C624FA1F08F9}" dt="2022-03-15T11:09:08.598" v="96" actId="20577"/>
          <ac:spMkLst>
            <pc:docMk/>
            <pc:sldMk cId="3665839782" sldId="295"/>
            <ac:spMk id="4" creationId="{00000000-0000-0000-0000-000000000000}"/>
          </ac:spMkLst>
        </pc:spChg>
        <pc:graphicFrameChg chg="mod">
          <ac:chgData name="William Grey" userId="37b73424-c081-4fc2-b1af-363f4f3fd4f3" providerId="ADAL" clId="{9D9D474E-B96A-4C14-95D9-C624FA1F08F9}" dt="2022-03-15T11:08:34.925" v="91" actId="1076"/>
          <ac:graphicFrameMkLst>
            <pc:docMk/>
            <pc:sldMk cId="3665839782" sldId="295"/>
            <ac:graphicFrameMk id="5" creationId="{F96B0EFF-D373-4566-8A06-65F19E5A0FAB}"/>
          </ac:graphicFrameMkLst>
        </pc:graphicFrameChg>
      </pc:sldChg>
      <pc:sldChg chg="modSp mod">
        <pc:chgData name="William Grey" userId="37b73424-c081-4fc2-b1af-363f4f3fd4f3" providerId="ADAL" clId="{9D9D474E-B96A-4C14-95D9-C624FA1F08F9}" dt="2022-03-15T11:10:09.524" v="111" actId="20577"/>
        <pc:sldMkLst>
          <pc:docMk/>
          <pc:sldMk cId="2665130934" sldId="296"/>
        </pc:sldMkLst>
        <pc:spChg chg="mod">
          <ac:chgData name="William Grey" userId="37b73424-c081-4fc2-b1af-363f4f3fd4f3" providerId="ADAL" clId="{9D9D474E-B96A-4C14-95D9-C624FA1F08F9}" dt="2022-03-15T11:10:09.524" v="111" actId="20577"/>
          <ac:spMkLst>
            <pc:docMk/>
            <pc:sldMk cId="2665130934" sldId="296"/>
            <ac:spMk id="24" creationId="{1DE45FD9-DC43-44DB-887E-7EB9D262DE65}"/>
          </ac:spMkLst>
        </pc:spChg>
      </pc:sldChg>
      <pc:sldChg chg="modSp mod">
        <pc:chgData name="William Grey" userId="37b73424-c081-4fc2-b1af-363f4f3fd4f3" providerId="ADAL" clId="{9D9D474E-B96A-4C14-95D9-C624FA1F08F9}" dt="2022-03-15T11:10:34.256" v="112" actId="20577"/>
        <pc:sldMkLst>
          <pc:docMk/>
          <pc:sldMk cId="761150916" sldId="297"/>
        </pc:sldMkLst>
        <pc:spChg chg="mod">
          <ac:chgData name="William Grey" userId="37b73424-c081-4fc2-b1af-363f4f3fd4f3" providerId="ADAL" clId="{9D9D474E-B96A-4C14-95D9-C624FA1F08F9}" dt="2022-03-15T11:10:34.256" v="112" actId="20577"/>
          <ac:spMkLst>
            <pc:docMk/>
            <pc:sldMk cId="761150916" sldId="297"/>
            <ac:spMk id="4" creationId="{00000000-0000-0000-0000-000000000000}"/>
          </ac:spMkLst>
        </pc:spChg>
      </pc:sldChg>
      <pc:sldChg chg="modSp mod">
        <pc:chgData name="William Grey" userId="37b73424-c081-4fc2-b1af-363f4f3fd4f3" providerId="ADAL" clId="{9D9D474E-B96A-4C14-95D9-C624FA1F08F9}" dt="2022-03-15T11:12:56.933" v="307" actId="20577"/>
        <pc:sldMkLst>
          <pc:docMk/>
          <pc:sldMk cId="2302252069" sldId="299"/>
        </pc:sldMkLst>
        <pc:spChg chg="mod">
          <ac:chgData name="William Grey" userId="37b73424-c081-4fc2-b1af-363f4f3fd4f3" providerId="ADAL" clId="{9D9D474E-B96A-4C14-95D9-C624FA1F08F9}" dt="2022-03-15T11:12:56.933" v="307" actId="20577"/>
          <ac:spMkLst>
            <pc:docMk/>
            <pc:sldMk cId="2302252069" sldId="299"/>
            <ac:spMk id="2" creationId="{021CD51A-C2A2-4F13-B47B-3E771D32A2A2}"/>
          </ac:spMkLst>
        </pc:spChg>
      </pc:sldChg>
      <pc:sldChg chg="modSp mod">
        <pc:chgData name="William Grey" userId="37b73424-c081-4fc2-b1af-363f4f3fd4f3" providerId="ADAL" clId="{9D9D474E-B96A-4C14-95D9-C624FA1F08F9}" dt="2022-03-15T11:12:33.511" v="272" actId="20577"/>
        <pc:sldMkLst>
          <pc:docMk/>
          <pc:sldMk cId="583115972" sldId="300"/>
        </pc:sldMkLst>
        <pc:spChg chg="mod">
          <ac:chgData name="William Grey" userId="37b73424-c081-4fc2-b1af-363f4f3fd4f3" providerId="ADAL" clId="{9D9D474E-B96A-4C14-95D9-C624FA1F08F9}" dt="2022-03-15T11:12:07.926" v="259" actId="20577"/>
          <ac:spMkLst>
            <pc:docMk/>
            <pc:sldMk cId="583115972" sldId="300"/>
            <ac:spMk id="2" creationId="{6360D184-7A33-49A7-9D21-712B1D0CE729}"/>
          </ac:spMkLst>
        </pc:spChg>
        <pc:spChg chg="mod">
          <ac:chgData name="William Grey" userId="37b73424-c081-4fc2-b1af-363f4f3fd4f3" providerId="ADAL" clId="{9D9D474E-B96A-4C14-95D9-C624FA1F08F9}" dt="2022-03-15T11:12:33.511" v="272" actId="20577"/>
          <ac:spMkLst>
            <pc:docMk/>
            <pc:sldMk cId="583115972" sldId="300"/>
            <ac:spMk id="3" creationId="{BF00329E-B0B2-49D4-B38A-28C1E9B5E580}"/>
          </ac:spMkLst>
        </pc:spChg>
      </pc:sldChg>
      <pc:sldChg chg="modSp mod">
        <pc:chgData name="William Grey" userId="37b73424-c081-4fc2-b1af-363f4f3fd4f3" providerId="ADAL" clId="{9D9D474E-B96A-4C14-95D9-C624FA1F08F9}" dt="2022-03-15T11:12:42.309" v="273" actId="20577"/>
        <pc:sldMkLst>
          <pc:docMk/>
          <pc:sldMk cId="490251939" sldId="302"/>
        </pc:sldMkLst>
        <pc:spChg chg="mod">
          <ac:chgData name="William Grey" userId="37b73424-c081-4fc2-b1af-363f4f3fd4f3" providerId="ADAL" clId="{9D9D474E-B96A-4C14-95D9-C624FA1F08F9}" dt="2022-03-15T11:12:42.309" v="273" actId="20577"/>
          <ac:spMkLst>
            <pc:docMk/>
            <pc:sldMk cId="490251939" sldId="302"/>
            <ac:spMk id="3" creationId="{5486AF9F-5FB6-4C29-A3B3-0452CB5EE0E0}"/>
          </ac:spMkLst>
        </pc:spChg>
      </pc:sldChg>
      <pc:sldChg chg="addSp modSp new mod">
        <pc:chgData name="William Grey" userId="37b73424-c081-4fc2-b1af-363f4f3fd4f3" providerId="ADAL" clId="{9D9D474E-B96A-4C14-95D9-C624FA1F08F9}" dt="2022-03-15T11:18:49.273" v="312"/>
        <pc:sldMkLst>
          <pc:docMk/>
          <pc:sldMk cId="3098228119" sldId="305"/>
        </pc:sldMkLst>
        <pc:picChg chg="add mod">
          <ac:chgData name="William Grey" userId="37b73424-c081-4fc2-b1af-363f4f3fd4f3" providerId="ADAL" clId="{9D9D474E-B96A-4C14-95D9-C624FA1F08F9}" dt="2022-03-15T11:18:49.273" v="312"/>
          <ac:picMkLst>
            <pc:docMk/>
            <pc:sldMk cId="3098228119" sldId="305"/>
            <ac:picMk id="3" creationId="{A28D5AFA-0440-461D-B64E-A8D262053D76}"/>
          </ac:picMkLst>
        </pc:picChg>
      </pc:sldChg>
      <pc:sldChg chg="modSp add mod">
        <pc:chgData name="William Grey" userId="37b73424-c081-4fc2-b1af-363f4f3fd4f3" providerId="ADAL" clId="{9D9D474E-B96A-4C14-95D9-C624FA1F08F9}" dt="2022-03-15T11:28:31.490" v="661" actId="14100"/>
        <pc:sldMkLst>
          <pc:docMk/>
          <pc:sldMk cId="4007773688" sldId="306"/>
        </pc:sldMkLst>
        <pc:spChg chg="mod">
          <ac:chgData name="William Grey" userId="37b73424-c081-4fc2-b1af-363f4f3fd4f3" providerId="ADAL" clId="{9D9D474E-B96A-4C14-95D9-C624FA1F08F9}" dt="2022-03-15T11:28:31.490" v="661" actId="14100"/>
          <ac:spMkLst>
            <pc:docMk/>
            <pc:sldMk cId="4007773688" sldId="306"/>
            <ac:spMk id="3" creationId="{8DB72278-A5EB-4D17-80E0-6FA262F216A7}"/>
          </ac:spMkLst>
        </pc:spChg>
      </pc:sldChg>
    </pc:docChg>
  </pc:docChgLst>
  <pc:docChgLst>
    <pc:chgData name="William Grey" userId="37b73424-c081-4fc2-b1af-363f4f3fd4f3" providerId="ADAL" clId="{9219269D-EA85-400C-8F26-6B898E05DFD4}"/>
    <pc:docChg chg="custSel addSld delSld modSld">
      <pc:chgData name="William Grey" userId="37b73424-c081-4fc2-b1af-363f4f3fd4f3" providerId="ADAL" clId="{9219269D-EA85-400C-8F26-6B898E05DFD4}" dt="2019-01-30T20:41:30.051" v="683" actId="20577"/>
      <pc:docMkLst>
        <pc:docMk/>
      </pc:docMkLst>
      <pc:sldChg chg="modSp">
        <pc:chgData name="William Grey" userId="37b73424-c081-4fc2-b1af-363f4f3fd4f3" providerId="ADAL" clId="{9219269D-EA85-400C-8F26-6B898E05DFD4}" dt="2019-01-30T20:41:30.051" v="683" actId="20577"/>
        <pc:sldMkLst>
          <pc:docMk/>
          <pc:sldMk cId="918066844" sldId="268"/>
        </pc:sldMkLst>
        <pc:spChg chg="mod">
          <ac:chgData name="William Grey" userId="37b73424-c081-4fc2-b1af-363f4f3fd4f3" providerId="ADAL" clId="{9219269D-EA85-400C-8F26-6B898E05DFD4}" dt="2019-01-30T20:41:30.051" v="683" actId="20577"/>
          <ac:spMkLst>
            <pc:docMk/>
            <pc:sldMk cId="918066844" sldId="268"/>
            <ac:spMk id="3" creationId="{00000000-0000-0000-0000-000000000000}"/>
          </ac:spMkLst>
        </pc:spChg>
      </pc:sldChg>
      <pc:sldChg chg="add del">
        <pc:chgData name="William Grey" userId="37b73424-c081-4fc2-b1af-363f4f3fd4f3" providerId="ADAL" clId="{9219269D-EA85-400C-8F26-6B898E05DFD4}" dt="2019-01-30T20:34:21.290" v="1" actId="2696"/>
        <pc:sldMkLst>
          <pc:docMk/>
          <pc:sldMk cId="264946446" sldId="280"/>
        </pc:sldMkLst>
      </pc:sldChg>
      <pc:sldChg chg="modSp add">
        <pc:chgData name="William Grey" userId="37b73424-c081-4fc2-b1af-363f4f3fd4f3" providerId="ADAL" clId="{9219269D-EA85-400C-8F26-6B898E05DFD4}" dt="2019-01-30T20:37:32.838" v="299" actId="20577"/>
        <pc:sldMkLst>
          <pc:docMk/>
          <pc:sldMk cId="916622459" sldId="280"/>
        </pc:sldMkLst>
        <pc:spChg chg="mod">
          <ac:chgData name="William Grey" userId="37b73424-c081-4fc2-b1af-363f4f3fd4f3" providerId="ADAL" clId="{9219269D-EA85-400C-8F26-6B898E05DFD4}" dt="2019-01-30T20:34:40.466" v="45" actId="20577"/>
          <ac:spMkLst>
            <pc:docMk/>
            <pc:sldMk cId="916622459" sldId="280"/>
            <ac:spMk id="2" creationId="{47F8A685-BE7B-43CE-BFC5-79878ED7409C}"/>
          </ac:spMkLst>
        </pc:spChg>
        <pc:spChg chg="mod">
          <ac:chgData name="William Grey" userId="37b73424-c081-4fc2-b1af-363f4f3fd4f3" providerId="ADAL" clId="{9219269D-EA85-400C-8F26-6B898E05DFD4}" dt="2019-01-30T20:37:32.838" v="299" actId="20577"/>
          <ac:spMkLst>
            <pc:docMk/>
            <pc:sldMk cId="916622459" sldId="280"/>
            <ac:spMk id="3" creationId="{B7838C9C-B549-46DC-BEB2-F52F8AA93030}"/>
          </ac:spMkLst>
        </pc:spChg>
      </pc:sldChg>
    </pc:docChg>
  </pc:docChgLst>
  <pc:docChgLst>
    <pc:chgData name="William Grey" userId="37b73424-c081-4fc2-b1af-363f4f3fd4f3" providerId="ADAL" clId="{B80AD9BC-23FE-4335-A979-AFDFDABB8ABF}"/>
    <pc:docChg chg="custSel addSld modSld">
      <pc:chgData name="William Grey" userId="37b73424-c081-4fc2-b1af-363f4f3fd4f3" providerId="ADAL" clId="{B80AD9BC-23FE-4335-A979-AFDFDABB8ABF}" dt="2021-06-28T19:34:50.245" v="272" actId="20577"/>
      <pc:docMkLst>
        <pc:docMk/>
      </pc:docMkLst>
      <pc:sldChg chg="modSp add mod">
        <pc:chgData name="William Grey" userId="37b73424-c081-4fc2-b1af-363f4f3fd4f3" providerId="ADAL" clId="{B80AD9BC-23FE-4335-A979-AFDFDABB8ABF}" dt="2021-06-28T19:34:50.245" v="272" actId="20577"/>
        <pc:sldMkLst>
          <pc:docMk/>
          <pc:sldMk cId="821409469" sldId="287"/>
        </pc:sldMkLst>
        <pc:spChg chg="mod">
          <ac:chgData name="William Grey" userId="37b73424-c081-4fc2-b1af-363f4f3fd4f3" providerId="ADAL" clId="{B80AD9BC-23FE-4335-A979-AFDFDABB8ABF}" dt="2021-06-28T19:34:50.245" v="272" actId="20577"/>
          <ac:spMkLst>
            <pc:docMk/>
            <pc:sldMk cId="821409469" sldId="287"/>
            <ac:spMk id="3" creationId="{2199B47C-836F-49BC-B943-AB84D51FA61F}"/>
          </ac:spMkLst>
        </pc:spChg>
      </pc:sldChg>
    </pc:docChg>
  </pc:docChgLst>
  <pc:docChgLst>
    <pc:chgData name="William Grey" userId="37b73424-c081-4fc2-b1af-363f4f3fd4f3" providerId="ADAL" clId="{01ADAD86-DB6A-47EF-9912-37E2E6849FAB}"/>
    <pc:docChg chg="modSld">
      <pc:chgData name="William Grey" userId="37b73424-c081-4fc2-b1af-363f4f3fd4f3" providerId="ADAL" clId="{01ADAD86-DB6A-47EF-9912-37E2E6849FAB}" dt="2022-07-27T12:35:28.618" v="22" actId="20577"/>
      <pc:docMkLst>
        <pc:docMk/>
      </pc:docMkLst>
      <pc:sldChg chg="modSp mod">
        <pc:chgData name="William Grey" userId="37b73424-c081-4fc2-b1af-363f4f3fd4f3" providerId="ADAL" clId="{01ADAD86-DB6A-47EF-9912-37E2E6849FAB}" dt="2022-07-27T12:35:28.618" v="22" actId="20577"/>
        <pc:sldMkLst>
          <pc:docMk/>
          <pc:sldMk cId="3794861850" sldId="329"/>
        </pc:sldMkLst>
        <pc:spChg chg="mod">
          <ac:chgData name="William Grey" userId="37b73424-c081-4fc2-b1af-363f4f3fd4f3" providerId="ADAL" clId="{01ADAD86-DB6A-47EF-9912-37E2E6849FAB}" dt="2022-07-27T12:35:28.618" v="22" actId="20577"/>
          <ac:spMkLst>
            <pc:docMk/>
            <pc:sldMk cId="3794861850" sldId="329"/>
            <ac:spMk id="6" creationId="{D3533B46-2D3B-4175-91AB-473BE90596E9}"/>
          </ac:spMkLst>
        </pc:spChg>
      </pc:sldChg>
    </pc:docChg>
  </pc:docChgLst>
  <pc:docChgLst>
    <pc:chgData name="William Grey" userId="37b73424-c081-4fc2-b1af-363f4f3fd4f3" providerId="ADAL" clId="{724D11B9-BFDC-4E07-B661-B77C0871CE8F}"/>
    <pc:docChg chg="custSel addSld modSld">
      <pc:chgData name="William Grey" userId="37b73424-c081-4fc2-b1af-363f4f3fd4f3" providerId="ADAL" clId="{724D11B9-BFDC-4E07-B661-B77C0871CE8F}" dt="2020-12-01T13:17:54.317" v="344" actId="20577"/>
      <pc:docMkLst>
        <pc:docMk/>
      </pc:docMkLst>
      <pc:sldChg chg="modSp new mod">
        <pc:chgData name="William Grey" userId="37b73424-c081-4fc2-b1af-363f4f3fd4f3" providerId="ADAL" clId="{724D11B9-BFDC-4E07-B661-B77C0871CE8F}" dt="2020-12-01T13:17:54.317" v="344" actId="20577"/>
        <pc:sldMkLst>
          <pc:docMk/>
          <pc:sldMk cId="2395553289" sldId="284"/>
        </pc:sldMkLst>
        <pc:spChg chg="mod">
          <ac:chgData name="William Grey" userId="37b73424-c081-4fc2-b1af-363f4f3fd4f3" providerId="ADAL" clId="{724D11B9-BFDC-4E07-B661-B77C0871CE8F}" dt="2020-12-01T12:59:55.738" v="304" actId="20577"/>
          <ac:spMkLst>
            <pc:docMk/>
            <pc:sldMk cId="2395553289" sldId="284"/>
            <ac:spMk id="2" creationId="{F08C1DCE-90B4-4831-A6CE-D334A874BF6D}"/>
          </ac:spMkLst>
        </pc:spChg>
        <pc:spChg chg="mod">
          <ac:chgData name="William Grey" userId="37b73424-c081-4fc2-b1af-363f4f3fd4f3" providerId="ADAL" clId="{724D11B9-BFDC-4E07-B661-B77C0871CE8F}" dt="2020-12-01T13:17:54.317" v="344" actId="20577"/>
          <ac:spMkLst>
            <pc:docMk/>
            <pc:sldMk cId="2395553289" sldId="284"/>
            <ac:spMk id="3" creationId="{2199B47C-836F-49BC-B943-AB84D51FA61F}"/>
          </ac:spMkLst>
        </pc:spChg>
      </pc:sldChg>
    </pc:docChg>
  </pc:docChgLst>
  <pc:docChgLst>
    <pc:chgData name="William Grey" userId="37b73424-c081-4fc2-b1af-363f4f3fd4f3" providerId="ADAL" clId="{05AA8C9F-29DE-4E6C-9F59-E51BE38DDEBE}"/>
    <pc:docChg chg="custSel modSld">
      <pc:chgData name="William Grey" userId="37b73424-c081-4fc2-b1af-363f4f3fd4f3" providerId="ADAL" clId="{05AA8C9F-29DE-4E6C-9F59-E51BE38DDEBE}" dt="2022-10-10T13:14:29.198" v="60" actId="20577"/>
      <pc:docMkLst>
        <pc:docMk/>
      </pc:docMkLst>
      <pc:sldChg chg="modSp mod">
        <pc:chgData name="William Grey" userId="37b73424-c081-4fc2-b1af-363f4f3fd4f3" providerId="ADAL" clId="{05AA8C9F-29DE-4E6C-9F59-E51BE38DDEBE}" dt="2022-10-10T12:54:39.603" v="59" actId="20577"/>
        <pc:sldMkLst>
          <pc:docMk/>
          <pc:sldMk cId="1761787201" sldId="277"/>
        </pc:sldMkLst>
        <pc:spChg chg="mod">
          <ac:chgData name="William Grey" userId="37b73424-c081-4fc2-b1af-363f4f3fd4f3" providerId="ADAL" clId="{05AA8C9F-29DE-4E6C-9F59-E51BE38DDEBE}" dt="2022-10-10T12:54:39.603" v="59" actId="20577"/>
          <ac:spMkLst>
            <pc:docMk/>
            <pc:sldMk cId="1761787201" sldId="277"/>
            <ac:spMk id="4" creationId="{00000000-0000-0000-0000-000000000000}"/>
          </ac:spMkLst>
        </pc:spChg>
      </pc:sldChg>
      <pc:sldChg chg="modSp mod">
        <pc:chgData name="William Grey" userId="37b73424-c081-4fc2-b1af-363f4f3fd4f3" providerId="ADAL" clId="{05AA8C9F-29DE-4E6C-9F59-E51BE38DDEBE}" dt="2022-10-10T12:37:58.834" v="32" actId="20577"/>
        <pc:sldMkLst>
          <pc:docMk/>
          <pc:sldMk cId="2810583857" sldId="284"/>
        </pc:sldMkLst>
        <pc:spChg chg="mod">
          <ac:chgData name="William Grey" userId="37b73424-c081-4fc2-b1af-363f4f3fd4f3" providerId="ADAL" clId="{05AA8C9F-29DE-4E6C-9F59-E51BE38DDEBE}" dt="2022-10-10T12:37:58.834" v="32" actId="20577"/>
          <ac:spMkLst>
            <pc:docMk/>
            <pc:sldMk cId="2810583857" sldId="284"/>
            <ac:spMk id="3" creationId="{2199B47C-836F-49BC-B943-AB84D51FA61F}"/>
          </ac:spMkLst>
        </pc:spChg>
      </pc:sldChg>
      <pc:sldChg chg="modSp">
        <pc:chgData name="William Grey" userId="37b73424-c081-4fc2-b1af-363f4f3fd4f3" providerId="ADAL" clId="{05AA8C9F-29DE-4E6C-9F59-E51BE38DDEBE}" dt="2022-10-10T12:35:46.049" v="1" actId="20577"/>
        <pc:sldMkLst>
          <pc:docMk/>
          <pc:sldMk cId="821409469" sldId="287"/>
        </pc:sldMkLst>
        <pc:spChg chg="mod">
          <ac:chgData name="William Grey" userId="37b73424-c081-4fc2-b1af-363f4f3fd4f3" providerId="ADAL" clId="{05AA8C9F-29DE-4E6C-9F59-E51BE38DDEBE}" dt="2022-10-10T12:35:46.049" v="1" actId="20577"/>
          <ac:spMkLst>
            <pc:docMk/>
            <pc:sldMk cId="821409469" sldId="287"/>
            <ac:spMk id="3" creationId="{82DDCFD8-C7C9-4E44-81EE-30F3DCD05CC6}"/>
          </ac:spMkLst>
        </pc:spChg>
      </pc:sldChg>
      <pc:sldChg chg="modSp mod">
        <pc:chgData name="William Grey" userId="37b73424-c081-4fc2-b1af-363f4f3fd4f3" providerId="ADAL" clId="{05AA8C9F-29DE-4E6C-9F59-E51BE38DDEBE}" dt="2022-10-10T12:36:02.039" v="5" actId="20577"/>
        <pc:sldMkLst>
          <pc:docMk/>
          <pc:sldMk cId="1262707402" sldId="290"/>
        </pc:sldMkLst>
        <pc:spChg chg="mod">
          <ac:chgData name="William Grey" userId="37b73424-c081-4fc2-b1af-363f4f3fd4f3" providerId="ADAL" clId="{05AA8C9F-29DE-4E6C-9F59-E51BE38DDEBE}" dt="2022-10-10T12:36:02.039" v="5" actId="20577"/>
          <ac:spMkLst>
            <pc:docMk/>
            <pc:sldMk cId="1262707402" sldId="290"/>
            <ac:spMk id="6" creationId="{85E3F76A-10A9-46A0-B661-8B385CFABA5B}"/>
          </ac:spMkLst>
        </pc:spChg>
      </pc:sldChg>
      <pc:sldChg chg="modSp mod">
        <pc:chgData name="William Grey" userId="37b73424-c081-4fc2-b1af-363f4f3fd4f3" providerId="ADAL" clId="{05AA8C9F-29DE-4E6C-9F59-E51BE38DDEBE}" dt="2022-10-10T13:14:29.198" v="60" actId="20577"/>
        <pc:sldMkLst>
          <pc:docMk/>
          <pc:sldMk cId="3665839782" sldId="295"/>
        </pc:sldMkLst>
        <pc:spChg chg="mod">
          <ac:chgData name="William Grey" userId="37b73424-c081-4fc2-b1af-363f4f3fd4f3" providerId="ADAL" clId="{05AA8C9F-29DE-4E6C-9F59-E51BE38DDEBE}" dt="2022-10-10T13:14:29.198" v="60" actId="20577"/>
          <ac:spMkLst>
            <pc:docMk/>
            <pc:sldMk cId="3665839782" sldId="295"/>
            <ac:spMk id="4" creationId="{00000000-0000-0000-0000-000000000000}"/>
          </ac:spMkLst>
        </pc:spChg>
      </pc:sldChg>
      <pc:sldChg chg="modSp mod">
        <pc:chgData name="William Grey" userId="37b73424-c081-4fc2-b1af-363f4f3fd4f3" providerId="ADAL" clId="{05AA8C9F-29DE-4E6C-9F59-E51BE38DDEBE}" dt="2022-10-10T11:54:54.291" v="0" actId="20577"/>
        <pc:sldMkLst>
          <pc:docMk/>
          <pc:sldMk cId="2302252069" sldId="299"/>
        </pc:sldMkLst>
        <pc:spChg chg="mod">
          <ac:chgData name="William Grey" userId="37b73424-c081-4fc2-b1af-363f4f3fd4f3" providerId="ADAL" clId="{05AA8C9F-29DE-4E6C-9F59-E51BE38DDEBE}" dt="2022-10-10T11:54:54.291" v="0" actId="20577"/>
          <ac:spMkLst>
            <pc:docMk/>
            <pc:sldMk cId="2302252069" sldId="299"/>
            <ac:spMk id="2" creationId="{021CD51A-C2A2-4F13-B47B-3E771D32A2A2}"/>
          </ac:spMkLst>
        </pc:spChg>
      </pc:sldChg>
      <pc:sldChg chg="addSp delSp modSp mod">
        <pc:chgData name="William Grey" userId="37b73424-c081-4fc2-b1af-363f4f3fd4f3" providerId="ADAL" clId="{05AA8C9F-29DE-4E6C-9F59-E51BE38DDEBE}" dt="2022-10-10T12:39:05.800" v="47" actId="1035"/>
        <pc:sldMkLst>
          <pc:docMk/>
          <pc:sldMk cId="4007773688" sldId="306"/>
        </pc:sldMkLst>
        <pc:spChg chg="del">
          <ac:chgData name="William Grey" userId="37b73424-c081-4fc2-b1af-363f4f3fd4f3" providerId="ADAL" clId="{05AA8C9F-29DE-4E6C-9F59-E51BE38DDEBE}" dt="2022-10-10T12:38:29.186" v="33" actId="478"/>
          <ac:spMkLst>
            <pc:docMk/>
            <pc:sldMk cId="4007773688" sldId="306"/>
            <ac:spMk id="5" creationId="{4365ED70-097D-4DB6-9D6B-E76729ED3A8A}"/>
          </ac:spMkLst>
        </pc:spChg>
        <pc:spChg chg="add mod">
          <ac:chgData name="William Grey" userId="37b73424-c081-4fc2-b1af-363f4f3fd4f3" providerId="ADAL" clId="{05AA8C9F-29DE-4E6C-9F59-E51BE38DDEBE}" dt="2022-10-10T12:39:05.800" v="47" actId="1035"/>
          <ac:spMkLst>
            <pc:docMk/>
            <pc:sldMk cId="4007773688" sldId="306"/>
            <ac:spMk id="7" creationId="{80A00547-59E1-4364-95ED-8FE7973F7ECD}"/>
          </ac:spMkLst>
        </pc:spChg>
      </pc:sldChg>
    </pc:docChg>
  </pc:docChgLst>
  <pc:docChgLst>
    <pc:chgData name="William Grey" userId="37b73424-c081-4fc2-b1af-363f4f3fd4f3" providerId="ADAL" clId="{483F604D-C77D-4F0B-85E7-9AEDE02C14C1}"/>
    <pc:docChg chg="undo custSel addSld delSld modSld sldOrd">
      <pc:chgData name="William Grey" userId="37b73424-c081-4fc2-b1af-363f4f3fd4f3" providerId="ADAL" clId="{483F604D-C77D-4F0B-85E7-9AEDE02C14C1}" dt="2021-10-14T13:06:52.045" v="2810" actId="20577"/>
      <pc:docMkLst>
        <pc:docMk/>
      </pc:docMkLst>
      <pc:sldChg chg="modSp">
        <pc:chgData name="William Grey" userId="37b73424-c081-4fc2-b1af-363f4f3fd4f3" providerId="ADAL" clId="{483F604D-C77D-4F0B-85E7-9AEDE02C14C1}" dt="2021-09-30T07:43:21.715" v="0"/>
        <pc:sldMkLst>
          <pc:docMk/>
          <pc:sldMk cId="3155352988" sldId="256"/>
        </pc:sldMkLst>
        <pc:spChg chg="mod">
          <ac:chgData name="William Grey" userId="37b73424-c081-4fc2-b1af-363f4f3fd4f3" providerId="ADAL" clId="{483F604D-C77D-4F0B-85E7-9AEDE02C14C1}" dt="2021-09-30T07:43:21.715" v="0"/>
          <ac:spMkLst>
            <pc:docMk/>
            <pc:sldMk cId="3155352988" sldId="256"/>
            <ac:spMk id="2" creationId="{00000000-0000-0000-0000-000000000000}"/>
          </ac:spMkLst>
        </pc:spChg>
        <pc:spChg chg="mod">
          <ac:chgData name="William Grey" userId="37b73424-c081-4fc2-b1af-363f4f3fd4f3" providerId="ADAL" clId="{483F604D-C77D-4F0B-85E7-9AEDE02C14C1}" dt="2021-09-30T07:43:21.715" v="0"/>
          <ac:spMkLst>
            <pc:docMk/>
            <pc:sldMk cId="3155352988" sldId="256"/>
            <ac:spMk id="3" creationId="{00000000-0000-0000-0000-000000000000}"/>
          </ac:spMkLst>
        </pc:spChg>
      </pc:sldChg>
      <pc:sldChg chg="modSp mod ord">
        <pc:chgData name="William Grey" userId="37b73424-c081-4fc2-b1af-363f4f3fd4f3" providerId="ADAL" clId="{483F604D-C77D-4F0B-85E7-9AEDE02C14C1}" dt="2021-10-04T13:31:20.152" v="2030"/>
        <pc:sldMkLst>
          <pc:docMk/>
          <pc:sldMk cId="2060339412" sldId="259"/>
        </pc:sldMkLst>
        <pc:spChg chg="mod">
          <ac:chgData name="William Grey" userId="37b73424-c081-4fc2-b1af-363f4f3fd4f3" providerId="ADAL" clId="{483F604D-C77D-4F0B-85E7-9AEDE02C14C1}" dt="2021-09-30T07:44:09.086" v="16" actId="207"/>
          <ac:spMkLst>
            <pc:docMk/>
            <pc:sldMk cId="2060339412" sldId="259"/>
            <ac:spMk id="37" creationId="{00000000-0000-0000-0000-000000000000}"/>
          </ac:spMkLst>
        </pc:spChg>
        <pc:spChg chg="mod">
          <ac:chgData name="William Grey" userId="37b73424-c081-4fc2-b1af-363f4f3fd4f3" providerId="ADAL" clId="{483F604D-C77D-4F0B-85E7-9AEDE02C14C1}" dt="2021-10-04T12:43:15.098" v="1004" actId="12"/>
          <ac:spMkLst>
            <pc:docMk/>
            <pc:sldMk cId="2060339412" sldId="259"/>
            <ac:spMk id="38" creationId="{00000000-0000-0000-0000-000000000000}"/>
          </ac:spMkLst>
        </pc:spChg>
      </pc:sldChg>
      <pc:sldChg chg="modSp del mod ord">
        <pc:chgData name="William Grey" userId="37b73424-c081-4fc2-b1af-363f4f3fd4f3" providerId="ADAL" clId="{483F604D-C77D-4F0B-85E7-9AEDE02C14C1}" dt="2021-10-04T12:49:19.601" v="1063" actId="47"/>
        <pc:sldMkLst>
          <pc:docMk/>
          <pc:sldMk cId="1572568399" sldId="261"/>
        </pc:sldMkLst>
        <pc:spChg chg="mod">
          <ac:chgData name="William Grey" userId="37b73424-c081-4fc2-b1af-363f4f3fd4f3" providerId="ADAL" clId="{483F604D-C77D-4F0B-85E7-9AEDE02C14C1}" dt="2021-09-30T07:44:15.440" v="17" actId="207"/>
          <ac:spMkLst>
            <pc:docMk/>
            <pc:sldMk cId="1572568399" sldId="261"/>
            <ac:spMk id="37" creationId="{00000000-0000-0000-0000-000000000000}"/>
          </ac:spMkLst>
        </pc:spChg>
        <pc:spChg chg="mod">
          <ac:chgData name="William Grey" userId="37b73424-c081-4fc2-b1af-363f4f3fd4f3" providerId="ADAL" clId="{483F604D-C77D-4F0B-85E7-9AEDE02C14C1}" dt="2021-09-30T07:43:54.751" v="15" actId="1076"/>
          <ac:spMkLst>
            <pc:docMk/>
            <pc:sldMk cId="1572568399" sldId="261"/>
            <ac:spMk id="38" creationId="{00000000-0000-0000-0000-000000000000}"/>
          </ac:spMkLst>
        </pc:spChg>
      </pc:sldChg>
      <pc:sldChg chg="modSp del mod">
        <pc:chgData name="William Grey" userId="37b73424-c081-4fc2-b1af-363f4f3fd4f3" providerId="ADAL" clId="{483F604D-C77D-4F0B-85E7-9AEDE02C14C1}" dt="2021-10-04T12:51:07.445" v="1101" actId="2696"/>
        <pc:sldMkLst>
          <pc:docMk/>
          <pc:sldMk cId="311033825" sldId="267"/>
        </pc:sldMkLst>
        <pc:spChg chg="mod">
          <ac:chgData name="William Grey" userId="37b73424-c081-4fc2-b1af-363f4f3fd4f3" providerId="ADAL" clId="{483F604D-C77D-4F0B-85E7-9AEDE02C14C1}" dt="2021-09-30T07:43:21.831" v="5" actId="27636"/>
          <ac:spMkLst>
            <pc:docMk/>
            <pc:sldMk cId="311033825" sldId="267"/>
            <ac:spMk id="2" creationId="{00000000-0000-0000-0000-000000000000}"/>
          </ac:spMkLst>
        </pc:spChg>
      </pc:sldChg>
      <pc:sldChg chg="modSp add del mod">
        <pc:chgData name="William Grey" userId="37b73424-c081-4fc2-b1af-363f4f3fd4f3" providerId="ADAL" clId="{483F604D-C77D-4F0B-85E7-9AEDE02C14C1}" dt="2021-10-04T13:19:20.487" v="1900" actId="47"/>
        <pc:sldMkLst>
          <pc:docMk/>
          <pc:sldMk cId="1866796570" sldId="267"/>
        </pc:sldMkLst>
        <pc:spChg chg="mod">
          <ac:chgData name="William Grey" userId="37b73424-c081-4fc2-b1af-363f4f3fd4f3" providerId="ADAL" clId="{483F604D-C77D-4F0B-85E7-9AEDE02C14C1}" dt="2021-10-04T13:06:45.255" v="1490" actId="21"/>
          <ac:spMkLst>
            <pc:docMk/>
            <pc:sldMk cId="1866796570" sldId="267"/>
            <ac:spMk id="4" creationId="{00000000-0000-0000-0000-000000000000}"/>
          </ac:spMkLst>
        </pc:spChg>
      </pc:sldChg>
      <pc:sldChg chg="modSp mod">
        <pc:chgData name="William Grey" userId="37b73424-c081-4fc2-b1af-363f4f3fd4f3" providerId="ADAL" clId="{483F604D-C77D-4F0B-85E7-9AEDE02C14C1}" dt="2021-09-30T07:43:21.878" v="11" actId="27636"/>
        <pc:sldMkLst>
          <pc:docMk/>
          <pc:sldMk cId="918066844" sldId="268"/>
        </pc:sldMkLst>
        <pc:spChg chg="mod">
          <ac:chgData name="William Grey" userId="37b73424-c081-4fc2-b1af-363f4f3fd4f3" providerId="ADAL" clId="{483F604D-C77D-4F0B-85E7-9AEDE02C14C1}" dt="2021-09-30T07:43:21.878" v="11" actId="27636"/>
          <ac:spMkLst>
            <pc:docMk/>
            <pc:sldMk cId="918066844" sldId="268"/>
            <ac:spMk id="2" creationId="{00000000-0000-0000-0000-000000000000}"/>
          </ac:spMkLst>
        </pc:spChg>
      </pc:sldChg>
      <pc:sldChg chg="modSp del mod">
        <pc:chgData name="William Grey" userId="37b73424-c081-4fc2-b1af-363f4f3fd4f3" providerId="ADAL" clId="{483F604D-C77D-4F0B-85E7-9AEDE02C14C1}" dt="2021-10-04T12:51:07.445" v="1101" actId="2696"/>
        <pc:sldMkLst>
          <pc:docMk/>
          <pc:sldMk cId="754272015" sldId="273"/>
        </pc:sldMkLst>
        <pc:spChg chg="mod">
          <ac:chgData name="William Grey" userId="37b73424-c081-4fc2-b1af-363f4f3fd4f3" providerId="ADAL" clId="{483F604D-C77D-4F0B-85E7-9AEDE02C14C1}" dt="2021-09-30T07:43:21.835" v="6" actId="27636"/>
          <ac:spMkLst>
            <pc:docMk/>
            <pc:sldMk cId="754272015" sldId="273"/>
            <ac:spMk id="2" creationId="{00000000-0000-0000-0000-000000000000}"/>
          </ac:spMkLst>
        </pc:spChg>
      </pc:sldChg>
      <pc:sldChg chg="modSp add del mod">
        <pc:chgData name="William Grey" userId="37b73424-c081-4fc2-b1af-363f4f3fd4f3" providerId="ADAL" clId="{483F604D-C77D-4F0B-85E7-9AEDE02C14C1}" dt="2021-10-04T13:31:54.167" v="2057" actId="47"/>
        <pc:sldMkLst>
          <pc:docMk/>
          <pc:sldMk cId="2583083578" sldId="273"/>
        </pc:sldMkLst>
        <pc:spChg chg="mod">
          <ac:chgData name="William Grey" userId="37b73424-c081-4fc2-b1af-363f4f3fd4f3" providerId="ADAL" clId="{483F604D-C77D-4F0B-85E7-9AEDE02C14C1}" dt="2021-10-04T12:54:05.353" v="1153" actId="113"/>
          <ac:spMkLst>
            <pc:docMk/>
            <pc:sldMk cId="2583083578" sldId="273"/>
            <ac:spMk id="4" creationId="{00000000-0000-0000-0000-000000000000}"/>
          </ac:spMkLst>
        </pc:spChg>
      </pc:sldChg>
      <pc:sldChg chg="modSp add del mod">
        <pc:chgData name="William Grey" userId="37b73424-c081-4fc2-b1af-363f4f3fd4f3" providerId="ADAL" clId="{483F604D-C77D-4F0B-85E7-9AEDE02C14C1}" dt="2021-10-04T13:33:25.542" v="2096" actId="47"/>
        <pc:sldMkLst>
          <pc:docMk/>
          <pc:sldMk cId="2038203950" sldId="274"/>
        </pc:sldMkLst>
        <pc:spChg chg="mod">
          <ac:chgData name="William Grey" userId="37b73424-c081-4fc2-b1af-363f4f3fd4f3" providerId="ADAL" clId="{483F604D-C77D-4F0B-85E7-9AEDE02C14C1}" dt="2021-10-04T13:00:16.307" v="1156" actId="1076"/>
          <ac:spMkLst>
            <pc:docMk/>
            <pc:sldMk cId="2038203950" sldId="274"/>
            <ac:spMk id="4" creationId="{00000000-0000-0000-0000-000000000000}"/>
          </ac:spMkLst>
        </pc:spChg>
      </pc:sldChg>
      <pc:sldChg chg="modSp del mod">
        <pc:chgData name="William Grey" userId="37b73424-c081-4fc2-b1af-363f4f3fd4f3" providerId="ADAL" clId="{483F604D-C77D-4F0B-85E7-9AEDE02C14C1}" dt="2021-10-04T12:51:07.445" v="1101" actId="2696"/>
        <pc:sldMkLst>
          <pc:docMk/>
          <pc:sldMk cId="2235218575" sldId="274"/>
        </pc:sldMkLst>
        <pc:spChg chg="mod">
          <ac:chgData name="William Grey" userId="37b73424-c081-4fc2-b1af-363f4f3fd4f3" providerId="ADAL" clId="{483F604D-C77D-4F0B-85E7-9AEDE02C14C1}" dt="2021-09-30T07:43:21.846" v="7" actId="27636"/>
          <ac:spMkLst>
            <pc:docMk/>
            <pc:sldMk cId="2235218575" sldId="274"/>
            <ac:spMk id="2" creationId="{00000000-0000-0000-0000-000000000000}"/>
          </ac:spMkLst>
        </pc:spChg>
      </pc:sldChg>
      <pc:sldChg chg="modSp del mod">
        <pc:chgData name="William Grey" userId="37b73424-c081-4fc2-b1af-363f4f3fd4f3" providerId="ADAL" clId="{483F604D-C77D-4F0B-85E7-9AEDE02C14C1}" dt="2021-10-04T12:34:39.161" v="824" actId="47"/>
        <pc:sldMkLst>
          <pc:docMk/>
          <pc:sldMk cId="1395440859" sldId="275"/>
        </pc:sldMkLst>
        <pc:spChg chg="mod">
          <ac:chgData name="William Grey" userId="37b73424-c081-4fc2-b1af-363f4f3fd4f3" providerId="ADAL" clId="{483F604D-C77D-4F0B-85E7-9AEDE02C14C1}" dt="2021-09-30T07:43:21.850" v="8" actId="27636"/>
          <ac:spMkLst>
            <pc:docMk/>
            <pc:sldMk cId="1395440859" sldId="275"/>
            <ac:spMk id="2" creationId="{00000000-0000-0000-0000-000000000000}"/>
          </ac:spMkLst>
        </pc:spChg>
      </pc:sldChg>
      <pc:sldChg chg="modSp mod">
        <pc:chgData name="William Grey" userId="37b73424-c081-4fc2-b1af-363f4f3fd4f3" providerId="ADAL" clId="{483F604D-C77D-4F0B-85E7-9AEDE02C14C1}" dt="2021-09-30T07:43:21.864" v="10" actId="27636"/>
        <pc:sldMkLst>
          <pc:docMk/>
          <pc:sldMk cId="2807271986" sldId="276"/>
        </pc:sldMkLst>
        <pc:spChg chg="mod">
          <ac:chgData name="William Grey" userId="37b73424-c081-4fc2-b1af-363f4f3fd4f3" providerId="ADAL" clId="{483F604D-C77D-4F0B-85E7-9AEDE02C14C1}" dt="2021-09-30T07:43:21.864" v="10" actId="27636"/>
          <ac:spMkLst>
            <pc:docMk/>
            <pc:sldMk cId="2807271986" sldId="276"/>
            <ac:spMk id="2" creationId="{00000000-0000-0000-0000-000000000000}"/>
          </ac:spMkLst>
        </pc:spChg>
      </pc:sldChg>
      <pc:sldChg chg="modSp mod">
        <pc:chgData name="William Grey" userId="37b73424-c081-4fc2-b1af-363f4f3fd4f3" providerId="ADAL" clId="{483F604D-C77D-4F0B-85E7-9AEDE02C14C1}" dt="2021-09-30T07:43:21.854" v="9" actId="27636"/>
        <pc:sldMkLst>
          <pc:docMk/>
          <pc:sldMk cId="3265438705" sldId="277"/>
        </pc:sldMkLst>
        <pc:spChg chg="mod">
          <ac:chgData name="William Grey" userId="37b73424-c081-4fc2-b1af-363f4f3fd4f3" providerId="ADAL" clId="{483F604D-C77D-4F0B-85E7-9AEDE02C14C1}" dt="2021-09-30T07:43:21.854" v="9" actId="27636"/>
          <ac:spMkLst>
            <pc:docMk/>
            <pc:sldMk cId="3265438705" sldId="277"/>
            <ac:spMk id="2" creationId="{00000000-0000-0000-0000-000000000000}"/>
          </ac:spMkLst>
        </pc:spChg>
      </pc:sldChg>
      <pc:sldChg chg="modSp mod">
        <pc:chgData name="William Grey" userId="37b73424-c081-4fc2-b1af-363f4f3fd4f3" providerId="ADAL" clId="{483F604D-C77D-4F0B-85E7-9AEDE02C14C1}" dt="2021-09-30T07:43:21.894" v="13" actId="27636"/>
        <pc:sldMkLst>
          <pc:docMk/>
          <pc:sldMk cId="1531514178" sldId="278"/>
        </pc:sldMkLst>
        <pc:spChg chg="mod">
          <ac:chgData name="William Grey" userId="37b73424-c081-4fc2-b1af-363f4f3fd4f3" providerId="ADAL" clId="{483F604D-C77D-4F0B-85E7-9AEDE02C14C1}" dt="2021-09-30T07:43:21.894" v="13" actId="27636"/>
          <ac:spMkLst>
            <pc:docMk/>
            <pc:sldMk cId="1531514178" sldId="278"/>
            <ac:spMk id="2" creationId="{00000000-0000-0000-0000-000000000000}"/>
          </ac:spMkLst>
        </pc:spChg>
      </pc:sldChg>
      <pc:sldChg chg="modSp mod">
        <pc:chgData name="William Grey" userId="37b73424-c081-4fc2-b1af-363f4f3fd4f3" providerId="ADAL" clId="{483F604D-C77D-4F0B-85E7-9AEDE02C14C1}" dt="2021-09-30T07:43:21.902" v="14" actId="27636"/>
        <pc:sldMkLst>
          <pc:docMk/>
          <pc:sldMk cId="119486272" sldId="279"/>
        </pc:sldMkLst>
        <pc:spChg chg="mod">
          <ac:chgData name="William Grey" userId="37b73424-c081-4fc2-b1af-363f4f3fd4f3" providerId="ADAL" clId="{483F604D-C77D-4F0B-85E7-9AEDE02C14C1}" dt="2021-09-30T07:43:21.902" v="14" actId="27636"/>
          <ac:spMkLst>
            <pc:docMk/>
            <pc:sldMk cId="119486272" sldId="279"/>
            <ac:spMk id="2" creationId="{00000000-0000-0000-0000-000000000000}"/>
          </ac:spMkLst>
        </pc:spChg>
        <pc:spChg chg="mod">
          <ac:chgData name="William Grey" userId="37b73424-c081-4fc2-b1af-363f4f3fd4f3" providerId="ADAL" clId="{483F604D-C77D-4F0B-85E7-9AEDE02C14C1}" dt="2021-09-30T07:43:21.715" v="0"/>
          <ac:spMkLst>
            <pc:docMk/>
            <pc:sldMk cId="119486272" sldId="279"/>
            <ac:spMk id="3" creationId="{00000000-0000-0000-0000-000000000000}"/>
          </ac:spMkLst>
        </pc:spChg>
      </pc:sldChg>
      <pc:sldChg chg="modSp del mod ord">
        <pc:chgData name="William Grey" userId="37b73424-c081-4fc2-b1af-363f4f3fd4f3" providerId="ADAL" clId="{483F604D-C77D-4F0B-85E7-9AEDE02C14C1}" dt="2021-10-04T12:50:16.472" v="1080" actId="47"/>
        <pc:sldMkLst>
          <pc:docMk/>
          <pc:sldMk cId="916622459" sldId="280"/>
        </pc:sldMkLst>
        <pc:spChg chg="mod">
          <ac:chgData name="William Grey" userId="37b73424-c081-4fc2-b1af-363f4f3fd4f3" providerId="ADAL" clId="{483F604D-C77D-4F0B-85E7-9AEDE02C14C1}" dt="2021-09-30T07:43:21.826" v="4" actId="27636"/>
          <ac:spMkLst>
            <pc:docMk/>
            <pc:sldMk cId="916622459" sldId="280"/>
            <ac:spMk id="2" creationId="{47F8A685-BE7B-43CE-BFC5-79878ED7409C}"/>
          </ac:spMkLst>
        </pc:spChg>
        <pc:spChg chg="mod">
          <ac:chgData name="William Grey" userId="37b73424-c081-4fc2-b1af-363f4f3fd4f3" providerId="ADAL" clId="{483F604D-C77D-4F0B-85E7-9AEDE02C14C1}" dt="2021-10-04T12:49:29.235" v="1064" actId="21"/>
          <ac:spMkLst>
            <pc:docMk/>
            <pc:sldMk cId="916622459" sldId="280"/>
            <ac:spMk id="3" creationId="{B7838C9C-B549-46DC-BEB2-F52F8AA93030}"/>
          </ac:spMkLst>
        </pc:spChg>
      </pc:sldChg>
      <pc:sldChg chg="modSp mod">
        <pc:chgData name="William Grey" userId="37b73424-c081-4fc2-b1af-363f4f3fd4f3" providerId="ADAL" clId="{483F604D-C77D-4F0B-85E7-9AEDE02C14C1}" dt="2021-09-30T07:43:21.811" v="2" actId="27636"/>
        <pc:sldMkLst>
          <pc:docMk/>
          <pc:sldMk cId="2395553289" sldId="284"/>
        </pc:sldMkLst>
        <pc:spChg chg="mod">
          <ac:chgData name="William Grey" userId="37b73424-c081-4fc2-b1af-363f4f3fd4f3" providerId="ADAL" clId="{483F604D-C77D-4F0B-85E7-9AEDE02C14C1}" dt="2021-09-30T07:43:21.811" v="2" actId="27636"/>
          <ac:spMkLst>
            <pc:docMk/>
            <pc:sldMk cId="2395553289" sldId="284"/>
            <ac:spMk id="2" creationId="{F08C1DCE-90B4-4831-A6CE-D334A874BF6D}"/>
          </ac:spMkLst>
        </pc:spChg>
      </pc:sldChg>
      <pc:sldChg chg="modSp mod ord">
        <pc:chgData name="William Grey" userId="37b73424-c081-4fc2-b1af-363f4f3fd4f3" providerId="ADAL" clId="{483F604D-C77D-4F0B-85E7-9AEDE02C14C1}" dt="2021-10-04T13:31:34.390" v="2056" actId="20577"/>
        <pc:sldMkLst>
          <pc:docMk/>
          <pc:sldMk cId="2658279363" sldId="285"/>
        </pc:sldMkLst>
        <pc:spChg chg="mod">
          <ac:chgData name="William Grey" userId="37b73424-c081-4fc2-b1af-363f4f3fd4f3" providerId="ADAL" clId="{483F604D-C77D-4F0B-85E7-9AEDE02C14C1}" dt="2021-10-04T13:31:34.390" v="2056" actId="20577"/>
          <ac:spMkLst>
            <pc:docMk/>
            <pc:sldMk cId="2658279363" sldId="285"/>
            <ac:spMk id="2" creationId="{588F1E43-F6A5-41EC-B4E3-15203E08933B}"/>
          </ac:spMkLst>
        </pc:spChg>
        <pc:graphicFrameChg chg="mod">
          <ac:chgData name="William Grey" userId="37b73424-c081-4fc2-b1af-363f4f3fd4f3" providerId="ADAL" clId="{483F604D-C77D-4F0B-85E7-9AEDE02C14C1}" dt="2021-10-04T12:42:59.099" v="1001" actId="1076"/>
          <ac:graphicFrameMkLst>
            <pc:docMk/>
            <pc:sldMk cId="2658279363" sldId="285"/>
            <ac:graphicFrameMk id="4" creationId="{C6F277C7-562B-4BD7-88D0-924EE449A40E}"/>
          </ac:graphicFrameMkLst>
        </pc:graphicFrameChg>
      </pc:sldChg>
      <pc:sldChg chg="modSp mod">
        <pc:chgData name="William Grey" userId="37b73424-c081-4fc2-b1af-363f4f3fd4f3" providerId="ADAL" clId="{483F604D-C77D-4F0B-85E7-9AEDE02C14C1}" dt="2021-09-30T07:43:21.883" v="12" actId="27636"/>
        <pc:sldMkLst>
          <pc:docMk/>
          <pc:sldMk cId="3686621675" sldId="286"/>
        </pc:sldMkLst>
        <pc:spChg chg="mod">
          <ac:chgData name="William Grey" userId="37b73424-c081-4fc2-b1af-363f4f3fd4f3" providerId="ADAL" clId="{483F604D-C77D-4F0B-85E7-9AEDE02C14C1}" dt="2021-09-30T07:43:21.883" v="12" actId="27636"/>
          <ac:spMkLst>
            <pc:docMk/>
            <pc:sldMk cId="3686621675" sldId="286"/>
            <ac:spMk id="2" creationId="{BEF98D0C-0E4D-4738-A07D-96553461C98F}"/>
          </ac:spMkLst>
        </pc:spChg>
        <pc:spChg chg="mod">
          <ac:chgData name="William Grey" userId="37b73424-c081-4fc2-b1af-363f4f3fd4f3" providerId="ADAL" clId="{483F604D-C77D-4F0B-85E7-9AEDE02C14C1}" dt="2021-09-30T07:43:21.715" v="0"/>
          <ac:spMkLst>
            <pc:docMk/>
            <pc:sldMk cId="3686621675" sldId="286"/>
            <ac:spMk id="3" creationId="{F4C8A3FC-4178-4D5C-AAAF-42F87EDAF378}"/>
          </ac:spMkLst>
        </pc:spChg>
      </pc:sldChg>
      <pc:sldChg chg="modSp mod">
        <pc:chgData name="William Grey" userId="37b73424-c081-4fc2-b1af-363f4f3fd4f3" providerId="ADAL" clId="{483F604D-C77D-4F0B-85E7-9AEDE02C14C1}" dt="2021-09-30T14:29:52.353" v="474" actId="1076"/>
        <pc:sldMkLst>
          <pc:docMk/>
          <pc:sldMk cId="821409469" sldId="287"/>
        </pc:sldMkLst>
        <pc:spChg chg="mod">
          <ac:chgData name="William Grey" userId="37b73424-c081-4fc2-b1af-363f4f3fd4f3" providerId="ADAL" clId="{483F604D-C77D-4F0B-85E7-9AEDE02C14C1}" dt="2021-09-30T07:43:21.797" v="1" actId="27636"/>
          <ac:spMkLst>
            <pc:docMk/>
            <pc:sldMk cId="821409469" sldId="287"/>
            <ac:spMk id="2" creationId="{F08C1DCE-90B4-4831-A6CE-D334A874BF6D}"/>
          </ac:spMkLst>
        </pc:spChg>
        <pc:spChg chg="mod">
          <ac:chgData name="William Grey" userId="37b73424-c081-4fc2-b1af-363f4f3fd4f3" providerId="ADAL" clId="{483F604D-C77D-4F0B-85E7-9AEDE02C14C1}" dt="2021-09-30T14:29:52.353" v="474" actId="1076"/>
          <ac:spMkLst>
            <pc:docMk/>
            <pc:sldMk cId="821409469" sldId="287"/>
            <ac:spMk id="3" creationId="{2199B47C-836F-49BC-B943-AB84D51FA61F}"/>
          </ac:spMkLst>
        </pc:spChg>
      </pc:sldChg>
      <pc:sldChg chg="addSp modSp new mod">
        <pc:chgData name="William Grey" userId="37b73424-c081-4fc2-b1af-363f4f3fd4f3" providerId="ADAL" clId="{483F604D-C77D-4F0B-85E7-9AEDE02C14C1}" dt="2021-09-30T14:36:20.691" v="791" actId="20577"/>
        <pc:sldMkLst>
          <pc:docMk/>
          <pc:sldMk cId="175344190" sldId="288"/>
        </pc:sldMkLst>
        <pc:spChg chg="mod">
          <ac:chgData name="William Grey" userId="37b73424-c081-4fc2-b1af-363f4f3fd4f3" providerId="ADAL" clId="{483F604D-C77D-4F0B-85E7-9AEDE02C14C1}" dt="2021-09-30T07:47:00.172" v="51" actId="20577"/>
          <ac:spMkLst>
            <pc:docMk/>
            <pc:sldMk cId="175344190" sldId="288"/>
            <ac:spMk id="2" creationId="{0EB8DBFC-41BF-4F5D-9220-124FF518FCD4}"/>
          </ac:spMkLst>
        </pc:spChg>
        <pc:spChg chg="mod">
          <ac:chgData name="William Grey" userId="37b73424-c081-4fc2-b1af-363f4f3fd4f3" providerId="ADAL" clId="{483F604D-C77D-4F0B-85E7-9AEDE02C14C1}" dt="2021-09-30T14:34:52.802" v="620" actId="27636"/>
          <ac:spMkLst>
            <pc:docMk/>
            <pc:sldMk cId="175344190" sldId="288"/>
            <ac:spMk id="3" creationId="{8DB72278-A5EB-4D17-80E0-6FA262F216A7}"/>
          </ac:spMkLst>
        </pc:spChg>
        <pc:spChg chg="add mod">
          <ac:chgData name="William Grey" userId="37b73424-c081-4fc2-b1af-363f4f3fd4f3" providerId="ADAL" clId="{483F604D-C77D-4F0B-85E7-9AEDE02C14C1}" dt="2021-09-30T14:36:20.691" v="791" actId="20577"/>
          <ac:spMkLst>
            <pc:docMk/>
            <pc:sldMk cId="175344190" sldId="288"/>
            <ac:spMk id="4" creationId="{DBDFE86E-393F-4089-A374-33E717789E6C}"/>
          </ac:spMkLst>
        </pc:spChg>
      </pc:sldChg>
      <pc:sldChg chg="addSp modSp new mod ord">
        <pc:chgData name="William Grey" userId="37b73424-c081-4fc2-b1af-363f4f3fd4f3" providerId="ADAL" clId="{483F604D-C77D-4F0B-85E7-9AEDE02C14C1}" dt="2021-10-04T12:14:44.652" v="800" actId="20577"/>
        <pc:sldMkLst>
          <pc:docMk/>
          <pc:sldMk cId="4216103552" sldId="289"/>
        </pc:sldMkLst>
        <pc:spChg chg="mod">
          <ac:chgData name="William Grey" userId="37b73424-c081-4fc2-b1af-363f4f3fd4f3" providerId="ADAL" clId="{483F604D-C77D-4F0B-85E7-9AEDE02C14C1}" dt="2021-09-30T09:14:41.219" v="391" actId="20577"/>
          <ac:spMkLst>
            <pc:docMk/>
            <pc:sldMk cId="4216103552" sldId="289"/>
            <ac:spMk id="2" creationId="{373DA1D3-9286-4E5A-86A1-EF5442E3660E}"/>
          </ac:spMkLst>
        </pc:spChg>
        <pc:spChg chg="mod">
          <ac:chgData name="William Grey" userId="37b73424-c081-4fc2-b1af-363f4f3fd4f3" providerId="ADAL" clId="{483F604D-C77D-4F0B-85E7-9AEDE02C14C1}" dt="2021-10-04T12:14:37.219" v="798" actId="20577"/>
          <ac:spMkLst>
            <pc:docMk/>
            <pc:sldMk cId="4216103552" sldId="289"/>
            <ac:spMk id="3" creationId="{FB408DB6-BA15-4A4F-BBE6-F1C564BC77F0}"/>
          </ac:spMkLst>
        </pc:spChg>
        <pc:spChg chg="add mod">
          <ac:chgData name="William Grey" userId="37b73424-c081-4fc2-b1af-363f4f3fd4f3" providerId="ADAL" clId="{483F604D-C77D-4F0B-85E7-9AEDE02C14C1}" dt="2021-10-04T12:14:40.862" v="799" actId="20577"/>
          <ac:spMkLst>
            <pc:docMk/>
            <pc:sldMk cId="4216103552" sldId="289"/>
            <ac:spMk id="4" creationId="{6B413E0E-A040-42D9-8E5C-F4CF852E2B45}"/>
          </ac:spMkLst>
        </pc:spChg>
        <pc:spChg chg="add mod">
          <ac:chgData name="William Grey" userId="37b73424-c081-4fc2-b1af-363f4f3fd4f3" providerId="ADAL" clId="{483F604D-C77D-4F0B-85E7-9AEDE02C14C1}" dt="2021-10-04T12:14:44.652" v="800" actId="20577"/>
          <ac:spMkLst>
            <pc:docMk/>
            <pc:sldMk cId="4216103552" sldId="289"/>
            <ac:spMk id="5" creationId="{7D15DFD0-5AC5-4C8C-B0C0-61657A4E332F}"/>
          </ac:spMkLst>
        </pc:spChg>
        <pc:spChg chg="add mod">
          <ac:chgData name="William Grey" userId="37b73424-c081-4fc2-b1af-363f4f3fd4f3" providerId="ADAL" clId="{483F604D-C77D-4F0B-85E7-9AEDE02C14C1}" dt="2021-09-30T14:32:41.887" v="515" actId="1076"/>
          <ac:spMkLst>
            <pc:docMk/>
            <pc:sldMk cId="4216103552" sldId="289"/>
            <ac:spMk id="6" creationId="{C556C631-7497-48BB-91AD-AC480CFEDBBE}"/>
          </ac:spMkLst>
        </pc:spChg>
        <pc:spChg chg="add mod">
          <ac:chgData name="William Grey" userId="37b73424-c081-4fc2-b1af-363f4f3fd4f3" providerId="ADAL" clId="{483F604D-C77D-4F0B-85E7-9AEDE02C14C1}" dt="2021-09-30T14:33:00.494" v="521" actId="27636"/>
          <ac:spMkLst>
            <pc:docMk/>
            <pc:sldMk cId="4216103552" sldId="289"/>
            <ac:spMk id="7" creationId="{7957AD63-0987-4FC2-9D39-80CFF7A32D98}"/>
          </ac:spMkLst>
        </pc:spChg>
      </pc:sldChg>
      <pc:sldChg chg="addSp delSp modSp add mod">
        <pc:chgData name="William Grey" userId="37b73424-c081-4fc2-b1af-363f4f3fd4f3" providerId="ADAL" clId="{483F604D-C77D-4F0B-85E7-9AEDE02C14C1}" dt="2021-10-04T13:42:17.621" v="2376" actId="20577"/>
        <pc:sldMkLst>
          <pc:docMk/>
          <pc:sldMk cId="1262707402" sldId="290"/>
        </pc:sldMkLst>
        <pc:spChg chg="mod">
          <ac:chgData name="William Grey" userId="37b73424-c081-4fc2-b1af-363f4f3fd4f3" providerId="ADAL" clId="{483F604D-C77D-4F0B-85E7-9AEDE02C14C1}" dt="2021-10-04T13:36:29.260" v="2161" actId="20577"/>
          <ac:spMkLst>
            <pc:docMk/>
            <pc:sldMk cId="1262707402" sldId="290"/>
            <ac:spMk id="2" creationId="{373DA1D3-9286-4E5A-86A1-EF5442E3660E}"/>
          </ac:spMkLst>
        </pc:spChg>
        <pc:spChg chg="mod">
          <ac:chgData name="William Grey" userId="37b73424-c081-4fc2-b1af-363f4f3fd4f3" providerId="ADAL" clId="{483F604D-C77D-4F0B-85E7-9AEDE02C14C1}" dt="2021-10-04T13:42:14.892" v="2375" actId="20577"/>
          <ac:spMkLst>
            <pc:docMk/>
            <pc:sldMk cId="1262707402" sldId="290"/>
            <ac:spMk id="3" creationId="{FB408DB6-BA15-4A4F-BBE6-F1C564BC77F0}"/>
          </ac:spMkLst>
        </pc:spChg>
        <pc:spChg chg="mod">
          <ac:chgData name="William Grey" userId="37b73424-c081-4fc2-b1af-363f4f3fd4f3" providerId="ADAL" clId="{483F604D-C77D-4F0B-85E7-9AEDE02C14C1}" dt="2021-10-04T13:42:17.621" v="2376" actId="20577"/>
          <ac:spMkLst>
            <pc:docMk/>
            <pc:sldMk cId="1262707402" sldId="290"/>
            <ac:spMk id="4" creationId="{6B413E0E-A040-42D9-8E5C-F4CF852E2B45}"/>
          </ac:spMkLst>
        </pc:spChg>
        <pc:spChg chg="mod">
          <ac:chgData name="William Grey" userId="37b73424-c081-4fc2-b1af-363f4f3fd4f3" providerId="ADAL" clId="{483F604D-C77D-4F0B-85E7-9AEDE02C14C1}" dt="2021-10-04T13:42:11.627" v="2373" actId="20577"/>
          <ac:spMkLst>
            <pc:docMk/>
            <pc:sldMk cId="1262707402" sldId="290"/>
            <ac:spMk id="5" creationId="{7D15DFD0-5AC5-4C8C-B0C0-61657A4E332F}"/>
          </ac:spMkLst>
        </pc:spChg>
        <pc:spChg chg="del">
          <ac:chgData name="William Grey" userId="37b73424-c081-4fc2-b1af-363f4f3fd4f3" providerId="ADAL" clId="{483F604D-C77D-4F0B-85E7-9AEDE02C14C1}" dt="2021-10-04T12:36:51.628" v="882" actId="478"/>
          <ac:spMkLst>
            <pc:docMk/>
            <pc:sldMk cId="1262707402" sldId="290"/>
            <ac:spMk id="6" creationId="{C556C631-7497-48BB-91AD-AC480CFEDBBE}"/>
          </ac:spMkLst>
        </pc:spChg>
        <pc:spChg chg="del">
          <ac:chgData name="William Grey" userId="37b73424-c081-4fc2-b1af-363f4f3fd4f3" providerId="ADAL" clId="{483F604D-C77D-4F0B-85E7-9AEDE02C14C1}" dt="2021-10-04T12:36:52.276" v="883" actId="478"/>
          <ac:spMkLst>
            <pc:docMk/>
            <pc:sldMk cId="1262707402" sldId="290"/>
            <ac:spMk id="7" creationId="{7957AD63-0987-4FC2-9D39-80CFF7A32D98}"/>
          </ac:spMkLst>
        </pc:spChg>
        <pc:spChg chg="add del mod">
          <ac:chgData name="William Grey" userId="37b73424-c081-4fc2-b1af-363f4f3fd4f3" providerId="ADAL" clId="{483F604D-C77D-4F0B-85E7-9AEDE02C14C1}" dt="2021-10-04T12:43:38.084" v="1007" actId="478"/>
          <ac:spMkLst>
            <pc:docMk/>
            <pc:sldMk cId="1262707402" sldId="290"/>
            <ac:spMk id="8" creationId="{EF4D0972-9433-4557-A6E6-B27D839AB1E9}"/>
          </ac:spMkLst>
        </pc:spChg>
        <pc:spChg chg="add del mod">
          <ac:chgData name="William Grey" userId="37b73424-c081-4fc2-b1af-363f4f3fd4f3" providerId="ADAL" clId="{483F604D-C77D-4F0B-85E7-9AEDE02C14C1}" dt="2021-10-04T12:43:43.285" v="1008" actId="478"/>
          <ac:spMkLst>
            <pc:docMk/>
            <pc:sldMk cId="1262707402" sldId="290"/>
            <ac:spMk id="10" creationId="{9EB21CC9-6820-4481-8867-1D19D938816D}"/>
          </ac:spMkLst>
        </pc:spChg>
      </pc:sldChg>
      <pc:sldChg chg="add ord">
        <pc:chgData name="William Grey" userId="37b73424-c081-4fc2-b1af-363f4f3fd4f3" providerId="ADAL" clId="{483F604D-C77D-4F0B-85E7-9AEDE02C14C1}" dt="2021-10-04T13:47:11.267" v="2689"/>
        <pc:sldMkLst>
          <pc:docMk/>
          <pc:sldMk cId="592606614" sldId="291"/>
        </pc:sldMkLst>
      </pc:sldChg>
      <pc:sldChg chg="addSp delSp modSp new mod ord">
        <pc:chgData name="William Grey" userId="37b73424-c081-4fc2-b1af-363f4f3fd4f3" providerId="ADAL" clId="{483F604D-C77D-4F0B-85E7-9AEDE02C14C1}" dt="2021-10-04T12:51:22.382" v="1106"/>
        <pc:sldMkLst>
          <pc:docMk/>
          <pc:sldMk cId="359083511" sldId="292"/>
        </pc:sldMkLst>
        <pc:spChg chg="mod">
          <ac:chgData name="William Grey" userId="37b73424-c081-4fc2-b1af-363f4f3fd4f3" providerId="ADAL" clId="{483F604D-C77D-4F0B-85E7-9AEDE02C14C1}" dt="2021-10-04T12:46:46.173" v="1052" actId="20577"/>
          <ac:spMkLst>
            <pc:docMk/>
            <pc:sldMk cId="359083511" sldId="292"/>
            <ac:spMk id="2" creationId="{6F59227F-E827-4EC5-A494-3A0959C23D77}"/>
          </ac:spMkLst>
        </pc:spChg>
        <pc:spChg chg="del">
          <ac:chgData name="William Grey" userId="37b73424-c081-4fc2-b1af-363f4f3fd4f3" providerId="ADAL" clId="{483F604D-C77D-4F0B-85E7-9AEDE02C14C1}" dt="2021-10-04T12:46:22.500" v="1035"/>
          <ac:spMkLst>
            <pc:docMk/>
            <pc:sldMk cId="359083511" sldId="292"/>
            <ac:spMk id="3" creationId="{E0794C7E-591C-4146-9A93-117AE6D96603}"/>
          </ac:spMkLst>
        </pc:spChg>
        <pc:spChg chg="add mod">
          <ac:chgData name="William Grey" userId="37b73424-c081-4fc2-b1af-363f4f3fd4f3" providerId="ADAL" clId="{483F604D-C77D-4F0B-85E7-9AEDE02C14C1}" dt="2021-10-04T12:50:14.197" v="1079" actId="20577"/>
          <ac:spMkLst>
            <pc:docMk/>
            <pc:sldMk cId="359083511" sldId="292"/>
            <ac:spMk id="4" creationId="{184E37EE-B619-45E4-920A-ADD80062F924}"/>
          </ac:spMkLst>
        </pc:spChg>
      </pc:sldChg>
      <pc:sldChg chg="modSp new del mod">
        <pc:chgData name="William Grey" userId="37b73424-c081-4fc2-b1af-363f4f3fd4f3" providerId="ADAL" clId="{483F604D-C77D-4F0B-85E7-9AEDE02C14C1}" dt="2021-10-04T13:33:28.711" v="2097" actId="47"/>
        <pc:sldMkLst>
          <pc:docMk/>
          <pc:sldMk cId="962306741" sldId="293"/>
        </pc:sldMkLst>
        <pc:spChg chg="mod">
          <ac:chgData name="William Grey" userId="37b73424-c081-4fc2-b1af-363f4f3fd4f3" providerId="ADAL" clId="{483F604D-C77D-4F0B-85E7-9AEDE02C14C1}" dt="2021-10-04T12:50:59.884" v="1100" actId="20577"/>
          <ac:spMkLst>
            <pc:docMk/>
            <pc:sldMk cId="962306741" sldId="293"/>
            <ac:spMk id="2" creationId="{E4887E75-5C2D-48F4-8F32-ACDA2E18F55A}"/>
          </ac:spMkLst>
        </pc:spChg>
      </pc:sldChg>
      <pc:sldChg chg="addSp delSp modSp add del mod">
        <pc:chgData name="William Grey" userId="37b73424-c081-4fc2-b1af-363f4f3fd4f3" providerId="ADAL" clId="{483F604D-C77D-4F0B-85E7-9AEDE02C14C1}" dt="2021-10-04T13:35:42.704" v="2115" actId="47"/>
        <pc:sldMkLst>
          <pc:docMk/>
          <pc:sldMk cId="2400497884" sldId="294"/>
        </pc:sldMkLst>
        <pc:spChg chg="mod">
          <ac:chgData name="William Grey" userId="37b73424-c081-4fc2-b1af-363f4f3fd4f3" providerId="ADAL" clId="{483F604D-C77D-4F0B-85E7-9AEDE02C14C1}" dt="2021-10-04T13:35:29.692" v="2114" actId="20577"/>
          <ac:spMkLst>
            <pc:docMk/>
            <pc:sldMk cId="2400497884" sldId="294"/>
            <ac:spMk id="2" creationId="{00000000-0000-0000-0000-000000000000}"/>
          </ac:spMkLst>
        </pc:spChg>
        <pc:spChg chg="add del mod ord">
          <ac:chgData name="William Grey" userId="37b73424-c081-4fc2-b1af-363f4f3fd4f3" providerId="ADAL" clId="{483F604D-C77D-4F0B-85E7-9AEDE02C14C1}" dt="2021-10-04T12:52:37.542" v="1137" actId="478"/>
          <ac:spMkLst>
            <pc:docMk/>
            <pc:sldMk cId="2400497884" sldId="294"/>
            <ac:spMk id="3" creationId="{7AC1BB67-4DDB-4B15-80F7-670033414FC8}"/>
          </ac:spMkLst>
        </pc:spChg>
        <pc:spChg chg="add del mod">
          <ac:chgData name="William Grey" userId="37b73424-c081-4fc2-b1af-363f4f3fd4f3" providerId="ADAL" clId="{483F604D-C77D-4F0B-85E7-9AEDE02C14C1}" dt="2021-10-04T13:17:58.190" v="1873" actId="1076"/>
          <ac:spMkLst>
            <pc:docMk/>
            <pc:sldMk cId="2400497884" sldId="294"/>
            <ac:spMk id="4" creationId="{00000000-0000-0000-0000-000000000000}"/>
          </ac:spMkLst>
        </pc:spChg>
        <pc:spChg chg="add del mod ord">
          <ac:chgData name="William Grey" userId="37b73424-c081-4fc2-b1af-363f4f3fd4f3" providerId="ADAL" clId="{483F604D-C77D-4F0B-85E7-9AEDE02C14C1}" dt="2021-10-04T13:00:47.597" v="1179" actId="478"/>
          <ac:spMkLst>
            <pc:docMk/>
            <pc:sldMk cId="2400497884" sldId="294"/>
            <ac:spMk id="5" creationId="{957BFBFF-E411-41A3-946C-8BEDF20D8107}"/>
          </ac:spMkLst>
        </pc:spChg>
        <pc:spChg chg="add del mod">
          <ac:chgData name="William Grey" userId="37b73424-c081-4fc2-b1af-363f4f3fd4f3" providerId="ADAL" clId="{483F604D-C77D-4F0B-85E7-9AEDE02C14C1}" dt="2021-10-04T13:09:34.216" v="1619" actId="478"/>
          <ac:spMkLst>
            <pc:docMk/>
            <pc:sldMk cId="2400497884" sldId="294"/>
            <ac:spMk id="8" creationId="{14AD9F0A-C08C-47C7-97CA-94068832147A}"/>
          </ac:spMkLst>
        </pc:spChg>
        <pc:spChg chg="add del mod">
          <ac:chgData name="William Grey" userId="37b73424-c081-4fc2-b1af-363f4f3fd4f3" providerId="ADAL" clId="{483F604D-C77D-4F0B-85E7-9AEDE02C14C1}" dt="2021-10-04T13:09:40.276" v="1621" actId="478"/>
          <ac:spMkLst>
            <pc:docMk/>
            <pc:sldMk cId="2400497884" sldId="294"/>
            <ac:spMk id="9" creationId="{2C57DBE2-9834-4ED9-AEB7-35E5A3E6BB46}"/>
          </ac:spMkLst>
        </pc:spChg>
        <pc:spChg chg="add del mod">
          <ac:chgData name="William Grey" userId="37b73424-c081-4fc2-b1af-363f4f3fd4f3" providerId="ADAL" clId="{483F604D-C77D-4F0B-85E7-9AEDE02C14C1}" dt="2021-10-04T13:11:03.916" v="1688" actId="478"/>
          <ac:spMkLst>
            <pc:docMk/>
            <pc:sldMk cId="2400497884" sldId="294"/>
            <ac:spMk id="10" creationId="{9E9C26AF-733C-4BD2-B01E-3F367E8B953F}"/>
          </ac:spMkLst>
        </pc:spChg>
        <pc:spChg chg="add mod">
          <ac:chgData name="William Grey" userId="37b73424-c081-4fc2-b1af-363f4f3fd4f3" providerId="ADAL" clId="{483F604D-C77D-4F0B-85E7-9AEDE02C14C1}" dt="2021-10-04T13:17:58.190" v="1873" actId="1076"/>
          <ac:spMkLst>
            <pc:docMk/>
            <pc:sldMk cId="2400497884" sldId="294"/>
            <ac:spMk id="13" creationId="{8ABE9824-6AE5-4755-8CBC-0D00DF39FD9A}"/>
          </ac:spMkLst>
        </pc:spChg>
        <pc:spChg chg="add del mod">
          <ac:chgData name="William Grey" userId="37b73424-c081-4fc2-b1af-363f4f3fd4f3" providerId="ADAL" clId="{483F604D-C77D-4F0B-85E7-9AEDE02C14C1}" dt="2021-10-04T13:11:19.030" v="1692" actId="478"/>
          <ac:spMkLst>
            <pc:docMk/>
            <pc:sldMk cId="2400497884" sldId="294"/>
            <ac:spMk id="19" creationId="{19791482-6CB6-4396-80E8-41C991BE5C0D}"/>
          </ac:spMkLst>
        </pc:spChg>
        <pc:spChg chg="add mod">
          <ac:chgData name="William Grey" userId="37b73424-c081-4fc2-b1af-363f4f3fd4f3" providerId="ADAL" clId="{483F604D-C77D-4F0B-85E7-9AEDE02C14C1}" dt="2021-10-04T13:17:58.190" v="1873" actId="1076"/>
          <ac:spMkLst>
            <pc:docMk/>
            <pc:sldMk cId="2400497884" sldId="294"/>
            <ac:spMk id="20" creationId="{00CF6FC0-0327-40C5-8238-4E23BA22EBC4}"/>
          </ac:spMkLst>
        </pc:spChg>
        <pc:spChg chg="add mod">
          <ac:chgData name="William Grey" userId="37b73424-c081-4fc2-b1af-363f4f3fd4f3" providerId="ADAL" clId="{483F604D-C77D-4F0B-85E7-9AEDE02C14C1}" dt="2021-10-04T13:18:57.013" v="1899" actId="20577"/>
          <ac:spMkLst>
            <pc:docMk/>
            <pc:sldMk cId="2400497884" sldId="294"/>
            <ac:spMk id="22" creationId="{9AF8ECB1-3FD5-41FA-96C7-0D8CB636E3BD}"/>
          </ac:spMkLst>
        </pc:spChg>
        <pc:spChg chg="add mod">
          <ac:chgData name="William Grey" userId="37b73424-c081-4fc2-b1af-363f4f3fd4f3" providerId="ADAL" clId="{483F604D-C77D-4F0B-85E7-9AEDE02C14C1}" dt="2021-10-04T13:18:18.223" v="1881" actId="20577"/>
          <ac:spMkLst>
            <pc:docMk/>
            <pc:sldMk cId="2400497884" sldId="294"/>
            <ac:spMk id="24" creationId="{1DE45FD9-DC43-44DB-887E-7EB9D262DE65}"/>
          </ac:spMkLst>
        </pc:spChg>
        <pc:spChg chg="add del mod">
          <ac:chgData name="William Grey" userId="37b73424-c081-4fc2-b1af-363f4f3fd4f3" providerId="ADAL" clId="{483F604D-C77D-4F0B-85E7-9AEDE02C14C1}" dt="2021-10-04T13:13:32.054" v="1794" actId="478"/>
          <ac:spMkLst>
            <pc:docMk/>
            <pc:sldMk cId="2400497884" sldId="294"/>
            <ac:spMk id="26" creationId="{8A5D5BAD-456B-49D8-A76E-B45C50B438E7}"/>
          </ac:spMkLst>
        </pc:spChg>
        <pc:spChg chg="add mod">
          <ac:chgData name="William Grey" userId="37b73424-c081-4fc2-b1af-363f4f3fd4f3" providerId="ADAL" clId="{483F604D-C77D-4F0B-85E7-9AEDE02C14C1}" dt="2021-10-04T13:17:58.190" v="1873" actId="1076"/>
          <ac:spMkLst>
            <pc:docMk/>
            <pc:sldMk cId="2400497884" sldId="294"/>
            <ac:spMk id="27" creationId="{B51648CE-600F-4DC3-AC9F-9BB12BAC4E16}"/>
          </ac:spMkLst>
        </pc:spChg>
        <pc:spChg chg="add mod">
          <ac:chgData name="William Grey" userId="37b73424-c081-4fc2-b1af-363f4f3fd4f3" providerId="ADAL" clId="{483F604D-C77D-4F0B-85E7-9AEDE02C14C1}" dt="2021-10-04T13:17:58.190" v="1873" actId="1076"/>
          <ac:spMkLst>
            <pc:docMk/>
            <pc:sldMk cId="2400497884" sldId="294"/>
            <ac:spMk id="28" creationId="{0E6CED36-40B0-4803-8F80-F787C3A1CD31}"/>
          </ac:spMkLst>
        </pc:spChg>
        <pc:spChg chg="add mod">
          <ac:chgData name="William Grey" userId="37b73424-c081-4fc2-b1af-363f4f3fd4f3" providerId="ADAL" clId="{483F604D-C77D-4F0B-85E7-9AEDE02C14C1}" dt="2021-10-04T13:17:58.190" v="1873" actId="1076"/>
          <ac:spMkLst>
            <pc:docMk/>
            <pc:sldMk cId="2400497884" sldId="294"/>
            <ac:spMk id="35" creationId="{69AB28AA-9E30-4962-A2B5-0CD8D1127AB6}"/>
          </ac:spMkLst>
        </pc:spChg>
        <pc:spChg chg="add mod">
          <ac:chgData name="William Grey" userId="37b73424-c081-4fc2-b1af-363f4f3fd4f3" providerId="ADAL" clId="{483F604D-C77D-4F0B-85E7-9AEDE02C14C1}" dt="2021-10-04T13:17:58.190" v="1873" actId="1076"/>
          <ac:spMkLst>
            <pc:docMk/>
            <pc:sldMk cId="2400497884" sldId="294"/>
            <ac:spMk id="41" creationId="{1E3FD8F5-1BA1-414D-9F45-6B75BB35FBD7}"/>
          </ac:spMkLst>
        </pc:spChg>
        <pc:cxnChg chg="add del">
          <ac:chgData name="William Grey" userId="37b73424-c081-4fc2-b1af-363f4f3fd4f3" providerId="ADAL" clId="{483F604D-C77D-4F0B-85E7-9AEDE02C14C1}" dt="2021-10-04T13:00:59.265" v="1183" actId="478"/>
          <ac:cxnSpMkLst>
            <pc:docMk/>
            <pc:sldMk cId="2400497884" sldId="294"/>
            <ac:cxnSpMk id="7" creationId="{D5CB462E-C842-420E-A86B-8D9C84DD8A17}"/>
          </ac:cxnSpMkLst>
        </pc:cxnChg>
        <pc:cxnChg chg="add mod">
          <ac:chgData name="William Grey" userId="37b73424-c081-4fc2-b1af-363f4f3fd4f3" providerId="ADAL" clId="{483F604D-C77D-4F0B-85E7-9AEDE02C14C1}" dt="2021-10-04T13:17:58.190" v="1873" actId="1076"/>
          <ac:cxnSpMkLst>
            <pc:docMk/>
            <pc:sldMk cId="2400497884" sldId="294"/>
            <ac:cxnSpMk id="12" creationId="{C7D304CB-8604-40A4-9ED2-504F261331F5}"/>
          </ac:cxnSpMkLst>
        </pc:cxnChg>
        <pc:cxnChg chg="add mod">
          <ac:chgData name="William Grey" userId="37b73424-c081-4fc2-b1af-363f4f3fd4f3" providerId="ADAL" clId="{483F604D-C77D-4F0B-85E7-9AEDE02C14C1}" dt="2021-10-04T13:17:58.190" v="1873" actId="1076"/>
          <ac:cxnSpMkLst>
            <pc:docMk/>
            <pc:sldMk cId="2400497884" sldId="294"/>
            <ac:cxnSpMk id="14" creationId="{815308BA-1392-44E1-9701-1E5508CA9ABD}"/>
          </ac:cxnSpMkLst>
        </pc:cxnChg>
        <pc:cxnChg chg="add del mod">
          <ac:chgData name="William Grey" userId="37b73424-c081-4fc2-b1af-363f4f3fd4f3" providerId="ADAL" clId="{483F604D-C77D-4F0B-85E7-9AEDE02C14C1}" dt="2021-10-04T13:13:37.381" v="1796" actId="478"/>
          <ac:cxnSpMkLst>
            <pc:docMk/>
            <pc:sldMk cId="2400497884" sldId="294"/>
            <ac:cxnSpMk id="17" creationId="{2A46D327-E480-446C-8320-F9DF3D196E51}"/>
          </ac:cxnSpMkLst>
        </pc:cxnChg>
        <pc:cxnChg chg="add mod">
          <ac:chgData name="William Grey" userId="37b73424-c081-4fc2-b1af-363f4f3fd4f3" providerId="ADAL" clId="{483F604D-C77D-4F0B-85E7-9AEDE02C14C1}" dt="2021-10-04T13:17:58.190" v="1873" actId="1076"/>
          <ac:cxnSpMkLst>
            <pc:docMk/>
            <pc:sldMk cId="2400497884" sldId="294"/>
            <ac:cxnSpMk id="33" creationId="{5DD079EE-2839-4975-874A-0979E313F93A}"/>
          </ac:cxnSpMkLst>
        </pc:cxnChg>
      </pc:sldChg>
      <pc:sldChg chg="delSp modSp add mod">
        <pc:chgData name="William Grey" userId="37b73424-c081-4fc2-b1af-363f4f3fd4f3" providerId="ADAL" clId="{483F604D-C77D-4F0B-85E7-9AEDE02C14C1}" dt="2021-10-14T13:06:52.045" v="2810" actId="20577"/>
        <pc:sldMkLst>
          <pc:docMk/>
          <pc:sldMk cId="3665839782" sldId="295"/>
        </pc:sldMkLst>
        <pc:spChg chg="mod">
          <ac:chgData name="William Grey" userId="37b73424-c081-4fc2-b1af-363f4f3fd4f3" providerId="ADAL" clId="{483F604D-C77D-4F0B-85E7-9AEDE02C14C1}" dt="2021-10-04T13:15:05.013" v="1816" actId="20577"/>
          <ac:spMkLst>
            <pc:docMk/>
            <pc:sldMk cId="3665839782" sldId="295"/>
            <ac:spMk id="2" creationId="{00000000-0000-0000-0000-000000000000}"/>
          </ac:spMkLst>
        </pc:spChg>
        <pc:spChg chg="mod">
          <ac:chgData name="William Grey" userId="37b73424-c081-4fc2-b1af-363f4f3fd4f3" providerId="ADAL" clId="{483F604D-C77D-4F0B-85E7-9AEDE02C14C1}" dt="2021-10-14T13:06:52.045" v="2810" actId="20577"/>
          <ac:spMkLst>
            <pc:docMk/>
            <pc:sldMk cId="3665839782" sldId="295"/>
            <ac:spMk id="4" creationId="{00000000-0000-0000-0000-000000000000}"/>
          </ac:spMkLst>
        </pc:spChg>
        <pc:spChg chg="del">
          <ac:chgData name="William Grey" userId="37b73424-c081-4fc2-b1af-363f4f3fd4f3" providerId="ADAL" clId="{483F604D-C77D-4F0B-85E7-9AEDE02C14C1}" dt="2021-10-04T13:15:11.990" v="1818" actId="478"/>
          <ac:spMkLst>
            <pc:docMk/>
            <pc:sldMk cId="3665839782" sldId="295"/>
            <ac:spMk id="13" creationId="{8ABE9824-6AE5-4755-8CBC-0D00DF39FD9A}"/>
          </ac:spMkLst>
        </pc:spChg>
        <pc:spChg chg="del">
          <ac:chgData name="William Grey" userId="37b73424-c081-4fc2-b1af-363f4f3fd4f3" providerId="ADAL" clId="{483F604D-C77D-4F0B-85E7-9AEDE02C14C1}" dt="2021-10-04T13:15:11.990" v="1818" actId="478"/>
          <ac:spMkLst>
            <pc:docMk/>
            <pc:sldMk cId="3665839782" sldId="295"/>
            <ac:spMk id="20" creationId="{00CF6FC0-0327-40C5-8238-4E23BA22EBC4}"/>
          </ac:spMkLst>
        </pc:spChg>
        <pc:spChg chg="del">
          <ac:chgData name="William Grey" userId="37b73424-c081-4fc2-b1af-363f4f3fd4f3" providerId="ADAL" clId="{483F604D-C77D-4F0B-85E7-9AEDE02C14C1}" dt="2021-10-04T13:15:11.990" v="1818" actId="478"/>
          <ac:spMkLst>
            <pc:docMk/>
            <pc:sldMk cId="3665839782" sldId="295"/>
            <ac:spMk id="22" creationId="{9AF8ECB1-3FD5-41FA-96C7-0D8CB636E3BD}"/>
          </ac:spMkLst>
        </pc:spChg>
        <pc:spChg chg="del">
          <ac:chgData name="William Grey" userId="37b73424-c081-4fc2-b1af-363f4f3fd4f3" providerId="ADAL" clId="{483F604D-C77D-4F0B-85E7-9AEDE02C14C1}" dt="2021-10-04T13:15:11.990" v="1818" actId="478"/>
          <ac:spMkLst>
            <pc:docMk/>
            <pc:sldMk cId="3665839782" sldId="295"/>
            <ac:spMk id="24" creationId="{1DE45FD9-DC43-44DB-887E-7EB9D262DE65}"/>
          </ac:spMkLst>
        </pc:spChg>
        <pc:spChg chg="del">
          <ac:chgData name="William Grey" userId="37b73424-c081-4fc2-b1af-363f4f3fd4f3" providerId="ADAL" clId="{483F604D-C77D-4F0B-85E7-9AEDE02C14C1}" dt="2021-10-04T13:15:11.990" v="1818" actId="478"/>
          <ac:spMkLst>
            <pc:docMk/>
            <pc:sldMk cId="3665839782" sldId="295"/>
            <ac:spMk id="27" creationId="{B51648CE-600F-4DC3-AC9F-9BB12BAC4E16}"/>
          </ac:spMkLst>
        </pc:spChg>
        <pc:spChg chg="del">
          <ac:chgData name="William Grey" userId="37b73424-c081-4fc2-b1af-363f4f3fd4f3" providerId="ADAL" clId="{483F604D-C77D-4F0B-85E7-9AEDE02C14C1}" dt="2021-10-04T13:15:11.990" v="1818" actId="478"/>
          <ac:spMkLst>
            <pc:docMk/>
            <pc:sldMk cId="3665839782" sldId="295"/>
            <ac:spMk id="28" creationId="{0E6CED36-40B0-4803-8F80-F787C3A1CD31}"/>
          </ac:spMkLst>
        </pc:spChg>
        <pc:cxnChg chg="del mod">
          <ac:chgData name="William Grey" userId="37b73424-c081-4fc2-b1af-363f4f3fd4f3" providerId="ADAL" clId="{483F604D-C77D-4F0B-85E7-9AEDE02C14C1}" dt="2021-10-04T13:15:11.990" v="1818" actId="478"/>
          <ac:cxnSpMkLst>
            <pc:docMk/>
            <pc:sldMk cId="3665839782" sldId="295"/>
            <ac:cxnSpMk id="12" creationId="{C7D304CB-8604-40A4-9ED2-504F261331F5}"/>
          </ac:cxnSpMkLst>
        </pc:cxnChg>
        <pc:cxnChg chg="del">
          <ac:chgData name="William Grey" userId="37b73424-c081-4fc2-b1af-363f4f3fd4f3" providerId="ADAL" clId="{483F604D-C77D-4F0B-85E7-9AEDE02C14C1}" dt="2021-10-04T13:15:11.990" v="1818" actId="478"/>
          <ac:cxnSpMkLst>
            <pc:docMk/>
            <pc:sldMk cId="3665839782" sldId="295"/>
            <ac:cxnSpMk id="14" creationId="{815308BA-1392-44E1-9701-1E5508CA9ABD}"/>
          </ac:cxnSpMkLst>
        </pc:cxnChg>
        <pc:cxnChg chg="del">
          <ac:chgData name="William Grey" userId="37b73424-c081-4fc2-b1af-363f4f3fd4f3" providerId="ADAL" clId="{483F604D-C77D-4F0B-85E7-9AEDE02C14C1}" dt="2021-10-04T13:15:11.990" v="1818" actId="478"/>
          <ac:cxnSpMkLst>
            <pc:docMk/>
            <pc:sldMk cId="3665839782" sldId="295"/>
            <ac:cxnSpMk id="33" creationId="{5DD079EE-2839-4975-874A-0979E313F93A}"/>
          </ac:cxnSpMkLst>
        </pc:cxnChg>
      </pc:sldChg>
      <pc:sldChg chg="modSp add mod">
        <pc:chgData name="William Grey" userId="37b73424-c081-4fc2-b1af-363f4f3fd4f3" providerId="ADAL" clId="{483F604D-C77D-4F0B-85E7-9AEDE02C14C1}" dt="2021-10-04T13:35:52.977" v="2132" actId="20577"/>
        <pc:sldMkLst>
          <pc:docMk/>
          <pc:sldMk cId="2665130934" sldId="296"/>
        </pc:sldMkLst>
        <pc:spChg chg="mod">
          <ac:chgData name="William Grey" userId="37b73424-c081-4fc2-b1af-363f4f3fd4f3" providerId="ADAL" clId="{483F604D-C77D-4F0B-85E7-9AEDE02C14C1}" dt="2021-10-04T13:35:52.977" v="2132" actId="20577"/>
          <ac:spMkLst>
            <pc:docMk/>
            <pc:sldMk cId="2665130934" sldId="296"/>
            <ac:spMk id="2" creationId="{00000000-0000-0000-0000-000000000000}"/>
          </ac:spMkLst>
        </pc:spChg>
        <pc:spChg chg="mod">
          <ac:chgData name="William Grey" userId="37b73424-c081-4fc2-b1af-363f4f3fd4f3" providerId="ADAL" clId="{483F604D-C77D-4F0B-85E7-9AEDE02C14C1}" dt="2021-10-04T13:19:29.583" v="1902" actId="20577"/>
          <ac:spMkLst>
            <pc:docMk/>
            <pc:sldMk cId="2665130934" sldId="296"/>
            <ac:spMk id="24" creationId="{1DE45FD9-DC43-44DB-887E-7EB9D262DE65}"/>
          </ac:spMkLst>
        </pc:spChg>
        <pc:spChg chg="mod">
          <ac:chgData name="William Grey" userId="37b73424-c081-4fc2-b1af-363f4f3fd4f3" providerId="ADAL" clId="{483F604D-C77D-4F0B-85E7-9AEDE02C14C1}" dt="2021-10-04T13:19:46.100" v="1937" actId="14100"/>
          <ac:spMkLst>
            <pc:docMk/>
            <pc:sldMk cId="2665130934" sldId="296"/>
            <ac:spMk id="35" creationId="{69AB28AA-9E30-4962-A2B5-0CD8D1127AB6}"/>
          </ac:spMkLst>
        </pc:spChg>
      </pc:sldChg>
      <pc:sldChg chg="addSp delSp modSp add mod">
        <pc:chgData name="William Grey" userId="37b73424-c081-4fc2-b1af-363f4f3fd4f3" providerId="ADAL" clId="{483F604D-C77D-4F0B-85E7-9AEDE02C14C1}" dt="2021-10-04T13:36:01.165" v="2147" actId="20577"/>
        <pc:sldMkLst>
          <pc:docMk/>
          <pc:sldMk cId="761150916" sldId="297"/>
        </pc:sldMkLst>
        <pc:spChg chg="mod">
          <ac:chgData name="William Grey" userId="37b73424-c081-4fc2-b1af-363f4f3fd4f3" providerId="ADAL" clId="{483F604D-C77D-4F0B-85E7-9AEDE02C14C1}" dt="2021-10-04T13:36:01.165" v="2147" actId="20577"/>
          <ac:spMkLst>
            <pc:docMk/>
            <pc:sldMk cId="761150916" sldId="297"/>
            <ac:spMk id="2" creationId="{00000000-0000-0000-0000-000000000000}"/>
          </ac:spMkLst>
        </pc:spChg>
        <pc:spChg chg="mod">
          <ac:chgData name="William Grey" userId="37b73424-c081-4fc2-b1af-363f4f3fd4f3" providerId="ADAL" clId="{483F604D-C77D-4F0B-85E7-9AEDE02C14C1}" dt="2021-10-04T13:30:15.528" v="2006" actId="313"/>
          <ac:spMkLst>
            <pc:docMk/>
            <pc:sldMk cId="761150916" sldId="297"/>
            <ac:spMk id="4" creationId="{00000000-0000-0000-0000-000000000000}"/>
          </ac:spMkLst>
        </pc:spChg>
        <pc:spChg chg="mod">
          <ac:chgData name="William Grey" userId="37b73424-c081-4fc2-b1af-363f4f3fd4f3" providerId="ADAL" clId="{483F604D-C77D-4F0B-85E7-9AEDE02C14C1}" dt="2021-10-04T13:28:32.803" v="1949" actId="14100"/>
          <ac:spMkLst>
            <pc:docMk/>
            <pc:sldMk cId="761150916" sldId="297"/>
            <ac:spMk id="13" creationId="{8ABE9824-6AE5-4755-8CBC-0D00DF39FD9A}"/>
          </ac:spMkLst>
        </pc:spChg>
        <pc:spChg chg="mod">
          <ac:chgData name="William Grey" userId="37b73424-c081-4fc2-b1af-363f4f3fd4f3" providerId="ADAL" clId="{483F604D-C77D-4F0B-85E7-9AEDE02C14C1}" dt="2021-10-04T13:30:19.797" v="2008" actId="20577"/>
          <ac:spMkLst>
            <pc:docMk/>
            <pc:sldMk cId="761150916" sldId="297"/>
            <ac:spMk id="20" creationId="{00CF6FC0-0327-40C5-8238-4E23BA22EBC4}"/>
          </ac:spMkLst>
        </pc:spChg>
        <pc:spChg chg="mod">
          <ac:chgData name="William Grey" userId="37b73424-c081-4fc2-b1af-363f4f3fd4f3" providerId="ADAL" clId="{483F604D-C77D-4F0B-85E7-9AEDE02C14C1}" dt="2021-10-04T13:29:43.938" v="1993" actId="1076"/>
          <ac:spMkLst>
            <pc:docMk/>
            <pc:sldMk cId="761150916" sldId="297"/>
            <ac:spMk id="22" creationId="{9AF8ECB1-3FD5-41FA-96C7-0D8CB636E3BD}"/>
          </ac:spMkLst>
        </pc:spChg>
        <pc:spChg chg="mod">
          <ac:chgData name="William Grey" userId="37b73424-c081-4fc2-b1af-363f4f3fd4f3" providerId="ADAL" clId="{483F604D-C77D-4F0B-85E7-9AEDE02C14C1}" dt="2021-10-04T13:29:28.957" v="1966" actId="1076"/>
          <ac:spMkLst>
            <pc:docMk/>
            <pc:sldMk cId="761150916" sldId="297"/>
            <ac:spMk id="24" creationId="{1DE45FD9-DC43-44DB-887E-7EB9D262DE65}"/>
          </ac:spMkLst>
        </pc:spChg>
        <pc:spChg chg="mod">
          <ac:chgData name="William Grey" userId="37b73424-c081-4fc2-b1af-363f4f3fd4f3" providerId="ADAL" clId="{483F604D-C77D-4F0B-85E7-9AEDE02C14C1}" dt="2021-10-04T13:29:50.242" v="1995" actId="1076"/>
          <ac:spMkLst>
            <pc:docMk/>
            <pc:sldMk cId="761150916" sldId="297"/>
            <ac:spMk id="27" creationId="{B51648CE-600F-4DC3-AC9F-9BB12BAC4E16}"/>
          </ac:spMkLst>
        </pc:spChg>
        <pc:spChg chg="mod">
          <ac:chgData name="William Grey" userId="37b73424-c081-4fc2-b1af-363f4f3fd4f3" providerId="ADAL" clId="{483F604D-C77D-4F0B-85E7-9AEDE02C14C1}" dt="2021-10-04T13:29:56.443" v="1996" actId="1076"/>
          <ac:spMkLst>
            <pc:docMk/>
            <pc:sldMk cId="761150916" sldId="297"/>
            <ac:spMk id="28" creationId="{0E6CED36-40B0-4803-8F80-F787C3A1CD31}"/>
          </ac:spMkLst>
        </pc:spChg>
        <pc:cxnChg chg="mod">
          <ac:chgData name="William Grey" userId="37b73424-c081-4fc2-b1af-363f4f3fd4f3" providerId="ADAL" clId="{483F604D-C77D-4F0B-85E7-9AEDE02C14C1}" dt="2021-10-04T13:29:56.443" v="1996" actId="1076"/>
          <ac:cxnSpMkLst>
            <pc:docMk/>
            <pc:sldMk cId="761150916" sldId="297"/>
            <ac:cxnSpMk id="12" creationId="{C7D304CB-8604-40A4-9ED2-504F261331F5}"/>
          </ac:cxnSpMkLst>
        </pc:cxnChg>
        <pc:cxnChg chg="mod">
          <ac:chgData name="William Grey" userId="37b73424-c081-4fc2-b1af-363f4f3fd4f3" providerId="ADAL" clId="{483F604D-C77D-4F0B-85E7-9AEDE02C14C1}" dt="2021-10-04T13:29:28.957" v="1966" actId="1076"/>
          <ac:cxnSpMkLst>
            <pc:docMk/>
            <pc:sldMk cId="761150916" sldId="297"/>
            <ac:cxnSpMk id="14" creationId="{815308BA-1392-44E1-9701-1E5508CA9ABD}"/>
          </ac:cxnSpMkLst>
        </pc:cxnChg>
        <pc:cxnChg chg="add mod">
          <ac:chgData name="William Grey" userId="37b73424-c081-4fc2-b1af-363f4f3fd4f3" providerId="ADAL" clId="{483F604D-C77D-4F0B-85E7-9AEDE02C14C1}" dt="2021-10-04T13:30:12.731" v="2003" actId="14100"/>
          <ac:cxnSpMkLst>
            <pc:docMk/>
            <pc:sldMk cId="761150916" sldId="297"/>
            <ac:cxnSpMk id="23" creationId="{9F32DE44-C48B-42F2-8C9D-D13F69F77B0F}"/>
          </ac:cxnSpMkLst>
        </pc:cxnChg>
        <pc:cxnChg chg="del">
          <ac:chgData name="William Grey" userId="37b73424-c081-4fc2-b1af-363f4f3fd4f3" providerId="ADAL" clId="{483F604D-C77D-4F0B-85E7-9AEDE02C14C1}" dt="2021-10-04T13:30:25.620" v="2009" actId="478"/>
          <ac:cxnSpMkLst>
            <pc:docMk/>
            <pc:sldMk cId="761150916" sldId="297"/>
            <ac:cxnSpMk id="33" creationId="{5DD079EE-2839-4975-874A-0979E313F93A}"/>
          </ac:cxnSpMkLst>
        </pc:cxnChg>
      </pc:sldChg>
      <pc:sldChg chg="modSp add mod">
        <pc:chgData name="William Grey" userId="37b73424-c081-4fc2-b1af-363f4f3fd4f3" providerId="ADAL" clId="{483F604D-C77D-4F0B-85E7-9AEDE02C14C1}" dt="2021-10-04T13:36:16.588" v="2160" actId="20577"/>
        <pc:sldMkLst>
          <pc:docMk/>
          <pc:sldMk cId="2491224359" sldId="298"/>
        </pc:sldMkLst>
        <pc:spChg chg="mod">
          <ac:chgData name="William Grey" userId="37b73424-c081-4fc2-b1af-363f4f3fd4f3" providerId="ADAL" clId="{483F604D-C77D-4F0B-85E7-9AEDE02C14C1}" dt="2021-10-04T13:36:16.588" v="2160" actId="20577"/>
          <ac:spMkLst>
            <pc:docMk/>
            <pc:sldMk cId="2491224359" sldId="298"/>
            <ac:spMk id="2" creationId="{00000000-0000-0000-0000-000000000000}"/>
          </ac:spMkLst>
        </pc:spChg>
        <pc:spChg chg="mod">
          <ac:chgData name="William Grey" userId="37b73424-c081-4fc2-b1af-363f4f3fd4f3" providerId="ADAL" clId="{483F604D-C77D-4F0B-85E7-9AEDE02C14C1}" dt="2021-10-04T13:32:44.740" v="2085" actId="20577"/>
          <ac:spMkLst>
            <pc:docMk/>
            <pc:sldMk cId="2491224359" sldId="298"/>
            <ac:spMk id="4" creationId="{00000000-0000-0000-0000-000000000000}"/>
          </ac:spMkLst>
        </pc:spChg>
        <pc:spChg chg="mod">
          <ac:chgData name="William Grey" userId="37b73424-c081-4fc2-b1af-363f4f3fd4f3" providerId="ADAL" clId="{483F604D-C77D-4F0B-85E7-9AEDE02C14C1}" dt="2021-10-04T13:33:10.731" v="2094" actId="14100"/>
          <ac:spMkLst>
            <pc:docMk/>
            <pc:sldMk cId="2491224359" sldId="298"/>
            <ac:spMk id="13" creationId="{8ABE9824-6AE5-4755-8CBC-0D00DF39FD9A}"/>
          </ac:spMkLst>
        </pc:spChg>
        <pc:spChg chg="mod">
          <ac:chgData name="William Grey" userId="37b73424-c081-4fc2-b1af-363f4f3fd4f3" providerId="ADAL" clId="{483F604D-C77D-4F0B-85E7-9AEDE02C14C1}" dt="2021-10-04T13:33:06.413" v="2093" actId="20577"/>
          <ac:spMkLst>
            <pc:docMk/>
            <pc:sldMk cId="2491224359" sldId="298"/>
            <ac:spMk id="20" creationId="{00CF6FC0-0327-40C5-8238-4E23BA22EBC4}"/>
          </ac:spMkLst>
        </pc:spChg>
        <pc:spChg chg="mod">
          <ac:chgData name="William Grey" userId="37b73424-c081-4fc2-b1af-363f4f3fd4f3" providerId="ADAL" clId="{483F604D-C77D-4F0B-85E7-9AEDE02C14C1}" dt="2021-10-04T13:32:59.109" v="2091" actId="20577"/>
          <ac:spMkLst>
            <pc:docMk/>
            <pc:sldMk cId="2491224359" sldId="298"/>
            <ac:spMk id="22" creationId="{9AF8ECB1-3FD5-41FA-96C7-0D8CB636E3BD}"/>
          </ac:spMkLst>
        </pc:spChg>
        <pc:spChg chg="mod">
          <ac:chgData name="William Grey" userId="37b73424-c081-4fc2-b1af-363f4f3fd4f3" providerId="ADAL" clId="{483F604D-C77D-4F0B-85E7-9AEDE02C14C1}" dt="2021-10-04T13:33:12.956" v="2095" actId="20577"/>
          <ac:spMkLst>
            <pc:docMk/>
            <pc:sldMk cId="2491224359" sldId="298"/>
            <ac:spMk id="24" creationId="{1DE45FD9-DC43-44DB-887E-7EB9D262DE65}"/>
          </ac:spMkLst>
        </pc:spChg>
        <pc:spChg chg="mod">
          <ac:chgData name="William Grey" userId="37b73424-c081-4fc2-b1af-363f4f3fd4f3" providerId="ADAL" clId="{483F604D-C77D-4F0B-85E7-9AEDE02C14C1}" dt="2021-10-04T13:32:51.251" v="2087" actId="14100"/>
          <ac:spMkLst>
            <pc:docMk/>
            <pc:sldMk cId="2491224359" sldId="298"/>
            <ac:spMk id="27" creationId="{B51648CE-600F-4DC3-AC9F-9BB12BAC4E16}"/>
          </ac:spMkLst>
        </pc:spChg>
        <pc:cxnChg chg="mod">
          <ac:chgData name="William Grey" userId="37b73424-c081-4fc2-b1af-363f4f3fd4f3" providerId="ADAL" clId="{483F604D-C77D-4F0B-85E7-9AEDE02C14C1}" dt="2021-10-04T13:32:56.378" v="2090" actId="1076"/>
          <ac:cxnSpMkLst>
            <pc:docMk/>
            <pc:sldMk cId="2491224359" sldId="298"/>
            <ac:cxnSpMk id="23" creationId="{9F32DE44-C48B-42F2-8C9D-D13F69F77B0F}"/>
          </ac:cxnSpMkLst>
        </pc:cxnChg>
      </pc:sldChg>
      <pc:sldChg chg="addSp delSp modSp new mod">
        <pc:chgData name="William Grey" userId="37b73424-c081-4fc2-b1af-363f4f3fd4f3" providerId="ADAL" clId="{483F604D-C77D-4F0B-85E7-9AEDE02C14C1}" dt="2021-10-04T13:46:48.778" v="2687" actId="27636"/>
        <pc:sldMkLst>
          <pc:docMk/>
          <pc:sldMk cId="2302252069" sldId="299"/>
        </pc:sldMkLst>
        <pc:spChg chg="mod">
          <ac:chgData name="William Grey" userId="37b73424-c081-4fc2-b1af-363f4f3fd4f3" providerId="ADAL" clId="{483F604D-C77D-4F0B-85E7-9AEDE02C14C1}" dt="2021-10-04T13:37:07.140" v="2169" actId="20577"/>
          <ac:spMkLst>
            <pc:docMk/>
            <pc:sldMk cId="2302252069" sldId="299"/>
            <ac:spMk id="2" creationId="{021CD51A-C2A2-4F13-B47B-3E771D32A2A2}"/>
          </ac:spMkLst>
        </pc:spChg>
        <pc:spChg chg="mod">
          <ac:chgData name="William Grey" userId="37b73424-c081-4fc2-b1af-363f4f3fd4f3" providerId="ADAL" clId="{483F604D-C77D-4F0B-85E7-9AEDE02C14C1}" dt="2021-10-04T13:46:48.778" v="2687" actId="27636"/>
          <ac:spMkLst>
            <pc:docMk/>
            <pc:sldMk cId="2302252069" sldId="299"/>
            <ac:spMk id="3" creationId="{8DDC076E-F333-443E-AA01-C949A2790491}"/>
          </ac:spMkLst>
        </pc:spChg>
        <pc:spChg chg="add del mod">
          <ac:chgData name="William Grey" userId="37b73424-c081-4fc2-b1af-363f4f3fd4f3" providerId="ADAL" clId="{483F604D-C77D-4F0B-85E7-9AEDE02C14C1}" dt="2021-10-04T13:39:38.842" v="2271" actId="478"/>
          <ac:spMkLst>
            <pc:docMk/>
            <pc:sldMk cId="2302252069" sldId="299"/>
            <ac:spMk id="4" creationId="{206F016C-6F07-40A6-8039-4BA3A486D657}"/>
          </ac:spMkLst>
        </pc:spChg>
        <pc:graphicFrameChg chg="add mod modGraphic">
          <ac:chgData name="William Grey" userId="37b73424-c081-4fc2-b1af-363f4f3fd4f3" providerId="ADAL" clId="{483F604D-C77D-4F0B-85E7-9AEDE02C14C1}" dt="2021-10-04T13:39:46.618" v="2274" actId="1076"/>
          <ac:graphicFrameMkLst>
            <pc:docMk/>
            <pc:sldMk cId="2302252069" sldId="299"/>
            <ac:graphicFrameMk id="5" creationId="{2956DF16-F3FD-4E4B-ADF9-256BF26B70CF}"/>
          </ac:graphicFrameMkLst>
        </pc:graphicFrameChg>
      </pc:sldChg>
    </pc:docChg>
  </pc:docChgLst>
  <pc:docChgLst>
    <pc:chgData name="William Grey" userId="37b73424-c081-4fc2-b1af-363f4f3fd4f3" providerId="ADAL" clId="{B2AA3836-D889-4BA5-ACD5-AF213FA8917A}"/>
    <pc:docChg chg="undo custSel addSld modSld">
      <pc:chgData name="William Grey" userId="37b73424-c081-4fc2-b1af-363f4f3fd4f3" providerId="ADAL" clId="{B2AA3836-D889-4BA5-ACD5-AF213FA8917A}" dt="2021-06-22T09:12:55.943" v="553" actId="20577"/>
      <pc:docMkLst>
        <pc:docMk/>
      </pc:docMkLst>
      <pc:sldChg chg="modSp mod">
        <pc:chgData name="William Grey" userId="37b73424-c081-4fc2-b1af-363f4f3fd4f3" providerId="ADAL" clId="{B2AA3836-D889-4BA5-ACD5-AF213FA8917A}" dt="2021-06-22T07:42:11.093" v="180" actId="20577"/>
        <pc:sldMkLst>
          <pc:docMk/>
          <pc:sldMk cId="1572568399" sldId="261"/>
        </pc:sldMkLst>
        <pc:spChg chg="mod">
          <ac:chgData name="William Grey" userId="37b73424-c081-4fc2-b1af-363f4f3fd4f3" providerId="ADAL" clId="{B2AA3836-D889-4BA5-ACD5-AF213FA8917A}" dt="2021-06-22T07:42:11.093" v="180" actId="20577"/>
          <ac:spMkLst>
            <pc:docMk/>
            <pc:sldMk cId="1572568399" sldId="261"/>
            <ac:spMk id="38" creationId="{00000000-0000-0000-0000-000000000000}"/>
          </ac:spMkLst>
        </pc:spChg>
      </pc:sldChg>
      <pc:sldChg chg="modSp mod">
        <pc:chgData name="William Grey" userId="37b73424-c081-4fc2-b1af-363f4f3fd4f3" providerId="ADAL" clId="{B2AA3836-D889-4BA5-ACD5-AF213FA8917A}" dt="2021-06-22T09:12:55.943" v="553" actId="20577"/>
        <pc:sldMkLst>
          <pc:docMk/>
          <pc:sldMk cId="918066844" sldId="268"/>
        </pc:sldMkLst>
        <pc:spChg chg="mod">
          <ac:chgData name="William Grey" userId="37b73424-c081-4fc2-b1af-363f4f3fd4f3" providerId="ADAL" clId="{B2AA3836-D889-4BA5-ACD5-AF213FA8917A}" dt="2021-06-22T09:12:55.943" v="553" actId="20577"/>
          <ac:spMkLst>
            <pc:docMk/>
            <pc:sldMk cId="918066844" sldId="268"/>
            <ac:spMk id="3" creationId="{00000000-0000-0000-0000-000000000000}"/>
          </ac:spMkLst>
        </pc:spChg>
      </pc:sldChg>
      <pc:sldChg chg="modSp mod">
        <pc:chgData name="William Grey" userId="37b73424-c081-4fc2-b1af-363f4f3fd4f3" providerId="ADAL" clId="{B2AA3836-D889-4BA5-ACD5-AF213FA8917A}" dt="2021-06-22T08:12:48.678" v="452" actId="20577"/>
        <pc:sldMkLst>
          <pc:docMk/>
          <pc:sldMk cId="2807271986" sldId="276"/>
        </pc:sldMkLst>
        <pc:spChg chg="mod">
          <ac:chgData name="William Grey" userId="37b73424-c081-4fc2-b1af-363f4f3fd4f3" providerId="ADAL" clId="{B2AA3836-D889-4BA5-ACD5-AF213FA8917A}" dt="2021-06-22T08:12:48.678" v="452" actId="20577"/>
          <ac:spMkLst>
            <pc:docMk/>
            <pc:sldMk cId="2807271986" sldId="276"/>
            <ac:spMk id="2" creationId="{00000000-0000-0000-0000-000000000000}"/>
          </ac:spMkLst>
        </pc:spChg>
      </pc:sldChg>
      <pc:sldChg chg="addSp delSp modSp new mod">
        <pc:chgData name="William Grey" userId="37b73424-c081-4fc2-b1af-363f4f3fd4f3" providerId="ADAL" clId="{B2AA3836-D889-4BA5-ACD5-AF213FA8917A}" dt="2021-06-22T07:40:00.099" v="58" actId="20577"/>
        <pc:sldMkLst>
          <pc:docMk/>
          <pc:sldMk cId="2658279363" sldId="285"/>
        </pc:sldMkLst>
        <pc:spChg chg="mod">
          <ac:chgData name="William Grey" userId="37b73424-c081-4fc2-b1af-363f4f3fd4f3" providerId="ADAL" clId="{B2AA3836-D889-4BA5-ACD5-AF213FA8917A}" dt="2021-06-22T07:39:01.268" v="11" actId="20577"/>
          <ac:spMkLst>
            <pc:docMk/>
            <pc:sldMk cId="2658279363" sldId="285"/>
            <ac:spMk id="2" creationId="{588F1E43-F6A5-41EC-B4E3-15203E08933B}"/>
          </ac:spMkLst>
        </pc:spChg>
        <pc:spChg chg="del">
          <ac:chgData name="William Grey" userId="37b73424-c081-4fc2-b1af-363f4f3fd4f3" providerId="ADAL" clId="{B2AA3836-D889-4BA5-ACD5-AF213FA8917A}" dt="2021-06-22T07:39:20.626" v="12" actId="1032"/>
          <ac:spMkLst>
            <pc:docMk/>
            <pc:sldMk cId="2658279363" sldId="285"/>
            <ac:spMk id="3" creationId="{215664A3-FD81-4F22-BC73-498AADC4A8D0}"/>
          </ac:spMkLst>
        </pc:spChg>
        <pc:graphicFrameChg chg="add mod modGraphic">
          <ac:chgData name="William Grey" userId="37b73424-c081-4fc2-b1af-363f4f3fd4f3" providerId="ADAL" clId="{B2AA3836-D889-4BA5-ACD5-AF213FA8917A}" dt="2021-06-22T07:40:00.099" v="58" actId="20577"/>
          <ac:graphicFrameMkLst>
            <pc:docMk/>
            <pc:sldMk cId="2658279363" sldId="285"/>
            <ac:graphicFrameMk id="4" creationId="{C6F277C7-562B-4BD7-88D0-924EE449A40E}"/>
          </ac:graphicFrameMkLst>
        </pc:graphicFrameChg>
      </pc:sldChg>
      <pc:sldChg chg="modSp new mod">
        <pc:chgData name="William Grey" userId="37b73424-c081-4fc2-b1af-363f4f3fd4f3" providerId="ADAL" clId="{B2AA3836-D889-4BA5-ACD5-AF213FA8917A}" dt="2021-06-22T08:38:16.187" v="462" actId="20577"/>
        <pc:sldMkLst>
          <pc:docMk/>
          <pc:sldMk cId="3686621675" sldId="286"/>
        </pc:sldMkLst>
        <pc:spChg chg="mod">
          <ac:chgData name="William Grey" userId="37b73424-c081-4fc2-b1af-363f4f3fd4f3" providerId="ADAL" clId="{B2AA3836-D889-4BA5-ACD5-AF213FA8917A}" dt="2021-06-22T07:47:32.149" v="450" actId="20577"/>
          <ac:spMkLst>
            <pc:docMk/>
            <pc:sldMk cId="3686621675" sldId="286"/>
            <ac:spMk id="2" creationId="{BEF98D0C-0E4D-4738-A07D-96553461C98F}"/>
          </ac:spMkLst>
        </pc:spChg>
        <pc:spChg chg="mod">
          <ac:chgData name="William Grey" userId="37b73424-c081-4fc2-b1af-363f4f3fd4f3" providerId="ADAL" clId="{B2AA3836-D889-4BA5-ACD5-AF213FA8917A}" dt="2021-06-22T08:38:16.187" v="462" actId="20577"/>
          <ac:spMkLst>
            <pc:docMk/>
            <pc:sldMk cId="3686621675" sldId="286"/>
            <ac:spMk id="3" creationId="{F4C8A3FC-4178-4D5C-AAAF-42F87EDAF378}"/>
          </ac:spMkLst>
        </pc:spChg>
      </pc:sldChg>
    </pc:docChg>
  </pc:docChgLst>
  <pc:docChgLst>
    <pc:chgData name="William Grey" userId="37b73424-c081-4fc2-b1af-363f4f3fd4f3" providerId="ADAL" clId="{CBFA3824-903B-44D5-BC0B-FA768F2F8C10}"/>
    <pc:docChg chg="custSel addSld delSld modSld sldOrd">
      <pc:chgData name="William Grey" userId="37b73424-c081-4fc2-b1af-363f4f3fd4f3" providerId="ADAL" clId="{CBFA3824-903B-44D5-BC0B-FA768F2F8C10}" dt="2022-03-23T22:28:49.767" v="316" actId="1076"/>
      <pc:docMkLst>
        <pc:docMk/>
      </pc:docMkLst>
      <pc:sldChg chg="del">
        <pc:chgData name="William Grey" userId="37b73424-c081-4fc2-b1af-363f4f3fd4f3" providerId="ADAL" clId="{CBFA3824-903B-44D5-BC0B-FA768F2F8C10}" dt="2022-03-17T21:24:46.318" v="298" actId="47"/>
        <pc:sldMkLst>
          <pc:docMk/>
          <pc:sldMk cId="274698873" sldId="266"/>
        </pc:sldMkLst>
      </pc:sldChg>
      <pc:sldChg chg="del">
        <pc:chgData name="William Grey" userId="37b73424-c081-4fc2-b1af-363f4f3fd4f3" providerId="ADAL" clId="{CBFA3824-903B-44D5-BC0B-FA768F2F8C10}" dt="2022-03-17T21:24:47.249" v="301" actId="47"/>
        <pc:sldMkLst>
          <pc:docMk/>
          <pc:sldMk cId="918066844" sldId="268"/>
        </pc:sldMkLst>
      </pc:sldChg>
      <pc:sldChg chg="del">
        <pc:chgData name="William Grey" userId="37b73424-c081-4fc2-b1af-363f4f3fd4f3" providerId="ADAL" clId="{CBFA3824-903B-44D5-BC0B-FA768F2F8C10}" dt="2022-03-17T21:24:45.470" v="295" actId="47"/>
        <pc:sldMkLst>
          <pc:docMk/>
          <pc:sldMk cId="1922931784" sldId="269"/>
        </pc:sldMkLst>
      </pc:sldChg>
      <pc:sldChg chg="modSp mod ord">
        <pc:chgData name="William Grey" userId="37b73424-c081-4fc2-b1af-363f4f3fd4f3" providerId="ADAL" clId="{CBFA3824-903B-44D5-BC0B-FA768F2F8C10}" dt="2022-03-17T21:23:18.497" v="290"/>
        <pc:sldMkLst>
          <pc:docMk/>
          <pc:sldMk cId="2282685143" sldId="276"/>
        </pc:sldMkLst>
        <pc:spChg chg="mod">
          <ac:chgData name="William Grey" userId="37b73424-c081-4fc2-b1af-363f4f3fd4f3" providerId="ADAL" clId="{CBFA3824-903B-44D5-BC0B-FA768F2F8C10}" dt="2022-03-17T21:23:14.164" v="288" actId="2710"/>
          <ac:spMkLst>
            <pc:docMk/>
            <pc:sldMk cId="2282685143" sldId="276"/>
            <ac:spMk id="4" creationId="{00000000-0000-0000-0000-000000000000}"/>
          </ac:spMkLst>
        </pc:spChg>
      </pc:sldChg>
      <pc:sldChg chg="del">
        <pc:chgData name="William Grey" userId="37b73424-c081-4fc2-b1af-363f4f3fd4f3" providerId="ADAL" clId="{CBFA3824-903B-44D5-BC0B-FA768F2F8C10}" dt="2022-03-17T21:24:46.600" v="299" actId="47"/>
        <pc:sldMkLst>
          <pc:docMk/>
          <pc:sldMk cId="1531514178" sldId="278"/>
        </pc:sldMkLst>
      </pc:sldChg>
      <pc:sldChg chg="ord">
        <pc:chgData name="William Grey" userId="37b73424-c081-4fc2-b1af-363f4f3fd4f3" providerId="ADAL" clId="{CBFA3824-903B-44D5-BC0B-FA768F2F8C10}" dt="2022-03-17T21:24:01.698" v="294"/>
        <pc:sldMkLst>
          <pc:docMk/>
          <pc:sldMk cId="4091062394" sldId="279"/>
        </pc:sldMkLst>
      </pc:sldChg>
      <pc:sldChg chg="del">
        <pc:chgData name="William Grey" userId="37b73424-c081-4fc2-b1af-363f4f3fd4f3" providerId="ADAL" clId="{CBFA3824-903B-44D5-BC0B-FA768F2F8C10}" dt="2022-03-17T21:24:45.795" v="296" actId="47"/>
        <pc:sldMkLst>
          <pc:docMk/>
          <pc:sldMk cId="3718595537" sldId="281"/>
        </pc:sldMkLst>
      </pc:sldChg>
      <pc:sldChg chg="del">
        <pc:chgData name="William Grey" userId="37b73424-c081-4fc2-b1af-363f4f3fd4f3" providerId="ADAL" clId="{CBFA3824-903B-44D5-BC0B-FA768F2F8C10}" dt="2022-03-17T21:24:46.083" v="297" actId="47"/>
        <pc:sldMkLst>
          <pc:docMk/>
          <pc:sldMk cId="1790703535" sldId="282"/>
        </pc:sldMkLst>
      </pc:sldChg>
      <pc:sldChg chg="modSp mod">
        <pc:chgData name="William Grey" userId="37b73424-c081-4fc2-b1af-363f4f3fd4f3" providerId="ADAL" clId="{CBFA3824-903B-44D5-BC0B-FA768F2F8C10}" dt="2022-03-17T21:13:24.462" v="27" actId="27636"/>
        <pc:sldMkLst>
          <pc:docMk/>
          <pc:sldMk cId="2810583857" sldId="284"/>
        </pc:sldMkLst>
        <pc:spChg chg="mod">
          <ac:chgData name="William Grey" userId="37b73424-c081-4fc2-b1af-363f4f3fd4f3" providerId="ADAL" clId="{CBFA3824-903B-44D5-BC0B-FA768F2F8C10}" dt="2022-03-17T21:13:24.462" v="27" actId="27636"/>
          <ac:spMkLst>
            <pc:docMk/>
            <pc:sldMk cId="2810583857" sldId="284"/>
            <ac:spMk id="3" creationId="{2199B47C-836F-49BC-B943-AB84D51FA61F}"/>
          </ac:spMkLst>
        </pc:spChg>
      </pc:sldChg>
      <pc:sldChg chg="del">
        <pc:chgData name="William Grey" userId="37b73424-c081-4fc2-b1af-363f4f3fd4f3" providerId="ADAL" clId="{CBFA3824-903B-44D5-BC0B-FA768F2F8C10}" dt="2022-03-17T21:24:46.893" v="300" actId="47"/>
        <pc:sldMkLst>
          <pc:docMk/>
          <pc:sldMk cId="3686621675" sldId="286"/>
        </pc:sldMkLst>
      </pc:sldChg>
      <pc:sldChg chg="del">
        <pc:chgData name="William Grey" userId="37b73424-c081-4fc2-b1af-363f4f3fd4f3" providerId="ADAL" clId="{CBFA3824-903B-44D5-BC0B-FA768F2F8C10}" dt="2022-03-17T21:24:49.988" v="304" actId="47"/>
        <pc:sldMkLst>
          <pc:docMk/>
          <pc:sldMk cId="1322196897" sldId="288"/>
        </pc:sldMkLst>
      </pc:sldChg>
      <pc:sldChg chg="del">
        <pc:chgData name="William Grey" userId="37b73424-c081-4fc2-b1af-363f4f3fd4f3" providerId="ADAL" clId="{CBFA3824-903B-44D5-BC0B-FA768F2F8C10}" dt="2022-03-17T21:24:47.623" v="302" actId="47"/>
        <pc:sldMkLst>
          <pc:docMk/>
          <pc:sldMk cId="4216103552" sldId="289"/>
        </pc:sldMkLst>
      </pc:sldChg>
      <pc:sldChg chg="modAnim">
        <pc:chgData name="William Grey" userId="37b73424-c081-4fc2-b1af-363f4f3fd4f3" providerId="ADAL" clId="{CBFA3824-903B-44D5-BC0B-FA768F2F8C10}" dt="2022-03-17T21:06:52.479" v="0"/>
        <pc:sldMkLst>
          <pc:docMk/>
          <pc:sldMk cId="1262707402" sldId="290"/>
        </pc:sldMkLst>
      </pc:sldChg>
      <pc:sldChg chg="addSp modSp mod">
        <pc:chgData name="William Grey" userId="37b73424-c081-4fc2-b1af-363f4f3fd4f3" providerId="ADAL" clId="{CBFA3824-903B-44D5-BC0B-FA768F2F8C10}" dt="2022-03-17T21:21:41.065" v="286" actId="20577"/>
        <pc:sldMkLst>
          <pc:docMk/>
          <pc:sldMk cId="2302252069" sldId="299"/>
        </pc:sldMkLst>
        <pc:spChg chg="mod">
          <ac:chgData name="William Grey" userId="37b73424-c081-4fc2-b1af-363f4f3fd4f3" providerId="ADAL" clId="{CBFA3824-903B-44D5-BC0B-FA768F2F8C10}" dt="2022-03-17T21:21:14.920" v="234" actId="20577"/>
          <ac:spMkLst>
            <pc:docMk/>
            <pc:sldMk cId="2302252069" sldId="299"/>
            <ac:spMk id="2" creationId="{021CD51A-C2A2-4F13-B47B-3E771D32A2A2}"/>
          </ac:spMkLst>
        </pc:spChg>
        <pc:spChg chg="add mod">
          <ac:chgData name="William Grey" userId="37b73424-c081-4fc2-b1af-363f4f3fd4f3" providerId="ADAL" clId="{CBFA3824-903B-44D5-BC0B-FA768F2F8C10}" dt="2022-03-17T21:21:41.065" v="286" actId="20577"/>
          <ac:spMkLst>
            <pc:docMk/>
            <pc:sldMk cId="2302252069" sldId="299"/>
            <ac:spMk id="4" creationId="{A91E8942-9E2C-4CDE-9832-76E30AECBE71}"/>
          </ac:spMkLst>
        </pc:spChg>
      </pc:sldChg>
      <pc:sldChg chg="del">
        <pc:chgData name="William Grey" userId="37b73424-c081-4fc2-b1af-363f4f3fd4f3" providerId="ADAL" clId="{CBFA3824-903B-44D5-BC0B-FA768F2F8C10}" dt="2022-03-17T21:24:48.200" v="303" actId="47"/>
        <pc:sldMkLst>
          <pc:docMk/>
          <pc:sldMk cId="2787487212" sldId="304"/>
        </pc:sldMkLst>
      </pc:sldChg>
      <pc:sldChg chg="addSp delSp modSp mod ord">
        <pc:chgData name="William Grey" userId="37b73424-c081-4fc2-b1af-363f4f3fd4f3" providerId="ADAL" clId="{CBFA3824-903B-44D5-BC0B-FA768F2F8C10}" dt="2022-03-17T21:23:34.887" v="292"/>
        <pc:sldMkLst>
          <pc:docMk/>
          <pc:sldMk cId="4007773688" sldId="306"/>
        </pc:sldMkLst>
        <pc:spChg chg="mod">
          <ac:chgData name="William Grey" userId="37b73424-c081-4fc2-b1af-363f4f3fd4f3" providerId="ADAL" clId="{CBFA3824-903B-44D5-BC0B-FA768F2F8C10}" dt="2022-03-17T21:14:33.818" v="83" actId="20577"/>
          <ac:spMkLst>
            <pc:docMk/>
            <pc:sldMk cId="4007773688" sldId="306"/>
            <ac:spMk id="2" creationId="{0EB8DBFC-41BF-4F5D-9220-124FF518FCD4}"/>
          </ac:spMkLst>
        </pc:spChg>
        <pc:spChg chg="mod">
          <ac:chgData name="William Grey" userId="37b73424-c081-4fc2-b1af-363f4f3fd4f3" providerId="ADAL" clId="{CBFA3824-903B-44D5-BC0B-FA768F2F8C10}" dt="2022-03-17T21:17:17.977" v="221" actId="14100"/>
          <ac:spMkLst>
            <pc:docMk/>
            <pc:sldMk cId="4007773688" sldId="306"/>
            <ac:spMk id="3" creationId="{8DB72278-A5EB-4D17-80E0-6FA262F216A7}"/>
          </ac:spMkLst>
        </pc:spChg>
        <pc:spChg chg="del mod">
          <ac:chgData name="William Grey" userId="37b73424-c081-4fc2-b1af-363f4f3fd4f3" providerId="ADAL" clId="{CBFA3824-903B-44D5-BC0B-FA768F2F8C10}" dt="2022-03-17T21:15:22.565" v="123" actId="478"/>
          <ac:spMkLst>
            <pc:docMk/>
            <pc:sldMk cId="4007773688" sldId="306"/>
            <ac:spMk id="4" creationId="{DBDFE86E-393F-4089-A374-33E717789E6C}"/>
          </ac:spMkLst>
        </pc:spChg>
        <pc:spChg chg="add mod">
          <ac:chgData name="William Grey" userId="37b73424-c081-4fc2-b1af-363f4f3fd4f3" providerId="ADAL" clId="{CBFA3824-903B-44D5-BC0B-FA768F2F8C10}" dt="2022-03-17T21:15:55.293" v="131" actId="1076"/>
          <ac:spMkLst>
            <pc:docMk/>
            <pc:sldMk cId="4007773688" sldId="306"/>
            <ac:spMk id="5" creationId="{4365ED70-097D-4DB6-9D6B-E76729ED3A8A}"/>
          </ac:spMkLst>
        </pc:spChg>
        <pc:spChg chg="add mod">
          <ac:chgData name="William Grey" userId="37b73424-c081-4fc2-b1af-363f4f3fd4f3" providerId="ADAL" clId="{CBFA3824-903B-44D5-BC0B-FA768F2F8C10}" dt="2022-03-17T21:16:18.268" v="164" actId="1076"/>
          <ac:spMkLst>
            <pc:docMk/>
            <pc:sldMk cId="4007773688" sldId="306"/>
            <ac:spMk id="6" creationId="{2D9D9046-E374-4345-97E8-21B66916F9BE}"/>
          </ac:spMkLst>
        </pc:spChg>
      </pc:sldChg>
      <pc:sldChg chg="addSp modSp add mod">
        <pc:chgData name="William Grey" userId="37b73424-c081-4fc2-b1af-363f4f3fd4f3" providerId="ADAL" clId="{CBFA3824-903B-44D5-BC0B-FA768F2F8C10}" dt="2022-03-23T22:28:49.767" v="316" actId="1076"/>
        <pc:sldMkLst>
          <pc:docMk/>
          <pc:sldMk cId="3794861850" sldId="329"/>
        </pc:sldMkLst>
        <pc:spChg chg="add mod">
          <ac:chgData name="William Grey" userId="37b73424-c081-4fc2-b1af-363f4f3fd4f3" providerId="ADAL" clId="{CBFA3824-903B-44D5-BC0B-FA768F2F8C10}" dt="2022-03-23T22:28:49.767" v="316" actId="1076"/>
          <ac:spMkLst>
            <pc:docMk/>
            <pc:sldMk cId="3794861850" sldId="329"/>
            <ac:spMk id="3" creationId="{E621B806-ECCF-42A8-BF3A-71524EDAF2D2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ED0985-F9E8-48F8-B8FB-845D8BBB512B}" type="doc">
      <dgm:prSet loTypeId="urn:microsoft.com/office/officeart/2005/8/layout/orgChart1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B5FCE189-80F0-4B4E-8A49-49B6F0FC210A}">
      <dgm:prSet phldrT="[Text]"/>
      <dgm:spPr/>
      <dgm:t>
        <a:bodyPr/>
        <a:lstStyle/>
        <a:p>
          <a:r>
            <a:rPr lang="en-GB" dirty="0"/>
            <a:t>Subroutines</a:t>
          </a:r>
        </a:p>
      </dgm:t>
    </dgm:pt>
    <dgm:pt modelId="{114049EE-E19B-472C-B47A-CCE5587D1D21}" type="parTrans" cxnId="{0EFC7216-C2AD-4DA5-B42F-2841099AC44E}">
      <dgm:prSet/>
      <dgm:spPr/>
      <dgm:t>
        <a:bodyPr/>
        <a:lstStyle/>
        <a:p>
          <a:endParaRPr lang="en-GB"/>
        </a:p>
      </dgm:t>
    </dgm:pt>
    <dgm:pt modelId="{01481845-BD13-4ACC-BAF2-FEAA33A12D4F}" type="sibTrans" cxnId="{0EFC7216-C2AD-4DA5-B42F-2841099AC44E}">
      <dgm:prSet/>
      <dgm:spPr/>
      <dgm:t>
        <a:bodyPr/>
        <a:lstStyle/>
        <a:p>
          <a:endParaRPr lang="en-GB"/>
        </a:p>
      </dgm:t>
    </dgm:pt>
    <dgm:pt modelId="{938B300F-E40E-42FD-A90C-98CCF3D7F700}" type="asst">
      <dgm:prSet phldrT="[Text]"/>
      <dgm:spPr/>
      <dgm:t>
        <a:bodyPr/>
        <a:lstStyle/>
        <a:p>
          <a:r>
            <a:rPr lang="en-GB" dirty="0"/>
            <a:t>Procedures</a:t>
          </a:r>
        </a:p>
      </dgm:t>
    </dgm:pt>
    <dgm:pt modelId="{3253B469-E525-4685-AB61-B48F722D0DC3}" type="parTrans" cxnId="{F495560F-F886-4FA3-B5A3-FDA335F55E53}">
      <dgm:prSet/>
      <dgm:spPr/>
      <dgm:t>
        <a:bodyPr/>
        <a:lstStyle/>
        <a:p>
          <a:endParaRPr lang="en-GB"/>
        </a:p>
      </dgm:t>
    </dgm:pt>
    <dgm:pt modelId="{D4DD8E47-ABE6-44E3-A782-6C34F9FE27FC}" type="sibTrans" cxnId="{F495560F-F886-4FA3-B5A3-FDA335F55E53}">
      <dgm:prSet/>
      <dgm:spPr/>
      <dgm:t>
        <a:bodyPr/>
        <a:lstStyle/>
        <a:p>
          <a:endParaRPr lang="en-GB"/>
        </a:p>
      </dgm:t>
    </dgm:pt>
    <dgm:pt modelId="{894B4A2B-2A5A-441A-9ADB-E678A06BEBF7}" type="asst">
      <dgm:prSet phldrT="[Text]"/>
      <dgm:spPr/>
      <dgm:t>
        <a:bodyPr/>
        <a:lstStyle/>
        <a:p>
          <a:r>
            <a:rPr lang="en-GB" dirty="0"/>
            <a:t>Functions</a:t>
          </a:r>
        </a:p>
      </dgm:t>
    </dgm:pt>
    <dgm:pt modelId="{E552697B-6013-4642-9CB3-75FD78883B14}" type="parTrans" cxnId="{FABF1942-BA60-4FF0-B275-A27859B0A09A}">
      <dgm:prSet/>
      <dgm:spPr/>
      <dgm:t>
        <a:bodyPr/>
        <a:lstStyle/>
        <a:p>
          <a:endParaRPr lang="en-GB"/>
        </a:p>
      </dgm:t>
    </dgm:pt>
    <dgm:pt modelId="{57481C6B-7042-4937-BA84-6368F2B6B7FC}" type="sibTrans" cxnId="{FABF1942-BA60-4FF0-B275-A27859B0A09A}">
      <dgm:prSet/>
      <dgm:spPr/>
      <dgm:t>
        <a:bodyPr/>
        <a:lstStyle/>
        <a:p>
          <a:endParaRPr lang="en-GB"/>
        </a:p>
      </dgm:t>
    </dgm:pt>
    <dgm:pt modelId="{625C0BB1-715C-4531-B7B9-47BDEF72E940}" type="pres">
      <dgm:prSet presAssocID="{39ED0985-F9E8-48F8-B8FB-845D8BBB512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91289B0-EAB2-49E9-9A00-43C3E39DB8FC}" type="pres">
      <dgm:prSet presAssocID="{B5FCE189-80F0-4B4E-8A49-49B6F0FC210A}" presName="hierRoot1" presStyleCnt="0">
        <dgm:presLayoutVars>
          <dgm:hierBranch val="init"/>
        </dgm:presLayoutVars>
      </dgm:prSet>
      <dgm:spPr/>
    </dgm:pt>
    <dgm:pt modelId="{46105A8F-461B-4791-B303-46DDDA8ECB64}" type="pres">
      <dgm:prSet presAssocID="{B5FCE189-80F0-4B4E-8A49-49B6F0FC210A}" presName="rootComposite1" presStyleCnt="0"/>
      <dgm:spPr/>
    </dgm:pt>
    <dgm:pt modelId="{415D1A8D-E24F-4E12-B0AD-9F9B29D9E872}" type="pres">
      <dgm:prSet presAssocID="{B5FCE189-80F0-4B4E-8A49-49B6F0FC210A}" presName="rootText1" presStyleLbl="node0" presStyleIdx="0" presStyleCnt="1" custLinFactNeighborX="-604" custLinFactNeighborY="3625">
        <dgm:presLayoutVars>
          <dgm:chPref val="3"/>
        </dgm:presLayoutVars>
      </dgm:prSet>
      <dgm:spPr/>
    </dgm:pt>
    <dgm:pt modelId="{C4AC0D6A-42BD-4D66-BB00-87763A5BF6F2}" type="pres">
      <dgm:prSet presAssocID="{B5FCE189-80F0-4B4E-8A49-49B6F0FC210A}" presName="rootConnector1" presStyleLbl="node1" presStyleIdx="0" presStyleCnt="0"/>
      <dgm:spPr/>
    </dgm:pt>
    <dgm:pt modelId="{102E9D2F-D41E-40FF-8B21-FC84649ABFA5}" type="pres">
      <dgm:prSet presAssocID="{B5FCE189-80F0-4B4E-8A49-49B6F0FC210A}" presName="hierChild2" presStyleCnt="0"/>
      <dgm:spPr/>
    </dgm:pt>
    <dgm:pt modelId="{A01D6707-FDFC-45C7-AC9F-8FAF787773BE}" type="pres">
      <dgm:prSet presAssocID="{B5FCE189-80F0-4B4E-8A49-49B6F0FC210A}" presName="hierChild3" presStyleCnt="0"/>
      <dgm:spPr/>
    </dgm:pt>
    <dgm:pt modelId="{7A593A59-1DA0-4A01-8D79-7D738EAD7B85}" type="pres">
      <dgm:prSet presAssocID="{3253B469-E525-4685-AB61-B48F722D0DC3}" presName="Name111" presStyleLbl="parChTrans1D2" presStyleIdx="0" presStyleCnt="2"/>
      <dgm:spPr/>
    </dgm:pt>
    <dgm:pt modelId="{AB98FFA6-3C93-40B8-B80B-312CF6ACFA98}" type="pres">
      <dgm:prSet presAssocID="{938B300F-E40E-42FD-A90C-98CCF3D7F700}" presName="hierRoot3" presStyleCnt="0">
        <dgm:presLayoutVars>
          <dgm:hierBranch val="init"/>
        </dgm:presLayoutVars>
      </dgm:prSet>
      <dgm:spPr/>
    </dgm:pt>
    <dgm:pt modelId="{C433385A-5499-4E89-A1CA-15BE80638BA7}" type="pres">
      <dgm:prSet presAssocID="{938B300F-E40E-42FD-A90C-98CCF3D7F700}" presName="rootComposite3" presStyleCnt="0"/>
      <dgm:spPr/>
    </dgm:pt>
    <dgm:pt modelId="{BE9AE113-6A0D-4311-AE92-A2D169C1D613}" type="pres">
      <dgm:prSet presAssocID="{938B300F-E40E-42FD-A90C-98CCF3D7F700}" presName="rootText3" presStyleLbl="asst1" presStyleIdx="0" presStyleCnt="2">
        <dgm:presLayoutVars>
          <dgm:chPref val="3"/>
        </dgm:presLayoutVars>
      </dgm:prSet>
      <dgm:spPr/>
    </dgm:pt>
    <dgm:pt modelId="{593AD40A-6E6F-48BA-B79F-87157D88B082}" type="pres">
      <dgm:prSet presAssocID="{938B300F-E40E-42FD-A90C-98CCF3D7F700}" presName="rootConnector3" presStyleLbl="asst1" presStyleIdx="0" presStyleCnt="2"/>
      <dgm:spPr/>
    </dgm:pt>
    <dgm:pt modelId="{B9699379-F800-424A-9A40-83B1DF96608B}" type="pres">
      <dgm:prSet presAssocID="{938B300F-E40E-42FD-A90C-98CCF3D7F700}" presName="hierChild6" presStyleCnt="0"/>
      <dgm:spPr/>
    </dgm:pt>
    <dgm:pt modelId="{3DE5365C-1198-4BB1-AB99-7ED0B5C5393F}" type="pres">
      <dgm:prSet presAssocID="{938B300F-E40E-42FD-A90C-98CCF3D7F700}" presName="hierChild7" presStyleCnt="0"/>
      <dgm:spPr/>
    </dgm:pt>
    <dgm:pt modelId="{F0C126B7-4E9F-471B-84DC-8673D053B7BF}" type="pres">
      <dgm:prSet presAssocID="{E552697B-6013-4642-9CB3-75FD78883B14}" presName="Name111" presStyleLbl="parChTrans1D2" presStyleIdx="1" presStyleCnt="2"/>
      <dgm:spPr/>
    </dgm:pt>
    <dgm:pt modelId="{86E54ED8-0E85-406A-841C-215638F7041B}" type="pres">
      <dgm:prSet presAssocID="{894B4A2B-2A5A-441A-9ADB-E678A06BEBF7}" presName="hierRoot3" presStyleCnt="0">
        <dgm:presLayoutVars>
          <dgm:hierBranch val="init"/>
        </dgm:presLayoutVars>
      </dgm:prSet>
      <dgm:spPr/>
    </dgm:pt>
    <dgm:pt modelId="{04FECC90-C794-4ED8-BE7C-9539215BDC55}" type="pres">
      <dgm:prSet presAssocID="{894B4A2B-2A5A-441A-9ADB-E678A06BEBF7}" presName="rootComposite3" presStyleCnt="0"/>
      <dgm:spPr/>
    </dgm:pt>
    <dgm:pt modelId="{C38B20C8-DD65-480F-AC26-DA4C8A0EDA13}" type="pres">
      <dgm:prSet presAssocID="{894B4A2B-2A5A-441A-9ADB-E678A06BEBF7}" presName="rootText3" presStyleLbl="asst1" presStyleIdx="1" presStyleCnt="2">
        <dgm:presLayoutVars>
          <dgm:chPref val="3"/>
        </dgm:presLayoutVars>
      </dgm:prSet>
      <dgm:spPr/>
    </dgm:pt>
    <dgm:pt modelId="{5583645E-E1BD-4665-8A8A-BEFB675B494C}" type="pres">
      <dgm:prSet presAssocID="{894B4A2B-2A5A-441A-9ADB-E678A06BEBF7}" presName="rootConnector3" presStyleLbl="asst1" presStyleIdx="1" presStyleCnt="2"/>
      <dgm:spPr/>
    </dgm:pt>
    <dgm:pt modelId="{F9800103-21E0-4D49-BD10-A4C8C92EA1F0}" type="pres">
      <dgm:prSet presAssocID="{894B4A2B-2A5A-441A-9ADB-E678A06BEBF7}" presName="hierChild6" presStyleCnt="0"/>
      <dgm:spPr/>
    </dgm:pt>
    <dgm:pt modelId="{EBDA998F-358B-418D-83FC-3F9A183BB130}" type="pres">
      <dgm:prSet presAssocID="{894B4A2B-2A5A-441A-9ADB-E678A06BEBF7}" presName="hierChild7" presStyleCnt="0"/>
      <dgm:spPr/>
    </dgm:pt>
  </dgm:ptLst>
  <dgm:cxnLst>
    <dgm:cxn modelId="{F495560F-F886-4FA3-B5A3-FDA335F55E53}" srcId="{B5FCE189-80F0-4B4E-8A49-49B6F0FC210A}" destId="{938B300F-E40E-42FD-A90C-98CCF3D7F700}" srcOrd="0" destOrd="0" parTransId="{3253B469-E525-4685-AB61-B48F722D0DC3}" sibTransId="{D4DD8E47-ABE6-44E3-A782-6C34F9FE27FC}"/>
    <dgm:cxn modelId="{78A8960F-2A1A-459F-BEE5-999D28FB8744}" type="presOf" srcId="{E552697B-6013-4642-9CB3-75FD78883B14}" destId="{F0C126B7-4E9F-471B-84DC-8673D053B7BF}" srcOrd="0" destOrd="0" presId="urn:microsoft.com/office/officeart/2005/8/layout/orgChart1"/>
    <dgm:cxn modelId="{0EFC7216-C2AD-4DA5-B42F-2841099AC44E}" srcId="{39ED0985-F9E8-48F8-B8FB-845D8BBB512B}" destId="{B5FCE189-80F0-4B4E-8A49-49B6F0FC210A}" srcOrd="0" destOrd="0" parTransId="{114049EE-E19B-472C-B47A-CCE5587D1D21}" sibTransId="{01481845-BD13-4ACC-BAF2-FEAA33A12D4F}"/>
    <dgm:cxn modelId="{4E7E1018-1298-445E-9396-C30A39D6D275}" type="presOf" srcId="{938B300F-E40E-42FD-A90C-98CCF3D7F700}" destId="{593AD40A-6E6F-48BA-B79F-87157D88B082}" srcOrd="1" destOrd="0" presId="urn:microsoft.com/office/officeart/2005/8/layout/orgChart1"/>
    <dgm:cxn modelId="{FABF1942-BA60-4FF0-B275-A27859B0A09A}" srcId="{B5FCE189-80F0-4B4E-8A49-49B6F0FC210A}" destId="{894B4A2B-2A5A-441A-9ADB-E678A06BEBF7}" srcOrd="1" destOrd="0" parTransId="{E552697B-6013-4642-9CB3-75FD78883B14}" sibTransId="{57481C6B-7042-4937-BA84-6368F2B6B7FC}"/>
    <dgm:cxn modelId="{B8572247-5767-4CA3-86AF-50856433B927}" type="presOf" srcId="{B5FCE189-80F0-4B4E-8A49-49B6F0FC210A}" destId="{415D1A8D-E24F-4E12-B0AD-9F9B29D9E872}" srcOrd="0" destOrd="0" presId="urn:microsoft.com/office/officeart/2005/8/layout/orgChart1"/>
    <dgm:cxn modelId="{0A08CD58-E0E5-47B0-9891-12EF1658134D}" type="presOf" srcId="{B5FCE189-80F0-4B4E-8A49-49B6F0FC210A}" destId="{C4AC0D6A-42BD-4D66-BB00-87763A5BF6F2}" srcOrd="1" destOrd="0" presId="urn:microsoft.com/office/officeart/2005/8/layout/orgChart1"/>
    <dgm:cxn modelId="{DADBBF7F-A15E-432B-B861-01A558AD41A5}" type="presOf" srcId="{894B4A2B-2A5A-441A-9ADB-E678A06BEBF7}" destId="{C38B20C8-DD65-480F-AC26-DA4C8A0EDA13}" srcOrd="0" destOrd="0" presId="urn:microsoft.com/office/officeart/2005/8/layout/orgChart1"/>
    <dgm:cxn modelId="{B9633AD2-A21A-4416-9329-6EBE62A2B4B2}" type="presOf" srcId="{39ED0985-F9E8-48F8-B8FB-845D8BBB512B}" destId="{625C0BB1-715C-4531-B7B9-47BDEF72E940}" srcOrd="0" destOrd="0" presId="urn:microsoft.com/office/officeart/2005/8/layout/orgChart1"/>
    <dgm:cxn modelId="{30944BD8-922F-4DA2-9A87-010178840780}" type="presOf" srcId="{938B300F-E40E-42FD-A90C-98CCF3D7F700}" destId="{BE9AE113-6A0D-4311-AE92-A2D169C1D613}" srcOrd="0" destOrd="0" presId="urn:microsoft.com/office/officeart/2005/8/layout/orgChart1"/>
    <dgm:cxn modelId="{B7816FFA-AF07-4B62-992E-3A962B0C6C2C}" type="presOf" srcId="{894B4A2B-2A5A-441A-9ADB-E678A06BEBF7}" destId="{5583645E-E1BD-4665-8A8A-BEFB675B494C}" srcOrd="1" destOrd="0" presId="urn:microsoft.com/office/officeart/2005/8/layout/orgChart1"/>
    <dgm:cxn modelId="{F06303FC-63B3-4E79-B0BA-5C29FB405FB5}" type="presOf" srcId="{3253B469-E525-4685-AB61-B48F722D0DC3}" destId="{7A593A59-1DA0-4A01-8D79-7D738EAD7B85}" srcOrd="0" destOrd="0" presId="urn:microsoft.com/office/officeart/2005/8/layout/orgChart1"/>
    <dgm:cxn modelId="{088FD904-5510-4872-BD43-F440927F4379}" type="presParOf" srcId="{625C0BB1-715C-4531-B7B9-47BDEF72E940}" destId="{891289B0-EAB2-49E9-9A00-43C3E39DB8FC}" srcOrd="0" destOrd="0" presId="urn:microsoft.com/office/officeart/2005/8/layout/orgChart1"/>
    <dgm:cxn modelId="{A893A5D5-159B-488C-AD19-35BD413C1F49}" type="presParOf" srcId="{891289B0-EAB2-49E9-9A00-43C3E39DB8FC}" destId="{46105A8F-461B-4791-B303-46DDDA8ECB64}" srcOrd="0" destOrd="0" presId="urn:microsoft.com/office/officeart/2005/8/layout/orgChart1"/>
    <dgm:cxn modelId="{76BFFD97-BA81-4B4D-BA0C-4319AC6189E8}" type="presParOf" srcId="{46105A8F-461B-4791-B303-46DDDA8ECB64}" destId="{415D1A8D-E24F-4E12-B0AD-9F9B29D9E872}" srcOrd="0" destOrd="0" presId="urn:microsoft.com/office/officeart/2005/8/layout/orgChart1"/>
    <dgm:cxn modelId="{EB0BBDF1-8E5F-403A-83AD-D6F53267BC4F}" type="presParOf" srcId="{46105A8F-461B-4791-B303-46DDDA8ECB64}" destId="{C4AC0D6A-42BD-4D66-BB00-87763A5BF6F2}" srcOrd="1" destOrd="0" presId="urn:microsoft.com/office/officeart/2005/8/layout/orgChart1"/>
    <dgm:cxn modelId="{803A2CF0-FF5B-44F5-A9E3-BF3EB4421230}" type="presParOf" srcId="{891289B0-EAB2-49E9-9A00-43C3E39DB8FC}" destId="{102E9D2F-D41E-40FF-8B21-FC84649ABFA5}" srcOrd="1" destOrd="0" presId="urn:microsoft.com/office/officeart/2005/8/layout/orgChart1"/>
    <dgm:cxn modelId="{A789C10B-56C3-4066-8F66-0DE6D3DEB451}" type="presParOf" srcId="{891289B0-EAB2-49E9-9A00-43C3E39DB8FC}" destId="{A01D6707-FDFC-45C7-AC9F-8FAF787773BE}" srcOrd="2" destOrd="0" presId="urn:microsoft.com/office/officeart/2005/8/layout/orgChart1"/>
    <dgm:cxn modelId="{62A8092A-652B-4B84-81AD-C09993B74CA4}" type="presParOf" srcId="{A01D6707-FDFC-45C7-AC9F-8FAF787773BE}" destId="{7A593A59-1DA0-4A01-8D79-7D738EAD7B85}" srcOrd="0" destOrd="0" presId="urn:microsoft.com/office/officeart/2005/8/layout/orgChart1"/>
    <dgm:cxn modelId="{F285B83F-87A0-4350-85A8-A6771ADC03FC}" type="presParOf" srcId="{A01D6707-FDFC-45C7-AC9F-8FAF787773BE}" destId="{AB98FFA6-3C93-40B8-B80B-312CF6ACFA98}" srcOrd="1" destOrd="0" presId="urn:microsoft.com/office/officeart/2005/8/layout/orgChart1"/>
    <dgm:cxn modelId="{C7729F4F-0670-4508-BFA1-A4A86013E040}" type="presParOf" srcId="{AB98FFA6-3C93-40B8-B80B-312CF6ACFA98}" destId="{C433385A-5499-4E89-A1CA-15BE80638BA7}" srcOrd="0" destOrd="0" presId="urn:microsoft.com/office/officeart/2005/8/layout/orgChart1"/>
    <dgm:cxn modelId="{6B0E467B-7E52-453B-B6F0-85DECDF57113}" type="presParOf" srcId="{C433385A-5499-4E89-A1CA-15BE80638BA7}" destId="{BE9AE113-6A0D-4311-AE92-A2D169C1D613}" srcOrd="0" destOrd="0" presId="urn:microsoft.com/office/officeart/2005/8/layout/orgChart1"/>
    <dgm:cxn modelId="{2B16AF54-F6C6-48F0-984F-4BB81827F196}" type="presParOf" srcId="{C433385A-5499-4E89-A1CA-15BE80638BA7}" destId="{593AD40A-6E6F-48BA-B79F-87157D88B082}" srcOrd="1" destOrd="0" presId="urn:microsoft.com/office/officeart/2005/8/layout/orgChart1"/>
    <dgm:cxn modelId="{D8E2B8E7-BFDF-42F2-AACC-F252F4736715}" type="presParOf" srcId="{AB98FFA6-3C93-40B8-B80B-312CF6ACFA98}" destId="{B9699379-F800-424A-9A40-83B1DF96608B}" srcOrd="1" destOrd="0" presId="urn:microsoft.com/office/officeart/2005/8/layout/orgChart1"/>
    <dgm:cxn modelId="{13BDC1FE-92D0-43BA-9FF7-D2C620B6A76E}" type="presParOf" srcId="{AB98FFA6-3C93-40B8-B80B-312CF6ACFA98}" destId="{3DE5365C-1198-4BB1-AB99-7ED0B5C5393F}" srcOrd="2" destOrd="0" presId="urn:microsoft.com/office/officeart/2005/8/layout/orgChart1"/>
    <dgm:cxn modelId="{A3B56FA6-AA5B-473F-879F-96B5B4E6D9E8}" type="presParOf" srcId="{A01D6707-FDFC-45C7-AC9F-8FAF787773BE}" destId="{F0C126B7-4E9F-471B-84DC-8673D053B7BF}" srcOrd="2" destOrd="0" presId="urn:microsoft.com/office/officeart/2005/8/layout/orgChart1"/>
    <dgm:cxn modelId="{02DB7862-21B6-4BE9-95B8-90A322CE856C}" type="presParOf" srcId="{A01D6707-FDFC-45C7-AC9F-8FAF787773BE}" destId="{86E54ED8-0E85-406A-841C-215638F7041B}" srcOrd="3" destOrd="0" presId="urn:microsoft.com/office/officeart/2005/8/layout/orgChart1"/>
    <dgm:cxn modelId="{90966C34-D72F-4124-A35A-023911E7472C}" type="presParOf" srcId="{86E54ED8-0E85-406A-841C-215638F7041B}" destId="{04FECC90-C794-4ED8-BE7C-9539215BDC55}" srcOrd="0" destOrd="0" presId="urn:microsoft.com/office/officeart/2005/8/layout/orgChart1"/>
    <dgm:cxn modelId="{E79A834D-144E-4AB9-B77A-58718511DD00}" type="presParOf" srcId="{04FECC90-C794-4ED8-BE7C-9539215BDC55}" destId="{C38B20C8-DD65-480F-AC26-DA4C8A0EDA13}" srcOrd="0" destOrd="0" presId="urn:microsoft.com/office/officeart/2005/8/layout/orgChart1"/>
    <dgm:cxn modelId="{4A36B86B-773A-4581-B628-535A715EF62A}" type="presParOf" srcId="{04FECC90-C794-4ED8-BE7C-9539215BDC55}" destId="{5583645E-E1BD-4665-8A8A-BEFB675B494C}" srcOrd="1" destOrd="0" presId="urn:microsoft.com/office/officeart/2005/8/layout/orgChart1"/>
    <dgm:cxn modelId="{0FC38042-F581-4765-A656-040578C812E2}" type="presParOf" srcId="{86E54ED8-0E85-406A-841C-215638F7041B}" destId="{F9800103-21E0-4D49-BD10-A4C8C92EA1F0}" srcOrd="1" destOrd="0" presId="urn:microsoft.com/office/officeart/2005/8/layout/orgChart1"/>
    <dgm:cxn modelId="{EE5CF4FB-C17B-45CA-A862-C0303D937E39}" type="presParOf" srcId="{86E54ED8-0E85-406A-841C-215638F7041B}" destId="{EBDA998F-358B-418D-83FC-3F9A183BB13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C126B7-4E9F-471B-84DC-8673D053B7BF}">
      <dsp:nvSpPr>
        <dsp:cNvPr id="0" name=""/>
        <dsp:cNvSpPr/>
      </dsp:nvSpPr>
      <dsp:spPr>
        <a:xfrm>
          <a:off x="3266227" y="968886"/>
          <a:ext cx="207467" cy="8256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5602"/>
              </a:lnTo>
              <a:lnTo>
                <a:pt x="207467" y="825602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593A59-1DA0-4A01-8D79-7D738EAD7B85}">
      <dsp:nvSpPr>
        <dsp:cNvPr id="0" name=""/>
        <dsp:cNvSpPr/>
      </dsp:nvSpPr>
      <dsp:spPr>
        <a:xfrm>
          <a:off x="3081330" y="968886"/>
          <a:ext cx="184897" cy="825602"/>
        </a:xfrm>
        <a:custGeom>
          <a:avLst/>
          <a:gdLst/>
          <a:ahLst/>
          <a:cxnLst/>
          <a:rect l="0" t="0" r="0" b="0"/>
          <a:pathLst>
            <a:path>
              <a:moveTo>
                <a:pt x="184897" y="0"/>
              </a:moveTo>
              <a:lnTo>
                <a:pt x="184897" y="825602"/>
              </a:lnTo>
              <a:lnTo>
                <a:pt x="0" y="825602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5D1A8D-E24F-4E12-B0AD-9F9B29D9E872}">
      <dsp:nvSpPr>
        <dsp:cNvPr id="0" name=""/>
        <dsp:cNvSpPr/>
      </dsp:nvSpPr>
      <dsp:spPr>
        <a:xfrm>
          <a:off x="2332024" y="34682"/>
          <a:ext cx="1868406" cy="93420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/>
            <a:t>Subroutines</a:t>
          </a:r>
        </a:p>
      </dsp:txBody>
      <dsp:txXfrm>
        <a:off x="2332024" y="34682"/>
        <a:ext cx="1868406" cy="934203"/>
      </dsp:txXfrm>
    </dsp:sp>
    <dsp:sp modelId="{BE9AE113-6A0D-4311-AE92-A2D169C1D613}">
      <dsp:nvSpPr>
        <dsp:cNvPr id="0" name=""/>
        <dsp:cNvSpPr/>
      </dsp:nvSpPr>
      <dsp:spPr>
        <a:xfrm>
          <a:off x="1212923" y="1327386"/>
          <a:ext cx="1868406" cy="934203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/>
            <a:t>Procedures</a:t>
          </a:r>
        </a:p>
      </dsp:txBody>
      <dsp:txXfrm>
        <a:off x="1212923" y="1327386"/>
        <a:ext cx="1868406" cy="934203"/>
      </dsp:txXfrm>
    </dsp:sp>
    <dsp:sp modelId="{C38B20C8-DD65-480F-AC26-DA4C8A0EDA13}">
      <dsp:nvSpPr>
        <dsp:cNvPr id="0" name=""/>
        <dsp:cNvSpPr/>
      </dsp:nvSpPr>
      <dsp:spPr>
        <a:xfrm>
          <a:off x="3473695" y="1327386"/>
          <a:ext cx="1868406" cy="934203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/>
            <a:t>Functions</a:t>
          </a:r>
        </a:p>
      </dsp:txBody>
      <dsp:txXfrm>
        <a:off x="3473695" y="1327386"/>
        <a:ext cx="1868406" cy="9342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2C0E1A9-697F-4782-9B16-760053D04580}"/>
              </a:ext>
            </a:extLst>
          </p:cNvPr>
          <p:cNvSpPr/>
          <p:nvPr userDrawn="1"/>
        </p:nvSpPr>
        <p:spPr>
          <a:xfrm>
            <a:off x="-1" y="307976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1707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7812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3782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672" y="71528"/>
            <a:ext cx="10515600" cy="6627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3135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D71B5E4-40D2-4804-9D37-D881D05E5EF4}"/>
              </a:ext>
            </a:extLst>
          </p:cNvPr>
          <p:cNvSpPr/>
          <p:nvPr userDrawn="1"/>
        </p:nvSpPr>
        <p:spPr>
          <a:xfrm>
            <a:off x="0" y="734309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8945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8580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err="1"/>
              <a:t>Clickto</a:t>
            </a:r>
            <a:r>
              <a:rPr lang="en-US" dirty="0"/>
              <a:t>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772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6112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5682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5878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7569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6749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exampaperspractice.co.uk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60C5A07-ECA1-4401-BA23-B8332B2C7288}"/>
              </a:ext>
            </a:extLst>
          </p:cNvPr>
          <p:cNvSpPr/>
          <p:nvPr userDrawn="1"/>
        </p:nvSpPr>
        <p:spPr>
          <a:xfrm>
            <a:off x="0" y="6550024"/>
            <a:ext cx="12192000" cy="307977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3AD1EBE6-D46E-34EE-4E68-E16F33CF883E}"/>
              </a:ext>
            </a:extLst>
          </p:cNvPr>
          <p:cNvSpPr txBox="1">
            <a:spLocks/>
          </p:cNvSpPr>
          <p:nvPr userDrawn="1"/>
        </p:nvSpPr>
        <p:spPr>
          <a:xfrm>
            <a:off x="3969982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7208E43-E748-9A22-AD09-4B28CD4B53C0}"/>
              </a:ext>
            </a:extLst>
          </p:cNvPr>
          <p:cNvSpPr txBox="1"/>
          <p:nvPr userDrawn="1"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4331FC0-E602-BB5E-1F1B-8BDC1B8B864E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2786" y="1561449"/>
            <a:ext cx="7695738" cy="309835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32247DA-593D-CD74-0CE9-642E236BF9A4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9582" y="232481"/>
            <a:ext cx="933411" cy="37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7911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greeting.py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svt.py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diagnosticquestions.com/Quizzes/Go#/77691" TargetMode="External"/><Relationship Id="rId2" Type="http://schemas.openxmlformats.org/officeDocument/2006/relationships/hyperlink" Target="http://www.diagnosticquestions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diagnostic-questions-python-set6.ppt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DA1D3-9286-4E5A-86A1-EF5442E36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Predict: What is output in each case?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408DB6-BA15-4A4F-BBE6-F1C564BC77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3741" y="1119318"/>
            <a:ext cx="2801471" cy="1762200"/>
          </a:xfrm>
          <a:ln>
            <a:solidFill>
              <a:schemeClr val="accent6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</a:rPr>
              <a:t>def greeting(): </a:t>
            </a:r>
          </a:p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</a:rPr>
              <a:t> print(“Hello”) </a:t>
            </a:r>
          </a:p>
          <a:p>
            <a:pPr marL="0" indent="0">
              <a:buNone/>
            </a:pPr>
            <a:endParaRPr lang="en-GB" sz="1600" dirty="0"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</a:rPr>
              <a:t>greeting()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B413E0E-A040-42D9-8E5C-F4CF852E2B45}"/>
              </a:ext>
            </a:extLst>
          </p:cNvPr>
          <p:cNvSpPr txBox="1">
            <a:spLocks/>
          </p:cNvSpPr>
          <p:nvPr/>
        </p:nvSpPr>
        <p:spPr>
          <a:xfrm>
            <a:off x="4141799" y="1115796"/>
            <a:ext cx="2801471" cy="1762200"/>
          </a:xfrm>
          <a:prstGeom prst="rect">
            <a:avLst/>
          </a:prstGeom>
          <a:ln>
            <a:solidFill>
              <a:schemeClr val="accent6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</a:rPr>
              <a:t>def greeting(name): </a:t>
            </a:r>
          </a:p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</a:rPr>
              <a:t> print(“</a:t>
            </a:r>
            <a:r>
              <a:rPr lang="en-GB" sz="1600" dirty="0" err="1">
                <a:latin typeface="Courier New" panose="02070309020205020404" pitchFamily="49" charset="0"/>
              </a:rPr>
              <a:t>Hello”,name</a:t>
            </a:r>
            <a:r>
              <a:rPr lang="en-GB" sz="1600" dirty="0">
                <a:latin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endParaRPr lang="en-GB" sz="1600" dirty="0"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</a:rPr>
              <a:t>greeting(“Fred”)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D15DFD0-5AC5-4C8C-B0C0-61657A4E332F}"/>
              </a:ext>
            </a:extLst>
          </p:cNvPr>
          <p:cNvSpPr txBox="1">
            <a:spLocks/>
          </p:cNvSpPr>
          <p:nvPr/>
        </p:nvSpPr>
        <p:spPr>
          <a:xfrm>
            <a:off x="7400386" y="1115796"/>
            <a:ext cx="3561728" cy="1762200"/>
          </a:xfrm>
          <a:prstGeom prst="rect">
            <a:avLst/>
          </a:prstGeom>
          <a:ln>
            <a:solidFill>
              <a:schemeClr val="accent6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</a:rPr>
              <a:t>def greeting(</a:t>
            </a:r>
            <a:r>
              <a:rPr lang="en-GB" sz="1600" dirty="0" err="1">
                <a:latin typeface="Courier New" panose="02070309020205020404" pitchFamily="49" charset="0"/>
              </a:rPr>
              <a:t>name,age</a:t>
            </a:r>
            <a:r>
              <a:rPr lang="en-GB" sz="1600" dirty="0">
                <a:latin typeface="Courier New" panose="02070309020205020404" pitchFamily="49" charset="0"/>
              </a:rPr>
              <a:t>): </a:t>
            </a:r>
          </a:p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</a:rPr>
              <a:t> print(“Hello”, name)</a:t>
            </a:r>
          </a:p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</a:rPr>
              <a:t> print(“You are", age)</a:t>
            </a:r>
          </a:p>
          <a:p>
            <a:pPr marL="0" indent="0">
              <a:buNone/>
            </a:pPr>
            <a:endParaRPr lang="en-GB" sz="1600" dirty="0"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</a:rPr>
              <a:t>greeting("Tom",14)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5E3F76A-10A9-46A0-B661-8B385CFABA5B}"/>
              </a:ext>
            </a:extLst>
          </p:cNvPr>
          <p:cNvSpPr txBox="1">
            <a:spLocks/>
          </p:cNvSpPr>
          <p:nvPr/>
        </p:nvSpPr>
        <p:spPr>
          <a:xfrm>
            <a:off x="1974476" y="3654777"/>
            <a:ext cx="2801471" cy="2482551"/>
          </a:xfrm>
          <a:prstGeom prst="rect">
            <a:avLst/>
          </a:prstGeom>
          <a:ln>
            <a:solidFill>
              <a:schemeClr val="accent6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</a:rPr>
              <a:t>def </a:t>
            </a:r>
            <a:r>
              <a:rPr lang="en-GB" sz="1600" dirty="0" err="1">
                <a:latin typeface="Courier New" panose="02070309020205020404" pitchFamily="49" charset="0"/>
              </a:rPr>
              <a:t>sqaure</a:t>
            </a:r>
            <a:r>
              <a:rPr lang="en-GB" sz="1600" dirty="0">
                <a:latin typeface="Courier New" panose="02070309020205020404" pitchFamily="49" charset="0"/>
              </a:rPr>
              <a:t>(x): </a:t>
            </a:r>
          </a:p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</a:rPr>
              <a:t> </a:t>
            </a:r>
            <a:r>
              <a:rPr lang="en-GB" sz="1600" dirty="0" err="1">
                <a:latin typeface="Courier New" panose="02070309020205020404" pitchFamily="49" charset="0"/>
              </a:rPr>
              <a:t>x_sqaure</a:t>
            </a:r>
            <a:r>
              <a:rPr lang="en-GB" sz="1600" dirty="0">
                <a:latin typeface="Courier New" panose="02070309020205020404" pitchFamily="49" charset="0"/>
              </a:rPr>
              <a:t>=x*x </a:t>
            </a:r>
          </a:p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</a:rPr>
              <a:t> return </a:t>
            </a:r>
            <a:r>
              <a:rPr lang="en-GB" sz="1600" dirty="0" err="1">
                <a:latin typeface="Courier New" panose="02070309020205020404" pitchFamily="49" charset="0"/>
              </a:rPr>
              <a:t>x_square</a:t>
            </a:r>
            <a:endParaRPr lang="en-GB" sz="1600" dirty="0">
              <a:latin typeface="Courier New" panose="02070309020205020404" pitchFamily="49" charset="0"/>
            </a:endParaRPr>
          </a:p>
          <a:p>
            <a:pPr marL="0" indent="0">
              <a:buNone/>
            </a:pPr>
            <a:endParaRPr lang="en-GB" sz="1600" dirty="0"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</a:rPr>
              <a:t>x2=square(9)</a:t>
            </a:r>
          </a:p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</a:rPr>
              <a:t>print(x2)</a:t>
            </a:r>
          </a:p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</a:rPr>
              <a:t>print(square(7))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6F71FB8-5122-444A-BDB5-DBF89B5CC03B}"/>
              </a:ext>
            </a:extLst>
          </p:cNvPr>
          <p:cNvSpPr txBox="1"/>
          <p:nvPr/>
        </p:nvSpPr>
        <p:spPr>
          <a:xfrm>
            <a:off x="5724774" y="3654778"/>
            <a:ext cx="3753971" cy="2277547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600" dirty="0">
                <a:latin typeface="Courier New" panose="02070309020205020404" pitchFamily="49" charset="0"/>
              </a:rPr>
              <a:t>def add(</a:t>
            </a:r>
            <a:r>
              <a:rPr lang="en-GB" sz="1600" dirty="0" err="1">
                <a:latin typeface="Courier New" panose="02070309020205020404" pitchFamily="49" charset="0"/>
              </a:rPr>
              <a:t>x,y</a:t>
            </a:r>
            <a:r>
              <a:rPr lang="en-GB" sz="1600" dirty="0">
                <a:latin typeface="Courier New" panose="02070309020205020404" pitchFamily="49" charset="0"/>
              </a:rPr>
              <a:t>): </a:t>
            </a:r>
          </a:p>
          <a:p>
            <a:pPr>
              <a:lnSpc>
                <a:spcPct val="150000"/>
              </a:lnSpc>
            </a:pPr>
            <a:r>
              <a:rPr lang="en-GB" sz="1600" dirty="0">
                <a:latin typeface="Courier New" panose="02070309020205020404" pitchFamily="49" charset="0"/>
              </a:rPr>
              <a:t> </a:t>
            </a:r>
            <a:r>
              <a:rPr lang="en-GB" sz="1600" dirty="0" err="1">
                <a:latin typeface="Courier New" panose="02070309020205020404" pitchFamily="49" charset="0"/>
              </a:rPr>
              <a:t>x_plus_y</a:t>
            </a:r>
            <a:r>
              <a:rPr lang="en-GB" sz="1600" dirty="0">
                <a:latin typeface="Courier New" panose="02070309020205020404" pitchFamily="49" charset="0"/>
              </a:rPr>
              <a:t>=x-y </a:t>
            </a:r>
          </a:p>
          <a:p>
            <a:pPr>
              <a:lnSpc>
                <a:spcPct val="150000"/>
              </a:lnSpc>
            </a:pPr>
            <a:r>
              <a:rPr lang="en-GB" sz="1600" dirty="0">
                <a:latin typeface="Courier New" panose="02070309020205020404" pitchFamily="49" charset="0"/>
              </a:rPr>
              <a:t> return </a:t>
            </a:r>
            <a:r>
              <a:rPr lang="en-GB" sz="1600" dirty="0" err="1">
                <a:latin typeface="Courier New" panose="02070309020205020404" pitchFamily="49" charset="0"/>
              </a:rPr>
              <a:t>x_plus_y</a:t>
            </a:r>
            <a:endParaRPr lang="en-GB" sz="1600" dirty="0">
              <a:latin typeface="Courier New" panose="02070309020205020404" pitchFamily="49" charset="0"/>
            </a:endParaRPr>
          </a:p>
          <a:p>
            <a:pPr>
              <a:lnSpc>
                <a:spcPct val="150000"/>
              </a:lnSpc>
            </a:pPr>
            <a:endParaRPr lang="en-GB" sz="1600" dirty="0"/>
          </a:p>
          <a:p>
            <a:pPr>
              <a:lnSpc>
                <a:spcPct val="150000"/>
              </a:lnSpc>
            </a:pPr>
            <a:r>
              <a:rPr lang="en-GB" sz="1600" dirty="0">
                <a:latin typeface="Courier New" panose="02070309020205020404" pitchFamily="49" charset="0"/>
              </a:rPr>
              <a:t>total=add(3,4)</a:t>
            </a:r>
          </a:p>
          <a:p>
            <a:pPr>
              <a:lnSpc>
                <a:spcPct val="150000"/>
              </a:lnSpc>
            </a:pPr>
            <a:r>
              <a:rPr lang="en-GB" sz="1600" dirty="0">
                <a:latin typeface="Courier New" panose="02070309020205020404" pitchFamily="49" charset="0"/>
              </a:rPr>
              <a:t>print(total)</a:t>
            </a:r>
            <a:endParaRPr lang="en-GB" sz="16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B55F413-880D-44FB-A621-4BFA74C14277}"/>
              </a:ext>
            </a:extLst>
          </p:cNvPr>
          <p:cNvSpPr txBox="1"/>
          <p:nvPr/>
        </p:nvSpPr>
        <p:spPr>
          <a:xfrm>
            <a:off x="10299561" y="3156881"/>
            <a:ext cx="132510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Hello</a:t>
            </a:r>
          </a:p>
          <a:p>
            <a:endParaRPr lang="en-GB" dirty="0"/>
          </a:p>
          <a:p>
            <a:r>
              <a:rPr lang="en-GB" dirty="0"/>
              <a:t>Hello Fred</a:t>
            </a:r>
          </a:p>
          <a:p>
            <a:endParaRPr lang="en-GB" dirty="0"/>
          </a:p>
          <a:p>
            <a:r>
              <a:rPr lang="en-GB" dirty="0"/>
              <a:t>Hello Tom</a:t>
            </a:r>
          </a:p>
          <a:p>
            <a:r>
              <a:rPr lang="en-GB" dirty="0"/>
              <a:t>You are 14</a:t>
            </a:r>
          </a:p>
          <a:p>
            <a:endParaRPr lang="en-GB" dirty="0"/>
          </a:p>
          <a:p>
            <a:r>
              <a:rPr lang="en-GB" dirty="0"/>
              <a:t>81</a:t>
            </a:r>
          </a:p>
          <a:p>
            <a:r>
              <a:rPr lang="en-GB" dirty="0"/>
              <a:t>49</a:t>
            </a:r>
          </a:p>
          <a:p>
            <a:endParaRPr lang="en-GB" dirty="0"/>
          </a:p>
          <a:p>
            <a:r>
              <a:rPr lang="en-GB" dirty="0"/>
              <a:t>-1</a:t>
            </a:r>
          </a:p>
        </p:txBody>
      </p:sp>
    </p:spTree>
    <p:extLst>
      <p:ext uri="{BB962C8B-B14F-4D97-AF65-F5344CB8AC3E}">
        <p14:creationId xmlns:p14="http://schemas.microsoft.com/office/powerpoint/2010/main" val="1262707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Investigate: Procedure with 2 parameters</a:t>
            </a:r>
          </a:p>
        </p:txBody>
      </p:sp>
      <p:sp>
        <p:nvSpPr>
          <p:cNvPr id="4" name="Rectangle 3"/>
          <p:cNvSpPr/>
          <p:nvPr/>
        </p:nvSpPr>
        <p:spPr>
          <a:xfrm>
            <a:off x="712000" y="2228989"/>
            <a:ext cx="10708943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GB" sz="2400" dirty="0">
                <a:latin typeface="Courier New" panose="02070309020205020404" pitchFamily="49" charset="0"/>
              </a:rPr>
              <a:t>def greeting(</a:t>
            </a:r>
            <a:r>
              <a:rPr lang="en-GB" sz="2400" dirty="0" err="1">
                <a:latin typeface="Courier New" panose="02070309020205020404" pitchFamily="49" charset="0"/>
              </a:rPr>
              <a:t>name,age</a:t>
            </a:r>
            <a:r>
              <a:rPr lang="en-GB" sz="2400" dirty="0">
                <a:latin typeface="Courier New" panose="02070309020205020404" pitchFamily="49" charset="0"/>
              </a:rPr>
              <a:t>): </a:t>
            </a:r>
          </a:p>
          <a:p>
            <a:pPr>
              <a:lnSpc>
                <a:spcPct val="200000"/>
              </a:lnSpc>
            </a:pPr>
            <a:r>
              <a:rPr lang="en-GB" sz="2400" dirty="0">
                <a:latin typeface="Courier New" panose="02070309020205020404" pitchFamily="49" charset="0"/>
              </a:rPr>
              <a:t> print(“Hello”, name)</a:t>
            </a:r>
          </a:p>
          <a:p>
            <a:pPr>
              <a:lnSpc>
                <a:spcPct val="200000"/>
              </a:lnSpc>
            </a:pPr>
            <a:r>
              <a:rPr lang="en-GB" sz="2400" dirty="0">
                <a:latin typeface="Courier New" panose="02070309020205020404" pitchFamily="49" charset="0"/>
              </a:rPr>
              <a:t> print(“You are”, age) </a:t>
            </a:r>
          </a:p>
          <a:p>
            <a:pPr>
              <a:lnSpc>
                <a:spcPct val="200000"/>
              </a:lnSpc>
            </a:pPr>
            <a:r>
              <a:rPr lang="en-GB" sz="2400" dirty="0">
                <a:latin typeface="Courier New" panose="02070309020205020404" pitchFamily="49" charset="0"/>
              </a:rPr>
              <a:t>greeting(“Fred Flinstone”,30)</a:t>
            </a:r>
          </a:p>
          <a:p>
            <a:endParaRPr lang="en-GB" dirty="0">
              <a:solidFill>
                <a:srgbClr val="008000"/>
              </a:solidFill>
              <a:latin typeface="Courier New" panose="02070309020205020404" pitchFamily="49" charset="0"/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7D304CB-8604-40A4-9ED2-504F261331F5}"/>
              </a:ext>
            </a:extLst>
          </p:cNvPr>
          <p:cNvCxnSpPr>
            <a:cxnSpLocks/>
            <a:stCxn id="20" idx="1"/>
            <a:endCxn id="28" idx="3"/>
          </p:cNvCxnSpPr>
          <p:nvPr/>
        </p:nvCxnSpPr>
        <p:spPr>
          <a:xfrm flipH="1">
            <a:off x="4987431" y="2717573"/>
            <a:ext cx="737043" cy="314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8ABE9824-6AE5-4755-8CBC-0D00DF39FD9A}"/>
              </a:ext>
            </a:extLst>
          </p:cNvPr>
          <p:cNvSpPr/>
          <p:nvPr/>
        </p:nvSpPr>
        <p:spPr>
          <a:xfrm>
            <a:off x="911239" y="3289265"/>
            <a:ext cx="3884468" cy="120204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15308BA-1392-44E1-9701-1E5508CA9ABD}"/>
              </a:ext>
            </a:extLst>
          </p:cNvPr>
          <p:cNvCxnSpPr>
            <a:cxnSpLocks/>
            <a:stCxn id="24" idx="1"/>
          </p:cNvCxnSpPr>
          <p:nvPr/>
        </p:nvCxnSpPr>
        <p:spPr>
          <a:xfrm flipH="1">
            <a:off x="4824616" y="3500135"/>
            <a:ext cx="133953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00CF6FC0-0327-40C5-8238-4E23BA22EBC4}"/>
              </a:ext>
            </a:extLst>
          </p:cNvPr>
          <p:cNvSpPr txBox="1"/>
          <p:nvPr/>
        </p:nvSpPr>
        <p:spPr>
          <a:xfrm>
            <a:off x="5724474" y="2532907"/>
            <a:ext cx="52613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Define a subroutine with 2 parameters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AF8ECB1-3FD5-41FA-96C7-0D8CB636E3BD}"/>
              </a:ext>
            </a:extLst>
          </p:cNvPr>
          <p:cNvSpPr txBox="1"/>
          <p:nvPr/>
        </p:nvSpPr>
        <p:spPr>
          <a:xfrm>
            <a:off x="6850315" y="4732999"/>
            <a:ext cx="38844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Call the subroutine, with the parameters value inside the brackets.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DE45FD9-DC43-44DB-887E-7EB9D262DE65}"/>
              </a:ext>
            </a:extLst>
          </p:cNvPr>
          <p:cNvSpPr txBox="1"/>
          <p:nvPr/>
        </p:nvSpPr>
        <p:spPr>
          <a:xfrm>
            <a:off x="6164155" y="3315469"/>
            <a:ext cx="49462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Indented procedure statements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51648CE-600F-4DC3-AC9F-9BB12BAC4E16}"/>
              </a:ext>
            </a:extLst>
          </p:cNvPr>
          <p:cNvSpPr/>
          <p:nvPr/>
        </p:nvSpPr>
        <p:spPr>
          <a:xfrm>
            <a:off x="771057" y="4732999"/>
            <a:ext cx="5393098" cy="38247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E6CED36-40B0-4803-8F80-F787C3A1CD31}"/>
              </a:ext>
            </a:extLst>
          </p:cNvPr>
          <p:cNvSpPr/>
          <p:nvPr/>
        </p:nvSpPr>
        <p:spPr>
          <a:xfrm>
            <a:off x="741528" y="2564381"/>
            <a:ext cx="4245903" cy="369333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9AB28AA-9E30-4962-A2B5-0CD8D1127AB6}"/>
              </a:ext>
            </a:extLst>
          </p:cNvPr>
          <p:cNvSpPr txBox="1"/>
          <p:nvPr/>
        </p:nvSpPr>
        <p:spPr>
          <a:xfrm>
            <a:off x="1779700" y="2009020"/>
            <a:ext cx="47466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Identifier (</a:t>
            </a:r>
            <a:r>
              <a:rPr lang="en-GB" dirty="0" err="1"/>
              <a:t>ie</a:t>
            </a:r>
            <a:r>
              <a:rPr lang="en-GB" dirty="0"/>
              <a:t> the name of the procedure)</a:t>
            </a:r>
          </a:p>
        </p:txBody>
      </p:sp>
      <p:sp>
        <p:nvSpPr>
          <p:cNvPr id="41" name="Right Brace 40">
            <a:extLst>
              <a:ext uri="{FF2B5EF4-FFF2-40B4-BE49-F238E27FC236}">
                <a16:creationId xmlns:a16="http://schemas.microsoft.com/office/drawing/2014/main" id="{1E3FD8F5-1BA1-414D-9F45-6B75BB35FBD7}"/>
              </a:ext>
            </a:extLst>
          </p:cNvPr>
          <p:cNvSpPr/>
          <p:nvPr/>
        </p:nvSpPr>
        <p:spPr>
          <a:xfrm rot="16200000">
            <a:off x="2297744" y="1685349"/>
            <a:ext cx="121394" cy="1537000"/>
          </a:xfrm>
          <a:prstGeom prst="rightBrac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9F32DE44-C48B-42F2-8C9D-D13F69F77B0F}"/>
              </a:ext>
            </a:extLst>
          </p:cNvPr>
          <p:cNvCxnSpPr>
            <a:cxnSpLocks/>
          </p:cNvCxnSpPr>
          <p:nvPr/>
        </p:nvCxnSpPr>
        <p:spPr>
          <a:xfrm flipH="1">
            <a:off x="6164155" y="4912505"/>
            <a:ext cx="455938" cy="51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0A5897EF-38D4-4BBB-9EA7-262C68562429}"/>
              </a:ext>
            </a:extLst>
          </p:cNvPr>
          <p:cNvSpPr txBox="1">
            <a:spLocks/>
          </p:cNvSpPr>
          <p:nvPr/>
        </p:nvSpPr>
        <p:spPr>
          <a:xfrm>
            <a:off x="6696032" y="855577"/>
            <a:ext cx="4876800" cy="1411694"/>
          </a:xfrm>
          <a:prstGeom prst="rect">
            <a:avLst/>
          </a:prstGeom>
          <a:ln>
            <a:solidFill>
              <a:schemeClr val="accent6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</a:rPr>
              <a:t>def greeting(</a:t>
            </a:r>
            <a:r>
              <a:rPr lang="en-GB" sz="1600" dirty="0" err="1">
                <a:latin typeface="Courier New" panose="02070309020205020404" pitchFamily="49" charset="0"/>
              </a:rPr>
              <a:t>name,age</a:t>
            </a:r>
            <a:r>
              <a:rPr lang="en-GB" sz="1600" dirty="0">
                <a:latin typeface="Courier New" panose="02070309020205020404" pitchFamily="49" charset="0"/>
              </a:rPr>
              <a:t>): </a:t>
            </a:r>
          </a:p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</a:rPr>
              <a:t> print(“Hello”, name)</a:t>
            </a:r>
          </a:p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</a:rPr>
              <a:t> print(“You are", age)</a:t>
            </a:r>
          </a:p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</a:rPr>
              <a:t>greeting("Tom",14)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12243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CD51A-C2A2-4F13-B47B-3E771D32A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Download </a:t>
            </a:r>
            <a:r>
              <a:rPr lang="en-GB" dirty="0"/>
              <a:t>the code below and modify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DC076E-F333-443E-AA01-C949A27904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87670" y="1395935"/>
            <a:ext cx="4636602" cy="4351338"/>
          </a:xfrm>
        </p:spPr>
        <p:txBody>
          <a:bodyPr>
            <a:normAutofit fontScale="47500" lnSpcReduction="20000"/>
          </a:bodyPr>
          <a:lstStyle/>
          <a:p>
            <a:pPr marL="514350" indent="-514350">
              <a:lnSpc>
                <a:spcPct val="120000"/>
              </a:lnSpc>
              <a:buFont typeface="+mj-lt"/>
              <a:buAutoNum type="alphaLcParenR"/>
            </a:pPr>
            <a:r>
              <a:rPr lang="en-GB" dirty="0"/>
              <a:t>Remove line 4.  What happens when you run the code? Replace line 4 when you have completed the experiment.</a:t>
            </a:r>
          </a:p>
          <a:p>
            <a:pPr marL="514350" indent="-514350">
              <a:lnSpc>
                <a:spcPct val="120000"/>
              </a:lnSpc>
              <a:buFont typeface="+mj-lt"/>
              <a:buAutoNum type="alphaLcParenR"/>
            </a:pPr>
            <a:r>
              <a:rPr lang="en-GB" dirty="0"/>
              <a:t>Line 1+4: Change the identifier from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greeting</a:t>
            </a:r>
            <a:r>
              <a:rPr lang="en-GB" dirty="0"/>
              <a:t> to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french_greeting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lnSpc>
                <a:spcPct val="120000"/>
              </a:lnSpc>
              <a:buFont typeface="+mj-lt"/>
              <a:buAutoNum type="alphaLcParenR"/>
            </a:pPr>
            <a:r>
              <a:rPr lang="en-GB" dirty="0"/>
              <a:t>Line 2: Change the string “Hello” to “Bonjour”</a:t>
            </a:r>
          </a:p>
          <a:p>
            <a:pPr marL="514350" indent="-514350">
              <a:lnSpc>
                <a:spcPct val="120000"/>
              </a:lnSpc>
              <a:buFont typeface="+mj-lt"/>
              <a:buAutoNum type="alphaLcParenR"/>
            </a:pPr>
            <a:r>
              <a:rPr lang="en-GB" dirty="0"/>
              <a:t>Line 1 and 4: Add an additional parameter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colour. </a:t>
            </a:r>
          </a:p>
          <a:p>
            <a:pPr marL="514350" indent="-514350">
              <a:lnSpc>
                <a:spcPct val="120000"/>
              </a:lnSpc>
              <a:buFont typeface="+mj-lt"/>
              <a:buAutoNum type="alphaLcParenR"/>
            </a:pPr>
            <a:r>
              <a:rPr lang="en-GB" dirty="0">
                <a:cs typeface="Courier New" panose="02070309020205020404" pitchFamily="49" charset="0"/>
              </a:rPr>
              <a:t>Line 4: Add the colour “red” as a parameter to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greeting.</a:t>
            </a:r>
          </a:p>
          <a:p>
            <a:pPr marL="514350" indent="-514350">
              <a:lnSpc>
                <a:spcPct val="120000"/>
              </a:lnSpc>
              <a:buFont typeface="+mj-lt"/>
              <a:buAutoNum type="alphaLcParenR"/>
            </a:pPr>
            <a:r>
              <a:rPr lang="en-GB" dirty="0"/>
              <a:t>Add an additional statement that outputs “Your favourite colour is” and specifies the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colour</a:t>
            </a:r>
          </a:p>
          <a:p>
            <a:pPr marL="514350" indent="-514350">
              <a:lnSpc>
                <a:spcPct val="120000"/>
              </a:lnSpc>
              <a:buFont typeface="+mj-lt"/>
              <a:buAutoNum type="alphaLcParenR"/>
            </a:pPr>
            <a:r>
              <a:rPr lang="en-GB" dirty="0"/>
              <a:t>Make another call to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greeting</a:t>
            </a:r>
            <a:r>
              <a:rPr lang="en-GB" dirty="0"/>
              <a:t> wit the following parameters:</a:t>
            </a:r>
          </a:p>
          <a:p>
            <a:pPr marL="457200" lvl="1" indent="0">
              <a:lnSpc>
                <a:spcPct val="120000"/>
              </a:lnSpc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Name=“Darth Vader”</a:t>
            </a:r>
          </a:p>
          <a:p>
            <a:pPr marL="457200" lvl="1" indent="0">
              <a:lnSpc>
                <a:spcPct val="120000"/>
              </a:lnSpc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Age=“50”</a:t>
            </a:r>
          </a:p>
          <a:p>
            <a:pPr marL="457200" lvl="1" indent="0">
              <a:lnSpc>
                <a:spcPct val="120000"/>
              </a:lnSpc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Colour=”Pink”</a:t>
            </a:r>
          </a:p>
          <a:p>
            <a:pPr marL="457200" lvl="1" indent="0">
              <a:lnSpc>
                <a:spcPct val="120000"/>
              </a:lnSpc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lphaLcParenR"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lphaLcParenR"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lphaLcParenR"/>
            </a:pPr>
            <a:endParaRPr lang="en-GB" dirty="0"/>
          </a:p>
          <a:p>
            <a:pPr marL="514350" indent="-514350">
              <a:buFont typeface="+mj-lt"/>
              <a:buAutoNum type="alphaLcParenR"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lphaLcParenR"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956DF16-F3FD-4E4B-ADF9-256BF26B70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5817681"/>
              </p:ext>
            </p:extLst>
          </p:nvPr>
        </p:nvGraphicFramePr>
        <p:xfrm>
          <a:off x="452719" y="1329497"/>
          <a:ext cx="5472952" cy="276606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16525">
                  <a:extLst>
                    <a:ext uri="{9D8B030D-6E8A-4147-A177-3AD203B41FA5}">
                      <a16:colId xmlns:a16="http://schemas.microsoft.com/office/drawing/2014/main" val="796922999"/>
                    </a:ext>
                  </a:extLst>
                </a:gridCol>
                <a:gridCol w="5056427">
                  <a:extLst>
                    <a:ext uri="{9D8B030D-6E8A-4147-A177-3AD203B41FA5}">
                      <a16:colId xmlns:a16="http://schemas.microsoft.com/office/drawing/2014/main" val="16319803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greeting(</a:t>
                      </a:r>
                      <a:r>
                        <a:rPr lang="en-GB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name,age</a:t>
                      </a: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 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print(“Hello”, name)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print(“You are”, age) 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GB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greeting(“Fred Flinstone”,30)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endParaRPr lang="en-GB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646959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A91E8942-9E2C-4CDE-9832-76E30AECBE71}"/>
              </a:ext>
            </a:extLst>
          </p:cNvPr>
          <p:cNvSpPr txBox="1"/>
          <p:nvPr/>
        </p:nvSpPr>
        <p:spPr>
          <a:xfrm>
            <a:off x="1941689" y="4628444"/>
            <a:ext cx="2833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Download the code from here: </a:t>
            </a:r>
            <a:r>
              <a:rPr lang="en-GB" dirty="0">
                <a:hlinkClick r:id="rId2"/>
              </a:rPr>
              <a:t>greeting.py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22520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AEFAA-FF65-422D-8123-F11BDF295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Functions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EA7B16-F595-44E1-A8CE-FBD4D2643DB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82954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913D4D7-D028-14B0-9FDC-715FECF5D5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054" y="1265499"/>
            <a:ext cx="11589892" cy="4946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82281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8C1DCE-90B4-4831-A6CE-D334A874B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In pairs, predict what the following outputs</a:t>
            </a: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64B49BD4-6837-4334-AB9A-B76F434D47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9514756"/>
              </p:ext>
            </p:extLst>
          </p:nvPr>
        </p:nvGraphicFramePr>
        <p:xfrm>
          <a:off x="808672" y="1074420"/>
          <a:ext cx="5472952" cy="5371536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636306">
                  <a:extLst>
                    <a:ext uri="{9D8B030D-6E8A-4147-A177-3AD203B41FA5}">
                      <a16:colId xmlns:a16="http://schemas.microsoft.com/office/drawing/2014/main" val="796922999"/>
                    </a:ext>
                  </a:extLst>
                </a:gridCol>
                <a:gridCol w="4836646">
                  <a:extLst>
                    <a:ext uri="{9D8B030D-6E8A-4147-A177-3AD203B41FA5}">
                      <a16:colId xmlns:a16="http://schemas.microsoft.com/office/drawing/2014/main" val="1631980340"/>
                    </a:ext>
                  </a:extLst>
                </a:gridCol>
              </a:tblGrid>
              <a:tr h="53715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GB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GB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GB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12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13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14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15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math</a:t>
                      </a:r>
                    </a:p>
                    <a:p>
                      <a:pPr marL="0" indent="0">
                        <a:buNone/>
                      </a:pPr>
                      <a:endParaRPr lang="en-GB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square(x):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x=x*x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return x</a:t>
                      </a:r>
                    </a:p>
                    <a:p>
                      <a:pPr marL="0" indent="0">
                        <a:buNone/>
                      </a:pPr>
                      <a:endParaRPr lang="en-GB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double(x):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x=x*2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return x</a:t>
                      </a:r>
                    </a:p>
                    <a:p>
                      <a:pPr marL="0" indent="0">
                        <a:buNone/>
                      </a:pPr>
                      <a:b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print(square(5))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print(double(8))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print(square(square(3)))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print(double(double(8)))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print((square(double(8)))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print(double(square(4)))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print(square(square(square(2))))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x=double(3)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print(square(x))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64695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82DDCFD8-C7C9-4E44-81EE-30F3DCD05CC6}"/>
              </a:ext>
            </a:extLst>
          </p:cNvPr>
          <p:cNvSpPr txBox="1"/>
          <p:nvPr/>
        </p:nvSpPr>
        <p:spPr>
          <a:xfrm>
            <a:off x="7777019" y="3925454"/>
            <a:ext cx="178261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25</a:t>
            </a:r>
          </a:p>
          <a:p>
            <a:r>
              <a:rPr lang="en-GB" dirty="0"/>
              <a:t>16</a:t>
            </a:r>
          </a:p>
          <a:p>
            <a:r>
              <a:rPr lang="en-GB" dirty="0"/>
              <a:t>81</a:t>
            </a:r>
          </a:p>
          <a:p>
            <a:r>
              <a:rPr lang="en-GB" dirty="0"/>
              <a:t>63</a:t>
            </a:r>
          </a:p>
          <a:p>
            <a:r>
              <a:rPr lang="en-GB" dirty="0"/>
              <a:t>256</a:t>
            </a:r>
          </a:p>
          <a:p>
            <a:r>
              <a:rPr lang="en-GB" dirty="0"/>
              <a:t>32</a:t>
            </a:r>
          </a:p>
          <a:p>
            <a:r>
              <a:rPr lang="en-GB" dirty="0"/>
              <a:t>256</a:t>
            </a:r>
          </a:p>
          <a:p>
            <a:r>
              <a:rPr lang="en-GB" dirty="0"/>
              <a:t>36</a:t>
            </a:r>
          </a:p>
        </p:txBody>
      </p:sp>
    </p:spTree>
    <p:extLst>
      <p:ext uri="{BB962C8B-B14F-4D97-AF65-F5344CB8AC3E}">
        <p14:creationId xmlns:p14="http://schemas.microsoft.com/office/powerpoint/2010/main" val="821409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C957A2-88D0-4F44-ACBB-9CEC1B44A3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DBAFCA-26DA-4217-BC37-5D113B3E5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2733" y="1253331"/>
            <a:ext cx="10515600" cy="493298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>
                <a:solidFill>
                  <a:srgbClr val="000000"/>
                </a:solidFill>
              </a:rPr>
              <a:t>Subroutines that do not return values and do not have to have input parameters are called procedures.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>
                <a:solidFill>
                  <a:srgbClr val="000000"/>
                </a:solidFill>
              </a:rPr>
              <a:t>Subroutines that allow return values are called functions. 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US" dirty="0"/>
              <a:t>The features of a function are: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US" dirty="0"/>
              <a:t>Has a name: identifier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US" dirty="0"/>
              <a:t>Has zero or more input parameters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US" dirty="0"/>
              <a:t>Returns 1 or more values</a:t>
            </a:r>
          </a:p>
          <a:p>
            <a:pPr marL="0" indent="0">
              <a:lnSpc>
                <a:spcPct val="120000"/>
              </a:lnSpc>
              <a:buNone/>
            </a:pPr>
            <a:endParaRPr lang="en-GB" dirty="0">
              <a:solidFill>
                <a:srgbClr val="000000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 → function → output 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endParaRPr lang="en-GB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function_identifier</a:t>
            </a:r>
            <a:r>
              <a:rPr 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(parameter1, parameter2, …)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return value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2162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Function with 1 parameter and return value</a:t>
            </a:r>
          </a:p>
        </p:txBody>
      </p:sp>
      <p:sp>
        <p:nvSpPr>
          <p:cNvPr id="4" name="Rectangle 3"/>
          <p:cNvSpPr/>
          <p:nvPr/>
        </p:nvSpPr>
        <p:spPr>
          <a:xfrm>
            <a:off x="1069074" y="1800705"/>
            <a:ext cx="10708943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00000"/>
                </a:solidFill>
              </a:rPr>
              <a:t>Functions have to return values do not have to return values and do not have to have input parameters. A simple procedure with out input or input is given here.</a:t>
            </a:r>
          </a:p>
          <a:p>
            <a:endParaRPr lang="en-GB" b="1" dirty="0">
              <a:solidFill>
                <a:srgbClr val="0000FF"/>
              </a:solidFill>
              <a:latin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def square(x): 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x_square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=x*x 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return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x_square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GB" dirty="0">
              <a:solidFill>
                <a:srgbClr val="008000"/>
              </a:solidFill>
              <a:latin typeface="Courier New" panose="02070309020205020404" pitchFamily="49" charset="0"/>
            </a:endParaRPr>
          </a:p>
          <a:p>
            <a:r>
              <a:rPr lang="en-GB" dirty="0">
                <a:solidFill>
                  <a:srgbClr val="000000"/>
                </a:solidFill>
              </a:rPr>
              <a:t>To call a function write its name with the value of the parameter in the brackets</a:t>
            </a:r>
            <a:endParaRPr lang="en-GB" dirty="0">
              <a:solidFill>
                <a:srgbClr val="008000"/>
              </a:solidFill>
              <a:latin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</a:rPr>
              <a:t>square(9)</a:t>
            </a:r>
          </a:p>
          <a:p>
            <a:endParaRPr lang="en-GB" dirty="0">
              <a:solidFill>
                <a:srgbClr val="008000"/>
              </a:solidFill>
              <a:latin typeface="Courier New" panose="02070309020205020404" pitchFamily="49" charset="0"/>
            </a:endParaRPr>
          </a:p>
          <a:p>
            <a:r>
              <a:rPr lang="en-GB" dirty="0">
                <a:solidFill>
                  <a:srgbClr val="000000"/>
                </a:solidFill>
              </a:rPr>
              <a:t>To set the output of the function to a variable we can assign the output to a variable</a:t>
            </a:r>
            <a:endParaRPr lang="en-GB" dirty="0">
              <a:solidFill>
                <a:srgbClr val="008000"/>
              </a:solidFill>
              <a:latin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</a:rPr>
              <a:t>x2=square(9)</a:t>
            </a:r>
          </a:p>
          <a:p>
            <a:endParaRPr lang="en-GB" dirty="0">
              <a:solidFill>
                <a:srgbClr val="008000"/>
              </a:solidFill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17872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Function with 2 parameter and return value</a:t>
            </a:r>
          </a:p>
        </p:txBody>
      </p:sp>
      <p:sp>
        <p:nvSpPr>
          <p:cNvPr id="4" name="Rectangle 3"/>
          <p:cNvSpPr/>
          <p:nvPr/>
        </p:nvSpPr>
        <p:spPr>
          <a:xfrm>
            <a:off x="1069074" y="1800705"/>
            <a:ext cx="10708943" cy="3520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00000"/>
                </a:solidFill>
              </a:rPr>
              <a:t>The function below now has two input values:</a:t>
            </a:r>
          </a:p>
          <a:p>
            <a:endParaRPr lang="en-GB" b="1" dirty="0">
              <a:solidFill>
                <a:srgbClr val="0000FF"/>
              </a:solidFill>
              <a:latin typeface="Courier New" panose="02070309020205020404" pitchFamily="49" charset="0"/>
            </a:endParaRPr>
          </a:p>
          <a:p>
            <a:pPr>
              <a:lnSpc>
                <a:spcPct val="150000"/>
              </a:lnSpc>
            </a:pPr>
            <a:r>
              <a:rPr lang="en-GB" dirty="0" err="1">
                <a:latin typeface="Courier New" panose="02070309020205020404" pitchFamily="49" charset="0"/>
              </a:rPr>
              <a:t>def</a:t>
            </a:r>
            <a:r>
              <a:rPr lang="en-GB" dirty="0">
                <a:latin typeface="Courier New" panose="02070309020205020404" pitchFamily="49" charset="0"/>
              </a:rPr>
              <a:t> add(</a:t>
            </a:r>
            <a:r>
              <a:rPr lang="en-GB" dirty="0" err="1">
                <a:latin typeface="Courier New" panose="02070309020205020404" pitchFamily="49" charset="0"/>
              </a:rPr>
              <a:t>x,y</a:t>
            </a:r>
            <a:r>
              <a:rPr lang="en-GB" dirty="0">
                <a:latin typeface="Courier New" panose="02070309020205020404" pitchFamily="49" charset="0"/>
              </a:rPr>
              <a:t>): </a:t>
            </a:r>
          </a:p>
          <a:p>
            <a:pPr>
              <a:lnSpc>
                <a:spcPct val="150000"/>
              </a:lnSpc>
            </a:pPr>
            <a:r>
              <a:rPr lang="en-GB" dirty="0">
                <a:latin typeface="Courier New" panose="02070309020205020404" pitchFamily="49" charset="0"/>
              </a:rPr>
              <a:t> </a:t>
            </a:r>
            <a:r>
              <a:rPr lang="en-GB" dirty="0" err="1">
                <a:latin typeface="Courier New" panose="02070309020205020404" pitchFamily="49" charset="0"/>
              </a:rPr>
              <a:t>x_plus_y</a:t>
            </a:r>
            <a:r>
              <a:rPr lang="en-GB" dirty="0">
                <a:latin typeface="Courier New" panose="02070309020205020404" pitchFamily="49" charset="0"/>
              </a:rPr>
              <a:t>=</a:t>
            </a:r>
            <a:r>
              <a:rPr lang="en-GB" dirty="0" err="1">
                <a:latin typeface="Courier New" panose="02070309020205020404" pitchFamily="49" charset="0"/>
              </a:rPr>
              <a:t>x+y</a:t>
            </a:r>
            <a:r>
              <a:rPr lang="en-GB" dirty="0">
                <a:latin typeface="Courier New" panose="02070309020205020404" pitchFamily="49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GB" dirty="0">
                <a:latin typeface="Courier New" panose="02070309020205020404" pitchFamily="49" charset="0"/>
              </a:rPr>
              <a:t> return </a:t>
            </a:r>
            <a:r>
              <a:rPr lang="en-GB" dirty="0" err="1">
                <a:latin typeface="Courier New" panose="02070309020205020404" pitchFamily="49" charset="0"/>
              </a:rPr>
              <a:t>x_plus_y</a:t>
            </a:r>
            <a:endParaRPr lang="en-GB" dirty="0">
              <a:latin typeface="Courier New" panose="02070309020205020404" pitchFamily="49" charset="0"/>
            </a:endParaRPr>
          </a:p>
          <a:p>
            <a:endParaRPr lang="en-GB" dirty="0"/>
          </a:p>
          <a:p>
            <a:r>
              <a:rPr lang="en-GB" dirty="0"/>
              <a:t>And to call we use:</a:t>
            </a:r>
          </a:p>
          <a:p>
            <a:endParaRPr lang="en-GB" dirty="0">
              <a:latin typeface="Courier New" panose="02070309020205020404" pitchFamily="49" charset="0"/>
            </a:endParaRPr>
          </a:p>
          <a:p>
            <a:pPr>
              <a:lnSpc>
                <a:spcPct val="150000"/>
              </a:lnSpc>
            </a:pPr>
            <a:r>
              <a:rPr lang="en-GB" dirty="0">
                <a:latin typeface="Courier New" panose="02070309020205020404" pitchFamily="49" charset="0"/>
              </a:rPr>
              <a:t>total=add(3,4)</a:t>
            </a:r>
          </a:p>
          <a:p>
            <a:pPr>
              <a:lnSpc>
                <a:spcPct val="150000"/>
              </a:lnSpc>
            </a:pPr>
            <a:r>
              <a:rPr lang="en-GB" dirty="0">
                <a:latin typeface="Courier New" panose="02070309020205020404" pitchFamily="49" charset="0"/>
              </a:rPr>
              <a:t>print(total)</a:t>
            </a:r>
          </a:p>
        </p:txBody>
      </p:sp>
    </p:spTree>
    <p:extLst>
      <p:ext uri="{BB962C8B-B14F-4D97-AF65-F5344CB8AC3E}">
        <p14:creationId xmlns:p14="http://schemas.microsoft.com/office/powerpoint/2010/main" val="22826851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8C1DCE-90B4-4831-A6CE-D334A874B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In pairs, predict what the following code does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99B47C-836F-49BC-B943-AB84D51FA6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969" y="1318008"/>
            <a:ext cx="5120898" cy="4667250"/>
          </a:xfrm>
          <a:ln>
            <a:solidFill>
              <a:srgbClr val="92D050"/>
            </a:solidFill>
          </a:ln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import math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run_code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print(“Enter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1”)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x=int(input())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print(“Enter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2”)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y=int(input())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z=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math.sqrt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(x**2+y**2)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return z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b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run_code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())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DD3106F-9E09-493B-88E2-88A0DA3C0543}"/>
              </a:ext>
            </a:extLst>
          </p:cNvPr>
          <p:cNvSpPr txBox="1"/>
          <p:nvPr/>
        </p:nvSpPr>
        <p:spPr>
          <a:xfrm>
            <a:off x="6687519" y="1859797"/>
            <a:ext cx="2394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Calculates Pythagoras theorem</a:t>
            </a:r>
          </a:p>
        </p:txBody>
      </p:sp>
    </p:spTree>
    <p:extLst>
      <p:ext uri="{BB962C8B-B14F-4D97-AF65-F5344CB8AC3E}">
        <p14:creationId xmlns:p14="http://schemas.microsoft.com/office/powerpoint/2010/main" val="2810583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8DBFC-41BF-4F5D-9220-124FF518F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Put the following code into a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B72278-A5EB-4D17-80E0-6FA262F216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9588" y="1253331"/>
            <a:ext cx="6993301" cy="246071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distance=int(input(“Enter distance: “))</a:t>
            </a: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time=int(input(“Enter time: ”))</a:t>
            </a: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speed = distance / time</a:t>
            </a: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print(speed)</a:t>
            </a:r>
          </a:p>
          <a:p>
            <a:pPr marL="0" indent="0">
              <a:buNone/>
            </a:pPr>
            <a:endParaRPr lang="en-GB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400" dirty="0">
                <a:cs typeface="Courier New" panose="02070309020205020404" pitchFamily="49" charset="0"/>
              </a:rPr>
              <a:t>Download this code from </a:t>
            </a:r>
            <a:r>
              <a:rPr lang="en-GB" sz="2400" dirty="0">
                <a:cs typeface="Courier New" panose="02070309020205020404" pitchFamily="49" charset="0"/>
                <a:hlinkClick r:id="rId2"/>
              </a:rPr>
              <a:t>svt.py</a:t>
            </a:r>
            <a:endParaRPr lang="en-GB" sz="2400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D9D9046-E374-4345-97E8-21B66916F9BE}"/>
              </a:ext>
            </a:extLst>
          </p:cNvPr>
          <p:cNvSpPr txBox="1"/>
          <p:nvPr/>
        </p:nvSpPr>
        <p:spPr>
          <a:xfrm>
            <a:off x="8606589" y="1591733"/>
            <a:ext cx="2908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Use the code below to help you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0A00547-59E1-4364-95ED-8FE7973F7ECD}"/>
              </a:ext>
            </a:extLst>
          </p:cNvPr>
          <p:cNvSpPr txBox="1">
            <a:spLocks/>
          </p:cNvSpPr>
          <p:nvPr/>
        </p:nvSpPr>
        <p:spPr>
          <a:xfrm>
            <a:off x="7732889" y="2212572"/>
            <a:ext cx="4253170" cy="4667250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import math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sz="1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GB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run_code</a:t>
            </a:r>
            <a:r>
              <a:rPr lang="en-GB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sz="1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 print(“Enter </a:t>
            </a:r>
            <a:r>
              <a:rPr lang="en-GB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GB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 1”)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 x=int(input())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 print(“Enter </a:t>
            </a:r>
            <a:r>
              <a:rPr lang="en-GB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GB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 2”)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 y=int(input())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 z=</a:t>
            </a:r>
            <a:r>
              <a:rPr lang="en-GB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math.sqrt</a:t>
            </a:r>
            <a:r>
              <a:rPr lang="en-GB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(x**2+y**2)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 return z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br>
              <a:rPr lang="en-GB" sz="19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GB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GB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run_code</a:t>
            </a:r>
            <a:r>
              <a:rPr lang="en-GB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())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7773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Subroutines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3529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Plenary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>
                <a:solidFill>
                  <a:srgbClr val="000000"/>
                </a:solidFill>
              </a:rPr>
              <a:t>What is the difference between a procedure and a function?</a:t>
            </a:r>
          </a:p>
          <a:p>
            <a:pPr marL="514350" indent="-514350">
              <a:buFont typeface="+mj-lt"/>
              <a:buAutoNum type="arabicPeriod"/>
            </a:pPr>
            <a:endParaRPr lang="en-GB" dirty="0">
              <a:solidFill>
                <a:srgbClr val="00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solidFill>
                  <a:srgbClr val="000000"/>
                </a:solidFill>
              </a:rPr>
              <a:t>What do we mean by the scope of a variable?</a:t>
            </a:r>
          </a:p>
          <a:p>
            <a:pPr marL="514350" indent="-514350">
              <a:buFont typeface="+mj-lt"/>
              <a:buAutoNum type="arabicPeriod"/>
            </a:pPr>
            <a:endParaRPr lang="en-GB" dirty="0">
              <a:solidFill>
                <a:srgbClr val="00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solidFill>
                  <a:srgbClr val="000000"/>
                </a:solidFill>
              </a:rPr>
              <a:t>What is the name of the subroutine below?</a:t>
            </a:r>
          </a:p>
          <a:p>
            <a:pPr marL="514350" indent="-514350">
              <a:buFont typeface="+mj-lt"/>
              <a:buAutoNum type="arabicPeriod"/>
            </a:pPr>
            <a:endParaRPr lang="en-GB" dirty="0">
              <a:solidFill>
                <a:srgbClr val="00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solidFill>
                  <a:srgbClr val="000000"/>
                </a:solidFill>
              </a:rPr>
              <a:t>How many parameters does this subroutine have? </a:t>
            </a:r>
          </a:p>
          <a:p>
            <a:pPr marL="514350" indent="-514350">
              <a:buFont typeface="+mj-lt"/>
              <a:buAutoNum type="arabicPeriod"/>
            </a:pPr>
            <a:endParaRPr lang="en-GB" dirty="0">
              <a:solidFill>
                <a:srgbClr val="00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solidFill>
                  <a:srgbClr val="000000"/>
                </a:solidFill>
              </a:rPr>
              <a:t>What is missing from this function?</a:t>
            </a:r>
            <a:endParaRPr lang="en-GB" b="1" dirty="0">
              <a:solidFill>
                <a:srgbClr val="0000FF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endParaRPr lang="en-GB" b="1" dirty="0">
              <a:solidFill>
                <a:srgbClr val="0000FF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</a:rPr>
              <a:t>def</a:t>
            </a:r>
            <a:r>
              <a:rPr lang="en-GB" dirty="0">
                <a:latin typeface="Courier New" panose="02070309020205020404" pitchFamily="49" charset="0"/>
              </a:rPr>
              <a:t> add(</a:t>
            </a:r>
            <a:r>
              <a:rPr lang="en-GB" dirty="0" err="1">
                <a:latin typeface="Courier New" panose="02070309020205020404" pitchFamily="49" charset="0"/>
              </a:rPr>
              <a:t>x,y,z</a:t>
            </a:r>
            <a:r>
              <a:rPr lang="en-GB" dirty="0">
                <a:latin typeface="Courier New" panose="02070309020205020404" pitchFamily="49" charset="0"/>
              </a:rPr>
              <a:t>): 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</a:rPr>
              <a:t> sum=</a:t>
            </a:r>
            <a:r>
              <a:rPr lang="en-GB" dirty="0" err="1">
                <a:latin typeface="Courier New" panose="02070309020205020404" pitchFamily="49" charset="0"/>
              </a:rPr>
              <a:t>x+y+z</a:t>
            </a:r>
            <a:r>
              <a:rPr lang="en-GB" dirty="0">
                <a:latin typeface="Courier New" panose="02070309020205020404" pitchFamily="49" charset="0"/>
              </a:rPr>
              <a:t> </a:t>
            </a:r>
          </a:p>
          <a:p>
            <a:pPr marL="0" indent="0">
              <a:buNone/>
            </a:pPr>
            <a:r>
              <a:rPr lang="en-GB" b="1" dirty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endParaRPr lang="en-GB" dirty="0">
              <a:solidFill>
                <a:srgbClr val="008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endParaRPr lang="en-GB" b="1" dirty="0">
              <a:solidFill>
                <a:srgbClr val="0000FF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A63DE20-9506-4BA2-8CF4-BB5125CA5DD3}"/>
              </a:ext>
            </a:extLst>
          </p:cNvPr>
          <p:cNvSpPr/>
          <p:nvPr/>
        </p:nvSpPr>
        <p:spPr>
          <a:xfrm>
            <a:off x="808672" y="4967207"/>
            <a:ext cx="2252243" cy="662781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5605A43-D051-41E2-A829-267C672ABBBD}"/>
              </a:ext>
            </a:extLst>
          </p:cNvPr>
          <p:cNvSpPr txBox="1"/>
          <p:nvPr/>
        </p:nvSpPr>
        <p:spPr>
          <a:xfrm>
            <a:off x="7856172" y="1766806"/>
            <a:ext cx="278194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dirty="0"/>
              <a:t>Procedure does not return variables, functions do</a:t>
            </a:r>
          </a:p>
          <a:p>
            <a:pPr marL="342900" indent="-342900">
              <a:buFont typeface="+mj-lt"/>
              <a:buAutoNum type="arabicPeriod"/>
            </a:pPr>
            <a:endParaRPr lang="en-GB" dirty="0"/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Which parts of the program can access a variable</a:t>
            </a:r>
          </a:p>
          <a:p>
            <a:pPr marL="342900" indent="-342900">
              <a:buFont typeface="+mj-lt"/>
              <a:buAutoNum type="arabicPeriod"/>
            </a:pPr>
            <a:endParaRPr lang="en-GB" dirty="0"/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Add</a:t>
            </a:r>
          </a:p>
          <a:p>
            <a:pPr marL="342900" indent="-342900">
              <a:buFont typeface="+mj-lt"/>
              <a:buAutoNum type="arabicPeriod"/>
            </a:pPr>
            <a:endParaRPr lang="en-GB" dirty="0"/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3</a:t>
            </a:r>
          </a:p>
          <a:p>
            <a:pPr marL="342900" indent="-342900">
              <a:buFont typeface="+mj-lt"/>
              <a:buAutoNum type="arabicPeriod"/>
            </a:pPr>
            <a:endParaRPr lang="en-GB" dirty="0"/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return</a:t>
            </a:r>
          </a:p>
        </p:txBody>
      </p:sp>
    </p:spTree>
    <p:extLst>
      <p:ext uri="{BB962C8B-B14F-4D97-AF65-F5344CB8AC3E}">
        <p14:creationId xmlns:p14="http://schemas.microsoft.com/office/powerpoint/2010/main" val="4091062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83DA1-9D79-4D76-823A-9D3A4D2AE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493929"/>
            <a:ext cx="4199467" cy="662781"/>
          </a:xfrm>
        </p:spPr>
        <p:txBody>
          <a:bodyPr>
            <a:normAutofit/>
          </a:bodyPr>
          <a:lstStyle/>
          <a:p>
            <a:br>
              <a:rPr lang="en-GB" sz="2000" dirty="0">
                <a:hlinkClick r:id="rId2"/>
              </a:rPr>
            </a:br>
            <a:endParaRPr lang="en-GB" sz="2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3533B46-2D3B-4175-91AB-473BE90596E9}"/>
              </a:ext>
            </a:extLst>
          </p:cNvPr>
          <p:cNvSpPr txBox="1"/>
          <p:nvPr/>
        </p:nvSpPr>
        <p:spPr>
          <a:xfrm>
            <a:off x="305392" y="1035097"/>
            <a:ext cx="32393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800" dirty="0"/>
          </a:p>
          <a:p>
            <a:r>
              <a:rPr lang="en-GB" dirty="0"/>
              <a:t>Complete task:</a:t>
            </a:r>
          </a:p>
          <a:p>
            <a:r>
              <a:rPr lang="en-GB" dirty="0">
                <a:solidFill>
                  <a:srgbClr val="00B8FF"/>
                </a:solidFill>
                <a:hlinkClick r:id="rId3"/>
              </a:rPr>
              <a:t>Python Programming</a:t>
            </a:r>
            <a:endParaRPr lang="en-GB" dirty="0">
              <a:solidFill>
                <a:srgbClr val="00B8FF"/>
              </a:solidFill>
            </a:endParaRPr>
          </a:p>
          <a:p>
            <a:endParaRPr lang="en-GB" dirty="0">
              <a:solidFill>
                <a:srgbClr val="00B8FF"/>
              </a:solidFill>
            </a:endParaRPr>
          </a:p>
          <a:p>
            <a:r>
              <a:rPr lang="en-GB" dirty="0"/>
              <a:t>Alternatively use:</a:t>
            </a:r>
          </a:p>
          <a:p>
            <a:r>
              <a:rPr lang="en-GB" dirty="0">
                <a:solidFill>
                  <a:srgbClr val="00B8FF"/>
                </a:solidFill>
                <a:hlinkClick r:id="rId4"/>
              </a:rPr>
              <a:t>diagnostic-questions-python-set6.pptx</a:t>
            </a:r>
            <a:endParaRPr lang="en-GB" dirty="0">
              <a:solidFill>
                <a:srgbClr val="00B8FF"/>
              </a:solidFill>
            </a:endParaRP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33BC9BE-53D7-4C18-A02F-0AFB3A327A4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44712" y="1129099"/>
            <a:ext cx="8579572" cy="473876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621B806-ECCF-42A8-BF3A-71524EDAF2D2}"/>
              </a:ext>
            </a:extLst>
          </p:cNvPr>
          <p:cNvSpPr txBox="1"/>
          <p:nvPr/>
        </p:nvSpPr>
        <p:spPr>
          <a:xfrm>
            <a:off x="599090" y="96836"/>
            <a:ext cx="29456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Homework</a:t>
            </a:r>
          </a:p>
        </p:txBody>
      </p:sp>
    </p:spTree>
    <p:extLst>
      <p:ext uri="{BB962C8B-B14F-4D97-AF65-F5344CB8AC3E}">
        <p14:creationId xmlns:p14="http://schemas.microsoft.com/office/powerpoint/2010/main" val="3794861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Shape 1"/>
          <p:cNvSpPr txBox="1"/>
          <p:nvPr/>
        </p:nvSpPr>
        <p:spPr>
          <a:xfrm>
            <a:off x="1981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dirty="0">
                <a:latin typeface="Calibri"/>
              </a:rPr>
              <a:t>Learning objectives</a:t>
            </a:r>
            <a:endParaRPr dirty="0"/>
          </a:p>
        </p:txBody>
      </p:sp>
      <p:sp>
        <p:nvSpPr>
          <p:cNvPr id="38" name="TextShape 2"/>
          <p:cNvSpPr txBox="1"/>
          <p:nvPr/>
        </p:nvSpPr>
        <p:spPr>
          <a:xfrm>
            <a:off x="415637" y="1600200"/>
            <a:ext cx="11054468" cy="4525560"/>
          </a:xfrm>
          <a:prstGeom prst="rect">
            <a:avLst/>
          </a:prstGeo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en-GB" sz="3200" dirty="0">
                <a:solidFill>
                  <a:srgbClr val="000000"/>
                </a:solidFill>
                <a:latin typeface="Calibri"/>
              </a:rPr>
              <a:t>Explain how subroutines help to organise and structure code.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GB" sz="3200" dirty="0">
                <a:solidFill>
                  <a:srgbClr val="000000"/>
                </a:solidFill>
                <a:latin typeface="Calibri"/>
              </a:rPr>
              <a:t>Explain the difference between procedures and functions.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GB" sz="3200" dirty="0">
                <a:solidFill>
                  <a:srgbClr val="000000"/>
                </a:solidFill>
                <a:latin typeface="Calibri"/>
              </a:rPr>
              <a:t>Explain what variable scope is and the difference between local and global variables.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3200" dirty="0">
              <a:solidFill>
                <a:srgbClr val="000000"/>
              </a:solidFill>
              <a:latin typeface="Calibri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3200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6033941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9227F-E827-4EC5-A494-3A0959C23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Subroutines</a:t>
            </a:r>
          </a:p>
        </p:txBody>
      </p:sp>
      <p:sp>
        <p:nvSpPr>
          <p:cNvPr id="4" name="TextShape 2">
            <a:extLst>
              <a:ext uri="{FF2B5EF4-FFF2-40B4-BE49-F238E27FC236}">
                <a16:creationId xmlns:a16="http://schemas.microsoft.com/office/drawing/2014/main" id="{184E37EE-B619-45E4-920A-ADD80062F924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08672" y="1009931"/>
            <a:ext cx="10515600" cy="4351337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sz="3500" dirty="0">
                <a:solidFill>
                  <a:srgbClr val="000000"/>
                </a:solidFill>
                <a:latin typeface="Calibri"/>
              </a:rPr>
              <a:t>Subroutines run part of a program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sz="3500" dirty="0">
                <a:solidFill>
                  <a:srgbClr val="000000"/>
                </a:solidFill>
                <a:latin typeface="Calibri"/>
              </a:rPr>
              <a:t>They are a set of frequently use instructions normally related to a specific task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sz="3500" dirty="0">
                <a:solidFill>
                  <a:srgbClr val="000000"/>
                </a:solidFill>
                <a:latin typeface="Calibri"/>
              </a:rPr>
              <a:t>Subroutines are a way of managing and organising programs in a structured way.  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sz="3500" dirty="0">
                <a:solidFill>
                  <a:srgbClr val="000000"/>
                </a:solidFill>
                <a:latin typeface="Calibri"/>
              </a:rPr>
              <a:t>Allows us to break up programs into smaller chunks. </a:t>
            </a:r>
            <a:r>
              <a:rPr lang="en-GB" sz="3500" dirty="0"/>
              <a:t>Can make the code more modular and more easy to read as each function performs a specific task.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sz="3500" dirty="0"/>
              <a:t>Subroutines can be reused within the code without having to write the code multiple times.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9083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Subroutines: Procedures and Functions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23635" y="1143017"/>
            <a:ext cx="10708943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2800" dirty="0">
                <a:solidFill>
                  <a:srgbClr val="000000"/>
                </a:solidFill>
              </a:rPr>
              <a:t>There are two types of subroutines: </a:t>
            </a:r>
            <a:r>
              <a:rPr lang="en-GB" sz="2800" b="1" dirty="0">
                <a:solidFill>
                  <a:srgbClr val="000000"/>
                </a:solidFill>
              </a:rPr>
              <a:t>Procedures</a:t>
            </a:r>
            <a:r>
              <a:rPr lang="en-GB" sz="2800" dirty="0">
                <a:solidFill>
                  <a:srgbClr val="000000"/>
                </a:solidFill>
              </a:rPr>
              <a:t> and </a:t>
            </a:r>
            <a:r>
              <a:rPr lang="en-GB" sz="2800" b="1" dirty="0">
                <a:solidFill>
                  <a:srgbClr val="000000"/>
                </a:solidFill>
              </a:rPr>
              <a:t>functions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2800" dirty="0">
                <a:solidFill>
                  <a:srgbClr val="000000"/>
                </a:solidFill>
              </a:rPr>
              <a:t>Procedures do not </a:t>
            </a:r>
            <a:r>
              <a:rPr lang="en-GB" sz="2800">
                <a:solidFill>
                  <a:srgbClr val="000000"/>
                </a:solidFill>
              </a:rPr>
              <a:t>have </a:t>
            </a:r>
            <a:r>
              <a:rPr lang="en-GB" sz="2800" b="1">
                <a:solidFill>
                  <a:srgbClr val="000000"/>
                </a:solidFill>
              </a:rPr>
              <a:t>return</a:t>
            </a:r>
            <a:r>
              <a:rPr lang="en-GB" sz="2800">
                <a:solidFill>
                  <a:srgbClr val="000000"/>
                </a:solidFill>
              </a:rPr>
              <a:t> </a:t>
            </a:r>
            <a:r>
              <a:rPr lang="en-GB" sz="2800" dirty="0">
                <a:solidFill>
                  <a:srgbClr val="000000"/>
                </a:solidFill>
              </a:rPr>
              <a:t>values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2800" dirty="0">
                <a:solidFill>
                  <a:srgbClr val="000000"/>
                </a:solidFill>
              </a:rPr>
              <a:t>Functions must have </a:t>
            </a:r>
            <a:r>
              <a:rPr lang="en-GB" sz="2800" b="1" dirty="0">
                <a:solidFill>
                  <a:srgbClr val="000000"/>
                </a:solidFill>
              </a:rPr>
              <a:t>return </a:t>
            </a:r>
            <a:r>
              <a:rPr lang="en-GB" sz="2800" dirty="0">
                <a:solidFill>
                  <a:srgbClr val="000000"/>
                </a:solidFill>
              </a:rPr>
              <a:t>values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2800" dirty="0">
                <a:solidFill>
                  <a:srgbClr val="000000"/>
                </a:solidFill>
              </a:rPr>
              <a:t>Functions appear in expressions </a:t>
            </a:r>
            <a:r>
              <a:rPr lang="en-GB" sz="2800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 as </a:t>
            </a:r>
            <a:r>
              <a:rPr lang="en-GB" sz="2800" b="1" dirty="0">
                <a:solidFill>
                  <a:srgbClr val="202124"/>
                </a:solidFill>
                <a:latin typeface="arial" panose="020B0604020202020204" pitchFamily="34" charset="0"/>
              </a:rPr>
              <a:t>a </a:t>
            </a:r>
            <a:r>
              <a:rPr lang="en-GB" sz="2800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set of terms combined using operations</a:t>
            </a:r>
            <a:endParaRPr lang="en-GB" sz="2800" dirty="0">
              <a:solidFill>
                <a:srgbClr val="000000"/>
              </a:solidFill>
            </a:endParaRPr>
          </a:p>
          <a:p>
            <a:r>
              <a:rPr lang="en-GB" sz="2800" dirty="0">
                <a:solidFill>
                  <a:srgbClr val="000000"/>
                </a:solidFill>
              </a:rPr>
              <a:t>	</a:t>
            </a:r>
            <a:r>
              <a:rPr lang="en-GB" sz="2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 = root(square(3)+square(4))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2800" dirty="0">
                <a:solidFill>
                  <a:srgbClr val="000000"/>
                </a:solidFill>
              </a:rPr>
              <a:t>Procedures are a statement on their own</a:t>
            </a:r>
          </a:p>
          <a:p>
            <a:r>
              <a:rPr lang="en-GB" sz="2800" dirty="0">
                <a:solidFill>
                  <a:srgbClr val="000000"/>
                </a:solidFill>
              </a:rPr>
              <a:t>	</a:t>
            </a:r>
            <a:r>
              <a:rPr lang="en-GB" sz="2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menu()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2800" dirty="0">
                <a:solidFill>
                  <a:srgbClr val="000000"/>
                </a:solidFill>
              </a:rPr>
              <a:t>Subroutines can have zero or more input </a:t>
            </a:r>
            <a:r>
              <a:rPr lang="en-GB" sz="2800" b="1" dirty="0">
                <a:solidFill>
                  <a:srgbClr val="000000"/>
                </a:solidFill>
              </a:rPr>
              <a:t>parameters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2800" dirty="0">
                <a:solidFill>
                  <a:srgbClr val="000000"/>
                </a:solidFill>
              </a:rPr>
              <a:t>Subroutines will contain one or more </a:t>
            </a:r>
            <a:r>
              <a:rPr lang="en-GB" sz="2800" b="1" dirty="0">
                <a:solidFill>
                  <a:srgbClr val="000000"/>
                </a:solidFill>
              </a:rPr>
              <a:t>statements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2800" dirty="0">
                <a:solidFill>
                  <a:srgbClr val="000000"/>
                </a:solidFill>
              </a:rPr>
              <a:t>We need to </a:t>
            </a:r>
            <a:r>
              <a:rPr lang="en-GB" sz="2800" b="1" dirty="0">
                <a:solidFill>
                  <a:srgbClr val="000000"/>
                </a:solidFill>
              </a:rPr>
              <a:t>call</a:t>
            </a:r>
            <a:r>
              <a:rPr lang="en-GB" sz="2800" dirty="0">
                <a:solidFill>
                  <a:srgbClr val="000000"/>
                </a:solidFill>
              </a:rPr>
              <a:t> a subroutine for it to be run</a:t>
            </a:r>
          </a:p>
          <a:p>
            <a:endParaRPr lang="en-GB" dirty="0">
              <a:solidFill>
                <a:srgbClr val="008000"/>
              </a:solidFill>
              <a:latin typeface="Courier New" panose="02070309020205020404" pitchFamily="49" charset="0"/>
            </a:endParaRPr>
          </a:p>
        </p:txBody>
      </p:sp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F96B0EFF-D373-4566-8A06-65F19E5A0FA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6579622"/>
              </p:ext>
            </p:extLst>
          </p:nvPr>
        </p:nvGraphicFramePr>
        <p:xfrm>
          <a:off x="6691767" y="4198204"/>
          <a:ext cx="6555026" cy="2262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658397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60D184-7A33-49A7-9D21-712B1D0CE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Defining subroutines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00329E-B0B2-49D4-B38A-28C1E9B5E5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Running code sequentially as it has written means statements near the top of the program are run before those at the bottom.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With subroutines by convention we define them at the top of the program and them call them within the main code towards the bottom.</a:t>
            </a:r>
          </a:p>
        </p:txBody>
      </p:sp>
    </p:spTree>
    <p:extLst>
      <p:ext uri="{BB962C8B-B14F-4D97-AF65-F5344CB8AC3E}">
        <p14:creationId xmlns:p14="http://schemas.microsoft.com/office/powerpoint/2010/main" val="583115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D6998-70BE-463D-9B52-A68C0AFA9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Procedures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86AF9F-5FB6-4C29-A3B3-0452CB5EE0E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You have already been introduced to procedures, and we are going to explore them in some more depth here.</a:t>
            </a:r>
          </a:p>
        </p:txBody>
      </p:sp>
    </p:spTree>
    <p:extLst>
      <p:ext uri="{BB962C8B-B14F-4D97-AF65-F5344CB8AC3E}">
        <p14:creationId xmlns:p14="http://schemas.microsoft.com/office/powerpoint/2010/main" val="4902519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Investigate: procedure with 0 parameters</a:t>
            </a:r>
          </a:p>
        </p:txBody>
      </p:sp>
      <p:sp>
        <p:nvSpPr>
          <p:cNvPr id="4" name="Rectangle 3"/>
          <p:cNvSpPr/>
          <p:nvPr/>
        </p:nvSpPr>
        <p:spPr>
          <a:xfrm>
            <a:off x="741528" y="2277382"/>
            <a:ext cx="10708943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GB" sz="2400" dirty="0">
                <a:latin typeface="Courier New" panose="02070309020205020404" pitchFamily="49" charset="0"/>
              </a:rPr>
              <a:t>def greeting(): </a:t>
            </a:r>
          </a:p>
          <a:p>
            <a:pPr>
              <a:lnSpc>
                <a:spcPct val="200000"/>
              </a:lnSpc>
            </a:pPr>
            <a:r>
              <a:rPr lang="en-GB" sz="2400" dirty="0">
                <a:latin typeface="Courier New" panose="02070309020205020404" pitchFamily="49" charset="0"/>
              </a:rPr>
              <a:t> print(“Hello") </a:t>
            </a:r>
          </a:p>
          <a:p>
            <a:pPr>
              <a:lnSpc>
                <a:spcPct val="200000"/>
              </a:lnSpc>
            </a:pPr>
            <a:r>
              <a:rPr lang="en-GB" sz="2400" dirty="0">
                <a:latin typeface="Courier New" panose="02070309020205020404" pitchFamily="49" charset="0"/>
              </a:rPr>
              <a:t>greeting()</a:t>
            </a:r>
          </a:p>
          <a:p>
            <a:endParaRPr lang="en-GB" dirty="0">
              <a:solidFill>
                <a:srgbClr val="008000"/>
              </a:solidFill>
              <a:latin typeface="Courier New" panose="02070309020205020404" pitchFamily="49" charset="0"/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7D304CB-8604-40A4-9ED2-504F261331F5}"/>
              </a:ext>
            </a:extLst>
          </p:cNvPr>
          <p:cNvCxnSpPr>
            <a:cxnSpLocks/>
            <a:endCxn id="28" idx="3"/>
          </p:cNvCxnSpPr>
          <p:nvPr/>
        </p:nvCxnSpPr>
        <p:spPr>
          <a:xfrm flipH="1">
            <a:off x="3869840" y="2756942"/>
            <a:ext cx="44330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8ABE9824-6AE5-4755-8CBC-0D00DF39FD9A}"/>
              </a:ext>
            </a:extLst>
          </p:cNvPr>
          <p:cNvSpPr/>
          <p:nvPr/>
        </p:nvSpPr>
        <p:spPr>
          <a:xfrm>
            <a:off x="911239" y="3289265"/>
            <a:ext cx="2711623" cy="38247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15308BA-1392-44E1-9701-1E5508CA9ABD}"/>
              </a:ext>
            </a:extLst>
          </p:cNvPr>
          <p:cNvCxnSpPr>
            <a:cxnSpLocks/>
            <a:stCxn id="24" idx="1"/>
          </p:cNvCxnSpPr>
          <p:nvPr/>
        </p:nvCxnSpPr>
        <p:spPr>
          <a:xfrm flipH="1">
            <a:off x="3635621" y="3467114"/>
            <a:ext cx="835078" cy="650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00CF6FC0-0327-40C5-8238-4E23BA22EBC4}"/>
              </a:ext>
            </a:extLst>
          </p:cNvPr>
          <p:cNvSpPr txBox="1"/>
          <p:nvPr/>
        </p:nvSpPr>
        <p:spPr>
          <a:xfrm>
            <a:off x="4313145" y="2552551"/>
            <a:ext cx="52613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Define a subroutine with 0 parameters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AF8ECB1-3FD5-41FA-96C7-0D8CB636E3BD}"/>
              </a:ext>
            </a:extLst>
          </p:cNvPr>
          <p:cNvSpPr txBox="1"/>
          <p:nvPr/>
        </p:nvSpPr>
        <p:spPr>
          <a:xfrm>
            <a:off x="4470699" y="4056336"/>
            <a:ext cx="388446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Call the subroutine Note that we still include the bracket even though there are no parameters.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DE45FD9-DC43-44DB-887E-7EB9D262DE65}"/>
              </a:ext>
            </a:extLst>
          </p:cNvPr>
          <p:cNvSpPr txBox="1"/>
          <p:nvPr/>
        </p:nvSpPr>
        <p:spPr>
          <a:xfrm>
            <a:off x="4470699" y="3282448"/>
            <a:ext cx="49462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Indented procedure statement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51648CE-600F-4DC3-AC9F-9BB12BAC4E16}"/>
              </a:ext>
            </a:extLst>
          </p:cNvPr>
          <p:cNvSpPr/>
          <p:nvPr/>
        </p:nvSpPr>
        <p:spPr>
          <a:xfrm>
            <a:off x="741528" y="4059582"/>
            <a:ext cx="2255641" cy="38247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E6CED36-40B0-4803-8F80-F787C3A1CD31}"/>
              </a:ext>
            </a:extLst>
          </p:cNvPr>
          <p:cNvSpPr/>
          <p:nvPr/>
        </p:nvSpPr>
        <p:spPr>
          <a:xfrm>
            <a:off x="741528" y="2572275"/>
            <a:ext cx="3128312" cy="369333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5DD079EE-2839-4975-874A-0979E313F93A}"/>
              </a:ext>
            </a:extLst>
          </p:cNvPr>
          <p:cNvCxnSpPr>
            <a:cxnSpLocks/>
          </p:cNvCxnSpPr>
          <p:nvPr/>
        </p:nvCxnSpPr>
        <p:spPr>
          <a:xfrm flipH="1" flipV="1">
            <a:off x="3008847" y="4243488"/>
            <a:ext cx="1304298" cy="73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69AB28AA-9E30-4962-A2B5-0CD8D1127AB6}"/>
              </a:ext>
            </a:extLst>
          </p:cNvPr>
          <p:cNvSpPr txBox="1"/>
          <p:nvPr/>
        </p:nvSpPr>
        <p:spPr>
          <a:xfrm>
            <a:off x="1779700" y="2009020"/>
            <a:ext cx="47466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Identifier (</a:t>
            </a:r>
            <a:r>
              <a:rPr lang="en-GB" dirty="0" err="1"/>
              <a:t>ie</a:t>
            </a:r>
            <a:r>
              <a:rPr lang="en-GB" dirty="0"/>
              <a:t> the name of the procedure)</a:t>
            </a:r>
          </a:p>
        </p:txBody>
      </p:sp>
      <p:sp>
        <p:nvSpPr>
          <p:cNvPr id="41" name="Right Brace 40">
            <a:extLst>
              <a:ext uri="{FF2B5EF4-FFF2-40B4-BE49-F238E27FC236}">
                <a16:creationId xmlns:a16="http://schemas.microsoft.com/office/drawing/2014/main" id="{1E3FD8F5-1BA1-414D-9F45-6B75BB35FBD7}"/>
              </a:ext>
            </a:extLst>
          </p:cNvPr>
          <p:cNvSpPr/>
          <p:nvPr/>
        </p:nvSpPr>
        <p:spPr>
          <a:xfrm rot="16200000">
            <a:off x="2297744" y="1685349"/>
            <a:ext cx="121394" cy="1537000"/>
          </a:xfrm>
          <a:prstGeom prst="rightBrac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418385B-91F5-45B6-A743-854BA43197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22801" y="1066961"/>
            <a:ext cx="2801471" cy="1311391"/>
          </a:xfrm>
          <a:ln>
            <a:solidFill>
              <a:schemeClr val="accent6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</a:rPr>
              <a:t>def greeting(): </a:t>
            </a:r>
          </a:p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</a:rPr>
              <a:t> print(“Hello”) </a:t>
            </a:r>
          </a:p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</a:rPr>
              <a:t>greeting()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51309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Investigate: Procedure with 1 parameter</a:t>
            </a:r>
          </a:p>
        </p:txBody>
      </p:sp>
      <p:sp>
        <p:nvSpPr>
          <p:cNvPr id="4" name="Rectangle 3"/>
          <p:cNvSpPr/>
          <p:nvPr/>
        </p:nvSpPr>
        <p:spPr>
          <a:xfrm>
            <a:off x="712000" y="2228989"/>
            <a:ext cx="10708943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GB" sz="2400" dirty="0">
                <a:latin typeface="Courier New" panose="02070309020205020404" pitchFamily="49" charset="0"/>
              </a:rPr>
              <a:t>def greeting(name): </a:t>
            </a:r>
          </a:p>
          <a:p>
            <a:pPr>
              <a:lnSpc>
                <a:spcPct val="200000"/>
              </a:lnSpc>
            </a:pPr>
            <a:r>
              <a:rPr lang="en-GB" sz="2400" dirty="0">
                <a:latin typeface="Courier New" panose="02070309020205020404" pitchFamily="49" charset="0"/>
              </a:rPr>
              <a:t> print(“Hello”, name) </a:t>
            </a:r>
          </a:p>
          <a:p>
            <a:pPr>
              <a:lnSpc>
                <a:spcPct val="200000"/>
              </a:lnSpc>
            </a:pPr>
            <a:r>
              <a:rPr lang="en-GB" sz="2400" dirty="0">
                <a:latin typeface="Courier New" panose="02070309020205020404" pitchFamily="49" charset="0"/>
              </a:rPr>
              <a:t>greeting(“Fred”)</a:t>
            </a:r>
          </a:p>
          <a:p>
            <a:endParaRPr lang="en-GB" dirty="0">
              <a:solidFill>
                <a:srgbClr val="008000"/>
              </a:solidFill>
              <a:latin typeface="Courier New" panose="02070309020205020404" pitchFamily="49" charset="0"/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7D304CB-8604-40A4-9ED2-504F261331F5}"/>
              </a:ext>
            </a:extLst>
          </p:cNvPr>
          <p:cNvCxnSpPr>
            <a:cxnSpLocks/>
            <a:stCxn id="20" idx="1"/>
            <a:endCxn id="28" idx="3"/>
          </p:cNvCxnSpPr>
          <p:nvPr/>
        </p:nvCxnSpPr>
        <p:spPr>
          <a:xfrm flipH="1">
            <a:off x="4987431" y="2717573"/>
            <a:ext cx="737043" cy="314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8ABE9824-6AE5-4755-8CBC-0D00DF39FD9A}"/>
              </a:ext>
            </a:extLst>
          </p:cNvPr>
          <p:cNvSpPr/>
          <p:nvPr/>
        </p:nvSpPr>
        <p:spPr>
          <a:xfrm>
            <a:off x="911239" y="3289265"/>
            <a:ext cx="3884468" cy="38247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15308BA-1392-44E1-9701-1E5508CA9ABD}"/>
              </a:ext>
            </a:extLst>
          </p:cNvPr>
          <p:cNvCxnSpPr>
            <a:cxnSpLocks/>
            <a:stCxn id="24" idx="1"/>
          </p:cNvCxnSpPr>
          <p:nvPr/>
        </p:nvCxnSpPr>
        <p:spPr>
          <a:xfrm flipH="1">
            <a:off x="4824616" y="3500135"/>
            <a:ext cx="133953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00CF6FC0-0327-40C5-8238-4E23BA22EBC4}"/>
              </a:ext>
            </a:extLst>
          </p:cNvPr>
          <p:cNvSpPr txBox="1"/>
          <p:nvPr/>
        </p:nvSpPr>
        <p:spPr>
          <a:xfrm>
            <a:off x="5724474" y="2532907"/>
            <a:ext cx="52613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Define a subroutine with 1 parameters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AF8ECB1-3FD5-41FA-96C7-0D8CB636E3BD}"/>
              </a:ext>
            </a:extLst>
          </p:cNvPr>
          <p:cNvSpPr txBox="1"/>
          <p:nvPr/>
        </p:nvSpPr>
        <p:spPr>
          <a:xfrm>
            <a:off x="6164155" y="4018723"/>
            <a:ext cx="38844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Call the subroutine, with the parameter value inside the brackets.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DE45FD9-DC43-44DB-887E-7EB9D262DE65}"/>
              </a:ext>
            </a:extLst>
          </p:cNvPr>
          <p:cNvSpPr txBox="1"/>
          <p:nvPr/>
        </p:nvSpPr>
        <p:spPr>
          <a:xfrm>
            <a:off x="6164155" y="3315469"/>
            <a:ext cx="49462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Indented procedure statement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51648CE-600F-4DC3-AC9F-9BB12BAC4E16}"/>
              </a:ext>
            </a:extLst>
          </p:cNvPr>
          <p:cNvSpPr/>
          <p:nvPr/>
        </p:nvSpPr>
        <p:spPr>
          <a:xfrm>
            <a:off x="741528" y="4024941"/>
            <a:ext cx="4982946" cy="38247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E6CED36-40B0-4803-8F80-F787C3A1CD31}"/>
              </a:ext>
            </a:extLst>
          </p:cNvPr>
          <p:cNvSpPr/>
          <p:nvPr/>
        </p:nvSpPr>
        <p:spPr>
          <a:xfrm>
            <a:off x="741528" y="2564381"/>
            <a:ext cx="4245903" cy="369333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9AB28AA-9E30-4962-A2B5-0CD8D1127AB6}"/>
              </a:ext>
            </a:extLst>
          </p:cNvPr>
          <p:cNvSpPr txBox="1"/>
          <p:nvPr/>
        </p:nvSpPr>
        <p:spPr>
          <a:xfrm>
            <a:off x="1779700" y="2009020"/>
            <a:ext cx="47466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Identifier (</a:t>
            </a:r>
            <a:r>
              <a:rPr lang="en-GB" dirty="0" err="1"/>
              <a:t>ie</a:t>
            </a:r>
            <a:r>
              <a:rPr lang="en-GB" dirty="0"/>
              <a:t> the name of the procedure)</a:t>
            </a:r>
          </a:p>
        </p:txBody>
      </p:sp>
      <p:sp>
        <p:nvSpPr>
          <p:cNvPr id="41" name="Right Brace 40">
            <a:extLst>
              <a:ext uri="{FF2B5EF4-FFF2-40B4-BE49-F238E27FC236}">
                <a16:creationId xmlns:a16="http://schemas.microsoft.com/office/drawing/2014/main" id="{1E3FD8F5-1BA1-414D-9F45-6B75BB35FBD7}"/>
              </a:ext>
            </a:extLst>
          </p:cNvPr>
          <p:cNvSpPr/>
          <p:nvPr/>
        </p:nvSpPr>
        <p:spPr>
          <a:xfrm rot="16200000">
            <a:off x="2297744" y="1685349"/>
            <a:ext cx="121394" cy="1537000"/>
          </a:xfrm>
          <a:prstGeom prst="rightBrac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9F32DE44-C48B-42F2-8C9D-D13F69F77B0F}"/>
              </a:ext>
            </a:extLst>
          </p:cNvPr>
          <p:cNvCxnSpPr>
            <a:cxnSpLocks/>
          </p:cNvCxnSpPr>
          <p:nvPr/>
        </p:nvCxnSpPr>
        <p:spPr>
          <a:xfrm flipH="1">
            <a:off x="5708217" y="4209606"/>
            <a:ext cx="455938" cy="51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093B88DD-5EA7-4284-99D8-BDAD4C8BE4A0}"/>
              </a:ext>
            </a:extLst>
          </p:cNvPr>
          <p:cNvSpPr txBox="1">
            <a:spLocks/>
          </p:cNvSpPr>
          <p:nvPr/>
        </p:nvSpPr>
        <p:spPr>
          <a:xfrm>
            <a:off x="8894421" y="988605"/>
            <a:ext cx="2801471" cy="1259034"/>
          </a:xfrm>
          <a:prstGeom prst="rect">
            <a:avLst/>
          </a:prstGeom>
          <a:ln>
            <a:solidFill>
              <a:schemeClr val="accent6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</a:rPr>
              <a:t>def greeting(name): </a:t>
            </a:r>
          </a:p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</a:rPr>
              <a:t> print(“</a:t>
            </a:r>
            <a:r>
              <a:rPr lang="en-GB" sz="1600" dirty="0" err="1">
                <a:latin typeface="Courier New" panose="02070309020205020404" pitchFamily="49" charset="0"/>
              </a:rPr>
              <a:t>Hello”,name</a:t>
            </a:r>
            <a:r>
              <a:rPr lang="en-GB" sz="1600" dirty="0">
                <a:latin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</a:rPr>
              <a:t>greeting(“Fred”)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115091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854</TotalTime>
  <Words>1437</Words>
  <Application>Microsoft Office PowerPoint</Application>
  <PresentationFormat>Widescreen</PresentationFormat>
  <Paragraphs>278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Arial</vt:lpstr>
      <vt:lpstr>Arial</vt:lpstr>
      <vt:lpstr>Calibri</vt:lpstr>
      <vt:lpstr>Calibri Light</vt:lpstr>
      <vt:lpstr>Courier New</vt:lpstr>
      <vt:lpstr>gg sans</vt:lpstr>
      <vt:lpstr>Times New Roman</vt:lpstr>
      <vt:lpstr>Wingdings</vt:lpstr>
      <vt:lpstr>1_Office Theme</vt:lpstr>
      <vt:lpstr>Predict: What is output in each case?</vt:lpstr>
      <vt:lpstr>Subroutines</vt:lpstr>
      <vt:lpstr>PowerPoint Presentation</vt:lpstr>
      <vt:lpstr>Subroutines</vt:lpstr>
      <vt:lpstr>Subroutines: Procedures and Functions</vt:lpstr>
      <vt:lpstr>Defining subroutines</vt:lpstr>
      <vt:lpstr>Procedures</vt:lpstr>
      <vt:lpstr>Investigate: procedure with 0 parameters</vt:lpstr>
      <vt:lpstr>Investigate: Procedure with 1 parameter</vt:lpstr>
      <vt:lpstr>Investigate: Procedure with 2 parameters</vt:lpstr>
      <vt:lpstr>Download the code below and modify</vt:lpstr>
      <vt:lpstr>Functions</vt:lpstr>
      <vt:lpstr>PowerPoint Presentation</vt:lpstr>
      <vt:lpstr>In pairs, predict what the following outputs</vt:lpstr>
      <vt:lpstr>Functions</vt:lpstr>
      <vt:lpstr>Function with 1 parameter and return value</vt:lpstr>
      <vt:lpstr>Function with 2 parameter and return value</vt:lpstr>
      <vt:lpstr>In pairs, predict what the following code does</vt:lpstr>
      <vt:lpstr>Put the following code into a function</vt:lpstr>
      <vt:lpstr>Plenary</vt:lpstr>
      <vt:lpstr> </vt:lpstr>
    </vt:vector>
  </TitlesOfParts>
  <Company>Comberton Academy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 Grey</dc:creator>
  <cp:lastModifiedBy>Chezka Mae Madrona</cp:lastModifiedBy>
  <cp:revision>36</cp:revision>
  <dcterms:created xsi:type="dcterms:W3CDTF">2018-04-06T09:36:12Z</dcterms:created>
  <dcterms:modified xsi:type="dcterms:W3CDTF">2025-03-24T09:26:16Z</dcterms:modified>
</cp:coreProperties>
</file>