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66" r:id="rId4"/>
    <p:sldId id="280" r:id="rId5"/>
    <p:sldId id="349" r:id="rId6"/>
    <p:sldId id="267" r:id="rId7"/>
    <p:sldId id="263" r:id="rId8"/>
    <p:sldId id="270" r:id="rId9"/>
    <p:sldId id="281" r:id="rId10"/>
    <p:sldId id="288" r:id="rId11"/>
    <p:sldId id="284" r:id="rId12"/>
    <p:sldId id="271" r:id="rId13"/>
    <p:sldId id="283" r:id="rId14"/>
    <p:sldId id="264" r:id="rId15"/>
    <p:sldId id="272" r:id="rId16"/>
    <p:sldId id="286" r:id="rId17"/>
    <p:sldId id="287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4738EE-AF9F-4333-95A8-29F881736973}" v="2" dt="2022-12-30T16:18:49.7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5F068D10-6C0A-47C1-967A-279050F3D35D}"/>
    <pc:docChg chg="custSel addSld modSld">
      <pc:chgData name="William Grey" userId="37b73424-c081-4fc2-b1af-363f4f3fd4f3" providerId="ADAL" clId="{5F068D10-6C0A-47C1-967A-279050F3D35D}" dt="2019-09-23T09:59:00.095" v="108" actId="20577"/>
      <pc:docMkLst>
        <pc:docMk/>
      </pc:docMkLst>
      <pc:sldChg chg="modSp add">
        <pc:chgData name="William Grey" userId="37b73424-c081-4fc2-b1af-363f4f3fd4f3" providerId="ADAL" clId="{5F068D10-6C0A-47C1-967A-279050F3D35D}" dt="2019-09-23T09:59:00.095" v="108" actId="20577"/>
        <pc:sldMkLst>
          <pc:docMk/>
          <pc:sldMk cId="841892474" sldId="294"/>
        </pc:sldMkLst>
        <pc:spChg chg="mod">
          <ac:chgData name="William Grey" userId="37b73424-c081-4fc2-b1af-363f4f3fd4f3" providerId="ADAL" clId="{5F068D10-6C0A-47C1-967A-279050F3D35D}" dt="2019-09-23T09:59:00.095" v="108" actId="20577"/>
          <ac:spMkLst>
            <pc:docMk/>
            <pc:sldMk cId="841892474" sldId="294"/>
            <ac:spMk id="3" creationId="{EFD738C3-94F3-4403-AE91-4A76C11788DB}"/>
          </ac:spMkLst>
        </pc:spChg>
      </pc:sldChg>
    </pc:docChg>
  </pc:docChgLst>
  <pc:docChgLst>
    <pc:chgData name="William Grey" userId="37b73424-c081-4fc2-b1af-363f4f3fd4f3" providerId="ADAL" clId="{0C7DC88D-C22A-45D9-8E4E-BC636DAE446C}"/>
    <pc:docChg chg="custSel addSld modSld">
      <pc:chgData name="William Grey" userId="37b73424-c081-4fc2-b1af-363f4f3fd4f3" providerId="ADAL" clId="{0C7DC88D-C22A-45D9-8E4E-BC636DAE446C}" dt="2019-09-23T12:38:26.330" v="464" actId="20577"/>
      <pc:docMkLst>
        <pc:docMk/>
      </pc:docMkLst>
      <pc:sldChg chg="modSp">
        <pc:chgData name="William Grey" userId="37b73424-c081-4fc2-b1af-363f4f3fd4f3" providerId="ADAL" clId="{0C7DC88D-C22A-45D9-8E4E-BC636DAE446C}" dt="2019-09-23T12:13:11.890" v="164" actId="20577"/>
        <pc:sldMkLst>
          <pc:docMk/>
          <pc:sldMk cId="841892474" sldId="294"/>
        </pc:sldMkLst>
        <pc:spChg chg="mod">
          <ac:chgData name="William Grey" userId="37b73424-c081-4fc2-b1af-363f4f3fd4f3" providerId="ADAL" clId="{0C7DC88D-C22A-45D9-8E4E-BC636DAE446C}" dt="2019-09-23T12:13:11.890" v="164" actId="20577"/>
          <ac:spMkLst>
            <pc:docMk/>
            <pc:sldMk cId="841892474" sldId="294"/>
            <ac:spMk id="3" creationId="{EFD738C3-94F3-4403-AE91-4A76C11788DB}"/>
          </ac:spMkLst>
        </pc:spChg>
      </pc:sldChg>
      <pc:sldChg chg="modSp add">
        <pc:chgData name="William Grey" userId="37b73424-c081-4fc2-b1af-363f4f3fd4f3" providerId="ADAL" clId="{0C7DC88D-C22A-45D9-8E4E-BC636DAE446C}" dt="2019-09-23T12:38:26.330" v="464" actId="20577"/>
        <pc:sldMkLst>
          <pc:docMk/>
          <pc:sldMk cId="3976165551" sldId="295"/>
        </pc:sldMkLst>
        <pc:spChg chg="mod">
          <ac:chgData name="William Grey" userId="37b73424-c081-4fc2-b1af-363f4f3fd4f3" providerId="ADAL" clId="{0C7DC88D-C22A-45D9-8E4E-BC636DAE446C}" dt="2019-09-23T12:38:26.330" v="464" actId="20577"/>
          <ac:spMkLst>
            <pc:docMk/>
            <pc:sldMk cId="3976165551" sldId="295"/>
            <ac:spMk id="3" creationId="{EFD738C3-94F3-4403-AE91-4A76C11788DB}"/>
          </ac:spMkLst>
        </pc:spChg>
      </pc:sldChg>
    </pc:docChg>
  </pc:docChgLst>
  <pc:docChgLst>
    <pc:chgData name="William Grey" userId="37b73424-c081-4fc2-b1af-363f4f3fd4f3" providerId="ADAL" clId="{70314A0C-DD4F-4F17-993D-CD46BB54D1F0}"/>
    <pc:docChg chg="undo custSel addSld delSld modSld sldOrd">
      <pc:chgData name="William Grey" userId="37b73424-c081-4fc2-b1af-363f4f3fd4f3" providerId="ADAL" clId="{70314A0C-DD4F-4F17-993D-CD46BB54D1F0}" dt="2022-10-13T19:37:28.125" v="3304" actId="20577"/>
      <pc:docMkLst>
        <pc:docMk/>
      </pc:docMkLst>
      <pc:sldChg chg="modSp mod modAnim">
        <pc:chgData name="William Grey" userId="37b73424-c081-4fc2-b1af-363f4f3fd4f3" providerId="ADAL" clId="{70314A0C-DD4F-4F17-993D-CD46BB54D1F0}" dt="2022-10-12T20:48:43.887" v="878" actId="2711"/>
        <pc:sldMkLst>
          <pc:docMk/>
          <pc:sldMk cId="3598678793" sldId="263"/>
        </pc:sldMkLst>
        <pc:spChg chg="mod">
          <ac:chgData name="William Grey" userId="37b73424-c081-4fc2-b1af-363f4f3fd4f3" providerId="ADAL" clId="{70314A0C-DD4F-4F17-993D-CD46BB54D1F0}" dt="2022-10-12T20:23:34.680" v="4" actId="27636"/>
          <ac:spMkLst>
            <pc:docMk/>
            <pc:sldMk cId="3598678793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48:24.984" v="876" actId="2711"/>
          <ac:spMkLst>
            <pc:docMk/>
            <pc:sldMk cId="3598678793" sldId="263"/>
            <ac:spMk id="5" creationId="{79E4BBB3-92F6-4873-8DDA-07932BA457FF}"/>
          </ac:spMkLst>
        </pc:spChg>
        <pc:graphicFrameChg chg="mod modGraphic">
          <ac:chgData name="William Grey" userId="37b73424-c081-4fc2-b1af-363f4f3fd4f3" providerId="ADAL" clId="{70314A0C-DD4F-4F17-993D-CD46BB54D1F0}" dt="2022-10-12T20:48:43.887" v="878" actId="2711"/>
          <ac:graphicFrameMkLst>
            <pc:docMk/>
            <pc:sldMk cId="3598678793" sldId="263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70314A0C-DD4F-4F17-993D-CD46BB54D1F0}" dt="2022-10-13T17:36:01.494" v="2991" actId="255"/>
        <pc:sldMkLst>
          <pc:docMk/>
          <pc:sldMk cId="3093913742" sldId="264"/>
        </pc:sldMkLst>
        <pc:spChg chg="mod">
          <ac:chgData name="William Grey" userId="37b73424-c081-4fc2-b1af-363f4f3fd4f3" providerId="ADAL" clId="{70314A0C-DD4F-4F17-993D-CD46BB54D1F0}" dt="2022-10-12T20:23:34.709" v="7" actId="27636"/>
          <ac:spMkLst>
            <pc:docMk/>
            <pc:sldMk cId="3093913742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3T17:36:01.494" v="2991" actId="255"/>
          <ac:spMkLst>
            <pc:docMk/>
            <pc:sldMk cId="3093913742" sldId="264"/>
            <ac:spMk id="3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3T17:35:51.363" v="2990" actId="1076"/>
          <ac:spMkLst>
            <pc:docMk/>
            <pc:sldMk cId="3093913742" sldId="264"/>
            <ac:spMk id="4" creationId="{DF5B3AA1-8B2C-465F-92C2-BEC3E5DEF5CD}"/>
          </ac:spMkLst>
        </pc:spChg>
      </pc:sldChg>
      <pc:sldChg chg="modSp add del mod">
        <pc:chgData name="William Grey" userId="37b73424-c081-4fc2-b1af-363f4f3fd4f3" providerId="ADAL" clId="{70314A0C-DD4F-4F17-993D-CD46BB54D1F0}" dt="2022-10-12T20:54:29.530" v="1001" actId="47"/>
        <pc:sldMkLst>
          <pc:docMk/>
          <pc:sldMk cId="1735633986" sldId="265"/>
        </pc:sldMkLst>
        <pc:spChg chg="mod">
          <ac:chgData name="William Grey" userId="37b73424-c081-4fc2-b1af-363f4f3fd4f3" providerId="ADAL" clId="{70314A0C-DD4F-4F17-993D-CD46BB54D1F0}" dt="2022-10-12T20:49:12.301" v="890" actId="255"/>
          <ac:spMkLst>
            <pc:docMk/>
            <pc:sldMk cId="1735633986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51:08.259" v="917" actId="20577"/>
          <ac:spMkLst>
            <pc:docMk/>
            <pc:sldMk cId="1735633986" sldId="265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70314A0C-DD4F-4F17-993D-CD46BB54D1F0}" dt="2022-10-12T20:48:02.298" v="874" actId="2696"/>
        <pc:sldMkLst>
          <pc:docMk/>
          <pc:sldMk cId="2265367484" sldId="265"/>
        </pc:sldMkLst>
        <pc:spChg chg="mod">
          <ac:chgData name="William Grey" userId="37b73424-c081-4fc2-b1af-363f4f3fd4f3" providerId="ADAL" clId="{70314A0C-DD4F-4F17-993D-CD46BB54D1F0}" dt="2022-10-12T20:23:34.721" v="9" actId="27636"/>
          <ac:spMkLst>
            <pc:docMk/>
            <pc:sldMk cId="2265367484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23:34.617" v="0"/>
          <ac:spMkLst>
            <pc:docMk/>
            <pc:sldMk cId="2265367484" sldId="265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0314A0C-DD4F-4F17-993D-CD46BB54D1F0}" dt="2022-10-12T20:44:36.485" v="764" actId="21"/>
        <pc:sldMkLst>
          <pc:docMk/>
          <pc:sldMk cId="1834852298" sldId="266"/>
        </pc:sldMkLst>
        <pc:spChg chg="mod">
          <ac:chgData name="William Grey" userId="37b73424-c081-4fc2-b1af-363f4f3fd4f3" providerId="ADAL" clId="{70314A0C-DD4F-4F17-993D-CD46BB54D1F0}" dt="2022-10-12T20:23:34.617" v="0"/>
          <ac:spMkLst>
            <pc:docMk/>
            <pc:sldMk cId="1834852298" sldId="266"/>
            <ac:spMk id="2" creationId="{5FF08EF0-E108-4FD0-8D26-D76A81F231F1}"/>
          </ac:spMkLst>
        </pc:spChg>
        <pc:spChg chg="mod">
          <ac:chgData name="William Grey" userId="37b73424-c081-4fc2-b1af-363f4f3fd4f3" providerId="ADAL" clId="{70314A0C-DD4F-4F17-993D-CD46BB54D1F0}" dt="2022-10-12T20:44:36.485" v="764" actId="21"/>
          <ac:spMkLst>
            <pc:docMk/>
            <pc:sldMk cId="1834852298" sldId="266"/>
            <ac:spMk id="3" creationId="{4C9F64C9-78DF-4465-8228-00FC3C1115F7}"/>
          </ac:spMkLst>
        </pc:spChg>
      </pc:sldChg>
      <pc:sldChg chg="modSp mod">
        <pc:chgData name="William Grey" userId="37b73424-c081-4fc2-b1af-363f4f3fd4f3" providerId="ADAL" clId="{70314A0C-DD4F-4F17-993D-CD46BB54D1F0}" dt="2022-10-12T20:46:43.676" v="869" actId="20577"/>
        <pc:sldMkLst>
          <pc:docMk/>
          <pc:sldMk cId="810268628" sldId="267"/>
        </pc:sldMkLst>
        <pc:spChg chg="mod">
          <ac:chgData name="William Grey" userId="37b73424-c081-4fc2-b1af-363f4f3fd4f3" providerId="ADAL" clId="{70314A0C-DD4F-4F17-993D-CD46BB54D1F0}" dt="2022-10-12T20:23:34.677" v="3" actId="27636"/>
          <ac:spMkLst>
            <pc:docMk/>
            <pc:sldMk cId="810268628" sldId="267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46:43.676" v="869" actId="20577"/>
          <ac:spMkLst>
            <pc:docMk/>
            <pc:sldMk cId="810268628" sldId="267"/>
            <ac:spMk id="5" creationId="{30F145DC-4BEC-433B-A06B-82E1B06ADC39}"/>
          </ac:spMkLst>
        </pc:spChg>
        <pc:graphicFrameChg chg="mod modGraphic">
          <ac:chgData name="William Grey" userId="37b73424-c081-4fc2-b1af-363f4f3fd4f3" providerId="ADAL" clId="{70314A0C-DD4F-4F17-993D-CD46BB54D1F0}" dt="2022-10-12T20:46:27.157" v="866" actId="20577"/>
          <ac:graphicFrameMkLst>
            <pc:docMk/>
            <pc:sldMk cId="810268628" sldId="267"/>
            <ac:graphicFrameMk id="4" creationId="{00000000-0000-0000-0000-000000000000}"/>
          </ac:graphicFrameMkLst>
        </pc:graphicFrameChg>
      </pc:sldChg>
      <pc:sldChg chg="modSp del mod">
        <pc:chgData name="William Grey" userId="37b73424-c081-4fc2-b1af-363f4f3fd4f3" providerId="ADAL" clId="{70314A0C-DD4F-4F17-993D-CD46BB54D1F0}" dt="2022-10-13T13:15:56.701" v="1128" actId="47"/>
        <pc:sldMkLst>
          <pc:docMk/>
          <pc:sldMk cId="4201372344" sldId="269"/>
        </pc:sldMkLst>
        <pc:spChg chg="mod">
          <ac:chgData name="William Grey" userId="37b73424-c081-4fc2-b1af-363f4f3fd4f3" providerId="ADAL" clId="{70314A0C-DD4F-4F17-993D-CD46BB54D1F0}" dt="2022-10-12T20:23:34.706" v="6" actId="27636"/>
          <ac:spMkLst>
            <pc:docMk/>
            <pc:sldMk cId="4201372344" sldId="269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3T13:15:11.976" v="1123" actId="14100"/>
          <ac:spMkLst>
            <pc:docMk/>
            <pc:sldMk cId="4201372344" sldId="269"/>
            <ac:spMk id="3" creationId="{00000000-0000-0000-0000-000000000000}"/>
          </ac:spMkLst>
        </pc:spChg>
      </pc:sldChg>
      <pc:sldChg chg="addSp delSp modSp add mod">
        <pc:chgData name="William Grey" userId="37b73424-c081-4fc2-b1af-363f4f3fd4f3" providerId="ADAL" clId="{70314A0C-DD4F-4F17-993D-CD46BB54D1F0}" dt="2022-10-12T20:56:11.092" v="1039" actId="20577"/>
        <pc:sldMkLst>
          <pc:docMk/>
          <pc:sldMk cId="1721389541" sldId="270"/>
        </pc:sldMkLst>
        <pc:spChg chg="del">
          <ac:chgData name="William Grey" userId="37b73424-c081-4fc2-b1af-363f4f3fd4f3" providerId="ADAL" clId="{70314A0C-DD4F-4F17-993D-CD46BB54D1F0}" dt="2022-10-12T20:49:35.510" v="892" actId="478"/>
          <ac:spMkLst>
            <pc:docMk/>
            <pc:sldMk cId="1721389541" sldId="270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56:11.092" v="1039" actId="20577"/>
          <ac:spMkLst>
            <pc:docMk/>
            <pc:sldMk cId="1721389541" sldId="270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70314A0C-DD4F-4F17-993D-CD46BB54D1F0}" dt="2022-10-12T20:49:39.194" v="894" actId="478"/>
          <ac:spMkLst>
            <pc:docMk/>
            <pc:sldMk cId="1721389541" sldId="270"/>
            <ac:spMk id="5" creationId="{00BF0506-7179-4AC5-9389-3861B5F4CA0E}"/>
          </ac:spMkLst>
        </pc:spChg>
        <pc:spChg chg="add mod">
          <ac:chgData name="William Grey" userId="37b73424-c081-4fc2-b1af-363f4f3fd4f3" providerId="ADAL" clId="{70314A0C-DD4F-4F17-993D-CD46BB54D1F0}" dt="2022-10-12T20:49:39.710" v="895"/>
          <ac:spMkLst>
            <pc:docMk/>
            <pc:sldMk cId="1721389541" sldId="270"/>
            <ac:spMk id="6" creationId="{6F791075-C9DC-4234-A558-9A8261DF0DB7}"/>
          </ac:spMkLst>
        </pc:spChg>
        <pc:spChg chg="add del mod">
          <ac:chgData name="William Grey" userId="37b73424-c081-4fc2-b1af-363f4f3fd4f3" providerId="ADAL" clId="{70314A0C-DD4F-4F17-993D-CD46BB54D1F0}" dt="2022-10-12T20:54:21.174" v="997" actId="478"/>
          <ac:spMkLst>
            <pc:docMk/>
            <pc:sldMk cId="1721389541" sldId="270"/>
            <ac:spMk id="7" creationId="{FA9818DB-27C2-4B30-9106-ACCF26D4DB29}"/>
          </ac:spMkLst>
        </pc:spChg>
      </pc:sldChg>
      <pc:sldChg chg="modSp del mod">
        <pc:chgData name="William Grey" userId="37b73424-c081-4fc2-b1af-363f4f3fd4f3" providerId="ADAL" clId="{70314A0C-DD4F-4F17-993D-CD46BB54D1F0}" dt="2022-10-12T20:48:02.298" v="874" actId="2696"/>
        <pc:sldMkLst>
          <pc:docMk/>
          <pc:sldMk cId="2675323852" sldId="270"/>
        </pc:sldMkLst>
        <pc:spChg chg="mod">
          <ac:chgData name="William Grey" userId="37b73424-c081-4fc2-b1af-363f4f3fd4f3" providerId="ADAL" clId="{70314A0C-DD4F-4F17-993D-CD46BB54D1F0}" dt="2022-10-12T20:23:34.725" v="10" actId="27636"/>
          <ac:spMkLst>
            <pc:docMk/>
            <pc:sldMk cId="2675323852" sldId="270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23:34.617" v="0"/>
          <ac:spMkLst>
            <pc:docMk/>
            <pc:sldMk cId="2675323852" sldId="27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0314A0C-DD4F-4F17-993D-CD46BB54D1F0}" dt="2022-10-13T12:37:59.391" v="1102" actId="27636"/>
        <pc:sldMkLst>
          <pc:docMk/>
          <pc:sldMk cId="526225481" sldId="271"/>
        </pc:sldMkLst>
        <pc:spChg chg="mod">
          <ac:chgData name="William Grey" userId="37b73424-c081-4fc2-b1af-363f4f3fd4f3" providerId="ADAL" clId="{70314A0C-DD4F-4F17-993D-CD46BB54D1F0}" dt="2022-10-12T20:58:52.970" v="1082" actId="1076"/>
          <ac:spMkLst>
            <pc:docMk/>
            <pc:sldMk cId="526225481" sldId="271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3T12:37:59.391" v="1102" actId="27636"/>
          <ac:spMkLst>
            <pc:docMk/>
            <pc:sldMk cId="526225481" sldId="271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0314A0C-DD4F-4F17-993D-CD46BB54D1F0}" dt="2022-10-13T13:17:20.705" v="1136" actId="1076"/>
        <pc:sldMkLst>
          <pc:docMk/>
          <pc:sldMk cId="2192017491" sldId="272"/>
        </pc:sldMkLst>
        <pc:spChg chg="mod">
          <ac:chgData name="William Grey" userId="37b73424-c081-4fc2-b1af-363f4f3fd4f3" providerId="ADAL" clId="{70314A0C-DD4F-4F17-993D-CD46BB54D1F0}" dt="2022-10-12T20:23:34.714" v="8" actId="27636"/>
          <ac:spMkLst>
            <pc:docMk/>
            <pc:sldMk cId="2192017491" sldId="272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3T13:16:38.300" v="1129" actId="1076"/>
          <ac:spMkLst>
            <pc:docMk/>
            <pc:sldMk cId="2192017491" sldId="272"/>
            <ac:spMk id="3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3T13:17:20.705" v="1136" actId="1076"/>
          <ac:spMkLst>
            <pc:docMk/>
            <pc:sldMk cId="2192017491" sldId="272"/>
            <ac:spMk id="10" creationId="{985BB733-1266-4B0B-B7D0-C45A9C3C34D8}"/>
          </ac:spMkLst>
        </pc:spChg>
        <pc:spChg chg="mod">
          <ac:chgData name="William Grey" userId="37b73424-c081-4fc2-b1af-363f4f3fd4f3" providerId="ADAL" clId="{70314A0C-DD4F-4F17-993D-CD46BB54D1F0}" dt="2022-10-13T13:17:20.705" v="1136" actId="1076"/>
          <ac:spMkLst>
            <pc:docMk/>
            <pc:sldMk cId="2192017491" sldId="272"/>
            <ac:spMk id="11" creationId="{4A8F12B3-319F-4487-931B-F8318D1665A8}"/>
          </ac:spMkLst>
        </pc:spChg>
        <pc:spChg chg="mod">
          <ac:chgData name="William Grey" userId="37b73424-c081-4fc2-b1af-363f4f3fd4f3" providerId="ADAL" clId="{70314A0C-DD4F-4F17-993D-CD46BB54D1F0}" dt="2022-10-13T13:17:20.705" v="1136" actId="1076"/>
          <ac:spMkLst>
            <pc:docMk/>
            <pc:sldMk cId="2192017491" sldId="272"/>
            <ac:spMk id="12" creationId="{6D728646-DF60-4164-BCC7-4F4E3E127B6B}"/>
          </ac:spMkLst>
        </pc:spChg>
        <pc:spChg chg="mod">
          <ac:chgData name="William Grey" userId="37b73424-c081-4fc2-b1af-363f4f3fd4f3" providerId="ADAL" clId="{70314A0C-DD4F-4F17-993D-CD46BB54D1F0}" dt="2022-10-13T13:17:20.705" v="1136" actId="1076"/>
          <ac:spMkLst>
            <pc:docMk/>
            <pc:sldMk cId="2192017491" sldId="272"/>
            <ac:spMk id="15" creationId="{092536A1-CDD6-4A32-8E64-E8D4D9BD51D9}"/>
          </ac:spMkLst>
        </pc:spChg>
        <pc:cxnChg chg="mod">
          <ac:chgData name="William Grey" userId="37b73424-c081-4fc2-b1af-363f4f3fd4f3" providerId="ADAL" clId="{70314A0C-DD4F-4F17-993D-CD46BB54D1F0}" dt="2022-10-13T13:17:20.705" v="1136" actId="1076"/>
          <ac:cxnSpMkLst>
            <pc:docMk/>
            <pc:sldMk cId="2192017491" sldId="272"/>
            <ac:cxnSpMk id="6" creationId="{2D54D608-3394-460A-8908-C55649C42C2A}"/>
          </ac:cxnSpMkLst>
        </pc:cxnChg>
        <pc:cxnChg chg="mod">
          <ac:chgData name="William Grey" userId="37b73424-c081-4fc2-b1af-363f4f3fd4f3" providerId="ADAL" clId="{70314A0C-DD4F-4F17-993D-CD46BB54D1F0}" dt="2022-10-13T13:17:20.705" v="1136" actId="1076"/>
          <ac:cxnSpMkLst>
            <pc:docMk/>
            <pc:sldMk cId="2192017491" sldId="272"/>
            <ac:cxnSpMk id="7" creationId="{17AE67C9-DAFB-4FAD-B655-79C75097204E}"/>
          </ac:cxnSpMkLst>
        </pc:cxnChg>
        <pc:cxnChg chg="mod">
          <ac:chgData name="William Grey" userId="37b73424-c081-4fc2-b1af-363f4f3fd4f3" providerId="ADAL" clId="{70314A0C-DD4F-4F17-993D-CD46BB54D1F0}" dt="2022-10-13T13:17:20.705" v="1136" actId="1076"/>
          <ac:cxnSpMkLst>
            <pc:docMk/>
            <pc:sldMk cId="2192017491" sldId="272"/>
            <ac:cxnSpMk id="9" creationId="{536F6381-BFC0-4A07-9111-0B74779AD543}"/>
          </ac:cxnSpMkLst>
        </pc:cxnChg>
        <pc:cxnChg chg="mod">
          <ac:chgData name="William Grey" userId="37b73424-c081-4fc2-b1af-363f4f3fd4f3" providerId="ADAL" clId="{70314A0C-DD4F-4F17-993D-CD46BB54D1F0}" dt="2022-10-13T13:17:20.705" v="1136" actId="1076"/>
          <ac:cxnSpMkLst>
            <pc:docMk/>
            <pc:sldMk cId="2192017491" sldId="272"/>
            <ac:cxnSpMk id="13" creationId="{DE2CF89B-F80E-4F66-A962-26BE1BCBDF52}"/>
          </ac:cxnSpMkLst>
        </pc:cxnChg>
      </pc:sldChg>
      <pc:sldChg chg="new del">
        <pc:chgData name="William Grey" userId="37b73424-c081-4fc2-b1af-363f4f3fd4f3" providerId="ADAL" clId="{70314A0C-DD4F-4F17-993D-CD46BB54D1F0}" dt="2022-10-12T20:26:34.346" v="29" actId="47"/>
        <pc:sldMkLst>
          <pc:docMk/>
          <pc:sldMk cId="966173097" sldId="273"/>
        </pc:sldMkLst>
      </pc:sldChg>
      <pc:sldChg chg="modSp new del mod">
        <pc:chgData name="William Grey" userId="37b73424-c081-4fc2-b1af-363f4f3fd4f3" providerId="ADAL" clId="{70314A0C-DD4F-4F17-993D-CD46BB54D1F0}" dt="2022-10-12T20:26:31.467" v="28" actId="47"/>
        <pc:sldMkLst>
          <pc:docMk/>
          <pc:sldMk cId="1368784984" sldId="274"/>
        </pc:sldMkLst>
        <pc:spChg chg="mod">
          <ac:chgData name="William Grey" userId="37b73424-c081-4fc2-b1af-363f4f3fd4f3" providerId="ADAL" clId="{70314A0C-DD4F-4F17-993D-CD46BB54D1F0}" dt="2022-10-12T20:26:23.255" v="27" actId="27636"/>
          <ac:spMkLst>
            <pc:docMk/>
            <pc:sldMk cId="1368784984" sldId="274"/>
            <ac:spMk id="2" creationId="{6103A4D9-815B-434B-A495-557256F2687D}"/>
          </ac:spMkLst>
        </pc:spChg>
      </pc:sldChg>
      <pc:sldChg chg="modSp add mod">
        <pc:chgData name="William Grey" userId="37b73424-c081-4fc2-b1af-363f4f3fd4f3" providerId="ADAL" clId="{70314A0C-DD4F-4F17-993D-CD46BB54D1F0}" dt="2022-10-12T20:42:55.680" v="701" actId="20577"/>
        <pc:sldMkLst>
          <pc:docMk/>
          <pc:sldMk cId="3415324192" sldId="278"/>
        </pc:sldMkLst>
        <pc:spChg chg="mod">
          <ac:chgData name="William Grey" userId="37b73424-c081-4fc2-b1af-363f4f3fd4f3" providerId="ADAL" clId="{70314A0C-DD4F-4F17-993D-CD46BB54D1F0}" dt="2022-10-12T20:33:07.203" v="347" actId="20577"/>
          <ac:spMkLst>
            <pc:docMk/>
            <pc:sldMk cId="3415324192" sldId="278"/>
            <ac:spMk id="2" creationId="{00000000-0000-0000-0000-000000000000}"/>
          </ac:spMkLst>
        </pc:spChg>
        <pc:spChg chg="mod">
          <ac:chgData name="William Grey" userId="37b73424-c081-4fc2-b1af-363f4f3fd4f3" providerId="ADAL" clId="{70314A0C-DD4F-4F17-993D-CD46BB54D1F0}" dt="2022-10-12T20:42:55.680" v="701" actId="20577"/>
          <ac:spMkLst>
            <pc:docMk/>
            <pc:sldMk cId="3415324192" sldId="278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70314A0C-DD4F-4F17-993D-CD46BB54D1F0}" dt="2022-10-12T20:44:10.168" v="759" actId="20577"/>
        <pc:sldMkLst>
          <pc:docMk/>
          <pc:sldMk cId="985138517" sldId="279"/>
        </pc:sldMkLst>
        <pc:spChg chg="mod">
          <ac:chgData name="William Grey" userId="37b73424-c081-4fc2-b1af-363f4f3fd4f3" providerId="ADAL" clId="{70314A0C-DD4F-4F17-993D-CD46BB54D1F0}" dt="2022-10-12T20:44:10.168" v="759" actId="20577"/>
          <ac:spMkLst>
            <pc:docMk/>
            <pc:sldMk cId="985138517" sldId="279"/>
            <ac:spMk id="3" creationId="{00000000-0000-0000-0000-000000000000}"/>
          </ac:spMkLst>
        </pc:spChg>
      </pc:sldChg>
      <pc:sldChg chg="modSp new mod">
        <pc:chgData name="William Grey" userId="37b73424-c081-4fc2-b1af-363f4f3fd4f3" providerId="ADAL" clId="{70314A0C-DD4F-4F17-993D-CD46BB54D1F0}" dt="2022-10-12T20:45:21.091" v="851" actId="20577"/>
        <pc:sldMkLst>
          <pc:docMk/>
          <pc:sldMk cId="4085514828" sldId="280"/>
        </pc:sldMkLst>
        <pc:spChg chg="mod">
          <ac:chgData name="William Grey" userId="37b73424-c081-4fc2-b1af-363f4f3fd4f3" providerId="ADAL" clId="{70314A0C-DD4F-4F17-993D-CD46BB54D1F0}" dt="2022-10-12T20:44:31.153" v="763" actId="27636"/>
          <ac:spMkLst>
            <pc:docMk/>
            <pc:sldMk cId="4085514828" sldId="280"/>
            <ac:spMk id="2" creationId="{1190EAC8-79DD-446D-B34B-CDD277D530CF}"/>
          </ac:spMkLst>
        </pc:spChg>
        <pc:spChg chg="mod">
          <ac:chgData name="William Grey" userId="37b73424-c081-4fc2-b1af-363f4f3fd4f3" providerId="ADAL" clId="{70314A0C-DD4F-4F17-993D-CD46BB54D1F0}" dt="2022-10-12T20:45:21.091" v="851" actId="20577"/>
          <ac:spMkLst>
            <pc:docMk/>
            <pc:sldMk cId="4085514828" sldId="280"/>
            <ac:spMk id="3" creationId="{515CBABE-E477-4DB8-9F5B-FCA7CFB93DA6}"/>
          </ac:spMkLst>
        </pc:spChg>
      </pc:sldChg>
      <pc:sldChg chg="modSp add mod ord">
        <pc:chgData name="William Grey" userId="37b73424-c081-4fc2-b1af-363f4f3fd4f3" providerId="ADAL" clId="{70314A0C-DD4F-4F17-993D-CD46BB54D1F0}" dt="2022-10-13T19:25:44.072" v="2997"/>
        <pc:sldMkLst>
          <pc:docMk/>
          <pc:sldMk cId="874224559" sldId="281"/>
        </pc:sldMkLst>
        <pc:spChg chg="mod">
          <ac:chgData name="William Grey" userId="37b73424-c081-4fc2-b1af-363f4f3fd4f3" providerId="ADAL" clId="{70314A0C-DD4F-4F17-993D-CD46BB54D1F0}" dt="2022-10-12T20:55:58.093" v="1031" actId="20577"/>
          <ac:spMkLst>
            <pc:docMk/>
            <pc:sldMk cId="874224559" sldId="281"/>
            <ac:spMk id="3" creationId="{00000000-0000-0000-0000-000000000000}"/>
          </ac:spMkLst>
        </pc:spChg>
      </pc:sldChg>
      <pc:sldChg chg="addSp delSp modSp add del mod">
        <pc:chgData name="William Grey" userId="37b73424-c081-4fc2-b1af-363f4f3fd4f3" providerId="ADAL" clId="{70314A0C-DD4F-4F17-993D-CD46BB54D1F0}" dt="2022-10-13T13:24:57.430" v="1137" actId="47"/>
        <pc:sldMkLst>
          <pc:docMk/>
          <pc:sldMk cId="3185378427" sldId="282"/>
        </pc:sldMkLst>
        <pc:spChg chg="add del mod">
          <ac:chgData name="William Grey" userId="37b73424-c081-4fc2-b1af-363f4f3fd4f3" providerId="ADAL" clId="{70314A0C-DD4F-4F17-993D-CD46BB54D1F0}" dt="2022-10-13T13:15:51.381" v="1127" actId="478"/>
          <ac:spMkLst>
            <pc:docMk/>
            <pc:sldMk cId="3185378427" sldId="282"/>
            <ac:spMk id="4" creationId="{6264DE52-C546-4C67-9E7E-844E89072AED}"/>
          </ac:spMkLst>
        </pc:spChg>
      </pc:sldChg>
      <pc:sldChg chg="add">
        <pc:chgData name="William Grey" userId="37b73424-c081-4fc2-b1af-363f4f3fd4f3" providerId="ADAL" clId="{70314A0C-DD4F-4F17-993D-CD46BB54D1F0}" dt="2022-10-13T13:15:45.552" v="1126"/>
        <pc:sldMkLst>
          <pc:docMk/>
          <pc:sldMk cId="3160576621" sldId="283"/>
        </pc:sldMkLst>
      </pc:sldChg>
      <pc:sldChg chg="modSp new mod">
        <pc:chgData name="William Grey" userId="37b73424-c081-4fc2-b1af-363f4f3fd4f3" providerId="ADAL" clId="{70314A0C-DD4F-4F17-993D-CD46BB54D1F0}" dt="2022-10-13T19:37:28.125" v="3304" actId="20577"/>
        <pc:sldMkLst>
          <pc:docMk/>
          <pc:sldMk cId="3347647477" sldId="284"/>
        </pc:sldMkLst>
        <pc:spChg chg="mod">
          <ac:chgData name="William Grey" userId="37b73424-c081-4fc2-b1af-363f4f3fd4f3" providerId="ADAL" clId="{70314A0C-DD4F-4F17-993D-CD46BB54D1F0}" dt="2022-10-13T19:36:52.470" v="3290" actId="20577"/>
          <ac:spMkLst>
            <pc:docMk/>
            <pc:sldMk cId="3347647477" sldId="284"/>
            <ac:spMk id="2" creationId="{EE121B6B-F0F8-40DA-B3C1-DEE15FA4A7A2}"/>
          </ac:spMkLst>
        </pc:spChg>
        <pc:spChg chg="mod">
          <ac:chgData name="William Grey" userId="37b73424-c081-4fc2-b1af-363f4f3fd4f3" providerId="ADAL" clId="{70314A0C-DD4F-4F17-993D-CD46BB54D1F0}" dt="2022-10-13T19:37:28.125" v="3304" actId="20577"/>
          <ac:spMkLst>
            <pc:docMk/>
            <pc:sldMk cId="3347647477" sldId="284"/>
            <ac:spMk id="3" creationId="{59BDC9A5-6309-4DCA-8806-76F893925880}"/>
          </ac:spMkLst>
        </pc:spChg>
      </pc:sldChg>
      <pc:sldChg chg="addSp modSp add del mod">
        <pc:chgData name="William Grey" userId="37b73424-c081-4fc2-b1af-363f4f3fd4f3" providerId="ADAL" clId="{70314A0C-DD4F-4F17-993D-CD46BB54D1F0}" dt="2022-10-13T17:33:04.488" v="2810" actId="47"/>
        <pc:sldMkLst>
          <pc:docMk/>
          <pc:sldMk cId="3992332201" sldId="285"/>
        </pc:sldMkLst>
        <pc:spChg chg="mod">
          <ac:chgData name="William Grey" userId="37b73424-c081-4fc2-b1af-363f4f3fd4f3" providerId="ADAL" clId="{70314A0C-DD4F-4F17-993D-CD46BB54D1F0}" dt="2022-10-13T13:56:36.881" v="2220" actId="20577"/>
          <ac:spMkLst>
            <pc:docMk/>
            <pc:sldMk cId="3992332201" sldId="285"/>
            <ac:spMk id="2" creationId="{EE121B6B-F0F8-40DA-B3C1-DEE15FA4A7A2}"/>
          </ac:spMkLst>
        </pc:spChg>
        <pc:spChg chg="mod">
          <ac:chgData name="William Grey" userId="37b73424-c081-4fc2-b1af-363f4f3fd4f3" providerId="ADAL" clId="{70314A0C-DD4F-4F17-993D-CD46BB54D1F0}" dt="2022-10-13T17:15:19.970" v="2399" actId="207"/>
          <ac:spMkLst>
            <pc:docMk/>
            <pc:sldMk cId="3992332201" sldId="285"/>
            <ac:spMk id="3" creationId="{59BDC9A5-6309-4DCA-8806-76F893925880}"/>
          </ac:spMkLst>
        </pc:spChg>
        <pc:spChg chg="add mod">
          <ac:chgData name="William Grey" userId="37b73424-c081-4fc2-b1af-363f4f3fd4f3" providerId="ADAL" clId="{70314A0C-DD4F-4F17-993D-CD46BB54D1F0}" dt="2022-10-13T17:15:31.566" v="2431" actId="20577"/>
          <ac:spMkLst>
            <pc:docMk/>
            <pc:sldMk cId="3992332201" sldId="285"/>
            <ac:spMk id="5" creationId="{043ADE49-4742-45ED-B787-0ECD7F525942}"/>
          </ac:spMkLst>
        </pc:spChg>
      </pc:sldChg>
      <pc:sldChg chg="modSp new mod">
        <pc:chgData name="William Grey" userId="37b73424-c081-4fc2-b1af-363f4f3fd4f3" providerId="ADAL" clId="{70314A0C-DD4F-4F17-993D-CD46BB54D1F0}" dt="2022-10-13T13:53:40.424" v="2045" actId="20577"/>
        <pc:sldMkLst>
          <pc:docMk/>
          <pc:sldMk cId="2872370132" sldId="286"/>
        </pc:sldMkLst>
        <pc:spChg chg="mod">
          <ac:chgData name="William Grey" userId="37b73424-c081-4fc2-b1af-363f4f3fd4f3" providerId="ADAL" clId="{70314A0C-DD4F-4F17-993D-CD46BB54D1F0}" dt="2022-10-13T13:46:15.743" v="1848" actId="20577"/>
          <ac:spMkLst>
            <pc:docMk/>
            <pc:sldMk cId="2872370132" sldId="286"/>
            <ac:spMk id="2" creationId="{FC86EDC8-672C-43E6-AA16-3F1B2626A253}"/>
          </ac:spMkLst>
        </pc:spChg>
        <pc:spChg chg="mod">
          <ac:chgData name="William Grey" userId="37b73424-c081-4fc2-b1af-363f4f3fd4f3" providerId="ADAL" clId="{70314A0C-DD4F-4F17-993D-CD46BB54D1F0}" dt="2022-10-13T13:53:40.424" v="2045" actId="20577"/>
          <ac:spMkLst>
            <pc:docMk/>
            <pc:sldMk cId="2872370132" sldId="286"/>
            <ac:spMk id="3" creationId="{E910AF18-30C1-41F0-9C42-D89896A9112F}"/>
          </ac:spMkLst>
        </pc:spChg>
      </pc:sldChg>
      <pc:sldChg chg="modSp add mod">
        <pc:chgData name="William Grey" userId="37b73424-c081-4fc2-b1af-363f4f3fd4f3" providerId="ADAL" clId="{70314A0C-DD4F-4F17-993D-CD46BB54D1F0}" dt="2022-10-13T13:53:26.564" v="2037" actId="20577"/>
        <pc:sldMkLst>
          <pc:docMk/>
          <pc:sldMk cId="3722037970" sldId="287"/>
        </pc:sldMkLst>
        <pc:spChg chg="mod">
          <ac:chgData name="William Grey" userId="37b73424-c081-4fc2-b1af-363f4f3fd4f3" providerId="ADAL" clId="{70314A0C-DD4F-4F17-993D-CD46BB54D1F0}" dt="2022-10-13T13:53:26.564" v="2037" actId="20577"/>
          <ac:spMkLst>
            <pc:docMk/>
            <pc:sldMk cId="3722037970" sldId="287"/>
            <ac:spMk id="3" creationId="{E910AF18-30C1-41F0-9C42-D89896A9112F}"/>
          </ac:spMkLst>
        </pc:spChg>
      </pc:sldChg>
      <pc:sldChg chg="addSp delSp modSp add mod modAnim">
        <pc:chgData name="William Grey" userId="37b73424-c081-4fc2-b1af-363f4f3fd4f3" providerId="ADAL" clId="{70314A0C-DD4F-4F17-993D-CD46BB54D1F0}" dt="2022-10-13T17:32:03.344" v="2809" actId="1076"/>
        <pc:sldMkLst>
          <pc:docMk/>
          <pc:sldMk cId="3606892016" sldId="288"/>
        </pc:sldMkLst>
        <pc:spChg chg="mod">
          <ac:chgData name="William Grey" userId="37b73424-c081-4fc2-b1af-363f4f3fd4f3" providerId="ADAL" clId="{70314A0C-DD4F-4F17-993D-CD46BB54D1F0}" dt="2022-10-13T17:19:49.872" v="2592" actId="20577"/>
          <ac:spMkLst>
            <pc:docMk/>
            <pc:sldMk cId="3606892016" sldId="288"/>
            <ac:spMk id="3" creationId="{59BDC9A5-6309-4DCA-8806-76F893925880}"/>
          </ac:spMkLst>
        </pc:spChg>
        <pc:spChg chg="mod">
          <ac:chgData name="William Grey" userId="37b73424-c081-4fc2-b1af-363f4f3fd4f3" providerId="ADAL" clId="{70314A0C-DD4F-4F17-993D-CD46BB54D1F0}" dt="2022-10-13T17:32:03.344" v="2809" actId="1076"/>
          <ac:spMkLst>
            <pc:docMk/>
            <pc:sldMk cId="3606892016" sldId="288"/>
            <ac:spMk id="5" creationId="{043ADE49-4742-45ED-B787-0ECD7F525942}"/>
          </ac:spMkLst>
        </pc:spChg>
        <pc:spChg chg="add mod">
          <ac:chgData name="William Grey" userId="37b73424-c081-4fc2-b1af-363f4f3fd4f3" providerId="ADAL" clId="{70314A0C-DD4F-4F17-993D-CD46BB54D1F0}" dt="2022-10-13T17:24:19.563" v="2710" actId="1076"/>
          <ac:spMkLst>
            <pc:docMk/>
            <pc:sldMk cId="3606892016" sldId="288"/>
            <ac:spMk id="6" creationId="{BC777532-BEB3-4DCF-9B8C-FE0803356128}"/>
          </ac:spMkLst>
        </pc:spChg>
        <pc:spChg chg="add del">
          <ac:chgData name="William Grey" userId="37b73424-c081-4fc2-b1af-363f4f3fd4f3" providerId="ADAL" clId="{70314A0C-DD4F-4F17-993D-CD46BB54D1F0}" dt="2022-10-13T17:21:02.735" v="2659" actId="22"/>
          <ac:spMkLst>
            <pc:docMk/>
            <pc:sldMk cId="3606892016" sldId="288"/>
            <ac:spMk id="7" creationId="{F65C64AC-173B-4BD1-9E44-186EE0BE4087}"/>
          </ac:spMkLst>
        </pc:spChg>
        <pc:spChg chg="add mod">
          <ac:chgData name="William Grey" userId="37b73424-c081-4fc2-b1af-363f4f3fd4f3" providerId="ADAL" clId="{70314A0C-DD4F-4F17-993D-CD46BB54D1F0}" dt="2022-10-13T17:24:29.691" v="2719" actId="1035"/>
          <ac:spMkLst>
            <pc:docMk/>
            <pc:sldMk cId="3606892016" sldId="288"/>
            <ac:spMk id="8" creationId="{F54FA394-45B4-49C9-96EA-4C5343FF13DB}"/>
          </ac:spMkLst>
        </pc:spChg>
        <pc:spChg chg="add mod">
          <ac:chgData name="William Grey" userId="37b73424-c081-4fc2-b1af-363f4f3fd4f3" providerId="ADAL" clId="{70314A0C-DD4F-4F17-993D-CD46BB54D1F0}" dt="2022-10-13T17:24:23.781" v="2711" actId="1076"/>
          <ac:spMkLst>
            <pc:docMk/>
            <pc:sldMk cId="3606892016" sldId="288"/>
            <ac:spMk id="9" creationId="{9DF5AB46-8D15-43EA-B1A2-D7B16676FD8B}"/>
          </ac:spMkLst>
        </pc:spChg>
        <pc:spChg chg="add mod">
          <ac:chgData name="William Grey" userId="37b73424-c081-4fc2-b1af-363f4f3fd4f3" providerId="ADAL" clId="{70314A0C-DD4F-4F17-993D-CD46BB54D1F0}" dt="2022-10-13T17:24:45.281" v="2744" actId="20577"/>
          <ac:spMkLst>
            <pc:docMk/>
            <pc:sldMk cId="3606892016" sldId="288"/>
            <ac:spMk id="10" creationId="{2A14442D-1D26-445E-ABB5-59B9E8F76FAC}"/>
          </ac:spMkLst>
        </pc:spChg>
        <pc:spChg chg="add mod">
          <ac:chgData name="William Grey" userId="37b73424-c081-4fc2-b1af-363f4f3fd4f3" providerId="ADAL" clId="{70314A0C-DD4F-4F17-993D-CD46BB54D1F0}" dt="2022-10-13T17:25:01.006" v="2748" actId="1076"/>
          <ac:spMkLst>
            <pc:docMk/>
            <pc:sldMk cId="3606892016" sldId="288"/>
            <ac:spMk id="11" creationId="{B720C271-24A2-4500-8B67-C5A9FDB52511}"/>
          </ac:spMkLst>
        </pc:spChg>
        <pc:spChg chg="add mod">
          <ac:chgData name="William Grey" userId="37b73424-c081-4fc2-b1af-363f4f3fd4f3" providerId="ADAL" clId="{70314A0C-DD4F-4F17-993D-CD46BB54D1F0}" dt="2022-10-13T17:25:34.624" v="2779" actId="1076"/>
          <ac:spMkLst>
            <pc:docMk/>
            <pc:sldMk cId="3606892016" sldId="288"/>
            <ac:spMk id="12" creationId="{5DF92B9F-B82F-4827-9D9A-CED63132D786}"/>
          </ac:spMkLst>
        </pc:spChg>
        <pc:spChg chg="add del mod">
          <ac:chgData name="William Grey" userId="37b73424-c081-4fc2-b1af-363f4f3fd4f3" providerId="ADAL" clId="{70314A0C-DD4F-4F17-993D-CD46BB54D1F0}" dt="2022-10-13T17:25:59.691" v="2781" actId="478"/>
          <ac:spMkLst>
            <pc:docMk/>
            <pc:sldMk cId="3606892016" sldId="288"/>
            <ac:spMk id="13" creationId="{76A129FD-3008-4B23-A3CD-23479F6D0EE6}"/>
          </ac:spMkLst>
        </pc:spChg>
        <pc:spChg chg="add del mod">
          <ac:chgData name="William Grey" userId="37b73424-c081-4fc2-b1af-363f4f3fd4f3" providerId="ADAL" clId="{70314A0C-DD4F-4F17-993D-CD46BB54D1F0}" dt="2022-10-13T17:25:59.691" v="2781" actId="478"/>
          <ac:spMkLst>
            <pc:docMk/>
            <pc:sldMk cId="3606892016" sldId="288"/>
            <ac:spMk id="14" creationId="{D03543AD-91EF-4890-9475-72CFFE31AC99}"/>
          </ac:spMkLst>
        </pc:spChg>
      </pc:sldChg>
      <pc:sldChg chg="modSp del mod">
        <pc:chgData name="William Grey" userId="37b73424-c081-4fc2-b1af-363f4f3fd4f3" providerId="ADAL" clId="{70314A0C-DD4F-4F17-993D-CD46BB54D1F0}" dt="2022-10-12T20:25:34.641" v="23" actId="2696"/>
        <pc:sldMkLst>
          <pc:docMk/>
          <pc:sldMk cId="841892474" sldId="294"/>
        </pc:sldMkLst>
        <pc:spChg chg="mod">
          <ac:chgData name="William Grey" userId="37b73424-c081-4fc2-b1af-363f4f3fd4f3" providerId="ADAL" clId="{70314A0C-DD4F-4F17-993D-CD46BB54D1F0}" dt="2022-10-12T20:23:34.661" v="1" actId="27636"/>
          <ac:spMkLst>
            <pc:docMk/>
            <pc:sldMk cId="841892474" sldId="294"/>
            <ac:spMk id="2" creationId="{907A862F-26EB-4F12-99DE-561074E51D67}"/>
          </ac:spMkLst>
        </pc:spChg>
        <pc:spChg chg="mod">
          <ac:chgData name="William Grey" userId="37b73424-c081-4fc2-b1af-363f4f3fd4f3" providerId="ADAL" clId="{70314A0C-DD4F-4F17-993D-CD46BB54D1F0}" dt="2022-10-12T20:25:27.243" v="22" actId="27636"/>
          <ac:spMkLst>
            <pc:docMk/>
            <pc:sldMk cId="841892474" sldId="294"/>
            <ac:spMk id="3" creationId="{EFD738C3-94F3-4403-AE91-4A76C11788DB}"/>
          </ac:spMkLst>
        </pc:spChg>
      </pc:sldChg>
      <pc:sldChg chg="modSp del mod">
        <pc:chgData name="William Grey" userId="37b73424-c081-4fc2-b1af-363f4f3fd4f3" providerId="ADAL" clId="{70314A0C-DD4F-4F17-993D-CD46BB54D1F0}" dt="2022-10-12T20:25:34.641" v="23" actId="2696"/>
        <pc:sldMkLst>
          <pc:docMk/>
          <pc:sldMk cId="3976165551" sldId="295"/>
        </pc:sldMkLst>
        <pc:spChg chg="mod">
          <ac:chgData name="William Grey" userId="37b73424-c081-4fc2-b1af-363f4f3fd4f3" providerId="ADAL" clId="{70314A0C-DD4F-4F17-993D-CD46BB54D1F0}" dt="2022-10-12T20:23:34.669" v="2" actId="27636"/>
          <ac:spMkLst>
            <pc:docMk/>
            <pc:sldMk cId="3976165551" sldId="295"/>
            <ac:spMk id="2" creationId="{907A862F-26EB-4F12-99DE-561074E51D67}"/>
          </ac:spMkLst>
        </pc:spChg>
        <pc:spChg chg="mod">
          <ac:chgData name="William Grey" userId="37b73424-c081-4fc2-b1af-363f4f3fd4f3" providerId="ADAL" clId="{70314A0C-DD4F-4F17-993D-CD46BB54D1F0}" dt="2022-10-12T20:25:17.934" v="20" actId="20577"/>
          <ac:spMkLst>
            <pc:docMk/>
            <pc:sldMk cId="3976165551" sldId="295"/>
            <ac:spMk id="3" creationId="{EFD738C3-94F3-4403-AE91-4A76C11788DB}"/>
          </ac:spMkLst>
        </pc:spChg>
      </pc:sldChg>
    </pc:docChg>
  </pc:docChgLst>
  <pc:docChgLst>
    <pc:chgData name="William Grey" userId="37b73424-c081-4fc2-b1af-363f4f3fd4f3" providerId="ADAL" clId="{584738EE-AF9F-4333-95A8-29F881736973}"/>
    <pc:docChg chg="addSld modSld">
      <pc:chgData name="William Grey" userId="37b73424-c081-4fc2-b1af-363f4f3fd4f3" providerId="ADAL" clId="{584738EE-AF9F-4333-95A8-29F881736973}" dt="2022-12-30T16:18:49.762" v="4"/>
      <pc:docMkLst>
        <pc:docMk/>
      </pc:docMkLst>
      <pc:sldChg chg="addSp modSp new mod">
        <pc:chgData name="William Grey" userId="37b73424-c081-4fc2-b1af-363f4f3fd4f3" providerId="ADAL" clId="{584738EE-AF9F-4333-95A8-29F881736973}" dt="2022-12-30T16:18:49.762" v="4"/>
        <pc:sldMkLst>
          <pc:docMk/>
          <pc:sldMk cId="840522306" sldId="349"/>
        </pc:sldMkLst>
        <pc:picChg chg="add mod">
          <ac:chgData name="William Grey" userId="37b73424-c081-4fc2-b1af-363f4f3fd4f3" providerId="ADAL" clId="{584738EE-AF9F-4333-95A8-29F881736973}" dt="2022-12-30T16:18:49.762" v="4"/>
          <ac:picMkLst>
            <pc:docMk/>
            <pc:sldMk cId="840522306" sldId="349"/>
            <ac:picMk id="3" creationId="{E2511378-CB0B-4241-BB27-75D8D93F493F}"/>
          </ac:picMkLst>
        </pc:picChg>
      </pc:sldChg>
    </pc:docChg>
  </pc:docChgLst>
  <pc:docChgLst>
    <pc:chgData name="William Grey" userId="37b73424-c081-4fc2-b1af-363f4f3fd4f3" providerId="ADAL" clId="{07E95502-F5F0-44C3-A7BC-5DBD248DC8CB}"/>
    <pc:docChg chg="undo custSel addSld modSld sldOrd">
      <pc:chgData name="William Grey" userId="37b73424-c081-4fc2-b1af-363f4f3fd4f3" providerId="ADAL" clId="{07E95502-F5F0-44C3-A7BC-5DBD248DC8CB}" dt="2018-09-26T20:50:26.146" v="1792" actId="1076"/>
      <pc:docMkLst>
        <pc:docMk/>
      </pc:docMkLst>
      <pc:sldChg chg="addSp delSp modSp">
        <pc:chgData name="William Grey" userId="37b73424-c081-4fc2-b1af-363f4f3fd4f3" providerId="ADAL" clId="{07E95502-F5F0-44C3-A7BC-5DBD248DC8CB}" dt="2018-09-26T09:49:30.930" v="1378" actId="20577"/>
        <pc:sldMkLst>
          <pc:docMk/>
          <pc:sldMk cId="3598678793" sldId="263"/>
        </pc:sldMkLst>
        <pc:spChg chg="mod">
          <ac:chgData name="William Grey" userId="37b73424-c081-4fc2-b1af-363f4f3fd4f3" providerId="ADAL" clId="{07E95502-F5F0-44C3-A7BC-5DBD248DC8CB}" dt="2018-09-17T21:11:59.988" v="706" actId="20577"/>
          <ac:spMkLst>
            <pc:docMk/>
            <pc:sldMk cId="3598678793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07E95502-F5F0-44C3-A7BC-5DBD248DC8CB}" dt="2018-09-17T21:11:09.733" v="698" actId="20577"/>
          <ac:spMkLst>
            <pc:docMk/>
            <pc:sldMk cId="3598678793" sldId="263"/>
            <ac:spMk id="3" creationId="{00000000-0000-0000-0000-000000000000}"/>
          </ac:spMkLst>
        </pc:spChg>
        <pc:spChg chg="add mod">
          <ac:chgData name="William Grey" userId="37b73424-c081-4fc2-b1af-363f4f3fd4f3" providerId="ADAL" clId="{07E95502-F5F0-44C3-A7BC-5DBD248DC8CB}" dt="2018-09-17T21:11:00.382" v="690" actId="20577"/>
          <ac:spMkLst>
            <pc:docMk/>
            <pc:sldMk cId="3598678793" sldId="263"/>
            <ac:spMk id="5" creationId="{79E4BBB3-92F6-4873-8DDA-07932BA457FF}"/>
          </ac:spMkLst>
        </pc:spChg>
        <pc:spChg chg="add del mod">
          <ac:chgData name="William Grey" userId="37b73424-c081-4fc2-b1af-363f4f3fd4f3" providerId="ADAL" clId="{07E95502-F5F0-44C3-A7BC-5DBD248DC8CB}" dt="2018-09-17T21:07:12.117" v="602" actId="478"/>
          <ac:spMkLst>
            <pc:docMk/>
            <pc:sldMk cId="3598678793" sldId="263"/>
            <ac:spMk id="6" creationId="{F8BAF3FF-4E86-4326-8C72-CE003F6CC6B7}"/>
          </ac:spMkLst>
        </pc:spChg>
        <pc:graphicFrameChg chg="mod modGraphic">
          <ac:chgData name="William Grey" userId="37b73424-c081-4fc2-b1af-363f4f3fd4f3" providerId="ADAL" clId="{07E95502-F5F0-44C3-A7BC-5DBD248DC8CB}" dt="2018-09-26T09:49:30.930" v="1378" actId="20577"/>
          <ac:graphicFrameMkLst>
            <pc:docMk/>
            <pc:sldMk cId="3598678793" sldId="263"/>
            <ac:graphicFrameMk id="4" creationId="{00000000-0000-0000-0000-000000000000}"/>
          </ac:graphicFrameMkLst>
        </pc:graphicFrameChg>
      </pc:sldChg>
      <pc:sldChg chg="modSp ord modAnim">
        <pc:chgData name="William Grey" userId="37b73424-c081-4fc2-b1af-363f4f3fd4f3" providerId="ADAL" clId="{07E95502-F5F0-44C3-A7BC-5DBD248DC8CB}" dt="2018-09-26T09:50:11.479" v="1383"/>
        <pc:sldMkLst>
          <pc:docMk/>
          <pc:sldMk cId="3093913742" sldId="264"/>
        </pc:sldMkLst>
        <pc:spChg chg="mod">
          <ac:chgData name="William Grey" userId="37b73424-c081-4fc2-b1af-363f4f3fd4f3" providerId="ADAL" clId="{07E95502-F5F0-44C3-A7BC-5DBD248DC8CB}" dt="2018-09-17T21:27:32.777" v="1241" actId="20577"/>
          <ac:spMkLst>
            <pc:docMk/>
            <pc:sldMk cId="3093913742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07E95502-F5F0-44C3-A7BC-5DBD248DC8CB}" dt="2018-09-17T21:29:16.220" v="1375" actId="20577"/>
          <ac:spMkLst>
            <pc:docMk/>
            <pc:sldMk cId="3093913742" sldId="264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07E95502-F5F0-44C3-A7BC-5DBD248DC8CB}" dt="2018-09-17T21:26:24.365" v="1170" actId="20577"/>
        <pc:sldMkLst>
          <pc:docMk/>
          <pc:sldMk cId="2265367484" sldId="265"/>
        </pc:sldMkLst>
        <pc:spChg chg="mod">
          <ac:chgData name="William Grey" userId="37b73424-c081-4fc2-b1af-363f4f3fd4f3" providerId="ADAL" clId="{07E95502-F5F0-44C3-A7BC-5DBD248DC8CB}" dt="2018-09-17T21:19:44.706" v="1034" actId="27636"/>
          <ac:spMkLst>
            <pc:docMk/>
            <pc:sldMk cId="2265367484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07E95502-F5F0-44C3-A7BC-5DBD248DC8CB}" dt="2018-09-17T21:26:24.365" v="1170" actId="20577"/>
          <ac:spMkLst>
            <pc:docMk/>
            <pc:sldMk cId="2265367484" sldId="265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07E95502-F5F0-44C3-A7BC-5DBD248DC8CB}" dt="2018-09-17T19:29:49.977" v="111" actId="20577"/>
        <pc:sldMkLst>
          <pc:docMk/>
          <pc:sldMk cId="1834852298" sldId="266"/>
        </pc:sldMkLst>
        <pc:spChg chg="mod">
          <ac:chgData name="William Grey" userId="37b73424-c081-4fc2-b1af-363f4f3fd4f3" providerId="ADAL" clId="{07E95502-F5F0-44C3-A7BC-5DBD248DC8CB}" dt="2018-09-17T19:28:52.871" v="56" actId="20577"/>
          <ac:spMkLst>
            <pc:docMk/>
            <pc:sldMk cId="1834852298" sldId="266"/>
            <ac:spMk id="2" creationId="{5FF08EF0-E108-4FD0-8D26-D76A81F231F1}"/>
          </ac:spMkLst>
        </pc:spChg>
        <pc:spChg chg="mod">
          <ac:chgData name="William Grey" userId="37b73424-c081-4fc2-b1af-363f4f3fd4f3" providerId="ADAL" clId="{07E95502-F5F0-44C3-A7BC-5DBD248DC8CB}" dt="2018-09-17T19:29:49.977" v="111" actId="20577"/>
          <ac:spMkLst>
            <pc:docMk/>
            <pc:sldMk cId="1834852298" sldId="266"/>
            <ac:spMk id="3" creationId="{4C9F64C9-78DF-4465-8228-00FC3C1115F7}"/>
          </ac:spMkLst>
        </pc:spChg>
      </pc:sldChg>
      <pc:sldChg chg="addSp delSp modSp add">
        <pc:chgData name="William Grey" userId="37b73424-c081-4fc2-b1af-363f4f3fd4f3" providerId="ADAL" clId="{07E95502-F5F0-44C3-A7BC-5DBD248DC8CB}" dt="2018-09-26T09:49:48.190" v="1382" actId="27636"/>
        <pc:sldMkLst>
          <pc:docMk/>
          <pc:sldMk cId="810268628" sldId="267"/>
        </pc:sldMkLst>
        <pc:spChg chg="mod">
          <ac:chgData name="William Grey" userId="37b73424-c081-4fc2-b1af-363f4f3fd4f3" providerId="ADAL" clId="{07E95502-F5F0-44C3-A7BC-5DBD248DC8CB}" dt="2018-09-17T19:41:06.369" v="210" actId="20577"/>
          <ac:spMkLst>
            <pc:docMk/>
            <pc:sldMk cId="810268628" sldId="267"/>
            <ac:spMk id="2" creationId="{00000000-0000-0000-0000-000000000000}"/>
          </ac:spMkLst>
        </pc:spChg>
        <pc:spChg chg="del mod">
          <ac:chgData name="William Grey" userId="37b73424-c081-4fc2-b1af-363f4f3fd4f3" providerId="ADAL" clId="{07E95502-F5F0-44C3-A7BC-5DBD248DC8CB}" dt="2018-09-17T19:42:35.860" v="225" actId="478"/>
          <ac:spMkLst>
            <pc:docMk/>
            <pc:sldMk cId="810268628" sldId="267"/>
            <ac:spMk id="3" creationId="{00000000-0000-0000-0000-000000000000}"/>
          </ac:spMkLst>
        </pc:spChg>
        <pc:spChg chg="add mod">
          <ac:chgData name="William Grey" userId="37b73424-c081-4fc2-b1af-363f4f3fd4f3" providerId="ADAL" clId="{07E95502-F5F0-44C3-A7BC-5DBD248DC8CB}" dt="2018-09-26T09:49:48.190" v="1382" actId="27636"/>
          <ac:spMkLst>
            <pc:docMk/>
            <pc:sldMk cId="810268628" sldId="267"/>
            <ac:spMk id="5" creationId="{30F145DC-4BEC-433B-A06B-82E1B06ADC39}"/>
          </ac:spMkLst>
        </pc:spChg>
        <pc:graphicFrameChg chg="mod modGraphic">
          <ac:chgData name="William Grey" userId="37b73424-c081-4fc2-b1af-363f4f3fd4f3" providerId="ADAL" clId="{07E95502-F5F0-44C3-A7BC-5DBD248DC8CB}" dt="2018-09-17T21:04:43.779" v="530" actId="13239"/>
          <ac:graphicFrameMkLst>
            <pc:docMk/>
            <pc:sldMk cId="810268628" sldId="267"/>
            <ac:graphicFrameMk id="4" creationId="{00000000-0000-0000-0000-000000000000}"/>
          </ac:graphicFrameMkLst>
        </pc:graphicFrameChg>
      </pc:sldChg>
      <pc:sldChg chg="modSp add">
        <pc:chgData name="William Grey" userId="37b73424-c081-4fc2-b1af-363f4f3fd4f3" providerId="ADAL" clId="{07E95502-F5F0-44C3-A7BC-5DBD248DC8CB}" dt="2018-09-17T21:19:04.540" v="974" actId="20577"/>
        <pc:sldMkLst>
          <pc:docMk/>
          <pc:sldMk cId="4201372344" sldId="269"/>
        </pc:sldMkLst>
        <pc:spChg chg="mod">
          <ac:chgData name="William Grey" userId="37b73424-c081-4fc2-b1af-363f4f3fd4f3" providerId="ADAL" clId="{07E95502-F5F0-44C3-A7BC-5DBD248DC8CB}" dt="2018-09-17T21:17:31.209" v="917" actId="27636"/>
          <ac:spMkLst>
            <pc:docMk/>
            <pc:sldMk cId="4201372344" sldId="269"/>
            <ac:spMk id="2" creationId="{00000000-0000-0000-0000-000000000000}"/>
          </ac:spMkLst>
        </pc:spChg>
        <pc:spChg chg="mod">
          <ac:chgData name="William Grey" userId="37b73424-c081-4fc2-b1af-363f4f3fd4f3" providerId="ADAL" clId="{07E95502-F5F0-44C3-A7BC-5DBD248DC8CB}" dt="2018-09-17T21:19:04.540" v="974" actId="20577"/>
          <ac:spMkLst>
            <pc:docMk/>
            <pc:sldMk cId="4201372344" sldId="269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07E95502-F5F0-44C3-A7BC-5DBD248DC8CB}" dt="2018-09-26T09:26:12.453" v="1376" actId="20577"/>
        <pc:sldMkLst>
          <pc:docMk/>
          <pc:sldMk cId="2675323852" sldId="270"/>
        </pc:sldMkLst>
        <pc:spChg chg="mod">
          <ac:chgData name="William Grey" userId="37b73424-c081-4fc2-b1af-363f4f3fd4f3" providerId="ADAL" clId="{07E95502-F5F0-44C3-A7BC-5DBD248DC8CB}" dt="2018-09-26T09:26:12.453" v="1376" actId="20577"/>
          <ac:spMkLst>
            <pc:docMk/>
            <pc:sldMk cId="2675323852" sldId="270"/>
            <ac:spMk id="3" creationId="{00000000-0000-0000-0000-000000000000}"/>
          </ac:spMkLst>
        </pc:spChg>
      </pc:sldChg>
      <pc:sldChg chg="addSp delSp modSp add delAnim">
        <pc:chgData name="William Grey" userId="37b73424-c081-4fc2-b1af-363f4f3fd4f3" providerId="ADAL" clId="{07E95502-F5F0-44C3-A7BC-5DBD248DC8CB}" dt="2018-09-26T20:50:26.146" v="1792" actId="1076"/>
        <pc:sldMkLst>
          <pc:docMk/>
          <pc:sldMk cId="2192017491" sldId="272"/>
        </pc:sldMkLst>
        <pc:spChg chg="mod">
          <ac:chgData name="William Grey" userId="37b73424-c081-4fc2-b1af-363f4f3fd4f3" providerId="ADAL" clId="{07E95502-F5F0-44C3-A7BC-5DBD248DC8CB}" dt="2018-09-26T09:50:36.783" v="1387" actId="20577"/>
          <ac:spMkLst>
            <pc:docMk/>
            <pc:sldMk cId="2192017491" sldId="272"/>
            <ac:spMk id="2" creationId="{00000000-0000-0000-0000-000000000000}"/>
          </ac:spMkLst>
        </pc:spChg>
        <pc:spChg chg="mod">
          <ac:chgData name="William Grey" userId="37b73424-c081-4fc2-b1af-363f4f3fd4f3" providerId="ADAL" clId="{07E95502-F5F0-44C3-A7BC-5DBD248DC8CB}" dt="2018-09-26T20:50:02.910" v="1790" actId="20577"/>
          <ac:spMkLst>
            <pc:docMk/>
            <pc:sldMk cId="2192017491" sldId="272"/>
            <ac:spMk id="3" creationId="{00000000-0000-0000-0000-000000000000}"/>
          </ac:spMkLst>
        </pc:spChg>
        <pc:spChg chg="del">
          <ac:chgData name="William Grey" userId="37b73424-c081-4fc2-b1af-363f4f3fd4f3" providerId="ADAL" clId="{07E95502-F5F0-44C3-A7BC-5DBD248DC8CB}" dt="2018-09-26T09:53:35.926" v="1598" actId="478"/>
          <ac:spMkLst>
            <pc:docMk/>
            <pc:sldMk cId="2192017491" sldId="272"/>
            <ac:spMk id="4" creationId="{DF5B3AA1-8B2C-465F-92C2-BEC3E5DEF5CD}"/>
          </ac:spMkLst>
        </pc:spChg>
        <pc:spChg chg="add mod">
          <ac:chgData name="William Grey" userId="37b73424-c081-4fc2-b1af-363f4f3fd4f3" providerId="ADAL" clId="{07E95502-F5F0-44C3-A7BC-5DBD248DC8CB}" dt="2018-09-26T20:50:26.146" v="1792" actId="1076"/>
          <ac:spMkLst>
            <pc:docMk/>
            <pc:sldMk cId="2192017491" sldId="272"/>
            <ac:spMk id="10" creationId="{985BB733-1266-4B0B-B7D0-C45A9C3C34D8}"/>
          </ac:spMkLst>
        </pc:spChg>
        <pc:spChg chg="add mod">
          <ac:chgData name="William Grey" userId="37b73424-c081-4fc2-b1af-363f4f3fd4f3" providerId="ADAL" clId="{07E95502-F5F0-44C3-A7BC-5DBD248DC8CB}" dt="2018-09-26T20:50:26.146" v="1792" actId="1076"/>
          <ac:spMkLst>
            <pc:docMk/>
            <pc:sldMk cId="2192017491" sldId="272"/>
            <ac:spMk id="11" creationId="{4A8F12B3-319F-4487-931B-F8318D1665A8}"/>
          </ac:spMkLst>
        </pc:spChg>
        <pc:spChg chg="add mod">
          <ac:chgData name="William Grey" userId="37b73424-c081-4fc2-b1af-363f4f3fd4f3" providerId="ADAL" clId="{07E95502-F5F0-44C3-A7BC-5DBD248DC8CB}" dt="2018-09-26T20:50:26.146" v="1792" actId="1076"/>
          <ac:spMkLst>
            <pc:docMk/>
            <pc:sldMk cId="2192017491" sldId="272"/>
            <ac:spMk id="12" creationId="{6D728646-DF60-4164-BCC7-4F4E3E127B6B}"/>
          </ac:spMkLst>
        </pc:spChg>
        <pc:spChg chg="add mod">
          <ac:chgData name="William Grey" userId="37b73424-c081-4fc2-b1af-363f4f3fd4f3" providerId="ADAL" clId="{07E95502-F5F0-44C3-A7BC-5DBD248DC8CB}" dt="2018-09-26T20:50:26.146" v="1792" actId="1076"/>
          <ac:spMkLst>
            <pc:docMk/>
            <pc:sldMk cId="2192017491" sldId="272"/>
            <ac:spMk id="15" creationId="{092536A1-CDD6-4A32-8E64-E8D4D9BD51D9}"/>
          </ac:spMkLst>
        </pc:spChg>
        <pc:cxnChg chg="add mod">
          <ac:chgData name="William Grey" userId="37b73424-c081-4fc2-b1af-363f4f3fd4f3" providerId="ADAL" clId="{07E95502-F5F0-44C3-A7BC-5DBD248DC8CB}" dt="2018-09-26T20:50:26.146" v="1792" actId="1076"/>
          <ac:cxnSpMkLst>
            <pc:docMk/>
            <pc:sldMk cId="2192017491" sldId="272"/>
            <ac:cxnSpMk id="6" creationId="{2D54D608-3394-460A-8908-C55649C42C2A}"/>
          </ac:cxnSpMkLst>
        </pc:cxnChg>
        <pc:cxnChg chg="add mod">
          <ac:chgData name="William Grey" userId="37b73424-c081-4fc2-b1af-363f4f3fd4f3" providerId="ADAL" clId="{07E95502-F5F0-44C3-A7BC-5DBD248DC8CB}" dt="2018-09-26T20:50:26.146" v="1792" actId="1076"/>
          <ac:cxnSpMkLst>
            <pc:docMk/>
            <pc:sldMk cId="2192017491" sldId="272"/>
            <ac:cxnSpMk id="7" creationId="{17AE67C9-DAFB-4FAD-B655-79C75097204E}"/>
          </ac:cxnSpMkLst>
        </pc:cxnChg>
        <pc:cxnChg chg="add mod">
          <ac:chgData name="William Grey" userId="37b73424-c081-4fc2-b1af-363f4f3fd4f3" providerId="ADAL" clId="{07E95502-F5F0-44C3-A7BC-5DBD248DC8CB}" dt="2018-09-26T20:50:26.146" v="1792" actId="1076"/>
          <ac:cxnSpMkLst>
            <pc:docMk/>
            <pc:sldMk cId="2192017491" sldId="272"/>
            <ac:cxnSpMk id="9" creationId="{536F6381-BFC0-4A07-9111-0B74779AD543}"/>
          </ac:cxnSpMkLst>
        </pc:cxnChg>
        <pc:cxnChg chg="add mod">
          <ac:chgData name="William Grey" userId="37b73424-c081-4fc2-b1af-363f4f3fd4f3" providerId="ADAL" clId="{07E95502-F5F0-44C3-A7BC-5DBD248DC8CB}" dt="2018-09-26T20:50:26.146" v="1792" actId="1076"/>
          <ac:cxnSpMkLst>
            <pc:docMk/>
            <pc:sldMk cId="2192017491" sldId="272"/>
            <ac:cxnSpMk id="13" creationId="{DE2CF89B-F80E-4F66-A962-26BE1BCBDF52}"/>
          </ac:cxnSpMkLst>
        </pc:cxnChg>
      </pc:sldChg>
    </pc:docChg>
  </pc:docChgLst>
  <pc:docChgLst>
    <pc:chgData name="William Grey" userId="37b73424-c081-4fc2-b1af-363f4f3fd4f3" providerId="ADAL" clId="{5F95AE2D-BED9-49F7-9F39-97DC36422A30}"/>
    <pc:docChg chg="addSld delSld modSld">
      <pc:chgData name="William Grey" userId="37b73424-c081-4fc2-b1af-363f4f3fd4f3" providerId="ADAL" clId="{5F95AE2D-BED9-49F7-9F39-97DC36422A30}" dt="2022-10-27T09:24:08.013" v="43" actId="20577"/>
      <pc:docMkLst>
        <pc:docMk/>
      </pc:docMkLst>
      <pc:sldChg chg="modSp add del mod">
        <pc:chgData name="William Grey" userId="37b73424-c081-4fc2-b1af-363f4f3fd4f3" providerId="ADAL" clId="{5F95AE2D-BED9-49F7-9F39-97DC36422A30}" dt="2022-10-27T09:22:28.128" v="12" actId="47"/>
        <pc:sldMkLst>
          <pc:docMk/>
          <pc:sldMk cId="2479344709" sldId="337"/>
        </pc:sldMkLst>
        <pc:spChg chg="mod">
          <ac:chgData name="William Grey" userId="37b73424-c081-4fc2-b1af-363f4f3fd4f3" providerId="ADAL" clId="{5F95AE2D-BED9-49F7-9F39-97DC36422A30}" dt="2022-10-27T09:22:08.647" v="11" actId="20577"/>
          <ac:spMkLst>
            <pc:docMk/>
            <pc:sldMk cId="2479344709" sldId="337"/>
            <ac:spMk id="2" creationId="{B65B8F79-88A6-45E8-855E-539C3BF90458}"/>
          </ac:spMkLst>
        </pc:spChg>
      </pc:sldChg>
      <pc:sldChg chg="modSp add mod">
        <pc:chgData name="William Grey" userId="37b73424-c081-4fc2-b1af-363f4f3fd4f3" providerId="ADAL" clId="{5F95AE2D-BED9-49F7-9F39-97DC36422A30}" dt="2022-10-27T09:24:08.013" v="43" actId="20577"/>
        <pc:sldMkLst>
          <pc:docMk/>
          <pc:sldMk cId="3794198432" sldId="348"/>
        </pc:sldMkLst>
        <pc:spChg chg="mod">
          <ac:chgData name="William Grey" userId="37b73424-c081-4fc2-b1af-363f4f3fd4f3" providerId="ADAL" clId="{5F95AE2D-BED9-49F7-9F39-97DC36422A30}" dt="2022-10-27T09:24:08.013" v="43" actId="20577"/>
          <ac:spMkLst>
            <pc:docMk/>
            <pc:sldMk cId="3794198432" sldId="348"/>
            <ac:spMk id="2" creationId="{B65B8F79-88A6-45E8-855E-539C3BF90458}"/>
          </ac:spMkLst>
        </pc:spChg>
      </pc:sldChg>
    </pc:docChg>
  </pc:docChgLst>
  <pc:docChgLst>
    <pc:chgData name="William Grey" userId="37b73424-c081-4fc2-b1af-363f4f3fd4f3" providerId="ADAL" clId="{7D1F7C2D-6203-48F5-B593-C4D1A3A121D5}"/>
    <pc:docChg chg="modSld">
      <pc:chgData name="William Grey" userId="37b73424-c081-4fc2-b1af-363f4f3fd4f3" providerId="ADAL" clId="{7D1F7C2D-6203-48F5-B593-C4D1A3A121D5}" dt="2021-10-12T10:49:14.620" v="1" actId="20577"/>
      <pc:docMkLst>
        <pc:docMk/>
      </pc:docMkLst>
      <pc:sldChg chg="modSp mod">
        <pc:chgData name="William Grey" userId="37b73424-c081-4fc2-b1af-363f4f3fd4f3" providerId="ADAL" clId="{7D1F7C2D-6203-48F5-B593-C4D1A3A121D5}" dt="2021-10-12T10:49:14.620" v="1" actId="20577"/>
        <pc:sldMkLst>
          <pc:docMk/>
          <pc:sldMk cId="3976165551" sldId="295"/>
        </pc:sldMkLst>
        <pc:spChg chg="mod">
          <ac:chgData name="William Grey" userId="37b73424-c081-4fc2-b1af-363f4f3fd4f3" providerId="ADAL" clId="{7D1F7C2D-6203-48F5-B593-C4D1A3A121D5}" dt="2021-10-12T10:49:14.620" v="1" actId="20577"/>
          <ac:spMkLst>
            <pc:docMk/>
            <pc:sldMk cId="3976165551" sldId="295"/>
            <ac:spMk id="3" creationId="{EFD738C3-94F3-4403-AE91-4A76C11788DB}"/>
          </ac:spMkLst>
        </pc:spChg>
      </pc:sldChg>
    </pc:docChg>
  </pc:docChgLst>
  <pc:docChgLst>
    <pc:chgData name="William Grey" userId="37b73424-c081-4fc2-b1af-363f4f3fd4f3" providerId="ADAL" clId="{D33AB40D-DF57-47F1-BE07-FFBD55417093}"/>
    <pc:docChg chg="undo custSel addSld delSld modSld">
      <pc:chgData name="William Grey" userId="37b73424-c081-4fc2-b1af-363f4f3fd4f3" providerId="ADAL" clId="{D33AB40D-DF57-47F1-BE07-FFBD55417093}" dt="2018-09-18T10:28:26.084" v="879" actId="20577"/>
      <pc:docMkLst>
        <pc:docMk/>
      </pc:docMkLst>
      <pc:sldChg chg="modSp">
        <pc:chgData name="William Grey" userId="37b73424-c081-4fc2-b1af-363f4f3fd4f3" providerId="ADAL" clId="{D33AB40D-DF57-47F1-BE07-FFBD55417093}" dt="2018-09-18T08:00:21.955" v="117" actId="20577"/>
        <pc:sldMkLst>
          <pc:docMk/>
          <pc:sldMk cId="3598678793" sldId="263"/>
        </pc:sldMkLst>
        <pc:spChg chg="mod">
          <ac:chgData name="William Grey" userId="37b73424-c081-4fc2-b1af-363f4f3fd4f3" providerId="ADAL" clId="{D33AB40D-DF57-47F1-BE07-FFBD55417093}" dt="2018-09-18T08:00:21.955" v="117" actId="20577"/>
          <ac:spMkLst>
            <pc:docMk/>
            <pc:sldMk cId="3598678793" sldId="263"/>
            <ac:spMk id="3" creationId="{00000000-0000-0000-0000-000000000000}"/>
          </ac:spMkLst>
        </pc:spChg>
      </pc:sldChg>
      <pc:sldChg chg="addSp modSp">
        <pc:chgData name="William Grey" userId="37b73424-c081-4fc2-b1af-363f4f3fd4f3" providerId="ADAL" clId="{D33AB40D-DF57-47F1-BE07-FFBD55417093}" dt="2018-09-18T10:28:26.084" v="879" actId="20577"/>
        <pc:sldMkLst>
          <pc:docMk/>
          <pc:sldMk cId="3093913742" sldId="264"/>
        </pc:sldMkLst>
        <pc:spChg chg="mod">
          <ac:chgData name="William Grey" userId="37b73424-c081-4fc2-b1af-363f4f3fd4f3" providerId="ADAL" clId="{D33AB40D-DF57-47F1-BE07-FFBD55417093}" dt="2018-09-18T10:28:26.084" v="879" actId="20577"/>
          <ac:spMkLst>
            <pc:docMk/>
            <pc:sldMk cId="3093913742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D33AB40D-DF57-47F1-BE07-FFBD55417093}" dt="2018-09-18T10:23:44.984" v="698" actId="20577"/>
          <ac:spMkLst>
            <pc:docMk/>
            <pc:sldMk cId="3093913742" sldId="264"/>
            <ac:spMk id="3" creationId="{00000000-0000-0000-0000-000000000000}"/>
          </ac:spMkLst>
        </pc:spChg>
        <pc:spChg chg="add mod">
          <ac:chgData name="William Grey" userId="37b73424-c081-4fc2-b1af-363f4f3fd4f3" providerId="ADAL" clId="{D33AB40D-DF57-47F1-BE07-FFBD55417093}" dt="2018-09-18T10:24:42.443" v="724"/>
          <ac:spMkLst>
            <pc:docMk/>
            <pc:sldMk cId="3093913742" sldId="264"/>
            <ac:spMk id="4" creationId="{DF5B3AA1-8B2C-465F-92C2-BEC3E5DEF5CD}"/>
          </ac:spMkLst>
        </pc:spChg>
      </pc:sldChg>
      <pc:sldChg chg="modSp">
        <pc:chgData name="William Grey" userId="37b73424-c081-4fc2-b1af-363f4f3fd4f3" providerId="ADAL" clId="{D33AB40D-DF57-47F1-BE07-FFBD55417093}" dt="2018-09-18T08:13:54.558" v="320" actId="20577"/>
        <pc:sldMkLst>
          <pc:docMk/>
          <pc:sldMk cId="2265367484" sldId="265"/>
        </pc:sldMkLst>
        <pc:spChg chg="mod">
          <ac:chgData name="William Grey" userId="37b73424-c081-4fc2-b1af-363f4f3fd4f3" providerId="ADAL" clId="{D33AB40D-DF57-47F1-BE07-FFBD55417093}" dt="2018-09-18T08:13:54.558" v="320" actId="20577"/>
          <ac:spMkLst>
            <pc:docMk/>
            <pc:sldMk cId="2265367484" sldId="265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D33AB40D-DF57-47F1-BE07-FFBD55417093}" dt="2018-09-18T07:57:44.277" v="115" actId="27636"/>
        <pc:sldMkLst>
          <pc:docMk/>
          <pc:sldMk cId="810268628" sldId="267"/>
        </pc:sldMkLst>
        <pc:spChg chg="mod">
          <ac:chgData name="William Grey" userId="37b73424-c081-4fc2-b1af-363f4f3fd4f3" providerId="ADAL" clId="{D33AB40D-DF57-47F1-BE07-FFBD55417093}" dt="2018-09-18T07:57:44.277" v="115" actId="27636"/>
          <ac:spMkLst>
            <pc:docMk/>
            <pc:sldMk cId="810268628" sldId="267"/>
            <ac:spMk id="5" creationId="{30F145DC-4BEC-433B-A06B-82E1B06ADC39}"/>
          </ac:spMkLst>
        </pc:spChg>
        <pc:graphicFrameChg chg="mod modGraphic">
          <ac:chgData name="William Grey" userId="37b73424-c081-4fc2-b1af-363f4f3fd4f3" providerId="ADAL" clId="{D33AB40D-DF57-47F1-BE07-FFBD55417093}" dt="2018-09-18T07:57:16.154" v="13" actId="1076"/>
          <ac:graphicFrameMkLst>
            <pc:docMk/>
            <pc:sldMk cId="810268628" sldId="267"/>
            <ac:graphicFrameMk id="4" creationId="{00000000-0000-0000-0000-000000000000}"/>
          </ac:graphicFrameMkLst>
        </pc:graphicFrameChg>
      </pc:sldChg>
      <pc:sldChg chg="modSp">
        <pc:chgData name="William Grey" userId="37b73424-c081-4fc2-b1af-363f4f3fd4f3" providerId="ADAL" clId="{D33AB40D-DF57-47F1-BE07-FFBD55417093}" dt="2018-09-18T10:27:26.492" v="782" actId="20577"/>
        <pc:sldMkLst>
          <pc:docMk/>
          <pc:sldMk cId="4201372344" sldId="269"/>
        </pc:sldMkLst>
        <pc:spChg chg="mod">
          <ac:chgData name="William Grey" userId="37b73424-c081-4fc2-b1af-363f4f3fd4f3" providerId="ADAL" clId="{D33AB40D-DF57-47F1-BE07-FFBD55417093}" dt="2018-09-18T10:26:26.909" v="763" actId="20577"/>
          <ac:spMkLst>
            <pc:docMk/>
            <pc:sldMk cId="4201372344" sldId="269"/>
            <ac:spMk id="2" creationId="{00000000-0000-0000-0000-000000000000}"/>
          </ac:spMkLst>
        </pc:spChg>
        <pc:spChg chg="mod">
          <ac:chgData name="William Grey" userId="37b73424-c081-4fc2-b1af-363f4f3fd4f3" providerId="ADAL" clId="{D33AB40D-DF57-47F1-BE07-FFBD55417093}" dt="2018-09-18T10:27:26.492" v="782" actId="20577"/>
          <ac:spMkLst>
            <pc:docMk/>
            <pc:sldMk cId="4201372344" sldId="269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D33AB40D-DF57-47F1-BE07-FFBD55417093}" dt="2018-09-18T08:19:32.228" v="322" actId="20577"/>
        <pc:sldMkLst>
          <pc:docMk/>
          <pc:sldMk cId="2675323852" sldId="270"/>
        </pc:sldMkLst>
        <pc:spChg chg="mod">
          <ac:chgData name="William Grey" userId="37b73424-c081-4fc2-b1af-363f4f3fd4f3" providerId="ADAL" clId="{D33AB40D-DF57-47F1-BE07-FFBD55417093}" dt="2018-09-18T08:19:32.228" v="322" actId="20577"/>
          <ac:spMkLst>
            <pc:docMk/>
            <pc:sldMk cId="2675323852" sldId="270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D33AB40D-DF57-47F1-BE07-FFBD55417093}" dt="2018-09-18T10:27:16.103" v="779" actId="27636"/>
        <pc:sldMkLst>
          <pc:docMk/>
          <pc:sldMk cId="526225481" sldId="271"/>
        </pc:sldMkLst>
        <pc:spChg chg="mod">
          <ac:chgData name="William Grey" userId="37b73424-c081-4fc2-b1af-363f4f3fd4f3" providerId="ADAL" clId="{D33AB40D-DF57-47F1-BE07-FFBD55417093}" dt="2018-09-18T10:26:42.152" v="767" actId="20577"/>
          <ac:spMkLst>
            <pc:docMk/>
            <pc:sldMk cId="526225481" sldId="271"/>
            <ac:spMk id="2" creationId="{00000000-0000-0000-0000-000000000000}"/>
          </ac:spMkLst>
        </pc:spChg>
        <pc:spChg chg="mod">
          <ac:chgData name="William Grey" userId="37b73424-c081-4fc2-b1af-363f4f3fd4f3" providerId="ADAL" clId="{D33AB40D-DF57-47F1-BE07-FFBD55417093}" dt="2018-09-18T10:27:16.103" v="779" actId="27636"/>
          <ac:spMkLst>
            <pc:docMk/>
            <pc:sldMk cId="526225481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58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69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65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2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35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3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6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1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8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28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B22E655-A9CB-3F32-D510-BC0A3523848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C3EAD7-DA21-D272-F554-F96AF0E5375A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358CFB-ED10-3ABB-A37C-9EB37AC5194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7E2ECD-8FFD-546C-71CD-5BB471D7621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64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dq-numbers-18-set-3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Starter: Multiple the following binary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a) 	  1 1 0  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	   x 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 1 1</a:t>
            </a:r>
          </a:p>
          <a:p>
            <a:pPr marL="457200" lvl="1" indent="0">
              <a:buNone/>
            </a:pPr>
            <a:endParaRPr lang="en-GB" sz="2800" u="sng" dirty="0"/>
          </a:p>
          <a:p>
            <a:pPr marL="457200" lvl="1" indent="0">
              <a:buNone/>
            </a:pPr>
            <a:endParaRPr lang="en-GB" sz="2800" u="sng" dirty="0"/>
          </a:p>
          <a:p>
            <a:pPr marL="457200" lvl="1" indent="0">
              <a:buNone/>
            </a:pPr>
            <a:endParaRPr lang="en-GB" sz="2800" u="sng" dirty="0"/>
          </a:p>
          <a:p>
            <a:pPr marL="457200" lvl="1" indent="0">
              <a:buNone/>
            </a:pPr>
            <a:endParaRPr lang="en-GB" sz="2800" u="sng" dirty="0"/>
          </a:p>
          <a:p>
            <a:pPr marL="457200" lvl="1" indent="0">
              <a:buNone/>
            </a:pPr>
            <a:endParaRPr lang="en-GB" sz="2800" u="sng" dirty="0"/>
          </a:p>
          <a:p>
            <a:pPr marL="457200" lvl="1" indent="0">
              <a:buNone/>
            </a:pPr>
            <a:endParaRPr lang="en-GB" sz="2800" u="sng" dirty="0"/>
          </a:p>
          <a:p>
            <a:pPr marL="457200" lvl="1" indent="0">
              <a:buNone/>
            </a:pPr>
            <a:endParaRPr lang="en-GB" sz="2800" u="sng" baseline="-25000" dirty="0"/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b)        1 1 0 0  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x 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 1 0 0</a:t>
            </a:r>
            <a:r>
              <a:rPr lang="en-GB" sz="2800" u="sng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57200" lvl="1" indent="0">
              <a:buNone/>
            </a:pPr>
            <a:r>
              <a:rPr lang="en-GB" sz="2800" u="sng" baseline="-25000" dirty="0"/>
              <a:t> </a:t>
            </a:r>
            <a:r>
              <a:rPr lang="en-GB" sz="28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5324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1B6B-F0F8-40DA-B3C1-DEE15FA4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Converting to Fixed point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DC9A5-6309-4DCA-8806-76F893925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843" y="1068566"/>
            <a:ext cx="8384345" cy="512888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Worked example: Convert the denary number 0.5625 into fixed point binary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					binary representation so far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0 .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0.5625 x 2 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.125		0 .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0.125 x 2 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.25    		0 . 1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0.25 x 2 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.5        		0 . 1 0 0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 x 0.5=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.0           		0 . 1 0 0 1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		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0.5625</a:t>
            </a:r>
            <a:r>
              <a:rPr lang="en-GB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 . 1 0 0 1</a:t>
            </a:r>
            <a:r>
              <a:rPr lang="en-GB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3ADE49-4742-45ED-B787-0ECD7F525942}"/>
              </a:ext>
            </a:extLst>
          </p:cNvPr>
          <p:cNvSpPr txBox="1"/>
          <p:nvPr/>
        </p:nvSpPr>
        <p:spPr>
          <a:xfrm>
            <a:off x="4399441" y="4581779"/>
            <a:ext cx="2979549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When the number reaches 0 we have got an exact representation.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777532-BEB3-4DCF-9B8C-FE0803356128}"/>
              </a:ext>
            </a:extLst>
          </p:cNvPr>
          <p:cNvSpPr txBox="1"/>
          <p:nvPr/>
        </p:nvSpPr>
        <p:spPr>
          <a:xfrm>
            <a:off x="9382436" y="1942859"/>
            <a:ext cx="2167140" cy="73866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On the left hand-side the number is 0 in denary and binary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4FA394-45B4-49C9-96EA-4C5343FF13DB}"/>
              </a:ext>
            </a:extLst>
          </p:cNvPr>
          <p:cNvSpPr txBox="1"/>
          <p:nvPr/>
        </p:nvSpPr>
        <p:spPr>
          <a:xfrm>
            <a:off x="3706350" y="1799069"/>
            <a:ext cx="2979549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Multiply the decimal part on the right hand side by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F5AB46-8D15-43EA-B1A2-D7B16676FD8B}"/>
              </a:ext>
            </a:extLst>
          </p:cNvPr>
          <p:cNvSpPr txBox="1"/>
          <p:nvPr/>
        </p:nvSpPr>
        <p:spPr>
          <a:xfrm>
            <a:off x="410079" y="2173223"/>
            <a:ext cx="2979549" cy="73866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The integer part of the number is 1, so we put a 1 down for the binary representation.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14442D-1D26-445E-ABB5-59B9E8F76FAC}"/>
              </a:ext>
            </a:extLst>
          </p:cNvPr>
          <p:cNvSpPr txBox="1"/>
          <p:nvPr/>
        </p:nvSpPr>
        <p:spPr>
          <a:xfrm>
            <a:off x="477586" y="3167390"/>
            <a:ext cx="2979549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Take only what is after the decimal point and multiply by 2 again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20C271-24A2-4500-8B67-C5A9FDB52511}"/>
              </a:ext>
            </a:extLst>
          </p:cNvPr>
          <p:cNvSpPr txBox="1"/>
          <p:nvPr/>
        </p:nvSpPr>
        <p:spPr>
          <a:xfrm>
            <a:off x="6260579" y="3082859"/>
            <a:ext cx="1754259" cy="116955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The integer part of the number is 0, so we put a 0 down for the binary representation.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F92B9F-B82F-4827-9D9A-CED63132D786}"/>
              </a:ext>
            </a:extLst>
          </p:cNvPr>
          <p:cNvSpPr txBox="1"/>
          <p:nvPr/>
        </p:nvSpPr>
        <p:spPr>
          <a:xfrm>
            <a:off x="1182839" y="4098521"/>
            <a:ext cx="2138779" cy="30777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Keep multiplying by 2</a:t>
            </a:r>
          </a:p>
        </p:txBody>
      </p:sp>
    </p:spTree>
    <p:extLst>
      <p:ext uri="{BB962C8B-B14F-4D97-AF65-F5344CB8AC3E}">
        <p14:creationId xmlns:p14="http://schemas.microsoft.com/office/powerpoint/2010/main" val="360689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1B6B-F0F8-40DA-B3C1-DEE15FA4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391" cy="141311"/>
          </a:xfrm>
        </p:spPr>
        <p:txBody>
          <a:bodyPr>
            <a:normAutofit fontScale="90000"/>
          </a:bodyPr>
          <a:lstStyle/>
          <a:p>
            <a:r>
              <a:rPr lang="en-GB" dirty="0"/>
              <a:t>Converting to Fixed point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DC9A5-6309-4DCA-8806-76F893925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375"/>
            <a:ext cx="10515600" cy="5039409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Worked example: Convert the denary number 7.1875 into fixed point binary.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Separate into the integer and the fractional part of the number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Everything on the left side of the point we convert to binary : 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1 1 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On the right-hand side we </a:t>
            </a:r>
          </a:p>
          <a:p>
            <a:pPr marL="0" indent="0">
              <a:buNone/>
            </a:pPr>
            <a:r>
              <a:rPr lang="en-GB" dirty="0"/>
              <a:t>have the fraction part: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.1875			    1 1 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.1875 x 2 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.375	    1 1 1 .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0.375 x 2 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.75        1 1 1 . 0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0.75 x 2 =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.5    	    1 1 1 . 0 0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0.5 x 2 = </a:t>
            </a:r>
            <a:r>
              <a:rPr lang="en-GB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.0           1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1 1 . 0 0 1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7.1875</a:t>
            </a:r>
            <a:r>
              <a:rPr lang="en-GB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 1 1 . 0 0 1 1</a:t>
            </a:r>
            <a:r>
              <a:rPr lang="en-GB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47647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111"/>
            <a:ext cx="10880188" cy="351692"/>
          </a:xfrm>
        </p:spPr>
        <p:txBody>
          <a:bodyPr>
            <a:noAutofit/>
          </a:bodyPr>
          <a:lstStyle/>
          <a:p>
            <a:r>
              <a:rPr lang="en-GB" sz="3200" dirty="0"/>
              <a:t>Exercise: Represent the following numbers in fixed point binary?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7867"/>
                <a:ext cx="7985760" cy="4443315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3.5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1.25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6.5625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3.1875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2.0625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1.0078125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</a:t>
                </a:r>
                <a:endParaRPr lang="en-GB" sz="3000" baseline="-25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0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3000" dirty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00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000" i="1" dirty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GB" sz="3000" dirty="0"/>
                  <a:t>		</a:t>
                </a:r>
                <a:r>
                  <a:rPr lang="en-GB" sz="3100" dirty="0"/>
                  <a:t>		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7867"/>
                <a:ext cx="7985760" cy="4443315"/>
              </a:xfrm>
              <a:blipFill>
                <a:blip r:embed="rId2"/>
                <a:stretch>
                  <a:fillRect l="-1603" t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225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111"/>
            <a:ext cx="10880188" cy="351692"/>
          </a:xfrm>
        </p:spPr>
        <p:txBody>
          <a:bodyPr>
            <a:noAutofit/>
          </a:bodyPr>
          <a:lstStyle/>
          <a:p>
            <a:r>
              <a:rPr lang="en-GB" sz="3200" dirty="0"/>
              <a:t>Exercise: Represent the following numbers in fixed point binary?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7867"/>
                <a:ext cx="7985760" cy="4443315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3.5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1.25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6.5625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3.1875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2.0625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1.0078125</a:t>
                </a:r>
                <a:r>
                  <a:rPr lang="en-GB" sz="3000" baseline="-25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10</a:t>
                </a: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</a:t>
                </a:r>
                <a:endParaRPr lang="en-GB" sz="3000" baseline="-25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000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3000" dirty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			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GB" sz="3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00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000" i="1" dirty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GB" sz="3000" dirty="0"/>
                  <a:t>		</a:t>
                </a:r>
                <a:r>
                  <a:rPr lang="en-GB" sz="3100" dirty="0"/>
                  <a:t>		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7867"/>
                <a:ext cx="7985760" cy="4443315"/>
              </a:xfrm>
              <a:blipFill>
                <a:blip r:embed="rId2"/>
                <a:stretch>
                  <a:fillRect l="-1603" t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64DE52-C546-4C67-9E7E-844E89072AED}"/>
              </a:ext>
            </a:extLst>
          </p:cNvPr>
          <p:cNvSpPr txBox="1">
            <a:spLocks/>
          </p:cNvSpPr>
          <p:nvPr/>
        </p:nvSpPr>
        <p:spPr>
          <a:xfrm>
            <a:off x="4921928" y="1499145"/>
            <a:ext cx="5385047" cy="456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11.1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1.01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110.1001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11.0011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10.0001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1.0000001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	</a:t>
            </a: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0.00111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3100">
                <a:latin typeface="Courier New" panose="02070309020205020404" pitchFamily="49" charset="0"/>
                <a:cs typeface="Courier New" panose="02070309020205020404" pitchFamily="49" charset="0"/>
              </a:rPr>
              <a:t>		0.0011</a:t>
            </a:r>
            <a:r>
              <a:rPr lang="en-GB" sz="31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sz="3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/>
          </a:p>
          <a:p>
            <a:pPr marL="0" indent="0">
              <a:buFont typeface="Arial" panose="020B0604020202020204" pitchFamily="34" charset="0"/>
              <a:buNone/>
            </a:pPr>
            <a:endParaRPr lang="en-GB"/>
          </a:p>
          <a:p>
            <a:pPr marL="0" indent="0">
              <a:buFont typeface="Arial" panose="020B0604020202020204" pitchFamily="34" charset="0"/>
              <a:buNone/>
            </a:pPr>
            <a:endParaRPr lang="en-GB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576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Non-exact representation of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5658" y="1419749"/>
                <a:ext cx="10219441" cy="3492824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sz="2000" dirty="0"/>
                  <a:t>There a fractions that we cannot represent exactly using fixed point representation. For instance, we cannot represent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000" dirty="0"/>
                  <a:t> exactly. 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GB" sz="2000" dirty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GB" sz="2000" dirty="0"/>
                  <a:t>How close can we get using? Use the steps as before for converting to fixed point binary but stop when you run out of bit not when you reach 0 (which will never happen)</a:t>
                </a:r>
              </a:p>
              <a:p>
                <a:pPr marL="0" indent="0">
                  <a:buNone/>
                </a:pPr>
                <a:endParaRPr lang="en-GB" sz="2000" dirty="0"/>
              </a:p>
              <a:p>
                <a:pPr marL="0" indent="0">
                  <a:buNone/>
                </a:pPr>
                <a:r>
                  <a:rPr lang="en-GB" sz="2000" dirty="0"/>
                  <a:t>4 bits</a:t>
                </a:r>
              </a:p>
              <a:p>
                <a:pPr marL="0" indent="0">
                  <a:buNone/>
                </a:pPr>
                <a:r>
                  <a:rPr lang="en-GB" sz="2000" dirty="0"/>
                  <a:t>6 bits</a:t>
                </a:r>
              </a:p>
              <a:p>
                <a:pPr marL="0" indent="0">
                  <a:buNone/>
                </a:pPr>
                <a:r>
                  <a:rPr lang="en-GB" sz="2000" dirty="0"/>
                  <a:t>8 bits</a:t>
                </a:r>
              </a:p>
              <a:p>
                <a:pPr marL="0" indent="0">
                  <a:buNone/>
                </a:pPr>
                <a:r>
                  <a:rPr lang="en-GB" sz="2000" dirty="0"/>
                  <a:t>10 bits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658" y="1419749"/>
                <a:ext cx="10219441" cy="3492824"/>
              </a:xfrm>
              <a:blipFill>
                <a:blip r:embed="rId2"/>
                <a:stretch>
                  <a:fillRect l="-597" r="-597" b="-27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DF5B3AA1-8B2C-465F-92C2-BEC3E5DEF5CD}"/>
              </a:ext>
            </a:extLst>
          </p:cNvPr>
          <p:cNvSpPr/>
          <p:nvPr/>
        </p:nvSpPr>
        <p:spPr>
          <a:xfrm>
            <a:off x="2293535" y="4127743"/>
            <a:ext cx="93132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0.001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0.125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-0.1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0.025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0.00011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0.09375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- 0.1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-0.00625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0.0001101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0.1015625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- 0.1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 0.0015625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0.000110011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0.099609375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– 0.1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0.00041063</a:t>
            </a:r>
            <a:r>
              <a:rPr lang="en-GB" sz="24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91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Non-exact representation of fractions 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09222" y="1172757"/>
                <a:ext cx="10219441" cy="34928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/>
                  <a:t>The greater the number of bits the closer we can get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dirty="0"/>
                  <a:t> but we can never represent it exactly even if we can get very close. We say that the number of bits is </a:t>
                </a:r>
                <a:r>
                  <a:rPr lang="en-GB" dirty="0">
                    <a:solidFill>
                      <a:srgbClr val="FF0000"/>
                    </a:solidFill>
                  </a:rPr>
                  <a:t>asymptotic </a:t>
                </a:r>
                <a:r>
                  <a:rPr lang="en-GB" dirty="0"/>
                  <a:t>to the fraction we are trying to represent. 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9222" y="1172757"/>
                <a:ext cx="10219441" cy="3492824"/>
              </a:xfrm>
              <a:blipFill>
                <a:blip r:embed="rId2"/>
                <a:stretch>
                  <a:fillRect l="-1193" t="-349" r="-1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54D608-3394-460A-8908-C55649C42C2A}"/>
              </a:ext>
            </a:extLst>
          </p:cNvPr>
          <p:cNvCxnSpPr>
            <a:cxnSpLocks/>
          </p:cNvCxnSpPr>
          <p:nvPr/>
        </p:nvCxnSpPr>
        <p:spPr>
          <a:xfrm>
            <a:off x="3906545" y="3201966"/>
            <a:ext cx="0" cy="21183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7AE67C9-DAFB-4FAD-B655-79C75097204E}"/>
              </a:ext>
            </a:extLst>
          </p:cNvPr>
          <p:cNvCxnSpPr>
            <a:cxnSpLocks/>
          </p:cNvCxnSpPr>
          <p:nvPr/>
        </p:nvCxnSpPr>
        <p:spPr>
          <a:xfrm flipH="1">
            <a:off x="3906545" y="5320326"/>
            <a:ext cx="26365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36F6381-BFC0-4A07-9111-0B74779AD543}"/>
              </a:ext>
            </a:extLst>
          </p:cNvPr>
          <p:cNvCxnSpPr>
            <a:cxnSpLocks/>
          </p:cNvCxnSpPr>
          <p:nvPr/>
        </p:nvCxnSpPr>
        <p:spPr>
          <a:xfrm flipH="1">
            <a:off x="3906545" y="3735366"/>
            <a:ext cx="26365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85BB733-1266-4B0B-B7D0-C45A9C3C34D8}"/>
                  </a:ext>
                </a:extLst>
              </p:cNvPr>
              <p:cNvSpPr/>
              <p:nvPr/>
            </p:nvSpPr>
            <p:spPr>
              <a:xfrm>
                <a:off x="3293762" y="3429000"/>
                <a:ext cx="49404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85BB733-1266-4B0B-B7D0-C45A9C3C34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762" y="3429000"/>
                <a:ext cx="494046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A8F12B3-319F-4487-931B-F8318D1665A8}"/>
              </a:ext>
            </a:extLst>
          </p:cNvPr>
          <p:cNvSpPr txBox="1"/>
          <p:nvPr/>
        </p:nvSpPr>
        <p:spPr>
          <a:xfrm>
            <a:off x="3632225" y="5427006"/>
            <a:ext cx="380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   0    1    2    3    4    5    6   7   8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D728646-DF60-4164-BCC7-4F4E3E127B6B}"/>
              </a:ext>
            </a:extLst>
          </p:cNvPr>
          <p:cNvSpPr/>
          <p:nvPr/>
        </p:nvSpPr>
        <p:spPr>
          <a:xfrm flipH="1">
            <a:off x="3921783" y="3781086"/>
            <a:ext cx="2682201" cy="2651759"/>
          </a:xfrm>
          <a:prstGeom prst="arc">
            <a:avLst>
              <a:gd name="adj1" fmla="val 16172473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2CF89B-F80E-4F66-A962-26BE1BCBDF52}"/>
              </a:ext>
            </a:extLst>
          </p:cNvPr>
          <p:cNvCxnSpPr>
            <a:cxnSpLocks/>
          </p:cNvCxnSpPr>
          <p:nvPr/>
        </p:nvCxnSpPr>
        <p:spPr>
          <a:xfrm flipH="1">
            <a:off x="5224805" y="3781086"/>
            <a:ext cx="13182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92536A1-CDD6-4A32-8E64-E8D4D9BD51D9}"/>
              </a:ext>
            </a:extLst>
          </p:cNvPr>
          <p:cNvSpPr txBox="1"/>
          <p:nvPr/>
        </p:nvSpPr>
        <p:spPr>
          <a:xfrm>
            <a:off x="4253788" y="5759349"/>
            <a:ext cx="1969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   Number of bits</a:t>
            </a:r>
          </a:p>
        </p:txBody>
      </p:sp>
    </p:spTree>
    <p:extLst>
      <p:ext uri="{BB962C8B-B14F-4D97-AF65-F5344CB8AC3E}">
        <p14:creationId xmlns:p14="http://schemas.microsoft.com/office/powerpoint/2010/main" val="2192017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6EDC8-672C-43E6-AA16-3F1B2626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0AF18-30C1-41F0-9C42-D89896A91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3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Given 6 bits what is the closes you can represent the following number in fixed point binary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0.3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0.7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70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6EDC8-672C-43E6-AA16-3F1B2626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0AF18-30C1-41F0-9C42-D89896A91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3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Given 6 bits what is the closes you can represent the following number in fixed point binary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0.3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0.01001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0.7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0.10110</a:t>
            </a:r>
            <a:r>
              <a:rPr lang="en-GB" sz="2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037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B8F79-88A6-45E8-855E-539C3BF9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Plenary: Numbers Set 2 Diagnostic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2FDC-2050-4DB3-91C4-E0E27D844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891" y="1064382"/>
            <a:ext cx="5827109" cy="4517946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Search: Numbers Set 2 A level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>
                <a:hlinkClick r:id="rId2"/>
              </a:rPr>
              <a:t>dq-numbers-20-set-2.pptx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6384EB-8881-408C-8768-43A7C0D4D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575" y="1064382"/>
            <a:ext cx="8155215" cy="45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19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Starter: Multiple the following binary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a) 	   1 1 0  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	   x 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  1 1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       1 1 0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1 1 0 0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1 0 0 1 0</a:t>
            </a:r>
          </a:p>
          <a:p>
            <a:pPr marL="457200" lvl="1" indent="0">
              <a:buNone/>
            </a:pPr>
            <a:endParaRPr lang="en-GB" sz="2800" u="sng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2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Check: 6 x 3 = 18</a:t>
            </a:r>
          </a:p>
          <a:p>
            <a:pPr marL="457200" lvl="1" indent="0">
              <a:buNone/>
            </a:pPr>
            <a:endParaRPr lang="en-GB" sz="2800" u="sng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sz="2800" u="sng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sz="2800" u="sng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sz="2800" u="sng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b)      1 1 0 0  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x  </a:t>
            </a: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   1 1 0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0 0 0 0</a:t>
            </a:r>
          </a:p>
          <a:p>
            <a:pPr marL="457200" lvl="1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1 1 0 0 0</a:t>
            </a:r>
          </a:p>
          <a:p>
            <a:pPr marL="457200" lvl="1" indent="0">
              <a:buNone/>
            </a:pP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   1 1 0 0 0 0</a:t>
            </a:r>
          </a:p>
          <a:p>
            <a:pPr marL="457200" lvl="1" indent="0">
              <a:buNone/>
            </a:pPr>
            <a:r>
              <a:rPr lang="en-GB" sz="28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  1 0 0 1 0 0 0</a:t>
            </a:r>
          </a:p>
          <a:p>
            <a:pPr marL="457200" lvl="1" indent="0">
              <a:buNone/>
            </a:pPr>
            <a:endParaRPr lang="en-GB" sz="2800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2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Check: 12 x 6 = 72</a:t>
            </a:r>
          </a:p>
        </p:txBody>
      </p:sp>
    </p:spTree>
    <p:extLst>
      <p:ext uri="{BB962C8B-B14F-4D97-AF65-F5344CB8AC3E}">
        <p14:creationId xmlns:p14="http://schemas.microsoft.com/office/powerpoint/2010/main" val="98513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08EF0-E108-4FD0-8D26-D76A81F23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Fixed point representation of real numbers in binary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F64C9-78DF-4465-8228-00FC3C1115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85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0EAC8-79DD-446D-B34B-CDD277D5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BABE-E477-4DB8-9F5B-FCA7CFB9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Represent fractional numbers using fixed point binary binary</a:t>
            </a:r>
          </a:p>
        </p:txBody>
      </p:sp>
    </p:spTree>
    <p:extLst>
      <p:ext uri="{BB962C8B-B14F-4D97-AF65-F5344CB8AC3E}">
        <p14:creationId xmlns:p14="http://schemas.microsoft.com/office/powerpoint/2010/main" val="408551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EE1BF7-3534-248F-5A7E-EE267A8EA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" y="1293264"/>
            <a:ext cx="11993880" cy="518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2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Fixed Point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94150888"/>
                  </p:ext>
                </p:extLst>
              </p:nvPr>
            </p:nvGraphicFramePr>
            <p:xfrm>
              <a:off x="332791" y="3500487"/>
              <a:ext cx="11526417" cy="189712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15803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817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235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1967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569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94318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23164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1194318">
                      <a:extLst>
                        <a:ext uri="{9D8B030D-6E8A-4147-A177-3AD203B41FA5}">
                          <a16:colId xmlns:a16="http://schemas.microsoft.com/office/drawing/2014/main" val="1698916723"/>
                        </a:ext>
                      </a:extLst>
                    </a:gridCol>
                    <a:gridCol w="1156996">
                      <a:extLst>
                        <a:ext uri="{9D8B030D-6E8A-4147-A177-3AD203B41FA5}">
                          <a16:colId xmlns:a16="http://schemas.microsoft.com/office/drawing/2014/main" val="3298619807"/>
                        </a:ext>
                      </a:extLst>
                    </a:gridCol>
                    <a:gridCol w="1250301">
                      <a:extLst>
                        <a:ext uri="{9D8B030D-6E8A-4147-A177-3AD203B41FA5}">
                          <a16:colId xmlns:a16="http://schemas.microsoft.com/office/drawing/2014/main" val="857932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b="1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/>
                            <a:t>2</a:t>
                          </a:r>
                          <a:r>
                            <a:rPr lang="en-GB" sz="1800" b="1" baseline="300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/>
                            <a:t>2</a:t>
                          </a:r>
                          <a:r>
                            <a:rPr lang="en-GB" sz="1800" b="1" baseline="3000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/>
                            <a:t>2</a:t>
                          </a:r>
                          <a:r>
                            <a:rPr lang="en-GB" sz="1800" b="1" baseline="30000"/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-5</a:t>
                          </a:r>
                        </a:p>
                        <a:p>
                          <a:pPr algn="ctr"/>
                          <a:endParaRPr lang="en-GB" sz="1800" b="1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-6</a:t>
                          </a:r>
                        </a:p>
                        <a:p>
                          <a:pPr algn="ctr"/>
                          <a:endParaRPr lang="en-GB" sz="1800" b="1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-7</a:t>
                          </a:r>
                        </a:p>
                        <a:p>
                          <a:pPr algn="ctr"/>
                          <a:endParaRPr lang="en-GB" sz="1800" b="1" baseline="30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Fraction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64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800" dirty="0" smtClean="0">
                                        <a:latin typeface="Cambria Math" panose="02040503050406030204" pitchFamily="18" charset="0"/>
                                      </a:rPr>
                                      <m:t>128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Decimal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0.125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0.03125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0.015625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0.0078125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10753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Binary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0.000001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0.0000001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01419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94150888"/>
                  </p:ext>
                </p:extLst>
              </p:nvPr>
            </p:nvGraphicFramePr>
            <p:xfrm>
              <a:off x="332791" y="3500487"/>
              <a:ext cx="11526417" cy="189712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15803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817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235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1967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569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94318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23164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1194318">
                      <a:extLst>
                        <a:ext uri="{9D8B030D-6E8A-4147-A177-3AD203B41FA5}">
                          <a16:colId xmlns:a16="http://schemas.microsoft.com/office/drawing/2014/main" val="1698916723"/>
                        </a:ext>
                      </a:extLst>
                    </a:gridCol>
                    <a:gridCol w="1156996">
                      <a:extLst>
                        <a:ext uri="{9D8B030D-6E8A-4147-A177-3AD203B41FA5}">
                          <a16:colId xmlns:a16="http://schemas.microsoft.com/office/drawing/2014/main" val="3298619807"/>
                        </a:ext>
                      </a:extLst>
                    </a:gridCol>
                    <a:gridCol w="1250301">
                      <a:extLst>
                        <a:ext uri="{9D8B030D-6E8A-4147-A177-3AD203B41FA5}">
                          <a16:colId xmlns:a16="http://schemas.microsoft.com/office/drawing/2014/main" val="8579327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b="1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/>
                            <a:t>2</a:t>
                          </a:r>
                          <a:r>
                            <a:rPr lang="en-GB" sz="1800" b="1" baseline="300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/>
                            <a:t>2</a:t>
                          </a:r>
                          <a:r>
                            <a:rPr lang="en-GB" sz="1800" b="1" baseline="3000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/>
                            <a:t>2</a:t>
                          </a:r>
                          <a:r>
                            <a:rPr lang="en-GB" sz="1800" b="1" baseline="30000"/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-5</a:t>
                          </a:r>
                        </a:p>
                        <a:p>
                          <a:pPr algn="ctr"/>
                          <a:endParaRPr lang="en-GB" sz="1800" b="1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-6</a:t>
                          </a:r>
                        </a:p>
                        <a:p>
                          <a:pPr algn="ctr"/>
                          <a:endParaRPr lang="en-GB" sz="1800" b="1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/>
                            <a:t>2</a:t>
                          </a:r>
                          <a:r>
                            <a:rPr lang="en-GB" sz="1800" b="1" baseline="30000" dirty="0"/>
                            <a:t>-7</a:t>
                          </a:r>
                        </a:p>
                        <a:p>
                          <a:pPr algn="ctr"/>
                          <a:endParaRPr lang="en-GB" sz="1800" b="1" baseline="30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068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Fraction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88043" t="-95000" r="-641848" b="-13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5789" t="-95000" r="-521579" b="-13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61224" t="-95000" r="-405612" b="-13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44554" t="-95000" r="-293564" b="-13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64286" t="-95000" r="-202551" b="-13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88421" t="-95000" r="-108947" b="-137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823415" t="-95000" r="-976" b="-137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Decimal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0.125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0.03125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0.015625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0.0078125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10753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1" dirty="0"/>
                            <a:t>Binary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/>
                            <a:t>0.0001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0.000001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0.0000001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014194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Subtitle 2">
            <a:extLst>
              <a:ext uri="{FF2B5EF4-FFF2-40B4-BE49-F238E27FC236}">
                <a16:creationId xmlns:a16="http://schemas.microsoft.com/office/drawing/2014/main" id="{30F145DC-4BEC-433B-A06B-82E1B06ADC39}"/>
              </a:ext>
            </a:extLst>
          </p:cNvPr>
          <p:cNvSpPr txBox="1">
            <a:spLocks/>
          </p:cNvSpPr>
          <p:nvPr/>
        </p:nvSpPr>
        <p:spPr>
          <a:xfrm>
            <a:off x="1020146" y="1170504"/>
            <a:ext cx="10333654" cy="1839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Fixed point binary is one method used to represent fractions in binary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An imaginary point is used to represent the fractional part of a number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table below shows the corresponding decimal and binary representation of some fractions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268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Example: Fixed Point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25130850"/>
                  </p:ext>
                </p:extLst>
              </p:nvPr>
            </p:nvGraphicFramePr>
            <p:xfrm>
              <a:off x="1014150" y="2991620"/>
              <a:ext cx="9908775" cy="12019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00975">
                      <a:extLst>
                        <a:ext uri="{9D8B030D-6E8A-4147-A177-3AD203B41FA5}">
                          <a16:colId xmlns:a16="http://schemas.microsoft.com/office/drawing/2014/main" val="209355182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71977688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5867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latin typeface="+mn-lt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1" dirty="0">
                            <a:latin typeface="+mn-lt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1" dirty="0">
                            <a:latin typeface="+mn-lt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1" dirty="0">
                            <a:latin typeface="+mn-lt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2000" b="1" i="1" dirty="0" smtClean="0">
                                        <a:latin typeface="Cambria Math" panose="02040503050406030204" pitchFamily="18" charset="0"/>
                                      </a:rPr>
                                      <m:t>𝟏𝟔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000" b="1" dirty="0">
                            <a:latin typeface="+mn-lt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378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25130850"/>
                  </p:ext>
                </p:extLst>
              </p:nvPr>
            </p:nvGraphicFramePr>
            <p:xfrm>
              <a:off x="1014150" y="2991620"/>
              <a:ext cx="9908775" cy="12019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00975">
                      <a:extLst>
                        <a:ext uri="{9D8B030D-6E8A-4147-A177-3AD203B41FA5}">
                          <a16:colId xmlns:a16="http://schemas.microsoft.com/office/drawing/2014/main" val="209355182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71977688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100975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6641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latin typeface="+mn-lt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latin typeface="+mn-lt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99448" t="-8257" r="-300552" b="-1036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99448" t="-8257" r="-200552" b="-1036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03333" t="-8257" r="-101667" b="-1036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98895" t="-8257" r="-1105" b="-1036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378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1014150" y="4834660"/>
            <a:ext cx="89444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 have 8 + 1 + 0.5 + 0.25, So the number represented here in denary will be 9.75.    </a:t>
            </a:r>
          </a:p>
          <a:p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9E4BBB3-92F6-4873-8DDA-07932BA457FF}"/>
              </a:ext>
            </a:extLst>
          </p:cNvPr>
          <p:cNvSpPr txBox="1">
            <a:spLocks/>
          </p:cNvSpPr>
          <p:nvPr/>
        </p:nvSpPr>
        <p:spPr>
          <a:xfrm>
            <a:off x="1020146" y="1831686"/>
            <a:ext cx="10333653" cy="94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What is binary fraction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1001.1100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baseline="-25000" dirty="0"/>
              <a:t> </a:t>
            </a:r>
            <a:r>
              <a:rPr lang="en-GB" dirty="0"/>
              <a:t>in denary?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67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100.1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1010.11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1111.01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100.101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11.1001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100.0011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F791075-C9DC-4234-A558-9A8261DF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>
            <a:noAutofit/>
          </a:bodyPr>
          <a:lstStyle/>
          <a:p>
            <a:r>
              <a:rPr lang="en-GB" sz="2800" dirty="0"/>
              <a:t>Exercise: What are the decimal values of the following 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21389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100.1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4.5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1010.11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10.75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1111.01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15.25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100.101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4.625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11.1001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3.5625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100.0011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4.1875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F791075-C9DC-4234-A558-9A8261DF0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>
            <a:noAutofit/>
          </a:bodyPr>
          <a:lstStyle/>
          <a:p>
            <a:r>
              <a:rPr lang="en-GB" sz="2800" dirty="0"/>
              <a:t>Exercise: What are the decimal values of the following binary numbers</a:t>
            </a:r>
          </a:p>
        </p:txBody>
      </p:sp>
    </p:spTree>
    <p:extLst>
      <p:ext uri="{BB962C8B-B14F-4D97-AF65-F5344CB8AC3E}">
        <p14:creationId xmlns:p14="http://schemas.microsoft.com/office/powerpoint/2010/main" val="8742245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1004</Words>
  <Application>Microsoft Office PowerPoint</Application>
  <PresentationFormat>Widescreen</PresentationFormat>
  <Paragraphs>210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Courier New</vt:lpstr>
      <vt:lpstr>gg sans</vt:lpstr>
      <vt:lpstr>Times New Roman</vt:lpstr>
      <vt:lpstr>Wingdings</vt:lpstr>
      <vt:lpstr>1_Office Theme</vt:lpstr>
      <vt:lpstr>Starter: Multiple the following binary numbers</vt:lpstr>
      <vt:lpstr>Starter: Multiple the following binary numbers</vt:lpstr>
      <vt:lpstr>Fixed point representation of real numbers in binary</vt:lpstr>
      <vt:lpstr>Learning Objective</vt:lpstr>
      <vt:lpstr>PowerPoint Presentation</vt:lpstr>
      <vt:lpstr>Fixed Point Representation</vt:lpstr>
      <vt:lpstr>Example: Fixed Point Representation</vt:lpstr>
      <vt:lpstr>Exercise: What are the decimal values of the following binary numbers</vt:lpstr>
      <vt:lpstr>Exercise: What are the decimal values of the following binary numbers</vt:lpstr>
      <vt:lpstr>Converting to Fixed point binary</vt:lpstr>
      <vt:lpstr>Converting to Fixed point binary</vt:lpstr>
      <vt:lpstr>Exercise: Represent the following numbers in fixed point binary?</vt:lpstr>
      <vt:lpstr>Exercise: Represent the following numbers in fixed point binary?</vt:lpstr>
      <vt:lpstr>Non-exact representation of fractions</vt:lpstr>
      <vt:lpstr>Non-exact representation of fractions II</vt:lpstr>
      <vt:lpstr>Exercise</vt:lpstr>
      <vt:lpstr>Exercise</vt:lpstr>
      <vt:lpstr>Plenary: Numbers Set 2 Diagnostic Questions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4</cp:revision>
  <cp:lastPrinted>2016-09-16T11:32:46Z</cp:lastPrinted>
  <dcterms:created xsi:type="dcterms:W3CDTF">2016-09-09T07:37:57Z</dcterms:created>
  <dcterms:modified xsi:type="dcterms:W3CDTF">2025-03-25T11:46:26Z</dcterms:modified>
</cp:coreProperties>
</file>