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2" r:id="rId2"/>
    <p:sldId id="256" r:id="rId3"/>
    <p:sldId id="262" r:id="rId4"/>
    <p:sldId id="333" r:id="rId5"/>
    <p:sldId id="308" r:id="rId6"/>
    <p:sldId id="309" r:id="rId7"/>
    <p:sldId id="268" r:id="rId8"/>
    <p:sldId id="275" r:id="rId9"/>
    <p:sldId id="334" r:id="rId10"/>
    <p:sldId id="336" r:id="rId11"/>
    <p:sldId id="335" r:id="rId12"/>
    <p:sldId id="337" r:id="rId13"/>
    <p:sldId id="269" r:id="rId14"/>
    <p:sldId id="270" r:id="rId15"/>
    <p:sldId id="271" r:id="rId16"/>
    <p:sldId id="274" r:id="rId17"/>
    <p:sldId id="338" r:id="rId18"/>
    <p:sldId id="277" r:id="rId19"/>
    <p:sldId id="340" r:id="rId20"/>
    <p:sldId id="331" r:id="rId21"/>
    <p:sldId id="339" r:id="rId22"/>
    <p:sldId id="342" r:id="rId23"/>
    <p:sldId id="341" r:id="rId24"/>
    <p:sldId id="343" r:id="rId25"/>
    <p:sldId id="344" r:id="rId26"/>
    <p:sldId id="346" r:id="rId27"/>
    <p:sldId id="345" r:id="rId28"/>
    <p:sldId id="349" r:id="rId29"/>
    <p:sldId id="347" r:id="rId30"/>
    <p:sldId id="348" r:id="rId31"/>
    <p:sldId id="350" r:id="rId32"/>
    <p:sldId id="278" r:id="rId33"/>
    <p:sldId id="353" r:id="rId34"/>
    <p:sldId id="279" r:id="rId35"/>
    <p:sldId id="351" r:id="rId36"/>
    <p:sldId id="352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1EAF55-75F8-40C7-91EA-0E54B04D804E}" v="16" dt="2022-03-30T13:01:06.982"/>
    <p1510:client id="{6FAA4D8D-01AA-44EC-88EA-9A80DCBDE9AD}" v="18" dt="2022-03-31T12:51:48.1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11" autoAdjust="0"/>
    <p:restoredTop sz="94660"/>
  </p:normalViewPr>
  <p:slideViewPr>
    <p:cSldViewPr snapToGrid="0">
      <p:cViewPr varScale="1">
        <p:scale>
          <a:sx n="96" d="100"/>
          <a:sy n="96" d="100"/>
        </p:scale>
        <p:origin x="24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141EAF55-75F8-40C7-91EA-0E54B04D804E}"/>
    <pc:docChg chg="undo custSel addSld delSld modSld sldOrd">
      <pc:chgData name="William Grey" userId="37b73424-c081-4fc2-b1af-363f4f3fd4f3" providerId="ADAL" clId="{141EAF55-75F8-40C7-91EA-0E54B04D804E}" dt="2022-03-30T13:51:02.521" v="1270"/>
      <pc:docMkLst>
        <pc:docMk/>
      </pc:docMkLst>
      <pc:sldChg chg="modSp mod">
        <pc:chgData name="William Grey" userId="37b73424-c081-4fc2-b1af-363f4f3fd4f3" providerId="ADAL" clId="{141EAF55-75F8-40C7-91EA-0E54B04D804E}" dt="2022-03-30T11:57:41.374" v="10" actId="20577"/>
        <pc:sldMkLst>
          <pc:docMk/>
          <pc:sldMk cId="2567509001" sldId="262"/>
        </pc:sldMkLst>
        <pc:spChg chg="mod">
          <ac:chgData name="William Grey" userId="37b73424-c081-4fc2-b1af-363f4f3fd4f3" providerId="ADAL" clId="{141EAF55-75F8-40C7-91EA-0E54B04D804E}" dt="2022-03-30T11:57:41.374" v="10" actId="20577"/>
          <ac:spMkLst>
            <pc:docMk/>
            <pc:sldMk cId="2567509001" sldId="262"/>
            <ac:spMk id="3" creationId="{00000000-0000-0000-0000-000000000000}"/>
          </ac:spMkLst>
        </pc:spChg>
      </pc:sldChg>
      <pc:sldChg chg="modSp del mod">
        <pc:chgData name="William Grey" userId="37b73424-c081-4fc2-b1af-363f4f3fd4f3" providerId="ADAL" clId="{141EAF55-75F8-40C7-91EA-0E54B04D804E}" dt="2022-03-30T12:41:43.751" v="989" actId="47"/>
        <pc:sldMkLst>
          <pc:docMk/>
          <pc:sldMk cId="798308949" sldId="267"/>
        </pc:sldMkLst>
        <pc:spChg chg="mod">
          <ac:chgData name="William Grey" userId="37b73424-c081-4fc2-b1af-363f4f3fd4f3" providerId="ADAL" clId="{141EAF55-75F8-40C7-91EA-0E54B04D804E}" dt="2022-03-30T12:41:16.108" v="982" actId="21"/>
          <ac:spMkLst>
            <pc:docMk/>
            <pc:sldMk cId="798308949" sldId="267"/>
            <ac:spMk id="3" creationId="{00000000-0000-0000-0000-000000000000}"/>
          </ac:spMkLst>
        </pc:spChg>
      </pc:sldChg>
      <pc:sldChg chg="addSp modSp add mod modAnim">
        <pc:chgData name="William Grey" userId="37b73424-c081-4fc2-b1af-363f4f3fd4f3" providerId="ADAL" clId="{141EAF55-75F8-40C7-91EA-0E54B04D804E}" dt="2022-03-30T12:03:35.137" v="95"/>
        <pc:sldMkLst>
          <pc:docMk/>
          <pc:sldMk cId="1443965247" sldId="268"/>
        </pc:sldMkLst>
        <pc:spChg chg="mod">
          <ac:chgData name="William Grey" userId="37b73424-c081-4fc2-b1af-363f4f3fd4f3" providerId="ADAL" clId="{141EAF55-75F8-40C7-91EA-0E54B04D804E}" dt="2022-03-30T12:00:40.626" v="33" actId="1076"/>
          <ac:spMkLst>
            <pc:docMk/>
            <pc:sldMk cId="1443965247" sldId="268"/>
            <ac:spMk id="3" creationId="{00000000-0000-0000-0000-000000000000}"/>
          </ac:spMkLst>
        </pc:spChg>
        <pc:spChg chg="add mod">
          <ac:chgData name="William Grey" userId="37b73424-c081-4fc2-b1af-363f4f3fd4f3" providerId="ADAL" clId="{141EAF55-75F8-40C7-91EA-0E54B04D804E}" dt="2022-03-30T12:03:29.677" v="94" actId="1076"/>
          <ac:spMkLst>
            <pc:docMk/>
            <pc:sldMk cId="1443965247" sldId="268"/>
            <ac:spMk id="4" creationId="{B71C6B38-6D77-4485-B494-74C049D1A314}"/>
          </ac:spMkLst>
        </pc:spChg>
        <pc:spChg chg="mod">
          <ac:chgData name="William Grey" userId="37b73424-c081-4fc2-b1af-363f4f3fd4f3" providerId="ADAL" clId="{141EAF55-75F8-40C7-91EA-0E54B04D804E}" dt="2022-03-30T12:00:44.511" v="34" actId="1076"/>
          <ac:spMkLst>
            <pc:docMk/>
            <pc:sldMk cId="1443965247" sldId="268"/>
            <ac:spMk id="7" creationId="{00000000-0000-0000-0000-000000000000}"/>
          </ac:spMkLst>
        </pc:spChg>
        <pc:spChg chg="mod">
          <ac:chgData name="William Grey" userId="37b73424-c081-4fc2-b1af-363f4f3fd4f3" providerId="ADAL" clId="{141EAF55-75F8-40C7-91EA-0E54B04D804E}" dt="2022-03-30T12:02:31.380" v="60" actId="1076"/>
          <ac:spMkLst>
            <pc:docMk/>
            <pc:sldMk cId="1443965247" sldId="268"/>
            <ac:spMk id="8" creationId="{00000000-0000-0000-0000-000000000000}"/>
          </ac:spMkLst>
        </pc:spChg>
        <pc:cxnChg chg="add mod">
          <ac:chgData name="William Grey" userId="37b73424-c081-4fc2-b1af-363f4f3fd4f3" providerId="ADAL" clId="{141EAF55-75F8-40C7-91EA-0E54B04D804E}" dt="2022-03-30T12:03:26.080" v="93" actId="14100"/>
          <ac:cxnSpMkLst>
            <pc:docMk/>
            <pc:sldMk cId="1443965247" sldId="268"/>
            <ac:cxnSpMk id="6" creationId="{72FFFA1A-91EA-451A-9E8C-7915EF8AC764}"/>
          </ac:cxnSpMkLst>
        </pc:cxnChg>
      </pc:sldChg>
      <pc:sldChg chg="del">
        <pc:chgData name="William Grey" userId="37b73424-c081-4fc2-b1af-363f4f3fd4f3" providerId="ADAL" clId="{141EAF55-75F8-40C7-91EA-0E54B04D804E}" dt="2022-03-30T11:59:49.257" v="18" actId="2696"/>
        <pc:sldMkLst>
          <pc:docMk/>
          <pc:sldMk cId="4156969879" sldId="268"/>
        </pc:sldMkLst>
      </pc:sldChg>
      <pc:sldChg chg="delSp modSp mod ord">
        <pc:chgData name="William Grey" userId="37b73424-c081-4fc2-b1af-363f4f3fd4f3" providerId="ADAL" clId="{141EAF55-75F8-40C7-91EA-0E54B04D804E}" dt="2022-03-30T12:37:14.391" v="802" actId="27636"/>
        <pc:sldMkLst>
          <pc:docMk/>
          <pc:sldMk cId="3152989949" sldId="269"/>
        </pc:sldMkLst>
        <pc:spChg chg="mod">
          <ac:chgData name="William Grey" userId="37b73424-c081-4fc2-b1af-363f4f3fd4f3" providerId="ADAL" clId="{141EAF55-75F8-40C7-91EA-0E54B04D804E}" dt="2022-03-30T12:29:05.447" v="624" actId="20577"/>
          <ac:spMkLst>
            <pc:docMk/>
            <pc:sldMk cId="3152989949" sldId="269"/>
            <ac:spMk id="2" creationId="{00000000-0000-0000-0000-000000000000}"/>
          </ac:spMkLst>
        </pc:spChg>
        <pc:spChg chg="mod">
          <ac:chgData name="William Grey" userId="37b73424-c081-4fc2-b1af-363f4f3fd4f3" providerId="ADAL" clId="{141EAF55-75F8-40C7-91EA-0E54B04D804E}" dt="2022-03-30T12:37:14.391" v="802" actId="27636"/>
          <ac:spMkLst>
            <pc:docMk/>
            <pc:sldMk cId="3152989949" sldId="269"/>
            <ac:spMk id="3" creationId="{00000000-0000-0000-0000-000000000000}"/>
          </ac:spMkLst>
        </pc:spChg>
        <pc:spChg chg="del mod">
          <ac:chgData name="William Grey" userId="37b73424-c081-4fc2-b1af-363f4f3fd4f3" providerId="ADAL" clId="{141EAF55-75F8-40C7-91EA-0E54B04D804E}" dt="2022-03-30T12:07:44.598" v="181"/>
          <ac:spMkLst>
            <pc:docMk/>
            <pc:sldMk cId="3152989949" sldId="269"/>
            <ac:spMk id="4" creationId="{00000000-0000-0000-0000-000000000000}"/>
          </ac:spMkLst>
        </pc:spChg>
      </pc:sldChg>
      <pc:sldChg chg="delSp modSp mod ord">
        <pc:chgData name="William Grey" userId="37b73424-c081-4fc2-b1af-363f4f3fd4f3" providerId="ADAL" clId="{141EAF55-75F8-40C7-91EA-0E54B04D804E}" dt="2022-03-30T12:37:06.534" v="800" actId="27636"/>
        <pc:sldMkLst>
          <pc:docMk/>
          <pc:sldMk cId="3936007268" sldId="270"/>
        </pc:sldMkLst>
        <pc:spChg chg="mod">
          <ac:chgData name="William Grey" userId="37b73424-c081-4fc2-b1af-363f4f3fd4f3" providerId="ADAL" clId="{141EAF55-75F8-40C7-91EA-0E54B04D804E}" dt="2022-03-30T12:29:11.023" v="633" actId="20577"/>
          <ac:spMkLst>
            <pc:docMk/>
            <pc:sldMk cId="3936007268" sldId="270"/>
            <ac:spMk id="2" creationId="{00000000-0000-0000-0000-000000000000}"/>
          </ac:spMkLst>
        </pc:spChg>
        <pc:spChg chg="mod">
          <ac:chgData name="William Grey" userId="37b73424-c081-4fc2-b1af-363f4f3fd4f3" providerId="ADAL" clId="{141EAF55-75F8-40C7-91EA-0E54B04D804E}" dt="2022-03-30T12:37:06.534" v="800" actId="27636"/>
          <ac:spMkLst>
            <pc:docMk/>
            <pc:sldMk cId="3936007268" sldId="270"/>
            <ac:spMk id="3" creationId="{00000000-0000-0000-0000-000000000000}"/>
          </ac:spMkLst>
        </pc:spChg>
        <pc:spChg chg="del mod">
          <ac:chgData name="William Grey" userId="37b73424-c081-4fc2-b1af-363f4f3fd4f3" providerId="ADAL" clId="{141EAF55-75F8-40C7-91EA-0E54B04D804E}" dt="2022-03-30T12:10:43.172" v="301"/>
          <ac:spMkLst>
            <pc:docMk/>
            <pc:sldMk cId="3936007268" sldId="270"/>
            <ac:spMk id="5" creationId="{00000000-0000-0000-0000-000000000000}"/>
          </ac:spMkLst>
        </pc:spChg>
      </pc:sldChg>
      <pc:sldChg chg="delSp modSp mod ord">
        <pc:chgData name="William Grey" userId="37b73424-c081-4fc2-b1af-363f4f3fd4f3" providerId="ADAL" clId="{141EAF55-75F8-40C7-91EA-0E54B04D804E}" dt="2022-03-30T12:37:27.608" v="803" actId="255"/>
        <pc:sldMkLst>
          <pc:docMk/>
          <pc:sldMk cId="3423501328" sldId="271"/>
        </pc:sldMkLst>
        <pc:spChg chg="mod">
          <ac:chgData name="William Grey" userId="37b73424-c081-4fc2-b1af-363f4f3fd4f3" providerId="ADAL" clId="{141EAF55-75F8-40C7-91EA-0E54B04D804E}" dt="2022-03-30T12:33:00.929" v="660" actId="20577"/>
          <ac:spMkLst>
            <pc:docMk/>
            <pc:sldMk cId="3423501328" sldId="271"/>
            <ac:spMk id="2" creationId="{00000000-0000-0000-0000-000000000000}"/>
          </ac:spMkLst>
        </pc:spChg>
        <pc:spChg chg="mod">
          <ac:chgData name="William Grey" userId="37b73424-c081-4fc2-b1af-363f4f3fd4f3" providerId="ADAL" clId="{141EAF55-75F8-40C7-91EA-0E54B04D804E}" dt="2022-03-30T12:37:27.608" v="803" actId="255"/>
          <ac:spMkLst>
            <pc:docMk/>
            <pc:sldMk cId="3423501328" sldId="271"/>
            <ac:spMk id="3" creationId="{00000000-0000-0000-0000-000000000000}"/>
          </ac:spMkLst>
        </pc:spChg>
        <pc:spChg chg="del mod">
          <ac:chgData name="William Grey" userId="37b73424-c081-4fc2-b1af-363f4f3fd4f3" providerId="ADAL" clId="{141EAF55-75F8-40C7-91EA-0E54B04D804E}" dt="2022-03-30T12:33:33.844" v="733"/>
          <ac:spMkLst>
            <pc:docMk/>
            <pc:sldMk cId="3423501328" sldId="271"/>
            <ac:spMk id="5" creationId="{00000000-0000-0000-0000-000000000000}"/>
          </ac:spMkLst>
        </pc:spChg>
      </pc:sldChg>
      <pc:sldChg chg="del">
        <pc:chgData name="William Grey" userId="37b73424-c081-4fc2-b1af-363f4f3fd4f3" providerId="ADAL" clId="{141EAF55-75F8-40C7-91EA-0E54B04D804E}" dt="2022-03-30T12:41:43.751" v="989" actId="47"/>
        <pc:sldMkLst>
          <pc:docMk/>
          <pc:sldMk cId="3475746566" sldId="273"/>
        </pc:sldMkLst>
      </pc:sldChg>
      <pc:sldChg chg="delSp modSp mod ord">
        <pc:chgData name="William Grey" userId="37b73424-c081-4fc2-b1af-363f4f3fd4f3" providerId="ADAL" clId="{141EAF55-75F8-40C7-91EA-0E54B04D804E}" dt="2022-03-30T12:39:02.431" v="930"/>
        <pc:sldMkLst>
          <pc:docMk/>
          <pc:sldMk cId="1062105586" sldId="274"/>
        </pc:sldMkLst>
        <pc:spChg chg="mod">
          <ac:chgData name="William Grey" userId="37b73424-c081-4fc2-b1af-363f4f3fd4f3" providerId="ADAL" clId="{141EAF55-75F8-40C7-91EA-0E54B04D804E}" dt="2022-03-30T12:37:56.973" v="823" actId="20577"/>
          <ac:spMkLst>
            <pc:docMk/>
            <pc:sldMk cId="1062105586" sldId="274"/>
            <ac:spMk id="2" creationId="{00000000-0000-0000-0000-000000000000}"/>
          </ac:spMkLst>
        </pc:spChg>
        <pc:spChg chg="mod">
          <ac:chgData name="William Grey" userId="37b73424-c081-4fc2-b1af-363f4f3fd4f3" providerId="ADAL" clId="{141EAF55-75F8-40C7-91EA-0E54B04D804E}" dt="2022-03-30T12:38:52.834" v="928" actId="27636"/>
          <ac:spMkLst>
            <pc:docMk/>
            <pc:sldMk cId="1062105586" sldId="274"/>
            <ac:spMk id="3" creationId="{00000000-0000-0000-0000-000000000000}"/>
          </ac:spMkLst>
        </pc:spChg>
        <pc:spChg chg="del mod">
          <ac:chgData name="William Grey" userId="37b73424-c081-4fc2-b1af-363f4f3fd4f3" providerId="ADAL" clId="{141EAF55-75F8-40C7-91EA-0E54B04D804E}" dt="2022-03-30T12:39:02.431" v="930"/>
          <ac:spMkLst>
            <pc:docMk/>
            <pc:sldMk cId="1062105586" sldId="274"/>
            <ac:spMk id="5" creationId="{00000000-0000-0000-0000-000000000000}"/>
          </ac:spMkLst>
        </pc:spChg>
      </pc:sldChg>
      <pc:sldChg chg="del">
        <pc:chgData name="William Grey" userId="37b73424-c081-4fc2-b1af-363f4f3fd4f3" providerId="ADAL" clId="{141EAF55-75F8-40C7-91EA-0E54B04D804E}" dt="2022-03-30T11:59:49.257" v="18" actId="2696"/>
        <pc:sldMkLst>
          <pc:docMk/>
          <pc:sldMk cId="1093366049" sldId="275"/>
        </pc:sldMkLst>
      </pc:sldChg>
      <pc:sldChg chg="modSp add mod">
        <pc:chgData name="William Grey" userId="37b73424-c081-4fc2-b1af-363f4f3fd4f3" providerId="ADAL" clId="{141EAF55-75F8-40C7-91EA-0E54B04D804E}" dt="2022-03-30T12:04:29.273" v="110" actId="20577"/>
        <pc:sldMkLst>
          <pc:docMk/>
          <pc:sldMk cId="4282800845" sldId="275"/>
        </pc:sldMkLst>
        <pc:spChg chg="mod">
          <ac:chgData name="William Grey" userId="37b73424-c081-4fc2-b1af-363f4f3fd4f3" providerId="ADAL" clId="{141EAF55-75F8-40C7-91EA-0E54B04D804E}" dt="2022-03-30T12:04:29.273" v="110" actId="20577"/>
          <ac:spMkLst>
            <pc:docMk/>
            <pc:sldMk cId="4282800845" sldId="275"/>
            <ac:spMk id="3" creationId="{00000000-0000-0000-0000-000000000000}"/>
          </ac:spMkLst>
        </pc:spChg>
      </pc:sldChg>
      <pc:sldChg chg="del">
        <pc:chgData name="William Grey" userId="37b73424-c081-4fc2-b1af-363f4f3fd4f3" providerId="ADAL" clId="{141EAF55-75F8-40C7-91EA-0E54B04D804E}" dt="2022-03-15T13:22:58.657" v="0" actId="2696"/>
        <pc:sldMkLst>
          <pc:docMk/>
          <pc:sldMk cId="919877297" sldId="276"/>
        </pc:sldMkLst>
      </pc:sldChg>
      <pc:sldChg chg="modSp mod ord">
        <pc:chgData name="William Grey" userId="37b73424-c081-4fc2-b1af-363f4f3fd4f3" providerId="ADAL" clId="{141EAF55-75F8-40C7-91EA-0E54B04D804E}" dt="2022-03-30T12:42:55.879" v="1042" actId="20577"/>
        <pc:sldMkLst>
          <pc:docMk/>
          <pc:sldMk cId="1396206758" sldId="277"/>
        </pc:sldMkLst>
        <pc:spChg chg="mod">
          <ac:chgData name="William Grey" userId="37b73424-c081-4fc2-b1af-363f4f3fd4f3" providerId="ADAL" clId="{141EAF55-75F8-40C7-91EA-0E54B04D804E}" dt="2022-03-30T12:42:55.879" v="1042" actId="20577"/>
          <ac:spMkLst>
            <pc:docMk/>
            <pc:sldMk cId="1396206758" sldId="277"/>
            <ac:spMk id="3" creationId="{00000000-0000-0000-0000-000000000000}"/>
          </ac:spMkLst>
        </pc:spChg>
      </pc:sldChg>
      <pc:sldChg chg="addSp modSp mod ord">
        <pc:chgData name="William Grey" userId="37b73424-c081-4fc2-b1af-363f4f3fd4f3" providerId="ADAL" clId="{141EAF55-75F8-40C7-91EA-0E54B04D804E}" dt="2022-03-30T12:59:40.132" v="1220" actId="20577"/>
        <pc:sldMkLst>
          <pc:docMk/>
          <pc:sldMk cId="2919440989" sldId="280"/>
        </pc:sldMkLst>
        <pc:spChg chg="add mod">
          <ac:chgData name="William Grey" userId="37b73424-c081-4fc2-b1af-363f4f3fd4f3" providerId="ADAL" clId="{141EAF55-75F8-40C7-91EA-0E54B04D804E}" dt="2022-03-30T12:59:40.132" v="1220" actId="20577"/>
          <ac:spMkLst>
            <pc:docMk/>
            <pc:sldMk cId="2919440989" sldId="280"/>
            <ac:spMk id="3" creationId="{92794946-8E43-41D0-84D1-B406320BA5A8}"/>
          </ac:spMkLst>
        </pc:spChg>
        <pc:spChg chg="mod">
          <ac:chgData name="William Grey" userId="37b73424-c081-4fc2-b1af-363f4f3fd4f3" providerId="ADAL" clId="{141EAF55-75F8-40C7-91EA-0E54B04D804E}" dt="2022-03-30T12:59:35.934" v="1217" actId="1076"/>
          <ac:spMkLst>
            <pc:docMk/>
            <pc:sldMk cId="2919440989" sldId="280"/>
            <ac:spMk id="4" creationId="{00000000-0000-0000-0000-000000000000}"/>
          </ac:spMkLst>
        </pc:spChg>
      </pc:sldChg>
      <pc:sldChg chg="del">
        <pc:chgData name="William Grey" userId="37b73424-c081-4fc2-b1af-363f4f3fd4f3" providerId="ADAL" clId="{141EAF55-75F8-40C7-91EA-0E54B04D804E}" dt="2022-03-15T13:22:58.657" v="0" actId="2696"/>
        <pc:sldMkLst>
          <pc:docMk/>
          <pc:sldMk cId="165157732" sldId="281"/>
        </pc:sldMkLst>
      </pc:sldChg>
      <pc:sldChg chg="del">
        <pc:chgData name="William Grey" userId="37b73424-c081-4fc2-b1af-363f4f3fd4f3" providerId="ADAL" clId="{141EAF55-75F8-40C7-91EA-0E54B04D804E}" dt="2022-03-15T13:22:58.657" v="0" actId="2696"/>
        <pc:sldMkLst>
          <pc:docMk/>
          <pc:sldMk cId="1081026455" sldId="282"/>
        </pc:sldMkLst>
      </pc:sldChg>
      <pc:sldChg chg="del">
        <pc:chgData name="William Grey" userId="37b73424-c081-4fc2-b1af-363f4f3fd4f3" providerId="ADAL" clId="{141EAF55-75F8-40C7-91EA-0E54B04D804E}" dt="2022-03-15T13:22:58.657" v="0" actId="2696"/>
        <pc:sldMkLst>
          <pc:docMk/>
          <pc:sldMk cId="1300801385" sldId="283"/>
        </pc:sldMkLst>
      </pc:sldChg>
      <pc:sldChg chg="del">
        <pc:chgData name="William Grey" userId="37b73424-c081-4fc2-b1af-363f4f3fd4f3" providerId="ADAL" clId="{141EAF55-75F8-40C7-91EA-0E54B04D804E}" dt="2022-03-15T13:22:58.657" v="0" actId="2696"/>
        <pc:sldMkLst>
          <pc:docMk/>
          <pc:sldMk cId="444711688" sldId="284"/>
        </pc:sldMkLst>
      </pc:sldChg>
      <pc:sldChg chg="del">
        <pc:chgData name="William Grey" userId="37b73424-c081-4fc2-b1af-363f4f3fd4f3" providerId="ADAL" clId="{141EAF55-75F8-40C7-91EA-0E54B04D804E}" dt="2022-03-15T13:22:58.657" v="0" actId="2696"/>
        <pc:sldMkLst>
          <pc:docMk/>
          <pc:sldMk cId="79638705" sldId="285"/>
        </pc:sldMkLst>
      </pc:sldChg>
      <pc:sldChg chg="modSp mod ord">
        <pc:chgData name="William Grey" userId="37b73424-c081-4fc2-b1af-363f4f3fd4f3" providerId="ADAL" clId="{141EAF55-75F8-40C7-91EA-0E54B04D804E}" dt="2022-03-30T12:57:29.438" v="1144" actId="14100"/>
        <pc:sldMkLst>
          <pc:docMk/>
          <pc:sldMk cId="968742017" sldId="286"/>
        </pc:sldMkLst>
        <pc:spChg chg="mod">
          <ac:chgData name="William Grey" userId="37b73424-c081-4fc2-b1af-363f4f3fd4f3" providerId="ADAL" clId="{141EAF55-75F8-40C7-91EA-0E54B04D804E}" dt="2022-03-30T12:56:54.309" v="1129" actId="1076"/>
          <ac:spMkLst>
            <pc:docMk/>
            <pc:sldMk cId="968742017" sldId="286"/>
            <ac:spMk id="2" creationId="{00000000-0000-0000-0000-000000000000}"/>
          </ac:spMkLst>
        </pc:spChg>
        <pc:spChg chg="mod">
          <ac:chgData name="William Grey" userId="37b73424-c081-4fc2-b1af-363f4f3fd4f3" providerId="ADAL" clId="{141EAF55-75F8-40C7-91EA-0E54B04D804E}" dt="2022-03-30T12:57:29.438" v="1144" actId="14100"/>
          <ac:spMkLst>
            <pc:docMk/>
            <pc:sldMk cId="968742017" sldId="286"/>
            <ac:spMk id="3" creationId="{00000000-0000-0000-0000-000000000000}"/>
          </ac:spMkLst>
        </pc:spChg>
      </pc:sldChg>
      <pc:sldChg chg="add del">
        <pc:chgData name="William Grey" userId="37b73424-c081-4fc2-b1af-363f4f3fd4f3" providerId="ADAL" clId="{141EAF55-75F8-40C7-91EA-0E54B04D804E}" dt="2022-03-30T11:58:35.461" v="14" actId="47"/>
        <pc:sldMkLst>
          <pc:docMk/>
          <pc:sldMk cId="3537400545" sldId="307"/>
        </pc:sldMkLst>
      </pc:sldChg>
      <pc:sldChg chg="add">
        <pc:chgData name="William Grey" userId="37b73424-c081-4fc2-b1af-363f4f3fd4f3" providerId="ADAL" clId="{141EAF55-75F8-40C7-91EA-0E54B04D804E}" dt="2022-03-30T11:58:20.432" v="11"/>
        <pc:sldMkLst>
          <pc:docMk/>
          <pc:sldMk cId="1771094113" sldId="308"/>
        </pc:sldMkLst>
      </pc:sldChg>
      <pc:sldChg chg="add">
        <pc:chgData name="William Grey" userId="37b73424-c081-4fc2-b1af-363f4f3fd4f3" providerId="ADAL" clId="{141EAF55-75F8-40C7-91EA-0E54B04D804E}" dt="2022-03-30T11:58:20.432" v="11"/>
        <pc:sldMkLst>
          <pc:docMk/>
          <pc:sldMk cId="2830670473" sldId="309"/>
        </pc:sldMkLst>
      </pc:sldChg>
      <pc:sldChg chg="add del">
        <pc:chgData name="William Grey" userId="37b73424-c081-4fc2-b1af-363f4f3fd4f3" providerId="ADAL" clId="{141EAF55-75F8-40C7-91EA-0E54B04D804E}" dt="2022-03-30T11:58:55.853" v="15" actId="47"/>
        <pc:sldMkLst>
          <pc:docMk/>
          <pc:sldMk cId="705455073" sldId="310"/>
        </pc:sldMkLst>
      </pc:sldChg>
      <pc:sldChg chg="ord">
        <pc:chgData name="William Grey" userId="37b73424-c081-4fc2-b1af-363f4f3fd4f3" providerId="ADAL" clId="{141EAF55-75F8-40C7-91EA-0E54B04D804E}" dt="2022-03-30T12:05:21.896" v="116"/>
        <pc:sldMkLst>
          <pc:docMk/>
          <pc:sldMk cId="461767905" sldId="331"/>
        </pc:sldMkLst>
      </pc:sldChg>
      <pc:sldChg chg="modSp mod">
        <pc:chgData name="William Grey" userId="37b73424-c081-4fc2-b1af-363f4f3fd4f3" providerId="ADAL" clId="{141EAF55-75F8-40C7-91EA-0E54B04D804E}" dt="2022-03-30T12:50:27.493" v="1048" actId="20577"/>
        <pc:sldMkLst>
          <pc:docMk/>
          <pc:sldMk cId="2063482136" sldId="332"/>
        </pc:sldMkLst>
        <pc:spChg chg="mod">
          <ac:chgData name="William Grey" userId="37b73424-c081-4fc2-b1af-363f4f3fd4f3" providerId="ADAL" clId="{141EAF55-75F8-40C7-91EA-0E54B04D804E}" dt="2022-03-30T12:50:27.493" v="1048" actId="20577"/>
          <ac:spMkLst>
            <pc:docMk/>
            <pc:sldMk cId="2063482136" sldId="332"/>
            <ac:spMk id="3" creationId="{42AF4470-04D2-44D0-B776-224150E54644}"/>
          </ac:spMkLst>
        </pc:spChg>
      </pc:sldChg>
      <pc:sldChg chg="modSp mod ord">
        <pc:chgData name="William Grey" userId="37b73424-c081-4fc2-b1af-363f4f3fd4f3" providerId="ADAL" clId="{141EAF55-75F8-40C7-91EA-0E54B04D804E}" dt="2022-03-30T12:09:09.265" v="249" actId="20577"/>
        <pc:sldMkLst>
          <pc:docMk/>
          <pc:sldMk cId="3633229336" sldId="335"/>
        </pc:sldMkLst>
        <pc:spChg chg="mod">
          <ac:chgData name="William Grey" userId="37b73424-c081-4fc2-b1af-363f4f3fd4f3" providerId="ADAL" clId="{141EAF55-75F8-40C7-91EA-0E54B04D804E}" dt="2022-03-30T12:09:09.265" v="249" actId="20577"/>
          <ac:spMkLst>
            <pc:docMk/>
            <pc:sldMk cId="3633229336" sldId="335"/>
            <ac:spMk id="3" creationId="{CD6BBDC5-6723-48AE-80B6-0B712C755167}"/>
          </ac:spMkLst>
        </pc:spChg>
      </pc:sldChg>
      <pc:sldChg chg="delSp modSp add mod ord">
        <pc:chgData name="William Grey" userId="37b73424-c081-4fc2-b1af-363f4f3fd4f3" providerId="ADAL" clId="{141EAF55-75F8-40C7-91EA-0E54B04D804E}" dt="2022-03-30T12:51:03.872" v="1061" actId="20577"/>
        <pc:sldMkLst>
          <pc:docMk/>
          <pc:sldMk cId="3376468240" sldId="336"/>
        </pc:sldMkLst>
        <pc:spChg chg="mod">
          <ac:chgData name="William Grey" userId="37b73424-c081-4fc2-b1af-363f4f3fd4f3" providerId="ADAL" clId="{141EAF55-75F8-40C7-91EA-0E54B04D804E}" dt="2022-03-30T12:22:38.353" v="336" actId="20577"/>
          <ac:spMkLst>
            <pc:docMk/>
            <pc:sldMk cId="3376468240" sldId="336"/>
            <ac:spMk id="2" creationId="{00000000-0000-0000-0000-000000000000}"/>
          </ac:spMkLst>
        </pc:spChg>
        <pc:spChg chg="mod">
          <ac:chgData name="William Grey" userId="37b73424-c081-4fc2-b1af-363f4f3fd4f3" providerId="ADAL" clId="{141EAF55-75F8-40C7-91EA-0E54B04D804E}" dt="2022-03-30T12:51:03.872" v="1061" actId="20577"/>
          <ac:spMkLst>
            <pc:docMk/>
            <pc:sldMk cId="3376468240" sldId="336"/>
            <ac:spMk id="3" creationId="{00000000-0000-0000-0000-000000000000}"/>
          </ac:spMkLst>
        </pc:spChg>
        <pc:spChg chg="del mod">
          <ac:chgData name="William Grey" userId="37b73424-c081-4fc2-b1af-363f4f3fd4f3" providerId="ADAL" clId="{141EAF55-75F8-40C7-91EA-0E54B04D804E}" dt="2022-03-30T12:24:22.987" v="456"/>
          <ac:spMkLst>
            <pc:docMk/>
            <pc:sldMk cId="3376468240" sldId="336"/>
            <ac:spMk id="5" creationId="{00000000-0000-0000-0000-000000000000}"/>
          </ac:spMkLst>
        </pc:spChg>
      </pc:sldChg>
      <pc:sldChg chg="add del">
        <pc:chgData name="William Grey" userId="37b73424-c081-4fc2-b1af-363f4f3fd4f3" providerId="ADAL" clId="{141EAF55-75F8-40C7-91EA-0E54B04D804E}" dt="2022-03-30T12:20:55.178" v="312" actId="47"/>
        <pc:sldMkLst>
          <pc:docMk/>
          <pc:sldMk cId="37656045" sldId="337"/>
        </pc:sldMkLst>
      </pc:sldChg>
      <pc:sldChg chg="addSp delSp modSp add mod">
        <pc:chgData name="William Grey" userId="37b73424-c081-4fc2-b1af-363f4f3fd4f3" providerId="ADAL" clId="{141EAF55-75F8-40C7-91EA-0E54B04D804E}" dt="2022-03-30T12:35:13.421" v="773" actId="255"/>
        <pc:sldMkLst>
          <pc:docMk/>
          <pc:sldMk cId="925279832" sldId="337"/>
        </pc:sldMkLst>
        <pc:spChg chg="mod">
          <ac:chgData name="William Grey" userId="37b73424-c081-4fc2-b1af-363f4f3fd4f3" providerId="ADAL" clId="{141EAF55-75F8-40C7-91EA-0E54B04D804E}" dt="2022-03-30T12:25:37.577" v="591" actId="1076"/>
          <ac:spMkLst>
            <pc:docMk/>
            <pc:sldMk cId="925279832" sldId="337"/>
            <ac:spMk id="2" creationId="{FED6F3C2-6B07-489E-BBD2-426376771FDF}"/>
          </ac:spMkLst>
        </pc:spChg>
        <pc:spChg chg="del mod">
          <ac:chgData name="William Grey" userId="37b73424-c081-4fc2-b1af-363f4f3fd4f3" providerId="ADAL" clId="{141EAF55-75F8-40C7-91EA-0E54B04D804E}" dt="2022-03-30T12:34:34.537" v="747" actId="478"/>
          <ac:spMkLst>
            <pc:docMk/>
            <pc:sldMk cId="925279832" sldId="337"/>
            <ac:spMk id="3" creationId="{CD6BBDC5-6723-48AE-80B6-0B712C755167}"/>
          </ac:spMkLst>
        </pc:spChg>
        <pc:spChg chg="add del mod">
          <ac:chgData name="William Grey" userId="37b73424-c081-4fc2-b1af-363f4f3fd4f3" providerId="ADAL" clId="{141EAF55-75F8-40C7-91EA-0E54B04D804E}" dt="2022-03-30T12:34:37.208" v="748" actId="478"/>
          <ac:spMkLst>
            <pc:docMk/>
            <pc:sldMk cId="925279832" sldId="337"/>
            <ac:spMk id="6" creationId="{C9D2DE90-506E-452C-9275-F0ECA88413A1}"/>
          </ac:spMkLst>
        </pc:spChg>
        <pc:graphicFrameChg chg="add mod modGraphic">
          <ac:chgData name="William Grey" userId="37b73424-c081-4fc2-b1af-363f4f3fd4f3" providerId="ADAL" clId="{141EAF55-75F8-40C7-91EA-0E54B04D804E}" dt="2022-03-30T12:35:13.421" v="773" actId="255"/>
          <ac:graphicFrameMkLst>
            <pc:docMk/>
            <pc:sldMk cId="925279832" sldId="337"/>
            <ac:graphicFrameMk id="4" creationId="{248BA170-90CA-4D66-BEDB-138AAD78369F}"/>
          </ac:graphicFrameMkLst>
        </pc:graphicFrameChg>
      </pc:sldChg>
      <pc:sldChg chg="modSp add mod">
        <pc:chgData name="William Grey" userId="37b73424-c081-4fc2-b1af-363f4f3fd4f3" providerId="ADAL" clId="{141EAF55-75F8-40C7-91EA-0E54B04D804E}" dt="2022-03-30T12:41:34.631" v="988" actId="1076"/>
        <pc:sldMkLst>
          <pc:docMk/>
          <pc:sldMk cId="347888011" sldId="338"/>
        </pc:sldMkLst>
        <pc:spChg chg="mod">
          <ac:chgData name="William Grey" userId="37b73424-c081-4fc2-b1af-363f4f3fd4f3" providerId="ADAL" clId="{141EAF55-75F8-40C7-91EA-0E54B04D804E}" dt="2022-03-30T12:39:46.325" v="944" actId="20577"/>
          <ac:spMkLst>
            <pc:docMk/>
            <pc:sldMk cId="347888011" sldId="338"/>
            <ac:spMk id="2" creationId="{00000000-0000-0000-0000-000000000000}"/>
          </ac:spMkLst>
        </pc:spChg>
        <pc:spChg chg="mod">
          <ac:chgData name="William Grey" userId="37b73424-c081-4fc2-b1af-363f4f3fd4f3" providerId="ADAL" clId="{141EAF55-75F8-40C7-91EA-0E54B04D804E}" dt="2022-03-30T12:41:34.631" v="988" actId="1076"/>
          <ac:spMkLst>
            <pc:docMk/>
            <pc:sldMk cId="347888011" sldId="338"/>
            <ac:spMk id="3" creationId="{00000000-0000-0000-0000-000000000000}"/>
          </ac:spMkLst>
        </pc:spChg>
      </pc:sldChg>
      <pc:sldChg chg="addSp modSp add mod">
        <pc:chgData name="William Grey" userId="37b73424-c081-4fc2-b1af-363f4f3fd4f3" providerId="ADAL" clId="{141EAF55-75F8-40C7-91EA-0E54B04D804E}" dt="2022-03-30T12:56:36.822" v="1124" actId="14100"/>
        <pc:sldMkLst>
          <pc:docMk/>
          <pc:sldMk cId="989642597" sldId="339"/>
        </pc:sldMkLst>
        <pc:spChg chg="mod">
          <ac:chgData name="William Grey" userId="37b73424-c081-4fc2-b1af-363f4f3fd4f3" providerId="ADAL" clId="{141EAF55-75F8-40C7-91EA-0E54B04D804E}" dt="2022-03-30T12:56:22.411" v="1122" actId="20577"/>
          <ac:spMkLst>
            <pc:docMk/>
            <pc:sldMk cId="989642597" sldId="339"/>
            <ac:spMk id="3" creationId="{42AF4470-04D2-44D0-B776-224150E54644}"/>
          </ac:spMkLst>
        </pc:spChg>
        <pc:spChg chg="add mod">
          <ac:chgData name="William Grey" userId="37b73424-c081-4fc2-b1af-363f4f3fd4f3" providerId="ADAL" clId="{141EAF55-75F8-40C7-91EA-0E54B04D804E}" dt="2022-03-30T12:56:36.822" v="1124" actId="14100"/>
          <ac:spMkLst>
            <pc:docMk/>
            <pc:sldMk cId="989642597" sldId="339"/>
            <ac:spMk id="5" creationId="{C0AB0AD6-7F7E-4B0B-A726-C8A0C24CF3F2}"/>
          </ac:spMkLst>
        </pc:spChg>
      </pc:sldChg>
      <pc:sldChg chg="new del">
        <pc:chgData name="William Grey" userId="37b73424-c081-4fc2-b1af-363f4f3fd4f3" providerId="ADAL" clId="{141EAF55-75F8-40C7-91EA-0E54B04D804E}" dt="2022-03-30T12:43:27.502" v="1044" actId="47"/>
        <pc:sldMkLst>
          <pc:docMk/>
          <pc:sldMk cId="1236069654" sldId="339"/>
        </pc:sldMkLst>
      </pc:sldChg>
      <pc:sldChg chg="modSp add mod ord">
        <pc:chgData name="William Grey" userId="37b73424-c081-4fc2-b1af-363f4f3fd4f3" providerId="ADAL" clId="{141EAF55-75F8-40C7-91EA-0E54B04D804E}" dt="2022-03-30T13:51:02.521" v="1270"/>
        <pc:sldMkLst>
          <pc:docMk/>
          <pc:sldMk cId="3854315074" sldId="340"/>
        </pc:sldMkLst>
        <pc:spChg chg="mod">
          <ac:chgData name="William Grey" userId="37b73424-c081-4fc2-b1af-363f4f3fd4f3" providerId="ADAL" clId="{141EAF55-75F8-40C7-91EA-0E54B04D804E}" dt="2022-03-30T13:01:15.701" v="1235" actId="20577"/>
          <ac:spMkLst>
            <pc:docMk/>
            <pc:sldMk cId="3854315074" sldId="340"/>
            <ac:spMk id="2" creationId="{1CDFE927-F9F6-4D6E-ABD4-1E9163723B5A}"/>
          </ac:spMkLst>
        </pc:spChg>
        <pc:spChg chg="mod">
          <ac:chgData name="William Grey" userId="37b73424-c081-4fc2-b1af-363f4f3fd4f3" providerId="ADAL" clId="{141EAF55-75F8-40C7-91EA-0E54B04D804E}" dt="2022-03-30T13:02:47.970" v="1268" actId="20577"/>
          <ac:spMkLst>
            <pc:docMk/>
            <pc:sldMk cId="3854315074" sldId="340"/>
            <ac:spMk id="5" creationId="{C0AB0AD6-7F7E-4B0B-A726-C8A0C24CF3F2}"/>
          </ac:spMkLst>
        </pc:spChg>
      </pc:sldChg>
    </pc:docChg>
  </pc:docChgLst>
  <pc:docChgLst>
    <pc:chgData name="William Grey" userId="37b73424-c081-4fc2-b1af-363f4f3fd4f3" providerId="ADAL" clId="{6FAA4D8D-01AA-44EC-88EA-9A80DCBDE9AD}"/>
    <pc:docChg chg="undo custSel addSld delSld modSld sldOrd">
      <pc:chgData name="William Grey" userId="37b73424-c081-4fc2-b1af-363f4f3fd4f3" providerId="ADAL" clId="{6FAA4D8D-01AA-44EC-88EA-9A80DCBDE9AD}" dt="2022-03-31T12:55:05.662" v="1043" actId="20577"/>
      <pc:docMkLst>
        <pc:docMk/>
      </pc:docMkLst>
      <pc:sldChg chg="modSp mod">
        <pc:chgData name="William Grey" userId="37b73424-c081-4fc2-b1af-363f4f3fd4f3" providerId="ADAL" clId="{6FAA4D8D-01AA-44EC-88EA-9A80DCBDE9AD}" dt="2022-03-31T12:45:44.280" v="777" actId="207"/>
        <pc:sldMkLst>
          <pc:docMk/>
          <pc:sldMk cId="298483376" sldId="278"/>
        </pc:sldMkLst>
        <pc:graphicFrameChg chg="modGraphic">
          <ac:chgData name="William Grey" userId="37b73424-c081-4fc2-b1af-363f4f3fd4f3" providerId="ADAL" clId="{6FAA4D8D-01AA-44EC-88EA-9A80DCBDE9AD}" dt="2022-03-31T12:45:44.280" v="777" actId="207"/>
          <ac:graphicFrameMkLst>
            <pc:docMk/>
            <pc:sldMk cId="298483376" sldId="278"/>
            <ac:graphicFrameMk id="7" creationId="{00000000-0000-0000-0000-000000000000}"/>
          </ac:graphicFrameMkLst>
        </pc:graphicFrameChg>
      </pc:sldChg>
      <pc:sldChg chg="addSp delSp modSp mod">
        <pc:chgData name="William Grey" userId="37b73424-c081-4fc2-b1af-363f4f3fd4f3" providerId="ADAL" clId="{6FAA4D8D-01AA-44EC-88EA-9A80DCBDE9AD}" dt="2022-03-31T12:52:31.116" v="958" actId="1076"/>
        <pc:sldMkLst>
          <pc:docMk/>
          <pc:sldMk cId="1014232200" sldId="279"/>
        </pc:sldMkLst>
        <pc:spChg chg="mod">
          <ac:chgData name="William Grey" userId="37b73424-c081-4fc2-b1af-363f4f3fd4f3" providerId="ADAL" clId="{6FAA4D8D-01AA-44EC-88EA-9A80DCBDE9AD}" dt="2022-03-31T12:46:49.656" v="845" actId="20577"/>
          <ac:spMkLst>
            <pc:docMk/>
            <pc:sldMk cId="1014232200" sldId="279"/>
            <ac:spMk id="2" creationId="{00000000-0000-0000-0000-000000000000}"/>
          </ac:spMkLst>
        </pc:spChg>
        <pc:spChg chg="del">
          <ac:chgData name="William Grey" userId="37b73424-c081-4fc2-b1af-363f4f3fd4f3" providerId="ADAL" clId="{6FAA4D8D-01AA-44EC-88EA-9A80DCBDE9AD}" dt="2022-03-31T12:48:26.630" v="848" actId="478"/>
          <ac:spMkLst>
            <pc:docMk/>
            <pc:sldMk cId="1014232200" sldId="279"/>
            <ac:spMk id="3" creationId="{00000000-0000-0000-0000-000000000000}"/>
          </ac:spMkLst>
        </pc:spChg>
        <pc:spChg chg="add del mod">
          <ac:chgData name="William Grey" userId="37b73424-c081-4fc2-b1af-363f4f3fd4f3" providerId="ADAL" clId="{6FAA4D8D-01AA-44EC-88EA-9A80DCBDE9AD}" dt="2022-03-31T12:48:30.344" v="850" actId="478"/>
          <ac:spMkLst>
            <pc:docMk/>
            <pc:sldMk cId="1014232200" sldId="279"/>
            <ac:spMk id="6" creationId="{50BEEAD2-F8AB-4B26-976F-F27E4EF99354}"/>
          </ac:spMkLst>
        </pc:spChg>
        <pc:graphicFrameChg chg="mod modGraphic">
          <ac:chgData name="William Grey" userId="37b73424-c081-4fc2-b1af-363f4f3fd4f3" providerId="ADAL" clId="{6FAA4D8D-01AA-44EC-88EA-9A80DCBDE9AD}" dt="2022-03-31T12:52:31.116" v="958" actId="1076"/>
          <ac:graphicFrameMkLst>
            <pc:docMk/>
            <pc:sldMk cId="1014232200" sldId="279"/>
            <ac:graphicFrameMk id="4" creationId="{9DD0FACF-7F83-4190-9657-CBC44545822D}"/>
          </ac:graphicFrameMkLst>
        </pc:graphicFrameChg>
      </pc:sldChg>
      <pc:sldChg chg="del">
        <pc:chgData name="William Grey" userId="37b73424-c081-4fc2-b1af-363f4f3fd4f3" providerId="ADAL" clId="{6FAA4D8D-01AA-44EC-88EA-9A80DCBDE9AD}" dt="2022-03-31T12:37:41.253" v="602" actId="47"/>
        <pc:sldMkLst>
          <pc:docMk/>
          <pc:sldMk cId="2919440989" sldId="280"/>
        </pc:sldMkLst>
      </pc:sldChg>
      <pc:sldChg chg="del ord">
        <pc:chgData name="William Grey" userId="37b73424-c081-4fc2-b1af-363f4f3fd4f3" providerId="ADAL" clId="{6FAA4D8D-01AA-44EC-88EA-9A80DCBDE9AD}" dt="2022-03-31T12:34:45.593" v="469" actId="47"/>
        <pc:sldMkLst>
          <pc:docMk/>
          <pc:sldMk cId="968742017" sldId="286"/>
        </pc:sldMkLst>
      </pc:sldChg>
      <pc:sldChg chg="modSp mod">
        <pc:chgData name="William Grey" userId="37b73424-c081-4fc2-b1af-363f4f3fd4f3" providerId="ADAL" clId="{6FAA4D8D-01AA-44EC-88EA-9A80DCBDE9AD}" dt="2022-03-31T12:25:37.564" v="216" actId="5793"/>
        <pc:sldMkLst>
          <pc:docMk/>
          <pc:sldMk cId="989642597" sldId="339"/>
        </pc:sldMkLst>
        <pc:spChg chg="mod">
          <ac:chgData name="William Grey" userId="37b73424-c081-4fc2-b1af-363f4f3fd4f3" providerId="ADAL" clId="{6FAA4D8D-01AA-44EC-88EA-9A80DCBDE9AD}" dt="2022-03-31T12:18:24.567" v="20" actId="20577"/>
          <ac:spMkLst>
            <pc:docMk/>
            <pc:sldMk cId="989642597" sldId="339"/>
            <ac:spMk id="2" creationId="{1CDFE927-F9F6-4D6E-ABD4-1E9163723B5A}"/>
          </ac:spMkLst>
        </pc:spChg>
        <pc:spChg chg="mod">
          <ac:chgData name="William Grey" userId="37b73424-c081-4fc2-b1af-363f4f3fd4f3" providerId="ADAL" clId="{6FAA4D8D-01AA-44EC-88EA-9A80DCBDE9AD}" dt="2022-03-31T12:25:37.564" v="216" actId="5793"/>
          <ac:spMkLst>
            <pc:docMk/>
            <pc:sldMk cId="989642597" sldId="339"/>
            <ac:spMk id="3" creationId="{42AF4470-04D2-44D0-B776-224150E54644}"/>
          </ac:spMkLst>
        </pc:spChg>
        <pc:spChg chg="mod">
          <ac:chgData name="William Grey" userId="37b73424-c081-4fc2-b1af-363f4f3fd4f3" providerId="ADAL" clId="{6FAA4D8D-01AA-44EC-88EA-9A80DCBDE9AD}" dt="2022-03-31T12:25:33.223" v="214" actId="14100"/>
          <ac:spMkLst>
            <pc:docMk/>
            <pc:sldMk cId="989642597" sldId="339"/>
            <ac:spMk id="5" creationId="{C0AB0AD6-7F7E-4B0B-A726-C8A0C24CF3F2}"/>
          </ac:spMkLst>
        </pc:spChg>
      </pc:sldChg>
      <pc:sldChg chg="addSp delSp modSp mod ord">
        <pc:chgData name="William Grey" userId="37b73424-c081-4fc2-b1af-363f4f3fd4f3" providerId="ADAL" clId="{6FAA4D8D-01AA-44EC-88EA-9A80DCBDE9AD}" dt="2022-03-31T12:25:05.599" v="212"/>
        <pc:sldMkLst>
          <pc:docMk/>
          <pc:sldMk cId="3854315074" sldId="340"/>
        </pc:sldMkLst>
        <pc:spChg chg="mod">
          <ac:chgData name="William Grey" userId="37b73424-c081-4fc2-b1af-363f4f3fd4f3" providerId="ADAL" clId="{6FAA4D8D-01AA-44EC-88EA-9A80DCBDE9AD}" dt="2022-03-31T12:19:30.427" v="31" actId="20577"/>
          <ac:spMkLst>
            <pc:docMk/>
            <pc:sldMk cId="3854315074" sldId="340"/>
            <ac:spMk id="2" creationId="{1CDFE927-F9F6-4D6E-ABD4-1E9163723B5A}"/>
          </ac:spMkLst>
        </pc:spChg>
        <pc:spChg chg="del mod">
          <ac:chgData name="William Grey" userId="37b73424-c081-4fc2-b1af-363f4f3fd4f3" providerId="ADAL" clId="{6FAA4D8D-01AA-44EC-88EA-9A80DCBDE9AD}" dt="2022-03-31T12:19:56.722" v="37" actId="478"/>
          <ac:spMkLst>
            <pc:docMk/>
            <pc:sldMk cId="3854315074" sldId="340"/>
            <ac:spMk id="3" creationId="{42AF4470-04D2-44D0-B776-224150E54644}"/>
          </ac:spMkLst>
        </pc:spChg>
        <pc:spChg chg="mod">
          <ac:chgData name="William Grey" userId="37b73424-c081-4fc2-b1af-363f4f3fd4f3" providerId="ADAL" clId="{6FAA4D8D-01AA-44EC-88EA-9A80DCBDE9AD}" dt="2022-03-31T12:20:04.556" v="39" actId="14100"/>
          <ac:spMkLst>
            <pc:docMk/>
            <pc:sldMk cId="3854315074" sldId="340"/>
            <ac:spMk id="5" creationId="{C0AB0AD6-7F7E-4B0B-A726-C8A0C24CF3F2}"/>
          </ac:spMkLst>
        </pc:spChg>
        <pc:spChg chg="add del mod">
          <ac:chgData name="William Grey" userId="37b73424-c081-4fc2-b1af-363f4f3fd4f3" providerId="ADAL" clId="{6FAA4D8D-01AA-44EC-88EA-9A80DCBDE9AD}" dt="2022-03-31T12:19:59.982" v="38" actId="478"/>
          <ac:spMkLst>
            <pc:docMk/>
            <pc:sldMk cId="3854315074" sldId="340"/>
            <ac:spMk id="6" creationId="{8430C3DF-8551-42BE-8167-202310756C16}"/>
          </ac:spMkLst>
        </pc:spChg>
        <pc:spChg chg="add mod">
          <ac:chgData name="William Grey" userId="37b73424-c081-4fc2-b1af-363f4f3fd4f3" providerId="ADAL" clId="{6FAA4D8D-01AA-44EC-88EA-9A80DCBDE9AD}" dt="2022-03-31T12:23:26.669" v="171" actId="2711"/>
          <ac:spMkLst>
            <pc:docMk/>
            <pc:sldMk cId="3854315074" sldId="340"/>
            <ac:spMk id="7" creationId="{9AB86129-E0D9-434F-B53E-FCE6F0E3A20E}"/>
          </ac:spMkLst>
        </pc:spChg>
        <pc:spChg chg="add mod">
          <ac:chgData name="William Grey" userId="37b73424-c081-4fc2-b1af-363f4f3fd4f3" providerId="ADAL" clId="{6FAA4D8D-01AA-44EC-88EA-9A80DCBDE9AD}" dt="2022-03-31T12:22:08.675" v="164" actId="1076"/>
          <ac:spMkLst>
            <pc:docMk/>
            <pc:sldMk cId="3854315074" sldId="340"/>
            <ac:spMk id="8" creationId="{77EBEC38-FE68-4ACB-9973-10E78C94D62E}"/>
          </ac:spMkLst>
        </pc:spChg>
        <pc:spChg chg="add mod">
          <ac:chgData name="William Grey" userId="37b73424-c081-4fc2-b1af-363f4f3fd4f3" providerId="ADAL" clId="{6FAA4D8D-01AA-44EC-88EA-9A80DCBDE9AD}" dt="2022-03-31T12:22:33.098" v="168" actId="1076"/>
          <ac:spMkLst>
            <pc:docMk/>
            <pc:sldMk cId="3854315074" sldId="340"/>
            <ac:spMk id="9" creationId="{1AE07D73-7A39-45F0-B3E1-405BC7E15154}"/>
          </ac:spMkLst>
        </pc:spChg>
        <pc:spChg chg="add mod">
          <ac:chgData name="William Grey" userId="37b73424-c081-4fc2-b1af-363f4f3fd4f3" providerId="ADAL" clId="{6FAA4D8D-01AA-44EC-88EA-9A80DCBDE9AD}" dt="2022-03-31T12:24:45.773" v="206" actId="1076"/>
          <ac:spMkLst>
            <pc:docMk/>
            <pc:sldMk cId="3854315074" sldId="340"/>
            <ac:spMk id="10" creationId="{D6766BB5-A6D9-41C7-AEFE-A764D0341535}"/>
          </ac:spMkLst>
        </pc:spChg>
      </pc:sldChg>
      <pc:sldChg chg="addSp modSp add mod">
        <pc:chgData name="William Grey" userId="37b73424-c081-4fc2-b1af-363f4f3fd4f3" providerId="ADAL" clId="{6FAA4D8D-01AA-44EC-88EA-9A80DCBDE9AD}" dt="2022-03-31T12:33:22.221" v="389"/>
        <pc:sldMkLst>
          <pc:docMk/>
          <pc:sldMk cId="2410456652" sldId="341"/>
        </pc:sldMkLst>
        <pc:spChg chg="mod">
          <ac:chgData name="William Grey" userId="37b73424-c081-4fc2-b1af-363f4f3fd4f3" providerId="ADAL" clId="{6FAA4D8D-01AA-44EC-88EA-9A80DCBDE9AD}" dt="2022-03-31T12:33:22.221" v="389"/>
          <ac:spMkLst>
            <pc:docMk/>
            <pc:sldMk cId="2410456652" sldId="341"/>
            <ac:spMk id="2" creationId="{1CDFE927-F9F6-4D6E-ABD4-1E9163723B5A}"/>
          </ac:spMkLst>
        </pc:spChg>
        <pc:spChg chg="mod">
          <ac:chgData name="William Grey" userId="37b73424-c081-4fc2-b1af-363f4f3fd4f3" providerId="ADAL" clId="{6FAA4D8D-01AA-44EC-88EA-9A80DCBDE9AD}" dt="2022-03-31T12:30:07.073" v="303" actId="207"/>
          <ac:spMkLst>
            <pc:docMk/>
            <pc:sldMk cId="2410456652" sldId="341"/>
            <ac:spMk id="3" creationId="{42AF4470-04D2-44D0-B776-224150E54644}"/>
          </ac:spMkLst>
        </pc:spChg>
        <pc:spChg chg="mod">
          <ac:chgData name="William Grey" userId="37b73424-c081-4fc2-b1af-363f4f3fd4f3" providerId="ADAL" clId="{6FAA4D8D-01AA-44EC-88EA-9A80DCBDE9AD}" dt="2022-03-31T12:26:43.640" v="228" actId="14100"/>
          <ac:spMkLst>
            <pc:docMk/>
            <pc:sldMk cId="2410456652" sldId="341"/>
            <ac:spMk id="5" creationId="{C0AB0AD6-7F7E-4B0B-A726-C8A0C24CF3F2}"/>
          </ac:spMkLst>
        </pc:spChg>
        <pc:spChg chg="add mod ord">
          <ac:chgData name="William Grey" userId="37b73424-c081-4fc2-b1af-363f4f3fd4f3" providerId="ADAL" clId="{6FAA4D8D-01AA-44EC-88EA-9A80DCBDE9AD}" dt="2022-03-31T12:29:13.970" v="278" actId="167"/>
          <ac:spMkLst>
            <pc:docMk/>
            <pc:sldMk cId="2410456652" sldId="341"/>
            <ac:spMk id="6" creationId="{DD888594-C9AC-4C90-975B-D7DC90DFBE52}"/>
          </ac:spMkLst>
        </pc:spChg>
      </pc:sldChg>
      <pc:sldChg chg="addSp modSp add mod ord">
        <pc:chgData name="William Grey" userId="37b73424-c081-4fc2-b1af-363f4f3fd4f3" providerId="ADAL" clId="{6FAA4D8D-01AA-44EC-88EA-9A80DCBDE9AD}" dt="2022-03-31T12:33:13.870" v="388" actId="20577"/>
        <pc:sldMkLst>
          <pc:docMk/>
          <pc:sldMk cId="1358754313" sldId="342"/>
        </pc:sldMkLst>
        <pc:spChg chg="mod">
          <ac:chgData name="William Grey" userId="37b73424-c081-4fc2-b1af-363f4f3fd4f3" providerId="ADAL" clId="{6FAA4D8D-01AA-44EC-88EA-9A80DCBDE9AD}" dt="2022-03-31T12:33:13.870" v="388" actId="20577"/>
          <ac:spMkLst>
            <pc:docMk/>
            <pc:sldMk cId="1358754313" sldId="342"/>
            <ac:spMk id="2" creationId="{1CDFE927-F9F6-4D6E-ABD4-1E9163723B5A}"/>
          </ac:spMkLst>
        </pc:spChg>
        <pc:spChg chg="mod">
          <ac:chgData name="William Grey" userId="37b73424-c081-4fc2-b1af-363f4f3fd4f3" providerId="ADAL" clId="{6FAA4D8D-01AA-44EC-88EA-9A80DCBDE9AD}" dt="2022-03-31T12:29:57.209" v="302" actId="207"/>
          <ac:spMkLst>
            <pc:docMk/>
            <pc:sldMk cId="1358754313" sldId="342"/>
            <ac:spMk id="3" creationId="{42AF4470-04D2-44D0-B776-224150E54644}"/>
          </ac:spMkLst>
        </pc:spChg>
        <pc:spChg chg="add mod ord">
          <ac:chgData name="William Grey" userId="37b73424-c081-4fc2-b1af-363f4f3fd4f3" providerId="ADAL" clId="{6FAA4D8D-01AA-44EC-88EA-9A80DCBDE9AD}" dt="2022-03-31T12:28:53.882" v="275" actId="167"/>
          <ac:spMkLst>
            <pc:docMk/>
            <pc:sldMk cId="1358754313" sldId="342"/>
            <ac:spMk id="4" creationId="{1623E288-8C76-4CD8-8042-7ADCC1F5148D}"/>
          </ac:spMkLst>
        </pc:spChg>
      </pc:sldChg>
      <pc:sldChg chg="modSp add mod">
        <pc:chgData name="William Grey" userId="37b73424-c081-4fc2-b1af-363f4f3fd4f3" providerId="ADAL" clId="{6FAA4D8D-01AA-44EC-88EA-9A80DCBDE9AD}" dt="2022-03-31T12:33:34.610" v="399" actId="313"/>
        <pc:sldMkLst>
          <pc:docMk/>
          <pc:sldMk cId="2108206391" sldId="343"/>
        </pc:sldMkLst>
        <pc:spChg chg="mod">
          <ac:chgData name="William Grey" userId="37b73424-c081-4fc2-b1af-363f4f3fd4f3" providerId="ADAL" clId="{6FAA4D8D-01AA-44EC-88EA-9A80DCBDE9AD}" dt="2022-03-31T12:33:34.610" v="399" actId="313"/>
          <ac:spMkLst>
            <pc:docMk/>
            <pc:sldMk cId="2108206391" sldId="343"/>
            <ac:spMk id="2" creationId="{1CDFE927-F9F6-4D6E-ABD4-1E9163723B5A}"/>
          </ac:spMkLst>
        </pc:spChg>
      </pc:sldChg>
      <pc:sldChg chg="add del">
        <pc:chgData name="William Grey" userId="37b73424-c081-4fc2-b1af-363f4f3fd4f3" providerId="ADAL" clId="{6FAA4D8D-01AA-44EC-88EA-9A80DCBDE9AD}" dt="2022-03-31T12:30:19.302" v="304" actId="47"/>
        <pc:sldMkLst>
          <pc:docMk/>
          <pc:sldMk cId="3559302313" sldId="343"/>
        </pc:sldMkLst>
      </pc:sldChg>
      <pc:sldChg chg="modSp add mod">
        <pc:chgData name="William Grey" userId="37b73424-c081-4fc2-b1af-363f4f3fd4f3" providerId="ADAL" clId="{6FAA4D8D-01AA-44EC-88EA-9A80DCBDE9AD}" dt="2022-03-31T12:33:42.344" v="400"/>
        <pc:sldMkLst>
          <pc:docMk/>
          <pc:sldMk cId="3083476001" sldId="344"/>
        </pc:sldMkLst>
        <pc:spChg chg="mod">
          <ac:chgData name="William Grey" userId="37b73424-c081-4fc2-b1af-363f4f3fd4f3" providerId="ADAL" clId="{6FAA4D8D-01AA-44EC-88EA-9A80DCBDE9AD}" dt="2022-03-31T12:33:42.344" v="400"/>
          <ac:spMkLst>
            <pc:docMk/>
            <pc:sldMk cId="3083476001" sldId="344"/>
            <ac:spMk id="2" creationId="{1CDFE927-F9F6-4D6E-ABD4-1E9163723B5A}"/>
          </ac:spMkLst>
        </pc:spChg>
        <pc:spChg chg="mod">
          <ac:chgData name="William Grey" userId="37b73424-c081-4fc2-b1af-363f4f3fd4f3" providerId="ADAL" clId="{6FAA4D8D-01AA-44EC-88EA-9A80DCBDE9AD}" dt="2022-03-31T12:31:43.480" v="344" actId="27636"/>
          <ac:spMkLst>
            <pc:docMk/>
            <pc:sldMk cId="3083476001" sldId="344"/>
            <ac:spMk id="3" creationId="{42AF4470-04D2-44D0-B776-224150E54644}"/>
          </ac:spMkLst>
        </pc:spChg>
      </pc:sldChg>
      <pc:sldChg chg="add">
        <pc:chgData name="William Grey" userId="37b73424-c081-4fc2-b1af-363f4f3fd4f3" providerId="ADAL" clId="{6FAA4D8D-01AA-44EC-88EA-9A80DCBDE9AD}" dt="2022-03-31T12:30:28.608" v="305"/>
        <pc:sldMkLst>
          <pc:docMk/>
          <pc:sldMk cId="496723887" sldId="345"/>
        </pc:sldMkLst>
      </pc:sldChg>
      <pc:sldChg chg="modSp add mod">
        <pc:chgData name="William Grey" userId="37b73424-c081-4fc2-b1af-363f4f3fd4f3" providerId="ADAL" clId="{6FAA4D8D-01AA-44EC-88EA-9A80DCBDE9AD}" dt="2022-03-31T12:33:46.496" v="401"/>
        <pc:sldMkLst>
          <pc:docMk/>
          <pc:sldMk cId="1584667372" sldId="346"/>
        </pc:sldMkLst>
        <pc:spChg chg="mod">
          <ac:chgData name="William Grey" userId="37b73424-c081-4fc2-b1af-363f4f3fd4f3" providerId="ADAL" clId="{6FAA4D8D-01AA-44EC-88EA-9A80DCBDE9AD}" dt="2022-03-31T12:33:46.496" v="401"/>
          <ac:spMkLst>
            <pc:docMk/>
            <pc:sldMk cId="1584667372" sldId="346"/>
            <ac:spMk id="2" creationId="{1CDFE927-F9F6-4D6E-ABD4-1E9163723B5A}"/>
          </ac:spMkLst>
        </pc:spChg>
        <pc:spChg chg="mod">
          <ac:chgData name="William Grey" userId="37b73424-c081-4fc2-b1af-363f4f3fd4f3" providerId="ADAL" clId="{6FAA4D8D-01AA-44EC-88EA-9A80DCBDE9AD}" dt="2022-03-31T12:32:14.844" v="361" actId="1076"/>
          <ac:spMkLst>
            <pc:docMk/>
            <pc:sldMk cId="1584667372" sldId="346"/>
            <ac:spMk id="3" creationId="{42AF4470-04D2-44D0-B776-224150E54644}"/>
          </ac:spMkLst>
        </pc:spChg>
        <pc:spChg chg="mod">
          <ac:chgData name="William Grey" userId="37b73424-c081-4fc2-b1af-363f4f3fd4f3" providerId="ADAL" clId="{6FAA4D8D-01AA-44EC-88EA-9A80DCBDE9AD}" dt="2022-03-31T12:31:56.386" v="348" actId="1036"/>
          <ac:spMkLst>
            <pc:docMk/>
            <pc:sldMk cId="1584667372" sldId="346"/>
            <ac:spMk id="6" creationId="{DD888594-C9AC-4C90-975B-D7DC90DFBE52}"/>
          </ac:spMkLst>
        </pc:spChg>
      </pc:sldChg>
      <pc:sldChg chg="addSp delSp modSp add mod">
        <pc:chgData name="William Grey" userId="37b73424-c081-4fc2-b1af-363f4f3fd4f3" providerId="ADAL" clId="{6FAA4D8D-01AA-44EC-88EA-9A80DCBDE9AD}" dt="2022-03-31T12:37:13.963" v="601" actId="20577"/>
        <pc:sldMkLst>
          <pc:docMk/>
          <pc:sldMk cId="1752444763" sldId="347"/>
        </pc:sldMkLst>
        <pc:spChg chg="mod">
          <ac:chgData name="William Grey" userId="37b73424-c081-4fc2-b1af-363f4f3fd4f3" providerId="ADAL" clId="{6FAA4D8D-01AA-44EC-88EA-9A80DCBDE9AD}" dt="2022-03-31T12:34:20.697" v="463" actId="20577"/>
          <ac:spMkLst>
            <pc:docMk/>
            <pc:sldMk cId="1752444763" sldId="347"/>
            <ac:spMk id="2" creationId="{1CDFE927-F9F6-4D6E-ABD4-1E9163723B5A}"/>
          </ac:spMkLst>
        </pc:spChg>
        <pc:spChg chg="add del mod">
          <ac:chgData name="William Grey" userId="37b73424-c081-4fc2-b1af-363f4f3fd4f3" providerId="ADAL" clId="{6FAA4D8D-01AA-44EC-88EA-9A80DCBDE9AD}" dt="2022-03-31T12:36:20.848" v="584" actId="1076"/>
          <ac:spMkLst>
            <pc:docMk/>
            <pc:sldMk cId="1752444763" sldId="347"/>
            <ac:spMk id="3" creationId="{42AF4470-04D2-44D0-B776-224150E54644}"/>
          </ac:spMkLst>
        </pc:spChg>
        <pc:spChg chg="mod">
          <ac:chgData name="William Grey" userId="37b73424-c081-4fc2-b1af-363f4f3fd4f3" providerId="ADAL" clId="{6FAA4D8D-01AA-44EC-88EA-9A80DCBDE9AD}" dt="2022-03-31T12:37:13.963" v="601" actId="20577"/>
          <ac:spMkLst>
            <pc:docMk/>
            <pc:sldMk cId="1752444763" sldId="347"/>
            <ac:spMk id="5" creationId="{C0AB0AD6-7F7E-4B0B-A726-C8A0C24CF3F2}"/>
          </ac:spMkLst>
        </pc:spChg>
        <pc:spChg chg="mod">
          <ac:chgData name="William Grey" userId="37b73424-c081-4fc2-b1af-363f4f3fd4f3" providerId="ADAL" clId="{6FAA4D8D-01AA-44EC-88EA-9A80DCBDE9AD}" dt="2022-03-31T12:34:33.660" v="466" actId="14100"/>
          <ac:spMkLst>
            <pc:docMk/>
            <pc:sldMk cId="1752444763" sldId="347"/>
            <ac:spMk id="6" creationId="{DD888594-C9AC-4C90-975B-D7DC90DFBE52}"/>
          </ac:spMkLst>
        </pc:spChg>
        <pc:spChg chg="add del mod">
          <ac:chgData name="William Grey" userId="37b73424-c081-4fc2-b1af-363f4f3fd4f3" providerId="ADAL" clId="{6FAA4D8D-01AA-44EC-88EA-9A80DCBDE9AD}" dt="2022-03-31T12:35:52.012" v="532" actId="478"/>
          <ac:spMkLst>
            <pc:docMk/>
            <pc:sldMk cId="1752444763" sldId="347"/>
            <ac:spMk id="7" creationId="{B363DE1A-F592-4E02-8B8C-9C5377ABFFAA}"/>
          </ac:spMkLst>
        </pc:spChg>
      </pc:sldChg>
      <pc:sldChg chg="addSp modSp add mod">
        <pc:chgData name="William Grey" userId="37b73424-c081-4fc2-b1af-363f4f3fd4f3" providerId="ADAL" clId="{6FAA4D8D-01AA-44EC-88EA-9A80DCBDE9AD}" dt="2022-03-31T12:46:08.865" v="798" actId="20577"/>
        <pc:sldMkLst>
          <pc:docMk/>
          <pc:sldMk cId="2876419880" sldId="348"/>
        </pc:sldMkLst>
        <pc:spChg chg="mod">
          <ac:chgData name="William Grey" userId="37b73424-c081-4fc2-b1af-363f4f3fd4f3" providerId="ADAL" clId="{6FAA4D8D-01AA-44EC-88EA-9A80DCBDE9AD}" dt="2022-03-31T12:42:17.441" v="760" actId="20577"/>
          <ac:spMkLst>
            <pc:docMk/>
            <pc:sldMk cId="2876419880" sldId="348"/>
            <ac:spMk id="2" creationId="{00000000-0000-0000-0000-000000000000}"/>
          </ac:spMkLst>
        </pc:spChg>
        <pc:spChg chg="mod">
          <ac:chgData name="William Grey" userId="37b73424-c081-4fc2-b1af-363f4f3fd4f3" providerId="ADAL" clId="{6FAA4D8D-01AA-44EC-88EA-9A80DCBDE9AD}" dt="2022-03-31T12:40:05.702" v="695" actId="14100"/>
          <ac:spMkLst>
            <pc:docMk/>
            <pc:sldMk cId="2876419880" sldId="348"/>
            <ac:spMk id="3" creationId="{00000000-0000-0000-0000-000000000000}"/>
          </ac:spMkLst>
        </pc:spChg>
        <pc:graphicFrameChg chg="add mod modGraphic">
          <ac:chgData name="William Grey" userId="37b73424-c081-4fc2-b1af-363f4f3fd4f3" providerId="ADAL" clId="{6FAA4D8D-01AA-44EC-88EA-9A80DCBDE9AD}" dt="2022-03-31T12:46:08.865" v="798" actId="20577"/>
          <ac:graphicFrameMkLst>
            <pc:docMk/>
            <pc:sldMk cId="2876419880" sldId="348"/>
            <ac:graphicFrameMk id="4" creationId="{EF10ED66-D035-4086-8852-980669739E32}"/>
          </ac:graphicFrameMkLst>
        </pc:graphicFrameChg>
      </pc:sldChg>
      <pc:sldChg chg="add">
        <pc:chgData name="William Grey" userId="37b73424-c081-4fc2-b1af-363f4f3fd4f3" providerId="ADAL" clId="{6FAA4D8D-01AA-44EC-88EA-9A80DCBDE9AD}" dt="2022-03-31T12:36:50.392" v="585"/>
        <pc:sldMkLst>
          <pc:docMk/>
          <pc:sldMk cId="718413532" sldId="349"/>
        </pc:sldMkLst>
      </pc:sldChg>
      <pc:sldChg chg="modSp add mod">
        <pc:chgData name="William Grey" userId="37b73424-c081-4fc2-b1af-363f4f3fd4f3" providerId="ADAL" clId="{6FAA4D8D-01AA-44EC-88EA-9A80DCBDE9AD}" dt="2022-03-31T12:39:24.644" v="694" actId="20577"/>
        <pc:sldMkLst>
          <pc:docMk/>
          <pc:sldMk cId="601884346" sldId="350"/>
        </pc:sldMkLst>
        <pc:spChg chg="mod">
          <ac:chgData name="William Grey" userId="37b73424-c081-4fc2-b1af-363f4f3fd4f3" providerId="ADAL" clId="{6FAA4D8D-01AA-44EC-88EA-9A80DCBDE9AD}" dt="2022-03-31T12:39:24.644" v="694" actId="20577"/>
          <ac:spMkLst>
            <pc:docMk/>
            <pc:sldMk cId="601884346" sldId="350"/>
            <ac:spMk id="3" creationId="{92794946-8E43-41D0-84D1-B406320BA5A8}"/>
          </ac:spMkLst>
        </pc:spChg>
        <pc:spChg chg="mod">
          <ac:chgData name="William Grey" userId="37b73424-c081-4fc2-b1af-363f4f3fd4f3" providerId="ADAL" clId="{6FAA4D8D-01AA-44EC-88EA-9A80DCBDE9AD}" dt="2022-03-31T12:39:06.835" v="684" actId="20577"/>
          <ac:spMkLst>
            <pc:docMk/>
            <pc:sldMk cId="601884346" sldId="350"/>
            <ac:spMk id="4" creationId="{00000000-0000-0000-0000-000000000000}"/>
          </ac:spMkLst>
        </pc:spChg>
      </pc:sldChg>
      <pc:sldChg chg="modSp add mod">
        <pc:chgData name="William Grey" userId="37b73424-c081-4fc2-b1af-363f4f3fd4f3" providerId="ADAL" clId="{6FAA4D8D-01AA-44EC-88EA-9A80DCBDE9AD}" dt="2022-03-31T12:53:24.668" v="967" actId="1076"/>
        <pc:sldMkLst>
          <pc:docMk/>
          <pc:sldMk cId="2304991550" sldId="351"/>
        </pc:sldMkLst>
        <pc:graphicFrameChg chg="mod modGraphic">
          <ac:chgData name="William Grey" userId="37b73424-c081-4fc2-b1af-363f4f3fd4f3" providerId="ADAL" clId="{6FAA4D8D-01AA-44EC-88EA-9A80DCBDE9AD}" dt="2022-03-31T12:53:24.668" v="967" actId="1076"/>
          <ac:graphicFrameMkLst>
            <pc:docMk/>
            <pc:sldMk cId="2304991550" sldId="351"/>
            <ac:graphicFrameMk id="4" creationId="{9DD0FACF-7F83-4190-9657-CBC44545822D}"/>
          </ac:graphicFrameMkLst>
        </pc:graphicFrameChg>
      </pc:sldChg>
      <pc:sldChg chg="modSp add mod">
        <pc:chgData name="William Grey" userId="37b73424-c081-4fc2-b1af-363f4f3fd4f3" providerId="ADAL" clId="{6FAA4D8D-01AA-44EC-88EA-9A80DCBDE9AD}" dt="2022-03-31T12:54:26.381" v="997" actId="20577"/>
        <pc:sldMkLst>
          <pc:docMk/>
          <pc:sldMk cId="1025037760" sldId="352"/>
        </pc:sldMkLst>
        <pc:graphicFrameChg chg="mod modGraphic">
          <ac:chgData name="William Grey" userId="37b73424-c081-4fc2-b1af-363f4f3fd4f3" providerId="ADAL" clId="{6FAA4D8D-01AA-44EC-88EA-9A80DCBDE9AD}" dt="2022-03-31T12:54:26.381" v="997" actId="20577"/>
          <ac:graphicFrameMkLst>
            <pc:docMk/>
            <pc:sldMk cId="1025037760" sldId="352"/>
            <ac:graphicFrameMk id="4" creationId="{9DD0FACF-7F83-4190-9657-CBC44545822D}"/>
          </ac:graphicFrameMkLst>
        </pc:graphicFrameChg>
      </pc:sldChg>
      <pc:sldChg chg="modSp new mod">
        <pc:chgData name="William Grey" userId="37b73424-c081-4fc2-b1af-363f4f3fd4f3" providerId="ADAL" clId="{6FAA4D8D-01AA-44EC-88EA-9A80DCBDE9AD}" dt="2022-03-31T12:55:05.662" v="1043" actId="20577"/>
        <pc:sldMkLst>
          <pc:docMk/>
          <pc:sldMk cId="513483185" sldId="353"/>
        </pc:sldMkLst>
        <pc:spChg chg="mod">
          <ac:chgData name="William Grey" userId="37b73424-c081-4fc2-b1af-363f4f3fd4f3" providerId="ADAL" clId="{6FAA4D8D-01AA-44EC-88EA-9A80DCBDE9AD}" dt="2022-03-31T12:55:05.662" v="1043" actId="20577"/>
          <ac:spMkLst>
            <pc:docMk/>
            <pc:sldMk cId="513483185" sldId="353"/>
            <ac:spMk id="2" creationId="{D7E3E2BC-3D7F-4EF6-B267-52197162356A}"/>
          </ac:spMkLst>
        </pc:spChg>
      </pc:sldChg>
    </pc:docChg>
  </pc:docChgLst>
  <pc:docChgLst>
    <pc:chgData name="William Grey" userId="37b73424-c081-4fc2-b1af-363f4f3fd4f3" providerId="ADAL" clId="{8E6DA5F3-A787-485E-9C16-91DB6A180828}"/>
    <pc:docChg chg="custSel modSld">
      <pc:chgData name="William Grey" userId="37b73424-c081-4fc2-b1af-363f4f3fd4f3" providerId="ADAL" clId="{8E6DA5F3-A787-485E-9C16-91DB6A180828}" dt="2022-02-21T14:36:41.975" v="205" actId="20577"/>
      <pc:docMkLst>
        <pc:docMk/>
      </pc:docMkLst>
      <pc:sldChg chg="modSp mod">
        <pc:chgData name="William Grey" userId="37b73424-c081-4fc2-b1af-363f4f3fd4f3" providerId="ADAL" clId="{8E6DA5F3-A787-485E-9C16-91DB6A180828}" dt="2022-02-21T14:36:41.975" v="205" actId="20577"/>
        <pc:sldMkLst>
          <pc:docMk/>
          <pc:sldMk cId="1396206758" sldId="277"/>
        </pc:sldMkLst>
        <pc:spChg chg="mod">
          <ac:chgData name="William Grey" userId="37b73424-c081-4fc2-b1af-363f4f3fd4f3" providerId="ADAL" clId="{8E6DA5F3-A787-485E-9C16-91DB6A180828}" dt="2022-02-21T14:36:41.975" v="205" actId="20577"/>
          <ac:spMkLst>
            <pc:docMk/>
            <pc:sldMk cId="1396206758" sldId="277"/>
            <ac:spMk id="3" creationId="{00000000-0000-0000-0000-000000000000}"/>
          </ac:spMkLst>
        </pc:spChg>
      </pc:sldChg>
    </pc:docChg>
  </pc:docChgLst>
  <pc:docChgLst>
    <pc:chgData name="William Grey" userId="37b73424-c081-4fc2-b1af-363f4f3fd4f3" providerId="ADAL" clId="{682C5D82-C7A1-4363-8C08-BADEB84799C2}"/>
    <pc:docChg chg="undo custSel modSld">
      <pc:chgData name="William Grey" userId="37b73424-c081-4fc2-b1af-363f4f3fd4f3" providerId="ADAL" clId="{682C5D82-C7A1-4363-8C08-BADEB84799C2}" dt="2020-02-08T21:35:28.556" v="286" actId="1076"/>
      <pc:docMkLst>
        <pc:docMk/>
      </pc:docMkLst>
      <pc:sldChg chg="addSp modSp">
        <pc:chgData name="William Grey" userId="37b73424-c081-4fc2-b1af-363f4f3fd4f3" providerId="ADAL" clId="{682C5D82-C7A1-4363-8C08-BADEB84799C2}" dt="2020-02-08T21:35:28.556" v="286" actId="1076"/>
        <pc:sldMkLst>
          <pc:docMk/>
          <pc:sldMk cId="1014232200" sldId="279"/>
        </pc:sldMkLst>
        <pc:spChg chg="mod">
          <ac:chgData name="William Grey" userId="37b73424-c081-4fc2-b1af-363f4f3fd4f3" providerId="ADAL" clId="{682C5D82-C7A1-4363-8C08-BADEB84799C2}" dt="2020-02-08T21:34:09.179" v="277" actId="20577"/>
          <ac:spMkLst>
            <pc:docMk/>
            <pc:sldMk cId="1014232200" sldId="279"/>
            <ac:spMk id="3" creationId="{00000000-0000-0000-0000-000000000000}"/>
          </ac:spMkLst>
        </pc:spChg>
        <pc:graphicFrameChg chg="add mod modGraphic">
          <ac:chgData name="William Grey" userId="37b73424-c081-4fc2-b1af-363f4f3fd4f3" providerId="ADAL" clId="{682C5D82-C7A1-4363-8C08-BADEB84799C2}" dt="2020-02-08T21:35:28.556" v="286" actId="1076"/>
          <ac:graphicFrameMkLst>
            <pc:docMk/>
            <pc:sldMk cId="1014232200" sldId="279"/>
            <ac:graphicFrameMk id="4" creationId="{9DD0FACF-7F83-4190-9657-CBC44545822D}"/>
          </ac:graphicFrameMkLst>
        </pc:graphicFrameChg>
      </pc:sldChg>
    </pc:docChg>
  </pc:docChgLst>
  <pc:docChgLst>
    <pc:chgData name="William Grey" userId="37b73424-c081-4fc2-b1af-363f4f3fd4f3" providerId="ADAL" clId="{3EF8799B-C7FF-4BE2-877F-8CB85CF2C69B}"/>
    <pc:docChg chg="undo custSel addSld delSld modSld sldOrd modMainMaster">
      <pc:chgData name="William Grey" userId="37b73424-c081-4fc2-b1af-363f4f3fd4f3" providerId="ADAL" clId="{3EF8799B-C7FF-4BE2-877F-8CB85CF2C69B}" dt="2022-03-30T11:27:35.115" v="1402" actId="20577"/>
      <pc:docMkLst>
        <pc:docMk/>
      </pc:docMkLst>
      <pc:sldChg chg="modSp">
        <pc:chgData name="William Grey" userId="37b73424-c081-4fc2-b1af-363f4f3fd4f3" providerId="ADAL" clId="{3EF8799B-C7FF-4BE2-877F-8CB85CF2C69B}" dt="2022-03-30T11:06:26.735" v="5"/>
        <pc:sldMkLst>
          <pc:docMk/>
          <pc:sldMk cId="3155352988" sldId="256"/>
        </pc:sldMkLst>
        <pc:spChg chg="mod">
          <ac:chgData name="William Grey" userId="37b73424-c081-4fc2-b1af-363f4f3fd4f3" providerId="ADAL" clId="{3EF8799B-C7FF-4BE2-877F-8CB85CF2C69B}" dt="2022-03-30T11:06:26.735" v="5"/>
          <ac:spMkLst>
            <pc:docMk/>
            <pc:sldMk cId="3155352988" sldId="256"/>
            <ac:spMk id="2" creationId="{00000000-0000-0000-0000-000000000000}"/>
          </ac:spMkLst>
        </pc:spChg>
        <pc:spChg chg="mod">
          <ac:chgData name="William Grey" userId="37b73424-c081-4fc2-b1af-363f4f3fd4f3" providerId="ADAL" clId="{3EF8799B-C7FF-4BE2-877F-8CB85CF2C69B}" dt="2022-03-30T11:06:26.735" v="5"/>
          <ac:spMkLst>
            <pc:docMk/>
            <pc:sldMk cId="3155352988" sldId="256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3EF8799B-C7FF-4BE2-877F-8CB85CF2C69B}" dt="2022-03-30T11:27:35.115" v="1402" actId="20577"/>
        <pc:sldMkLst>
          <pc:docMk/>
          <pc:sldMk cId="2567509001" sldId="262"/>
        </pc:sldMkLst>
        <pc:spChg chg="mod">
          <ac:chgData name="William Grey" userId="37b73424-c081-4fc2-b1af-363f4f3fd4f3" providerId="ADAL" clId="{3EF8799B-C7FF-4BE2-877F-8CB85CF2C69B}" dt="2022-03-30T11:06:26.774" v="6" actId="27636"/>
          <ac:spMkLst>
            <pc:docMk/>
            <pc:sldMk cId="2567509001" sldId="262"/>
            <ac:spMk id="2" creationId="{00000000-0000-0000-0000-000000000000}"/>
          </ac:spMkLst>
        </pc:spChg>
        <pc:spChg chg="mod">
          <ac:chgData name="William Grey" userId="37b73424-c081-4fc2-b1af-363f4f3fd4f3" providerId="ADAL" clId="{3EF8799B-C7FF-4BE2-877F-8CB85CF2C69B}" dt="2022-03-30T11:27:35.115" v="1402" actId="20577"/>
          <ac:spMkLst>
            <pc:docMk/>
            <pc:sldMk cId="2567509001" sldId="262"/>
            <ac:spMk id="3" creationId="{00000000-0000-0000-0000-000000000000}"/>
          </ac:spMkLst>
        </pc:spChg>
      </pc:sldChg>
      <pc:sldChg chg="modSp del mod">
        <pc:chgData name="William Grey" userId="37b73424-c081-4fc2-b1af-363f4f3fd4f3" providerId="ADAL" clId="{3EF8799B-C7FF-4BE2-877F-8CB85CF2C69B}" dt="2022-03-30T11:20:53.945" v="1106" actId="47"/>
        <pc:sldMkLst>
          <pc:docMk/>
          <pc:sldMk cId="330980837" sldId="263"/>
        </pc:sldMkLst>
        <pc:spChg chg="mod">
          <ac:chgData name="William Grey" userId="37b73424-c081-4fc2-b1af-363f4f3fd4f3" providerId="ADAL" clId="{3EF8799B-C7FF-4BE2-877F-8CB85CF2C69B}" dt="2022-03-30T11:06:26.781" v="7" actId="27636"/>
          <ac:spMkLst>
            <pc:docMk/>
            <pc:sldMk cId="330980837" sldId="263"/>
            <ac:spMk id="2" creationId="{00000000-0000-0000-0000-000000000000}"/>
          </ac:spMkLst>
        </pc:spChg>
        <pc:spChg chg="mod">
          <ac:chgData name="William Grey" userId="37b73424-c081-4fc2-b1af-363f4f3fd4f3" providerId="ADAL" clId="{3EF8799B-C7FF-4BE2-877F-8CB85CF2C69B}" dt="2022-03-30T11:06:26.735" v="5"/>
          <ac:spMkLst>
            <pc:docMk/>
            <pc:sldMk cId="330980837" sldId="263"/>
            <ac:spMk id="3" creationId="{00000000-0000-0000-0000-000000000000}"/>
          </ac:spMkLst>
        </pc:spChg>
      </pc:sldChg>
      <pc:sldChg chg="modSp del mod">
        <pc:chgData name="William Grey" userId="37b73424-c081-4fc2-b1af-363f4f3fd4f3" providerId="ADAL" clId="{3EF8799B-C7FF-4BE2-877F-8CB85CF2C69B}" dt="2022-03-30T11:21:42.246" v="1107" actId="2696"/>
        <pc:sldMkLst>
          <pc:docMk/>
          <pc:sldMk cId="1765110350" sldId="264"/>
        </pc:sldMkLst>
        <pc:spChg chg="mod">
          <ac:chgData name="William Grey" userId="37b73424-c081-4fc2-b1af-363f4f3fd4f3" providerId="ADAL" clId="{3EF8799B-C7FF-4BE2-877F-8CB85CF2C69B}" dt="2022-03-30T11:06:26.785" v="8" actId="27636"/>
          <ac:spMkLst>
            <pc:docMk/>
            <pc:sldMk cId="1765110350" sldId="264"/>
            <ac:spMk id="2" creationId="{00000000-0000-0000-0000-000000000000}"/>
          </ac:spMkLst>
        </pc:spChg>
        <pc:spChg chg="mod">
          <ac:chgData name="William Grey" userId="37b73424-c081-4fc2-b1af-363f4f3fd4f3" providerId="ADAL" clId="{3EF8799B-C7FF-4BE2-877F-8CB85CF2C69B}" dt="2022-03-30T11:06:26.735" v="5"/>
          <ac:spMkLst>
            <pc:docMk/>
            <pc:sldMk cId="1765110350" sldId="264"/>
            <ac:spMk id="3" creationId="{00000000-0000-0000-0000-000000000000}"/>
          </ac:spMkLst>
        </pc:spChg>
      </pc:sldChg>
      <pc:sldChg chg="add del">
        <pc:chgData name="William Grey" userId="37b73424-c081-4fc2-b1af-363f4f3fd4f3" providerId="ADAL" clId="{3EF8799B-C7FF-4BE2-877F-8CB85CF2C69B}" dt="2022-03-30T11:22:31.874" v="1110" actId="47"/>
        <pc:sldMkLst>
          <pc:docMk/>
          <pc:sldMk cId="2866672534" sldId="264"/>
        </pc:sldMkLst>
      </pc:sldChg>
      <pc:sldChg chg="modSp del mod">
        <pc:chgData name="William Grey" userId="37b73424-c081-4fc2-b1af-363f4f3fd4f3" providerId="ADAL" clId="{3EF8799B-C7FF-4BE2-877F-8CB85CF2C69B}" dt="2022-03-30T11:21:42.246" v="1107" actId="2696"/>
        <pc:sldMkLst>
          <pc:docMk/>
          <pc:sldMk cId="1749624951" sldId="265"/>
        </pc:sldMkLst>
        <pc:spChg chg="mod">
          <ac:chgData name="William Grey" userId="37b73424-c081-4fc2-b1af-363f4f3fd4f3" providerId="ADAL" clId="{3EF8799B-C7FF-4BE2-877F-8CB85CF2C69B}" dt="2022-03-30T11:06:26.788" v="9" actId="27636"/>
          <ac:spMkLst>
            <pc:docMk/>
            <pc:sldMk cId="1749624951" sldId="265"/>
            <ac:spMk id="2" creationId="{00000000-0000-0000-0000-000000000000}"/>
          </ac:spMkLst>
        </pc:spChg>
        <pc:spChg chg="mod">
          <ac:chgData name="William Grey" userId="37b73424-c081-4fc2-b1af-363f4f3fd4f3" providerId="ADAL" clId="{3EF8799B-C7FF-4BE2-877F-8CB85CF2C69B}" dt="2022-03-30T11:06:26.735" v="5"/>
          <ac:spMkLst>
            <pc:docMk/>
            <pc:sldMk cId="1749624951" sldId="265"/>
            <ac:spMk id="3" creationId="{00000000-0000-0000-0000-000000000000}"/>
          </ac:spMkLst>
        </pc:spChg>
      </pc:sldChg>
      <pc:sldChg chg="add del">
        <pc:chgData name="William Grey" userId="37b73424-c081-4fc2-b1af-363f4f3fd4f3" providerId="ADAL" clId="{3EF8799B-C7FF-4BE2-877F-8CB85CF2C69B}" dt="2022-03-30T11:22:32.483" v="1111" actId="47"/>
        <pc:sldMkLst>
          <pc:docMk/>
          <pc:sldMk cId="2109713208" sldId="265"/>
        </pc:sldMkLst>
      </pc:sldChg>
      <pc:sldChg chg="modSp add del mod">
        <pc:chgData name="William Grey" userId="37b73424-c081-4fc2-b1af-363f4f3fd4f3" providerId="ADAL" clId="{3EF8799B-C7FF-4BE2-877F-8CB85CF2C69B}" dt="2022-03-30T11:22:33.061" v="1112" actId="47"/>
        <pc:sldMkLst>
          <pc:docMk/>
          <pc:sldMk cId="1287374254" sldId="266"/>
        </pc:sldMkLst>
        <pc:picChg chg="mod">
          <ac:chgData name="William Grey" userId="37b73424-c081-4fc2-b1af-363f4f3fd4f3" providerId="ADAL" clId="{3EF8799B-C7FF-4BE2-877F-8CB85CF2C69B}" dt="2022-03-30T11:22:20.349" v="1109" actId="1076"/>
          <ac:picMkLst>
            <pc:docMk/>
            <pc:sldMk cId="1287374254" sldId="266"/>
            <ac:picMk id="6" creationId="{00000000-0000-0000-0000-000000000000}"/>
          </ac:picMkLst>
        </pc:picChg>
      </pc:sldChg>
      <pc:sldChg chg="modSp del mod">
        <pc:chgData name="William Grey" userId="37b73424-c081-4fc2-b1af-363f4f3fd4f3" providerId="ADAL" clId="{3EF8799B-C7FF-4BE2-877F-8CB85CF2C69B}" dt="2022-03-30T11:21:42.246" v="1107" actId="2696"/>
        <pc:sldMkLst>
          <pc:docMk/>
          <pc:sldMk cId="4029591876" sldId="266"/>
        </pc:sldMkLst>
        <pc:spChg chg="mod">
          <ac:chgData name="William Grey" userId="37b73424-c081-4fc2-b1af-363f4f3fd4f3" providerId="ADAL" clId="{3EF8799B-C7FF-4BE2-877F-8CB85CF2C69B}" dt="2022-03-30T11:06:26.790" v="10" actId="27636"/>
          <ac:spMkLst>
            <pc:docMk/>
            <pc:sldMk cId="4029591876" sldId="266"/>
            <ac:spMk id="2" creationId="{00000000-0000-0000-0000-000000000000}"/>
          </ac:spMkLst>
        </pc:spChg>
      </pc:sldChg>
      <pc:sldChg chg="modSp mod ord">
        <pc:chgData name="William Grey" userId="37b73424-c081-4fc2-b1af-363f4f3fd4f3" providerId="ADAL" clId="{3EF8799B-C7FF-4BE2-877F-8CB85CF2C69B}" dt="2022-03-30T11:23:12.897" v="1117" actId="1076"/>
        <pc:sldMkLst>
          <pc:docMk/>
          <pc:sldMk cId="798308949" sldId="267"/>
        </pc:sldMkLst>
        <pc:spChg chg="mod">
          <ac:chgData name="William Grey" userId="37b73424-c081-4fc2-b1af-363f4f3fd4f3" providerId="ADAL" clId="{3EF8799B-C7FF-4BE2-877F-8CB85CF2C69B}" dt="2022-03-30T11:06:26.794" v="11" actId="27636"/>
          <ac:spMkLst>
            <pc:docMk/>
            <pc:sldMk cId="798308949" sldId="267"/>
            <ac:spMk id="2" creationId="{00000000-0000-0000-0000-000000000000}"/>
          </ac:spMkLst>
        </pc:spChg>
        <pc:spChg chg="mod">
          <ac:chgData name="William Grey" userId="37b73424-c081-4fc2-b1af-363f4f3fd4f3" providerId="ADAL" clId="{3EF8799B-C7FF-4BE2-877F-8CB85CF2C69B}" dt="2022-03-30T11:23:07.185" v="1116" actId="1076"/>
          <ac:spMkLst>
            <pc:docMk/>
            <pc:sldMk cId="798308949" sldId="267"/>
            <ac:spMk id="3" creationId="{00000000-0000-0000-0000-000000000000}"/>
          </ac:spMkLst>
        </pc:spChg>
        <pc:spChg chg="mod">
          <ac:chgData name="William Grey" userId="37b73424-c081-4fc2-b1af-363f4f3fd4f3" providerId="ADAL" clId="{3EF8799B-C7FF-4BE2-877F-8CB85CF2C69B}" dt="2022-03-30T11:23:12.897" v="1117" actId="1076"/>
          <ac:spMkLst>
            <pc:docMk/>
            <pc:sldMk cId="798308949" sldId="267"/>
            <ac:spMk id="5" creationId="{00000000-0000-0000-0000-000000000000}"/>
          </ac:spMkLst>
        </pc:spChg>
      </pc:sldChg>
      <pc:sldChg chg="modSp mod">
        <pc:chgData name="William Grey" userId="37b73424-c081-4fc2-b1af-363f4f3fd4f3" providerId="ADAL" clId="{3EF8799B-C7FF-4BE2-877F-8CB85CF2C69B}" dt="2022-03-30T11:06:26.824" v="17" actId="27636"/>
        <pc:sldMkLst>
          <pc:docMk/>
          <pc:sldMk cId="4156969879" sldId="268"/>
        </pc:sldMkLst>
        <pc:spChg chg="mod">
          <ac:chgData name="William Grey" userId="37b73424-c081-4fc2-b1af-363f4f3fd4f3" providerId="ADAL" clId="{3EF8799B-C7FF-4BE2-877F-8CB85CF2C69B}" dt="2022-03-30T11:06:26.824" v="17" actId="27636"/>
          <ac:spMkLst>
            <pc:docMk/>
            <pc:sldMk cId="4156969879" sldId="268"/>
            <ac:spMk id="2" creationId="{00000000-0000-0000-0000-000000000000}"/>
          </ac:spMkLst>
        </pc:spChg>
        <pc:spChg chg="mod">
          <ac:chgData name="William Grey" userId="37b73424-c081-4fc2-b1af-363f4f3fd4f3" providerId="ADAL" clId="{3EF8799B-C7FF-4BE2-877F-8CB85CF2C69B}" dt="2022-03-30T11:06:26.735" v="5"/>
          <ac:spMkLst>
            <pc:docMk/>
            <pc:sldMk cId="4156969879" sldId="268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3EF8799B-C7FF-4BE2-877F-8CB85CF2C69B}" dt="2022-03-30T11:06:26.800" v="12" actId="27636"/>
        <pc:sldMkLst>
          <pc:docMk/>
          <pc:sldMk cId="3152989949" sldId="269"/>
        </pc:sldMkLst>
        <pc:spChg chg="mod">
          <ac:chgData name="William Grey" userId="37b73424-c081-4fc2-b1af-363f4f3fd4f3" providerId="ADAL" clId="{3EF8799B-C7FF-4BE2-877F-8CB85CF2C69B}" dt="2022-03-30T11:06:26.800" v="12" actId="27636"/>
          <ac:spMkLst>
            <pc:docMk/>
            <pc:sldMk cId="3152989949" sldId="269"/>
            <ac:spMk id="2" creationId="{00000000-0000-0000-0000-000000000000}"/>
          </ac:spMkLst>
        </pc:spChg>
        <pc:spChg chg="mod">
          <ac:chgData name="William Grey" userId="37b73424-c081-4fc2-b1af-363f4f3fd4f3" providerId="ADAL" clId="{3EF8799B-C7FF-4BE2-877F-8CB85CF2C69B}" dt="2022-03-30T11:06:26.735" v="5"/>
          <ac:spMkLst>
            <pc:docMk/>
            <pc:sldMk cId="3152989949" sldId="269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3EF8799B-C7FF-4BE2-877F-8CB85CF2C69B}" dt="2022-03-30T11:06:26.805" v="13" actId="27636"/>
        <pc:sldMkLst>
          <pc:docMk/>
          <pc:sldMk cId="3936007268" sldId="270"/>
        </pc:sldMkLst>
        <pc:spChg chg="mod">
          <ac:chgData name="William Grey" userId="37b73424-c081-4fc2-b1af-363f4f3fd4f3" providerId="ADAL" clId="{3EF8799B-C7FF-4BE2-877F-8CB85CF2C69B}" dt="2022-03-30T11:06:26.805" v="13" actId="27636"/>
          <ac:spMkLst>
            <pc:docMk/>
            <pc:sldMk cId="3936007268" sldId="270"/>
            <ac:spMk id="2" creationId="{00000000-0000-0000-0000-000000000000}"/>
          </ac:spMkLst>
        </pc:spChg>
        <pc:spChg chg="mod">
          <ac:chgData name="William Grey" userId="37b73424-c081-4fc2-b1af-363f4f3fd4f3" providerId="ADAL" clId="{3EF8799B-C7FF-4BE2-877F-8CB85CF2C69B}" dt="2022-03-30T11:06:26.735" v="5"/>
          <ac:spMkLst>
            <pc:docMk/>
            <pc:sldMk cId="3936007268" sldId="270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3EF8799B-C7FF-4BE2-877F-8CB85CF2C69B}" dt="2022-03-30T11:06:26.811" v="14" actId="27636"/>
        <pc:sldMkLst>
          <pc:docMk/>
          <pc:sldMk cId="3423501328" sldId="271"/>
        </pc:sldMkLst>
        <pc:spChg chg="mod">
          <ac:chgData name="William Grey" userId="37b73424-c081-4fc2-b1af-363f4f3fd4f3" providerId="ADAL" clId="{3EF8799B-C7FF-4BE2-877F-8CB85CF2C69B}" dt="2022-03-30T11:06:26.811" v="14" actId="27636"/>
          <ac:spMkLst>
            <pc:docMk/>
            <pc:sldMk cId="3423501328" sldId="271"/>
            <ac:spMk id="2" creationId="{00000000-0000-0000-0000-000000000000}"/>
          </ac:spMkLst>
        </pc:spChg>
        <pc:spChg chg="mod">
          <ac:chgData name="William Grey" userId="37b73424-c081-4fc2-b1af-363f4f3fd4f3" providerId="ADAL" clId="{3EF8799B-C7FF-4BE2-877F-8CB85CF2C69B}" dt="2022-03-30T11:06:26.735" v="5"/>
          <ac:spMkLst>
            <pc:docMk/>
            <pc:sldMk cId="3423501328" sldId="271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3EF8799B-C7FF-4BE2-877F-8CB85CF2C69B}" dt="2022-03-30T11:06:26.815" v="15" actId="27636"/>
        <pc:sldMkLst>
          <pc:docMk/>
          <pc:sldMk cId="3475746566" sldId="273"/>
        </pc:sldMkLst>
        <pc:spChg chg="mod">
          <ac:chgData name="William Grey" userId="37b73424-c081-4fc2-b1af-363f4f3fd4f3" providerId="ADAL" clId="{3EF8799B-C7FF-4BE2-877F-8CB85CF2C69B}" dt="2022-03-30T11:06:26.815" v="15" actId="27636"/>
          <ac:spMkLst>
            <pc:docMk/>
            <pc:sldMk cId="3475746566" sldId="273"/>
            <ac:spMk id="2" creationId="{00000000-0000-0000-0000-000000000000}"/>
          </ac:spMkLst>
        </pc:spChg>
        <pc:spChg chg="mod">
          <ac:chgData name="William Grey" userId="37b73424-c081-4fc2-b1af-363f4f3fd4f3" providerId="ADAL" clId="{3EF8799B-C7FF-4BE2-877F-8CB85CF2C69B}" dt="2022-03-30T11:06:26.735" v="5"/>
          <ac:spMkLst>
            <pc:docMk/>
            <pc:sldMk cId="3475746566" sldId="273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3EF8799B-C7FF-4BE2-877F-8CB85CF2C69B}" dt="2022-03-30T11:06:26.821" v="16" actId="27636"/>
        <pc:sldMkLst>
          <pc:docMk/>
          <pc:sldMk cId="1062105586" sldId="274"/>
        </pc:sldMkLst>
        <pc:spChg chg="mod">
          <ac:chgData name="William Grey" userId="37b73424-c081-4fc2-b1af-363f4f3fd4f3" providerId="ADAL" clId="{3EF8799B-C7FF-4BE2-877F-8CB85CF2C69B}" dt="2022-03-30T11:06:26.821" v="16" actId="27636"/>
          <ac:spMkLst>
            <pc:docMk/>
            <pc:sldMk cId="1062105586" sldId="274"/>
            <ac:spMk id="2" creationId="{00000000-0000-0000-0000-000000000000}"/>
          </ac:spMkLst>
        </pc:spChg>
        <pc:spChg chg="mod">
          <ac:chgData name="William Grey" userId="37b73424-c081-4fc2-b1af-363f4f3fd4f3" providerId="ADAL" clId="{3EF8799B-C7FF-4BE2-877F-8CB85CF2C69B}" dt="2022-03-30T11:06:26.735" v="5"/>
          <ac:spMkLst>
            <pc:docMk/>
            <pc:sldMk cId="1062105586" sldId="274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3EF8799B-C7FF-4BE2-877F-8CB85CF2C69B}" dt="2022-03-30T11:06:26.828" v="18" actId="27636"/>
        <pc:sldMkLst>
          <pc:docMk/>
          <pc:sldMk cId="1093366049" sldId="275"/>
        </pc:sldMkLst>
        <pc:spChg chg="mod">
          <ac:chgData name="William Grey" userId="37b73424-c081-4fc2-b1af-363f4f3fd4f3" providerId="ADAL" clId="{3EF8799B-C7FF-4BE2-877F-8CB85CF2C69B}" dt="2022-03-30T11:06:26.828" v="18" actId="27636"/>
          <ac:spMkLst>
            <pc:docMk/>
            <pc:sldMk cId="1093366049" sldId="275"/>
            <ac:spMk id="2" creationId="{00000000-0000-0000-0000-000000000000}"/>
          </ac:spMkLst>
        </pc:spChg>
        <pc:spChg chg="mod">
          <ac:chgData name="William Grey" userId="37b73424-c081-4fc2-b1af-363f4f3fd4f3" providerId="ADAL" clId="{3EF8799B-C7FF-4BE2-877F-8CB85CF2C69B}" dt="2022-03-30T11:06:26.735" v="5"/>
          <ac:spMkLst>
            <pc:docMk/>
            <pc:sldMk cId="1093366049" sldId="275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3EF8799B-C7FF-4BE2-877F-8CB85CF2C69B}" dt="2022-03-30T11:06:26.835" v="19" actId="27636"/>
        <pc:sldMkLst>
          <pc:docMk/>
          <pc:sldMk cId="1396206758" sldId="277"/>
        </pc:sldMkLst>
        <pc:spChg chg="mod">
          <ac:chgData name="William Grey" userId="37b73424-c081-4fc2-b1af-363f4f3fd4f3" providerId="ADAL" clId="{3EF8799B-C7FF-4BE2-877F-8CB85CF2C69B}" dt="2022-03-30T11:06:26.835" v="19" actId="27636"/>
          <ac:spMkLst>
            <pc:docMk/>
            <pc:sldMk cId="1396206758" sldId="277"/>
            <ac:spMk id="2" creationId="{00000000-0000-0000-0000-000000000000}"/>
          </ac:spMkLst>
        </pc:spChg>
        <pc:spChg chg="mod">
          <ac:chgData name="William Grey" userId="37b73424-c081-4fc2-b1af-363f4f3fd4f3" providerId="ADAL" clId="{3EF8799B-C7FF-4BE2-877F-8CB85CF2C69B}" dt="2022-03-30T11:06:26.735" v="5"/>
          <ac:spMkLst>
            <pc:docMk/>
            <pc:sldMk cId="1396206758" sldId="277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3EF8799B-C7FF-4BE2-877F-8CB85CF2C69B}" dt="2022-03-30T11:06:26.840" v="20" actId="27636"/>
        <pc:sldMkLst>
          <pc:docMk/>
          <pc:sldMk cId="1014232200" sldId="279"/>
        </pc:sldMkLst>
        <pc:spChg chg="mod">
          <ac:chgData name="William Grey" userId="37b73424-c081-4fc2-b1af-363f4f3fd4f3" providerId="ADAL" clId="{3EF8799B-C7FF-4BE2-877F-8CB85CF2C69B}" dt="2022-03-30T11:06:26.840" v="20" actId="27636"/>
          <ac:spMkLst>
            <pc:docMk/>
            <pc:sldMk cId="1014232200" sldId="279"/>
            <ac:spMk id="2" creationId="{00000000-0000-0000-0000-000000000000}"/>
          </ac:spMkLst>
        </pc:spChg>
        <pc:spChg chg="mod">
          <ac:chgData name="William Grey" userId="37b73424-c081-4fc2-b1af-363f4f3fd4f3" providerId="ADAL" clId="{3EF8799B-C7FF-4BE2-877F-8CB85CF2C69B}" dt="2022-03-30T11:06:26.735" v="5"/>
          <ac:spMkLst>
            <pc:docMk/>
            <pc:sldMk cId="1014232200" sldId="279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3EF8799B-C7FF-4BE2-877F-8CB85CF2C69B}" dt="2022-03-30T11:06:26.848" v="21" actId="27636"/>
        <pc:sldMkLst>
          <pc:docMk/>
          <pc:sldMk cId="968742017" sldId="286"/>
        </pc:sldMkLst>
        <pc:spChg chg="mod">
          <ac:chgData name="William Grey" userId="37b73424-c081-4fc2-b1af-363f4f3fd4f3" providerId="ADAL" clId="{3EF8799B-C7FF-4BE2-877F-8CB85CF2C69B}" dt="2022-03-30T11:06:26.848" v="21" actId="27636"/>
          <ac:spMkLst>
            <pc:docMk/>
            <pc:sldMk cId="968742017" sldId="286"/>
            <ac:spMk id="2" creationId="{00000000-0000-0000-0000-000000000000}"/>
          </ac:spMkLst>
        </pc:spChg>
        <pc:spChg chg="mod">
          <ac:chgData name="William Grey" userId="37b73424-c081-4fc2-b1af-363f4f3fd4f3" providerId="ADAL" clId="{3EF8799B-C7FF-4BE2-877F-8CB85CF2C69B}" dt="2022-03-30T11:06:26.735" v="5"/>
          <ac:spMkLst>
            <pc:docMk/>
            <pc:sldMk cId="968742017" sldId="286"/>
            <ac:spMk id="3" creationId="{00000000-0000-0000-0000-000000000000}"/>
          </ac:spMkLst>
        </pc:spChg>
      </pc:sldChg>
      <pc:sldChg chg="add ord">
        <pc:chgData name="William Grey" userId="37b73424-c081-4fc2-b1af-363f4f3fd4f3" providerId="ADAL" clId="{3EF8799B-C7FF-4BE2-877F-8CB85CF2C69B}" dt="2022-03-30T10:58:25.710" v="2"/>
        <pc:sldMkLst>
          <pc:docMk/>
          <pc:sldMk cId="461767905" sldId="331"/>
        </pc:sldMkLst>
      </pc:sldChg>
      <pc:sldChg chg="modSp new mod">
        <pc:chgData name="William Grey" userId="37b73424-c081-4fc2-b1af-363f4f3fd4f3" providerId="ADAL" clId="{3EF8799B-C7FF-4BE2-877F-8CB85CF2C69B}" dt="2022-03-30T11:13:24.065" v="463" actId="12"/>
        <pc:sldMkLst>
          <pc:docMk/>
          <pc:sldMk cId="2063482136" sldId="332"/>
        </pc:sldMkLst>
        <pc:spChg chg="mod">
          <ac:chgData name="William Grey" userId="37b73424-c081-4fc2-b1af-363f4f3fd4f3" providerId="ADAL" clId="{3EF8799B-C7FF-4BE2-877F-8CB85CF2C69B}" dt="2022-03-30T11:12:57.646" v="461" actId="20577"/>
          <ac:spMkLst>
            <pc:docMk/>
            <pc:sldMk cId="2063482136" sldId="332"/>
            <ac:spMk id="2" creationId="{1CDFE927-F9F6-4D6E-ABD4-1E9163723B5A}"/>
          </ac:spMkLst>
        </pc:spChg>
        <pc:spChg chg="mod">
          <ac:chgData name="William Grey" userId="37b73424-c081-4fc2-b1af-363f4f3fd4f3" providerId="ADAL" clId="{3EF8799B-C7FF-4BE2-877F-8CB85CF2C69B}" dt="2022-03-30T11:13:24.065" v="463" actId="12"/>
          <ac:spMkLst>
            <pc:docMk/>
            <pc:sldMk cId="2063482136" sldId="332"/>
            <ac:spMk id="3" creationId="{42AF4470-04D2-44D0-B776-224150E54644}"/>
          </ac:spMkLst>
        </pc:spChg>
      </pc:sldChg>
      <pc:sldChg chg="modSp new mod">
        <pc:chgData name="William Grey" userId="37b73424-c081-4fc2-b1af-363f4f3fd4f3" providerId="ADAL" clId="{3EF8799B-C7FF-4BE2-877F-8CB85CF2C69B}" dt="2022-03-30T11:20:50.027" v="1105" actId="20577"/>
        <pc:sldMkLst>
          <pc:docMk/>
          <pc:sldMk cId="3340252840" sldId="333"/>
        </pc:sldMkLst>
        <pc:spChg chg="mod">
          <ac:chgData name="William Grey" userId="37b73424-c081-4fc2-b1af-363f4f3fd4f3" providerId="ADAL" clId="{3EF8799B-C7FF-4BE2-877F-8CB85CF2C69B}" dt="2022-03-30T11:15:49.282" v="679" actId="20577"/>
          <ac:spMkLst>
            <pc:docMk/>
            <pc:sldMk cId="3340252840" sldId="333"/>
            <ac:spMk id="2" creationId="{316E1DE3-0487-4575-9025-CFC88CE082DA}"/>
          </ac:spMkLst>
        </pc:spChg>
        <pc:spChg chg="mod">
          <ac:chgData name="William Grey" userId="37b73424-c081-4fc2-b1af-363f4f3fd4f3" providerId="ADAL" clId="{3EF8799B-C7FF-4BE2-877F-8CB85CF2C69B}" dt="2022-03-30T11:20:50.027" v="1105" actId="20577"/>
          <ac:spMkLst>
            <pc:docMk/>
            <pc:sldMk cId="3340252840" sldId="333"/>
            <ac:spMk id="3" creationId="{6603E348-7E32-4D11-92F8-2A8D6CA485C3}"/>
          </ac:spMkLst>
        </pc:spChg>
      </pc:sldChg>
      <pc:sldChg chg="modSp add mod">
        <pc:chgData name="William Grey" userId="37b73424-c081-4fc2-b1af-363f4f3fd4f3" providerId="ADAL" clId="{3EF8799B-C7FF-4BE2-877F-8CB85CF2C69B}" dt="2022-03-30T11:20:01.339" v="1092" actId="113"/>
        <pc:sldMkLst>
          <pc:docMk/>
          <pc:sldMk cId="2172861060" sldId="334"/>
        </pc:sldMkLst>
        <pc:spChg chg="mod">
          <ac:chgData name="William Grey" userId="37b73424-c081-4fc2-b1af-363f4f3fd4f3" providerId="ADAL" clId="{3EF8799B-C7FF-4BE2-877F-8CB85CF2C69B}" dt="2022-03-30T11:16:17.457" v="701" actId="20577"/>
          <ac:spMkLst>
            <pc:docMk/>
            <pc:sldMk cId="2172861060" sldId="334"/>
            <ac:spMk id="2" creationId="{316E1DE3-0487-4575-9025-CFC88CE082DA}"/>
          </ac:spMkLst>
        </pc:spChg>
        <pc:spChg chg="mod">
          <ac:chgData name="William Grey" userId="37b73424-c081-4fc2-b1af-363f4f3fd4f3" providerId="ADAL" clId="{3EF8799B-C7FF-4BE2-877F-8CB85CF2C69B}" dt="2022-03-30T11:20:01.339" v="1092" actId="113"/>
          <ac:spMkLst>
            <pc:docMk/>
            <pc:sldMk cId="2172861060" sldId="334"/>
            <ac:spMk id="3" creationId="{6603E348-7E32-4D11-92F8-2A8D6CA485C3}"/>
          </ac:spMkLst>
        </pc:spChg>
      </pc:sldChg>
      <pc:sldChg chg="modSp new mod">
        <pc:chgData name="William Grey" userId="37b73424-c081-4fc2-b1af-363f4f3fd4f3" providerId="ADAL" clId="{3EF8799B-C7FF-4BE2-877F-8CB85CF2C69B}" dt="2022-03-30T11:26:13.009" v="1383" actId="20577"/>
        <pc:sldMkLst>
          <pc:docMk/>
          <pc:sldMk cId="3633229336" sldId="335"/>
        </pc:sldMkLst>
        <pc:spChg chg="mod">
          <ac:chgData name="William Grey" userId="37b73424-c081-4fc2-b1af-363f4f3fd4f3" providerId="ADAL" clId="{3EF8799B-C7FF-4BE2-877F-8CB85CF2C69B}" dt="2022-03-30T11:23:48.490" v="1140" actId="20577"/>
          <ac:spMkLst>
            <pc:docMk/>
            <pc:sldMk cId="3633229336" sldId="335"/>
            <ac:spMk id="2" creationId="{FED6F3C2-6B07-489E-BBD2-426376771FDF}"/>
          </ac:spMkLst>
        </pc:spChg>
        <pc:spChg chg="mod">
          <ac:chgData name="William Grey" userId="37b73424-c081-4fc2-b1af-363f4f3fd4f3" providerId="ADAL" clId="{3EF8799B-C7FF-4BE2-877F-8CB85CF2C69B}" dt="2022-03-30T11:26:13.009" v="1383" actId="20577"/>
          <ac:spMkLst>
            <pc:docMk/>
            <pc:sldMk cId="3633229336" sldId="335"/>
            <ac:spMk id="3" creationId="{CD6BBDC5-6723-48AE-80B6-0B712C755167}"/>
          </ac:spMkLst>
        </pc:spChg>
      </pc:sldChg>
      <pc:sldMasterChg chg="modSldLayout">
        <pc:chgData name="William Grey" userId="37b73424-c081-4fc2-b1af-363f4f3fd4f3" providerId="ADAL" clId="{3EF8799B-C7FF-4BE2-877F-8CB85CF2C69B}" dt="2022-03-30T11:06:04.341" v="4" actId="22"/>
        <pc:sldMasterMkLst>
          <pc:docMk/>
          <pc:sldMasterMk cId="684576172" sldId="2147483648"/>
        </pc:sldMasterMkLst>
        <pc:sldLayoutChg chg="addSp delSp mod">
          <pc:chgData name="William Grey" userId="37b73424-c081-4fc2-b1af-363f4f3fd4f3" providerId="ADAL" clId="{3EF8799B-C7FF-4BE2-877F-8CB85CF2C69B}" dt="2022-03-30T11:06:04.341" v="4" actId="22"/>
          <pc:sldLayoutMkLst>
            <pc:docMk/>
            <pc:sldMasterMk cId="684576172" sldId="2147483648"/>
            <pc:sldLayoutMk cId="3523152354" sldId="2147483655"/>
          </pc:sldLayoutMkLst>
          <pc:spChg chg="add del">
            <ac:chgData name="William Grey" userId="37b73424-c081-4fc2-b1af-363f4f3fd4f3" providerId="ADAL" clId="{3EF8799B-C7FF-4BE2-877F-8CB85CF2C69B}" dt="2022-03-30T11:06:04.341" v="4" actId="22"/>
            <ac:spMkLst>
              <pc:docMk/>
              <pc:sldMasterMk cId="684576172" sldId="2147483648"/>
              <pc:sldLayoutMk cId="3523152354" sldId="2147483655"/>
              <ac:spMk id="6" creationId="{7EFE290B-19FD-4A47-9C91-1985DA387805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167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452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19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075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646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80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183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951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324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110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047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ooter Placeholder 2">
            <a:extLst>
              <a:ext uri="{FF2B5EF4-FFF2-40B4-BE49-F238E27FC236}">
                <a16:creationId xmlns:a16="http://schemas.microsoft.com/office/drawing/2014/main" id="{B3F89C45-D1AB-A85D-2447-5C4E4ACCCFD5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B381C7F-D029-281F-9769-269A7D86B7BE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264007A7-AA3F-67E5-3395-E0050F077898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5758B39F-0650-FF08-5A80-272B6AD984F6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778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FE927-F9F6-4D6E-ABD4-1E9163723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Starter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F4470-04D2-44D0-B776-224150E54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864" y="1372688"/>
            <a:ext cx="10758407" cy="327680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Predict what the following code will do when the input value is “two”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print(“Enter integer”)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=int(input())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cs typeface="Courier New" panose="02070309020205020404" pitchFamily="49" charset="0"/>
              </a:rPr>
              <a:t>Code this up and run to see if you were correct.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cs typeface="Courier New" panose="02070309020205020404" pitchFamily="49" charset="0"/>
              </a:rPr>
              <a:t>What could you do improve the code?</a:t>
            </a:r>
          </a:p>
        </p:txBody>
      </p:sp>
    </p:spTree>
    <p:extLst>
      <p:ext uri="{BB962C8B-B14F-4D97-AF65-F5344CB8AC3E}">
        <p14:creationId xmlns:p14="http://schemas.microsoft.com/office/powerpoint/2010/main" val="2063482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Run time error: Value Error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User inputs erroneous value: “two”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=int(input())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Run time error message: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Traceback (most recent call last):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File "&lt;pyshell#1&gt;", line 1, in &lt;module&gt;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=int(input())</a:t>
            </a:r>
          </a:p>
          <a:p>
            <a:pPr marL="0" indent="0">
              <a:buNone/>
            </a:pPr>
            <a:r>
              <a:rPr lang="en-GB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ValueError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GB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invalid literal for int() with base 10: '2.3'</a:t>
            </a:r>
            <a:endParaRPr lang="en-US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468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6F3C2-6B07-489E-BBD2-426376771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Common runtime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BBDC5-6723-48AE-80B6-0B712C755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Inputting unexpected values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Opening a file for reading that does not exist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Dividing a value by zero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Accessing an element in a list that does not exist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Accessing a variable that does not exist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Applying an operation on an incorrect data type </a:t>
            </a:r>
          </a:p>
        </p:txBody>
      </p:sp>
    </p:spTree>
    <p:extLst>
      <p:ext uri="{BB962C8B-B14F-4D97-AF65-F5344CB8AC3E}">
        <p14:creationId xmlns:p14="http://schemas.microsoft.com/office/powerpoint/2010/main" val="3633229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6F3C2-6B07-489E-BBD2-426376771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279" y="71528"/>
            <a:ext cx="11044972" cy="662781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Run each line of the code below separately and identify the specific runtime error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48BA170-90CA-4D66-BEDB-138AAD7836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119108"/>
              </p:ext>
            </p:extLst>
          </p:nvPr>
        </p:nvGraphicFramePr>
        <p:xfrm>
          <a:off x="1059141" y="1364849"/>
          <a:ext cx="9653599" cy="3876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417657">
                  <a:extLst>
                    <a:ext uri="{9D8B030D-6E8A-4147-A177-3AD203B41FA5}">
                      <a16:colId xmlns:a16="http://schemas.microsoft.com/office/drawing/2014/main" val="3440618570"/>
                    </a:ext>
                  </a:extLst>
                </a:gridCol>
                <a:gridCol w="4235942">
                  <a:extLst>
                    <a:ext uri="{9D8B030D-6E8A-4147-A177-3AD203B41FA5}">
                      <a16:colId xmlns:a16="http://schemas.microsoft.com/office/drawing/2014/main" val="34477026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Runtime Error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495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ourier New" panose="02070309020205020404" pitchFamily="49" charset="0"/>
                        </a:rPr>
                        <a:t>print(3/0)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9326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ourier New" panose="02070309020205020404" pitchFamily="49" charset="0"/>
                        </a:rPr>
                        <a:t>b = "cat" + 3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0331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ourier New" panose="02070309020205020404" pitchFamily="49" charset="0"/>
                        </a:rPr>
                        <a:t>file=open("</a:t>
                      </a:r>
                      <a:r>
                        <a:rPr lang="en-US" sz="2000" dirty="0" err="1">
                          <a:latin typeface="Courier New" panose="02070309020205020404" pitchFamily="49" charset="0"/>
                        </a:rPr>
                        <a:t>nonExistentFile</a:t>
                      </a:r>
                      <a:r>
                        <a:rPr lang="en-US" sz="2000" dirty="0">
                          <a:latin typeface="Courier New" panose="02070309020205020404" pitchFamily="49" charset="0"/>
                        </a:rPr>
                        <a:t>","r")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407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ourier New" panose="02070309020205020404" pitchFamily="49" charset="0"/>
                        </a:rPr>
                        <a:t>print(b)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7606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ourier New" panose="02070309020205020404" pitchFamily="49" charset="0"/>
                        </a:rPr>
                        <a:t>a=[1,2,3,4,5]; print(a[6])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1338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5279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Run time error: Zero Division Error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6573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When a number is divided by 0</a:t>
            </a:r>
          </a:p>
          <a:p>
            <a:pPr marL="0" indent="0">
              <a:buNone/>
            </a:pPr>
            <a:endParaRPr lang="en-US" sz="2800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</a:rPr>
              <a:t>print(3/0)</a:t>
            </a:r>
            <a:endParaRPr lang="en-US" sz="2800" dirty="0">
              <a:effectLst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Run time error message: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GB" sz="19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GB" sz="19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marL="0" indent="0">
              <a:buNone/>
            </a:pPr>
            <a:r>
              <a:rPr lang="en-GB" sz="19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File "&lt;pyshell#2&gt;", line 1, in &lt;module&gt;</a:t>
            </a:r>
          </a:p>
          <a:p>
            <a:pPr marL="0" indent="0">
              <a:buNone/>
            </a:pPr>
            <a:r>
              <a:rPr lang="en-GB" sz="19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3/0</a:t>
            </a:r>
          </a:p>
          <a:p>
            <a:pPr marL="0" indent="0">
              <a:buNone/>
            </a:pPr>
            <a:r>
              <a:rPr lang="en-GB" sz="19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ZeroDivisionError</a:t>
            </a:r>
            <a:r>
              <a:rPr lang="en-GB" sz="19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division by zero</a:t>
            </a:r>
            <a:endParaRPr lang="en-US" sz="19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989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Run time error: File Not Found Error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4322" y="1467241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Open a file for reading that does not exist: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</a:rPr>
              <a:t>file=open('</a:t>
            </a:r>
            <a:r>
              <a:rPr lang="en-US" dirty="0" err="1">
                <a:latin typeface="Courier New" panose="02070309020205020404" pitchFamily="49" charset="0"/>
              </a:rPr>
              <a:t>nonExistentFile.txt',"r</a:t>
            </a:r>
            <a:r>
              <a:rPr lang="en-US" dirty="0">
                <a:latin typeface="Courier New" panose="02070309020205020404" pitchFamily="49" charset="0"/>
              </a:rPr>
              <a:t>")</a:t>
            </a:r>
            <a:endParaRPr lang="en-US" dirty="0">
              <a:effectLst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Run time error message: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9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9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marL="0" indent="0">
              <a:buNone/>
            </a:pPr>
            <a:r>
              <a:rPr lang="en-US" sz="19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File "&lt;pyshell#3&gt;", line 1, in &lt;module&gt;</a:t>
            </a:r>
          </a:p>
          <a:p>
            <a:pPr marL="0" indent="0">
              <a:buNone/>
            </a:pPr>
            <a:r>
              <a:rPr lang="en-US" sz="19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file=open('</a:t>
            </a:r>
            <a:r>
              <a:rPr lang="en-US" sz="19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nonExistentFile</a:t>
            </a:r>
            <a:r>
              <a:rPr lang="en-US" sz="19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',"r")</a:t>
            </a:r>
          </a:p>
          <a:p>
            <a:pPr marL="0" indent="0">
              <a:buNone/>
            </a:pPr>
            <a:r>
              <a:rPr lang="en-US" sz="19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FileNotFoundError</a:t>
            </a:r>
            <a:r>
              <a:rPr lang="en-US" sz="19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[</a:t>
            </a:r>
            <a:r>
              <a:rPr lang="en-US" sz="19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Errno</a:t>
            </a:r>
            <a:r>
              <a:rPr lang="en-US" sz="19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2] No such file or directory: '</a:t>
            </a:r>
            <a:r>
              <a:rPr lang="en-US" sz="19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nonExistentFile</a:t>
            </a:r>
            <a:r>
              <a:rPr lang="en-US" sz="19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</p:txBody>
      </p:sp>
    </p:spTree>
    <p:extLst>
      <p:ext uri="{BB962C8B-B14F-4D97-AF65-F5344CB8AC3E}">
        <p14:creationId xmlns:p14="http://schemas.microsoft.com/office/powerpoint/2010/main" val="3936007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Run time error: Name Error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Accessing a variable that is not defined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</a:rPr>
              <a:t>print(b)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Run time error message: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GB" sz="1900" dirty="0">
                <a:solidFill>
                  <a:srgbClr val="FF0000"/>
                </a:solidFill>
                <a:latin typeface="Courier New" panose="02070309020205020404" pitchFamily="49" charset="0"/>
              </a:rPr>
              <a:t>Traceback (most recent call last):</a:t>
            </a:r>
          </a:p>
          <a:p>
            <a:pPr marL="0" indent="0">
              <a:buNone/>
            </a:pPr>
            <a:r>
              <a:rPr lang="en-GB" sz="1900" dirty="0">
                <a:solidFill>
                  <a:srgbClr val="FF0000"/>
                </a:solidFill>
                <a:latin typeface="Courier New" panose="02070309020205020404" pitchFamily="49" charset="0"/>
              </a:rPr>
              <a:t>  File "&lt;pyshell#5&gt;", line 1, in &lt;module&gt;</a:t>
            </a:r>
          </a:p>
          <a:p>
            <a:pPr marL="0" indent="0">
              <a:buNone/>
            </a:pPr>
            <a:r>
              <a:rPr lang="en-GB" sz="1900" dirty="0">
                <a:solidFill>
                  <a:srgbClr val="FF0000"/>
                </a:solidFill>
                <a:latin typeface="Courier New" panose="02070309020205020404" pitchFamily="49" charset="0"/>
              </a:rPr>
              <a:t>    print(b)</a:t>
            </a:r>
          </a:p>
          <a:p>
            <a:pPr marL="0" indent="0">
              <a:buNone/>
            </a:pPr>
            <a:r>
              <a:rPr lang="en-GB" sz="1900" dirty="0" err="1">
                <a:solidFill>
                  <a:srgbClr val="FF0000"/>
                </a:solidFill>
                <a:latin typeface="Courier New" panose="02070309020205020404" pitchFamily="49" charset="0"/>
              </a:rPr>
              <a:t>NameError</a:t>
            </a:r>
            <a:r>
              <a:rPr lang="en-GB" sz="1900" dirty="0">
                <a:solidFill>
                  <a:srgbClr val="FF0000"/>
                </a:solidFill>
                <a:latin typeface="Courier New" panose="02070309020205020404" pitchFamily="49" charset="0"/>
              </a:rPr>
              <a:t>: name 'b' is not defined</a:t>
            </a:r>
            <a:endParaRPr lang="en-US" sz="1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501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Run time error: Type error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Performing an operation on the incorrect data type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</a:rPr>
              <a:t>b = “cat” + 3</a:t>
            </a:r>
            <a:endParaRPr lang="en-US" dirty="0">
              <a:effectLst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Run time error message: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GB" sz="19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GB" sz="19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marL="0" indent="0">
              <a:buNone/>
            </a:pPr>
            <a:r>
              <a:rPr lang="en-GB" sz="19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File "&lt;pyshell#9&gt;", line 1, in &lt;module&gt;</a:t>
            </a:r>
          </a:p>
          <a:p>
            <a:pPr marL="0" indent="0">
              <a:buNone/>
            </a:pPr>
            <a:r>
              <a:rPr lang="en-GB" sz="19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b="cat"+3</a:t>
            </a:r>
          </a:p>
          <a:p>
            <a:pPr marL="0" indent="0">
              <a:buNone/>
            </a:pPr>
            <a:r>
              <a:rPr lang="en-GB" sz="19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TypeError</a:t>
            </a:r>
            <a:r>
              <a:rPr lang="en-GB" sz="19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Can't convert '</a:t>
            </a:r>
            <a:r>
              <a:rPr lang="en-GB" sz="19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19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 object to </a:t>
            </a:r>
            <a:r>
              <a:rPr lang="en-GB" sz="19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GB" sz="19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implicitly</a:t>
            </a:r>
            <a:endParaRPr lang="en-US" sz="19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1055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Run time error: Index error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532" y="1416907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Retrieving a value from a memory location that does not exist. There are only 5 elements in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 and the program is trying to access the 6</a:t>
            </a:r>
            <a:r>
              <a:rPr lang="en-US" baseline="30000" dirty="0"/>
              <a:t>th</a:t>
            </a:r>
            <a:r>
              <a:rPr lang="en-US" dirty="0"/>
              <a:t> element.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</a:rPr>
              <a:t>a=[1,2,3,4,5]; print(a[6])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Run time error message: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Traceback (most recent call last):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File "&lt;pyshell#1&gt;", line 1, in &lt;module&gt;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print(a[6])</a:t>
            </a:r>
          </a:p>
          <a:p>
            <a:pPr marL="0" indent="0">
              <a:buNone/>
            </a:pPr>
            <a:r>
              <a:rPr lang="en-US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IndexError</a:t>
            </a: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list index out of range</a:t>
            </a:r>
          </a:p>
          <a:p>
            <a:pPr marL="0" indent="0">
              <a:buNone/>
            </a:pPr>
            <a:endParaRPr lang="en-US" sz="19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880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Exception handling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Exception handling deals with run time errors.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As we’ve just seen there are a whole variety of errors.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It is inevitable that computer programs will have to handle erroneous data.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The trick is for the program to return a sensible error message and to not completely crash.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To accomplish this we use the try and except blocks to catch the error.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2067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FE927-F9F6-4D6E-ABD4-1E9163723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Try and Except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AB0AD6-7F7E-4B0B-A726-C8A0C24CF3F2}"/>
              </a:ext>
            </a:extLst>
          </p:cNvPr>
          <p:cNvSpPr txBox="1"/>
          <p:nvPr/>
        </p:nvSpPr>
        <p:spPr>
          <a:xfrm>
            <a:off x="867729" y="1611562"/>
            <a:ext cx="3812759" cy="3046988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try:</a:t>
            </a:r>
          </a:p>
          <a:p>
            <a:pPr marL="0" indent="0">
              <a:buNone/>
            </a:pP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statement</a:t>
            </a:r>
          </a:p>
          <a:p>
            <a:pPr marL="0" indent="0">
              <a:buNone/>
            </a:pP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…</a:t>
            </a:r>
          </a:p>
          <a:p>
            <a:pPr marL="0" indent="0">
              <a:buNone/>
            </a:pP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statement</a:t>
            </a:r>
          </a:p>
          <a:p>
            <a:pPr marL="0" indent="0">
              <a:buNone/>
            </a:pP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except:</a:t>
            </a:r>
          </a:p>
          <a:p>
            <a:pPr marL="0" indent="0">
              <a:buNone/>
            </a:pP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statement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B86129-E0D9-434F-B53E-FCE6F0E3A20E}"/>
              </a:ext>
            </a:extLst>
          </p:cNvPr>
          <p:cNvSpPr txBox="1"/>
          <p:nvPr/>
        </p:nvSpPr>
        <p:spPr>
          <a:xfrm>
            <a:off x="5426992" y="3611890"/>
            <a:ext cx="4169044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2400" dirty="0"/>
              <a:t>This block of code will be executed only if an error is encountered in the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en-GB" sz="2400" dirty="0"/>
              <a:t> clause</a:t>
            </a:r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77EBEC38-FE68-4ACB-9973-10E78C94D62E}"/>
              </a:ext>
            </a:extLst>
          </p:cNvPr>
          <p:cNvSpPr/>
          <p:nvPr/>
        </p:nvSpPr>
        <p:spPr>
          <a:xfrm>
            <a:off x="4866468" y="3839700"/>
            <a:ext cx="263472" cy="972519"/>
          </a:xfrm>
          <a:prstGeom prst="rightBrac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1AE07D73-7A39-45F0-B3E1-405BC7E15154}"/>
              </a:ext>
            </a:extLst>
          </p:cNvPr>
          <p:cNvSpPr/>
          <p:nvPr/>
        </p:nvSpPr>
        <p:spPr>
          <a:xfrm>
            <a:off x="4845804" y="1825302"/>
            <a:ext cx="263472" cy="1786588"/>
          </a:xfrm>
          <a:prstGeom prst="rightBrac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766BB5-A6D9-41C7-AEFE-A764D0341535}"/>
              </a:ext>
            </a:extLst>
          </p:cNvPr>
          <p:cNvSpPr txBox="1"/>
          <p:nvPr/>
        </p:nvSpPr>
        <p:spPr>
          <a:xfrm>
            <a:off x="5426992" y="1963248"/>
            <a:ext cx="4169044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2400" dirty="0"/>
              <a:t>This block of code will be executed, until an error has occurred</a:t>
            </a:r>
          </a:p>
        </p:txBody>
      </p:sp>
    </p:spTree>
    <p:extLst>
      <p:ext uri="{BB962C8B-B14F-4D97-AF65-F5344CB8AC3E}">
        <p14:creationId xmlns:p14="http://schemas.microsoft.com/office/powerpoint/2010/main" val="3854315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Errors and error handling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3529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D2ADF78-8015-F9D3-44BA-B63FA25377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360" y="1028365"/>
            <a:ext cx="11679280" cy="4801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7679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FE927-F9F6-4D6E-ABD4-1E9163723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Modify the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F4470-04D2-44D0-B776-224150E54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864" y="1372688"/>
            <a:ext cx="10758407" cy="459188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Predict what the following code will do when the input value is “two”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Predict what the following code will do when the input value is 2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cs typeface="Courier New" panose="02070309020205020404" pitchFamily="49" charset="0"/>
              </a:rPr>
              <a:t>Code this up and run to see if you were correct.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AB0AD6-7F7E-4B0B-A726-C8A0C24CF3F2}"/>
              </a:ext>
            </a:extLst>
          </p:cNvPr>
          <p:cNvSpPr txBox="1"/>
          <p:nvPr/>
        </p:nvSpPr>
        <p:spPr>
          <a:xfrm>
            <a:off x="867728" y="2572457"/>
            <a:ext cx="6540461" cy="2246769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try: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print(“Enter integer”)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=int(input())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except: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print("Value Error")</a:t>
            </a:r>
          </a:p>
        </p:txBody>
      </p:sp>
    </p:spTree>
    <p:extLst>
      <p:ext uri="{BB962C8B-B14F-4D97-AF65-F5344CB8AC3E}">
        <p14:creationId xmlns:p14="http://schemas.microsoft.com/office/powerpoint/2010/main" val="9896425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623E288-8C76-4CD8-8042-7ADCC1F5148D}"/>
              </a:ext>
            </a:extLst>
          </p:cNvPr>
          <p:cNvSpPr/>
          <p:nvPr/>
        </p:nvSpPr>
        <p:spPr>
          <a:xfrm>
            <a:off x="154983" y="2355742"/>
            <a:ext cx="6307810" cy="34096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DFE927-F9F6-4D6E-ABD4-1E9163723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Tracing the code: input is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F4470-04D2-44D0-B776-224150E54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264" y="2194588"/>
            <a:ext cx="3652610" cy="662781"/>
          </a:xfrm>
          <a:solidFill>
            <a:srgbClr val="FFC000"/>
          </a:solidFill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/>
              <a:t>Output: Enter integer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AB0AD6-7F7E-4B0B-A726-C8A0C24CF3F2}"/>
              </a:ext>
            </a:extLst>
          </p:cNvPr>
          <p:cNvSpPr txBox="1"/>
          <p:nvPr/>
        </p:nvSpPr>
        <p:spPr>
          <a:xfrm>
            <a:off x="387281" y="1813040"/>
            <a:ext cx="5708720" cy="2246769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try: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print(“Enter integer”)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=int(input())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except: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print("Value Error")</a:t>
            </a:r>
          </a:p>
        </p:txBody>
      </p:sp>
    </p:spTree>
    <p:extLst>
      <p:ext uri="{BB962C8B-B14F-4D97-AF65-F5344CB8AC3E}">
        <p14:creationId xmlns:p14="http://schemas.microsoft.com/office/powerpoint/2010/main" val="13587543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D888594-C9AC-4C90-975B-D7DC90DFBE52}"/>
              </a:ext>
            </a:extLst>
          </p:cNvPr>
          <p:cNvSpPr/>
          <p:nvPr/>
        </p:nvSpPr>
        <p:spPr>
          <a:xfrm>
            <a:off x="92990" y="2765942"/>
            <a:ext cx="6307810" cy="34096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DFE927-F9F6-4D6E-ABD4-1E9163723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Tracing the code : input is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F4470-04D2-44D0-B776-224150E54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292" y="2411564"/>
            <a:ext cx="3652610" cy="1168544"/>
          </a:xfrm>
          <a:solidFill>
            <a:srgbClr val="FFC000"/>
          </a:solidFill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/>
              <a:t>The input value is 2 so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GB" dirty="0"/>
              <a:t> is set to 2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AB0AD6-7F7E-4B0B-A726-C8A0C24CF3F2}"/>
              </a:ext>
            </a:extLst>
          </p:cNvPr>
          <p:cNvSpPr txBox="1"/>
          <p:nvPr/>
        </p:nvSpPr>
        <p:spPr>
          <a:xfrm>
            <a:off x="387281" y="1813040"/>
            <a:ext cx="5708720" cy="2246769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try: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print(“Enter integer”)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=int(input())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except: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print("Value Error")</a:t>
            </a:r>
          </a:p>
        </p:txBody>
      </p:sp>
    </p:spTree>
    <p:extLst>
      <p:ext uri="{BB962C8B-B14F-4D97-AF65-F5344CB8AC3E}">
        <p14:creationId xmlns:p14="http://schemas.microsoft.com/office/powerpoint/2010/main" val="24104566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623E288-8C76-4CD8-8042-7ADCC1F5148D}"/>
              </a:ext>
            </a:extLst>
          </p:cNvPr>
          <p:cNvSpPr/>
          <p:nvPr/>
        </p:nvSpPr>
        <p:spPr>
          <a:xfrm>
            <a:off x="154983" y="2355742"/>
            <a:ext cx="6307810" cy="34096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DFE927-F9F6-4D6E-ABD4-1E9163723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Tracing the code: input is “two”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F4470-04D2-44D0-B776-224150E54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264" y="2194588"/>
            <a:ext cx="3652610" cy="662781"/>
          </a:xfrm>
          <a:solidFill>
            <a:srgbClr val="FFC000"/>
          </a:solidFill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/>
              <a:t>Output: Enter integer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AB0AD6-7F7E-4B0B-A726-C8A0C24CF3F2}"/>
              </a:ext>
            </a:extLst>
          </p:cNvPr>
          <p:cNvSpPr txBox="1"/>
          <p:nvPr/>
        </p:nvSpPr>
        <p:spPr>
          <a:xfrm>
            <a:off x="387281" y="1813040"/>
            <a:ext cx="5708720" cy="2246769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try: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print(“Enter integer”)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=int(input())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except: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print("Value Error")</a:t>
            </a:r>
          </a:p>
        </p:txBody>
      </p:sp>
    </p:spTree>
    <p:extLst>
      <p:ext uri="{BB962C8B-B14F-4D97-AF65-F5344CB8AC3E}">
        <p14:creationId xmlns:p14="http://schemas.microsoft.com/office/powerpoint/2010/main" val="21082063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D888594-C9AC-4C90-975B-D7DC90DFBE52}"/>
              </a:ext>
            </a:extLst>
          </p:cNvPr>
          <p:cNvSpPr/>
          <p:nvPr/>
        </p:nvSpPr>
        <p:spPr>
          <a:xfrm>
            <a:off x="92990" y="2765942"/>
            <a:ext cx="6307810" cy="34096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DFE927-F9F6-4D6E-ABD4-1E9163723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Tracing the code: input is “two”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F4470-04D2-44D0-B776-224150E54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292" y="2411564"/>
            <a:ext cx="3652610" cy="1168544"/>
          </a:xfrm>
          <a:solidFill>
            <a:srgbClr val="FFC000"/>
          </a:solidFill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/>
              <a:t>The input value is “two” which causes a value error 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AB0AD6-7F7E-4B0B-A726-C8A0C24CF3F2}"/>
              </a:ext>
            </a:extLst>
          </p:cNvPr>
          <p:cNvSpPr txBox="1"/>
          <p:nvPr/>
        </p:nvSpPr>
        <p:spPr>
          <a:xfrm>
            <a:off x="387281" y="1813040"/>
            <a:ext cx="5708720" cy="2246769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try: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print(“Enter integer”)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=int(input())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except: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print("Value Error")</a:t>
            </a:r>
          </a:p>
        </p:txBody>
      </p:sp>
    </p:spTree>
    <p:extLst>
      <p:ext uri="{BB962C8B-B14F-4D97-AF65-F5344CB8AC3E}">
        <p14:creationId xmlns:p14="http://schemas.microsoft.com/office/powerpoint/2010/main" val="30834760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D888594-C9AC-4C90-975B-D7DC90DFBE52}"/>
              </a:ext>
            </a:extLst>
          </p:cNvPr>
          <p:cNvSpPr/>
          <p:nvPr/>
        </p:nvSpPr>
        <p:spPr>
          <a:xfrm>
            <a:off x="87736" y="3611104"/>
            <a:ext cx="6307810" cy="34096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DFE927-F9F6-4D6E-ABD4-1E9163723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Tracing the code: input is “two”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F4470-04D2-44D0-B776-224150E54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5091" y="3475537"/>
            <a:ext cx="3652610" cy="584272"/>
          </a:xfrm>
          <a:solidFill>
            <a:srgbClr val="FFC000"/>
          </a:solidFill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/>
              <a:t>Output value error 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AB0AD6-7F7E-4B0B-A726-C8A0C24CF3F2}"/>
              </a:ext>
            </a:extLst>
          </p:cNvPr>
          <p:cNvSpPr txBox="1"/>
          <p:nvPr/>
        </p:nvSpPr>
        <p:spPr>
          <a:xfrm>
            <a:off x="387281" y="1813040"/>
            <a:ext cx="5708720" cy="2246769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try: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print(“Enter integer”)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=int(input())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except: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print("Value Error")</a:t>
            </a:r>
          </a:p>
        </p:txBody>
      </p:sp>
    </p:spTree>
    <p:extLst>
      <p:ext uri="{BB962C8B-B14F-4D97-AF65-F5344CB8AC3E}">
        <p14:creationId xmlns:p14="http://schemas.microsoft.com/office/powerpoint/2010/main" val="15846673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443" y="0"/>
            <a:ext cx="11137251" cy="662781"/>
          </a:xfrm>
        </p:spPr>
        <p:txBody>
          <a:bodyPr>
            <a:normAutofit fontScale="90000"/>
          </a:bodyPr>
          <a:lstStyle/>
          <a:p>
            <a:r>
              <a:rPr lang="en-US" dirty="0"/>
              <a:t>Apply exception handing to the following statements.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6849"/>
            <a:ext cx="10515600" cy="36584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</a:rPr>
              <a:t>print(3/0)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</a:rPr>
              <a:t>b = "cat" + 3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</a:rPr>
              <a:t>file=open("</a:t>
            </a:r>
            <a:r>
              <a:rPr lang="en-US" dirty="0" err="1">
                <a:latin typeface="Courier New" panose="02070309020205020404" pitchFamily="49" charset="0"/>
              </a:rPr>
              <a:t>nonExistentFile</a:t>
            </a:r>
            <a:r>
              <a:rPr lang="en-US" dirty="0">
                <a:latin typeface="Courier New" panose="02070309020205020404" pitchFamily="49" charset="0"/>
              </a:rPr>
              <a:t>","r")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</a:rPr>
              <a:t>print(b)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</a:rPr>
              <a:t>a=[1,2,3,4,5]; print(a[6])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7238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7727" y="1265018"/>
            <a:ext cx="12065000" cy="5324535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</a:rPr>
              <a:t>try: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 print(3/0)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except: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 print("Zero division error") </a:t>
            </a:r>
          </a:p>
          <a:p>
            <a:endParaRPr lang="en-US" sz="2000" dirty="0">
              <a:latin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</a:rPr>
              <a:t>try: 	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 b = "cat" + 3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except: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 print("Type error") </a:t>
            </a:r>
          </a:p>
          <a:p>
            <a:endParaRPr lang="en-US" sz="2000" dirty="0">
              <a:latin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</a:rPr>
              <a:t>try: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 file=open("</a:t>
            </a:r>
            <a:r>
              <a:rPr lang="en-US" sz="2000" dirty="0" err="1">
                <a:latin typeface="Courier New" panose="02070309020205020404" pitchFamily="49" charset="0"/>
              </a:rPr>
              <a:t>nonExistentFile</a:t>
            </a:r>
            <a:r>
              <a:rPr lang="en-US" sz="2000" dirty="0">
                <a:latin typeface="Courier New" panose="02070309020205020404" pitchFamily="49" charset="0"/>
              </a:rPr>
              <a:t>","r")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except: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 print("File Not Found") </a:t>
            </a:r>
          </a:p>
          <a:p>
            <a:endParaRPr lang="en-US" sz="2000" dirty="0">
              <a:latin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</a:rPr>
              <a:t>try: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 print(b)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except: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 print("Name Error") </a:t>
            </a:r>
          </a:p>
          <a:p>
            <a:endParaRPr lang="en-US" sz="2000" dirty="0">
              <a:latin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</a:rPr>
              <a:t>try: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 a=[1,2,3,4,5]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 print(a[6])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except: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 print("Index Error") </a:t>
            </a:r>
            <a:endParaRPr lang="en-US" sz="2000" dirty="0">
              <a:effectLst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2794946-8E43-41D0-84D1-B406320BA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443" y="0"/>
            <a:ext cx="11137251" cy="662781"/>
          </a:xfrm>
        </p:spPr>
        <p:txBody>
          <a:bodyPr>
            <a:normAutofit fontScale="90000"/>
          </a:bodyPr>
          <a:lstStyle/>
          <a:p>
            <a:r>
              <a:rPr lang="en-US" dirty="0"/>
              <a:t>Answers to exception handing exercise</a:t>
            </a:r>
          </a:p>
        </p:txBody>
      </p:sp>
    </p:spTree>
    <p:extLst>
      <p:ext uri="{BB962C8B-B14F-4D97-AF65-F5344CB8AC3E}">
        <p14:creationId xmlns:p14="http://schemas.microsoft.com/office/powerpoint/2010/main" val="7184135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D888594-C9AC-4C90-975B-D7DC90DFBE52}"/>
              </a:ext>
            </a:extLst>
          </p:cNvPr>
          <p:cNvSpPr/>
          <p:nvPr/>
        </p:nvSpPr>
        <p:spPr>
          <a:xfrm>
            <a:off x="1844298" y="3196524"/>
            <a:ext cx="2774197" cy="27901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DFE927-F9F6-4D6E-ABD4-1E9163723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Adding the error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F4470-04D2-44D0-B776-224150E54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4610" y="3002290"/>
            <a:ext cx="3652610" cy="1171665"/>
          </a:xfrm>
          <a:solidFill>
            <a:srgbClr val="FFC000"/>
          </a:solidFill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/>
              <a:t>Error type goes in 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except</a:t>
            </a:r>
            <a:r>
              <a:rPr lang="en-GB" dirty="0"/>
              <a:t> clause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  <a:p>
            <a:pPr marL="0" indent="0">
              <a:lnSpc>
                <a:spcPct val="120000"/>
              </a:lnSpc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AB0AD6-7F7E-4B0B-A726-C8A0C24CF3F2}"/>
              </a:ext>
            </a:extLst>
          </p:cNvPr>
          <p:cNvSpPr txBox="1"/>
          <p:nvPr/>
        </p:nvSpPr>
        <p:spPr>
          <a:xfrm>
            <a:off x="387281" y="1813040"/>
            <a:ext cx="5708720" cy="2246769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try: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print(“Enter integer”)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=int(input())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except </a:t>
            </a:r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ValueError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print("Value Error")</a:t>
            </a:r>
          </a:p>
        </p:txBody>
      </p:sp>
    </p:spTree>
    <p:extLst>
      <p:ext uri="{BB962C8B-B14F-4D97-AF65-F5344CB8AC3E}">
        <p14:creationId xmlns:p14="http://schemas.microsoft.com/office/powerpoint/2010/main" val="1752444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Explain the difference between syntax, runtime and logical errors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Apply exception handling to catch runtime errors</a:t>
            </a:r>
          </a:p>
        </p:txBody>
      </p:sp>
    </p:spTree>
    <p:extLst>
      <p:ext uri="{BB962C8B-B14F-4D97-AF65-F5344CB8AC3E}">
        <p14:creationId xmlns:p14="http://schemas.microsoft.com/office/powerpoint/2010/main" val="25675090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425" y="15498"/>
            <a:ext cx="10290873" cy="662781"/>
          </a:xfrm>
        </p:spPr>
        <p:txBody>
          <a:bodyPr>
            <a:noAutofit/>
          </a:bodyPr>
          <a:lstStyle/>
          <a:p>
            <a:r>
              <a:rPr lang="en-US" sz="2400" dirty="0"/>
              <a:t>Extension apply exception handing to the following statements with the error types using the correct error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6849"/>
            <a:ext cx="7949339" cy="36584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</a:rPr>
              <a:t>print(3/0)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</a:rPr>
              <a:t>b = "cat" + 3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</a:rPr>
              <a:t>file=open("</a:t>
            </a:r>
            <a:r>
              <a:rPr lang="en-US" dirty="0" err="1">
                <a:latin typeface="Courier New" panose="02070309020205020404" pitchFamily="49" charset="0"/>
              </a:rPr>
              <a:t>nonExistentFile</a:t>
            </a:r>
            <a:r>
              <a:rPr lang="en-US" dirty="0">
                <a:latin typeface="Courier New" panose="02070309020205020404" pitchFamily="49" charset="0"/>
              </a:rPr>
              <a:t>","r")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</a:rPr>
              <a:t>print(b)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urier New" panose="02070309020205020404" pitchFamily="49" charset="0"/>
              </a:rPr>
              <a:t>a=[1,2,3,4,5]; print(a[6])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F10ED66-D035-4086-8852-980669739E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546923"/>
              </p:ext>
            </p:extLst>
          </p:nvPr>
        </p:nvGraphicFramePr>
        <p:xfrm>
          <a:off x="8632556" y="1156849"/>
          <a:ext cx="3053166" cy="49072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053166">
                  <a:extLst>
                    <a:ext uri="{9D8B030D-6E8A-4147-A177-3AD203B41FA5}">
                      <a16:colId xmlns:a16="http://schemas.microsoft.com/office/drawing/2014/main" val="29120519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Common Exception Errors </a:t>
                      </a:r>
                    </a:p>
                    <a:p>
                      <a:endParaRPr lang="en-US" sz="20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010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TypeError</a:t>
                      </a:r>
                      <a:endParaRPr lang="en-US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US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199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FileNotFoundError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306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NameError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22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ZeroDivisionError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444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ValueError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963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IndexError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091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64198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7727" y="1265018"/>
            <a:ext cx="12065000" cy="5324535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</a:rPr>
              <a:t>try: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 print(3/0)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except </a:t>
            </a:r>
            <a:r>
              <a:rPr lang="en-US" sz="2000" dirty="0" err="1">
                <a:latin typeface="Courier New" panose="02070309020205020404" pitchFamily="49" charset="0"/>
              </a:rPr>
              <a:t>ZeroDivisionError</a:t>
            </a:r>
            <a:r>
              <a:rPr lang="en-US" sz="2000" dirty="0">
                <a:latin typeface="Courier New" panose="02070309020205020404" pitchFamily="49" charset="0"/>
              </a:rPr>
              <a:t>: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 print("Zero division error") </a:t>
            </a:r>
          </a:p>
          <a:p>
            <a:endParaRPr lang="en-US" sz="2000" dirty="0">
              <a:latin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</a:rPr>
              <a:t>try: 	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 b = "cat" + 3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except </a:t>
            </a:r>
            <a:r>
              <a:rPr lang="en-US" sz="2000" dirty="0" err="1">
                <a:latin typeface="Courier New" panose="02070309020205020404" pitchFamily="49" charset="0"/>
              </a:rPr>
              <a:t>TypeError</a:t>
            </a:r>
            <a:r>
              <a:rPr lang="en-US" sz="2000" dirty="0">
                <a:latin typeface="Courier New" panose="02070309020205020404" pitchFamily="49" charset="0"/>
              </a:rPr>
              <a:t>: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 print("Type error") </a:t>
            </a:r>
          </a:p>
          <a:p>
            <a:endParaRPr lang="en-US" sz="2000" dirty="0">
              <a:latin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</a:rPr>
              <a:t>try: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 file=open("</a:t>
            </a:r>
            <a:r>
              <a:rPr lang="en-US" sz="2000" dirty="0" err="1">
                <a:latin typeface="Courier New" panose="02070309020205020404" pitchFamily="49" charset="0"/>
              </a:rPr>
              <a:t>nonExistentFile</a:t>
            </a:r>
            <a:r>
              <a:rPr lang="en-US" sz="2000" dirty="0">
                <a:latin typeface="Courier New" panose="02070309020205020404" pitchFamily="49" charset="0"/>
              </a:rPr>
              <a:t>","r")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except </a:t>
            </a:r>
            <a:r>
              <a:rPr lang="en-US" sz="2000" dirty="0" err="1">
                <a:latin typeface="Courier New" panose="02070309020205020404" pitchFamily="49" charset="0"/>
              </a:rPr>
              <a:t>FileNotFoundError</a:t>
            </a:r>
            <a:r>
              <a:rPr lang="en-US" sz="2000" dirty="0">
                <a:latin typeface="Courier New" panose="02070309020205020404" pitchFamily="49" charset="0"/>
              </a:rPr>
              <a:t>: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 print("File Not Found") </a:t>
            </a:r>
          </a:p>
          <a:p>
            <a:endParaRPr lang="en-US" sz="2000" dirty="0">
              <a:latin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</a:rPr>
              <a:t>try: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 print(b)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except </a:t>
            </a:r>
            <a:r>
              <a:rPr lang="en-US" sz="2000" dirty="0" err="1">
                <a:latin typeface="Courier New" panose="02070309020205020404" pitchFamily="49" charset="0"/>
              </a:rPr>
              <a:t>NameError</a:t>
            </a:r>
            <a:r>
              <a:rPr lang="en-US" sz="2000" dirty="0">
                <a:latin typeface="Courier New" panose="02070309020205020404" pitchFamily="49" charset="0"/>
              </a:rPr>
              <a:t>: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 print("Name Error") </a:t>
            </a:r>
          </a:p>
          <a:p>
            <a:endParaRPr lang="en-US" sz="2000" dirty="0">
              <a:latin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</a:rPr>
              <a:t>try: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 a=[1,2,3,4,5]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 print(a[6])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except </a:t>
            </a:r>
            <a:r>
              <a:rPr lang="en-US" sz="2000" dirty="0" err="1">
                <a:latin typeface="Courier New" panose="02070309020205020404" pitchFamily="49" charset="0"/>
              </a:rPr>
              <a:t>IndexError</a:t>
            </a:r>
            <a:r>
              <a:rPr lang="en-US" sz="2000" dirty="0">
                <a:latin typeface="Courier New" panose="02070309020205020404" pitchFamily="49" charset="0"/>
              </a:rPr>
              <a:t>: </a:t>
            </a:r>
          </a:p>
          <a:p>
            <a:r>
              <a:rPr lang="en-US" sz="2000" dirty="0">
                <a:latin typeface="Courier New" panose="02070309020205020404" pitchFamily="49" charset="0"/>
              </a:rPr>
              <a:t> print("Index Error") </a:t>
            </a:r>
            <a:endParaRPr lang="en-US" sz="2000" dirty="0">
              <a:effectLst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2794946-8E43-41D0-84D1-B406320BA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443" y="0"/>
            <a:ext cx="11137251" cy="662781"/>
          </a:xfrm>
        </p:spPr>
        <p:txBody>
          <a:bodyPr>
            <a:normAutofit fontScale="90000"/>
          </a:bodyPr>
          <a:lstStyle/>
          <a:p>
            <a:r>
              <a:rPr lang="en-US" dirty="0"/>
              <a:t>Answers to exception handing extension exercise</a:t>
            </a:r>
          </a:p>
        </p:txBody>
      </p:sp>
    </p:spTree>
    <p:extLst>
      <p:ext uri="{BB962C8B-B14F-4D97-AF65-F5344CB8AC3E}">
        <p14:creationId xmlns:p14="http://schemas.microsoft.com/office/powerpoint/2010/main" val="6018843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00" y="0"/>
            <a:ext cx="10515600" cy="727075"/>
          </a:xfrm>
        </p:spPr>
        <p:txBody>
          <a:bodyPr/>
          <a:lstStyle/>
          <a:p>
            <a:r>
              <a:rPr lang="en-US" dirty="0"/>
              <a:t>Common Exception errors in Python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550616"/>
              </p:ext>
            </p:extLst>
          </p:nvPr>
        </p:nvGraphicFramePr>
        <p:xfrm>
          <a:off x="660400" y="727075"/>
          <a:ext cx="10172700" cy="60350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247900">
                  <a:extLst>
                    <a:ext uri="{9D8B030D-6E8A-4147-A177-3AD203B41FA5}">
                      <a16:colId xmlns:a16="http://schemas.microsoft.com/office/drawing/2014/main" val="1828571575"/>
                    </a:ext>
                  </a:extLst>
                </a:gridCol>
                <a:gridCol w="7924800">
                  <a:extLst>
                    <a:ext uri="{9D8B030D-6E8A-4147-A177-3AD203B41FA5}">
                      <a16:colId xmlns:a16="http://schemas.microsoft.com/office/drawing/2014/main" val="9753420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err="1"/>
                        <a:t>TypeError</a:t>
                      </a:r>
                      <a:endParaRPr lang="en-US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When a wrong data type is used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</a:rPr>
                        <a:t>b </a:t>
                      </a:r>
                      <a:r>
                        <a:rPr lang="en-US" b="1" dirty="0">
                          <a:solidFill>
                            <a:srgbClr val="000080"/>
                          </a:solidFill>
                          <a:latin typeface="Courier New" panose="02070309020205020404" pitchFamily="49" charset="0"/>
                        </a:rPr>
                        <a:t>=</a:t>
                      </a:r>
                      <a:r>
                        <a:rPr lang="en-US" b="0" dirty="0">
                          <a:solidFill>
                            <a:srgbClr val="000080"/>
                          </a:solidFill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b="0" dirty="0">
                          <a:solidFill>
                            <a:srgbClr val="808080"/>
                          </a:solidFill>
                          <a:latin typeface="Courier New" panose="02070309020205020404" pitchFamily="49" charset="0"/>
                        </a:rPr>
                        <a:t>“cat”</a:t>
                      </a:r>
                      <a:r>
                        <a:rPr lang="en-US" b="0" dirty="0">
                          <a:solidFill>
                            <a:srgbClr val="000080"/>
                          </a:solidFill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US" b="0" dirty="0">
                          <a:latin typeface="Courier New" panose="02070309020205020404" pitchFamily="49" charset="0"/>
                        </a:rPr>
                        <a:t>+ 3</a:t>
                      </a:r>
                      <a:endParaRPr lang="en-US" b="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err="1">
                          <a:solidFill>
                            <a:srgbClr val="FF0000"/>
                          </a:solidFill>
                        </a:rPr>
                        <a:t>TypeError</a:t>
                      </a:r>
                      <a:r>
                        <a:rPr lang="en-GB" b="0" dirty="0">
                          <a:solidFill>
                            <a:srgbClr val="FF0000"/>
                          </a:solidFill>
                        </a:rPr>
                        <a:t>: Can't convert '</a:t>
                      </a:r>
                      <a:r>
                        <a:rPr lang="en-GB" b="0" dirty="0" err="1">
                          <a:solidFill>
                            <a:srgbClr val="FF0000"/>
                          </a:solidFill>
                        </a:rPr>
                        <a:t>int</a:t>
                      </a:r>
                      <a:r>
                        <a:rPr lang="en-GB" b="0" dirty="0">
                          <a:solidFill>
                            <a:srgbClr val="FF0000"/>
                          </a:solidFill>
                        </a:rPr>
                        <a:t>' object to </a:t>
                      </a:r>
                      <a:r>
                        <a:rPr lang="en-GB" b="0" dirty="0" err="1">
                          <a:solidFill>
                            <a:srgbClr val="FF0000"/>
                          </a:solidFill>
                        </a:rPr>
                        <a:t>str</a:t>
                      </a:r>
                      <a:r>
                        <a:rPr lang="en-GB" b="0" dirty="0">
                          <a:solidFill>
                            <a:srgbClr val="FF0000"/>
                          </a:solidFill>
                        </a:rPr>
                        <a:t> implicitly</a:t>
                      </a:r>
                      <a:endParaRPr lang="en-US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159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FileNotFoundError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Occurs</a:t>
                      </a:r>
                      <a:r>
                        <a:rPr lang="en-US" baseline="0" dirty="0"/>
                        <a:t> when a file does not exist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</a:rPr>
                        <a:t>file</a:t>
                      </a:r>
                      <a:r>
                        <a:rPr lang="en-US" b="1" dirty="0">
                          <a:solidFill>
                            <a:srgbClr val="000080"/>
                          </a:solidFill>
                          <a:latin typeface="Courier New" panose="02070309020205020404" pitchFamily="49" charset="0"/>
                        </a:rPr>
                        <a:t>=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</a:rPr>
                        <a:t>open</a:t>
                      </a:r>
                      <a:r>
                        <a:rPr lang="en-US" b="1" dirty="0">
                          <a:solidFill>
                            <a:srgbClr val="000080"/>
                          </a:solidFill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US" dirty="0">
                          <a:solidFill>
                            <a:srgbClr val="808080"/>
                          </a:solidFill>
                          <a:latin typeface="Courier New" panose="02070309020205020404" pitchFamily="49" charset="0"/>
                        </a:rPr>
                        <a:t>'</a:t>
                      </a:r>
                      <a:r>
                        <a:rPr lang="en-US" dirty="0" err="1">
                          <a:solidFill>
                            <a:srgbClr val="808080"/>
                          </a:solidFill>
                          <a:latin typeface="Courier New" panose="02070309020205020404" pitchFamily="49" charset="0"/>
                        </a:rPr>
                        <a:t>nonExistentFile</a:t>
                      </a:r>
                      <a:r>
                        <a:rPr lang="en-US" dirty="0">
                          <a:solidFill>
                            <a:srgbClr val="808080"/>
                          </a:solidFill>
                          <a:latin typeface="Courier New" panose="02070309020205020404" pitchFamily="49" charset="0"/>
                        </a:rPr>
                        <a:t>'</a:t>
                      </a:r>
                      <a:r>
                        <a:rPr lang="en-US" b="1" dirty="0">
                          <a:solidFill>
                            <a:srgbClr val="000080"/>
                          </a:solidFill>
                          <a:latin typeface="Courier New" panose="02070309020205020404" pitchFamily="49" charset="0"/>
                        </a:rPr>
                        <a:t>,</a:t>
                      </a:r>
                      <a:r>
                        <a:rPr lang="en-US" dirty="0">
                          <a:solidFill>
                            <a:srgbClr val="808080"/>
                          </a:solidFill>
                          <a:latin typeface="Courier New" panose="02070309020205020404" pitchFamily="49" charset="0"/>
                        </a:rPr>
                        <a:t>"r"</a:t>
                      </a:r>
                      <a:r>
                        <a:rPr lang="en-US" b="1" dirty="0">
                          <a:solidFill>
                            <a:srgbClr val="000080"/>
                          </a:solidFill>
                          <a:latin typeface="Courier New" panose="02070309020205020404" pitchFamily="49" charset="0"/>
                        </a:rPr>
                        <a:t>)</a:t>
                      </a:r>
                      <a:endParaRPr lang="en-US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FileNotFoundError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: [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Errno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2] No such file or directory: '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nonExistentFile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'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919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NameError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Occurs when a variable that has been referenced has not been assigned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00FF"/>
                          </a:solidFill>
                          <a:latin typeface="Courier New" panose="02070309020205020404" pitchFamily="49" charset="0"/>
                        </a:rPr>
                        <a:t>print</a:t>
                      </a:r>
                      <a:r>
                        <a:rPr lang="en-US" b="1" dirty="0">
                          <a:solidFill>
                            <a:srgbClr val="000080"/>
                          </a:solidFill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</a:rPr>
                        <a:t>b</a:t>
                      </a:r>
                      <a:r>
                        <a:rPr lang="en-US" b="1" dirty="0">
                          <a:solidFill>
                            <a:srgbClr val="000080"/>
                          </a:solidFill>
                          <a:latin typeface="Courier New" panose="02070309020205020404" pitchFamily="49" charset="0"/>
                        </a:rPr>
                        <a:t>)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FF0000"/>
                          </a:solidFill>
                        </a:rPr>
                        <a:t>NameError</a:t>
                      </a:r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: name 'b' is not defined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46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ZeroDivisionError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When a division by zero occurs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  <a:latin typeface="Courier New" panose="02070309020205020404" pitchFamily="49" charset="0"/>
                        </a:rPr>
                        <a:t>print</a:t>
                      </a:r>
                      <a:r>
                        <a:rPr lang="en-US" sz="1800" b="1" dirty="0">
                          <a:solidFill>
                            <a:srgbClr val="000080"/>
                          </a:solidFill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</a:rPr>
                        <a:t>3</a:t>
                      </a:r>
                      <a:r>
                        <a:rPr lang="en-US" sz="1800" b="1" dirty="0">
                          <a:solidFill>
                            <a:srgbClr val="000080"/>
                          </a:solidFill>
                          <a:latin typeface="Courier New" panose="02070309020205020404" pitchFamily="49" charset="0"/>
                        </a:rPr>
                        <a:t>/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</a:rPr>
                        <a:t>0</a:t>
                      </a:r>
                      <a:r>
                        <a:rPr lang="en-US" sz="1800" b="1" dirty="0">
                          <a:solidFill>
                            <a:srgbClr val="000080"/>
                          </a:solidFill>
                          <a:latin typeface="Courier New" panose="02070309020205020404" pitchFamily="49" charset="0"/>
                        </a:rPr>
                        <a:t>)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solidFill>
                            <a:srgbClr val="FF0000"/>
                          </a:solidFill>
                        </a:rPr>
                        <a:t>ZeroDivisionError</a:t>
                      </a:r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: division by zero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948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ValueError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Incorrect value</a:t>
                      </a:r>
                    </a:p>
                    <a:p>
                      <a:r>
                        <a:rPr lang="en-US" dirty="0"/>
                        <a:t> </a:t>
                      </a:r>
                      <a:r>
                        <a:rPr lang="en-GB" sz="1800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</a:rPr>
                        <a:t>num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GB" sz="1800" b="1" dirty="0">
                          <a:solidFill>
                            <a:srgbClr val="000080"/>
                          </a:solidFill>
                          <a:effectLst/>
                          <a:latin typeface="Courier New" panose="02070309020205020404" pitchFamily="49" charset="0"/>
                        </a:rPr>
                        <a:t>=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</a:rPr>
                        <a:t> </a:t>
                      </a:r>
                      <a:r>
                        <a:rPr lang="en-GB" sz="1800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</a:rPr>
                        <a:t>int</a:t>
                      </a:r>
                      <a:r>
                        <a:rPr lang="en-GB" sz="1800" b="1" dirty="0">
                          <a:solidFill>
                            <a:srgbClr val="000080"/>
                          </a:solidFill>
                          <a:effectLst/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</a:rPr>
                        <a:t>input</a:t>
                      </a:r>
                      <a:r>
                        <a:rPr lang="en-GB" sz="1800" b="1" dirty="0">
                          <a:solidFill>
                            <a:srgbClr val="000080"/>
                          </a:solidFill>
                          <a:effectLst/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GB" sz="1800" dirty="0">
                          <a:solidFill>
                            <a:srgbClr val="808080"/>
                          </a:solidFill>
                          <a:effectLst/>
                          <a:latin typeface="Courier New" panose="02070309020205020404" pitchFamily="49" charset="0"/>
                        </a:rPr>
                        <a:t>"please enter a number: "</a:t>
                      </a:r>
                      <a:r>
                        <a:rPr lang="en-GB" sz="1800" b="1" dirty="0">
                          <a:solidFill>
                            <a:srgbClr val="000080"/>
                          </a:solidFill>
                          <a:effectLst/>
                          <a:latin typeface="Courier New" panose="02070309020205020404" pitchFamily="49" charset="0"/>
                        </a:rPr>
                        <a:t>))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</a:rPr>
                        <a:t>please enter a number: a</a:t>
                      </a:r>
                    </a:p>
                    <a:p>
                      <a:r>
                        <a:rPr lang="en-GB" dirty="0" err="1">
                          <a:solidFill>
                            <a:srgbClr val="FF0000"/>
                          </a:solidFill>
                          <a:effectLst/>
                        </a:rPr>
                        <a:t>ValueError</a:t>
                      </a:r>
                      <a:r>
                        <a:rPr lang="en-GB" dirty="0">
                          <a:solidFill>
                            <a:srgbClr val="FF0000"/>
                          </a:solidFill>
                          <a:effectLst/>
                        </a:rPr>
                        <a:t>: invalid literal for </a:t>
                      </a:r>
                      <a:r>
                        <a:rPr lang="en-GB" dirty="0" err="1">
                          <a:solidFill>
                            <a:srgbClr val="FF0000"/>
                          </a:solidFill>
                          <a:effectLst/>
                        </a:rPr>
                        <a:t>int</a:t>
                      </a:r>
                      <a:r>
                        <a:rPr lang="en-GB" dirty="0">
                          <a:solidFill>
                            <a:srgbClr val="FF0000"/>
                          </a:solidFill>
                          <a:effectLst/>
                        </a:rPr>
                        <a:t>() with base 10: '</a:t>
                      </a:r>
                      <a:r>
                        <a:rPr lang="en-GB" dirty="0" err="1">
                          <a:solidFill>
                            <a:srgbClr val="FF0000"/>
                          </a:solidFill>
                          <a:effectLst/>
                        </a:rPr>
                        <a:t>aaa</a:t>
                      </a:r>
                      <a:r>
                        <a:rPr lang="en-GB" dirty="0">
                          <a:solidFill>
                            <a:srgbClr val="FF0000"/>
                          </a:solidFill>
                          <a:effectLst/>
                        </a:rPr>
                        <a:t>'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218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IndexError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When a</a:t>
                      </a:r>
                      <a:r>
                        <a:rPr lang="en-US" baseline="0" dirty="0"/>
                        <a:t> referenced</a:t>
                      </a:r>
                      <a:r>
                        <a:rPr lang="en-US" dirty="0"/>
                        <a:t> index in a list is out of range</a:t>
                      </a:r>
                    </a:p>
                    <a:p>
                      <a:r>
                        <a:rPr lang="en-US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</a:rPr>
                        <a:t>a</a:t>
                      </a:r>
                      <a:r>
                        <a:rPr lang="en-US" b="1" dirty="0">
                          <a:solidFill>
                            <a:srgbClr val="000080"/>
                          </a:solidFill>
                          <a:latin typeface="Courier New" panose="02070309020205020404" pitchFamily="49" charset="0"/>
                        </a:rPr>
                        <a:t>=[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</a:rPr>
                        <a:t>1</a:t>
                      </a:r>
                      <a:r>
                        <a:rPr lang="en-US" b="1" dirty="0">
                          <a:solidFill>
                            <a:srgbClr val="000080"/>
                          </a:solidFill>
                          <a:latin typeface="Courier New" panose="02070309020205020404" pitchFamily="49" charset="0"/>
                        </a:rPr>
                        <a:t>,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</a:rPr>
                        <a:t>2</a:t>
                      </a:r>
                      <a:r>
                        <a:rPr lang="en-US" b="1" dirty="0">
                          <a:solidFill>
                            <a:srgbClr val="000080"/>
                          </a:solidFill>
                          <a:latin typeface="Courier New" panose="02070309020205020404" pitchFamily="49" charset="0"/>
                        </a:rPr>
                        <a:t>,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</a:rPr>
                        <a:t>3</a:t>
                      </a:r>
                      <a:r>
                        <a:rPr lang="en-US" b="1" dirty="0">
                          <a:solidFill>
                            <a:srgbClr val="000080"/>
                          </a:solidFill>
                          <a:latin typeface="Courier New" panose="02070309020205020404" pitchFamily="49" charset="0"/>
                        </a:rPr>
                        <a:t>,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</a:rPr>
                        <a:t>4</a:t>
                      </a:r>
                      <a:r>
                        <a:rPr lang="en-US" b="1" dirty="0">
                          <a:solidFill>
                            <a:srgbClr val="000080"/>
                          </a:solidFill>
                          <a:latin typeface="Courier New" panose="02070309020205020404" pitchFamily="49" charset="0"/>
                        </a:rPr>
                        <a:t>,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</a:rPr>
                        <a:t>5</a:t>
                      </a:r>
                      <a:r>
                        <a:rPr lang="en-US" b="1" dirty="0">
                          <a:solidFill>
                            <a:srgbClr val="000080"/>
                          </a:solidFill>
                          <a:latin typeface="Courier New" panose="02070309020205020404" pitchFamily="49" charset="0"/>
                        </a:rPr>
                        <a:t>]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en-US" b="1" dirty="0">
                          <a:solidFill>
                            <a:srgbClr val="0000FF"/>
                          </a:solidFill>
                          <a:latin typeface="Courier New" panose="02070309020205020404" pitchFamily="49" charset="0"/>
                        </a:rPr>
                        <a:t>print</a:t>
                      </a:r>
                      <a:r>
                        <a:rPr lang="en-US" b="1" dirty="0">
                          <a:solidFill>
                            <a:srgbClr val="000080"/>
                          </a:solidFill>
                          <a:latin typeface="Courier New" panose="02070309020205020404" pitchFamily="49" charset="0"/>
                        </a:rPr>
                        <a:t>(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</a:rPr>
                        <a:t>a</a:t>
                      </a:r>
                      <a:r>
                        <a:rPr lang="en-US" b="1" dirty="0">
                          <a:solidFill>
                            <a:srgbClr val="000080"/>
                          </a:solidFill>
                          <a:latin typeface="Courier New" panose="02070309020205020404" pitchFamily="49" charset="0"/>
                        </a:rPr>
                        <a:t>[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</a:rPr>
                        <a:t>6</a:t>
                      </a:r>
                      <a:r>
                        <a:rPr lang="en-US" b="1" dirty="0">
                          <a:solidFill>
                            <a:srgbClr val="000080"/>
                          </a:solidFill>
                          <a:latin typeface="Courier New" panose="02070309020205020404" pitchFamily="49" charset="0"/>
                        </a:rPr>
                        <a:t>])</a:t>
                      </a:r>
                      <a:endParaRPr lang="en-US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IndexError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: list index out of range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907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4833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3E2BC-3D7F-4EF6-B267-521971623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</a:t>
            </a:r>
            <a:r>
              <a:rPr lang="en-GB"/>
              <a:t>reference slides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50BDEF-C12A-49C8-A3C5-62B7CFA61B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4831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Advanced Exception Handling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DD0FACF-7F83-4190-9657-CBC4454582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195860"/>
              </p:ext>
            </p:extLst>
          </p:nvPr>
        </p:nvGraphicFramePr>
        <p:xfrm>
          <a:off x="1395026" y="1676400"/>
          <a:ext cx="9929246" cy="3505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48378">
                  <a:extLst>
                    <a:ext uri="{9D8B030D-6E8A-4147-A177-3AD203B41FA5}">
                      <a16:colId xmlns:a16="http://schemas.microsoft.com/office/drawing/2014/main" val="1111394029"/>
                    </a:ext>
                  </a:extLst>
                </a:gridCol>
                <a:gridCol w="5780868">
                  <a:extLst>
                    <a:ext uri="{9D8B030D-6E8A-4147-A177-3AD203B41FA5}">
                      <a16:colId xmlns:a16="http://schemas.microsoft.com/office/drawing/2014/main" val="3357312068"/>
                    </a:ext>
                  </a:extLst>
                </a:gridCol>
              </a:tblGrid>
              <a:tr h="1783080">
                <a:tc>
                  <a:txBody>
                    <a:bodyPr/>
                    <a:lstStyle/>
                    <a:p>
                      <a:r>
                        <a:rPr lang="en-GB" sz="3200" b="0" dirty="0">
                          <a:solidFill>
                            <a:schemeClr val="tx1"/>
                          </a:solidFill>
                        </a:rPr>
                        <a:t>Try and except with multiple exceptions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try: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statement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 exception1: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statement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 exception2: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statement</a:t>
                      </a:r>
                    </a:p>
                    <a:p>
                      <a:endParaRPr lang="en-GB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69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42322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Advanced Exception Handling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DD0FACF-7F83-4190-9657-CBC4454582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928986"/>
              </p:ext>
            </p:extLst>
          </p:nvPr>
        </p:nvGraphicFramePr>
        <p:xfrm>
          <a:off x="1180366" y="1664207"/>
          <a:ext cx="9831267" cy="30784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22858">
                  <a:extLst>
                    <a:ext uri="{9D8B030D-6E8A-4147-A177-3AD203B41FA5}">
                      <a16:colId xmlns:a16="http://schemas.microsoft.com/office/drawing/2014/main" val="1111394029"/>
                    </a:ext>
                  </a:extLst>
                </a:gridCol>
                <a:gridCol w="4608409">
                  <a:extLst>
                    <a:ext uri="{9D8B030D-6E8A-4147-A177-3AD203B41FA5}">
                      <a16:colId xmlns:a16="http://schemas.microsoft.com/office/drawing/2014/main" val="3357312068"/>
                    </a:ext>
                  </a:extLst>
                </a:gridCol>
              </a:tblGrid>
              <a:tr h="178308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</a:rPr>
                        <a:t>Try and except and else. Either the 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 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</a:rPr>
                        <a:t>block is executed or the 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</a:rPr>
                        <a:t> block is executed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try: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statement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 exception: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statement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else: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statement</a:t>
                      </a:r>
                    </a:p>
                    <a:p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955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49915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Advanced Exception Handling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DD0FACF-7F83-4190-9657-CBC4454582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402424"/>
              </p:ext>
            </p:extLst>
          </p:nvPr>
        </p:nvGraphicFramePr>
        <p:xfrm>
          <a:off x="1384516" y="1417319"/>
          <a:ext cx="9262820" cy="450303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116679">
                  <a:extLst>
                    <a:ext uri="{9D8B030D-6E8A-4147-A177-3AD203B41FA5}">
                      <a16:colId xmlns:a16="http://schemas.microsoft.com/office/drawing/2014/main" val="1111394029"/>
                    </a:ext>
                  </a:extLst>
                </a:gridCol>
                <a:gridCol w="4146141">
                  <a:extLst>
                    <a:ext uri="{9D8B030D-6E8A-4147-A177-3AD203B41FA5}">
                      <a16:colId xmlns:a16="http://schemas.microsoft.com/office/drawing/2014/main" val="3357312068"/>
                    </a:ext>
                  </a:extLst>
                </a:gridCol>
              </a:tblGrid>
              <a:tr h="4503033">
                <a:tc>
                  <a:txBody>
                    <a:bodyPr/>
                    <a:lstStyle/>
                    <a:p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+mn-lt"/>
                          <a:cs typeface="Courier New" panose="02070309020205020404" pitchFamily="49" charset="0"/>
                        </a:rPr>
                        <a:t>The </a:t>
                      </a:r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finally</a:t>
                      </a:r>
                      <a:r>
                        <a:rPr lang="en-GB" sz="3200" b="0" dirty="0">
                          <a:solidFill>
                            <a:schemeClr val="tx1"/>
                          </a:solidFill>
                        </a:rPr>
                        <a:t> block of code is executed whether an exception is raised or not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try: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statement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except: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statement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finally: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3200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statement</a:t>
                      </a:r>
                    </a:p>
                    <a:p>
                      <a:endParaRPr lang="en-GB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440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5037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E1DE3-0487-4575-9025-CFC88CE08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Syntax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3E348-7E32-4D11-92F8-2A8D6CA48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Syntax errors are mistakes in the code such as typos, forgetting or including too many brackets speech marks for instance.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The error will occur during the process of translating the code into a form the computer understands.</a:t>
            </a: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Therefore Syntax errors can be picked up even before the program is interpreted or compiled.</a:t>
            </a:r>
          </a:p>
        </p:txBody>
      </p:sp>
    </p:spTree>
    <p:extLst>
      <p:ext uri="{BB962C8B-B14F-4D97-AF65-F5344CB8AC3E}">
        <p14:creationId xmlns:p14="http://schemas.microsoft.com/office/powerpoint/2010/main" val="3340252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Common syntax errors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9904" y="149358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Forgotten bracket. </a:t>
            </a:r>
            <a:r>
              <a:rPr lang="en-US" dirty="0"/>
              <a:t>You get the message “invalid syntax” in a popup box along with the line after the line with the error being highlighted in red.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24802"/>
          <a:stretch/>
        </p:blipFill>
        <p:spPr>
          <a:xfrm>
            <a:off x="1905244" y="3053808"/>
            <a:ext cx="7623069" cy="311226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flipV="1">
            <a:off x="4122103" y="3091829"/>
            <a:ext cx="793963" cy="4156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08AEE6-34E4-43AA-A2F7-79BAED9022C6}"/>
              </a:ext>
            </a:extLst>
          </p:cNvPr>
          <p:cNvSpPr/>
          <p:nvPr/>
        </p:nvSpPr>
        <p:spPr>
          <a:xfrm>
            <a:off x="1905244" y="4094921"/>
            <a:ext cx="3514895" cy="207115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094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Common syntax errors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Forgotten speech mark. </a:t>
            </a:r>
            <a:r>
              <a:rPr lang="en-US" dirty="0"/>
              <a:t>You get the message “EOL while scanning string literal” in a pop up box along with the line of the error being highlighted in red.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22383"/>
          <a:stretch/>
        </p:blipFill>
        <p:spPr>
          <a:xfrm>
            <a:off x="2870213" y="2574276"/>
            <a:ext cx="8229796" cy="303039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 flipV="1">
            <a:off x="5072872" y="2733302"/>
            <a:ext cx="602673" cy="4156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A6B21E-B956-4A60-AE23-B91B5DB92D20}"/>
              </a:ext>
            </a:extLst>
          </p:cNvPr>
          <p:cNvSpPr/>
          <p:nvPr/>
        </p:nvSpPr>
        <p:spPr>
          <a:xfrm>
            <a:off x="2645950" y="4052535"/>
            <a:ext cx="3514895" cy="207115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670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Logical errors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Logical errors occur when the program runs without any problems however it performs in a way that is unexpected.  For instance the output might be a different result to one we expect.  Suppose we wish to add up the elements in the following list: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output we would expect is 15. However we use the following code and the output is 14.  What is wrong with the following code?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2427515" y="2968887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000" dirty="0">
                <a:latin typeface="Courier New" panose="02070309020205020404" pitchFamily="49" charset="0"/>
              </a:rPr>
              <a:t>a=[1,2,3,4,5] </a:t>
            </a:r>
          </a:p>
        </p:txBody>
      </p:sp>
      <p:sp>
        <p:nvSpPr>
          <p:cNvPr id="8" name="Rectangle 7"/>
          <p:cNvSpPr/>
          <p:nvPr/>
        </p:nvSpPr>
        <p:spPr>
          <a:xfrm>
            <a:off x="2427515" y="4464584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>
                <a:latin typeface="Courier New" panose="02070309020205020404" pitchFamily="49" charset="0"/>
              </a:rPr>
              <a:t>a=[1,2,3,4,5]</a:t>
            </a:r>
          </a:p>
          <a:p>
            <a:r>
              <a:rPr lang="en-GB" sz="2400" dirty="0">
                <a:latin typeface="Courier New" panose="02070309020205020404" pitchFamily="49" charset="0"/>
              </a:rPr>
              <a:t>total=0 </a:t>
            </a:r>
          </a:p>
          <a:p>
            <a:r>
              <a:rPr lang="en-GB" sz="2400" dirty="0">
                <a:latin typeface="Courier New" panose="02070309020205020404" pitchFamily="49" charset="0"/>
              </a:rPr>
              <a:t>for </a:t>
            </a:r>
            <a:r>
              <a:rPr lang="en-GB" sz="2400" dirty="0" err="1">
                <a:latin typeface="Courier New" panose="02070309020205020404" pitchFamily="49" charset="0"/>
              </a:rPr>
              <a:t>i</a:t>
            </a:r>
            <a:r>
              <a:rPr lang="en-GB" sz="2400" dirty="0">
                <a:latin typeface="Courier New" panose="02070309020205020404" pitchFamily="49" charset="0"/>
              </a:rPr>
              <a:t> in range(1,5): </a:t>
            </a:r>
          </a:p>
          <a:p>
            <a:r>
              <a:rPr lang="en-GB" sz="2400" dirty="0">
                <a:latin typeface="Courier New" panose="02070309020205020404" pitchFamily="49" charset="0"/>
              </a:rPr>
              <a:t> total=</a:t>
            </a:r>
            <a:r>
              <a:rPr lang="en-GB" sz="2400" dirty="0" err="1">
                <a:latin typeface="Courier New" panose="02070309020205020404" pitchFamily="49" charset="0"/>
              </a:rPr>
              <a:t>total+a</a:t>
            </a:r>
            <a:r>
              <a:rPr lang="en-GB" sz="2400" dirty="0">
                <a:latin typeface="Courier New" panose="02070309020205020404" pitchFamily="49" charset="0"/>
              </a:rPr>
              <a:t>[</a:t>
            </a:r>
            <a:r>
              <a:rPr lang="en-GB" sz="2400" dirty="0" err="1">
                <a:latin typeface="Courier New" panose="02070309020205020404" pitchFamily="49" charset="0"/>
              </a:rPr>
              <a:t>i</a:t>
            </a:r>
            <a:r>
              <a:rPr lang="en-GB" sz="2400" dirty="0">
                <a:latin typeface="Courier New" panose="02070309020205020404" pitchFamily="49" charset="0"/>
              </a:rPr>
              <a:t>] </a:t>
            </a:r>
          </a:p>
          <a:p>
            <a:r>
              <a:rPr lang="en-GB" sz="2400" dirty="0">
                <a:latin typeface="Courier New" panose="02070309020205020404" pitchFamily="49" charset="0"/>
              </a:rPr>
              <a:t>print(total)</a:t>
            </a:r>
            <a:endParaRPr lang="en-GB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1C6B38-6D77-4485-B494-74C049D1A314}"/>
              </a:ext>
            </a:extLst>
          </p:cNvPr>
          <p:cNvSpPr txBox="1"/>
          <p:nvPr/>
        </p:nvSpPr>
        <p:spPr>
          <a:xfrm>
            <a:off x="5972962" y="4577275"/>
            <a:ext cx="174491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This should be 0 not 1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2FFFA1A-91EA-451A-9E8C-7915EF8AC764}"/>
              </a:ext>
            </a:extLst>
          </p:cNvPr>
          <p:cNvCxnSpPr>
            <a:cxnSpLocks/>
          </p:cNvCxnSpPr>
          <p:nvPr/>
        </p:nvCxnSpPr>
        <p:spPr>
          <a:xfrm flipH="1">
            <a:off x="5331321" y="4941116"/>
            <a:ext cx="392768" cy="28249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3965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Logical errors (brackets)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1253330"/>
            <a:ext cx="10515600" cy="4862243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Suppose we want to perform the following calculation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3 * (2 + 6)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The answer is 24.  However if we forgot to write down the brackets we calculate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3 * 2 + 6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which gives us 12.  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The program ran fine but what was output was very different from what we expected.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These types of errors can be very difficult to locate because no error is returned by the computer.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Common mistakes include misusing brackets or using the wrong arithmetic operator.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800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E1DE3-0487-4575-9025-CFC88CE08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Runtime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3E348-7E32-4D11-92F8-2A8D6CA48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Runtime errors occur during the execution of the program.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This happens when the program must deal with something unexpected outside the normal parameters of operation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If the runtime errors are not handled properly then they can cause the program to crash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We can use </a:t>
            </a:r>
            <a:r>
              <a:rPr lang="en-GB" b="1" dirty="0"/>
              <a:t>exception handling </a:t>
            </a:r>
            <a:r>
              <a:rPr lang="en-GB" dirty="0"/>
              <a:t>to help us deal with runtime errors in a sensible way</a:t>
            </a:r>
          </a:p>
        </p:txBody>
      </p:sp>
    </p:spTree>
    <p:extLst>
      <p:ext uri="{BB962C8B-B14F-4D97-AF65-F5344CB8AC3E}">
        <p14:creationId xmlns:p14="http://schemas.microsoft.com/office/powerpoint/2010/main" val="217286106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1854</TotalTime>
  <Words>1922</Words>
  <Application>Microsoft Office PowerPoint</Application>
  <PresentationFormat>Widescreen</PresentationFormat>
  <Paragraphs>342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</vt:lpstr>
      <vt:lpstr>Calibri</vt:lpstr>
      <vt:lpstr>Calibri Light</vt:lpstr>
      <vt:lpstr>Courier New</vt:lpstr>
      <vt:lpstr>gg sans</vt:lpstr>
      <vt:lpstr>Times New Roman</vt:lpstr>
      <vt:lpstr>Wingdings</vt:lpstr>
      <vt:lpstr>1_Office Theme</vt:lpstr>
      <vt:lpstr>Starter</vt:lpstr>
      <vt:lpstr>Errors and error handling</vt:lpstr>
      <vt:lpstr>Learning objectives</vt:lpstr>
      <vt:lpstr>Syntax Errors</vt:lpstr>
      <vt:lpstr>Common syntax errors (1)</vt:lpstr>
      <vt:lpstr>Common syntax errors (2)</vt:lpstr>
      <vt:lpstr>Logical errors</vt:lpstr>
      <vt:lpstr>Logical errors (brackets)</vt:lpstr>
      <vt:lpstr>Runtime Errors</vt:lpstr>
      <vt:lpstr>Run time error: Value Error</vt:lpstr>
      <vt:lpstr>Common runtime errors</vt:lpstr>
      <vt:lpstr>Run each line of the code below separately and identify the specific runtime error</vt:lpstr>
      <vt:lpstr>Run time error: Zero Division Error</vt:lpstr>
      <vt:lpstr>Run time error: File Not Found Error</vt:lpstr>
      <vt:lpstr>Run time error: Name Error</vt:lpstr>
      <vt:lpstr>Run time error: Type error</vt:lpstr>
      <vt:lpstr>Run time error: Index error</vt:lpstr>
      <vt:lpstr>Exception handling</vt:lpstr>
      <vt:lpstr>Try and Except</vt:lpstr>
      <vt:lpstr>PowerPoint Presentation</vt:lpstr>
      <vt:lpstr>Modify the code</vt:lpstr>
      <vt:lpstr>Tracing the code: input is 2</vt:lpstr>
      <vt:lpstr>Tracing the code : input is 2</vt:lpstr>
      <vt:lpstr>Tracing the code: input is “two”</vt:lpstr>
      <vt:lpstr>Tracing the code: input is “two”</vt:lpstr>
      <vt:lpstr>Tracing the code: input is “two”</vt:lpstr>
      <vt:lpstr>Apply exception handing to the following statements.</vt:lpstr>
      <vt:lpstr>Answers to exception handing exercise</vt:lpstr>
      <vt:lpstr>Adding the error types</vt:lpstr>
      <vt:lpstr>Extension apply exception handing to the following statements with the error types using the correct error types</vt:lpstr>
      <vt:lpstr>Answers to exception handing extension exercise</vt:lpstr>
      <vt:lpstr>Common Exception errors in Python</vt:lpstr>
      <vt:lpstr>Additional reference slides</vt:lpstr>
      <vt:lpstr>Advanced Exception Handling</vt:lpstr>
      <vt:lpstr>Advanced Exception Handling</vt:lpstr>
      <vt:lpstr>Advanced Exception Handling</vt:lpstr>
    </vt:vector>
  </TitlesOfParts>
  <Company>Comberton Academy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Grey</dc:creator>
  <cp:lastModifiedBy>Chezka Mae Madrona</cp:lastModifiedBy>
  <cp:revision>45</cp:revision>
  <dcterms:created xsi:type="dcterms:W3CDTF">2018-04-06T09:36:12Z</dcterms:created>
  <dcterms:modified xsi:type="dcterms:W3CDTF">2025-03-24T09:58:50Z</dcterms:modified>
</cp:coreProperties>
</file>