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0" r:id="rId2"/>
    <p:sldId id="331" r:id="rId3"/>
    <p:sldId id="301" r:id="rId4"/>
    <p:sldId id="329" r:id="rId5"/>
    <p:sldId id="308" r:id="rId6"/>
    <p:sldId id="299" r:id="rId7"/>
    <p:sldId id="339" r:id="rId8"/>
    <p:sldId id="305" r:id="rId9"/>
    <p:sldId id="326" r:id="rId10"/>
    <p:sldId id="309" r:id="rId11"/>
    <p:sldId id="318" r:id="rId12"/>
    <p:sldId id="307" r:id="rId13"/>
    <p:sldId id="310" r:id="rId14"/>
    <p:sldId id="319" r:id="rId15"/>
    <p:sldId id="311" r:id="rId16"/>
    <p:sldId id="320" r:id="rId17"/>
    <p:sldId id="327" r:id="rId18"/>
    <p:sldId id="306" r:id="rId19"/>
    <p:sldId id="312" r:id="rId20"/>
    <p:sldId id="321" r:id="rId21"/>
    <p:sldId id="314" r:id="rId22"/>
    <p:sldId id="332" r:id="rId23"/>
    <p:sldId id="338" r:id="rId24"/>
    <p:sldId id="304" r:id="rId25"/>
    <p:sldId id="315" r:id="rId26"/>
    <p:sldId id="322" r:id="rId27"/>
    <p:sldId id="333" r:id="rId28"/>
    <p:sldId id="303" r:id="rId29"/>
    <p:sldId id="316" r:id="rId30"/>
    <p:sldId id="302" r:id="rId31"/>
    <p:sldId id="317" r:id="rId32"/>
    <p:sldId id="328" r:id="rId33"/>
    <p:sldId id="325" r:id="rId34"/>
    <p:sldId id="337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368A36-8384-47E5-B09C-711BF631C0B8}" v="4" dt="2023-03-01T13:08:50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00751093-0501-42CA-AA4A-362B0CDBA562}"/>
    <pc:docChg chg="modSld">
      <pc:chgData name="William Grey" userId="37b73424-c081-4fc2-b1af-363f4f3fd4f3" providerId="ADAL" clId="{00751093-0501-42CA-AA4A-362B0CDBA562}" dt="2018-10-11T10:22:28.056" v="31" actId="20577"/>
      <pc:docMkLst>
        <pc:docMk/>
      </pc:docMkLst>
      <pc:sldChg chg="modSp">
        <pc:chgData name="William Grey" userId="37b73424-c081-4fc2-b1af-363f4f3fd4f3" providerId="ADAL" clId="{00751093-0501-42CA-AA4A-362B0CDBA562}" dt="2018-10-11T10:22:28.056" v="31" actId="20577"/>
        <pc:sldMkLst>
          <pc:docMk/>
          <pc:sldMk cId="2856563966" sldId="303"/>
        </pc:sldMkLst>
        <pc:spChg chg="mod">
          <ac:chgData name="William Grey" userId="37b73424-c081-4fc2-b1af-363f4f3fd4f3" providerId="ADAL" clId="{00751093-0501-42CA-AA4A-362B0CDBA562}" dt="2018-10-11T10:22:28.056" v="31" actId="20577"/>
          <ac:spMkLst>
            <pc:docMk/>
            <pc:sldMk cId="2856563966" sldId="303"/>
            <ac:spMk id="15" creationId="{F368C28C-199F-4085-9977-703B0E9FDCD8}"/>
          </ac:spMkLst>
        </pc:spChg>
      </pc:sldChg>
      <pc:sldChg chg="modSp">
        <pc:chgData name="William Grey" userId="37b73424-c081-4fc2-b1af-363f4f3fd4f3" providerId="ADAL" clId="{00751093-0501-42CA-AA4A-362B0CDBA562}" dt="2018-10-11T09:56:26.895" v="1" actId="20577"/>
        <pc:sldMkLst>
          <pc:docMk/>
          <pc:sldMk cId="2480003269" sldId="307"/>
        </pc:sldMkLst>
        <pc:graphicFrameChg chg="modGraphic">
          <ac:chgData name="William Grey" userId="37b73424-c081-4fc2-b1af-363f4f3fd4f3" providerId="ADAL" clId="{00751093-0501-42CA-AA4A-362B0CDBA562}" dt="2018-10-11T09:56:26.895" v="1" actId="20577"/>
          <ac:graphicFrameMkLst>
            <pc:docMk/>
            <pc:sldMk cId="2480003269" sldId="307"/>
            <ac:graphicFrameMk id="8" creationId="{11F95F5E-1CE5-4420-B77F-2698447958FE}"/>
          </ac:graphicFrameMkLst>
        </pc:graphicFrameChg>
      </pc:sldChg>
      <pc:sldChg chg="modSp">
        <pc:chgData name="William Grey" userId="37b73424-c081-4fc2-b1af-363f4f3fd4f3" providerId="ADAL" clId="{00751093-0501-42CA-AA4A-362B0CDBA562}" dt="2018-10-11T09:58:55.399" v="2" actId="20577"/>
        <pc:sldMkLst>
          <pc:docMk/>
          <pc:sldMk cId="923300743" sldId="311"/>
        </pc:sldMkLst>
        <pc:spChg chg="mod">
          <ac:chgData name="William Grey" userId="37b73424-c081-4fc2-b1af-363f4f3fd4f3" providerId="ADAL" clId="{00751093-0501-42CA-AA4A-362B0CDBA562}" dt="2018-10-11T09:58:55.399" v="2" actId="20577"/>
          <ac:spMkLst>
            <pc:docMk/>
            <pc:sldMk cId="923300743" sldId="311"/>
            <ac:spMk id="2" creationId="{E344B968-3E8F-405C-9ABF-992C8D55ADFA}"/>
          </ac:spMkLst>
        </pc:spChg>
      </pc:sldChg>
      <pc:sldChg chg="modSp">
        <pc:chgData name="William Grey" userId="37b73424-c081-4fc2-b1af-363f4f3fd4f3" providerId="ADAL" clId="{00751093-0501-42CA-AA4A-362B0CDBA562}" dt="2018-10-11T10:03:51.796" v="19" actId="20577"/>
        <pc:sldMkLst>
          <pc:docMk/>
          <pc:sldMk cId="3354755558" sldId="314"/>
        </pc:sldMkLst>
        <pc:spChg chg="mod">
          <ac:chgData name="William Grey" userId="37b73424-c081-4fc2-b1af-363f4f3fd4f3" providerId="ADAL" clId="{00751093-0501-42CA-AA4A-362B0CDBA562}" dt="2018-10-11T10:03:51.796" v="19" actId="20577"/>
          <ac:spMkLst>
            <pc:docMk/>
            <pc:sldMk cId="3354755558" sldId="314"/>
            <ac:spMk id="3" creationId="{15635F52-3F3C-45CE-B9CA-FA64F5DCD196}"/>
          </ac:spMkLst>
        </pc:spChg>
      </pc:sldChg>
      <pc:sldChg chg="modSp">
        <pc:chgData name="William Grey" userId="37b73424-c081-4fc2-b1af-363f4f3fd4f3" providerId="ADAL" clId="{00751093-0501-42CA-AA4A-362B0CDBA562}" dt="2018-10-11T10:17:26.688" v="21" actId="732"/>
        <pc:sldMkLst>
          <pc:docMk/>
          <pc:sldMk cId="3043754037" sldId="316"/>
        </pc:sldMkLst>
        <pc:picChg chg="mod modCrop">
          <ac:chgData name="William Grey" userId="37b73424-c081-4fc2-b1af-363f4f3fd4f3" providerId="ADAL" clId="{00751093-0501-42CA-AA4A-362B0CDBA562}" dt="2018-10-11T10:17:26.688" v="21" actId="732"/>
          <ac:picMkLst>
            <pc:docMk/>
            <pc:sldMk cId="3043754037" sldId="316"/>
            <ac:picMk id="9" creationId="{F9D6DC46-255B-48DA-AAFE-61C3BC763B59}"/>
          </ac:picMkLst>
        </pc:picChg>
      </pc:sldChg>
      <pc:sldChg chg="modSp">
        <pc:chgData name="William Grey" userId="37b73424-c081-4fc2-b1af-363f4f3fd4f3" providerId="ADAL" clId="{00751093-0501-42CA-AA4A-362B0CDBA562}" dt="2018-10-11T10:10:20.994" v="20" actId="20577"/>
        <pc:sldMkLst>
          <pc:docMk/>
          <pc:sldMk cId="2184012464" sldId="322"/>
        </pc:sldMkLst>
        <pc:spChg chg="mod">
          <ac:chgData name="William Grey" userId="37b73424-c081-4fc2-b1af-363f4f3fd4f3" providerId="ADAL" clId="{00751093-0501-42CA-AA4A-362B0CDBA562}" dt="2018-10-11T10:10:20.994" v="20" actId="20577"/>
          <ac:spMkLst>
            <pc:docMk/>
            <pc:sldMk cId="2184012464" sldId="322"/>
            <ac:spMk id="3" creationId="{15635F52-3F3C-45CE-B9CA-FA64F5DCD196}"/>
          </ac:spMkLst>
        </pc:spChg>
      </pc:sldChg>
    </pc:docChg>
  </pc:docChgLst>
  <pc:docChgLst>
    <pc:chgData name="William Grey" userId="37b73424-c081-4fc2-b1af-363f4f3fd4f3" providerId="ADAL" clId="{3553C238-4633-41C8-A226-26F065A780AA}"/>
    <pc:docChg chg="custSel addSld delSld modSld">
      <pc:chgData name="William Grey" userId="37b73424-c081-4fc2-b1af-363f4f3fd4f3" providerId="ADAL" clId="{3553C238-4633-41C8-A226-26F065A780AA}" dt="2020-02-12T08:56:26.785" v="477" actId="20577"/>
      <pc:docMkLst>
        <pc:docMk/>
      </pc:docMkLst>
      <pc:sldChg chg="modSp">
        <pc:chgData name="William Grey" userId="37b73424-c081-4fc2-b1af-363f4f3fd4f3" providerId="ADAL" clId="{3553C238-4633-41C8-A226-26F065A780AA}" dt="2020-02-11T21:36:45.974" v="335" actId="1076"/>
        <pc:sldMkLst>
          <pc:docMk/>
          <pc:sldMk cId="3671194390" sldId="305"/>
        </pc:sldMkLst>
        <pc:graphicFrameChg chg="mod modGraphic">
          <ac:chgData name="William Grey" userId="37b73424-c081-4fc2-b1af-363f4f3fd4f3" providerId="ADAL" clId="{3553C238-4633-41C8-A226-26F065A780AA}" dt="2020-02-11T21:36:45.974" v="335" actId="1076"/>
          <ac:graphicFrameMkLst>
            <pc:docMk/>
            <pc:sldMk cId="3671194390" sldId="305"/>
            <ac:graphicFrameMk id="5" creationId="{1834038F-3EA0-40E7-BAC8-B5E5EF27B965}"/>
          </ac:graphicFrameMkLst>
        </pc:graphicFrameChg>
      </pc:sldChg>
      <pc:sldChg chg="modSp">
        <pc:chgData name="William Grey" userId="37b73424-c081-4fc2-b1af-363f4f3fd4f3" providerId="ADAL" clId="{3553C238-4633-41C8-A226-26F065A780AA}" dt="2020-02-11T21:40:59.307" v="346" actId="1076"/>
        <pc:sldMkLst>
          <pc:docMk/>
          <pc:sldMk cId="1893766761" sldId="306"/>
        </pc:sldMkLst>
        <pc:spChg chg="mod">
          <ac:chgData name="William Grey" userId="37b73424-c081-4fc2-b1af-363f4f3fd4f3" providerId="ADAL" clId="{3553C238-4633-41C8-A226-26F065A780AA}" dt="2020-02-11T21:40:59.307" v="346" actId="1076"/>
          <ac:spMkLst>
            <pc:docMk/>
            <pc:sldMk cId="1893766761" sldId="306"/>
            <ac:spMk id="3" creationId="{5C16E275-6FBE-41C2-81B1-7C344A40753F}"/>
          </ac:spMkLst>
        </pc:spChg>
      </pc:sldChg>
      <pc:sldChg chg="modSp">
        <pc:chgData name="William Grey" userId="37b73424-c081-4fc2-b1af-363f4f3fd4f3" providerId="ADAL" clId="{3553C238-4633-41C8-A226-26F065A780AA}" dt="2020-02-11T21:38:10.421" v="345" actId="20577"/>
        <pc:sldMkLst>
          <pc:docMk/>
          <pc:sldMk cId="2480003269" sldId="307"/>
        </pc:sldMkLst>
        <pc:spChg chg="mod">
          <ac:chgData name="William Grey" userId="37b73424-c081-4fc2-b1af-363f4f3fd4f3" providerId="ADAL" clId="{3553C238-4633-41C8-A226-26F065A780AA}" dt="2020-02-11T21:38:10.421" v="345" actId="20577"/>
          <ac:spMkLst>
            <pc:docMk/>
            <pc:sldMk cId="2480003269" sldId="307"/>
            <ac:spMk id="6" creationId="{94915C46-DC81-428F-9817-A9F6227F7BE1}"/>
          </ac:spMkLst>
        </pc:spChg>
      </pc:sldChg>
      <pc:sldChg chg="addSp modSp">
        <pc:chgData name="William Grey" userId="37b73424-c081-4fc2-b1af-363f4f3fd4f3" providerId="ADAL" clId="{3553C238-4633-41C8-A226-26F065A780AA}" dt="2020-01-29T13:10:40.707" v="203" actId="14100"/>
        <pc:sldMkLst>
          <pc:docMk/>
          <pc:sldMk cId="1040183521" sldId="308"/>
        </pc:sldMkLst>
        <pc:spChg chg="mod">
          <ac:chgData name="William Grey" userId="37b73424-c081-4fc2-b1af-363f4f3fd4f3" providerId="ADAL" clId="{3553C238-4633-41C8-A226-26F065A780AA}" dt="2020-01-29T13:10:18.015" v="198" actId="6549"/>
          <ac:spMkLst>
            <pc:docMk/>
            <pc:sldMk cId="1040183521" sldId="308"/>
            <ac:spMk id="3" creationId="{3F983428-38BF-4949-817A-08835E8E8733}"/>
          </ac:spMkLst>
        </pc:spChg>
        <pc:graphicFrameChg chg="add mod modGraphic">
          <ac:chgData name="William Grey" userId="37b73424-c081-4fc2-b1af-363f4f3fd4f3" providerId="ADAL" clId="{3553C238-4633-41C8-A226-26F065A780AA}" dt="2020-01-29T13:10:40.707" v="203" actId="14100"/>
          <ac:graphicFrameMkLst>
            <pc:docMk/>
            <pc:sldMk cId="1040183521" sldId="308"/>
            <ac:graphicFrameMk id="4" creationId="{D16FA7EA-CF0C-4FA3-817D-21579A06D681}"/>
          </ac:graphicFrameMkLst>
        </pc:graphicFrameChg>
      </pc:sldChg>
      <pc:sldChg chg="modSp">
        <pc:chgData name="William Grey" userId="37b73424-c081-4fc2-b1af-363f4f3fd4f3" providerId="ADAL" clId="{3553C238-4633-41C8-A226-26F065A780AA}" dt="2020-02-12T08:53:24.986" v="354" actId="20577"/>
        <pc:sldMkLst>
          <pc:docMk/>
          <pc:sldMk cId="354365323" sldId="317"/>
        </pc:sldMkLst>
        <pc:spChg chg="mod">
          <ac:chgData name="William Grey" userId="37b73424-c081-4fc2-b1af-363f4f3fd4f3" providerId="ADAL" clId="{3553C238-4633-41C8-A226-26F065A780AA}" dt="2020-02-12T08:53:24.986" v="354" actId="20577"/>
          <ac:spMkLst>
            <pc:docMk/>
            <pc:sldMk cId="354365323" sldId="317"/>
            <ac:spMk id="5" creationId="{40D879EA-356A-4F27-B3CC-12F0CFCF68D2}"/>
          </ac:spMkLst>
        </pc:spChg>
        <pc:graphicFrameChg chg="modGraphic">
          <ac:chgData name="William Grey" userId="37b73424-c081-4fc2-b1af-363f4f3fd4f3" providerId="ADAL" clId="{3553C238-4633-41C8-A226-26F065A780AA}" dt="2020-02-12T08:53:18.217" v="348" actId="20577"/>
          <ac:graphicFrameMkLst>
            <pc:docMk/>
            <pc:sldMk cId="354365323" sldId="317"/>
            <ac:graphicFrameMk id="6" creationId="{608E09BB-186C-48EC-9FEB-4A74C67CADC7}"/>
          </ac:graphicFrameMkLst>
        </pc:graphicFrameChg>
      </pc:sldChg>
      <pc:sldChg chg="addSp delSp modSp add">
        <pc:chgData name="William Grey" userId="37b73424-c081-4fc2-b1af-363f4f3fd4f3" providerId="ADAL" clId="{3553C238-4633-41C8-A226-26F065A780AA}" dt="2020-01-29T13:17:36.449" v="254" actId="1076"/>
        <pc:sldMkLst>
          <pc:docMk/>
          <pc:sldMk cId="4266058404" sldId="326"/>
        </pc:sldMkLst>
        <pc:spChg chg="del">
          <ac:chgData name="William Grey" userId="37b73424-c081-4fc2-b1af-363f4f3fd4f3" providerId="ADAL" clId="{3553C238-4633-41C8-A226-26F065A780AA}" dt="2020-01-29T13:16:40.043" v="232" actId="478"/>
          <ac:spMkLst>
            <pc:docMk/>
            <pc:sldMk cId="4266058404" sldId="326"/>
            <ac:spMk id="3" creationId="{00000000-0000-0000-0000-000000000000}"/>
          </ac:spMkLst>
        </pc:spChg>
        <pc:spChg chg="del mod">
          <ac:chgData name="William Grey" userId="37b73424-c081-4fc2-b1af-363f4f3fd4f3" providerId="ADAL" clId="{3553C238-4633-41C8-A226-26F065A780AA}" dt="2020-01-29T13:16:47.660" v="235" actId="478"/>
          <ac:spMkLst>
            <pc:docMk/>
            <pc:sldMk cId="4266058404" sldId="326"/>
            <ac:spMk id="6" creationId="{94915C46-DC81-428F-9817-A9F6227F7BE1}"/>
          </ac:spMkLst>
        </pc:spChg>
        <pc:spChg chg="mod">
          <ac:chgData name="William Grey" userId="37b73424-c081-4fc2-b1af-363f4f3fd4f3" providerId="ADAL" clId="{3553C238-4633-41C8-A226-26F065A780AA}" dt="2020-01-29T13:15:38.266" v="217" actId="20577"/>
          <ac:spMkLst>
            <pc:docMk/>
            <pc:sldMk cId="4266058404" sldId="326"/>
            <ac:spMk id="7" creationId="{DED04FFC-F7AE-4B14-B89B-22F282561C58}"/>
          </ac:spMkLst>
        </pc:spChg>
        <pc:spChg chg="add mod">
          <ac:chgData name="William Grey" userId="37b73424-c081-4fc2-b1af-363f4f3fd4f3" providerId="ADAL" clId="{3553C238-4633-41C8-A226-26F065A780AA}" dt="2020-01-29T13:16:32.848" v="231" actId="20577"/>
          <ac:spMkLst>
            <pc:docMk/>
            <pc:sldMk cId="4266058404" sldId="326"/>
            <ac:spMk id="9" creationId="{B78E99EF-3136-4EEB-B1A1-3883593D5032}"/>
          </ac:spMkLst>
        </pc:spChg>
        <pc:spChg chg="add del mod">
          <ac:chgData name="William Grey" userId="37b73424-c081-4fc2-b1af-363f4f3fd4f3" providerId="ADAL" clId="{3553C238-4633-41C8-A226-26F065A780AA}" dt="2020-01-29T13:16:43.346" v="233" actId="478"/>
          <ac:spMkLst>
            <pc:docMk/>
            <pc:sldMk cId="4266058404" sldId="326"/>
            <ac:spMk id="10" creationId="{49CF8C3D-053C-4AEB-A0B8-027A8B2A4CC7}"/>
          </ac:spMkLst>
        </pc:spChg>
        <pc:spChg chg="add mod">
          <ac:chgData name="William Grey" userId="37b73424-c081-4fc2-b1af-363f4f3fd4f3" providerId="ADAL" clId="{3553C238-4633-41C8-A226-26F065A780AA}" dt="2020-01-29T13:17:08.092" v="244" actId="20577"/>
          <ac:spMkLst>
            <pc:docMk/>
            <pc:sldMk cId="4266058404" sldId="326"/>
            <ac:spMk id="12" creationId="{E7346CCA-0428-4657-B3A5-05895DD44C87}"/>
          </ac:spMkLst>
        </pc:spChg>
        <pc:spChg chg="add mod">
          <ac:chgData name="William Grey" userId="37b73424-c081-4fc2-b1af-363f4f3fd4f3" providerId="ADAL" clId="{3553C238-4633-41C8-A226-26F065A780AA}" dt="2020-01-29T13:17:36.449" v="254" actId="1076"/>
          <ac:spMkLst>
            <pc:docMk/>
            <pc:sldMk cId="4266058404" sldId="326"/>
            <ac:spMk id="14" creationId="{933C341C-2DDB-4500-9029-3E213EEEAEF8}"/>
          </ac:spMkLst>
        </pc:spChg>
        <pc:graphicFrameChg chg="mod modGraphic">
          <ac:chgData name="William Grey" userId="37b73424-c081-4fc2-b1af-363f4f3fd4f3" providerId="ADAL" clId="{3553C238-4633-41C8-A226-26F065A780AA}" dt="2020-01-29T13:16:23.345" v="225" actId="14100"/>
          <ac:graphicFrameMkLst>
            <pc:docMk/>
            <pc:sldMk cId="4266058404" sldId="326"/>
            <ac:graphicFrameMk id="5" creationId="{1834038F-3EA0-40E7-BAC8-B5E5EF27B965}"/>
          </ac:graphicFrameMkLst>
        </pc:graphicFrameChg>
        <pc:graphicFrameChg chg="add mod modGraphic">
          <ac:chgData name="William Grey" userId="37b73424-c081-4fc2-b1af-363f4f3fd4f3" providerId="ADAL" clId="{3553C238-4633-41C8-A226-26F065A780AA}" dt="2020-01-29T13:16:26.720" v="227" actId="20577"/>
          <ac:graphicFrameMkLst>
            <pc:docMk/>
            <pc:sldMk cId="4266058404" sldId="326"/>
            <ac:graphicFrameMk id="8" creationId="{F9C24076-CB33-4DD3-9A48-ED65B42DB502}"/>
          </ac:graphicFrameMkLst>
        </pc:graphicFrameChg>
        <pc:graphicFrameChg chg="add mod modGraphic">
          <ac:chgData name="William Grey" userId="37b73424-c081-4fc2-b1af-363f4f3fd4f3" providerId="ADAL" clId="{3553C238-4633-41C8-A226-26F065A780AA}" dt="2020-01-29T13:17:01.773" v="239" actId="20577"/>
          <ac:graphicFrameMkLst>
            <pc:docMk/>
            <pc:sldMk cId="4266058404" sldId="326"/>
            <ac:graphicFrameMk id="11" creationId="{BC0C9371-C777-4D52-823D-02280E41C2A0}"/>
          </ac:graphicFrameMkLst>
        </pc:graphicFrameChg>
        <pc:graphicFrameChg chg="add mod modGraphic">
          <ac:chgData name="William Grey" userId="37b73424-c081-4fc2-b1af-363f4f3fd4f3" providerId="ADAL" clId="{3553C238-4633-41C8-A226-26F065A780AA}" dt="2020-01-29T13:17:29.332" v="253" actId="20577"/>
          <ac:graphicFrameMkLst>
            <pc:docMk/>
            <pc:sldMk cId="4266058404" sldId="326"/>
            <ac:graphicFrameMk id="13" creationId="{FE09577A-7AEF-4D66-B8AC-4A80262D523E}"/>
          </ac:graphicFrameMkLst>
        </pc:graphicFrameChg>
      </pc:sldChg>
      <pc:sldChg chg="add del">
        <pc:chgData name="William Grey" userId="37b73424-c081-4fc2-b1af-363f4f3fd4f3" providerId="ADAL" clId="{3553C238-4633-41C8-A226-26F065A780AA}" dt="2020-01-29T13:15:44.126" v="219"/>
        <pc:sldMkLst>
          <pc:docMk/>
          <pc:sldMk cId="77927665" sldId="327"/>
        </pc:sldMkLst>
      </pc:sldChg>
      <pc:sldChg chg="modSp add">
        <pc:chgData name="William Grey" userId="37b73424-c081-4fc2-b1af-363f4f3fd4f3" providerId="ADAL" clId="{3553C238-4633-41C8-A226-26F065A780AA}" dt="2020-01-29T13:29:25.584" v="334" actId="20577"/>
        <pc:sldMkLst>
          <pc:docMk/>
          <pc:sldMk cId="3576379912" sldId="327"/>
        </pc:sldMkLst>
        <pc:spChg chg="mod">
          <ac:chgData name="William Grey" userId="37b73424-c081-4fc2-b1af-363f4f3fd4f3" providerId="ADAL" clId="{3553C238-4633-41C8-A226-26F065A780AA}" dt="2020-01-29T13:29:25.584" v="334" actId="20577"/>
          <ac:spMkLst>
            <pc:docMk/>
            <pc:sldMk cId="3576379912" sldId="327"/>
            <ac:spMk id="3" creationId="{319B8AF8-590A-4B30-B410-6322054178CD}"/>
          </ac:spMkLst>
        </pc:spChg>
      </pc:sldChg>
      <pc:sldChg chg="modSp add">
        <pc:chgData name="William Grey" userId="37b73424-c081-4fc2-b1af-363f4f3fd4f3" providerId="ADAL" clId="{3553C238-4633-41C8-A226-26F065A780AA}" dt="2020-02-12T08:56:26.785" v="477" actId="20577"/>
        <pc:sldMkLst>
          <pc:docMk/>
          <pc:sldMk cId="3836624868" sldId="328"/>
        </pc:sldMkLst>
        <pc:spChg chg="mod">
          <ac:chgData name="William Grey" userId="37b73424-c081-4fc2-b1af-363f4f3fd4f3" providerId="ADAL" clId="{3553C238-4633-41C8-A226-26F065A780AA}" dt="2020-02-12T08:54:02.667" v="385" actId="20577"/>
          <ac:spMkLst>
            <pc:docMk/>
            <pc:sldMk cId="3836624868" sldId="328"/>
            <ac:spMk id="2" creationId="{55778392-440A-444B-A5C9-073839650D9B}"/>
          </ac:spMkLst>
        </pc:spChg>
        <pc:spChg chg="mod">
          <ac:chgData name="William Grey" userId="37b73424-c081-4fc2-b1af-363f4f3fd4f3" providerId="ADAL" clId="{3553C238-4633-41C8-A226-26F065A780AA}" dt="2020-02-12T08:54:34.573" v="455" actId="20577"/>
          <ac:spMkLst>
            <pc:docMk/>
            <pc:sldMk cId="3836624868" sldId="328"/>
            <ac:spMk id="5" creationId="{40D879EA-356A-4F27-B3CC-12F0CFCF68D2}"/>
          </ac:spMkLst>
        </pc:spChg>
        <pc:graphicFrameChg chg="mod modGraphic">
          <ac:chgData name="William Grey" userId="37b73424-c081-4fc2-b1af-363f4f3fd4f3" providerId="ADAL" clId="{3553C238-4633-41C8-A226-26F065A780AA}" dt="2020-02-12T08:56:26.785" v="477" actId="20577"/>
          <ac:graphicFrameMkLst>
            <pc:docMk/>
            <pc:sldMk cId="3836624868" sldId="328"/>
            <ac:graphicFrameMk id="6" creationId="{608E09BB-186C-48EC-9FEB-4A74C67CADC7}"/>
          </ac:graphicFrameMkLst>
        </pc:graphicFrameChg>
      </pc:sldChg>
    </pc:docChg>
  </pc:docChgLst>
  <pc:docChgLst>
    <pc:chgData name="William Grey" userId="37b73424-c081-4fc2-b1af-363f4f3fd4f3" providerId="ADAL" clId="{6DF950E4-BB38-49D8-A4AE-CEFBC0800A6E}"/>
    <pc:docChg chg="modSld">
      <pc:chgData name="William Grey" userId="37b73424-c081-4fc2-b1af-363f4f3fd4f3" providerId="ADAL" clId="{6DF950E4-BB38-49D8-A4AE-CEFBC0800A6E}" dt="2022-12-30T16:21:45.397" v="0" actId="5793"/>
      <pc:docMkLst>
        <pc:docMk/>
      </pc:docMkLst>
      <pc:sldChg chg="modSp mod">
        <pc:chgData name="William Grey" userId="37b73424-c081-4fc2-b1af-363f4f3fd4f3" providerId="ADAL" clId="{6DF950E4-BB38-49D8-A4AE-CEFBC0800A6E}" dt="2022-12-30T16:21:45.397" v="0" actId="5793"/>
        <pc:sldMkLst>
          <pc:docMk/>
          <pc:sldMk cId="4233725662" sldId="329"/>
        </pc:sldMkLst>
        <pc:spChg chg="mod">
          <ac:chgData name="William Grey" userId="37b73424-c081-4fc2-b1af-363f4f3fd4f3" providerId="ADAL" clId="{6DF950E4-BB38-49D8-A4AE-CEFBC0800A6E}" dt="2022-12-30T16:21:45.397" v="0" actId="5793"/>
          <ac:spMkLst>
            <pc:docMk/>
            <pc:sldMk cId="4233725662" sldId="329"/>
            <ac:spMk id="3" creationId="{409DFA83-86D7-4E94-AF02-63E4E902123E}"/>
          </ac:spMkLst>
        </pc:spChg>
      </pc:sldChg>
    </pc:docChg>
  </pc:docChgLst>
  <pc:docChgLst>
    <pc:chgData name="William Grey" userId="37b73424-c081-4fc2-b1af-363f4f3fd4f3" providerId="ADAL" clId="{9E477029-8CE9-44F5-B4A7-D900C27AF78E}"/>
    <pc:docChg chg="undo custSel addSld modSld sldOrd">
      <pc:chgData name="William Grey" userId="37b73424-c081-4fc2-b1af-363f4f3fd4f3" providerId="ADAL" clId="{9E477029-8CE9-44F5-B4A7-D900C27AF78E}" dt="2019-11-08T13:33:09.573" v="1427" actId="20577"/>
      <pc:docMkLst>
        <pc:docMk/>
      </pc:docMkLst>
      <pc:sldChg chg="modSp">
        <pc:chgData name="William Grey" userId="37b73424-c081-4fc2-b1af-363f4f3fd4f3" providerId="ADAL" clId="{9E477029-8CE9-44F5-B4A7-D900C27AF78E}" dt="2019-11-08T13:33:09.573" v="1427" actId="20577"/>
        <pc:sldMkLst>
          <pc:docMk/>
          <pc:sldMk cId="1089809188" sldId="302"/>
        </pc:sldMkLst>
        <pc:spChg chg="mod">
          <ac:chgData name="William Grey" userId="37b73424-c081-4fc2-b1af-363f4f3fd4f3" providerId="ADAL" clId="{9E477029-8CE9-44F5-B4A7-D900C27AF78E}" dt="2019-11-08T13:33:09.573" v="1427" actId="20577"/>
          <ac:spMkLst>
            <pc:docMk/>
            <pc:sldMk cId="1089809188" sldId="302"/>
            <ac:spMk id="2" creationId="{BA577FB0-27C2-49BD-AF93-95F33EB63CF7}"/>
          </ac:spMkLst>
        </pc:spChg>
      </pc:sldChg>
      <pc:sldChg chg="modSp">
        <pc:chgData name="William Grey" userId="37b73424-c081-4fc2-b1af-363f4f3fd4f3" providerId="ADAL" clId="{9E477029-8CE9-44F5-B4A7-D900C27AF78E}" dt="2019-10-31T09:32:28.586" v="1105" actId="20577"/>
        <pc:sldMkLst>
          <pc:docMk/>
          <pc:sldMk cId="1789179385" sldId="304"/>
        </pc:sldMkLst>
        <pc:spChg chg="mod">
          <ac:chgData name="William Grey" userId="37b73424-c081-4fc2-b1af-363f4f3fd4f3" providerId="ADAL" clId="{9E477029-8CE9-44F5-B4A7-D900C27AF78E}" dt="2019-10-31T09:32:28.586" v="1105" actId="20577"/>
          <ac:spMkLst>
            <pc:docMk/>
            <pc:sldMk cId="1789179385" sldId="304"/>
            <ac:spMk id="3" creationId="{AFFD7B40-8EDB-4D22-A2BB-4377D9905615}"/>
          </ac:spMkLst>
        </pc:spChg>
      </pc:sldChg>
      <pc:sldChg chg="modSp">
        <pc:chgData name="William Grey" userId="37b73424-c081-4fc2-b1af-363f4f3fd4f3" providerId="ADAL" clId="{9E477029-8CE9-44F5-B4A7-D900C27AF78E}" dt="2019-11-04T13:38:17.611" v="1221"/>
        <pc:sldMkLst>
          <pc:docMk/>
          <pc:sldMk cId="3671194390" sldId="305"/>
        </pc:sldMkLst>
        <pc:spChg chg="mod">
          <ac:chgData name="William Grey" userId="37b73424-c081-4fc2-b1af-363f4f3fd4f3" providerId="ADAL" clId="{9E477029-8CE9-44F5-B4A7-D900C27AF78E}" dt="2019-11-04T13:38:17.611" v="1221"/>
          <ac:spMkLst>
            <pc:docMk/>
            <pc:sldMk cId="3671194390" sldId="305"/>
            <ac:spMk id="6" creationId="{94915C46-DC81-428F-9817-A9F6227F7BE1}"/>
          </ac:spMkLst>
        </pc:spChg>
        <pc:spChg chg="mod">
          <ac:chgData name="William Grey" userId="37b73424-c081-4fc2-b1af-363f4f3fd4f3" providerId="ADAL" clId="{9E477029-8CE9-44F5-B4A7-D900C27AF78E}" dt="2019-11-04T13:38:15.791" v="1219" actId="1076"/>
          <ac:spMkLst>
            <pc:docMk/>
            <pc:sldMk cId="3671194390" sldId="305"/>
            <ac:spMk id="7" creationId="{DED04FFC-F7AE-4B14-B89B-22F282561C58}"/>
          </ac:spMkLst>
        </pc:spChg>
        <pc:graphicFrameChg chg="mod modGraphic">
          <ac:chgData name="William Grey" userId="37b73424-c081-4fc2-b1af-363f4f3fd4f3" providerId="ADAL" clId="{9E477029-8CE9-44F5-B4A7-D900C27AF78E}" dt="2019-11-04T13:38:13.630" v="1218" actId="1076"/>
          <ac:graphicFrameMkLst>
            <pc:docMk/>
            <pc:sldMk cId="3671194390" sldId="305"/>
            <ac:graphicFrameMk id="5" creationId="{1834038F-3EA0-40E7-BAC8-B5E5EF27B965}"/>
          </ac:graphicFrameMkLst>
        </pc:graphicFrameChg>
      </pc:sldChg>
      <pc:sldChg chg="modSp">
        <pc:chgData name="William Grey" userId="37b73424-c081-4fc2-b1af-363f4f3fd4f3" providerId="ADAL" clId="{9E477029-8CE9-44F5-B4A7-D900C27AF78E}" dt="2019-11-04T13:38:45.857" v="1260" actId="20577"/>
        <pc:sldMkLst>
          <pc:docMk/>
          <pc:sldMk cId="1893766761" sldId="306"/>
        </pc:sldMkLst>
        <pc:spChg chg="mod">
          <ac:chgData name="William Grey" userId="37b73424-c081-4fc2-b1af-363f4f3fd4f3" providerId="ADAL" clId="{9E477029-8CE9-44F5-B4A7-D900C27AF78E}" dt="2019-11-04T13:38:45.857" v="1260" actId="20577"/>
          <ac:spMkLst>
            <pc:docMk/>
            <pc:sldMk cId="1893766761" sldId="306"/>
            <ac:spMk id="3" creationId="{5C16E275-6FBE-41C2-81B1-7C344A40753F}"/>
          </ac:spMkLst>
        </pc:spChg>
      </pc:sldChg>
      <pc:sldChg chg="modSp add ord">
        <pc:chgData name="William Grey" userId="37b73424-c081-4fc2-b1af-363f4f3fd4f3" providerId="ADAL" clId="{9E477029-8CE9-44F5-B4A7-D900C27AF78E}" dt="2019-10-31T08:47:55.470" v="590" actId="20577"/>
        <pc:sldMkLst>
          <pc:docMk/>
          <pc:sldMk cId="2177530999" sldId="323"/>
        </pc:sldMkLst>
        <pc:spChg chg="mod">
          <ac:chgData name="William Grey" userId="37b73424-c081-4fc2-b1af-363f4f3fd4f3" providerId="ADAL" clId="{9E477029-8CE9-44F5-B4A7-D900C27AF78E}" dt="2019-10-31T08:41:44.054" v="62" actId="20577"/>
          <ac:spMkLst>
            <pc:docMk/>
            <pc:sldMk cId="2177530999" sldId="323"/>
            <ac:spMk id="2" creationId="{A22BBD2A-8809-47C0-B260-52BBFEE67CB9}"/>
          </ac:spMkLst>
        </pc:spChg>
        <pc:spChg chg="mod">
          <ac:chgData name="William Grey" userId="37b73424-c081-4fc2-b1af-363f4f3fd4f3" providerId="ADAL" clId="{9E477029-8CE9-44F5-B4A7-D900C27AF78E}" dt="2019-10-31T08:47:55.470" v="590" actId="20577"/>
          <ac:spMkLst>
            <pc:docMk/>
            <pc:sldMk cId="2177530999" sldId="323"/>
            <ac:spMk id="3" creationId="{F9460395-EAC5-464C-A316-E89AD2D343F9}"/>
          </ac:spMkLst>
        </pc:spChg>
      </pc:sldChg>
      <pc:sldChg chg="modSp add">
        <pc:chgData name="William Grey" userId="37b73424-c081-4fc2-b1af-363f4f3fd4f3" providerId="ADAL" clId="{9E477029-8CE9-44F5-B4A7-D900C27AF78E}" dt="2019-10-31T09:02:37.226" v="1097" actId="20577"/>
        <pc:sldMkLst>
          <pc:docMk/>
          <pc:sldMk cId="18425984" sldId="324"/>
        </pc:sldMkLst>
        <pc:spChg chg="mod">
          <ac:chgData name="William Grey" userId="37b73424-c081-4fc2-b1af-363f4f3fd4f3" providerId="ADAL" clId="{9E477029-8CE9-44F5-B4A7-D900C27AF78E}" dt="2019-10-31T09:02:37.226" v="1097" actId="20577"/>
          <ac:spMkLst>
            <pc:docMk/>
            <pc:sldMk cId="18425984" sldId="324"/>
            <ac:spMk id="3" creationId="{F9460395-EAC5-464C-A316-E89AD2D343F9}"/>
          </ac:spMkLst>
        </pc:spChg>
      </pc:sldChg>
      <pc:sldChg chg="modSp add">
        <pc:chgData name="William Grey" userId="37b73424-c081-4fc2-b1af-363f4f3fd4f3" providerId="ADAL" clId="{9E477029-8CE9-44F5-B4A7-D900C27AF78E}" dt="2019-11-04T14:40:56.948" v="1416" actId="20577"/>
        <pc:sldMkLst>
          <pc:docMk/>
          <pc:sldMk cId="1834993092" sldId="325"/>
        </pc:sldMkLst>
        <pc:spChg chg="mod">
          <ac:chgData name="William Grey" userId="37b73424-c081-4fc2-b1af-363f4f3fd4f3" providerId="ADAL" clId="{9E477029-8CE9-44F5-B4A7-D900C27AF78E}" dt="2019-11-04T14:40:56.948" v="1416" actId="20577"/>
          <ac:spMkLst>
            <pc:docMk/>
            <pc:sldMk cId="1834993092" sldId="325"/>
            <ac:spMk id="2" creationId="{43A98064-D708-461D-828D-59A38C01D6DF}"/>
          </ac:spMkLst>
        </pc:spChg>
        <pc:spChg chg="mod">
          <ac:chgData name="William Grey" userId="37b73424-c081-4fc2-b1af-363f4f3fd4f3" providerId="ADAL" clId="{9E477029-8CE9-44F5-B4A7-D900C27AF78E}" dt="2019-11-04T14:40:39.718" v="1409" actId="20577"/>
          <ac:spMkLst>
            <pc:docMk/>
            <pc:sldMk cId="1834993092" sldId="325"/>
            <ac:spMk id="3" creationId="{97064918-DA94-472F-9673-B06A0F5E48C9}"/>
          </ac:spMkLst>
        </pc:spChg>
      </pc:sldChg>
    </pc:docChg>
  </pc:docChgLst>
  <pc:docChgLst>
    <pc:chgData name="William Grey" userId="37b73424-c081-4fc2-b1af-363f4f3fd4f3" providerId="ADAL" clId="{F0D11C83-1DC6-47E5-B314-34FE36C28DF3}"/>
    <pc:docChg chg="undo custSel addSld delSld modSld sldOrd">
      <pc:chgData name="William Grey" userId="37b73424-c081-4fc2-b1af-363f4f3fd4f3" providerId="ADAL" clId="{F0D11C83-1DC6-47E5-B314-34FE36C28DF3}" dt="2022-10-27T09:21:17.668" v="1513" actId="20577"/>
      <pc:docMkLst>
        <pc:docMk/>
      </pc:docMkLst>
      <pc:sldChg chg="modSp mod">
        <pc:chgData name="William Grey" userId="37b73424-c081-4fc2-b1af-363f4f3fd4f3" providerId="ADAL" clId="{F0D11C83-1DC6-47E5-B314-34FE36C28DF3}" dt="2022-10-13T19:58:54.223" v="419" actId="20577"/>
        <pc:sldMkLst>
          <pc:docMk/>
          <pc:sldMk cId="2648221292" sldId="299"/>
        </pc:sldMkLst>
        <pc:spChg chg="mod">
          <ac:chgData name="William Grey" userId="37b73424-c081-4fc2-b1af-363f4f3fd4f3" providerId="ADAL" clId="{F0D11C83-1DC6-47E5-B314-34FE36C28DF3}" dt="2022-10-12T20:23:56.620" v="4" actId="27636"/>
          <ac:spMkLst>
            <pc:docMk/>
            <pc:sldMk cId="2648221292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F0D11C83-1DC6-47E5-B314-34FE36C28DF3}" dt="2022-10-13T19:58:54.223" v="419" actId="20577"/>
          <ac:spMkLst>
            <pc:docMk/>
            <pc:sldMk cId="2648221292" sldId="299"/>
            <ac:spMk id="4" creationId="{28ADBF3F-9C6D-4EA4-9B9B-3329AD15D4F6}"/>
          </ac:spMkLst>
        </pc:spChg>
      </pc:sldChg>
      <pc:sldChg chg="modSp mod">
        <pc:chgData name="William Grey" userId="37b73424-c081-4fc2-b1af-363f4f3fd4f3" providerId="ADAL" clId="{F0D11C83-1DC6-47E5-B314-34FE36C28DF3}" dt="2022-10-13T19:47:51.240" v="32" actId="21"/>
        <pc:sldMkLst>
          <pc:docMk/>
          <pc:sldMk cId="1137079381" sldId="301"/>
        </pc:sldMkLst>
        <pc:spChg chg="mod">
          <ac:chgData name="William Grey" userId="37b73424-c081-4fc2-b1af-363f4f3fd4f3" providerId="ADAL" clId="{F0D11C83-1DC6-47E5-B314-34FE36C28DF3}" dt="2022-10-12T20:23:56.563" v="0"/>
          <ac:spMkLst>
            <pc:docMk/>
            <pc:sldMk cId="1137079381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F0D11C83-1DC6-47E5-B314-34FE36C28DF3}" dt="2022-10-13T19:47:51.240" v="32" actId="21"/>
          <ac:spMkLst>
            <pc:docMk/>
            <pc:sldMk cId="1137079381" sldId="301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F0D11C83-1DC6-47E5-B314-34FE36C28DF3}" dt="2022-10-13T20:35:21.445" v="1418" actId="2710"/>
        <pc:sldMkLst>
          <pc:docMk/>
          <pc:sldMk cId="1089809188" sldId="302"/>
        </pc:sldMkLst>
        <pc:spChg chg="mod">
          <ac:chgData name="William Grey" userId="37b73424-c081-4fc2-b1af-363f4f3fd4f3" providerId="ADAL" clId="{F0D11C83-1DC6-47E5-B314-34FE36C28DF3}" dt="2022-10-13T20:24:19.341" v="1314" actId="20577"/>
          <ac:spMkLst>
            <pc:docMk/>
            <pc:sldMk cId="1089809188" sldId="302"/>
            <ac:spMk id="2" creationId="{BA577FB0-27C2-49BD-AF93-95F33EB63CF7}"/>
          </ac:spMkLst>
        </pc:spChg>
        <pc:spChg chg="mod">
          <ac:chgData name="William Grey" userId="37b73424-c081-4fc2-b1af-363f4f3fd4f3" providerId="ADAL" clId="{F0D11C83-1DC6-47E5-B314-34FE36C28DF3}" dt="2022-10-13T20:35:21.445" v="1418" actId="2710"/>
          <ac:spMkLst>
            <pc:docMk/>
            <pc:sldMk cId="1089809188" sldId="302"/>
            <ac:spMk id="3" creationId="{EC2A5231-31D1-462D-B1EA-CBD0140D7577}"/>
          </ac:spMkLst>
        </pc:spChg>
      </pc:sldChg>
      <pc:sldChg chg="addSp delSp modSp mod modAnim">
        <pc:chgData name="William Grey" userId="37b73424-c081-4fc2-b1af-363f4f3fd4f3" providerId="ADAL" clId="{F0D11C83-1DC6-47E5-B314-34FE36C28DF3}" dt="2022-10-13T20:22:40.415" v="1266"/>
        <pc:sldMkLst>
          <pc:docMk/>
          <pc:sldMk cId="2856563966" sldId="303"/>
        </pc:sldMkLst>
        <pc:spChg chg="mod">
          <ac:chgData name="William Grey" userId="37b73424-c081-4fc2-b1af-363f4f3fd4f3" providerId="ADAL" clId="{F0D11C83-1DC6-47E5-B314-34FE36C28DF3}" dt="2022-10-13T20:18:39.945" v="1020" actId="20577"/>
          <ac:spMkLst>
            <pc:docMk/>
            <pc:sldMk cId="2856563966" sldId="303"/>
            <ac:spMk id="2" creationId="{870C1B40-9A1E-42B6-9C61-92B3FC48DD90}"/>
          </ac:spMkLst>
        </pc:spChg>
        <pc:spChg chg="add mod">
          <ac:chgData name="William Grey" userId="37b73424-c081-4fc2-b1af-363f4f3fd4f3" providerId="ADAL" clId="{F0D11C83-1DC6-47E5-B314-34FE36C28DF3}" dt="2022-10-13T20:21:41.724" v="1261" actId="20577"/>
          <ac:spMkLst>
            <pc:docMk/>
            <pc:sldMk cId="2856563966" sldId="303"/>
            <ac:spMk id="3" creationId="{C22C7E5F-7A87-46D3-9E38-AD7BCE828952}"/>
          </ac:spMkLst>
        </pc:spChg>
        <pc:spChg chg="del mod">
          <ac:chgData name="William Grey" userId="37b73424-c081-4fc2-b1af-363f4f3fd4f3" providerId="ADAL" clId="{F0D11C83-1DC6-47E5-B314-34FE36C28DF3}" dt="2022-10-13T20:18:34.594" v="1018" actId="478"/>
          <ac:spMkLst>
            <pc:docMk/>
            <pc:sldMk cId="2856563966" sldId="303"/>
            <ac:spMk id="14" creationId="{44B99861-9002-45AC-A077-718AB7AF16E0}"/>
          </ac:spMkLst>
        </pc:spChg>
        <pc:spChg chg="mod">
          <ac:chgData name="William Grey" userId="37b73424-c081-4fc2-b1af-363f4f3fd4f3" providerId="ADAL" clId="{F0D11C83-1DC6-47E5-B314-34FE36C28DF3}" dt="2022-10-13T20:22:08.699" v="1262" actId="1076"/>
          <ac:spMkLst>
            <pc:docMk/>
            <pc:sldMk cId="2856563966" sldId="303"/>
            <ac:spMk id="15" creationId="{F368C28C-199F-4085-9977-703B0E9FDCD8}"/>
          </ac:spMkLst>
        </pc:spChg>
        <pc:graphicFrameChg chg="mod modGraphic">
          <ac:chgData name="William Grey" userId="37b73424-c081-4fc2-b1af-363f4f3fd4f3" providerId="ADAL" clId="{F0D11C83-1DC6-47E5-B314-34FE36C28DF3}" dt="2022-10-13T20:19:13.173" v="1025" actId="1076"/>
          <ac:graphicFrameMkLst>
            <pc:docMk/>
            <pc:sldMk cId="2856563966" sldId="303"/>
            <ac:graphicFrameMk id="12" creationId="{B6FAF980-2DF0-4DF5-A49F-A568CB4794C6}"/>
          </ac:graphicFrameMkLst>
        </pc:graphicFrameChg>
        <pc:picChg chg="mod">
          <ac:chgData name="William Grey" userId="37b73424-c081-4fc2-b1af-363f4f3fd4f3" providerId="ADAL" clId="{F0D11C83-1DC6-47E5-B314-34FE36C28DF3}" dt="2022-10-13T20:18:37.777" v="1019" actId="1076"/>
          <ac:picMkLst>
            <pc:docMk/>
            <pc:sldMk cId="2856563966" sldId="303"/>
            <ac:picMk id="5" creationId="{425BC3A7-6E84-4E68-994A-F3866A585437}"/>
          </ac:picMkLst>
        </pc:picChg>
      </pc:sldChg>
      <pc:sldChg chg="modSp mod">
        <pc:chgData name="William Grey" userId="37b73424-c081-4fc2-b1af-363f4f3fd4f3" providerId="ADAL" clId="{F0D11C83-1DC6-47E5-B314-34FE36C28DF3}" dt="2022-10-13T20:14:02.821" v="955" actId="20577"/>
        <pc:sldMkLst>
          <pc:docMk/>
          <pc:sldMk cId="1789179385" sldId="304"/>
        </pc:sldMkLst>
        <pc:spChg chg="mod">
          <ac:chgData name="William Grey" userId="37b73424-c081-4fc2-b1af-363f4f3fd4f3" providerId="ADAL" clId="{F0D11C83-1DC6-47E5-B314-34FE36C28DF3}" dt="2022-10-12T20:23:56.679" v="19" actId="27636"/>
          <ac:spMkLst>
            <pc:docMk/>
            <pc:sldMk cId="1789179385" sldId="304"/>
            <ac:spMk id="2" creationId="{D72C2F39-976F-4579-89C3-E576149BAE16}"/>
          </ac:spMkLst>
        </pc:spChg>
        <pc:spChg chg="mod">
          <ac:chgData name="William Grey" userId="37b73424-c081-4fc2-b1af-363f4f3fd4f3" providerId="ADAL" clId="{F0D11C83-1DC6-47E5-B314-34FE36C28DF3}" dt="2022-10-13T20:14:02.821" v="955" actId="20577"/>
          <ac:spMkLst>
            <pc:docMk/>
            <pc:sldMk cId="1789179385" sldId="304"/>
            <ac:spMk id="3" creationId="{AFFD7B40-8EDB-4D22-A2BB-4377D9905615}"/>
          </ac:spMkLst>
        </pc:spChg>
      </pc:sldChg>
      <pc:sldChg chg="modSp mod">
        <pc:chgData name="William Grey" userId="37b73424-c081-4fc2-b1af-363f4f3fd4f3" providerId="ADAL" clId="{F0D11C83-1DC6-47E5-B314-34FE36C28DF3}" dt="2022-10-13T19:59:28.130" v="422" actId="255"/>
        <pc:sldMkLst>
          <pc:docMk/>
          <pc:sldMk cId="3671194390" sldId="305"/>
        </pc:sldMkLst>
        <pc:spChg chg="mod">
          <ac:chgData name="William Grey" userId="37b73424-c081-4fc2-b1af-363f4f3fd4f3" providerId="ADAL" clId="{F0D11C83-1DC6-47E5-B314-34FE36C28DF3}" dt="2022-10-12T20:23:56.624" v="5" actId="27636"/>
          <ac:spMkLst>
            <pc:docMk/>
            <pc:sldMk cId="3671194390" sldId="305"/>
            <ac:spMk id="2" creationId="{00000000-0000-0000-0000-000000000000}"/>
          </ac:spMkLst>
        </pc:spChg>
        <pc:spChg chg="mod">
          <ac:chgData name="William Grey" userId="37b73424-c081-4fc2-b1af-363f4f3fd4f3" providerId="ADAL" clId="{F0D11C83-1DC6-47E5-B314-34FE36C28DF3}" dt="2022-10-13T19:59:28.130" v="422" actId="255"/>
          <ac:spMkLst>
            <pc:docMk/>
            <pc:sldMk cId="3671194390" sldId="305"/>
            <ac:spMk id="7" creationId="{DED04FFC-F7AE-4B14-B89B-22F282561C58}"/>
          </ac:spMkLst>
        </pc:spChg>
      </pc:sldChg>
      <pc:sldChg chg="modSp mod">
        <pc:chgData name="William Grey" userId="37b73424-c081-4fc2-b1af-363f4f3fd4f3" providerId="ADAL" clId="{F0D11C83-1DC6-47E5-B314-34FE36C28DF3}" dt="2022-10-13T20:06:06.923" v="618" actId="1076"/>
        <pc:sldMkLst>
          <pc:docMk/>
          <pc:sldMk cId="1893766761" sldId="306"/>
        </pc:sldMkLst>
        <pc:spChg chg="mod">
          <ac:chgData name="William Grey" userId="37b73424-c081-4fc2-b1af-363f4f3fd4f3" providerId="ADAL" clId="{F0D11C83-1DC6-47E5-B314-34FE36C28DF3}" dt="2022-10-12T20:23:56.664" v="15" actId="27636"/>
          <ac:spMkLst>
            <pc:docMk/>
            <pc:sldMk cId="1893766761" sldId="306"/>
            <ac:spMk id="2" creationId="{E9E0B6C2-3E71-43A4-9846-5D7E08D06CF2}"/>
          </ac:spMkLst>
        </pc:spChg>
        <pc:spChg chg="mod">
          <ac:chgData name="William Grey" userId="37b73424-c081-4fc2-b1af-363f4f3fd4f3" providerId="ADAL" clId="{F0D11C83-1DC6-47E5-B314-34FE36C28DF3}" dt="2022-10-13T20:05:54.747" v="617" actId="33524"/>
          <ac:spMkLst>
            <pc:docMk/>
            <pc:sldMk cId="1893766761" sldId="306"/>
            <ac:spMk id="3" creationId="{5C16E275-6FBE-41C2-81B1-7C344A40753F}"/>
          </ac:spMkLst>
        </pc:spChg>
        <pc:graphicFrameChg chg="mod">
          <ac:chgData name="William Grey" userId="37b73424-c081-4fc2-b1af-363f4f3fd4f3" providerId="ADAL" clId="{F0D11C83-1DC6-47E5-B314-34FE36C28DF3}" dt="2022-10-13T20:06:06.923" v="618" actId="1076"/>
          <ac:graphicFrameMkLst>
            <pc:docMk/>
            <pc:sldMk cId="1893766761" sldId="306"/>
            <ac:graphicFrameMk id="4" creationId="{CC71B6AA-D7FE-49AD-83C5-418303F9B0A9}"/>
          </ac:graphicFrameMkLst>
        </pc:graphicFrameChg>
      </pc:sldChg>
      <pc:sldChg chg="modSp mod">
        <pc:chgData name="William Grey" userId="37b73424-c081-4fc2-b1af-363f4f3fd4f3" providerId="ADAL" clId="{F0D11C83-1DC6-47E5-B314-34FE36C28DF3}" dt="2022-10-12T20:23:56.644" v="10" actId="27636"/>
        <pc:sldMkLst>
          <pc:docMk/>
          <pc:sldMk cId="2480003269" sldId="307"/>
        </pc:sldMkLst>
        <pc:spChg chg="mod">
          <ac:chgData name="William Grey" userId="37b73424-c081-4fc2-b1af-363f4f3fd4f3" providerId="ADAL" clId="{F0D11C83-1DC6-47E5-B314-34FE36C28DF3}" dt="2022-10-12T20:23:56.644" v="10" actId="27636"/>
          <ac:spMkLst>
            <pc:docMk/>
            <pc:sldMk cId="2480003269" sldId="307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F0D11C83-1DC6-47E5-B314-34FE36C28DF3}" dt="2022-10-13T19:58:36.782" v="417" actId="1076"/>
        <pc:sldMkLst>
          <pc:docMk/>
          <pc:sldMk cId="1040183521" sldId="308"/>
        </pc:sldMkLst>
        <pc:spChg chg="mod">
          <ac:chgData name="William Grey" userId="37b73424-c081-4fc2-b1af-363f4f3fd4f3" providerId="ADAL" clId="{F0D11C83-1DC6-47E5-B314-34FE36C28DF3}" dt="2022-10-12T20:23:56.617" v="3" actId="27636"/>
          <ac:spMkLst>
            <pc:docMk/>
            <pc:sldMk cId="1040183521" sldId="308"/>
            <ac:spMk id="2" creationId="{63511E5F-E82A-42D7-BC76-49816E687E7E}"/>
          </ac:spMkLst>
        </pc:spChg>
        <pc:spChg chg="mod">
          <ac:chgData name="William Grey" userId="37b73424-c081-4fc2-b1af-363f4f3fd4f3" providerId="ADAL" clId="{F0D11C83-1DC6-47E5-B314-34FE36C28DF3}" dt="2022-10-13T19:58:36.782" v="417" actId="1076"/>
          <ac:spMkLst>
            <pc:docMk/>
            <pc:sldMk cId="1040183521" sldId="308"/>
            <ac:spMk id="3" creationId="{3F983428-38BF-4949-817A-08835E8E8733}"/>
          </ac:spMkLst>
        </pc:spChg>
        <pc:graphicFrameChg chg="modGraphic">
          <ac:chgData name="William Grey" userId="37b73424-c081-4fc2-b1af-363f4f3fd4f3" providerId="ADAL" clId="{F0D11C83-1DC6-47E5-B314-34FE36C28DF3}" dt="2022-10-13T19:58:02.273" v="412" actId="20577"/>
          <ac:graphicFrameMkLst>
            <pc:docMk/>
            <pc:sldMk cId="1040183521" sldId="308"/>
            <ac:graphicFrameMk id="4" creationId="{D16FA7EA-CF0C-4FA3-817D-21579A06D681}"/>
          </ac:graphicFrameMkLst>
        </pc:graphicFrameChg>
      </pc:sldChg>
      <pc:sldChg chg="modSp mod">
        <pc:chgData name="William Grey" userId="37b73424-c081-4fc2-b1af-363f4f3fd4f3" providerId="ADAL" clId="{F0D11C83-1DC6-47E5-B314-34FE36C28DF3}" dt="2022-10-13T20:00:49.839" v="432" actId="2711"/>
        <pc:sldMkLst>
          <pc:docMk/>
          <pc:sldMk cId="2986115325" sldId="309"/>
        </pc:sldMkLst>
        <pc:spChg chg="mod">
          <ac:chgData name="William Grey" userId="37b73424-c081-4fc2-b1af-363f4f3fd4f3" providerId="ADAL" clId="{F0D11C83-1DC6-47E5-B314-34FE36C28DF3}" dt="2022-10-13T20:00:30.080" v="430" actId="255"/>
          <ac:spMkLst>
            <pc:docMk/>
            <pc:sldMk cId="2986115325" sldId="309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0:49.839" v="432" actId="2711"/>
          <ac:spMkLst>
            <pc:docMk/>
            <pc:sldMk cId="2986115325" sldId="309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02:57.451" v="519" actId="255"/>
        <pc:sldMkLst>
          <pc:docMk/>
          <pc:sldMk cId="1287165991" sldId="310"/>
        </pc:sldMkLst>
        <pc:spChg chg="mod">
          <ac:chgData name="William Grey" userId="37b73424-c081-4fc2-b1af-363f4f3fd4f3" providerId="ADAL" clId="{F0D11C83-1DC6-47E5-B314-34FE36C28DF3}" dt="2022-10-13T20:02:57.451" v="519" actId="255"/>
          <ac:spMkLst>
            <pc:docMk/>
            <pc:sldMk cId="1287165991" sldId="310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2T20:23:56.563" v="0"/>
          <ac:spMkLst>
            <pc:docMk/>
            <pc:sldMk cId="1287165991" sldId="310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04:49.459" v="584" actId="2711"/>
        <pc:sldMkLst>
          <pc:docMk/>
          <pc:sldMk cId="923300743" sldId="311"/>
        </pc:sldMkLst>
        <pc:spChg chg="mod">
          <ac:chgData name="William Grey" userId="37b73424-c081-4fc2-b1af-363f4f3fd4f3" providerId="ADAL" clId="{F0D11C83-1DC6-47E5-B314-34FE36C28DF3}" dt="2022-10-13T20:04:25.188" v="570" actId="1076"/>
          <ac:spMkLst>
            <pc:docMk/>
            <pc:sldMk cId="923300743" sldId="311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4:49.459" v="584" actId="2711"/>
          <ac:spMkLst>
            <pc:docMk/>
            <pc:sldMk cId="923300743" sldId="311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06:46.418" v="622" actId="2711"/>
        <pc:sldMkLst>
          <pc:docMk/>
          <pc:sldMk cId="940339804" sldId="312"/>
        </pc:sldMkLst>
        <pc:spChg chg="mod">
          <ac:chgData name="William Grey" userId="37b73424-c081-4fc2-b1af-363f4f3fd4f3" providerId="ADAL" clId="{F0D11C83-1DC6-47E5-B314-34FE36C28DF3}" dt="2022-10-13T20:06:39.708" v="621" actId="255"/>
          <ac:spMkLst>
            <pc:docMk/>
            <pc:sldMk cId="940339804" sldId="312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6:46.418" v="622" actId="2711"/>
          <ac:spMkLst>
            <pc:docMk/>
            <pc:sldMk cId="940339804" sldId="312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08:18.654" v="701" actId="20577"/>
        <pc:sldMkLst>
          <pc:docMk/>
          <pc:sldMk cId="3354755558" sldId="314"/>
        </pc:sldMkLst>
        <pc:spChg chg="mod">
          <ac:chgData name="William Grey" userId="37b73424-c081-4fc2-b1af-363f4f3fd4f3" providerId="ADAL" clId="{F0D11C83-1DC6-47E5-B314-34FE36C28DF3}" dt="2022-10-12T20:23:56.674" v="18" actId="27636"/>
          <ac:spMkLst>
            <pc:docMk/>
            <pc:sldMk cId="3354755558" sldId="314"/>
            <ac:spMk id="2" creationId="{726706EB-9648-427A-8928-8F3EA356CE94}"/>
          </ac:spMkLst>
        </pc:spChg>
        <pc:spChg chg="mod">
          <ac:chgData name="William Grey" userId="37b73424-c081-4fc2-b1af-363f4f3fd4f3" providerId="ADAL" clId="{F0D11C83-1DC6-47E5-B314-34FE36C28DF3}" dt="2022-10-13T20:08:18.654" v="701" actId="20577"/>
          <ac:spMkLst>
            <pc:docMk/>
            <pc:sldMk cId="3354755558" sldId="314"/>
            <ac:spMk id="3" creationId="{15635F52-3F3C-45CE-B9CA-FA64F5DCD196}"/>
          </ac:spMkLst>
        </pc:spChg>
      </pc:sldChg>
      <pc:sldChg chg="modSp mod">
        <pc:chgData name="William Grey" userId="37b73424-c081-4fc2-b1af-363f4f3fd4f3" providerId="ADAL" clId="{F0D11C83-1DC6-47E5-B314-34FE36C28DF3}" dt="2022-10-13T20:14:24.911" v="957" actId="2711"/>
        <pc:sldMkLst>
          <pc:docMk/>
          <pc:sldMk cId="860206979" sldId="315"/>
        </pc:sldMkLst>
        <pc:spChg chg="mod">
          <ac:chgData name="William Grey" userId="37b73424-c081-4fc2-b1af-363f4f3fd4f3" providerId="ADAL" clId="{F0D11C83-1DC6-47E5-B314-34FE36C28DF3}" dt="2022-10-13T20:14:16.877" v="956" actId="255"/>
          <ac:spMkLst>
            <pc:docMk/>
            <pc:sldMk cId="860206979" sldId="315"/>
            <ac:spMk id="2" creationId="{726706EB-9648-427A-8928-8F3EA356CE94}"/>
          </ac:spMkLst>
        </pc:spChg>
        <pc:spChg chg="mod">
          <ac:chgData name="William Grey" userId="37b73424-c081-4fc2-b1af-363f4f3fd4f3" providerId="ADAL" clId="{F0D11C83-1DC6-47E5-B314-34FE36C28DF3}" dt="2022-10-13T20:14:24.911" v="957" actId="2711"/>
          <ac:spMkLst>
            <pc:docMk/>
            <pc:sldMk cId="860206979" sldId="315"/>
            <ac:spMk id="3" creationId="{15635F52-3F3C-45CE-B9CA-FA64F5DCD196}"/>
          </ac:spMkLst>
        </pc:spChg>
      </pc:sldChg>
      <pc:sldChg chg="modSp mod">
        <pc:chgData name="William Grey" userId="37b73424-c081-4fc2-b1af-363f4f3fd4f3" providerId="ADAL" clId="{F0D11C83-1DC6-47E5-B314-34FE36C28DF3}" dt="2022-10-12T20:23:56.696" v="23" actId="27636"/>
        <pc:sldMkLst>
          <pc:docMk/>
          <pc:sldMk cId="3043754037" sldId="316"/>
        </pc:sldMkLst>
        <pc:spChg chg="mod">
          <ac:chgData name="William Grey" userId="37b73424-c081-4fc2-b1af-363f4f3fd4f3" providerId="ADAL" clId="{F0D11C83-1DC6-47E5-B314-34FE36C28DF3}" dt="2022-10-12T20:23:56.696" v="23" actId="27636"/>
          <ac:spMkLst>
            <pc:docMk/>
            <pc:sldMk cId="3043754037" sldId="316"/>
            <ac:spMk id="2" creationId="{870C1B40-9A1E-42B6-9C61-92B3FC48DD90}"/>
          </ac:spMkLst>
        </pc:spChg>
      </pc:sldChg>
      <pc:sldChg chg="addSp modSp mod">
        <pc:chgData name="William Grey" userId="37b73424-c081-4fc2-b1af-363f4f3fd4f3" providerId="ADAL" clId="{F0D11C83-1DC6-47E5-B314-34FE36C28DF3}" dt="2022-10-13T20:28:31.101" v="1337" actId="20577"/>
        <pc:sldMkLst>
          <pc:docMk/>
          <pc:sldMk cId="354365323" sldId="317"/>
        </pc:sldMkLst>
        <pc:spChg chg="mod">
          <ac:chgData name="William Grey" userId="37b73424-c081-4fc2-b1af-363f4f3fd4f3" providerId="ADAL" clId="{F0D11C83-1DC6-47E5-B314-34FE36C28DF3}" dt="2022-10-12T20:23:56.702" v="25" actId="27636"/>
          <ac:spMkLst>
            <pc:docMk/>
            <pc:sldMk cId="354365323" sldId="317"/>
            <ac:spMk id="2" creationId="{55778392-440A-444B-A5C9-073839650D9B}"/>
          </ac:spMkLst>
        </pc:spChg>
        <pc:spChg chg="mod">
          <ac:chgData name="William Grey" userId="37b73424-c081-4fc2-b1af-363f4f3fd4f3" providerId="ADAL" clId="{F0D11C83-1DC6-47E5-B314-34FE36C28DF3}" dt="2022-10-13T20:25:08.517" v="1319" actId="20577"/>
          <ac:spMkLst>
            <pc:docMk/>
            <pc:sldMk cId="354365323" sldId="317"/>
            <ac:spMk id="5" creationId="{40D879EA-356A-4F27-B3CC-12F0CFCF68D2}"/>
          </ac:spMkLst>
        </pc:spChg>
        <pc:spChg chg="mod">
          <ac:chgData name="William Grey" userId="37b73424-c081-4fc2-b1af-363f4f3fd4f3" providerId="ADAL" clId="{F0D11C83-1DC6-47E5-B314-34FE36C28DF3}" dt="2022-10-13T20:25:40.973" v="1325" actId="1076"/>
          <ac:spMkLst>
            <pc:docMk/>
            <pc:sldMk cId="354365323" sldId="317"/>
            <ac:spMk id="8" creationId="{0F35988D-A4EB-4F20-950F-626934B92F07}"/>
          </ac:spMkLst>
        </pc:spChg>
        <pc:graphicFrameChg chg="add mod">
          <ac:chgData name="William Grey" userId="37b73424-c081-4fc2-b1af-363f4f3fd4f3" providerId="ADAL" clId="{F0D11C83-1DC6-47E5-B314-34FE36C28DF3}" dt="2022-10-13T20:25:24.954" v="1323" actId="1076"/>
          <ac:graphicFrameMkLst>
            <pc:docMk/>
            <pc:sldMk cId="354365323" sldId="317"/>
            <ac:graphicFrameMk id="3" creationId="{5A9FB656-E559-49BF-855D-B5CE5B383E02}"/>
          </ac:graphicFrameMkLst>
        </pc:graphicFrameChg>
        <pc:graphicFrameChg chg="mod modGraphic">
          <ac:chgData name="William Grey" userId="37b73424-c081-4fc2-b1af-363f4f3fd4f3" providerId="ADAL" clId="{F0D11C83-1DC6-47E5-B314-34FE36C28DF3}" dt="2022-10-13T20:28:14.731" v="1332" actId="20577"/>
          <ac:graphicFrameMkLst>
            <pc:docMk/>
            <pc:sldMk cId="354365323" sldId="317"/>
            <ac:graphicFrameMk id="4" creationId="{30745F0E-4F09-4D87-9D39-2A3C9B8A7F5F}"/>
          </ac:graphicFrameMkLst>
        </pc:graphicFrameChg>
        <pc:graphicFrameChg chg="mod modGraphic">
          <ac:chgData name="William Grey" userId="37b73424-c081-4fc2-b1af-363f4f3fd4f3" providerId="ADAL" clId="{F0D11C83-1DC6-47E5-B314-34FE36C28DF3}" dt="2022-10-13T20:28:31.101" v="1337" actId="20577"/>
          <ac:graphicFrameMkLst>
            <pc:docMk/>
            <pc:sldMk cId="354365323" sldId="317"/>
            <ac:graphicFrameMk id="6" creationId="{608E09BB-186C-48EC-9FEB-4A74C67CADC7}"/>
          </ac:graphicFrameMkLst>
        </pc:graphicFrameChg>
      </pc:sldChg>
      <pc:sldChg chg="modSp mod">
        <pc:chgData name="William Grey" userId="37b73424-c081-4fc2-b1af-363f4f3fd4f3" providerId="ADAL" clId="{F0D11C83-1DC6-47E5-B314-34FE36C28DF3}" dt="2022-10-13T20:00:55.485" v="433" actId="2711"/>
        <pc:sldMkLst>
          <pc:docMk/>
          <pc:sldMk cId="2953990806" sldId="318"/>
        </pc:sldMkLst>
        <pc:spChg chg="mod">
          <ac:chgData name="William Grey" userId="37b73424-c081-4fc2-b1af-363f4f3fd4f3" providerId="ADAL" clId="{F0D11C83-1DC6-47E5-B314-34FE36C28DF3}" dt="2022-10-13T20:00:37.496" v="431" actId="255"/>
          <ac:spMkLst>
            <pc:docMk/>
            <pc:sldMk cId="2953990806" sldId="318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0:55.485" v="433" actId="2711"/>
          <ac:spMkLst>
            <pc:docMk/>
            <pc:sldMk cId="2953990806" sldId="318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03:09.502" v="521" actId="255"/>
        <pc:sldMkLst>
          <pc:docMk/>
          <pc:sldMk cId="3221489475" sldId="319"/>
        </pc:sldMkLst>
        <pc:spChg chg="mod">
          <ac:chgData name="William Grey" userId="37b73424-c081-4fc2-b1af-363f4f3fd4f3" providerId="ADAL" clId="{F0D11C83-1DC6-47E5-B314-34FE36C28DF3}" dt="2022-10-13T20:03:09.502" v="521" actId="255"/>
          <ac:spMkLst>
            <pc:docMk/>
            <pc:sldMk cId="3221489475" sldId="319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3:05.005" v="520" actId="2711"/>
          <ac:spMkLst>
            <pc:docMk/>
            <pc:sldMk cId="3221489475" sldId="319"/>
            <ac:spMk id="3" creationId="{39A145BD-B7DB-44C9-BA8C-437C6AFAD2DD}"/>
          </ac:spMkLst>
        </pc:spChg>
      </pc:sldChg>
      <pc:sldChg chg="addSp delSp modSp mod">
        <pc:chgData name="William Grey" userId="37b73424-c081-4fc2-b1af-363f4f3fd4f3" providerId="ADAL" clId="{F0D11C83-1DC6-47E5-B314-34FE36C28DF3}" dt="2022-10-13T20:05:15.807" v="604" actId="20577"/>
        <pc:sldMkLst>
          <pc:docMk/>
          <pc:sldMk cId="2452755237" sldId="320"/>
        </pc:sldMkLst>
        <pc:spChg chg="del mod">
          <ac:chgData name="William Grey" userId="37b73424-c081-4fc2-b1af-363f4f3fd4f3" providerId="ADAL" clId="{F0D11C83-1DC6-47E5-B314-34FE36C28DF3}" dt="2022-10-13T20:04:33.632" v="571" actId="478"/>
          <ac:spMkLst>
            <pc:docMk/>
            <pc:sldMk cId="2452755237" sldId="320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5:15.807" v="604" actId="20577"/>
          <ac:spMkLst>
            <pc:docMk/>
            <pc:sldMk cId="2452755237" sldId="320"/>
            <ac:spMk id="3" creationId="{39A145BD-B7DB-44C9-BA8C-437C6AFAD2DD}"/>
          </ac:spMkLst>
        </pc:spChg>
        <pc:spChg chg="add del mod">
          <ac:chgData name="William Grey" userId="37b73424-c081-4fc2-b1af-363f4f3fd4f3" providerId="ADAL" clId="{F0D11C83-1DC6-47E5-B314-34FE36C28DF3}" dt="2022-10-13T20:04:38.213" v="573" actId="478"/>
          <ac:spMkLst>
            <pc:docMk/>
            <pc:sldMk cId="2452755237" sldId="320"/>
            <ac:spMk id="5" creationId="{86E07FFE-1AD1-427A-BACC-F4B2B0E70D8B}"/>
          </ac:spMkLst>
        </pc:spChg>
        <pc:spChg chg="add mod">
          <ac:chgData name="William Grey" userId="37b73424-c081-4fc2-b1af-363f4f3fd4f3" providerId="ADAL" clId="{F0D11C83-1DC6-47E5-B314-34FE36C28DF3}" dt="2022-10-13T20:04:41.727" v="583" actId="1038"/>
          <ac:spMkLst>
            <pc:docMk/>
            <pc:sldMk cId="2452755237" sldId="320"/>
            <ac:spMk id="6" creationId="{B96F4A8B-2CF2-4B0E-A08F-9EFFA2225440}"/>
          </ac:spMkLst>
        </pc:spChg>
      </pc:sldChg>
      <pc:sldChg chg="modSp mod">
        <pc:chgData name="William Grey" userId="37b73424-c081-4fc2-b1af-363f4f3fd4f3" providerId="ADAL" clId="{F0D11C83-1DC6-47E5-B314-34FE36C28DF3}" dt="2022-10-13T20:07:15.886" v="624" actId="255"/>
        <pc:sldMkLst>
          <pc:docMk/>
          <pc:sldMk cId="156748013" sldId="321"/>
        </pc:sldMkLst>
        <pc:spChg chg="mod">
          <ac:chgData name="William Grey" userId="37b73424-c081-4fc2-b1af-363f4f3fd4f3" providerId="ADAL" clId="{F0D11C83-1DC6-47E5-B314-34FE36C28DF3}" dt="2022-10-13T20:07:15.886" v="624" actId="255"/>
          <ac:spMkLst>
            <pc:docMk/>
            <pc:sldMk cId="156748013" sldId="321"/>
            <ac:spMk id="2" creationId="{E344B968-3E8F-405C-9ABF-992C8D55ADFA}"/>
          </ac:spMkLst>
        </pc:spChg>
        <pc:spChg chg="mod">
          <ac:chgData name="William Grey" userId="37b73424-c081-4fc2-b1af-363f4f3fd4f3" providerId="ADAL" clId="{F0D11C83-1DC6-47E5-B314-34FE36C28DF3}" dt="2022-10-13T20:06:55.962" v="623" actId="2711"/>
          <ac:spMkLst>
            <pc:docMk/>
            <pc:sldMk cId="156748013" sldId="321"/>
            <ac:spMk id="3" creationId="{39A145BD-B7DB-44C9-BA8C-437C6AFAD2DD}"/>
          </ac:spMkLst>
        </pc:spChg>
      </pc:sldChg>
      <pc:sldChg chg="modSp mod">
        <pc:chgData name="William Grey" userId="37b73424-c081-4fc2-b1af-363f4f3fd4f3" providerId="ADAL" clId="{F0D11C83-1DC6-47E5-B314-34FE36C28DF3}" dt="2022-10-13T20:15:04.602" v="970" actId="20577"/>
        <pc:sldMkLst>
          <pc:docMk/>
          <pc:sldMk cId="2184012464" sldId="322"/>
        </pc:sldMkLst>
        <pc:spChg chg="mod">
          <ac:chgData name="William Grey" userId="37b73424-c081-4fc2-b1af-363f4f3fd4f3" providerId="ADAL" clId="{F0D11C83-1DC6-47E5-B314-34FE36C28DF3}" dt="2022-10-13T20:14:38.859" v="959" actId="255"/>
          <ac:spMkLst>
            <pc:docMk/>
            <pc:sldMk cId="2184012464" sldId="322"/>
            <ac:spMk id="2" creationId="{726706EB-9648-427A-8928-8F3EA356CE94}"/>
          </ac:spMkLst>
        </pc:spChg>
        <pc:spChg chg="mod">
          <ac:chgData name="William Grey" userId="37b73424-c081-4fc2-b1af-363f4f3fd4f3" providerId="ADAL" clId="{F0D11C83-1DC6-47E5-B314-34FE36C28DF3}" dt="2022-10-13T20:15:04.602" v="970" actId="20577"/>
          <ac:spMkLst>
            <pc:docMk/>
            <pc:sldMk cId="2184012464" sldId="322"/>
            <ac:spMk id="3" creationId="{15635F52-3F3C-45CE-B9CA-FA64F5DCD196}"/>
          </ac:spMkLst>
        </pc:spChg>
      </pc:sldChg>
      <pc:sldChg chg="modSp add del mod">
        <pc:chgData name="William Grey" userId="37b73424-c081-4fc2-b1af-363f4f3fd4f3" providerId="ADAL" clId="{F0D11C83-1DC6-47E5-B314-34FE36C28DF3}" dt="2022-10-13T19:46:17.852" v="30" actId="2696"/>
        <pc:sldMkLst>
          <pc:docMk/>
          <pc:sldMk cId="2177530999" sldId="323"/>
        </pc:sldMkLst>
        <pc:spChg chg="mod">
          <ac:chgData name="William Grey" userId="37b73424-c081-4fc2-b1af-363f4f3fd4f3" providerId="ADAL" clId="{F0D11C83-1DC6-47E5-B314-34FE36C28DF3}" dt="2022-10-12T20:23:56.603" v="1" actId="27636"/>
          <ac:spMkLst>
            <pc:docMk/>
            <pc:sldMk cId="2177530999" sldId="323"/>
            <ac:spMk id="2" creationId="{A22BBD2A-8809-47C0-B260-52BBFEE67CB9}"/>
          </ac:spMkLst>
        </pc:spChg>
        <pc:spChg chg="mod">
          <ac:chgData name="William Grey" userId="37b73424-c081-4fc2-b1af-363f4f3fd4f3" providerId="ADAL" clId="{F0D11C83-1DC6-47E5-B314-34FE36C28DF3}" dt="2022-10-12T20:23:56.563" v="0"/>
          <ac:spMkLst>
            <pc:docMk/>
            <pc:sldMk cId="2177530999" sldId="323"/>
            <ac:spMk id="3" creationId="{F9460395-EAC5-464C-A316-E89AD2D343F9}"/>
          </ac:spMkLst>
        </pc:spChg>
      </pc:sldChg>
      <pc:sldChg chg="modSp del mod">
        <pc:chgData name="William Grey" userId="37b73424-c081-4fc2-b1af-363f4f3fd4f3" providerId="ADAL" clId="{F0D11C83-1DC6-47E5-B314-34FE36C28DF3}" dt="2022-10-13T19:46:17.852" v="30" actId="2696"/>
        <pc:sldMkLst>
          <pc:docMk/>
          <pc:sldMk cId="18425984" sldId="324"/>
        </pc:sldMkLst>
        <pc:spChg chg="mod">
          <ac:chgData name="William Grey" userId="37b73424-c081-4fc2-b1af-363f4f3fd4f3" providerId="ADAL" clId="{F0D11C83-1DC6-47E5-B314-34FE36C28DF3}" dt="2022-10-12T20:23:56.608" v="2" actId="27636"/>
          <ac:spMkLst>
            <pc:docMk/>
            <pc:sldMk cId="18425984" sldId="324"/>
            <ac:spMk id="2" creationId="{A22BBD2A-8809-47C0-B260-52BBFEE67CB9}"/>
          </ac:spMkLst>
        </pc:spChg>
        <pc:spChg chg="mod">
          <ac:chgData name="William Grey" userId="37b73424-c081-4fc2-b1af-363f4f3fd4f3" providerId="ADAL" clId="{F0D11C83-1DC6-47E5-B314-34FE36C28DF3}" dt="2022-10-12T20:23:56.563" v="0"/>
          <ac:spMkLst>
            <pc:docMk/>
            <pc:sldMk cId="18425984" sldId="324"/>
            <ac:spMk id="3" creationId="{F9460395-EAC5-464C-A316-E89AD2D343F9}"/>
          </ac:spMkLst>
        </pc:spChg>
      </pc:sldChg>
      <pc:sldChg chg="modSp mod">
        <pc:chgData name="William Grey" userId="37b73424-c081-4fc2-b1af-363f4f3fd4f3" providerId="ADAL" clId="{F0D11C83-1DC6-47E5-B314-34FE36C28DF3}" dt="2022-10-12T20:23:56.706" v="27" actId="27636"/>
        <pc:sldMkLst>
          <pc:docMk/>
          <pc:sldMk cId="1834993092" sldId="325"/>
        </pc:sldMkLst>
        <pc:spChg chg="mod">
          <ac:chgData name="William Grey" userId="37b73424-c081-4fc2-b1af-363f4f3fd4f3" providerId="ADAL" clId="{F0D11C83-1DC6-47E5-B314-34FE36C28DF3}" dt="2022-10-12T20:23:56.706" v="27" actId="27636"/>
          <ac:spMkLst>
            <pc:docMk/>
            <pc:sldMk cId="1834993092" sldId="325"/>
            <ac:spMk id="2" creationId="{43A98064-D708-461D-828D-59A38C01D6DF}"/>
          </ac:spMkLst>
        </pc:spChg>
        <pc:spChg chg="mod">
          <ac:chgData name="William Grey" userId="37b73424-c081-4fc2-b1af-363f4f3fd4f3" providerId="ADAL" clId="{F0D11C83-1DC6-47E5-B314-34FE36C28DF3}" dt="2022-10-12T20:23:56.563" v="0"/>
          <ac:spMkLst>
            <pc:docMk/>
            <pc:sldMk cId="1834993092" sldId="325"/>
            <ac:spMk id="3" creationId="{97064918-DA94-472F-9673-B06A0F5E48C9}"/>
          </ac:spMkLst>
        </pc:spChg>
      </pc:sldChg>
      <pc:sldChg chg="modSp mod">
        <pc:chgData name="William Grey" userId="37b73424-c081-4fc2-b1af-363f4f3fd4f3" providerId="ADAL" clId="{F0D11C83-1DC6-47E5-B314-34FE36C28DF3}" dt="2022-10-13T20:00:21.109" v="429" actId="1076"/>
        <pc:sldMkLst>
          <pc:docMk/>
          <pc:sldMk cId="4266058404" sldId="326"/>
        </pc:sldMkLst>
        <pc:spChg chg="mod">
          <ac:chgData name="William Grey" userId="37b73424-c081-4fc2-b1af-363f4f3fd4f3" providerId="ADAL" clId="{F0D11C83-1DC6-47E5-B314-34FE36C28DF3}" dt="2022-10-12T20:23:56.628" v="6" actId="27636"/>
          <ac:spMkLst>
            <pc:docMk/>
            <pc:sldMk cId="4266058404" sldId="326"/>
            <ac:spMk id="2" creationId="{00000000-0000-0000-0000-000000000000}"/>
          </ac:spMkLst>
        </pc:spChg>
        <pc:spChg chg="mod">
          <ac:chgData name="William Grey" userId="37b73424-c081-4fc2-b1af-363f4f3fd4f3" providerId="ADAL" clId="{F0D11C83-1DC6-47E5-B314-34FE36C28DF3}" dt="2022-10-13T20:00:01.141" v="425" actId="14100"/>
          <ac:spMkLst>
            <pc:docMk/>
            <pc:sldMk cId="4266058404" sldId="326"/>
            <ac:spMk id="7" creationId="{DED04FFC-F7AE-4B14-B89B-22F282561C58}"/>
          </ac:spMkLst>
        </pc:spChg>
        <pc:spChg chg="mod">
          <ac:chgData name="William Grey" userId="37b73424-c081-4fc2-b1af-363f4f3fd4f3" providerId="ADAL" clId="{F0D11C83-1DC6-47E5-B314-34FE36C28DF3}" dt="2022-10-13T20:00:08.570" v="427" actId="20577"/>
          <ac:spMkLst>
            <pc:docMk/>
            <pc:sldMk cId="4266058404" sldId="326"/>
            <ac:spMk id="9" creationId="{B78E99EF-3136-4EEB-B1A1-3883593D5032}"/>
          </ac:spMkLst>
        </pc:spChg>
        <pc:spChg chg="mod">
          <ac:chgData name="William Grey" userId="37b73424-c081-4fc2-b1af-363f4f3fd4f3" providerId="ADAL" clId="{F0D11C83-1DC6-47E5-B314-34FE36C28DF3}" dt="2022-10-13T20:00:11.442" v="428" actId="20577"/>
          <ac:spMkLst>
            <pc:docMk/>
            <pc:sldMk cId="4266058404" sldId="326"/>
            <ac:spMk id="12" creationId="{E7346CCA-0428-4657-B3A5-05895DD44C87}"/>
          </ac:spMkLst>
        </pc:spChg>
        <pc:spChg chg="mod">
          <ac:chgData name="William Grey" userId="37b73424-c081-4fc2-b1af-363f4f3fd4f3" providerId="ADAL" clId="{F0D11C83-1DC6-47E5-B314-34FE36C28DF3}" dt="2022-10-13T20:00:21.109" v="429" actId="1076"/>
          <ac:spMkLst>
            <pc:docMk/>
            <pc:sldMk cId="4266058404" sldId="326"/>
            <ac:spMk id="14" creationId="{933C341C-2DDB-4500-9029-3E213EEEAEF8}"/>
          </ac:spMkLst>
        </pc:spChg>
        <pc:graphicFrameChg chg="mod">
          <ac:chgData name="William Grey" userId="37b73424-c081-4fc2-b1af-363f4f3fd4f3" providerId="ADAL" clId="{F0D11C83-1DC6-47E5-B314-34FE36C28DF3}" dt="2022-10-13T19:59:37.090" v="423" actId="1076"/>
          <ac:graphicFrameMkLst>
            <pc:docMk/>
            <pc:sldMk cId="4266058404" sldId="326"/>
            <ac:graphicFrameMk id="5" creationId="{1834038F-3EA0-40E7-BAC8-B5E5EF27B965}"/>
          </ac:graphicFrameMkLst>
        </pc:graphicFrameChg>
        <pc:graphicFrameChg chg="mod">
          <ac:chgData name="William Grey" userId="37b73424-c081-4fc2-b1af-363f4f3fd4f3" providerId="ADAL" clId="{F0D11C83-1DC6-47E5-B314-34FE36C28DF3}" dt="2022-10-13T19:59:37.090" v="423" actId="1076"/>
          <ac:graphicFrameMkLst>
            <pc:docMk/>
            <pc:sldMk cId="4266058404" sldId="326"/>
            <ac:graphicFrameMk id="8" creationId="{F9C24076-CB33-4DD3-9A48-ED65B42DB502}"/>
          </ac:graphicFrameMkLst>
        </pc:graphicFrameChg>
        <pc:graphicFrameChg chg="mod">
          <ac:chgData name="William Grey" userId="37b73424-c081-4fc2-b1af-363f4f3fd4f3" providerId="ADAL" clId="{F0D11C83-1DC6-47E5-B314-34FE36C28DF3}" dt="2022-10-13T19:59:37.090" v="423" actId="1076"/>
          <ac:graphicFrameMkLst>
            <pc:docMk/>
            <pc:sldMk cId="4266058404" sldId="326"/>
            <ac:graphicFrameMk id="11" creationId="{BC0C9371-C777-4D52-823D-02280E41C2A0}"/>
          </ac:graphicFrameMkLst>
        </pc:graphicFrameChg>
        <pc:graphicFrameChg chg="mod">
          <ac:chgData name="William Grey" userId="37b73424-c081-4fc2-b1af-363f4f3fd4f3" providerId="ADAL" clId="{F0D11C83-1DC6-47E5-B314-34FE36C28DF3}" dt="2022-10-13T19:59:37.090" v="423" actId="1076"/>
          <ac:graphicFrameMkLst>
            <pc:docMk/>
            <pc:sldMk cId="4266058404" sldId="326"/>
            <ac:graphicFrameMk id="13" creationId="{FE09577A-7AEF-4D66-B8AC-4A80262D523E}"/>
          </ac:graphicFrameMkLst>
        </pc:graphicFrameChg>
      </pc:sldChg>
      <pc:sldChg chg="modSp mod ord modAnim">
        <pc:chgData name="William Grey" userId="37b73424-c081-4fc2-b1af-363f4f3fd4f3" providerId="ADAL" clId="{F0D11C83-1DC6-47E5-B314-34FE36C28DF3}" dt="2022-10-13T20:06:15.748" v="620"/>
        <pc:sldMkLst>
          <pc:docMk/>
          <pc:sldMk cId="3576379912" sldId="327"/>
        </pc:sldMkLst>
        <pc:spChg chg="mod">
          <ac:chgData name="William Grey" userId="37b73424-c081-4fc2-b1af-363f4f3fd4f3" providerId="ADAL" clId="{F0D11C83-1DC6-47E5-B314-34FE36C28DF3}" dt="2022-10-13T20:01:12.872" v="452" actId="20577"/>
          <ac:spMkLst>
            <pc:docMk/>
            <pc:sldMk cId="3576379912" sldId="327"/>
            <ac:spMk id="2" creationId="{618CB62F-3BFA-4022-87B9-944C16B37339}"/>
          </ac:spMkLst>
        </pc:spChg>
        <pc:spChg chg="mod">
          <ac:chgData name="William Grey" userId="37b73424-c081-4fc2-b1af-363f4f3fd4f3" providerId="ADAL" clId="{F0D11C83-1DC6-47E5-B314-34FE36C28DF3}" dt="2022-10-13T20:02:22.312" v="517" actId="20577"/>
          <ac:spMkLst>
            <pc:docMk/>
            <pc:sldMk cId="3576379912" sldId="327"/>
            <ac:spMk id="3" creationId="{319B8AF8-590A-4B30-B410-6322054178CD}"/>
          </ac:spMkLst>
        </pc:spChg>
      </pc:sldChg>
      <pc:sldChg chg="modSp mod">
        <pc:chgData name="William Grey" userId="37b73424-c081-4fc2-b1af-363f4f3fd4f3" providerId="ADAL" clId="{F0D11C83-1DC6-47E5-B314-34FE36C28DF3}" dt="2022-10-13T20:36:52.714" v="1461" actId="14100"/>
        <pc:sldMkLst>
          <pc:docMk/>
          <pc:sldMk cId="3836624868" sldId="328"/>
        </pc:sldMkLst>
        <pc:spChg chg="mod">
          <ac:chgData name="William Grey" userId="37b73424-c081-4fc2-b1af-363f4f3fd4f3" providerId="ADAL" clId="{F0D11C83-1DC6-47E5-B314-34FE36C28DF3}" dt="2022-10-12T20:23:56.704" v="26" actId="27636"/>
          <ac:spMkLst>
            <pc:docMk/>
            <pc:sldMk cId="3836624868" sldId="328"/>
            <ac:spMk id="2" creationId="{55778392-440A-444B-A5C9-073839650D9B}"/>
          </ac:spMkLst>
        </pc:spChg>
        <pc:spChg chg="mod">
          <ac:chgData name="William Grey" userId="37b73424-c081-4fc2-b1af-363f4f3fd4f3" providerId="ADAL" clId="{F0D11C83-1DC6-47E5-B314-34FE36C28DF3}" dt="2022-10-13T20:36:52.714" v="1461" actId="14100"/>
          <ac:spMkLst>
            <pc:docMk/>
            <pc:sldMk cId="3836624868" sldId="328"/>
            <ac:spMk id="5" creationId="{40D879EA-356A-4F27-B3CC-12F0CFCF68D2}"/>
          </ac:spMkLst>
        </pc:spChg>
        <pc:spChg chg="mod">
          <ac:chgData name="William Grey" userId="37b73424-c081-4fc2-b1af-363f4f3fd4f3" providerId="ADAL" clId="{F0D11C83-1DC6-47E5-B314-34FE36C28DF3}" dt="2022-10-13T20:36:33.511" v="1457" actId="1076"/>
          <ac:spMkLst>
            <pc:docMk/>
            <pc:sldMk cId="3836624868" sldId="328"/>
            <ac:spMk id="8" creationId="{0F35988D-A4EB-4F20-950F-626934B92F07}"/>
          </ac:spMkLst>
        </pc:spChg>
        <pc:graphicFrameChg chg="mod modGraphic">
          <ac:chgData name="William Grey" userId="37b73424-c081-4fc2-b1af-363f4f3fd4f3" providerId="ADAL" clId="{F0D11C83-1DC6-47E5-B314-34FE36C28DF3}" dt="2022-10-13T20:35:38.701" v="1419" actId="1076"/>
          <ac:graphicFrameMkLst>
            <pc:docMk/>
            <pc:sldMk cId="3836624868" sldId="328"/>
            <ac:graphicFrameMk id="4" creationId="{30745F0E-4F09-4D87-9D39-2A3C9B8A7F5F}"/>
          </ac:graphicFrameMkLst>
        </pc:graphicFrameChg>
        <pc:graphicFrameChg chg="mod modGraphic">
          <ac:chgData name="William Grey" userId="37b73424-c081-4fc2-b1af-363f4f3fd4f3" providerId="ADAL" clId="{F0D11C83-1DC6-47E5-B314-34FE36C28DF3}" dt="2022-10-13T20:36:33.511" v="1457" actId="1076"/>
          <ac:graphicFrameMkLst>
            <pc:docMk/>
            <pc:sldMk cId="3836624868" sldId="328"/>
            <ac:graphicFrameMk id="6" creationId="{608E09BB-186C-48EC-9FEB-4A74C67CADC7}"/>
          </ac:graphicFrameMkLst>
        </pc:graphicFrameChg>
      </pc:sldChg>
      <pc:sldChg chg="modSp new mod">
        <pc:chgData name="William Grey" userId="37b73424-c081-4fc2-b1af-363f4f3fd4f3" providerId="ADAL" clId="{F0D11C83-1DC6-47E5-B314-34FE36C28DF3}" dt="2022-10-13T19:48:44.442" v="92" actId="20577"/>
        <pc:sldMkLst>
          <pc:docMk/>
          <pc:sldMk cId="4233725662" sldId="329"/>
        </pc:sldMkLst>
        <pc:spChg chg="mod">
          <ac:chgData name="William Grey" userId="37b73424-c081-4fc2-b1af-363f4f3fd4f3" providerId="ADAL" clId="{F0D11C83-1DC6-47E5-B314-34FE36C28DF3}" dt="2022-10-13T19:48:01.798" v="36" actId="27636"/>
          <ac:spMkLst>
            <pc:docMk/>
            <pc:sldMk cId="4233725662" sldId="329"/>
            <ac:spMk id="2" creationId="{23271C9B-134A-425F-9B54-704A2DD251C0}"/>
          </ac:spMkLst>
        </pc:spChg>
        <pc:spChg chg="mod">
          <ac:chgData name="William Grey" userId="37b73424-c081-4fc2-b1af-363f4f3fd4f3" providerId="ADAL" clId="{F0D11C83-1DC6-47E5-B314-34FE36C28DF3}" dt="2022-10-13T19:48:44.442" v="92" actId="20577"/>
          <ac:spMkLst>
            <pc:docMk/>
            <pc:sldMk cId="4233725662" sldId="329"/>
            <ac:spMk id="3" creationId="{409DFA83-86D7-4E94-AF02-63E4E902123E}"/>
          </ac:spMkLst>
        </pc:spChg>
      </pc:sldChg>
      <pc:sldChg chg="modSp new mod">
        <pc:chgData name="William Grey" userId="37b73424-c081-4fc2-b1af-363f4f3fd4f3" providerId="ADAL" clId="{F0D11C83-1DC6-47E5-B314-34FE36C28DF3}" dt="2022-10-13T19:54:37.828" v="344" actId="20577"/>
        <pc:sldMkLst>
          <pc:docMk/>
          <pc:sldMk cId="738583620" sldId="330"/>
        </pc:sldMkLst>
        <pc:spChg chg="mod">
          <ac:chgData name="William Grey" userId="37b73424-c081-4fc2-b1af-363f4f3fd4f3" providerId="ADAL" clId="{F0D11C83-1DC6-47E5-B314-34FE36C28DF3}" dt="2022-10-13T19:51:48.663" v="101" actId="20577"/>
          <ac:spMkLst>
            <pc:docMk/>
            <pc:sldMk cId="738583620" sldId="330"/>
            <ac:spMk id="2" creationId="{6B61E483-1216-4590-AA7A-1DB45E6B46A8}"/>
          </ac:spMkLst>
        </pc:spChg>
        <pc:spChg chg="mod">
          <ac:chgData name="William Grey" userId="37b73424-c081-4fc2-b1af-363f4f3fd4f3" providerId="ADAL" clId="{F0D11C83-1DC6-47E5-B314-34FE36C28DF3}" dt="2022-10-13T19:54:37.828" v="344" actId="20577"/>
          <ac:spMkLst>
            <pc:docMk/>
            <pc:sldMk cId="738583620" sldId="330"/>
            <ac:spMk id="3" creationId="{339AB3E5-96F0-4D86-A16E-0D927D282C02}"/>
          </ac:spMkLst>
        </pc:spChg>
      </pc:sldChg>
      <pc:sldChg chg="modSp add mod">
        <pc:chgData name="William Grey" userId="37b73424-c081-4fc2-b1af-363f4f3fd4f3" providerId="ADAL" clId="{F0D11C83-1DC6-47E5-B314-34FE36C28DF3}" dt="2022-10-13T19:56:58.724" v="401" actId="20577"/>
        <pc:sldMkLst>
          <pc:docMk/>
          <pc:sldMk cId="859303939" sldId="331"/>
        </pc:sldMkLst>
        <pc:spChg chg="mod">
          <ac:chgData name="William Grey" userId="37b73424-c081-4fc2-b1af-363f4f3fd4f3" providerId="ADAL" clId="{F0D11C83-1DC6-47E5-B314-34FE36C28DF3}" dt="2022-10-13T19:56:58.724" v="401" actId="20577"/>
          <ac:spMkLst>
            <pc:docMk/>
            <pc:sldMk cId="859303939" sldId="331"/>
            <ac:spMk id="3" creationId="{339AB3E5-96F0-4D86-A16E-0D927D282C02}"/>
          </ac:spMkLst>
        </pc:spChg>
      </pc:sldChg>
      <pc:sldChg chg="modSp add mod ord">
        <pc:chgData name="William Grey" userId="37b73424-c081-4fc2-b1af-363f4f3fd4f3" providerId="ADAL" clId="{F0D11C83-1DC6-47E5-B314-34FE36C28DF3}" dt="2022-10-13T20:11:17.312" v="840"/>
        <pc:sldMkLst>
          <pc:docMk/>
          <pc:sldMk cId="3566872739" sldId="332"/>
        </pc:sldMkLst>
        <pc:spChg chg="mod">
          <ac:chgData name="William Grey" userId="37b73424-c081-4fc2-b1af-363f4f3fd4f3" providerId="ADAL" clId="{F0D11C83-1DC6-47E5-B314-34FE36C28DF3}" dt="2022-10-13T20:11:11.787" v="838" actId="27636"/>
          <ac:spMkLst>
            <pc:docMk/>
            <pc:sldMk cId="3566872739" sldId="332"/>
            <ac:spMk id="3" creationId="{AFFD7B40-8EDB-4D22-A2BB-4377D9905615}"/>
          </ac:spMkLst>
        </pc:spChg>
      </pc:sldChg>
      <pc:sldChg chg="addSp delSp modSp add mod ord">
        <pc:chgData name="William Grey" userId="37b73424-c081-4fc2-b1af-363f4f3fd4f3" providerId="ADAL" clId="{F0D11C83-1DC6-47E5-B314-34FE36C28DF3}" dt="2022-10-13T20:34:35.872" v="1417" actId="20577"/>
        <pc:sldMkLst>
          <pc:docMk/>
          <pc:sldMk cId="2455086878" sldId="333"/>
        </pc:sldMkLst>
        <pc:spChg chg="add del mod">
          <ac:chgData name="William Grey" userId="37b73424-c081-4fc2-b1af-363f4f3fd4f3" providerId="ADAL" clId="{F0D11C83-1DC6-47E5-B314-34FE36C28DF3}" dt="2022-10-13T20:16:05.092" v="975" actId="478"/>
          <ac:spMkLst>
            <pc:docMk/>
            <pc:sldMk cId="2455086878" sldId="333"/>
            <ac:spMk id="4" creationId="{2A7764D1-A8C9-44B0-825A-EB2D4E3997F7}"/>
          </ac:spMkLst>
        </pc:spChg>
        <pc:spChg chg="mod">
          <ac:chgData name="William Grey" userId="37b73424-c081-4fc2-b1af-363f4f3fd4f3" providerId="ADAL" clId="{F0D11C83-1DC6-47E5-B314-34FE36C28DF3}" dt="2022-10-13T20:34:35.872" v="1417" actId="20577"/>
          <ac:spMkLst>
            <pc:docMk/>
            <pc:sldMk cId="2455086878" sldId="333"/>
            <ac:spMk id="14" creationId="{44B99861-9002-45AC-A077-718AB7AF16E0}"/>
          </ac:spMkLst>
        </pc:spChg>
        <pc:spChg chg="del">
          <ac:chgData name="William Grey" userId="37b73424-c081-4fc2-b1af-363f4f3fd4f3" providerId="ADAL" clId="{F0D11C83-1DC6-47E5-B314-34FE36C28DF3}" dt="2022-10-13T20:16:11.639" v="977" actId="478"/>
          <ac:spMkLst>
            <pc:docMk/>
            <pc:sldMk cId="2455086878" sldId="333"/>
            <ac:spMk id="15" creationId="{F368C28C-199F-4085-9977-703B0E9FDCD8}"/>
          </ac:spMkLst>
        </pc:spChg>
        <pc:graphicFrameChg chg="del">
          <ac:chgData name="William Grey" userId="37b73424-c081-4fc2-b1af-363f4f3fd4f3" providerId="ADAL" clId="{F0D11C83-1DC6-47E5-B314-34FE36C28DF3}" dt="2022-10-13T20:16:08.724" v="976" actId="478"/>
          <ac:graphicFrameMkLst>
            <pc:docMk/>
            <pc:sldMk cId="2455086878" sldId="333"/>
            <ac:graphicFrameMk id="12" creationId="{B6FAF980-2DF0-4DF5-A49F-A568CB4794C6}"/>
          </ac:graphicFrameMkLst>
        </pc:graphicFrameChg>
        <pc:picChg chg="del">
          <ac:chgData name="William Grey" userId="37b73424-c081-4fc2-b1af-363f4f3fd4f3" providerId="ADAL" clId="{F0D11C83-1DC6-47E5-B314-34FE36C28DF3}" dt="2022-10-13T20:15:58.207" v="974" actId="478"/>
          <ac:picMkLst>
            <pc:docMk/>
            <pc:sldMk cId="2455086878" sldId="333"/>
            <ac:picMk id="5" creationId="{425BC3A7-6E84-4E68-994A-F3866A585437}"/>
          </ac:picMkLst>
        </pc:picChg>
      </pc:sldChg>
      <pc:sldChg chg="modSp add mod">
        <pc:chgData name="William Grey" userId="37b73424-c081-4fc2-b1af-363f4f3fd4f3" providerId="ADAL" clId="{F0D11C83-1DC6-47E5-B314-34FE36C28DF3}" dt="2022-10-27T09:21:17.668" v="1513" actId="20577"/>
        <pc:sldMkLst>
          <pc:docMk/>
          <pc:sldMk cId="2479344709" sldId="337"/>
        </pc:sldMkLst>
        <pc:spChg chg="mod">
          <ac:chgData name="William Grey" userId="37b73424-c081-4fc2-b1af-363f4f3fd4f3" providerId="ADAL" clId="{F0D11C83-1DC6-47E5-B314-34FE36C28DF3}" dt="2022-10-27T09:21:17.668" v="1513" actId="20577"/>
          <ac:spMkLst>
            <pc:docMk/>
            <pc:sldMk cId="2479344709" sldId="337"/>
            <ac:spMk id="2" creationId="{B65B8F79-88A6-45E8-855E-539C3BF90458}"/>
          </ac:spMkLst>
        </pc:spChg>
      </pc:sldChg>
    </pc:docChg>
  </pc:docChgLst>
  <pc:docChgLst>
    <pc:chgData name="William Grey" userId="37b73424-c081-4fc2-b1af-363f4f3fd4f3" providerId="ADAL" clId="{C7150E25-8AA5-41E2-B7D8-E2B4831FEC8D}"/>
    <pc:docChg chg="custSel modSld">
      <pc:chgData name="William Grey" userId="37b73424-c081-4fc2-b1af-363f4f3fd4f3" providerId="ADAL" clId="{C7150E25-8AA5-41E2-B7D8-E2B4831FEC8D}" dt="2018-10-09T08:32:58.085" v="176" actId="20577"/>
      <pc:docMkLst>
        <pc:docMk/>
      </pc:docMkLst>
    </pc:docChg>
  </pc:docChgLst>
  <pc:docChgLst>
    <pc:chgData name="William Grey" userId="37b73424-c081-4fc2-b1af-363f4f3fd4f3" providerId="ADAL" clId="{91299F8D-032D-4CA1-B13C-8C961FC32C04}"/>
    <pc:docChg chg="undo custSel addSld delSld modSld sldOrd">
      <pc:chgData name="William Grey" userId="37b73424-c081-4fc2-b1af-363f4f3fd4f3" providerId="ADAL" clId="{91299F8D-032D-4CA1-B13C-8C961FC32C04}" dt="2018-10-10T12:08:15.992" v="6339" actId="20577"/>
      <pc:docMkLst>
        <pc:docMk/>
      </pc:docMkLst>
      <pc:sldChg chg="addSp modSp">
        <pc:chgData name="William Grey" userId="37b73424-c081-4fc2-b1af-363f4f3fd4f3" providerId="ADAL" clId="{91299F8D-032D-4CA1-B13C-8C961FC32C04}" dt="2018-10-09T13:17:14.176" v="2642"/>
        <pc:sldMkLst>
          <pc:docMk/>
          <pc:sldMk cId="2648221292" sldId="299"/>
        </pc:sldMkLst>
        <pc:spChg chg="mod">
          <ac:chgData name="William Grey" userId="37b73424-c081-4fc2-b1af-363f4f3fd4f3" providerId="ADAL" clId="{91299F8D-032D-4CA1-B13C-8C961FC32C04}" dt="2018-10-09T12:36:03.355" v="141" actId="20577"/>
          <ac:spMkLst>
            <pc:docMk/>
            <pc:sldMk cId="2648221292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91299F8D-032D-4CA1-B13C-8C961FC32C04}" dt="2018-10-09T12:36:10.229" v="143" actId="27636"/>
          <ac:spMkLst>
            <pc:docMk/>
            <pc:sldMk cId="2648221292" sldId="299"/>
            <ac:spMk id="3" creationId="{00000000-0000-0000-0000-000000000000}"/>
          </ac:spMkLst>
        </pc:spChg>
        <pc:spChg chg="add mod">
          <ac:chgData name="William Grey" userId="37b73424-c081-4fc2-b1af-363f4f3fd4f3" providerId="ADAL" clId="{91299F8D-032D-4CA1-B13C-8C961FC32C04}" dt="2018-10-09T13:17:14.176" v="2642"/>
          <ac:spMkLst>
            <pc:docMk/>
            <pc:sldMk cId="2648221292" sldId="299"/>
            <ac:spMk id="4" creationId="{28ADBF3F-9C6D-4EA4-9B9B-3329AD15D4F6}"/>
          </ac:spMkLst>
        </pc:spChg>
      </pc:sldChg>
      <pc:sldChg chg="modSp">
        <pc:chgData name="William Grey" userId="37b73424-c081-4fc2-b1af-363f4f3fd4f3" providerId="ADAL" clId="{91299F8D-032D-4CA1-B13C-8C961FC32C04}" dt="2018-10-10T11:31:18.094" v="5986" actId="20577"/>
        <pc:sldMkLst>
          <pc:docMk/>
          <pc:sldMk cId="1137079381" sldId="301"/>
        </pc:sldMkLst>
        <pc:spChg chg="mod">
          <ac:chgData name="William Grey" userId="37b73424-c081-4fc2-b1af-363f4f3fd4f3" providerId="ADAL" clId="{91299F8D-032D-4CA1-B13C-8C961FC32C04}" dt="2018-10-09T12:35:00.656" v="30" actId="20577"/>
          <ac:spMkLst>
            <pc:docMk/>
            <pc:sldMk cId="1137079381" sldId="301"/>
            <ac:spMk id="2" creationId="{00000000-0000-0000-0000-000000000000}"/>
          </ac:spMkLst>
        </pc:spChg>
        <pc:spChg chg="mod">
          <ac:chgData name="William Grey" userId="37b73424-c081-4fc2-b1af-363f4f3fd4f3" providerId="ADAL" clId="{91299F8D-032D-4CA1-B13C-8C961FC32C04}" dt="2018-10-10T11:31:18.094" v="5986" actId="20577"/>
          <ac:spMkLst>
            <pc:docMk/>
            <pc:sldMk cId="1137079381" sldId="301"/>
            <ac:spMk id="3" creationId="{00000000-0000-0000-0000-000000000000}"/>
          </ac:spMkLst>
        </pc:spChg>
      </pc:sldChg>
      <pc:sldChg chg="modSp add ord">
        <pc:chgData name="William Grey" userId="37b73424-c081-4fc2-b1af-363f4f3fd4f3" providerId="ADAL" clId="{91299F8D-032D-4CA1-B13C-8C961FC32C04}" dt="2018-10-09T21:07:23.709" v="5983"/>
        <pc:sldMkLst>
          <pc:docMk/>
          <pc:sldMk cId="1089809188" sldId="302"/>
        </pc:sldMkLst>
        <pc:spChg chg="mod">
          <ac:chgData name="William Grey" userId="37b73424-c081-4fc2-b1af-363f4f3fd4f3" providerId="ADAL" clId="{91299F8D-032D-4CA1-B13C-8C961FC32C04}" dt="2018-10-09T12:36:35.212" v="171" actId="20577"/>
          <ac:spMkLst>
            <pc:docMk/>
            <pc:sldMk cId="1089809188" sldId="302"/>
            <ac:spMk id="2" creationId="{BA577FB0-27C2-49BD-AF93-95F33EB63CF7}"/>
          </ac:spMkLst>
        </pc:spChg>
        <pc:spChg chg="mod">
          <ac:chgData name="William Grey" userId="37b73424-c081-4fc2-b1af-363f4f3fd4f3" providerId="ADAL" clId="{91299F8D-032D-4CA1-B13C-8C961FC32C04}" dt="2018-10-09T20:48:08.324" v="5611" actId="20577"/>
          <ac:spMkLst>
            <pc:docMk/>
            <pc:sldMk cId="1089809188" sldId="302"/>
            <ac:spMk id="3" creationId="{EC2A5231-31D1-462D-B1EA-CBD0140D7577}"/>
          </ac:spMkLst>
        </pc:spChg>
      </pc:sldChg>
      <pc:sldChg chg="addSp delSp modSp add ord">
        <pc:chgData name="William Grey" userId="37b73424-c081-4fc2-b1af-363f4f3fd4f3" providerId="ADAL" clId="{91299F8D-032D-4CA1-B13C-8C961FC32C04}" dt="2018-10-10T12:08:15.992" v="6339" actId="20577"/>
        <pc:sldMkLst>
          <pc:docMk/>
          <pc:sldMk cId="2856563966" sldId="303"/>
        </pc:sldMkLst>
        <pc:spChg chg="mod">
          <ac:chgData name="William Grey" userId="37b73424-c081-4fc2-b1af-363f4f3fd4f3" providerId="ADAL" clId="{91299F8D-032D-4CA1-B13C-8C961FC32C04}" dt="2018-10-09T12:36:42.117" v="183" actId="20577"/>
          <ac:spMkLst>
            <pc:docMk/>
            <pc:sldMk cId="2856563966" sldId="303"/>
            <ac:spMk id="2" creationId="{870C1B40-9A1E-42B6-9C61-92B3FC48DD90}"/>
          </ac:spMkLst>
        </pc:spChg>
        <pc:spChg chg="del">
          <ac:chgData name="William Grey" userId="37b73424-c081-4fc2-b1af-363f4f3fd4f3" providerId="ADAL" clId="{91299F8D-032D-4CA1-B13C-8C961FC32C04}" dt="2018-10-09T19:39:49.764" v="3895" actId="931"/>
          <ac:spMkLst>
            <pc:docMk/>
            <pc:sldMk cId="2856563966" sldId="303"/>
            <ac:spMk id="3" creationId="{BBC821DA-78FC-4C22-9B75-02BAC90FA042}"/>
          </ac:spMkLst>
        </pc:spChg>
        <pc:spChg chg="add del mod">
          <ac:chgData name="William Grey" userId="37b73424-c081-4fc2-b1af-363f4f3fd4f3" providerId="ADAL" clId="{91299F8D-032D-4CA1-B13C-8C961FC32C04}" dt="2018-10-09T20:13:13.817" v="4819" actId="478"/>
          <ac:spMkLst>
            <pc:docMk/>
            <pc:sldMk cId="2856563966" sldId="303"/>
            <ac:spMk id="13" creationId="{294A2773-7F61-4F0F-BE2D-4149A95A2F27}"/>
          </ac:spMkLst>
        </pc:spChg>
        <pc:spChg chg="add mod">
          <ac:chgData name="William Grey" userId="37b73424-c081-4fc2-b1af-363f4f3fd4f3" providerId="ADAL" clId="{91299F8D-032D-4CA1-B13C-8C961FC32C04}" dt="2018-10-09T20:24:05.613" v="4994" actId="20577"/>
          <ac:spMkLst>
            <pc:docMk/>
            <pc:sldMk cId="2856563966" sldId="303"/>
            <ac:spMk id="14" creationId="{44B99861-9002-45AC-A077-718AB7AF16E0}"/>
          </ac:spMkLst>
        </pc:spChg>
        <pc:spChg chg="add mod">
          <ac:chgData name="William Grey" userId="37b73424-c081-4fc2-b1af-363f4f3fd4f3" providerId="ADAL" clId="{91299F8D-032D-4CA1-B13C-8C961FC32C04}" dt="2018-10-10T12:08:15.992" v="6339" actId="20577"/>
          <ac:spMkLst>
            <pc:docMk/>
            <pc:sldMk cId="2856563966" sldId="303"/>
            <ac:spMk id="15" creationId="{F368C28C-199F-4085-9977-703B0E9FDCD8}"/>
          </ac:spMkLst>
        </pc:spChg>
        <pc:graphicFrameChg chg="add mod modGraphic">
          <ac:chgData name="William Grey" userId="37b73424-c081-4fc2-b1af-363f4f3fd4f3" providerId="ADAL" clId="{91299F8D-032D-4CA1-B13C-8C961FC32C04}" dt="2018-10-09T20:15:03.562" v="4896" actId="1076"/>
          <ac:graphicFrameMkLst>
            <pc:docMk/>
            <pc:sldMk cId="2856563966" sldId="303"/>
            <ac:graphicFrameMk id="12" creationId="{B6FAF980-2DF0-4DF5-A49F-A568CB4794C6}"/>
          </ac:graphicFrameMkLst>
        </pc:graphicFrameChg>
        <pc:picChg chg="add mod">
          <ac:chgData name="William Grey" userId="37b73424-c081-4fc2-b1af-363f4f3fd4f3" providerId="ADAL" clId="{91299F8D-032D-4CA1-B13C-8C961FC32C04}" dt="2018-10-09T20:14:59.939" v="4895" actId="1076"/>
          <ac:picMkLst>
            <pc:docMk/>
            <pc:sldMk cId="2856563966" sldId="303"/>
            <ac:picMk id="5" creationId="{425BC3A7-6E84-4E68-994A-F3866A585437}"/>
          </ac:picMkLst>
        </pc:picChg>
        <pc:picChg chg="add del mod">
          <ac:chgData name="William Grey" userId="37b73424-c081-4fc2-b1af-363f4f3fd4f3" providerId="ADAL" clId="{91299F8D-032D-4CA1-B13C-8C961FC32C04}" dt="2018-10-09T19:44:40.591" v="4005" actId="478"/>
          <ac:picMkLst>
            <pc:docMk/>
            <pc:sldMk cId="2856563966" sldId="303"/>
            <ac:picMk id="7" creationId="{361EB08D-BB86-4445-8DBC-07C0727FC230}"/>
          </ac:picMkLst>
        </pc:picChg>
        <pc:picChg chg="add del mod">
          <ac:chgData name="William Grey" userId="37b73424-c081-4fc2-b1af-363f4f3fd4f3" providerId="ADAL" clId="{91299F8D-032D-4CA1-B13C-8C961FC32C04}" dt="2018-10-09T19:44:46.076" v="4007" actId="478"/>
          <ac:picMkLst>
            <pc:docMk/>
            <pc:sldMk cId="2856563966" sldId="303"/>
            <ac:picMk id="9" creationId="{F9D6DC46-255B-48DA-AAFE-61C3BC763B59}"/>
          </ac:picMkLst>
        </pc:picChg>
        <pc:picChg chg="add del mod">
          <ac:chgData name="William Grey" userId="37b73424-c081-4fc2-b1af-363f4f3fd4f3" providerId="ADAL" clId="{91299F8D-032D-4CA1-B13C-8C961FC32C04}" dt="2018-10-09T19:44:43.427" v="4006" actId="478"/>
          <ac:picMkLst>
            <pc:docMk/>
            <pc:sldMk cId="2856563966" sldId="303"/>
            <ac:picMk id="11" creationId="{88D9EAF7-06EB-4EFC-BD97-FBF369E685B9}"/>
          </ac:picMkLst>
        </pc:picChg>
      </pc:sldChg>
      <pc:sldChg chg="modSp add ord">
        <pc:chgData name="William Grey" userId="37b73424-c081-4fc2-b1af-363f4f3fd4f3" providerId="ADAL" clId="{91299F8D-032D-4CA1-B13C-8C961FC32C04}" dt="2018-10-10T11:51:31.639" v="6266" actId="27636"/>
        <pc:sldMkLst>
          <pc:docMk/>
          <pc:sldMk cId="1789179385" sldId="304"/>
        </pc:sldMkLst>
        <pc:spChg chg="mod">
          <ac:chgData name="William Grey" userId="37b73424-c081-4fc2-b1af-363f4f3fd4f3" providerId="ADAL" clId="{91299F8D-032D-4CA1-B13C-8C961FC32C04}" dt="2018-10-09T12:36:23.824" v="161" actId="20577"/>
          <ac:spMkLst>
            <pc:docMk/>
            <pc:sldMk cId="1789179385" sldId="304"/>
            <ac:spMk id="2" creationId="{D72C2F39-976F-4579-89C3-E576149BAE16}"/>
          </ac:spMkLst>
        </pc:spChg>
        <pc:spChg chg="mod">
          <ac:chgData name="William Grey" userId="37b73424-c081-4fc2-b1af-363f4f3fd4f3" providerId="ADAL" clId="{91299F8D-032D-4CA1-B13C-8C961FC32C04}" dt="2018-10-10T11:51:31.639" v="6266" actId="27636"/>
          <ac:spMkLst>
            <pc:docMk/>
            <pc:sldMk cId="1789179385" sldId="304"/>
            <ac:spMk id="3" creationId="{AFFD7B40-8EDB-4D22-A2BB-4377D9905615}"/>
          </ac:spMkLst>
        </pc:spChg>
      </pc:sldChg>
      <pc:sldChg chg="addSp delSp modSp add">
        <pc:chgData name="William Grey" userId="37b73424-c081-4fc2-b1af-363f4f3fd4f3" providerId="ADAL" clId="{91299F8D-032D-4CA1-B13C-8C961FC32C04}" dt="2018-10-10T11:37:11.677" v="5996" actId="20577"/>
        <pc:sldMkLst>
          <pc:docMk/>
          <pc:sldMk cId="3671194390" sldId="305"/>
        </pc:sldMkLst>
        <pc:spChg chg="mod">
          <ac:chgData name="William Grey" userId="37b73424-c081-4fc2-b1af-363f4f3fd4f3" providerId="ADAL" clId="{91299F8D-032D-4CA1-B13C-8C961FC32C04}" dt="2018-10-09T12:44:36.824" v="705"/>
          <ac:spMkLst>
            <pc:docMk/>
            <pc:sldMk cId="3671194390" sldId="305"/>
            <ac:spMk id="2" creationId="{00000000-0000-0000-0000-000000000000}"/>
          </ac:spMkLst>
        </pc:spChg>
        <pc:spChg chg="del">
          <ac:chgData name="William Grey" userId="37b73424-c081-4fc2-b1af-363f4f3fd4f3" providerId="ADAL" clId="{91299F8D-032D-4CA1-B13C-8C961FC32C04}" dt="2018-10-09T12:41:46.183" v="568" actId="478"/>
          <ac:spMkLst>
            <pc:docMk/>
            <pc:sldMk cId="3671194390" sldId="305"/>
            <ac:spMk id="4" creationId="{28ADBF3F-9C6D-4EA4-9B9B-3329AD15D4F6}"/>
          </ac:spMkLst>
        </pc:spChg>
        <pc:spChg chg="add mod">
          <ac:chgData name="William Grey" userId="37b73424-c081-4fc2-b1af-363f4f3fd4f3" providerId="ADAL" clId="{91299F8D-032D-4CA1-B13C-8C961FC32C04}" dt="2018-10-10T11:37:11.677" v="5996" actId="20577"/>
          <ac:spMkLst>
            <pc:docMk/>
            <pc:sldMk cId="3671194390" sldId="305"/>
            <ac:spMk id="6" creationId="{94915C46-DC81-428F-9817-A9F6227F7BE1}"/>
          </ac:spMkLst>
        </pc:spChg>
        <pc:spChg chg="add mod">
          <ac:chgData name="William Grey" userId="37b73424-c081-4fc2-b1af-363f4f3fd4f3" providerId="ADAL" clId="{91299F8D-032D-4CA1-B13C-8C961FC32C04}" dt="2018-10-09T13:17:03.210" v="2641" actId="1076"/>
          <ac:spMkLst>
            <pc:docMk/>
            <pc:sldMk cId="3671194390" sldId="305"/>
            <ac:spMk id="7" creationId="{DED04FFC-F7AE-4B14-B89B-22F282561C58}"/>
          </ac:spMkLst>
        </pc:spChg>
        <pc:graphicFrameChg chg="add mod modGraphic">
          <ac:chgData name="William Grey" userId="37b73424-c081-4fc2-b1af-363f4f3fd4f3" providerId="ADAL" clId="{91299F8D-032D-4CA1-B13C-8C961FC32C04}" dt="2018-10-09T13:16:59.289" v="2640" actId="1076"/>
          <ac:graphicFrameMkLst>
            <pc:docMk/>
            <pc:sldMk cId="3671194390" sldId="305"/>
            <ac:graphicFrameMk id="5" creationId="{1834038F-3EA0-40E7-BAC8-B5E5EF27B965}"/>
          </ac:graphicFrameMkLst>
        </pc:graphicFrameChg>
      </pc:sldChg>
      <pc:sldChg chg="addSp modSp add ord">
        <pc:chgData name="William Grey" userId="37b73424-c081-4fc2-b1af-363f4f3fd4f3" providerId="ADAL" clId="{91299F8D-032D-4CA1-B13C-8C961FC32C04}" dt="2018-10-09T13:23:13.102" v="2952" actId="20577"/>
        <pc:sldMkLst>
          <pc:docMk/>
          <pc:sldMk cId="1893766761" sldId="306"/>
        </pc:sldMkLst>
        <pc:spChg chg="mod">
          <ac:chgData name="William Grey" userId="37b73424-c081-4fc2-b1af-363f4f3fd4f3" providerId="ADAL" clId="{91299F8D-032D-4CA1-B13C-8C961FC32C04}" dt="2018-10-09T13:20:55.398" v="2858" actId="20577"/>
          <ac:spMkLst>
            <pc:docMk/>
            <pc:sldMk cId="1893766761" sldId="306"/>
            <ac:spMk id="2" creationId="{E9E0B6C2-3E71-43A4-9846-5D7E08D06CF2}"/>
          </ac:spMkLst>
        </pc:spChg>
        <pc:spChg chg="mod">
          <ac:chgData name="William Grey" userId="37b73424-c081-4fc2-b1af-363f4f3fd4f3" providerId="ADAL" clId="{91299F8D-032D-4CA1-B13C-8C961FC32C04}" dt="2018-10-09T13:23:13.102" v="2952" actId="20577"/>
          <ac:spMkLst>
            <pc:docMk/>
            <pc:sldMk cId="1893766761" sldId="306"/>
            <ac:spMk id="3" creationId="{5C16E275-6FBE-41C2-81B1-7C344A40753F}"/>
          </ac:spMkLst>
        </pc:spChg>
        <pc:graphicFrameChg chg="add mod modGraphic">
          <ac:chgData name="William Grey" userId="37b73424-c081-4fc2-b1af-363f4f3fd4f3" providerId="ADAL" clId="{91299F8D-032D-4CA1-B13C-8C961FC32C04}" dt="2018-10-09T13:21:29.202" v="2862" actId="20577"/>
          <ac:graphicFrameMkLst>
            <pc:docMk/>
            <pc:sldMk cId="1893766761" sldId="306"/>
            <ac:graphicFrameMk id="4" creationId="{CC71B6AA-D7FE-49AD-83C5-418303F9B0A9}"/>
          </ac:graphicFrameMkLst>
        </pc:graphicFrameChg>
      </pc:sldChg>
      <pc:sldChg chg="addSp delSp modSp add">
        <pc:chgData name="William Grey" userId="37b73424-c081-4fc2-b1af-363f4f3fd4f3" providerId="ADAL" clId="{91299F8D-032D-4CA1-B13C-8C961FC32C04}" dt="2018-10-10T11:40:54.998" v="6018" actId="20577"/>
        <pc:sldMkLst>
          <pc:docMk/>
          <pc:sldMk cId="2480003269" sldId="307"/>
        </pc:sldMkLst>
        <pc:spChg chg="mod">
          <ac:chgData name="William Grey" userId="37b73424-c081-4fc2-b1af-363f4f3fd4f3" providerId="ADAL" clId="{91299F8D-032D-4CA1-B13C-8C961FC32C04}" dt="2018-10-09T12:45:43.016" v="760" actId="20577"/>
          <ac:spMkLst>
            <pc:docMk/>
            <pc:sldMk cId="2480003269" sldId="307"/>
            <ac:spMk id="2" creationId="{00000000-0000-0000-0000-000000000000}"/>
          </ac:spMkLst>
        </pc:spChg>
        <pc:spChg chg="mod">
          <ac:chgData name="William Grey" userId="37b73424-c081-4fc2-b1af-363f4f3fd4f3" providerId="ADAL" clId="{91299F8D-032D-4CA1-B13C-8C961FC32C04}" dt="2018-10-10T11:40:54.998" v="6018" actId="20577"/>
          <ac:spMkLst>
            <pc:docMk/>
            <pc:sldMk cId="2480003269" sldId="307"/>
            <ac:spMk id="6" creationId="{94915C46-DC81-428F-9817-A9F6227F7BE1}"/>
          </ac:spMkLst>
        </pc:spChg>
        <pc:spChg chg="del">
          <ac:chgData name="William Grey" userId="37b73424-c081-4fc2-b1af-363f4f3fd4f3" providerId="ADAL" clId="{91299F8D-032D-4CA1-B13C-8C961FC32C04}" dt="2018-10-09T13:14:49.181" v="2562" actId="478"/>
          <ac:spMkLst>
            <pc:docMk/>
            <pc:sldMk cId="2480003269" sldId="307"/>
            <ac:spMk id="7" creationId="{DED04FFC-F7AE-4B14-B89B-22F282561C58}"/>
          </ac:spMkLst>
        </pc:spChg>
        <pc:spChg chg="add mod">
          <ac:chgData name="William Grey" userId="37b73424-c081-4fc2-b1af-363f4f3fd4f3" providerId="ADAL" clId="{91299F8D-032D-4CA1-B13C-8C961FC32C04}" dt="2018-10-09T13:17:26.985" v="2645" actId="1076"/>
          <ac:spMkLst>
            <pc:docMk/>
            <pc:sldMk cId="2480003269" sldId="307"/>
            <ac:spMk id="9" creationId="{D59FF510-B060-409C-9FEF-39D3553A2BC0}"/>
          </ac:spMkLst>
        </pc:spChg>
        <pc:graphicFrameChg chg="del modGraphic">
          <ac:chgData name="William Grey" userId="37b73424-c081-4fc2-b1af-363f4f3fd4f3" providerId="ADAL" clId="{91299F8D-032D-4CA1-B13C-8C961FC32C04}" dt="2018-10-09T13:17:22.908" v="2644" actId="478"/>
          <ac:graphicFrameMkLst>
            <pc:docMk/>
            <pc:sldMk cId="2480003269" sldId="307"/>
            <ac:graphicFrameMk id="5" creationId="{1834038F-3EA0-40E7-BAC8-B5E5EF27B965}"/>
          </ac:graphicFrameMkLst>
        </pc:graphicFrameChg>
        <pc:graphicFrameChg chg="add mod">
          <ac:chgData name="William Grey" userId="37b73424-c081-4fc2-b1af-363f4f3fd4f3" providerId="ADAL" clId="{91299F8D-032D-4CA1-B13C-8C961FC32C04}" dt="2018-10-09T13:17:20.518" v="2643" actId="1076"/>
          <ac:graphicFrameMkLst>
            <pc:docMk/>
            <pc:sldMk cId="2480003269" sldId="307"/>
            <ac:graphicFrameMk id="8" creationId="{11F95F5E-1CE5-4420-B77F-2698447958FE}"/>
          </ac:graphicFrameMkLst>
        </pc:graphicFrameChg>
      </pc:sldChg>
      <pc:sldChg chg="modSp add">
        <pc:chgData name="William Grey" userId="37b73424-c081-4fc2-b1af-363f4f3fd4f3" providerId="ADAL" clId="{91299F8D-032D-4CA1-B13C-8C961FC32C04}" dt="2018-10-09T13:33:15.068" v="3021" actId="20577"/>
        <pc:sldMkLst>
          <pc:docMk/>
          <pc:sldMk cId="1040183521" sldId="308"/>
        </pc:sldMkLst>
        <pc:spChg chg="mod">
          <ac:chgData name="William Grey" userId="37b73424-c081-4fc2-b1af-363f4f3fd4f3" providerId="ADAL" clId="{91299F8D-032D-4CA1-B13C-8C961FC32C04}" dt="2018-10-09T13:10:04.362" v="2132" actId="20577"/>
          <ac:spMkLst>
            <pc:docMk/>
            <pc:sldMk cId="1040183521" sldId="308"/>
            <ac:spMk id="2" creationId="{63511E5F-E82A-42D7-BC76-49816E687E7E}"/>
          </ac:spMkLst>
        </pc:spChg>
        <pc:spChg chg="mod">
          <ac:chgData name="William Grey" userId="37b73424-c081-4fc2-b1af-363f4f3fd4f3" providerId="ADAL" clId="{91299F8D-032D-4CA1-B13C-8C961FC32C04}" dt="2018-10-09T13:33:15.068" v="3021" actId="20577"/>
          <ac:spMkLst>
            <pc:docMk/>
            <pc:sldMk cId="1040183521" sldId="308"/>
            <ac:spMk id="3" creationId="{3F983428-38BF-4949-817A-08835E8E8733}"/>
          </ac:spMkLst>
        </pc:spChg>
      </pc:sldChg>
      <pc:sldChg chg="addSp delSp add ord">
        <pc:chgData name="William Grey" userId="37b73424-c081-4fc2-b1af-363f4f3fd4f3" providerId="ADAL" clId="{91299F8D-032D-4CA1-B13C-8C961FC32C04}" dt="2018-10-10T11:38:54.747" v="5998"/>
        <pc:sldMkLst>
          <pc:docMk/>
          <pc:sldMk cId="2986115325" sldId="309"/>
        </pc:sldMkLst>
        <pc:spChg chg="add del">
          <ac:chgData name="William Grey" userId="37b73424-c081-4fc2-b1af-363f4f3fd4f3" providerId="ADAL" clId="{91299F8D-032D-4CA1-B13C-8C961FC32C04}" dt="2018-10-10T11:38:54.747" v="5998"/>
          <ac:spMkLst>
            <pc:docMk/>
            <pc:sldMk cId="2986115325" sldId="309"/>
            <ac:spMk id="4" creationId="{E9F6AEA2-7727-4051-ADC4-728E3B6ED70E}"/>
          </ac:spMkLst>
        </pc:spChg>
      </pc:sldChg>
      <pc:sldChg chg="add ord">
        <pc:chgData name="William Grey" userId="37b73424-c081-4fc2-b1af-363f4f3fd4f3" providerId="ADAL" clId="{91299F8D-032D-4CA1-B13C-8C961FC32C04}" dt="2018-10-09T13:23:59.633" v="2998"/>
        <pc:sldMkLst>
          <pc:docMk/>
          <pc:sldMk cId="1287165991" sldId="310"/>
        </pc:sldMkLst>
      </pc:sldChg>
      <pc:sldChg chg="add ord">
        <pc:chgData name="William Grey" userId="37b73424-c081-4fc2-b1af-363f4f3fd4f3" providerId="ADAL" clId="{91299F8D-032D-4CA1-B13C-8C961FC32C04}" dt="2018-10-09T13:25:00.014" v="3001"/>
        <pc:sldMkLst>
          <pc:docMk/>
          <pc:sldMk cId="923300743" sldId="311"/>
        </pc:sldMkLst>
      </pc:sldChg>
      <pc:sldChg chg="modSp add ord">
        <pc:chgData name="William Grey" userId="37b73424-c081-4fc2-b1af-363f4f3fd4f3" providerId="ADAL" clId="{91299F8D-032D-4CA1-B13C-8C961FC32C04}" dt="2018-10-10T11:47:48.934" v="6127" actId="20577"/>
        <pc:sldMkLst>
          <pc:docMk/>
          <pc:sldMk cId="940339804" sldId="312"/>
        </pc:sldMkLst>
        <pc:spChg chg="mod">
          <ac:chgData name="William Grey" userId="37b73424-c081-4fc2-b1af-363f4f3fd4f3" providerId="ADAL" clId="{91299F8D-032D-4CA1-B13C-8C961FC32C04}" dt="2018-10-10T11:47:48.934" v="6127" actId="20577"/>
          <ac:spMkLst>
            <pc:docMk/>
            <pc:sldMk cId="940339804" sldId="312"/>
            <ac:spMk id="2" creationId="{E344B968-3E8F-405C-9ABF-992C8D55ADFA}"/>
          </ac:spMkLst>
        </pc:spChg>
      </pc:sldChg>
      <pc:sldChg chg="modSp add">
        <pc:chgData name="William Grey" userId="37b73424-c081-4fc2-b1af-363f4f3fd4f3" providerId="ADAL" clId="{91299F8D-032D-4CA1-B13C-8C961FC32C04}" dt="2018-10-10T11:50:28.525" v="6260" actId="20577"/>
        <pc:sldMkLst>
          <pc:docMk/>
          <pc:sldMk cId="3354755558" sldId="314"/>
        </pc:sldMkLst>
        <pc:spChg chg="mod">
          <ac:chgData name="William Grey" userId="37b73424-c081-4fc2-b1af-363f4f3fd4f3" providerId="ADAL" clId="{91299F8D-032D-4CA1-B13C-8C961FC32C04}" dt="2018-10-09T13:12:32.747" v="2387" actId="20577"/>
          <ac:spMkLst>
            <pc:docMk/>
            <pc:sldMk cId="3354755558" sldId="314"/>
            <ac:spMk id="2" creationId="{726706EB-9648-427A-8928-8F3EA356CE94}"/>
          </ac:spMkLst>
        </pc:spChg>
        <pc:spChg chg="mod">
          <ac:chgData name="William Grey" userId="37b73424-c081-4fc2-b1af-363f4f3fd4f3" providerId="ADAL" clId="{91299F8D-032D-4CA1-B13C-8C961FC32C04}" dt="2018-10-10T11:50:28.525" v="6260" actId="20577"/>
          <ac:spMkLst>
            <pc:docMk/>
            <pc:sldMk cId="3354755558" sldId="314"/>
            <ac:spMk id="3" creationId="{15635F52-3F3C-45CE-B9CA-FA64F5DCD196}"/>
          </ac:spMkLst>
        </pc:spChg>
      </pc:sldChg>
      <pc:sldChg chg="addSp delSp modSp add">
        <pc:chgData name="William Grey" userId="37b73424-c081-4fc2-b1af-363f4f3fd4f3" providerId="ADAL" clId="{91299F8D-032D-4CA1-B13C-8C961FC32C04}" dt="2018-10-09T13:44:08.887" v="3892" actId="27636"/>
        <pc:sldMkLst>
          <pc:docMk/>
          <pc:sldMk cId="860206979" sldId="315"/>
        </pc:sldMkLst>
        <pc:spChg chg="mod">
          <ac:chgData name="William Grey" userId="37b73424-c081-4fc2-b1af-363f4f3fd4f3" providerId="ADAL" clId="{91299F8D-032D-4CA1-B13C-8C961FC32C04}" dt="2018-10-09T13:44:08.887" v="3892" actId="27636"/>
          <ac:spMkLst>
            <pc:docMk/>
            <pc:sldMk cId="860206979" sldId="315"/>
            <ac:spMk id="2" creationId="{726706EB-9648-427A-8928-8F3EA356CE94}"/>
          </ac:spMkLst>
        </pc:spChg>
        <pc:spChg chg="mod">
          <ac:chgData name="William Grey" userId="37b73424-c081-4fc2-b1af-363f4f3fd4f3" providerId="ADAL" clId="{91299F8D-032D-4CA1-B13C-8C961FC32C04}" dt="2018-10-09T13:43:42.316" v="3852" actId="20577"/>
          <ac:spMkLst>
            <pc:docMk/>
            <pc:sldMk cId="860206979" sldId="315"/>
            <ac:spMk id="3" creationId="{15635F52-3F3C-45CE-B9CA-FA64F5DCD196}"/>
          </ac:spMkLst>
        </pc:spChg>
        <pc:spChg chg="add del">
          <ac:chgData name="William Grey" userId="37b73424-c081-4fc2-b1af-363f4f3fd4f3" providerId="ADAL" clId="{91299F8D-032D-4CA1-B13C-8C961FC32C04}" dt="2018-10-09T13:41:42.908" v="3747"/>
          <ac:spMkLst>
            <pc:docMk/>
            <pc:sldMk cId="860206979" sldId="315"/>
            <ac:spMk id="4" creationId="{77212080-E2EF-4E2F-9866-3544B4B60CF1}"/>
          </ac:spMkLst>
        </pc:spChg>
      </pc:sldChg>
      <pc:sldChg chg="addSp delSp modSp add ord modAnim">
        <pc:chgData name="William Grey" userId="37b73424-c081-4fc2-b1af-363f4f3fd4f3" providerId="ADAL" clId="{91299F8D-032D-4CA1-B13C-8C961FC32C04}" dt="2018-10-09T21:07:19.292" v="5982"/>
        <pc:sldMkLst>
          <pc:docMk/>
          <pc:sldMk cId="3043754037" sldId="316"/>
        </pc:sldMkLst>
        <pc:spChg chg="mod">
          <ac:chgData name="William Grey" userId="37b73424-c081-4fc2-b1af-363f4f3fd4f3" providerId="ADAL" clId="{91299F8D-032D-4CA1-B13C-8C961FC32C04}" dt="2018-10-09T19:41:19.426" v="3960" actId="20577"/>
          <ac:spMkLst>
            <pc:docMk/>
            <pc:sldMk cId="3043754037" sldId="316"/>
            <ac:spMk id="2" creationId="{870C1B40-9A1E-42B6-9C61-92B3FC48DD90}"/>
          </ac:spMkLst>
        </pc:spChg>
        <pc:spChg chg="add mod">
          <ac:chgData name="William Grey" userId="37b73424-c081-4fc2-b1af-363f4f3fd4f3" providerId="ADAL" clId="{91299F8D-032D-4CA1-B13C-8C961FC32C04}" dt="2018-10-09T19:42:20.382" v="3984" actId="20577"/>
          <ac:spMkLst>
            <pc:docMk/>
            <pc:sldMk cId="3043754037" sldId="316"/>
            <ac:spMk id="4" creationId="{1948B6F0-EEE4-40F1-A56A-49E64A70D8EC}"/>
          </ac:spMkLst>
        </pc:spChg>
        <pc:spChg chg="add mod">
          <ac:chgData name="William Grey" userId="37b73424-c081-4fc2-b1af-363f4f3fd4f3" providerId="ADAL" clId="{91299F8D-032D-4CA1-B13C-8C961FC32C04}" dt="2018-10-09T19:43:08.606" v="3995" actId="13822"/>
          <ac:spMkLst>
            <pc:docMk/>
            <pc:sldMk cId="3043754037" sldId="316"/>
            <ac:spMk id="6" creationId="{7C9DD440-9887-480A-AE48-7DB52F7B88EC}"/>
          </ac:spMkLst>
        </pc:spChg>
        <pc:spChg chg="add mod">
          <ac:chgData name="William Grey" userId="37b73424-c081-4fc2-b1af-363f4f3fd4f3" providerId="ADAL" clId="{91299F8D-032D-4CA1-B13C-8C961FC32C04}" dt="2018-10-09T19:42:35.981" v="3989" actId="20577"/>
          <ac:spMkLst>
            <pc:docMk/>
            <pc:sldMk cId="3043754037" sldId="316"/>
            <ac:spMk id="10" creationId="{6E29659D-60A8-4267-8E99-575854026D83}"/>
          </ac:spMkLst>
        </pc:spChg>
        <pc:spChg chg="add mod">
          <ac:chgData name="William Grey" userId="37b73424-c081-4fc2-b1af-363f4f3fd4f3" providerId="ADAL" clId="{91299F8D-032D-4CA1-B13C-8C961FC32C04}" dt="2018-10-09T19:42:48.951" v="3993" actId="20577"/>
          <ac:spMkLst>
            <pc:docMk/>
            <pc:sldMk cId="3043754037" sldId="316"/>
            <ac:spMk id="12" creationId="{905AB351-EF01-495B-A3D2-779B9876A2DA}"/>
          </ac:spMkLst>
        </pc:spChg>
        <pc:spChg chg="add mod">
          <ac:chgData name="William Grey" userId="37b73424-c081-4fc2-b1af-363f4f3fd4f3" providerId="ADAL" clId="{91299F8D-032D-4CA1-B13C-8C961FC32C04}" dt="2018-10-09T19:43:47.900" v="4001" actId="14100"/>
          <ac:spMkLst>
            <pc:docMk/>
            <pc:sldMk cId="3043754037" sldId="316"/>
            <ac:spMk id="13" creationId="{685CA8A5-14F2-423F-BF6E-7188F187D7DE}"/>
          </ac:spMkLst>
        </pc:spChg>
        <pc:spChg chg="add mod">
          <ac:chgData name="William Grey" userId="37b73424-c081-4fc2-b1af-363f4f3fd4f3" providerId="ADAL" clId="{91299F8D-032D-4CA1-B13C-8C961FC32C04}" dt="2018-10-09T19:43:58.678" v="4003" actId="1076"/>
          <ac:spMkLst>
            <pc:docMk/>
            <pc:sldMk cId="3043754037" sldId="316"/>
            <ac:spMk id="14" creationId="{1709AB44-CB6F-4E9D-8853-2DA473439286}"/>
          </ac:spMkLst>
        </pc:spChg>
        <pc:picChg chg="del">
          <ac:chgData name="William Grey" userId="37b73424-c081-4fc2-b1af-363f4f3fd4f3" providerId="ADAL" clId="{91299F8D-032D-4CA1-B13C-8C961FC32C04}" dt="2018-10-09T19:41:24.207" v="3961" actId="478"/>
          <ac:picMkLst>
            <pc:docMk/>
            <pc:sldMk cId="3043754037" sldId="316"/>
            <ac:picMk id="5" creationId="{425BC3A7-6E84-4E68-994A-F3866A585437}"/>
          </ac:picMkLst>
        </pc:picChg>
        <pc:picChg chg="mod">
          <ac:chgData name="William Grey" userId="37b73424-c081-4fc2-b1af-363f4f3fd4f3" providerId="ADAL" clId="{91299F8D-032D-4CA1-B13C-8C961FC32C04}" dt="2018-10-09T19:43:28.945" v="3998" actId="14100"/>
          <ac:picMkLst>
            <pc:docMk/>
            <pc:sldMk cId="3043754037" sldId="316"/>
            <ac:picMk id="7" creationId="{361EB08D-BB86-4445-8DBC-07C0727FC230}"/>
          </ac:picMkLst>
        </pc:picChg>
        <pc:picChg chg="mod">
          <ac:chgData name="William Grey" userId="37b73424-c081-4fc2-b1af-363f4f3fd4f3" providerId="ADAL" clId="{91299F8D-032D-4CA1-B13C-8C961FC32C04}" dt="2018-10-09T19:42:26.801" v="3985" actId="1076"/>
          <ac:picMkLst>
            <pc:docMk/>
            <pc:sldMk cId="3043754037" sldId="316"/>
            <ac:picMk id="9" creationId="{F9D6DC46-255B-48DA-AAFE-61C3BC763B59}"/>
          </ac:picMkLst>
        </pc:picChg>
        <pc:picChg chg="mod">
          <ac:chgData name="William Grey" userId="37b73424-c081-4fc2-b1af-363f4f3fd4f3" providerId="ADAL" clId="{91299F8D-032D-4CA1-B13C-8C961FC32C04}" dt="2018-10-09T19:42:06.265" v="3971" actId="1076"/>
          <ac:picMkLst>
            <pc:docMk/>
            <pc:sldMk cId="3043754037" sldId="316"/>
            <ac:picMk id="11" creationId="{88D9EAF7-06EB-4EFC-BD97-FBF369E685B9}"/>
          </ac:picMkLst>
        </pc:picChg>
      </pc:sldChg>
      <pc:sldChg chg="addSp delSp modSp add">
        <pc:chgData name="William Grey" userId="37b73424-c081-4fc2-b1af-363f4f3fd4f3" providerId="ADAL" clId="{91299F8D-032D-4CA1-B13C-8C961FC32C04}" dt="2018-10-09T21:07:03.482" v="5980" actId="20577"/>
        <pc:sldMkLst>
          <pc:docMk/>
          <pc:sldMk cId="354365323" sldId="317"/>
        </pc:sldMkLst>
        <pc:spChg chg="mod">
          <ac:chgData name="William Grey" userId="37b73424-c081-4fc2-b1af-363f4f3fd4f3" providerId="ADAL" clId="{91299F8D-032D-4CA1-B13C-8C961FC32C04}" dt="2018-10-09T20:54:52.713" v="5647" actId="20577"/>
          <ac:spMkLst>
            <pc:docMk/>
            <pc:sldMk cId="354365323" sldId="317"/>
            <ac:spMk id="2" creationId="{55778392-440A-444B-A5C9-073839650D9B}"/>
          </ac:spMkLst>
        </pc:spChg>
        <pc:spChg chg="add mod">
          <ac:chgData name="William Grey" userId="37b73424-c081-4fc2-b1af-363f4f3fd4f3" providerId="ADAL" clId="{91299F8D-032D-4CA1-B13C-8C961FC32C04}" dt="2018-10-09T21:07:03.482" v="5980" actId="20577"/>
          <ac:spMkLst>
            <pc:docMk/>
            <pc:sldMk cId="354365323" sldId="317"/>
            <ac:spMk id="5" creationId="{40D879EA-356A-4F27-B3CC-12F0CFCF68D2}"/>
          </ac:spMkLst>
        </pc:spChg>
        <pc:spChg chg="add mod">
          <ac:chgData name="William Grey" userId="37b73424-c081-4fc2-b1af-363f4f3fd4f3" providerId="ADAL" clId="{91299F8D-032D-4CA1-B13C-8C961FC32C04}" dt="2018-10-09T21:06:43.722" v="5975" actId="1076"/>
          <ac:spMkLst>
            <pc:docMk/>
            <pc:sldMk cId="354365323" sldId="317"/>
            <ac:spMk id="8" creationId="{0F35988D-A4EB-4F20-950F-626934B92F07}"/>
          </ac:spMkLst>
        </pc:spChg>
        <pc:graphicFrameChg chg="mod modGraphic">
          <ac:chgData name="William Grey" userId="37b73424-c081-4fc2-b1af-363f4f3fd4f3" providerId="ADAL" clId="{91299F8D-032D-4CA1-B13C-8C961FC32C04}" dt="2018-10-09T21:06:51.303" v="5977" actId="1076"/>
          <ac:graphicFrameMkLst>
            <pc:docMk/>
            <pc:sldMk cId="354365323" sldId="317"/>
            <ac:graphicFrameMk id="4" creationId="{30745F0E-4F09-4D87-9D39-2A3C9B8A7F5F}"/>
          </ac:graphicFrameMkLst>
        </pc:graphicFrameChg>
        <pc:graphicFrameChg chg="add mod modGraphic">
          <ac:chgData name="William Grey" userId="37b73424-c081-4fc2-b1af-363f4f3fd4f3" providerId="ADAL" clId="{91299F8D-032D-4CA1-B13C-8C961FC32C04}" dt="2018-10-09T21:06:39.266" v="5974" actId="1076"/>
          <ac:graphicFrameMkLst>
            <pc:docMk/>
            <pc:sldMk cId="354365323" sldId="317"/>
            <ac:graphicFrameMk id="6" creationId="{608E09BB-186C-48EC-9FEB-4A74C67CADC7}"/>
          </ac:graphicFrameMkLst>
        </pc:graphicFrameChg>
        <pc:graphicFrameChg chg="add del mod modGraphic">
          <ac:chgData name="William Grey" userId="37b73424-c081-4fc2-b1af-363f4f3fd4f3" providerId="ADAL" clId="{91299F8D-032D-4CA1-B13C-8C961FC32C04}" dt="2018-10-09T21:05:58.043" v="5910" actId="478"/>
          <ac:graphicFrameMkLst>
            <pc:docMk/>
            <pc:sldMk cId="354365323" sldId="317"/>
            <ac:graphicFrameMk id="7" creationId="{E5C74836-F3B3-4660-B593-2C90B8FE6CFF}"/>
          </ac:graphicFrameMkLst>
        </pc:graphicFrameChg>
      </pc:sldChg>
      <pc:sldChg chg="modSp add">
        <pc:chgData name="William Grey" userId="37b73424-c081-4fc2-b1af-363f4f3fd4f3" providerId="ADAL" clId="{91299F8D-032D-4CA1-B13C-8C961FC32C04}" dt="2018-10-10T11:39:55.932" v="6011" actId="20577"/>
        <pc:sldMkLst>
          <pc:docMk/>
          <pc:sldMk cId="2953990806" sldId="318"/>
        </pc:sldMkLst>
        <pc:spChg chg="mod">
          <ac:chgData name="William Grey" userId="37b73424-c081-4fc2-b1af-363f4f3fd4f3" providerId="ADAL" clId="{91299F8D-032D-4CA1-B13C-8C961FC32C04}" dt="2018-10-10T11:39:55.932" v="6011" actId="20577"/>
          <ac:spMkLst>
            <pc:docMk/>
            <pc:sldMk cId="2953990806" sldId="318"/>
            <ac:spMk id="3" creationId="{39A145BD-B7DB-44C9-BA8C-437C6AFAD2DD}"/>
          </ac:spMkLst>
        </pc:spChg>
      </pc:sldChg>
      <pc:sldChg chg="modSp add">
        <pc:chgData name="William Grey" userId="37b73424-c081-4fc2-b1af-363f4f3fd4f3" providerId="ADAL" clId="{91299F8D-032D-4CA1-B13C-8C961FC32C04}" dt="2018-10-10T11:43:01.860" v="6031" actId="20577"/>
        <pc:sldMkLst>
          <pc:docMk/>
          <pc:sldMk cId="3221489475" sldId="319"/>
        </pc:sldMkLst>
        <pc:spChg chg="mod">
          <ac:chgData name="William Grey" userId="37b73424-c081-4fc2-b1af-363f4f3fd4f3" providerId="ADAL" clId="{91299F8D-032D-4CA1-B13C-8C961FC32C04}" dt="2018-10-10T11:43:01.860" v="6031" actId="20577"/>
          <ac:spMkLst>
            <pc:docMk/>
            <pc:sldMk cId="3221489475" sldId="319"/>
            <ac:spMk id="3" creationId="{39A145BD-B7DB-44C9-BA8C-437C6AFAD2DD}"/>
          </ac:spMkLst>
        </pc:spChg>
      </pc:sldChg>
      <pc:sldChg chg="modSp add">
        <pc:chgData name="William Grey" userId="37b73424-c081-4fc2-b1af-363f4f3fd4f3" providerId="ADAL" clId="{91299F8D-032D-4CA1-B13C-8C961FC32C04}" dt="2018-10-10T11:45:01.981" v="6114" actId="20577"/>
        <pc:sldMkLst>
          <pc:docMk/>
          <pc:sldMk cId="2452755237" sldId="320"/>
        </pc:sldMkLst>
        <pc:spChg chg="mod">
          <ac:chgData name="William Grey" userId="37b73424-c081-4fc2-b1af-363f4f3fd4f3" providerId="ADAL" clId="{91299F8D-032D-4CA1-B13C-8C961FC32C04}" dt="2018-10-10T11:45:01.981" v="6114" actId="20577"/>
          <ac:spMkLst>
            <pc:docMk/>
            <pc:sldMk cId="2452755237" sldId="320"/>
            <ac:spMk id="3" creationId="{39A145BD-B7DB-44C9-BA8C-437C6AFAD2DD}"/>
          </ac:spMkLst>
        </pc:spChg>
      </pc:sldChg>
      <pc:sldChg chg="add del">
        <pc:chgData name="William Grey" userId="37b73424-c081-4fc2-b1af-363f4f3fd4f3" providerId="ADAL" clId="{91299F8D-032D-4CA1-B13C-8C961FC32C04}" dt="2018-10-10T11:43:47.745" v="6033"/>
        <pc:sldMkLst>
          <pc:docMk/>
          <pc:sldMk cId="2920012797" sldId="320"/>
        </pc:sldMkLst>
      </pc:sldChg>
      <pc:sldChg chg="modSp add">
        <pc:chgData name="William Grey" userId="37b73424-c081-4fc2-b1af-363f4f3fd4f3" providerId="ADAL" clId="{91299F8D-032D-4CA1-B13C-8C961FC32C04}" dt="2018-10-10T11:48:25.847" v="6148" actId="20577"/>
        <pc:sldMkLst>
          <pc:docMk/>
          <pc:sldMk cId="156748013" sldId="321"/>
        </pc:sldMkLst>
        <pc:spChg chg="mod">
          <ac:chgData name="William Grey" userId="37b73424-c081-4fc2-b1af-363f4f3fd4f3" providerId="ADAL" clId="{91299F8D-032D-4CA1-B13C-8C961FC32C04}" dt="2018-10-10T11:48:25.847" v="6148" actId="20577"/>
          <ac:spMkLst>
            <pc:docMk/>
            <pc:sldMk cId="156748013" sldId="321"/>
            <ac:spMk id="3" creationId="{39A145BD-B7DB-44C9-BA8C-437C6AFAD2DD}"/>
          </ac:spMkLst>
        </pc:spChg>
      </pc:sldChg>
      <pc:sldChg chg="modSp add">
        <pc:chgData name="William Grey" userId="37b73424-c081-4fc2-b1af-363f4f3fd4f3" providerId="ADAL" clId="{91299F8D-032D-4CA1-B13C-8C961FC32C04}" dt="2018-10-10T11:56:19.842" v="6331" actId="20577"/>
        <pc:sldMkLst>
          <pc:docMk/>
          <pc:sldMk cId="2184012464" sldId="322"/>
        </pc:sldMkLst>
        <pc:spChg chg="mod">
          <ac:chgData name="William Grey" userId="37b73424-c081-4fc2-b1af-363f4f3fd4f3" providerId="ADAL" clId="{91299F8D-032D-4CA1-B13C-8C961FC32C04}" dt="2018-10-10T11:56:19.842" v="6331" actId="20577"/>
          <ac:spMkLst>
            <pc:docMk/>
            <pc:sldMk cId="2184012464" sldId="322"/>
            <ac:spMk id="3" creationId="{15635F52-3F3C-45CE-B9CA-FA64F5DCD196}"/>
          </ac:spMkLst>
        </pc:spChg>
      </pc:sldChg>
    </pc:docChg>
  </pc:docChgLst>
  <pc:docChgLst>
    <pc:chgData name="William Grey" userId="37b73424-c081-4fc2-b1af-363f4f3fd4f3" providerId="ADAL" clId="{009EACAC-1A80-4442-BD26-0846410DC93C}"/>
    <pc:docChg chg="undo custSel addSld delSld modSld sldOrd">
      <pc:chgData name="William Grey" userId="37b73424-c081-4fc2-b1af-363f4f3fd4f3" providerId="ADAL" clId="{009EACAC-1A80-4442-BD26-0846410DC93C}" dt="2018-09-23T22:17:14.532" v="326" actId="20577"/>
      <pc:docMkLst>
        <pc:docMk/>
      </pc:docMkLst>
      <pc:sldChg chg="modSp add ord">
        <pc:chgData name="William Grey" userId="37b73424-c081-4fc2-b1af-363f4f3fd4f3" providerId="ADAL" clId="{009EACAC-1A80-4442-BD26-0846410DC93C}" dt="2018-09-23T20:30:44.631" v="260"/>
        <pc:sldMkLst>
          <pc:docMk/>
          <pc:sldMk cId="2648221292" sldId="299"/>
        </pc:sldMkLst>
        <pc:spChg chg="mod">
          <ac:chgData name="William Grey" userId="37b73424-c081-4fc2-b1af-363f4f3fd4f3" providerId="ADAL" clId="{009EACAC-1A80-4442-BD26-0846410DC93C}" dt="2018-09-23T20:30:41.788" v="259" actId="20577"/>
          <ac:spMkLst>
            <pc:docMk/>
            <pc:sldMk cId="2648221292" sldId="299"/>
            <ac:spMk id="2" creationId="{00000000-0000-0000-0000-000000000000}"/>
          </ac:spMkLst>
        </pc:spChg>
        <pc:spChg chg="mod">
          <ac:chgData name="William Grey" userId="37b73424-c081-4fc2-b1af-363f4f3fd4f3" providerId="ADAL" clId="{009EACAC-1A80-4442-BD26-0846410DC93C}" dt="2018-09-23T20:30:24.277" v="237" actId="122"/>
          <ac:spMkLst>
            <pc:docMk/>
            <pc:sldMk cId="2648221292" sldId="299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009EACAC-1A80-4442-BD26-0846410DC93C}" dt="2018-09-23T20:33:01.321" v="277" actId="27636"/>
        <pc:sldMkLst>
          <pc:docMk/>
          <pc:sldMk cId="1137079381" sldId="301"/>
        </pc:sldMkLst>
        <pc:spChg chg="mod">
          <ac:chgData name="William Grey" userId="37b73424-c081-4fc2-b1af-363f4f3fd4f3" providerId="ADAL" clId="{009EACAC-1A80-4442-BD26-0846410DC93C}" dt="2018-09-23T20:33:01.321" v="277" actId="27636"/>
          <ac:spMkLst>
            <pc:docMk/>
            <pc:sldMk cId="1137079381" sldId="301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6FD4F7DA-F445-4052-95F8-9C32CE913826}"/>
    <pc:docChg chg="custSel modSld">
      <pc:chgData name="William Grey" userId="37b73424-c081-4fc2-b1af-363f4f3fd4f3" providerId="ADAL" clId="{6FD4F7DA-F445-4052-95F8-9C32CE913826}" dt="2021-10-12T11:13:50.889" v="129" actId="20577"/>
      <pc:docMkLst>
        <pc:docMk/>
      </pc:docMkLst>
      <pc:sldChg chg="modSp mod">
        <pc:chgData name="William Grey" userId="37b73424-c081-4fc2-b1af-363f4f3fd4f3" providerId="ADAL" clId="{6FD4F7DA-F445-4052-95F8-9C32CE913826}" dt="2021-10-12T11:13:50.889" v="129" actId="20577"/>
        <pc:sldMkLst>
          <pc:docMk/>
          <pc:sldMk cId="2856563966" sldId="303"/>
        </pc:sldMkLst>
        <pc:spChg chg="mod">
          <ac:chgData name="William Grey" userId="37b73424-c081-4fc2-b1af-363f4f3fd4f3" providerId="ADAL" clId="{6FD4F7DA-F445-4052-95F8-9C32CE913826}" dt="2021-10-12T11:13:50.889" v="129" actId="20577"/>
          <ac:spMkLst>
            <pc:docMk/>
            <pc:sldMk cId="2856563966" sldId="303"/>
            <ac:spMk id="15" creationId="{F368C28C-199F-4085-9977-703B0E9FDCD8}"/>
          </ac:spMkLst>
        </pc:spChg>
      </pc:sldChg>
      <pc:sldChg chg="modSp mod">
        <pc:chgData name="William Grey" userId="37b73424-c081-4fc2-b1af-363f4f3fd4f3" providerId="ADAL" clId="{6FD4F7DA-F445-4052-95F8-9C32CE913826}" dt="2021-10-12T10:57:31.176" v="114" actId="5793"/>
        <pc:sldMkLst>
          <pc:docMk/>
          <pc:sldMk cId="3576379912" sldId="327"/>
        </pc:sldMkLst>
        <pc:spChg chg="mod">
          <ac:chgData name="William Grey" userId="37b73424-c081-4fc2-b1af-363f4f3fd4f3" providerId="ADAL" clId="{6FD4F7DA-F445-4052-95F8-9C32CE913826}" dt="2021-10-12T10:57:31.176" v="114" actId="5793"/>
          <ac:spMkLst>
            <pc:docMk/>
            <pc:sldMk cId="3576379912" sldId="327"/>
            <ac:spMk id="3" creationId="{319B8AF8-590A-4B30-B410-6322054178CD}"/>
          </ac:spMkLst>
        </pc:spChg>
      </pc:sldChg>
    </pc:docChg>
  </pc:docChgLst>
  <pc:docChgLst>
    <pc:chgData name="William Grey" userId="37b73424-c081-4fc2-b1af-363f4f3fd4f3" providerId="ADAL" clId="{31368A36-8384-47E5-B09C-711BF631C0B8}"/>
    <pc:docChg chg="addSld modSld sldOrd">
      <pc:chgData name="William Grey" userId="37b73424-c081-4fc2-b1af-363f4f3fd4f3" providerId="ADAL" clId="{31368A36-8384-47E5-B09C-711BF631C0B8}" dt="2023-03-01T13:34:14.036" v="15" actId="20577"/>
      <pc:docMkLst>
        <pc:docMk/>
      </pc:docMkLst>
      <pc:sldChg chg="modSp mod">
        <pc:chgData name="William Grey" userId="37b73424-c081-4fc2-b1af-363f4f3fd4f3" providerId="ADAL" clId="{31368A36-8384-47E5-B09C-711BF631C0B8}" dt="2023-03-01T13:34:14.036" v="15" actId="20577"/>
        <pc:sldMkLst>
          <pc:docMk/>
          <pc:sldMk cId="3836624868" sldId="328"/>
        </pc:sldMkLst>
        <pc:spChg chg="mod">
          <ac:chgData name="William Grey" userId="37b73424-c081-4fc2-b1af-363f4f3fd4f3" providerId="ADAL" clId="{31368A36-8384-47E5-B09C-711BF631C0B8}" dt="2023-03-01T13:34:14.036" v="15" actId="20577"/>
          <ac:spMkLst>
            <pc:docMk/>
            <pc:sldMk cId="3836624868" sldId="328"/>
            <ac:spMk id="5" creationId="{40D879EA-356A-4F27-B3CC-12F0CFCF68D2}"/>
          </ac:spMkLst>
        </pc:spChg>
      </pc:sldChg>
      <pc:sldChg chg="modSp mod">
        <pc:chgData name="William Grey" userId="37b73424-c081-4fc2-b1af-363f4f3fd4f3" providerId="ADAL" clId="{31368A36-8384-47E5-B09C-711BF631C0B8}" dt="2023-03-01T13:33:39.642" v="13" actId="20577"/>
        <pc:sldMkLst>
          <pc:docMk/>
          <pc:sldMk cId="2479344709" sldId="337"/>
        </pc:sldMkLst>
        <pc:spChg chg="mod">
          <ac:chgData name="William Grey" userId="37b73424-c081-4fc2-b1af-363f4f3fd4f3" providerId="ADAL" clId="{31368A36-8384-47E5-B09C-711BF631C0B8}" dt="2023-03-01T13:33:39.642" v="13" actId="20577"/>
          <ac:spMkLst>
            <pc:docMk/>
            <pc:sldMk cId="2479344709" sldId="337"/>
            <ac:spMk id="2" creationId="{B65B8F79-88A6-45E8-855E-539C3BF90458}"/>
          </ac:spMkLst>
        </pc:spChg>
      </pc:sldChg>
      <pc:sldChg chg="addSp modSp new mod ord">
        <pc:chgData name="William Grey" userId="37b73424-c081-4fc2-b1af-363f4f3fd4f3" providerId="ADAL" clId="{31368A36-8384-47E5-B09C-711BF631C0B8}" dt="2023-03-01T13:09:03.739" v="11"/>
        <pc:sldMkLst>
          <pc:docMk/>
          <pc:sldMk cId="1191693630" sldId="338"/>
        </pc:sldMkLst>
        <pc:picChg chg="add mod">
          <ac:chgData name="William Grey" userId="37b73424-c081-4fc2-b1af-363f4f3fd4f3" providerId="ADAL" clId="{31368A36-8384-47E5-B09C-711BF631C0B8}" dt="2023-03-01T13:08:32.795" v="8"/>
          <ac:picMkLst>
            <pc:docMk/>
            <pc:sldMk cId="1191693630" sldId="338"/>
            <ac:picMk id="3" creationId="{D0B01814-0302-48F4-AA36-E6EB8C3B09CD}"/>
          </ac:picMkLst>
        </pc:picChg>
      </pc:sldChg>
      <pc:sldChg chg="addSp modSp new mod">
        <pc:chgData name="William Grey" userId="37b73424-c081-4fc2-b1af-363f4f3fd4f3" providerId="ADAL" clId="{31368A36-8384-47E5-B09C-711BF631C0B8}" dt="2023-03-01T13:08:50.283" v="9"/>
        <pc:sldMkLst>
          <pc:docMk/>
          <pc:sldMk cId="2460426005" sldId="339"/>
        </pc:sldMkLst>
        <pc:picChg chg="add mod">
          <ac:chgData name="William Grey" userId="37b73424-c081-4fc2-b1af-363f4f3fd4f3" providerId="ADAL" clId="{31368A36-8384-47E5-B09C-711BF631C0B8}" dt="2023-03-01T13:08:50.283" v="9"/>
          <ac:picMkLst>
            <pc:docMk/>
            <pc:sldMk cId="2460426005" sldId="339"/>
            <ac:picMk id="3" creationId="{01A24BCC-4211-4D11-8020-96D378CB60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54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069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94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6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err="1"/>
              <a:t>Clickto</a:t>
            </a:r>
            <a:r>
              <a:rPr lang="en-US"/>
              <a:t>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95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722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643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93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92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1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BBE11C2-4B17-07CE-EBE5-D932F0F1178C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BE1281-BECC-55CF-A803-262B7BA62D3E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BB0F17-E2E9-9C6B-D8D3-0EF7319E673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2120F6-3655-68C0-AFE7-2CE4FF1333B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89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dq-numbers-18-set-3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E483-1216-4590-AA7A-1DB45E6B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AB3E5-96F0-4D86-A16E-0D927D282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1) What are the following in fixed point binary?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4.5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3.625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What are the following in denary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111.11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101.001 </a:t>
            </a:r>
          </a:p>
        </p:txBody>
      </p:sp>
    </p:spTree>
    <p:extLst>
      <p:ext uri="{BB962C8B-B14F-4D97-AF65-F5344CB8AC3E}">
        <p14:creationId xmlns:p14="http://schemas.microsoft.com/office/powerpoint/2010/main" val="738583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is the check bit for the following sequence using even parity?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0 1 0 1 0 1 0 0 1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1 1 1 1 1 0 1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1 1 0 1 0 1 0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0 1 1 0 1 0 1 0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0 1 0 1 1 1 0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_ 1 0 0 0 0 0 1 1 1 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115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is the check bit for the following sequence using even parity?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0 0 1 0 1 0 1 0 0 1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1 1 1 1 1 1 0 1 1 0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1 1 1 0 1 0 1 0 1 0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0 0 1 1 0 1 0 1 0 0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1 0 1 0 1 1 1 0 1 0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0 1 0 0 0 0 0 1 1 1 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990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Odd Parity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1690688"/>
            <a:ext cx="11349317" cy="50782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915C46-DC81-428F-9817-A9F6227F7BE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For odd parity the total number of 1s in the sequence including the parity bit needs to be odd.  </a:t>
            </a:r>
          </a:p>
          <a:p>
            <a:pPr marL="0" indent="0">
              <a:buNone/>
            </a:pPr>
            <a:r>
              <a:rPr lang="en-GB" dirty="0"/>
              <a:t>In the following sequence we have 7 bits with a value of 1 therefore the parity bit is 0 for odd parity giving is a total of 7 1s which is odd.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F95F5E-1CE5-4420-B77F-269844795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921176"/>
              </p:ext>
            </p:extLst>
          </p:nvPr>
        </p:nvGraphicFramePr>
        <p:xfrm>
          <a:off x="1913835" y="4386740"/>
          <a:ext cx="8364330" cy="106606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444475081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017681320"/>
                    </a:ext>
                  </a:extLst>
                </a:gridCol>
              </a:tblGrid>
              <a:tr h="1066064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59FF510-B060-409C-9FEF-39D3553A2BC0}"/>
              </a:ext>
            </a:extLst>
          </p:cNvPr>
          <p:cNvSpPr/>
          <p:nvPr/>
        </p:nvSpPr>
        <p:spPr>
          <a:xfrm>
            <a:off x="1022261" y="4596606"/>
            <a:ext cx="1213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Parity</a:t>
            </a:r>
          </a:p>
          <a:p>
            <a:r>
              <a:rPr lang="en-GB" dirty="0"/>
              <a:t>bit</a:t>
            </a:r>
          </a:p>
        </p:txBody>
      </p:sp>
    </p:spTree>
    <p:extLst>
      <p:ext uri="{BB962C8B-B14F-4D97-AF65-F5344CB8AC3E}">
        <p14:creationId xmlns:p14="http://schemas.microsoft.com/office/powerpoint/2010/main" val="2480003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is the check bit for the following sequence using odd parity?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/>
              <a:t>_ 1 1 1 0 1 0 1 0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_ 1 1 0 1 0 1 0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_ 0 1 1 0 1 1 0 0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_ 0 0 1 0 0 1 0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_ 1 0 1 1 1 0 0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_ 0 0 1 0 0 0 1 1 0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165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What is the check bit for the following sequence using odd parity?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0 1 1 1 0 1 0 1 0 0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0 1 1 0 1 0 1 0 1 0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0 0 1 1 0 1 1 0 0 1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0 0 0 1 0 0 1 0 1 0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1 1 0 1 1 1 0 0 1 1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0 0 0 1 0 0 0 1 1 0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489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007"/>
            <a:ext cx="11857384" cy="589030"/>
          </a:xfrm>
        </p:spPr>
        <p:txBody>
          <a:bodyPr>
            <a:noAutofit/>
          </a:bodyPr>
          <a:lstStyle/>
          <a:p>
            <a:r>
              <a:rPr lang="en-GB" sz="2400" dirty="0"/>
              <a:t>Assuming no bits have been corrupted are the following sequences odd parity or even parity?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1 0 0 0 1 0 1 0 1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1 0 0 1 0 1 1 1 1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0 0 1 0 1 0 1 0 1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1 0 1 0 1 1 1 1 0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1 0 1 1 0 0 0 1 1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1 0 1 0 0 0 1 1 1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300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0 1 0 1 0 1      		Even parity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1 1 1 1			Even Parity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0 1 0 1 0 1 0 1			Even Parity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1 1 1 0			Even Parity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1 0 0 0 1 1			Odd Parity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0 0 1 1 1			Odd Parity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96F4A8B-2CF2-4B0E-A08F-9EFFA2225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0" y="92007"/>
            <a:ext cx="11857384" cy="589030"/>
          </a:xfrm>
        </p:spPr>
        <p:txBody>
          <a:bodyPr>
            <a:noAutofit/>
          </a:bodyPr>
          <a:lstStyle/>
          <a:p>
            <a:r>
              <a:rPr lang="en-GB" sz="2400" dirty="0"/>
              <a:t>Assuming no bits have been corrupted are the following sequences odd parity or even parity?</a:t>
            </a:r>
          </a:p>
        </p:txBody>
      </p:sp>
    </p:spTree>
    <p:extLst>
      <p:ext uri="{BB962C8B-B14F-4D97-AF65-F5344CB8AC3E}">
        <p14:creationId xmlns:p14="http://schemas.microsoft.com/office/powerpoint/2010/main" val="2452755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CB62F-3BFA-4022-87B9-944C16B37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Consider this 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B8AF8-590A-4B30-B410-632205417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happens if two bits have been corrupted?</a:t>
            </a:r>
          </a:p>
          <a:p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No error would be detected.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With parity checking we assume that it is extremely unlikely for more than 1 error to occur in a short sequence of bits.</a:t>
            </a:r>
          </a:p>
        </p:txBody>
      </p:sp>
    </p:spTree>
    <p:extLst>
      <p:ext uri="{BB962C8B-B14F-4D97-AF65-F5344CB8AC3E}">
        <p14:creationId xmlns:p14="http://schemas.microsoft.com/office/powerpoint/2010/main" val="357637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0B6C2-3E71-43A4-9846-5D7E08D06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Finding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6E275-6FBE-41C2-81B1-7C344A407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26436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If 1 bit in our sequence was corrupted during transmission, then the parity bit will be able to pick this up.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For instance in the following sequence of transmitted data we use even parity to check the bits. we have 6 bits with a value of 1 and the parity bit a 1.  Clearly there is a problem. We have an odd number of 1s for even parity which is not right so one of the bits has been corrupted.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Only apply to a short sequence where it is less likely that more than one bit will be flipped compared to a much longer sequence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C71B6AA-D7FE-49AD-83C5-418303F9B0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02036"/>
              </p:ext>
            </p:extLst>
          </p:nvPr>
        </p:nvGraphicFramePr>
        <p:xfrm>
          <a:off x="1688548" y="4728022"/>
          <a:ext cx="8364330" cy="106606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444475081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017681320"/>
                    </a:ext>
                  </a:extLst>
                </a:gridCol>
              </a:tblGrid>
              <a:tr h="1066064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766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Given that the following are even parity which sequences have been corrupted?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0 1 0 0 1 0 1 0 1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0 1 0 1 0 0 1 0 0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1 0 1 1 1 0 0 1 1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1 0 1 0 1 0 0 1 0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1 0 0 1 0 1 0 1 1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1 0 0 1 0 0 1 0 1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33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1E483-1216-4590-AA7A-1DB45E6B4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AB3E5-96F0-4D86-A16E-0D927D282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1) What are the following in fixed point binary?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4.5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100.1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3.625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11.101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2) What are the following in denary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111.11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3.75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101.001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	5.125</a:t>
            </a:r>
            <a:r>
              <a:rPr lang="en-GB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303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4B968-3E8F-405C-9ABF-992C8D55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Given that the following are even parity which sequences have been corrupted?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145BD-B7DB-44C9-BA8C-437C6AFA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0 1 0 1	No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0 1 0 0 1 0 0	Yes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1 1 0 0 1 1	No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1 0 1 0 0 1 0	No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1 0 1 1	Yes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0 0 1 0 0 1 0 1	No</a:t>
            </a:r>
          </a:p>
          <a:p>
            <a:pPr marL="514350" indent="-514350">
              <a:buFont typeface="+mj-lt"/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48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06EB-9648-427A-8928-8F3EA356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Limitation of parity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35F52-3F3C-45CE-B9CA-FA64F5DC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Parity bits do not work if an even number of bits have been corrupted.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Therefore only used for short sequences of bits where more that corrupted bit is unlikely.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do not know which bit is in error so we cannot fix, so we have to discard the whole sequence.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Parity bits allow us to detect errors, but not to fix errors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755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2F39-976F-4579-89C3-E576149B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Majority voting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D7B40-8EDB-4D22-A2BB-4377D9905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006"/>
            <a:ext cx="10515600" cy="307768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800" dirty="0"/>
              <a:t>With majority voting each bit is transmitted three times.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800" dirty="0"/>
              <a:t>If one of the bits is corrupted, we take the majority as being the correct value for the bit.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800" dirty="0"/>
              <a:t>Majority voting allows us to identify errors and also to fix errors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3800" dirty="0"/>
              <a:t>This approach  means that 3 times the volume of data needs to be sent increasing bandwidth requirements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3566872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23D3F9-9399-9A6C-1514-85E728761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60" y="1336703"/>
            <a:ext cx="11783679" cy="505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693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C2F39-976F-4579-89C3-E576149BA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Majority voting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D7B40-8EDB-4D22-A2BB-4377D9905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006"/>
            <a:ext cx="10515600" cy="528637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000" dirty="0"/>
              <a:t>The sequence: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0 1 0 0 1 1 1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/>
              <a:t>will be transmitted as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000 111 000 000 111 111 111</a:t>
            </a:r>
            <a:endParaRPr lang="en-GB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/>
              <a:t>If one of the bits is corrupted we take the majority of the 3 bits as being the correct value for the bit. The values highlight below in red are the incorrect ones.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000 1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1 0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0 000 111 111 111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cs typeface="Courier New" panose="02070309020205020404" pitchFamily="49" charset="0"/>
              </a:rPr>
              <a:t>We interpret the correct sequence as: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0 1 0 0 1 1 1</a:t>
            </a:r>
          </a:p>
          <a:p>
            <a:pPr marL="0" indent="0">
              <a:lnSpc>
                <a:spcPct val="120000"/>
              </a:lnSpc>
              <a:buNone/>
            </a:pPr>
            <a:endParaRPr lang="en-GB" sz="3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3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GB" sz="3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179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06EB-9648-427A-8928-8F3EA356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The following data have been received. Using majority voting what is the correct sequence?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35F52-3F3C-45CE-B9CA-FA64F5DC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011 101 001 110 111 101 000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100 110 011 011 010 100 101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110 011 101 011 011 000 111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206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706EB-9648-427A-8928-8F3EA356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The following data have been received. Using majority voting what is the correct sequence?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35F52-3F3C-45CE-B9CA-FA64F5DC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011 101 001 110 111 101 000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1 1 0 1 1 1 0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b)100 110 011 011 010 100 101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0 1 1 1 0 0 1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lphaLcParenR" startAt="3"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110 011 101 011 011 000 111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1 1 1 1 1 0 1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lphaLcParenR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0124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1B40-9A1E-42B6-9C61-92B3FC48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Check digits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B99861-9002-45AC-A077-718AB7AF16E0}"/>
              </a:ext>
            </a:extLst>
          </p:cNvPr>
          <p:cNvSpPr txBox="1"/>
          <p:nvPr/>
        </p:nvSpPr>
        <p:spPr>
          <a:xfrm>
            <a:off x="441779" y="1247076"/>
            <a:ext cx="1051560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 check digit is</a:t>
            </a:r>
            <a:r>
              <a:rPr lang="en-GB" sz="2400" b="0" i="0" dirty="0">
                <a:solidFill>
                  <a:srgbClr val="222222"/>
                </a:solidFill>
                <a:effectLst/>
              </a:rPr>
              <a:t> a digit calculated from the characters in the input sequence</a:t>
            </a:r>
            <a:endParaRPr lang="en-GB" sz="2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A check digit is an additional digit at the end of a sequence of digits to check for errors.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For instance, a bar code contains 12 digits plus a check digit and the purpose of the check digit here is to ensure the bar code has been input correctly. </a:t>
            </a:r>
          </a:p>
        </p:txBody>
      </p:sp>
    </p:spTree>
    <p:extLst>
      <p:ext uri="{BB962C8B-B14F-4D97-AF65-F5344CB8AC3E}">
        <p14:creationId xmlns:p14="http://schemas.microsoft.com/office/powerpoint/2010/main" val="24550868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1B40-9A1E-42B6-9C61-92B3FC48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</a:t>
            </a:r>
            <a:r>
              <a:rPr lang="en-GB" sz="4400" dirty="0"/>
              <a:t>alculating the check digit for a bar code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25BC3A7-6E84-4E68-994A-F3866A5854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83" y="1113625"/>
            <a:ext cx="3567445" cy="1864964"/>
          </a:xfr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6FAF980-2DF0-4DF5-A49F-A568CB479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341823"/>
              </p:ext>
            </p:extLst>
          </p:nvPr>
        </p:nvGraphicFramePr>
        <p:xfrm>
          <a:off x="1073426" y="3498488"/>
          <a:ext cx="9395805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7607">
                  <a:extLst>
                    <a:ext uri="{9D8B030D-6E8A-4147-A177-3AD203B41FA5}">
                      <a16:colId xmlns:a16="http://schemas.microsoft.com/office/drawing/2014/main" val="434659255"/>
                    </a:ext>
                  </a:extLst>
                </a:gridCol>
                <a:gridCol w="230582">
                  <a:extLst>
                    <a:ext uri="{9D8B030D-6E8A-4147-A177-3AD203B41FA5}">
                      <a16:colId xmlns:a16="http://schemas.microsoft.com/office/drawing/2014/main" val="1017195866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640714861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943783550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049330215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314258040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057467560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49936561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3466035889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418719280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173403467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600088857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3133941538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366642883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734655182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705340892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862691268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3732172148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3167051906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4225838972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911022802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3066495186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1809871095"/>
                    </a:ext>
                  </a:extLst>
                </a:gridCol>
                <a:gridCol w="323528">
                  <a:extLst>
                    <a:ext uri="{9D8B030D-6E8A-4147-A177-3AD203B41FA5}">
                      <a16:colId xmlns:a16="http://schemas.microsoft.com/office/drawing/2014/main" val="21300871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Bar code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186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Weighting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61860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dirty="0"/>
                        <a:t>Multiplication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27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18</a:t>
                      </a: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28083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F368C28C-199F-4085-9977-703B0E9FDCD8}"/>
              </a:ext>
            </a:extLst>
          </p:cNvPr>
          <p:cNvSpPr txBox="1"/>
          <p:nvPr/>
        </p:nvSpPr>
        <p:spPr>
          <a:xfrm>
            <a:off x="3193815" y="4982156"/>
            <a:ext cx="71032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Add values = 140</a:t>
            </a:r>
          </a:p>
          <a:p>
            <a:r>
              <a:rPr lang="en-GB" sz="2000" dirty="0"/>
              <a:t>Subtract the sum from equal or higher multiple of ten </a:t>
            </a:r>
          </a:p>
          <a:p>
            <a:r>
              <a:rPr lang="en-GB" sz="2000" dirty="0"/>
              <a:t>140 - 140 = 0</a:t>
            </a:r>
          </a:p>
          <a:p>
            <a:r>
              <a:rPr lang="en-GB" sz="2000" dirty="0"/>
              <a:t>Check digit = 0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C7E5F-7A87-46D3-9E38-AD7BCE828952}"/>
              </a:ext>
            </a:extLst>
          </p:cNvPr>
          <p:cNvSpPr txBox="1"/>
          <p:nvPr/>
        </p:nvSpPr>
        <p:spPr>
          <a:xfrm>
            <a:off x="5771328" y="1113625"/>
            <a:ext cx="58377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Each bar code digit is multiplied by a weighting.  The weighting alternates between 1 and 3 for each digit starting at 1.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weighted values are then added up.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The sum is subtracted from equal to higher multiples of 10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56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1B40-9A1E-42B6-9C61-92B3FC48D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the check digit for the following barcodes: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8B6F0-EEE4-40F1-A56A-49E64A70D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5522" cy="5837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1EB08D-BB86-4445-8DBC-07C0727FC2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36" y="1794450"/>
            <a:ext cx="2550392" cy="18649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9D6DC46-255B-48DA-AAFE-61C3BC763B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65"/>
          <a:stretch/>
        </p:blipFill>
        <p:spPr>
          <a:xfrm>
            <a:off x="1333722" y="4769963"/>
            <a:ext cx="3415910" cy="15412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D9EAF7-06EB-4EFC-BD97-FBF369E685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819" y="1846855"/>
            <a:ext cx="3172981" cy="2154439"/>
          </a:xfrm>
          <a:prstGeom prst="rect">
            <a:avLst/>
          </a:prstGeom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E29659D-60A8-4267-8E99-575854026D83}"/>
              </a:ext>
            </a:extLst>
          </p:cNvPr>
          <p:cNvSpPr txBox="1">
            <a:spLocks/>
          </p:cNvSpPr>
          <p:nvPr/>
        </p:nvSpPr>
        <p:spPr>
          <a:xfrm>
            <a:off x="838200" y="4448630"/>
            <a:ext cx="495522" cy="5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b)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05AB351-EF01-495B-A3D2-779B9876A2DA}"/>
              </a:ext>
            </a:extLst>
          </p:cNvPr>
          <p:cNvSpPr txBox="1">
            <a:spLocks/>
          </p:cNvSpPr>
          <p:nvPr/>
        </p:nvSpPr>
        <p:spPr>
          <a:xfrm>
            <a:off x="7478486" y="1825625"/>
            <a:ext cx="495522" cy="5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/>
              <a:t>c)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9DD440-9887-480A-AE48-7DB52F7B88EC}"/>
              </a:ext>
            </a:extLst>
          </p:cNvPr>
          <p:cNvSpPr/>
          <p:nvPr/>
        </p:nvSpPr>
        <p:spPr>
          <a:xfrm>
            <a:off x="3614057" y="3429000"/>
            <a:ext cx="159657" cy="1560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5CA8A5-14F2-423F-BF6E-7188F187D7DE}"/>
              </a:ext>
            </a:extLst>
          </p:cNvPr>
          <p:cNvSpPr/>
          <p:nvPr/>
        </p:nvSpPr>
        <p:spPr>
          <a:xfrm>
            <a:off x="4318000" y="6019799"/>
            <a:ext cx="181429" cy="2914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709AB44-CB6F-4E9D-8853-2DA473439286}"/>
              </a:ext>
            </a:extLst>
          </p:cNvPr>
          <p:cNvSpPr/>
          <p:nvPr/>
        </p:nvSpPr>
        <p:spPr>
          <a:xfrm>
            <a:off x="11001828" y="3613387"/>
            <a:ext cx="181429" cy="2914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Error checking and correction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11751"/>
            <a:ext cx="9144000" cy="1655762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0793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7FB0-27C2-49BD-AF93-95F33EB63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A5231-31D1-462D-B1EA-CBD0140D7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5" y="1401555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checksum is designed to check for errors in a block of data transmitted between computers over a network.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Often when you download a large file you can calculate its checksum and compare this against a separate checksum that is made available alongside the file to ensure the file has not been corrupted or tampered with during transmission.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If the checksums are the same then the file’s integrity can be ensured, otherwise the file has been corrupted.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A common checksum algorithm is MD5</a:t>
            </a:r>
          </a:p>
        </p:txBody>
      </p:sp>
    </p:spTree>
    <p:extLst>
      <p:ext uri="{BB962C8B-B14F-4D97-AF65-F5344CB8AC3E}">
        <p14:creationId xmlns:p14="http://schemas.microsoft.com/office/powerpoint/2010/main" val="1089809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78392-440A-444B-A5C9-073839650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 simple checksum algorithm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745F0E-4F09-4D87-9D39-2A3C9B8A7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858656"/>
              </p:ext>
            </p:extLst>
          </p:nvPr>
        </p:nvGraphicFramePr>
        <p:xfrm>
          <a:off x="658132" y="2946941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39682372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76625309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236119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66037703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1269246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5920596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199268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82948243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01528266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61603830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8494248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47499026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46777976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45326054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3731086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1946454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5234481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43517327"/>
                    </a:ext>
                  </a:extLst>
                </a:gridCol>
                <a:gridCol w="668020">
                  <a:extLst>
                    <a:ext uri="{9D8B030D-6E8A-4147-A177-3AD203B41FA5}">
                      <a16:colId xmlns:a16="http://schemas.microsoft.com/office/drawing/2014/main" val="41641834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3550453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12968569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75739566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556595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090474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644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0D879EA-356A-4F27-B3CC-12F0CFCF68D2}"/>
              </a:ext>
            </a:extLst>
          </p:cNvPr>
          <p:cNvSpPr txBox="1"/>
          <p:nvPr/>
        </p:nvSpPr>
        <p:spPr>
          <a:xfrm>
            <a:off x="1198374" y="1150574"/>
            <a:ext cx="71700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 us take an example of the following sequence of  numbers.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split into 8 bit blocks 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add together 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/>
              <a:t>apply two’s complement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08E09BB-186C-48EC-9FEB-4A74C67CAD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38348"/>
              </p:ext>
            </p:extLst>
          </p:nvPr>
        </p:nvGraphicFramePr>
        <p:xfrm>
          <a:off x="3944257" y="4138664"/>
          <a:ext cx="394335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39682372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76625309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236119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66037703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1269246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5920596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199268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82948243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015282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6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1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89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515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3522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35988D-A4EB-4F20-950F-626934B92F07}"/>
              </a:ext>
            </a:extLst>
          </p:cNvPr>
          <p:cNvSpPr txBox="1"/>
          <p:nvPr/>
        </p:nvSpPr>
        <p:spPr>
          <a:xfrm>
            <a:off x="2364823" y="5617542"/>
            <a:ext cx="1335314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Checksum =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9FB656-E559-49BF-855D-B5CE5B383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577993"/>
              </p:ext>
            </p:extLst>
          </p:nvPr>
        </p:nvGraphicFramePr>
        <p:xfrm>
          <a:off x="658132" y="1557907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320637804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99502687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37063178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05012690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23272516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2766011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63572604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04195075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93674578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83271636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7011708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56202533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82578133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40328940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89173702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904580458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74231457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800025156"/>
                    </a:ext>
                  </a:extLst>
                </a:gridCol>
                <a:gridCol w="668020">
                  <a:extLst>
                    <a:ext uri="{9D8B030D-6E8A-4147-A177-3AD203B41FA5}">
                      <a16:colId xmlns:a16="http://schemas.microsoft.com/office/drawing/2014/main" val="288245873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86077288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1550717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84370989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658566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4671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234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65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78392-440A-444B-A5C9-073839650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To validate the checksum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0745F0E-4F09-4D87-9D39-2A3C9B8A7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83627"/>
              </p:ext>
            </p:extLst>
          </p:nvPr>
        </p:nvGraphicFramePr>
        <p:xfrm>
          <a:off x="838200" y="3114882"/>
          <a:ext cx="10515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">
                  <a:extLst>
                    <a:ext uri="{9D8B030D-6E8A-4147-A177-3AD203B41FA5}">
                      <a16:colId xmlns:a16="http://schemas.microsoft.com/office/drawing/2014/main" val="39682372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76625309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2361197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66037703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1269246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5920596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199268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82948243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015282666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61603830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849424825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47499026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467779760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453260549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3731086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194645402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5234481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43517327"/>
                    </a:ext>
                  </a:extLst>
                </a:gridCol>
                <a:gridCol w="668020">
                  <a:extLst>
                    <a:ext uri="{9D8B030D-6E8A-4147-A177-3AD203B41FA5}">
                      <a16:colId xmlns:a16="http://schemas.microsoft.com/office/drawing/2014/main" val="41641834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4035504533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412968569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75739566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31556595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0904742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644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0D879EA-356A-4F27-B3CC-12F0CFCF68D2}"/>
              </a:ext>
            </a:extLst>
          </p:cNvPr>
          <p:cNvSpPr txBox="1"/>
          <p:nvPr/>
        </p:nvSpPr>
        <p:spPr>
          <a:xfrm>
            <a:off x="1132112" y="957593"/>
            <a:ext cx="90588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pPr marL="342900" indent="-342900">
              <a:buFont typeface="+mj-lt"/>
              <a:buAutoNum type="alphaLcParenR"/>
            </a:pPr>
            <a:r>
              <a:rPr lang="en-GB" sz="2400" dirty="0"/>
              <a:t>split into 8 bit blocks 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400" dirty="0"/>
              <a:t>add together all the sequences including the checksum </a:t>
            </a:r>
          </a:p>
          <a:p>
            <a:pPr marL="342900" indent="-342900">
              <a:buFont typeface="+mj-lt"/>
              <a:buAutoNum type="alphaLcParenR"/>
            </a:pPr>
            <a:r>
              <a:rPr lang="en-GB" sz="2400" dirty="0"/>
              <a:t>The result is zero if there is no transmission error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608E09BB-186C-48EC-9FEB-4A74C67CAD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770539"/>
              </p:ext>
            </p:extLst>
          </p:nvPr>
        </p:nvGraphicFramePr>
        <p:xfrm>
          <a:off x="3816626" y="4112160"/>
          <a:ext cx="40444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386">
                  <a:extLst>
                    <a:ext uri="{9D8B030D-6E8A-4147-A177-3AD203B41FA5}">
                      <a16:colId xmlns:a16="http://schemas.microsoft.com/office/drawing/2014/main" val="3968237276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1766253094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323611976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3660377035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4126924625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159205963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3119926825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1829482432"/>
                    </a:ext>
                  </a:extLst>
                </a:gridCol>
                <a:gridCol w="449386">
                  <a:extLst>
                    <a:ext uri="{9D8B030D-6E8A-4147-A177-3AD203B41FA5}">
                      <a16:colId xmlns:a16="http://schemas.microsoft.com/office/drawing/2014/main" val="3015282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64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1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898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515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3522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35988D-A4EB-4F20-950F-626934B92F07}"/>
              </a:ext>
            </a:extLst>
          </p:cNvPr>
          <p:cNvSpPr txBox="1"/>
          <p:nvPr/>
        </p:nvSpPr>
        <p:spPr>
          <a:xfrm>
            <a:off x="2351571" y="5578696"/>
            <a:ext cx="1335314" cy="370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Checksum =</a:t>
            </a:r>
          </a:p>
        </p:txBody>
      </p:sp>
    </p:spTree>
    <p:extLst>
      <p:ext uri="{BB962C8B-B14F-4D97-AF65-F5344CB8AC3E}">
        <p14:creationId xmlns:p14="http://schemas.microsoft.com/office/powerpoint/2010/main" val="38366248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98064-D708-461D-828D-59A38C01D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64918-DA94-472F-9673-B06A0F5E4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Explain how majority voting works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Explain the advantages and disadvantages of majority voting versus parity bits.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9930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B8F79-88A6-45E8-855E-539C3BF9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Homework: Numbers Set 1 Diagnostic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2FDC-2050-4DB3-91C4-E0E27D844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336" y="5075943"/>
            <a:ext cx="11084909" cy="1311606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Search: Numbers Set 1 A level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hlinkClick r:id="rId2"/>
              </a:rPr>
              <a:t>dq-numbers-20-set-1.pptx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BAB3DC-C6FB-48DE-ACDB-36E3FCE91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64" y="866314"/>
            <a:ext cx="7179194" cy="398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4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71C9B-134A-425F-9B54-704A2DD2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DFA83-86D7-4E94-AF02-63E4E9021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Use parity bits, majority voting, checksums, check digits as methods for error checking and correction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725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11E5F-E82A-42D7-BC76-49816E68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Error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83428-38BF-4949-817A-08835E8E8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669" y="1253331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When data are sent over a network between devices there needs to be a way to check that the bits have not been corrupted by interference during transmission and have been correctly received.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Corruption occurs when a bit transmitted as a 0 is converted to a 1 and vice versa.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16FA7EA-CF0C-4FA3-817D-21579A06D6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4540"/>
              </p:ext>
            </p:extLst>
          </p:nvPr>
        </p:nvGraphicFramePr>
        <p:xfrm>
          <a:off x="1515166" y="4001294"/>
          <a:ext cx="7244521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799">
                  <a:extLst>
                    <a:ext uri="{9D8B030D-6E8A-4147-A177-3AD203B41FA5}">
                      <a16:colId xmlns:a16="http://schemas.microsoft.com/office/drawing/2014/main" val="2813128815"/>
                    </a:ext>
                  </a:extLst>
                </a:gridCol>
                <a:gridCol w="4399722">
                  <a:extLst>
                    <a:ext uri="{9D8B030D-6E8A-4147-A177-3AD203B41FA5}">
                      <a16:colId xmlns:a16="http://schemas.microsoft.com/office/drawing/2014/main" val="1996146207"/>
                    </a:ext>
                  </a:extLst>
                </a:gridCol>
              </a:tblGrid>
              <a:tr h="475477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+mn-lt"/>
                          <a:cs typeface="Courier New" panose="02070309020205020404" pitchFamily="49" charset="0"/>
                        </a:rPr>
                        <a:t>Transmitted 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0 1 0 0 1 1 0 1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391662"/>
                  </a:ext>
                </a:extLst>
              </a:tr>
              <a:tr h="475477">
                <a:tc>
                  <a:txBody>
                    <a:bodyPr/>
                    <a:lstStyle/>
                    <a:p>
                      <a:r>
                        <a:rPr lang="en-GB" sz="2400" b="0" dirty="0">
                          <a:latin typeface="+mn-lt"/>
                          <a:cs typeface="Courier New" panose="02070309020205020404" pitchFamily="49" charset="0"/>
                        </a:rPr>
                        <a:t>Received signal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0 1 0 </a:t>
                      </a:r>
                      <a:r>
                        <a:rPr lang="en-GB" sz="2400" b="0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en-GB" sz="2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1 1 0 1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276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18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Parity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1690688"/>
            <a:ext cx="11349317" cy="50782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ADBF3F-9C6D-4EA4-9B9B-3329AD15D4F6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Parity bits allow us to check whether there is an error in a sequence of bits.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parity bit is a check bit that is appended to a sequence of binary digits.  The parity bit takes on a value of 0 or 1 according to whether the total number of 1s is odd or even.</a:t>
            </a:r>
          </a:p>
        </p:txBody>
      </p:sp>
    </p:spTree>
    <p:extLst>
      <p:ext uri="{BB962C8B-B14F-4D97-AF65-F5344CB8AC3E}">
        <p14:creationId xmlns:p14="http://schemas.microsoft.com/office/powerpoint/2010/main" val="264822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BBB92A-2EAC-8F2E-EFA2-73ADF0125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39" y="1297196"/>
            <a:ext cx="12007121" cy="517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426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Even Parity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41" y="1690688"/>
            <a:ext cx="11349317" cy="50782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sz="44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34038F-3EA0-40E7-BAC8-B5E5EF27B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464128"/>
              </p:ext>
            </p:extLst>
          </p:nvPr>
        </p:nvGraphicFramePr>
        <p:xfrm>
          <a:off x="2717467" y="4729217"/>
          <a:ext cx="6691464" cy="106606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</a:tblGrid>
              <a:tr h="1066064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4915C46-DC81-428F-9817-A9F6227F7BE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For even parity the total number of 1s in the sequence including the parity bit needs to be even.</a:t>
            </a:r>
          </a:p>
          <a:p>
            <a:pPr marL="0" indent="0">
              <a:buNone/>
            </a:pPr>
            <a:r>
              <a:rPr lang="en-GB" dirty="0"/>
              <a:t>In the following sequence we have 9 bits with a value of 1 therefore the parity bit is 1 for even parity giving is a total of 8 1s which is even.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D04FFC-F7AE-4B14-B89B-22F282561C58}"/>
              </a:ext>
            </a:extLst>
          </p:cNvPr>
          <p:cNvSpPr/>
          <p:nvPr/>
        </p:nvSpPr>
        <p:spPr>
          <a:xfrm>
            <a:off x="1704475" y="4813369"/>
            <a:ext cx="1213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Parity</a:t>
            </a:r>
          </a:p>
          <a:p>
            <a:r>
              <a:rPr lang="en-GB" sz="2800" dirty="0"/>
              <a:t>bit</a:t>
            </a:r>
          </a:p>
        </p:txBody>
      </p:sp>
    </p:spTree>
    <p:extLst>
      <p:ext uri="{BB962C8B-B14F-4D97-AF65-F5344CB8AC3E}">
        <p14:creationId xmlns:p14="http://schemas.microsoft.com/office/powerpoint/2010/main" val="3671194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Even Parity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834038F-3EA0-40E7-BAC8-B5E5EF27B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003458"/>
              </p:ext>
            </p:extLst>
          </p:nvPr>
        </p:nvGraphicFramePr>
        <p:xfrm>
          <a:off x="1382572" y="1562572"/>
          <a:ext cx="6691464" cy="518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ED04FFC-F7AE-4B14-B89B-22F282561C58}"/>
              </a:ext>
            </a:extLst>
          </p:cNvPr>
          <p:cNvSpPr/>
          <p:nvPr/>
        </p:nvSpPr>
        <p:spPr>
          <a:xfrm>
            <a:off x="8684668" y="1562572"/>
            <a:ext cx="1347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No error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9C24076-CB33-4DD3-9A48-ED65B42DB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78297"/>
              </p:ext>
            </p:extLst>
          </p:nvPr>
        </p:nvGraphicFramePr>
        <p:xfrm>
          <a:off x="1382572" y="2971815"/>
          <a:ext cx="6691464" cy="518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</a:tblGrid>
              <a:tr h="50025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B78E99EF-3136-4EEB-B1A1-3883593D5032}"/>
              </a:ext>
            </a:extLst>
          </p:cNvPr>
          <p:cNvSpPr/>
          <p:nvPr/>
        </p:nvSpPr>
        <p:spPr>
          <a:xfrm>
            <a:off x="8684668" y="2971815"/>
            <a:ext cx="1347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Error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C0C9371-C777-4D52-823D-02280E41C2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945078"/>
              </p:ext>
            </p:extLst>
          </p:nvPr>
        </p:nvGraphicFramePr>
        <p:xfrm>
          <a:off x="1382572" y="4121978"/>
          <a:ext cx="6691464" cy="518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</a:tblGrid>
              <a:tr h="50025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E7346CCA-0428-4657-B3A5-05895DD44C87}"/>
              </a:ext>
            </a:extLst>
          </p:cNvPr>
          <p:cNvSpPr/>
          <p:nvPr/>
        </p:nvSpPr>
        <p:spPr>
          <a:xfrm>
            <a:off x="8684668" y="4121978"/>
            <a:ext cx="1347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No error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E09577A-7AEF-4D66-B8AC-4A80262D5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733203"/>
              </p:ext>
            </p:extLst>
          </p:nvPr>
        </p:nvGraphicFramePr>
        <p:xfrm>
          <a:off x="1382572" y="5371566"/>
          <a:ext cx="6691464" cy="518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836433">
                  <a:extLst>
                    <a:ext uri="{9D8B030D-6E8A-4147-A177-3AD203B41FA5}">
                      <a16:colId xmlns:a16="http://schemas.microsoft.com/office/drawing/2014/main" val="4026685016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589607352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246634310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35451028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14207962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4184600965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2293746968"/>
                    </a:ext>
                  </a:extLst>
                </a:gridCol>
                <a:gridCol w="836433">
                  <a:extLst>
                    <a:ext uri="{9D8B030D-6E8A-4147-A177-3AD203B41FA5}">
                      <a16:colId xmlns:a16="http://schemas.microsoft.com/office/drawing/2014/main" val="3733262848"/>
                    </a:ext>
                  </a:extLst>
                </a:gridCol>
              </a:tblGrid>
              <a:tr h="500255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356391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933C341C-2DDB-4500-9029-3E213EEEAEF8}"/>
              </a:ext>
            </a:extLst>
          </p:cNvPr>
          <p:cNvSpPr/>
          <p:nvPr/>
        </p:nvSpPr>
        <p:spPr>
          <a:xfrm>
            <a:off x="8684668" y="5428061"/>
            <a:ext cx="1347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Error</a:t>
            </a:r>
          </a:p>
        </p:txBody>
      </p:sp>
    </p:spTree>
    <p:extLst>
      <p:ext uri="{BB962C8B-B14F-4D97-AF65-F5344CB8AC3E}">
        <p14:creationId xmlns:p14="http://schemas.microsoft.com/office/powerpoint/2010/main" val="42660584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3490</TotalTime>
  <Words>2015</Words>
  <Application>Microsoft Office PowerPoint</Application>
  <PresentationFormat>Widescreen</PresentationFormat>
  <Paragraphs>459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Starter</vt:lpstr>
      <vt:lpstr>Starter</vt:lpstr>
      <vt:lpstr>Error checking and correction</vt:lpstr>
      <vt:lpstr>Learning objectives</vt:lpstr>
      <vt:lpstr>Error checking</vt:lpstr>
      <vt:lpstr>Parity bits</vt:lpstr>
      <vt:lpstr>PowerPoint Presentation</vt:lpstr>
      <vt:lpstr>Even Parity</vt:lpstr>
      <vt:lpstr>Even Parity</vt:lpstr>
      <vt:lpstr>What is the check bit for the following sequence using even parity?</vt:lpstr>
      <vt:lpstr>What is the check bit for the following sequence using even parity?</vt:lpstr>
      <vt:lpstr>Odd Parity</vt:lpstr>
      <vt:lpstr>What is the check bit for the following sequence using odd parity?</vt:lpstr>
      <vt:lpstr>What is the check bit for the following sequence using odd parity?</vt:lpstr>
      <vt:lpstr>Assuming no bits have been corrupted are the following sequences odd parity or even parity?</vt:lpstr>
      <vt:lpstr>Assuming no bits have been corrupted are the following sequences odd parity or even parity?</vt:lpstr>
      <vt:lpstr>Consider this ….</vt:lpstr>
      <vt:lpstr>Finding errors</vt:lpstr>
      <vt:lpstr>Given that the following are even parity which sequences have been corrupted?</vt:lpstr>
      <vt:lpstr>Given that the following are even parity which sequences have been corrupted?</vt:lpstr>
      <vt:lpstr>Limitation of parity bits</vt:lpstr>
      <vt:lpstr>Majority voting</vt:lpstr>
      <vt:lpstr>PowerPoint Presentation</vt:lpstr>
      <vt:lpstr>Majority voting</vt:lpstr>
      <vt:lpstr>The following data have been received. Using majority voting what is the correct sequence?</vt:lpstr>
      <vt:lpstr>The following data have been received. Using majority voting what is the correct sequence?</vt:lpstr>
      <vt:lpstr>Check digits</vt:lpstr>
      <vt:lpstr>Calculating the check digit for a bar code</vt:lpstr>
      <vt:lpstr>What is the check digit for the following barcodes:</vt:lpstr>
      <vt:lpstr>Checksums</vt:lpstr>
      <vt:lpstr>A simple checksum algorithm</vt:lpstr>
      <vt:lpstr>To validate the checksum</vt:lpstr>
      <vt:lpstr>Plenary</vt:lpstr>
      <vt:lpstr>Homework: Numbers Set 1 Diagnostic Questions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112</cp:revision>
  <cp:lastPrinted>2016-09-16T11:32:46Z</cp:lastPrinted>
  <dcterms:created xsi:type="dcterms:W3CDTF">2016-09-09T07:37:57Z</dcterms:created>
  <dcterms:modified xsi:type="dcterms:W3CDTF">2025-03-25T11:42:03Z</dcterms:modified>
</cp:coreProperties>
</file>