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7" r:id="rId2"/>
    <p:sldId id="289" r:id="rId3"/>
    <p:sldId id="290" r:id="rId4"/>
    <p:sldId id="293" r:id="rId5"/>
    <p:sldId id="292" r:id="rId6"/>
    <p:sldId id="294" r:id="rId7"/>
    <p:sldId id="295" r:id="rId8"/>
    <p:sldId id="296" r:id="rId9"/>
    <p:sldId id="297" r:id="rId10"/>
    <p:sldId id="298" r:id="rId11"/>
    <p:sldId id="299" r:id="rId12"/>
    <p:sldId id="301" r:id="rId13"/>
    <p:sldId id="305" r:id="rId14"/>
    <p:sldId id="302" r:id="rId15"/>
    <p:sldId id="303" r:id="rId16"/>
    <p:sldId id="304" r:id="rId17"/>
    <p:sldId id="306" r:id="rId18"/>
    <p:sldId id="307" r:id="rId19"/>
    <p:sldId id="308" r:id="rId20"/>
    <p:sldId id="309" r:id="rId21"/>
    <p:sldId id="310" r:id="rId22"/>
    <p:sldId id="27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06ED26-AD12-46DE-A366-0C96D447F960}" v="11" dt="2022-10-27T07:16:27.796"/>
    <p1510:client id="{F96F0EC2-4CE1-4747-B234-9B039948ACD0}" v="12" dt="2022-10-27T08:10:40.5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603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11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F96F0EC2-4CE1-4747-B234-9B039948ACD0}"/>
    <pc:docChg chg="custSel addSld delSld modSld">
      <pc:chgData name="William Grey" userId="37b73424-c081-4fc2-b1af-363f4f3fd4f3" providerId="ADAL" clId="{F96F0EC2-4CE1-4747-B234-9B039948ACD0}" dt="2022-10-27T08:10:59.951" v="74" actId="11"/>
      <pc:docMkLst>
        <pc:docMk/>
      </pc:docMkLst>
      <pc:sldChg chg="del">
        <pc:chgData name="William Grey" userId="37b73424-c081-4fc2-b1af-363f4f3fd4f3" providerId="ADAL" clId="{F96F0EC2-4CE1-4747-B234-9B039948ACD0}" dt="2022-10-27T07:21:58.035" v="35" actId="47"/>
        <pc:sldMkLst>
          <pc:docMk/>
          <pc:sldMk cId="1581637103" sldId="257"/>
        </pc:sldMkLst>
      </pc:sldChg>
      <pc:sldChg chg="del">
        <pc:chgData name="William Grey" userId="37b73424-c081-4fc2-b1af-363f4f3fd4f3" providerId="ADAL" clId="{F96F0EC2-4CE1-4747-B234-9B039948ACD0}" dt="2022-10-27T07:21:58.470" v="36" actId="47"/>
        <pc:sldMkLst>
          <pc:docMk/>
          <pc:sldMk cId="3615449765" sldId="259"/>
        </pc:sldMkLst>
      </pc:sldChg>
      <pc:sldChg chg="modSp mod">
        <pc:chgData name="William Grey" userId="37b73424-c081-4fc2-b1af-363f4f3fd4f3" providerId="ADAL" clId="{F96F0EC2-4CE1-4747-B234-9B039948ACD0}" dt="2022-10-27T08:10:59.951" v="74" actId="11"/>
        <pc:sldMkLst>
          <pc:docMk/>
          <pc:sldMk cId="730207865" sldId="271"/>
        </pc:sldMkLst>
        <pc:spChg chg="mod">
          <ac:chgData name="William Grey" userId="37b73424-c081-4fc2-b1af-363f4f3fd4f3" providerId="ADAL" clId="{F96F0EC2-4CE1-4747-B234-9B039948ACD0}" dt="2022-10-27T08:10:59.951" v="74" actId="11"/>
          <ac:spMkLst>
            <pc:docMk/>
            <pc:sldMk cId="730207865" sldId="271"/>
            <ac:spMk id="3" creationId="{1A7159A5-BBC1-47B3-ACCB-D354696F9263}"/>
          </ac:spMkLst>
        </pc:spChg>
      </pc:sldChg>
      <pc:sldChg chg="del">
        <pc:chgData name="William Grey" userId="37b73424-c081-4fc2-b1af-363f4f3fd4f3" providerId="ADAL" clId="{F96F0EC2-4CE1-4747-B234-9B039948ACD0}" dt="2022-10-27T07:21:48.298" v="6" actId="47"/>
        <pc:sldMkLst>
          <pc:docMk/>
          <pc:sldMk cId="948919169" sldId="283"/>
        </pc:sldMkLst>
      </pc:sldChg>
      <pc:sldChg chg="del">
        <pc:chgData name="William Grey" userId="37b73424-c081-4fc2-b1af-363f4f3fd4f3" providerId="ADAL" clId="{F96F0EC2-4CE1-4747-B234-9B039948ACD0}" dt="2022-10-27T07:21:48.480" v="7" actId="47"/>
        <pc:sldMkLst>
          <pc:docMk/>
          <pc:sldMk cId="672098738" sldId="284"/>
        </pc:sldMkLst>
      </pc:sldChg>
      <pc:sldChg chg="modSp mod">
        <pc:chgData name="William Grey" userId="37b73424-c081-4fc2-b1af-363f4f3fd4f3" providerId="ADAL" clId="{F96F0EC2-4CE1-4747-B234-9B039948ACD0}" dt="2022-10-27T07:38:41.230" v="52" actId="20577"/>
        <pc:sldMkLst>
          <pc:docMk/>
          <pc:sldMk cId="3730038578" sldId="299"/>
        </pc:sldMkLst>
        <pc:spChg chg="mod">
          <ac:chgData name="William Grey" userId="37b73424-c081-4fc2-b1af-363f4f3fd4f3" providerId="ADAL" clId="{F96F0EC2-4CE1-4747-B234-9B039948ACD0}" dt="2022-10-27T07:37:37.501" v="43" actId="20577"/>
          <ac:spMkLst>
            <pc:docMk/>
            <pc:sldMk cId="3730038578" sldId="299"/>
            <ac:spMk id="2" creationId="{1E8DB0A9-EFE9-493E-825C-FAB9269EFBF6}"/>
          </ac:spMkLst>
        </pc:spChg>
        <pc:graphicFrameChg chg="mod">
          <ac:chgData name="William Grey" userId="37b73424-c081-4fc2-b1af-363f4f3fd4f3" providerId="ADAL" clId="{F96F0EC2-4CE1-4747-B234-9B039948ACD0}" dt="2022-10-27T07:38:41.230" v="52" actId="20577"/>
          <ac:graphicFrameMkLst>
            <pc:docMk/>
            <pc:sldMk cId="3730038578" sldId="299"/>
            <ac:graphicFrameMk id="4" creationId="{3B069E90-A34B-49C8-B407-E7259ECD4383}"/>
          </ac:graphicFrameMkLst>
        </pc:graphicFrameChg>
      </pc:sldChg>
      <pc:sldChg chg="del">
        <pc:chgData name="William Grey" userId="37b73424-c081-4fc2-b1af-363f4f3fd4f3" providerId="ADAL" clId="{F96F0EC2-4CE1-4747-B234-9B039948ACD0}" dt="2022-10-27T07:21:59.144" v="37" actId="47"/>
        <pc:sldMkLst>
          <pc:docMk/>
          <pc:sldMk cId="4143363380" sldId="300"/>
        </pc:sldMkLst>
      </pc:sldChg>
      <pc:sldChg chg="del">
        <pc:chgData name="William Grey" userId="37b73424-c081-4fc2-b1af-363f4f3fd4f3" providerId="ADAL" clId="{F96F0EC2-4CE1-4747-B234-9B039948ACD0}" dt="2022-10-27T07:21:46.016" v="1" actId="47"/>
        <pc:sldMkLst>
          <pc:docMk/>
          <pc:sldMk cId="3120592673" sldId="311"/>
        </pc:sldMkLst>
      </pc:sldChg>
      <pc:sldChg chg="del">
        <pc:chgData name="William Grey" userId="37b73424-c081-4fc2-b1af-363f4f3fd4f3" providerId="ADAL" clId="{F96F0EC2-4CE1-4747-B234-9B039948ACD0}" dt="2022-10-27T07:21:45.514" v="0" actId="47"/>
        <pc:sldMkLst>
          <pc:docMk/>
          <pc:sldMk cId="2266177311" sldId="312"/>
        </pc:sldMkLst>
      </pc:sldChg>
      <pc:sldChg chg="del">
        <pc:chgData name="William Grey" userId="37b73424-c081-4fc2-b1af-363f4f3fd4f3" providerId="ADAL" clId="{F96F0EC2-4CE1-4747-B234-9B039948ACD0}" dt="2022-10-27T07:21:51.128" v="16" actId="47"/>
        <pc:sldMkLst>
          <pc:docMk/>
          <pc:sldMk cId="1487721445" sldId="313"/>
        </pc:sldMkLst>
      </pc:sldChg>
      <pc:sldChg chg="del">
        <pc:chgData name="William Grey" userId="37b73424-c081-4fc2-b1af-363f4f3fd4f3" providerId="ADAL" clId="{F96F0EC2-4CE1-4747-B234-9B039948ACD0}" dt="2022-10-27T07:21:46.958" v="2" actId="47"/>
        <pc:sldMkLst>
          <pc:docMk/>
          <pc:sldMk cId="2623764263" sldId="314"/>
        </pc:sldMkLst>
      </pc:sldChg>
      <pc:sldChg chg="del">
        <pc:chgData name="William Grey" userId="37b73424-c081-4fc2-b1af-363f4f3fd4f3" providerId="ADAL" clId="{F96F0EC2-4CE1-4747-B234-9B039948ACD0}" dt="2022-10-27T07:21:47.415" v="3" actId="47"/>
        <pc:sldMkLst>
          <pc:docMk/>
          <pc:sldMk cId="2856187552" sldId="315"/>
        </pc:sldMkLst>
      </pc:sldChg>
      <pc:sldChg chg="del">
        <pc:chgData name="William Grey" userId="37b73424-c081-4fc2-b1af-363f4f3fd4f3" providerId="ADAL" clId="{F96F0EC2-4CE1-4747-B234-9B039948ACD0}" dt="2022-10-27T07:21:48.011" v="5" actId="47"/>
        <pc:sldMkLst>
          <pc:docMk/>
          <pc:sldMk cId="3087025643" sldId="316"/>
        </pc:sldMkLst>
      </pc:sldChg>
      <pc:sldChg chg="del">
        <pc:chgData name="William Grey" userId="37b73424-c081-4fc2-b1af-363f4f3fd4f3" providerId="ADAL" clId="{F96F0EC2-4CE1-4747-B234-9B039948ACD0}" dt="2022-10-27T07:21:50.152" v="13" actId="47"/>
        <pc:sldMkLst>
          <pc:docMk/>
          <pc:sldMk cId="2228512397" sldId="317"/>
        </pc:sldMkLst>
      </pc:sldChg>
      <pc:sldChg chg="del">
        <pc:chgData name="William Grey" userId="37b73424-c081-4fc2-b1af-363f4f3fd4f3" providerId="ADAL" clId="{F96F0EC2-4CE1-4747-B234-9B039948ACD0}" dt="2022-10-27T07:21:47.727" v="4" actId="47"/>
        <pc:sldMkLst>
          <pc:docMk/>
          <pc:sldMk cId="357567213" sldId="318"/>
        </pc:sldMkLst>
      </pc:sldChg>
      <pc:sldChg chg="del">
        <pc:chgData name="William Grey" userId="37b73424-c081-4fc2-b1af-363f4f3fd4f3" providerId="ADAL" clId="{F96F0EC2-4CE1-4747-B234-9B039948ACD0}" dt="2022-10-27T07:21:57.207" v="33" actId="47"/>
        <pc:sldMkLst>
          <pc:docMk/>
          <pc:sldMk cId="3811551781" sldId="319"/>
        </pc:sldMkLst>
      </pc:sldChg>
      <pc:sldChg chg="del">
        <pc:chgData name="William Grey" userId="37b73424-c081-4fc2-b1af-363f4f3fd4f3" providerId="ADAL" clId="{F96F0EC2-4CE1-4747-B234-9B039948ACD0}" dt="2022-10-27T07:21:51.487" v="17" actId="47"/>
        <pc:sldMkLst>
          <pc:docMk/>
          <pc:sldMk cId="2337552422" sldId="320"/>
        </pc:sldMkLst>
      </pc:sldChg>
      <pc:sldChg chg="del">
        <pc:chgData name="William Grey" userId="37b73424-c081-4fc2-b1af-363f4f3fd4f3" providerId="ADAL" clId="{F96F0EC2-4CE1-4747-B234-9B039948ACD0}" dt="2022-10-27T07:21:57.651" v="34" actId="47"/>
        <pc:sldMkLst>
          <pc:docMk/>
          <pc:sldMk cId="3605171296" sldId="321"/>
        </pc:sldMkLst>
      </pc:sldChg>
      <pc:sldChg chg="del">
        <pc:chgData name="William Grey" userId="37b73424-c081-4fc2-b1af-363f4f3fd4f3" providerId="ADAL" clId="{F96F0EC2-4CE1-4747-B234-9B039948ACD0}" dt="2022-10-27T07:21:49.867" v="12" actId="47"/>
        <pc:sldMkLst>
          <pc:docMk/>
          <pc:sldMk cId="3803403621" sldId="322"/>
        </pc:sldMkLst>
      </pc:sldChg>
      <pc:sldChg chg="del">
        <pc:chgData name="William Grey" userId="37b73424-c081-4fc2-b1af-363f4f3fd4f3" providerId="ADAL" clId="{F96F0EC2-4CE1-4747-B234-9B039948ACD0}" dt="2022-10-27T07:21:51.812" v="18" actId="47"/>
        <pc:sldMkLst>
          <pc:docMk/>
          <pc:sldMk cId="3837120247" sldId="323"/>
        </pc:sldMkLst>
      </pc:sldChg>
      <pc:sldChg chg="del">
        <pc:chgData name="William Grey" userId="37b73424-c081-4fc2-b1af-363f4f3fd4f3" providerId="ADAL" clId="{F96F0EC2-4CE1-4747-B234-9B039948ACD0}" dt="2022-10-27T07:21:52.160" v="19" actId="47"/>
        <pc:sldMkLst>
          <pc:docMk/>
          <pc:sldMk cId="2003479114" sldId="324"/>
        </pc:sldMkLst>
      </pc:sldChg>
      <pc:sldChg chg="del">
        <pc:chgData name="William Grey" userId="37b73424-c081-4fc2-b1af-363f4f3fd4f3" providerId="ADAL" clId="{F96F0EC2-4CE1-4747-B234-9B039948ACD0}" dt="2022-10-27T07:21:52.480" v="20" actId="47"/>
        <pc:sldMkLst>
          <pc:docMk/>
          <pc:sldMk cId="3693421138" sldId="325"/>
        </pc:sldMkLst>
      </pc:sldChg>
      <pc:sldChg chg="del">
        <pc:chgData name="William Grey" userId="37b73424-c081-4fc2-b1af-363f4f3fd4f3" providerId="ADAL" clId="{F96F0EC2-4CE1-4747-B234-9B039948ACD0}" dt="2022-10-27T07:21:52.810" v="21" actId="47"/>
        <pc:sldMkLst>
          <pc:docMk/>
          <pc:sldMk cId="2951215192" sldId="326"/>
        </pc:sldMkLst>
      </pc:sldChg>
      <pc:sldChg chg="del">
        <pc:chgData name="William Grey" userId="37b73424-c081-4fc2-b1af-363f4f3fd4f3" providerId="ADAL" clId="{F96F0EC2-4CE1-4747-B234-9B039948ACD0}" dt="2022-10-27T07:21:49.064" v="9" actId="47"/>
        <pc:sldMkLst>
          <pc:docMk/>
          <pc:sldMk cId="3860504025" sldId="331"/>
        </pc:sldMkLst>
      </pc:sldChg>
      <pc:sldChg chg="del">
        <pc:chgData name="William Grey" userId="37b73424-c081-4fc2-b1af-363f4f3fd4f3" providerId="ADAL" clId="{F96F0EC2-4CE1-4747-B234-9B039948ACD0}" dt="2022-10-27T07:21:48.771" v="8" actId="47"/>
        <pc:sldMkLst>
          <pc:docMk/>
          <pc:sldMk cId="3576266340" sldId="332"/>
        </pc:sldMkLst>
      </pc:sldChg>
      <pc:sldChg chg="del">
        <pc:chgData name="William Grey" userId="37b73424-c081-4fc2-b1af-363f4f3fd4f3" providerId="ADAL" clId="{F96F0EC2-4CE1-4747-B234-9B039948ACD0}" dt="2022-10-27T07:21:49.339" v="10" actId="47"/>
        <pc:sldMkLst>
          <pc:docMk/>
          <pc:sldMk cId="2718336339" sldId="333"/>
        </pc:sldMkLst>
      </pc:sldChg>
      <pc:sldChg chg="del">
        <pc:chgData name="William Grey" userId="37b73424-c081-4fc2-b1af-363f4f3fd4f3" providerId="ADAL" clId="{F96F0EC2-4CE1-4747-B234-9B039948ACD0}" dt="2022-10-27T07:21:49.611" v="11" actId="47"/>
        <pc:sldMkLst>
          <pc:docMk/>
          <pc:sldMk cId="108674030" sldId="334"/>
        </pc:sldMkLst>
      </pc:sldChg>
      <pc:sldChg chg="del">
        <pc:chgData name="William Grey" userId="37b73424-c081-4fc2-b1af-363f4f3fd4f3" providerId="ADAL" clId="{F96F0EC2-4CE1-4747-B234-9B039948ACD0}" dt="2022-10-27T07:21:50.431" v="14" actId="47"/>
        <pc:sldMkLst>
          <pc:docMk/>
          <pc:sldMk cId="789914484" sldId="335"/>
        </pc:sldMkLst>
      </pc:sldChg>
      <pc:sldChg chg="del">
        <pc:chgData name="William Grey" userId="37b73424-c081-4fc2-b1af-363f4f3fd4f3" providerId="ADAL" clId="{F96F0EC2-4CE1-4747-B234-9B039948ACD0}" dt="2022-10-27T07:21:50.780" v="15" actId="47"/>
        <pc:sldMkLst>
          <pc:docMk/>
          <pc:sldMk cId="621166327" sldId="336"/>
        </pc:sldMkLst>
      </pc:sldChg>
      <pc:sldChg chg="del">
        <pc:chgData name="William Grey" userId="37b73424-c081-4fc2-b1af-363f4f3fd4f3" providerId="ADAL" clId="{F96F0EC2-4CE1-4747-B234-9B039948ACD0}" dt="2022-10-27T07:21:53.143" v="22" actId="47"/>
        <pc:sldMkLst>
          <pc:docMk/>
          <pc:sldMk cId="1661801048" sldId="337"/>
        </pc:sldMkLst>
      </pc:sldChg>
      <pc:sldChg chg="delSp modSp add del mod">
        <pc:chgData name="William Grey" userId="37b73424-c081-4fc2-b1af-363f4f3fd4f3" providerId="ADAL" clId="{F96F0EC2-4CE1-4747-B234-9B039948ACD0}" dt="2022-10-27T08:07:07.178" v="65" actId="2696"/>
        <pc:sldMkLst>
          <pc:docMk/>
          <pc:sldMk cId="2249561218" sldId="337"/>
        </pc:sldMkLst>
        <pc:spChg chg="mod">
          <ac:chgData name="William Grey" userId="37b73424-c081-4fc2-b1af-363f4f3fd4f3" providerId="ADAL" clId="{F96F0EC2-4CE1-4747-B234-9B039948ACD0}" dt="2022-10-27T08:06:31.902" v="63" actId="20577"/>
          <ac:spMkLst>
            <pc:docMk/>
            <pc:sldMk cId="2249561218" sldId="337"/>
            <ac:spMk id="2" creationId="{B65B8F79-88A6-45E8-855E-539C3BF90458}"/>
          </ac:spMkLst>
        </pc:spChg>
        <pc:spChg chg="mod">
          <ac:chgData name="William Grey" userId="37b73424-c081-4fc2-b1af-363f4f3fd4f3" providerId="ADAL" clId="{F96F0EC2-4CE1-4747-B234-9B039948ACD0}" dt="2022-10-27T08:06:27.214" v="61" actId="20577"/>
          <ac:spMkLst>
            <pc:docMk/>
            <pc:sldMk cId="2249561218" sldId="337"/>
            <ac:spMk id="3" creationId="{AA532FDC-2050-4DB3-91C4-E0E27D8440C0}"/>
          </ac:spMkLst>
        </pc:spChg>
        <pc:picChg chg="del">
          <ac:chgData name="William Grey" userId="37b73424-c081-4fc2-b1af-363f4f3fd4f3" providerId="ADAL" clId="{F96F0EC2-4CE1-4747-B234-9B039948ACD0}" dt="2022-10-27T08:06:34.588" v="64" actId="478"/>
          <ac:picMkLst>
            <pc:docMk/>
            <pc:sldMk cId="2249561218" sldId="337"/>
            <ac:picMk id="5" creationId="{EAA469A8-C6AF-445E-A4A1-5691602A7DBC}"/>
          </ac:picMkLst>
        </pc:picChg>
      </pc:sldChg>
      <pc:sldChg chg="add">
        <pc:chgData name="William Grey" userId="37b73424-c081-4fc2-b1af-363f4f3fd4f3" providerId="ADAL" clId="{F96F0EC2-4CE1-4747-B234-9B039948ACD0}" dt="2022-10-27T08:10:40.588" v="73"/>
        <pc:sldMkLst>
          <pc:docMk/>
          <pc:sldMk cId="2479344709" sldId="337"/>
        </pc:sldMkLst>
      </pc:sldChg>
      <pc:sldChg chg="addSp modSp add del mod">
        <pc:chgData name="William Grey" userId="37b73424-c081-4fc2-b1af-363f4f3fd4f3" providerId="ADAL" clId="{F96F0EC2-4CE1-4747-B234-9B039948ACD0}" dt="2022-10-27T08:10:36.849" v="72" actId="2696"/>
        <pc:sldMkLst>
          <pc:docMk/>
          <pc:sldMk cId="4037613952" sldId="337"/>
        </pc:sldMkLst>
        <pc:picChg chg="add mod">
          <ac:chgData name="William Grey" userId="37b73424-c081-4fc2-b1af-363f4f3fd4f3" providerId="ADAL" clId="{F96F0EC2-4CE1-4747-B234-9B039948ACD0}" dt="2022-10-27T08:10:01.734" v="71" actId="1076"/>
          <ac:picMkLst>
            <pc:docMk/>
            <pc:sldMk cId="4037613952" sldId="337"/>
            <ac:picMk id="5" creationId="{3BBAB3DC-C6FB-48DE-ACDB-36E3FCE91A7C}"/>
          </ac:picMkLst>
        </pc:picChg>
      </pc:sldChg>
      <pc:sldChg chg="del">
        <pc:chgData name="William Grey" userId="37b73424-c081-4fc2-b1af-363f4f3fd4f3" providerId="ADAL" clId="{F96F0EC2-4CE1-4747-B234-9B039948ACD0}" dt="2022-10-27T07:21:53.510" v="23" actId="47"/>
        <pc:sldMkLst>
          <pc:docMk/>
          <pc:sldMk cId="55311437" sldId="338"/>
        </pc:sldMkLst>
      </pc:sldChg>
      <pc:sldChg chg="del">
        <pc:chgData name="William Grey" userId="37b73424-c081-4fc2-b1af-363f4f3fd4f3" providerId="ADAL" clId="{F96F0EC2-4CE1-4747-B234-9B039948ACD0}" dt="2022-10-27T07:21:53.854" v="24" actId="47"/>
        <pc:sldMkLst>
          <pc:docMk/>
          <pc:sldMk cId="1374952584" sldId="339"/>
        </pc:sldMkLst>
      </pc:sldChg>
      <pc:sldChg chg="del">
        <pc:chgData name="William Grey" userId="37b73424-c081-4fc2-b1af-363f4f3fd4f3" providerId="ADAL" clId="{F96F0EC2-4CE1-4747-B234-9B039948ACD0}" dt="2022-10-27T07:21:54.185" v="25" actId="47"/>
        <pc:sldMkLst>
          <pc:docMk/>
          <pc:sldMk cId="3798872352" sldId="340"/>
        </pc:sldMkLst>
      </pc:sldChg>
      <pc:sldChg chg="del">
        <pc:chgData name="William Grey" userId="37b73424-c081-4fc2-b1af-363f4f3fd4f3" providerId="ADAL" clId="{F96F0EC2-4CE1-4747-B234-9B039948ACD0}" dt="2022-10-27T07:21:54.653" v="26" actId="47"/>
        <pc:sldMkLst>
          <pc:docMk/>
          <pc:sldMk cId="972773334" sldId="341"/>
        </pc:sldMkLst>
      </pc:sldChg>
      <pc:sldChg chg="del">
        <pc:chgData name="William Grey" userId="37b73424-c081-4fc2-b1af-363f4f3fd4f3" providerId="ADAL" clId="{F96F0EC2-4CE1-4747-B234-9B039948ACD0}" dt="2022-10-27T07:21:55.016" v="27" actId="47"/>
        <pc:sldMkLst>
          <pc:docMk/>
          <pc:sldMk cId="257827756" sldId="342"/>
        </pc:sldMkLst>
      </pc:sldChg>
      <pc:sldChg chg="del">
        <pc:chgData name="William Grey" userId="37b73424-c081-4fc2-b1af-363f4f3fd4f3" providerId="ADAL" clId="{F96F0EC2-4CE1-4747-B234-9B039948ACD0}" dt="2022-10-27T07:21:55.371" v="28" actId="47"/>
        <pc:sldMkLst>
          <pc:docMk/>
          <pc:sldMk cId="3551135392" sldId="343"/>
        </pc:sldMkLst>
      </pc:sldChg>
      <pc:sldChg chg="del">
        <pc:chgData name="William Grey" userId="37b73424-c081-4fc2-b1af-363f4f3fd4f3" providerId="ADAL" clId="{F96F0EC2-4CE1-4747-B234-9B039948ACD0}" dt="2022-10-27T07:21:55.726" v="29" actId="47"/>
        <pc:sldMkLst>
          <pc:docMk/>
          <pc:sldMk cId="402958210" sldId="344"/>
        </pc:sldMkLst>
      </pc:sldChg>
      <pc:sldChg chg="del">
        <pc:chgData name="William Grey" userId="37b73424-c081-4fc2-b1af-363f4f3fd4f3" providerId="ADAL" clId="{F96F0EC2-4CE1-4747-B234-9B039948ACD0}" dt="2022-10-27T07:21:56.090" v="30" actId="47"/>
        <pc:sldMkLst>
          <pc:docMk/>
          <pc:sldMk cId="984091995" sldId="345"/>
        </pc:sldMkLst>
      </pc:sldChg>
      <pc:sldChg chg="del">
        <pc:chgData name="William Grey" userId="37b73424-c081-4fc2-b1af-363f4f3fd4f3" providerId="ADAL" clId="{F96F0EC2-4CE1-4747-B234-9B039948ACD0}" dt="2022-10-27T07:21:56.465" v="31" actId="47"/>
        <pc:sldMkLst>
          <pc:docMk/>
          <pc:sldMk cId="301505511" sldId="346"/>
        </pc:sldMkLst>
      </pc:sldChg>
      <pc:sldChg chg="del">
        <pc:chgData name="William Grey" userId="37b73424-c081-4fc2-b1af-363f4f3fd4f3" providerId="ADAL" clId="{F96F0EC2-4CE1-4747-B234-9B039948ACD0}" dt="2022-10-27T07:21:56.818" v="32" actId="47"/>
        <pc:sldMkLst>
          <pc:docMk/>
          <pc:sldMk cId="2697422203" sldId="347"/>
        </pc:sldMkLst>
      </pc:sldChg>
    </pc:docChg>
  </pc:docChgLst>
  <pc:docChgLst>
    <pc:chgData name="William Grey" userId="37b73424-c081-4fc2-b1af-363f4f3fd4f3" providerId="ADAL" clId="{83B41378-6FB0-463F-9985-001CC8B3B5D2}"/>
    <pc:docChg chg="custSel modSld">
      <pc:chgData name="William Grey" userId="37b73424-c081-4fc2-b1af-363f4f3fd4f3" providerId="ADAL" clId="{83B41378-6FB0-463F-9985-001CC8B3B5D2}" dt="2022-10-27T08:36:48.184" v="2"/>
      <pc:docMkLst>
        <pc:docMk/>
      </pc:docMkLst>
      <pc:sldChg chg="modSp mod">
        <pc:chgData name="William Grey" userId="37b73424-c081-4fc2-b1af-363f4f3fd4f3" providerId="ADAL" clId="{83B41378-6FB0-463F-9985-001CC8B3B5D2}" dt="2022-10-27T08:36:48.184" v="2"/>
        <pc:sldMkLst>
          <pc:docMk/>
          <pc:sldMk cId="2479344709" sldId="337"/>
        </pc:sldMkLst>
        <pc:spChg chg="mod">
          <ac:chgData name="William Grey" userId="37b73424-c081-4fc2-b1af-363f4f3fd4f3" providerId="ADAL" clId="{83B41378-6FB0-463F-9985-001CC8B3B5D2}" dt="2022-10-27T08:36:48.184" v="2"/>
          <ac:spMkLst>
            <pc:docMk/>
            <pc:sldMk cId="2479344709" sldId="337"/>
            <ac:spMk id="3" creationId="{AA532FDC-2050-4DB3-91C4-E0E27D8440C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E9</a:t>
          </a:r>
          <a:r>
            <a:rPr lang="en-GB" sz="3600" baseline="-25000" dirty="0"/>
            <a:t>16</a:t>
          </a:r>
          <a:r>
            <a:rPr lang="en-GB" sz="3600" dirty="0"/>
            <a:t> 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2EA</a:t>
          </a:r>
          <a:r>
            <a:rPr lang="en-GB" sz="3600" baseline="-25000" dirty="0"/>
            <a:t>16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3B8</a:t>
          </a:r>
          <a:r>
            <a:rPr lang="en-GB" sz="3600" baseline="-25000" dirty="0"/>
            <a:t>16</a:t>
          </a:r>
          <a:r>
            <a:rPr lang="en-GB" sz="3600" dirty="0"/>
            <a:t> 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1CB</a:t>
          </a:r>
          <a:r>
            <a:rPr lang="en-GB" sz="3200" baseline="-25000" dirty="0"/>
            <a:t>16</a:t>
          </a:r>
          <a:r>
            <a:rPr lang="en-GB" sz="3200" dirty="0"/>
            <a:t>  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0110100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0101100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0111100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0111000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11010110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11011110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10111110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11000110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11010110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11011110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10111110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11001110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1001.11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1001.111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1011.11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1011.01</a:t>
          </a:r>
          <a:r>
            <a:rPr lang="en-GB" sz="3200" baseline="-25000" dirty="0"/>
            <a:t>2</a:t>
          </a:r>
          <a:r>
            <a:rPr lang="en-GB" sz="3200" dirty="0"/>
            <a:t> 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10010.001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10110.101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10010.111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10010.101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10111001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00111001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00111101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10101001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10111101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00111001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00111101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00101101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1 0 1 0 0 1 0 1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1 0 0 1 1 0 0 1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0 0 1 0 1 1 0 1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600" dirty="0"/>
            <a:t>B)</a:t>
          </a:r>
        </a:p>
        <a:p>
          <a:r>
            <a:rPr lang="en-GB" sz="3600" dirty="0"/>
            <a:t>0 1 1 0 1 0 0 1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3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5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6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600" dirty="0"/>
            <a:t>B)</a:t>
          </a:r>
        </a:p>
        <a:p>
          <a:r>
            <a:rPr lang="en-GB" sz="3600" dirty="0"/>
            <a:t>4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5.75</a:t>
          </a:r>
          <a:r>
            <a:rPr lang="en-GB" sz="3600" baseline="-25000" dirty="0"/>
            <a:t>10</a:t>
          </a:r>
          <a:endParaRPr lang="en-GB" sz="3600" dirty="0"/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7.5</a:t>
          </a:r>
          <a:r>
            <a:rPr lang="en-GB" sz="3600" baseline="-25000" dirty="0"/>
            <a:t>10</a:t>
          </a:r>
          <a:endParaRPr lang="en-GB" sz="3600" dirty="0"/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6.75</a:t>
          </a:r>
          <a:r>
            <a:rPr lang="en-GB" sz="3600" baseline="-25000" dirty="0"/>
            <a:t>10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5.25</a:t>
          </a:r>
          <a:r>
            <a:rPr lang="en-GB" sz="3200" baseline="-25000" dirty="0"/>
            <a:t>10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179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183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181</a:t>
          </a:r>
          <a:r>
            <a:rPr lang="en-GB" sz="3600" baseline="-25000" dirty="0"/>
            <a:t>10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185</a:t>
          </a:r>
          <a:r>
            <a:rPr lang="en-GB" sz="3200" baseline="-25000" dirty="0"/>
            <a:t>10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40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44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42</a:t>
          </a:r>
          <a:r>
            <a:rPr lang="en-GB" sz="3600" baseline="-25000" dirty="0"/>
            <a:t>10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38</a:t>
          </a:r>
          <a:r>
            <a:rPr lang="en-GB" sz="3200" baseline="-25000" dirty="0"/>
            <a:t>10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01001001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01011001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01001011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01101001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11001011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11011001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11001001</a:t>
          </a:r>
          <a:r>
            <a:rPr lang="en-GB" sz="3600" baseline="-25000" dirty="0"/>
            <a:t>2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11001101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10011100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10101100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10111100</a:t>
          </a:r>
          <a:r>
            <a:rPr lang="en-GB" sz="3600" baseline="-25000" dirty="0"/>
            <a:t>2</a:t>
          </a:r>
          <a:endParaRPr lang="en-GB" sz="3600" dirty="0"/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10110100</a:t>
          </a:r>
          <a:r>
            <a:rPr lang="en-GB" sz="3200" baseline="-25000" dirty="0"/>
            <a:t>2</a:t>
          </a:r>
          <a:endParaRPr lang="en-GB" sz="3200" dirty="0"/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-73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-67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-69</a:t>
          </a:r>
          <a:r>
            <a:rPr lang="en-GB" sz="3600" baseline="-25000" dirty="0"/>
            <a:t>10</a:t>
          </a:r>
          <a:r>
            <a:rPr lang="en-GB" sz="3600" dirty="0"/>
            <a:t>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-71</a:t>
          </a:r>
          <a:r>
            <a:rPr lang="en-GB" sz="3200" baseline="-25000" dirty="0"/>
            <a:t>10</a:t>
          </a:r>
          <a:r>
            <a:rPr lang="en-GB" sz="3200" dirty="0"/>
            <a:t> 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6EB3D-82E5-47F1-B6D1-3D9E2E395469}" type="doc">
      <dgm:prSet loTypeId="urn:microsoft.com/office/officeart/2005/8/layout/defaul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111E9026-A04F-4D48-9405-B4BD31CF9881}">
      <dgm:prSet phldrT="[Text]" custT="1"/>
      <dgm:spPr/>
      <dgm:t>
        <a:bodyPr/>
        <a:lstStyle/>
        <a:p>
          <a:r>
            <a:rPr lang="en-GB" sz="3600" dirty="0"/>
            <a:t>A)</a:t>
          </a:r>
        </a:p>
        <a:p>
          <a:r>
            <a:rPr lang="en-GB" sz="3600" dirty="0"/>
            <a:t>10100010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DA7780F9-6C33-4D7A-95F6-5FED2C649E4A}" type="parTrans" cxnId="{9DFF6725-2D60-45CA-8935-0B5CD3F746D5}">
      <dgm:prSet/>
      <dgm:spPr/>
      <dgm:t>
        <a:bodyPr/>
        <a:lstStyle/>
        <a:p>
          <a:endParaRPr lang="en-GB"/>
        </a:p>
      </dgm:t>
    </dgm:pt>
    <dgm:pt modelId="{BDF31051-A9A6-42B5-9C53-8D3C686489CC}" type="sibTrans" cxnId="{9DFF6725-2D60-45CA-8935-0B5CD3F746D5}">
      <dgm:prSet/>
      <dgm:spPr/>
      <dgm:t>
        <a:bodyPr/>
        <a:lstStyle/>
        <a:p>
          <a:endParaRPr lang="en-GB"/>
        </a:p>
      </dgm:t>
    </dgm:pt>
    <dgm:pt modelId="{137292BA-440D-4A10-91B7-6F38BBCF72CF}">
      <dgm:prSet phldrT="[Text]" custT="1"/>
      <dgm:spPr/>
      <dgm:t>
        <a:bodyPr/>
        <a:lstStyle/>
        <a:p>
          <a:r>
            <a:rPr lang="en-GB" sz="3600" dirty="0"/>
            <a:t>C)</a:t>
          </a:r>
        </a:p>
        <a:p>
          <a:r>
            <a:rPr lang="en-GB" sz="3600" dirty="0"/>
            <a:t>10100010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23F63FFB-B896-4834-A4CB-6C2D32381A1C}" type="parTrans" cxnId="{0012F157-4201-4CA5-845D-1A2711F0C1C1}">
      <dgm:prSet/>
      <dgm:spPr/>
      <dgm:t>
        <a:bodyPr/>
        <a:lstStyle/>
        <a:p>
          <a:endParaRPr lang="en-GB"/>
        </a:p>
      </dgm:t>
    </dgm:pt>
    <dgm:pt modelId="{13B2B229-DCE5-4BB5-AE58-8B9B066C06D6}" type="sibTrans" cxnId="{0012F157-4201-4CA5-845D-1A2711F0C1C1}">
      <dgm:prSet/>
      <dgm:spPr/>
      <dgm:t>
        <a:bodyPr/>
        <a:lstStyle/>
        <a:p>
          <a:endParaRPr lang="en-GB"/>
        </a:p>
      </dgm:t>
    </dgm:pt>
    <dgm:pt modelId="{1D9D583D-60F2-416A-BAE6-4AB0752B00EC}">
      <dgm:prSet phldrT="[Text]" custT="1"/>
      <dgm:spPr/>
      <dgm:t>
        <a:bodyPr/>
        <a:lstStyle/>
        <a:p>
          <a:r>
            <a:rPr lang="en-GB" sz="3600" dirty="0"/>
            <a:t>D) </a:t>
          </a:r>
        </a:p>
        <a:p>
          <a:r>
            <a:rPr lang="en-GB" sz="3600" dirty="0"/>
            <a:t>10100100</a:t>
          </a:r>
          <a:r>
            <a:rPr lang="en-GB" sz="3600" baseline="-25000" dirty="0"/>
            <a:t>2</a:t>
          </a:r>
          <a:r>
            <a:rPr lang="en-GB" sz="3600" dirty="0"/>
            <a:t> </a:t>
          </a:r>
        </a:p>
      </dgm:t>
    </dgm:pt>
    <dgm:pt modelId="{01BBDC02-21CA-4CCE-9C7F-BDDDD6E7F39E}" type="parTrans" cxnId="{240179F3-D827-4F4D-91EF-8D9C5E34B74B}">
      <dgm:prSet/>
      <dgm:spPr/>
      <dgm:t>
        <a:bodyPr/>
        <a:lstStyle/>
        <a:p>
          <a:endParaRPr lang="en-GB"/>
        </a:p>
      </dgm:t>
    </dgm:pt>
    <dgm:pt modelId="{97B1E6DF-D617-4F81-8A60-5E422421591B}" type="sibTrans" cxnId="{240179F3-D827-4F4D-91EF-8D9C5E34B74B}">
      <dgm:prSet/>
      <dgm:spPr/>
      <dgm:t>
        <a:bodyPr/>
        <a:lstStyle/>
        <a:p>
          <a:endParaRPr lang="en-GB"/>
        </a:p>
      </dgm:t>
    </dgm:pt>
    <dgm:pt modelId="{DDD2737C-5550-43CF-89CA-B0AFEDFDFD93}">
      <dgm:prSet phldrT="[Text]" custT="1"/>
      <dgm:spPr/>
      <dgm:t>
        <a:bodyPr/>
        <a:lstStyle/>
        <a:p>
          <a:r>
            <a:rPr lang="en-GB" sz="3200" dirty="0"/>
            <a:t>B)</a:t>
          </a:r>
        </a:p>
        <a:p>
          <a:r>
            <a:rPr lang="en-GB" sz="3200" dirty="0"/>
            <a:t>10100110</a:t>
          </a:r>
          <a:r>
            <a:rPr lang="en-GB" sz="3200" baseline="-25000" dirty="0"/>
            <a:t>2</a:t>
          </a:r>
          <a:r>
            <a:rPr lang="en-GB" sz="3200" dirty="0"/>
            <a:t> </a:t>
          </a:r>
        </a:p>
      </dgm:t>
    </dgm:pt>
    <dgm:pt modelId="{E0453985-D693-4C6F-AE66-670E0B7852A6}" type="parTrans" cxnId="{DCBAC451-7692-4ED7-B952-7279CA6AACD2}">
      <dgm:prSet/>
      <dgm:spPr/>
      <dgm:t>
        <a:bodyPr/>
        <a:lstStyle/>
        <a:p>
          <a:endParaRPr lang="en-GB"/>
        </a:p>
      </dgm:t>
    </dgm:pt>
    <dgm:pt modelId="{CCD0C3DB-4919-4529-8646-10B95FB6A175}" type="sibTrans" cxnId="{DCBAC451-7692-4ED7-B952-7279CA6AACD2}">
      <dgm:prSet/>
      <dgm:spPr/>
      <dgm:t>
        <a:bodyPr/>
        <a:lstStyle/>
        <a:p>
          <a:endParaRPr lang="en-GB"/>
        </a:p>
      </dgm:t>
    </dgm:pt>
    <dgm:pt modelId="{D213CEAA-7F8D-4904-A38C-8E3632F38D91}" type="pres">
      <dgm:prSet presAssocID="{1866EB3D-82E5-47F1-B6D1-3D9E2E395469}" presName="diagram" presStyleCnt="0">
        <dgm:presLayoutVars>
          <dgm:dir/>
          <dgm:resizeHandles val="exact"/>
        </dgm:presLayoutVars>
      </dgm:prSet>
      <dgm:spPr/>
    </dgm:pt>
    <dgm:pt modelId="{DF326C43-346B-4F2E-BF44-83745513B869}" type="pres">
      <dgm:prSet presAssocID="{111E9026-A04F-4D48-9405-B4BD31CF9881}" presName="node" presStyleLbl="node1" presStyleIdx="0" presStyleCnt="4">
        <dgm:presLayoutVars>
          <dgm:bulletEnabled val="1"/>
        </dgm:presLayoutVars>
      </dgm:prSet>
      <dgm:spPr/>
    </dgm:pt>
    <dgm:pt modelId="{7000416D-8B0D-4ED6-AE76-094863585682}" type="pres">
      <dgm:prSet presAssocID="{BDF31051-A9A6-42B5-9C53-8D3C686489CC}" presName="sibTrans" presStyleCnt="0"/>
      <dgm:spPr/>
    </dgm:pt>
    <dgm:pt modelId="{F6853794-1DF1-42C0-92E9-A3E7FDCD3564}" type="pres">
      <dgm:prSet presAssocID="{DDD2737C-5550-43CF-89CA-B0AFEDFDFD93}" presName="node" presStyleLbl="node1" presStyleIdx="1" presStyleCnt="4">
        <dgm:presLayoutVars>
          <dgm:bulletEnabled val="1"/>
        </dgm:presLayoutVars>
      </dgm:prSet>
      <dgm:spPr/>
    </dgm:pt>
    <dgm:pt modelId="{964F77D2-3AC8-41B7-A8BE-0F877F23F55B}" type="pres">
      <dgm:prSet presAssocID="{CCD0C3DB-4919-4529-8646-10B95FB6A175}" presName="sibTrans" presStyleCnt="0"/>
      <dgm:spPr/>
    </dgm:pt>
    <dgm:pt modelId="{15C6CD89-05B8-4A20-B431-872B54F1D1F5}" type="pres">
      <dgm:prSet presAssocID="{137292BA-440D-4A10-91B7-6F38BBCF72CF}" presName="node" presStyleLbl="node1" presStyleIdx="2" presStyleCnt="4">
        <dgm:presLayoutVars>
          <dgm:bulletEnabled val="1"/>
        </dgm:presLayoutVars>
      </dgm:prSet>
      <dgm:spPr/>
    </dgm:pt>
    <dgm:pt modelId="{0C13CE98-F2D2-4BFF-BCB6-A2F21C6A348F}" type="pres">
      <dgm:prSet presAssocID="{13B2B229-DCE5-4BB5-AE58-8B9B066C06D6}" presName="sibTrans" presStyleCnt="0"/>
      <dgm:spPr/>
    </dgm:pt>
    <dgm:pt modelId="{BB1AC0AA-143E-4C69-8C52-4816C1E65646}" type="pres">
      <dgm:prSet presAssocID="{1D9D583D-60F2-416A-BAE6-4AB0752B00EC}" presName="node" presStyleLbl="node1" presStyleIdx="3" presStyleCnt="4">
        <dgm:presLayoutVars>
          <dgm:bulletEnabled val="1"/>
        </dgm:presLayoutVars>
      </dgm:prSet>
      <dgm:spPr/>
    </dgm:pt>
  </dgm:ptLst>
  <dgm:cxnLst>
    <dgm:cxn modelId="{A36DF418-F689-4751-955D-25439568E681}" type="presOf" srcId="{111E9026-A04F-4D48-9405-B4BD31CF9881}" destId="{DF326C43-346B-4F2E-BF44-83745513B869}" srcOrd="0" destOrd="0" presId="urn:microsoft.com/office/officeart/2005/8/layout/default"/>
    <dgm:cxn modelId="{9DFF6725-2D60-45CA-8935-0B5CD3F746D5}" srcId="{1866EB3D-82E5-47F1-B6D1-3D9E2E395469}" destId="{111E9026-A04F-4D48-9405-B4BD31CF9881}" srcOrd="0" destOrd="0" parTransId="{DA7780F9-6C33-4D7A-95F6-5FED2C649E4A}" sibTransId="{BDF31051-A9A6-42B5-9C53-8D3C686489CC}"/>
    <dgm:cxn modelId="{25E7A82F-EE12-404E-8E49-D9045F38FDF0}" type="presOf" srcId="{1866EB3D-82E5-47F1-B6D1-3D9E2E395469}" destId="{D213CEAA-7F8D-4904-A38C-8E3632F38D91}" srcOrd="0" destOrd="0" presId="urn:microsoft.com/office/officeart/2005/8/layout/default"/>
    <dgm:cxn modelId="{DCBAC451-7692-4ED7-B952-7279CA6AACD2}" srcId="{1866EB3D-82E5-47F1-B6D1-3D9E2E395469}" destId="{DDD2737C-5550-43CF-89CA-B0AFEDFDFD93}" srcOrd="1" destOrd="0" parTransId="{E0453985-D693-4C6F-AE66-670E0B7852A6}" sibTransId="{CCD0C3DB-4919-4529-8646-10B95FB6A175}"/>
    <dgm:cxn modelId="{E34F5157-AC54-4BEB-9529-DD392D5AF746}" type="presOf" srcId="{137292BA-440D-4A10-91B7-6F38BBCF72CF}" destId="{15C6CD89-05B8-4A20-B431-872B54F1D1F5}" srcOrd="0" destOrd="0" presId="urn:microsoft.com/office/officeart/2005/8/layout/default"/>
    <dgm:cxn modelId="{0012F157-4201-4CA5-845D-1A2711F0C1C1}" srcId="{1866EB3D-82E5-47F1-B6D1-3D9E2E395469}" destId="{137292BA-440D-4A10-91B7-6F38BBCF72CF}" srcOrd="2" destOrd="0" parTransId="{23F63FFB-B896-4834-A4CB-6C2D32381A1C}" sibTransId="{13B2B229-DCE5-4BB5-AE58-8B9B066C06D6}"/>
    <dgm:cxn modelId="{A0CF5FA0-4BE3-45E9-A804-A3347368D8E0}" type="presOf" srcId="{1D9D583D-60F2-416A-BAE6-4AB0752B00EC}" destId="{BB1AC0AA-143E-4C69-8C52-4816C1E65646}" srcOrd="0" destOrd="0" presId="urn:microsoft.com/office/officeart/2005/8/layout/default"/>
    <dgm:cxn modelId="{33DFC8DB-3F98-4EC4-BD68-62C28A5116F4}" type="presOf" srcId="{DDD2737C-5550-43CF-89CA-B0AFEDFDFD93}" destId="{F6853794-1DF1-42C0-92E9-A3E7FDCD3564}" srcOrd="0" destOrd="0" presId="urn:microsoft.com/office/officeart/2005/8/layout/default"/>
    <dgm:cxn modelId="{240179F3-D827-4F4D-91EF-8D9C5E34B74B}" srcId="{1866EB3D-82E5-47F1-B6D1-3D9E2E395469}" destId="{1D9D583D-60F2-416A-BAE6-4AB0752B00EC}" srcOrd="3" destOrd="0" parTransId="{01BBDC02-21CA-4CCE-9C7F-BDDDD6E7F39E}" sibTransId="{97B1E6DF-D617-4F81-8A60-5E422421591B}"/>
    <dgm:cxn modelId="{9B7F10EC-6101-4098-AA32-69724B311410}" type="presParOf" srcId="{D213CEAA-7F8D-4904-A38C-8E3632F38D91}" destId="{DF326C43-346B-4F2E-BF44-83745513B869}" srcOrd="0" destOrd="0" presId="urn:microsoft.com/office/officeart/2005/8/layout/default"/>
    <dgm:cxn modelId="{25BD898E-D163-449E-B579-80D8FE9EB1A9}" type="presParOf" srcId="{D213CEAA-7F8D-4904-A38C-8E3632F38D91}" destId="{7000416D-8B0D-4ED6-AE76-094863585682}" srcOrd="1" destOrd="0" presId="urn:microsoft.com/office/officeart/2005/8/layout/default"/>
    <dgm:cxn modelId="{B7103DC5-2741-4815-BEAE-A954F4189632}" type="presParOf" srcId="{D213CEAA-7F8D-4904-A38C-8E3632F38D91}" destId="{F6853794-1DF1-42C0-92E9-A3E7FDCD3564}" srcOrd="2" destOrd="0" presId="urn:microsoft.com/office/officeart/2005/8/layout/default"/>
    <dgm:cxn modelId="{DB68A74B-9CFC-4AD0-94C8-92A3CE2C9987}" type="presParOf" srcId="{D213CEAA-7F8D-4904-A38C-8E3632F38D91}" destId="{964F77D2-3AC8-41B7-A8BE-0F877F23F55B}" srcOrd="3" destOrd="0" presId="urn:microsoft.com/office/officeart/2005/8/layout/default"/>
    <dgm:cxn modelId="{36094323-F13C-43F7-8589-FE77DB572E8A}" type="presParOf" srcId="{D213CEAA-7F8D-4904-A38C-8E3632F38D91}" destId="{15C6CD89-05B8-4A20-B431-872B54F1D1F5}" srcOrd="4" destOrd="0" presId="urn:microsoft.com/office/officeart/2005/8/layout/default"/>
    <dgm:cxn modelId="{242329D5-E9F6-4B43-BC7B-66A6B4871F77}" type="presParOf" srcId="{D213CEAA-7F8D-4904-A38C-8E3632F38D91}" destId="{0C13CE98-F2D2-4BFF-BCB6-A2F21C6A348F}" srcOrd="5" destOrd="0" presId="urn:microsoft.com/office/officeart/2005/8/layout/default"/>
    <dgm:cxn modelId="{0071B61B-C188-4DE8-85EC-AD9C15DA5291}" type="presParOf" srcId="{D213CEAA-7F8D-4904-A38C-8E3632F38D91}" destId="{BB1AC0AA-143E-4C69-8C52-4816C1E6564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3080" y="194148"/>
          <a:ext cx="2444055" cy="14664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</dsp:txBody>
      <dsp:txXfrm>
        <a:off x="3080" y="194148"/>
        <a:ext cx="2444055" cy="1466433"/>
      </dsp:txXfrm>
    </dsp:sp>
    <dsp:sp modelId="{F6853794-1DF1-42C0-92E9-A3E7FDCD3564}">
      <dsp:nvSpPr>
        <dsp:cNvPr id="0" name=""/>
        <dsp:cNvSpPr/>
      </dsp:nvSpPr>
      <dsp:spPr>
        <a:xfrm>
          <a:off x="2691541" y="194148"/>
          <a:ext cx="2444055" cy="146643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</dsp:txBody>
      <dsp:txXfrm>
        <a:off x="2691541" y="194148"/>
        <a:ext cx="2444055" cy="1466433"/>
      </dsp:txXfrm>
    </dsp:sp>
    <dsp:sp modelId="{15C6CD89-05B8-4A20-B431-872B54F1D1F5}">
      <dsp:nvSpPr>
        <dsp:cNvPr id="0" name=""/>
        <dsp:cNvSpPr/>
      </dsp:nvSpPr>
      <dsp:spPr>
        <a:xfrm>
          <a:off x="5380002" y="194148"/>
          <a:ext cx="2444055" cy="146643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 </a:t>
          </a:r>
        </a:p>
      </dsp:txBody>
      <dsp:txXfrm>
        <a:off x="5380002" y="194148"/>
        <a:ext cx="2444055" cy="1466433"/>
      </dsp:txXfrm>
    </dsp:sp>
    <dsp:sp modelId="{BB1AC0AA-143E-4C69-8C52-4816C1E65646}">
      <dsp:nvSpPr>
        <dsp:cNvPr id="0" name=""/>
        <dsp:cNvSpPr/>
      </dsp:nvSpPr>
      <dsp:spPr>
        <a:xfrm>
          <a:off x="8068463" y="194148"/>
          <a:ext cx="2444055" cy="146643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</dsp:txBody>
      <dsp:txXfrm>
        <a:off x="8068463" y="194148"/>
        <a:ext cx="2444055" cy="146643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E9</a:t>
          </a:r>
          <a:r>
            <a:rPr lang="en-GB" sz="3600" kern="1200" baseline="-25000" dirty="0"/>
            <a:t>16</a:t>
          </a:r>
          <a:r>
            <a:rPr lang="en-GB" sz="3600" kern="1200" dirty="0"/>
            <a:t> 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1CB</a:t>
          </a:r>
          <a:r>
            <a:rPr lang="en-GB" sz="3200" kern="1200" baseline="-25000" dirty="0"/>
            <a:t>16</a:t>
          </a:r>
          <a:r>
            <a:rPr lang="en-GB" sz="3200" kern="1200" dirty="0"/>
            <a:t>  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2EA</a:t>
          </a:r>
          <a:r>
            <a:rPr lang="en-GB" sz="3600" kern="1200" baseline="-25000" dirty="0"/>
            <a:t>16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3B8</a:t>
          </a:r>
          <a:r>
            <a:rPr lang="en-GB" sz="3600" kern="1200" baseline="-25000" dirty="0"/>
            <a:t>16</a:t>
          </a:r>
          <a:r>
            <a:rPr lang="en-GB" sz="3600" kern="1200" dirty="0"/>
            <a:t>  </a:t>
          </a:r>
        </a:p>
      </dsp:txBody>
      <dsp:txXfrm>
        <a:off x="4406677" y="2479731"/>
        <a:ext cx="3539881" cy="21239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0110100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0111000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0101100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0111100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4406677" y="2479731"/>
        <a:ext cx="3539881" cy="212392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11010110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11000110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11011110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10111110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4406677" y="2479731"/>
        <a:ext cx="3539881" cy="212392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11010110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11001110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11011110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10111110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4406677" y="2479731"/>
        <a:ext cx="3539881" cy="212392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1001.11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1011.01</a:t>
          </a:r>
          <a:r>
            <a:rPr lang="en-GB" sz="3200" kern="1200" baseline="-25000" dirty="0"/>
            <a:t>2</a:t>
          </a:r>
          <a:r>
            <a:rPr lang="en-GB" sz="3200" kern="1200" dirty="0"/>
            <a:t> 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1001.111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1011.11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4406677" y="2479731"/>
        <a:ext cx="3539881" cy="2123928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10010.001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10010.101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10110.101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10010.111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10111001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10101001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00111001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00111101</a:t>
          </a:r>
        </a:p>
      </dsp:txBody>
      <dsp:txXfrm>
        <a:off x="4406677" y="2479731"/>
        <a:ext cx="3539881" cy="212392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10111101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00101101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00111001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00111101</a:t>
          </a:r>
        </a:p>
      </dsp:txBody>
      <dsp:txXfrm>
        <a:off x="4406677" y="2479731"/>
        <a:ext cx="3539881" cy="2123928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1 0 1 0 0 1 0 1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B)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0 1 1 0 1 0 0 1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1 0 0 1 1 0 0 1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0 0 1 0 1 1 0 1</a:t>
          </a:r>
        </a:p>
      </dsp:txBody>
      <dsp:txXfrm>
        <a:off x="4406677" y="2479731"/>
        <a:ext cx="3539881" cy="2123928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3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B)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5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6</a:t>
          </a:r>
        </a:p>
      </dsp:txBody>
      <dsp:txXfrm>
        <a:off x="4406677" y="2479731"/>
        <a:ext cx="3539881" cy="2123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3080" y="194148"/>
          <a:ext cx="2444055" cy="146643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 </a:t>
          </a:r>
        </a:p>
      </dsp:txBody>
      <dsp:txXfrm>
        <a:off x="3080" y="194148"/>
        <a:ext cx="2444055" cy="1466433"/>
      </dsp:txXfrm>
    </dsp:sp>
    <dsp:sp modelId="{F6853794-1DF1-42C0-92E9-A3E7FDCD3564}">
      <dsp:nvSpPr>
        <dsp:cNvPr id="0" name=""/>
        <dsp:cNvSpPr/>
      </dsp:nvSpPr>
      <dsp:spPr>
        <a:xfrm>
          <a:off x="2691541" y="194148"/>
          <a:ext cx="2444055" cy="1466433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</dsp:txBody>
      <dsp:txXfrm>
        <a:off x="2691541" y="194148"/>
        <a:ext cx="2444055" cy="1466433"/>
      </dsp:txXfrm>
    </dsp:sp>
    <dsp:sp modelId="{15C6CD89-05B8-4A20-B431-872B54F1D1F5}">
      <dsp:nvSpPr>
        <dsp:cNvPr id="0" name=""/>
        <dsp:cNvSpPr/>
      </dsp:nvSpPr>
      <dsp:spPr>
        <a:xfrm>
          <a:off x="5380002" y="194148"/>
          <a:ext cx="2444055" cy="1466433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 </a:t>
          </a:r>
        </a:p>
      </dsp:txBody>
      <dsp:txXfrm>
        <a:off x="5380002" y="194148"/>
        <a:ext cx="2444055" cy="1466433"/>
      </dsp:txXfrm>
    </dsp:sp>
    <dsp:sp modelId="{BB1AC0AA-143E-4C69-8C52-4816C1E65646}">
      <dsp:nvSpPr>
        <dsp:cNvPr id="0" name=""/>
        <dsp:cNvSpPr/>
      </dsp:nvSpPr>
      <dsp:spPr>
        <a:xfrm>
          <a:off x="8068463" y="194148"/>
          <a:ext cx="2444055" cy="1466433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</dsp:txBody>
      <dsp:txXfrm>
        <a:off x="8068463" y="194148"/>
        <a:ext cx="2444055" cy="146643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5.75</a:t>
          </a:r>
          <a:r>
            <a:rPr lang="en-GB" sz="3600" kern="1200" baseline="-25000" dirty="0"/>
            <a:t>10</a:t>
          </a:r>
          <a:endParaRPr lang="en-GB" sz="3600" kern="1200" dirty="0"/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5.25</a:t>
          </a:r>
          <a:r>
            <a:rPr lang="en-GB" sz="3200" kern="1200" baseline="-25000" dirty="0"/>
            <a:t>10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7.5</a:t>
          </a:r>
          <a:r>
            <a:rPr lang="en-GB" sz="3600" kern="1200" baseline="-25000" dirty="0"/>
            <a:t>10</a:t>
          </a:r>
          <a:endParaRPr lang="en-GB" sz="3600" kern="1200" dirty="0"/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6.75</a:t>
          </a:r>
          <a:r>
            <a:rPr lang="en-GB" sz="3600" kern="1200" baseline="-25000" dirty="0"/>
            <a:t>10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179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185</a:t>
          </a:r>
          <a:r>
            <a:rPr lang="en-GB" sz="3200" kern="1200" baseline="-25000" dirty="0"/>
            <a:t>10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183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181</a:t>
          </a:r>
          <a:r>
            <a:rPr lang="en-GB" sz="3600" kern="1200" baseline="-25000" dirty="0"/>
            <a:t>10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40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38</a:t>
          </a:r>
          <a:r>
            <a:rPr lang="en-GB" sz="3200" kern="1200" baseline="-25000" dirty="0"/>
            <a:t>10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44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42</a:t>
          </a:r>
          <a:r>
            <a:rPr lang="en-GB" sz="3600" kern="1200" baseline="-25000" dirty="0"/>
            <a:t>10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01001001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01101001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01011001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01001011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11001011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11001101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11011001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11001001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10011100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10110100</a:t>
          </a:r>
          <a:r>
            <a:rPr lang="en-GB" sz="3200" kern="1200" baseline="-25000" dirty="0"/>
            <a:t>2</a:t>
          </a:r>
          <a:endParaRPr lang="en-GB" sz="3200" kern="1200" dirty="0"/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10101100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10111100</a:t>
          </a:r>
          <a:r>
            <a:rPr lang="en-GB" sz="3600" kern="1200" baseline="-25000" dirty="0"/>
            <a:t>2</a:t>
          </a:r>
          <a:endParaRPr lang="en-GB" sz="3600" kern="1200" dirty="0"/>
        </a:p>
      </dsp:txBody>
      <dsp:txXfrm>
        <a:off x="4406677" y="2479731"/>
        <a:ext cx="3539881" cy="212392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-73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-71</a:t>
          </a:r>
          <a:r>
            <a:rPr lang="en-GB" sz="3200" kern="1200" baseline="-25000" dirty="0"/>
            <a:t>10</a:t>
          </a:r>
          <a:r>
            <a:rPr lang="en-GB" sz="3200" kern="1200" dirty="0"/>
            <a:t> 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-67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-69</a:t>
          </a:r>
          <a:r>
            <a:rPr lang="en-GB" sz="3600" kern="1200" baseline="-25000" dirty="0"/>
            <a:t>10</a:t>
          </a:r>
          <a:r>
            <a:rPr lang="en-GB" sz="3600" kern="1200" dirty="0"/>
            <a:t> </a:t>
          </a:r>
        </a:p>
      </dsp:txBody>
      <dsp:txXfrm>
        <a:off x="4406677" y="2479731"/>
        <a:ext cx="3539881" cy="21239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26C43-346B-4F2E-BF44-83745513B869}">
      <dsp:nvSpPr>
        <dsp:cNvPr id="0" name=""/>
        <dsp:cNvSpPr/>
      </dsp:nvSpPr>
      <dsp:spPr>
        <a:xfrm>
          <a:off x="512807" y="1813"/>
          <a:ext cx="3539881" cy="21239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A)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10100010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1813"/>
        <a:ext cx="3539881" cy="2123928"/>
      </dsp:txXfrm>
    </dsp:sp>
    <dsp:sp modelId="{F6853794-1DF1-42C0-92E9-A3E7FDCD3564}">
      <dsp:nvSpPr>
        <dsp:cNvPr id="0" name=""/>
        <dsp:cNvSpPr/>
      </dsp:nvSpPr>
      <dsp:spPr>
        <a:xfrm>
          <a:off x="4406677" y="1813"/>
          <a:ext cx="3539881" cy="2123928"/>
        </a:xfrm>
        <a:prstGeom prst="rect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B)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200" kern="1200" dirty="0"/>
            <a:t>10100110</a:t>
          </a:r>
          <a:r>
            <a:rPr lang="en-GB" sz="3200" kern="1200" baseline="-25000" dirty="0"/>
            <a:t>2</a:t>
          </a:r>
          <a:r>
            <a:rPr lang="en-GB" sz="3200" kern="1200" dirty="0"/>
            <a:t> </a:t>
          </a:r>
        </a:p>
      </dsp:txBody>
      <dsp:txXfrm>
        <a:off x="4406677" y="1813"/>
        <a:ext cx="3539881" cy="2123928"/>
      </dsp:txXfrm>
    </dsp:sp>
    <dsp:sp modelId="{15C6CD89-05B8-4A20-B431-872B54F1D1F5}">
      <dsp:nvSpPr>
        <dsp:cNvPr id="0" name=""/>
        <dsp:cNvSpPr/>
      </dsp:nvSpPr>
      <dsp:spPr>
        <a:xfrm>
          <a:off x="512807" y="2479731"/>
          <a:ext cx="3539881" cy="2123928"/>
        </a:xfrm>
        <a:prstGeom prst="rect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C)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10100010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512807" y="2479731"/>
        <a:ext cx="3539881" cy="2123928"/>
      </dsp:txXfrm>
    </dsp:sp>
    <dsp:sp modelId="{BB1AC0AA-143E-4C69-8C52-4816C1E65646}">
      <dsp:nvSpPr>
        <dsp:cNvPr id="0" name=""/>
        <dsp:cNvSpPr/>
      </dsp:nvSpPr>
      <dsp:spPr>
        <a:xfrm>
          <a:off x="4406677" y="2479731"/>
          <a:ext cx="3539881" cy="2123928"/>
        </a:xfrm>
        <a:prstGeom prst="rect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D) </a:t>
          </a:r>
        </a:p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10100100</a:t>
          </a:r>
          <a:r>
            <a:rPr lang="en-GB" sz="3600" kern="1200" baseline="-25000" dirty="0"/>
            <a:t>2</a:t>
          </a:r>
          <a:r>
            <a:rPr lang="en-GB" sz="3600" kern="1200" dirty="0"/>
            <a:t> </a:t>
          </a:r>
        </a:p>
      </dsp:txBody>
      <dsp:txXfrm>
        <a:off x="4406677" y="2479731"/>
        <a:ext cx="3539881" cy="21239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22AEDE-3FFE-428E-8AD7-B03C8D432A1A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05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3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0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15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AC910C-B85F-4D04-840C-2F8596206FAC}"/>
              </a:ext>
            </a:extLst>
          </p:cNvPr>
          <p:cNvSpPr/>
          <p:nvPr userDrawn="1"/>
        </p:nvSpPr>
        <p:spPr>
          <a:xfrm>
            <a:off x="0" y="681037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05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88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51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10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79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80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0675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04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998EC25-5BC8-5CD4-4385-3C698F67E761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8CCD38-D452-1E4D-3E3C-77471E273975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3DD24AC-4254-15BA-7572-08B982D7ADE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F08678D-3082-36D9-FBAD-9AB35E5FCC3C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056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dq-numbers-18-set-3.pptx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B8F79-88A6-45E8-855E-539C3BF90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Numbers Set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32FDC-2050-4DB3-91C4-E0E27D844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336" y="5075943"/>
            <a:ext cx="11084909" cy="1311606"/>
          </a:xfrm>
        </p:spPr>
        <p:txBody>
          <a:bodyPr numCol="2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Search: Numbers Set 1 A level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>
                <a:hlinkClick r:id="rId2"/>
              </a:rPr>
              <a:t>dq-numbers-20-set-1.pptx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BAB3DC-C6FB-48DE-ACDB-36E3FCE91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064" y="866314"/>
            <a:ext cx="7179194" cy="398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44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27343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Convert the following hexadecimal value to binary: A6</a:t>
            </a:r>
            <a:r>
              <a:rPr lang="en-GB" baseline="-25000" dirty="0"/>
              <a:t>16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129190"/>
              </p:ext>
            </p:extLst>
          </p:nvPr>
        </p:nvGraphicFramePr>
        <p:xfrm>
          <a:off x="2034755" y="1427234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9665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5"/>
            <a:ext cx="10515600" cy="346612"/>
          </a:xfrm>
        </p:spPr>
        <p:txBody>
          <a:bodyPr>
            <a:normAutofit fontScale="90000"/>
          </a:bodyPr>
          <a:lstStyle/>
          <a:p>
            <a:r>
              <a:rPr lang="en-GB" dirty="0"/>
              <a:t>Convert the following binary value to hexadecimal: 1011101010</a:t>
            </a:r>
            <a:r>
              <a:rPr lang="en-GB" baseline="-25000" dirty="0"/>
              <a:t>2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611591"/>
              </p:ext>
            </p:extLst>
          </p:nvPr>
        </p:nvGraphicFramePr>
        <p:xfrm>
          <a:off x="2008251" y="1599513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038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5"/>
            <a:ext cx="10515600" cy="227342"/>
          </a:xfrm>
        </p:spPr>
        <p:txBody>
          <a:bodyPr>
            <a:normAutofit fontScale="90000"/>
          </a:bodyPr>
          <a:lstStyle/>
          <a:p>
            <a:r>
              <a:rPr lang="en-GB" dirty="0"/>
              <a:t>Multiply the following two numbers: 1010</a:t>
            </a:r>
            <a:r>
              <a:rPr lang="en-GB" baseline="-25000" dirty="0"/>
              <a:t>2 </a:t>
            </a:r>
            <a:r>
              <a:rPr lang="en-GB" dirty="0"/>
              <a:t>x 110</a:t>
            </a:r>
            <a:r>
              <a:rPr lang="en-GB" baseline="-25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2018242"/>
              </p:ext>
            </p:extLst>
          </p:nvPr>
        </p:nvGraphicFramePr>
        <p:xfrm>
          <a:off x="2061260" y="1493495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6842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5"/>
            <a:ext cx="10515600" cy="227342"/>
          </a:xfrm>
        </p:spPr>
        <p:txBody>
          <a:bodyPr>
            <a:normAutofit fontScale="90000"/>
          </a:bodyPr>
          <a:lstStyle/>
          <a:p>
            <a:r>
              <a:rPr lang="en-GB" dirty="0"/>
              <a:t>Add the following two numbers: 10111010</a:t>
            </a:r>
            <a:r>
              <a:rPr lang="en-GB" baseline="-25000" dirty="0"/>
              <a:t>2 </a:t>
            </a:r>
            <a:r>
              <a:rPr lang="en-GB" dirty="0"/>
              <a:t> + 00001100</a:t>
            </a:r>
            <a:r>
              <a:rPr lang="en-GB" baseline="-25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252665"/>
              </p:ext>
            </p:extLst>
          </p:nvPr>
        </p:nvGraphicFramePr>
        <p:xfrm>
          <a:off x="1994999" y="1427235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241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5"/>
            <a:ext cx="10515600" cy="200838"/>
          </a:xfrm>
        </p:spPr>
        <p:txBody>
          <a:bodyPr>
            <a:normAutofit fontScale="90000"/>
          </a:bodyPr>
          <a:lstStyle/>
          <a:p>
            <a:r>
              <a:rPr lang="en-GB" dirty="0"/>
              <a:t>Subtract the following two numbers: 10101010</a:t>
            </a:r>
            <a:r>
              <a:rPr lang="en-GB" baseline="-25000" dirty="0"/>
              <a:t>2 </a:t>
            </a:r>
            <a:r>
              <a:rPr lang="en-GB" dirty="0"/>
              <a:t>- 11001100</a:t>
            </a:r>
            <a:r>
              <a:rPr lang="en-GB" baseline="-25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824389"/>
              </p:ext>
            </p:extLst>
          </p:nvPr>
        </p:nvGraphicFramePr>
        <p:xfrm>
          <a:off x="2087764" y="1506748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4671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5"/>
            <a:ext cx="10515600" cy="399620"/>
          </a:xfrm>
        </p:spPr>
        <p:txBody>
          <a:bodyPr>
            <a:normAutofit fontScale="90000"/>
          </a:bodyPr>
          <a:lstStyle/>
          <a:p>
            <a:r>
              <a:rPr lang="en-GB" dirty="0"/>
              <a:t>Convert the following to a fixed-point binary value: 7.75</a:t>
            </a:r>
            <a:r>
              <a:rPr lang="en-GB" baseline="-25000" dirty="0"/>
              <a:t>10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063946"/>
              </p:ext>
            </p:extLst>
          </p:nvPr>
        </p:nvGraphicFramePr>
        <p:xfrm>
          <a:off x="2101016" y="1493496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35263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6485"/>
            <a:ext cx="10515600" cy="346612"/>
          </a:xfrm>
        </p:spPr>
        <p:txBody>
          <a:bodyPr>
            <a:normAutofit fontScale="90000"/>
          </a:bodyPr>
          <a:lstStyle/>
          <a:p>
            <a:r>
              <a:rPr lang="en-GB" dirty="0"/>
              <a:t>Convert the following to a fixed-point binary value: 18.625</a:t>
            </a:r>
            <a:r>
              <a:rPr lang="en-GB" baseline="-25000" dirty="0"/>
              <a:t>10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274258"/>
              </p:ext>
            </p:extLst>
          </p:nvPr>
        </p:nvGraphicFramePr>
        <p:xfrm>
          <a:off x="2048008" y="1453739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9124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652" y="387938"/>
            <a:ext cx="10515600" cy="142150"/>
          </a:xfrm>
        </p:spPr>
        <p:txBody>
          <a:bodyPr>
            <a:normAutofit fontScale="90000"/>
          </a:bodyPr>
          <a:lstStyle/>
          <a:p>
            <a:r>
              <a:rPr lang="en-GB" dirty="0"/>
              <a:t>The following sequence of 8 bits. The first (left most bit) is for even parity checking. Which one is correct?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247725"/>
              </p:ext>
            </p:extLst>
          </p:nvPr>
        </p:nvGraphicFramePr>
        <p:xfrm>
          <a:off x="1981746" y="1533253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243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4198"/>
            <a:ext cx="10515600" cy="89141"/>
          </a:xfrm>
        </p:spPr>
        <p:txBody>
          <a:bodyPr>
            <a:normAutofit fontScale="90000"/>
          </a:bodyPr>
          <a:lstStyle/>
          <a:p>
            <a:r>
              <a:rPr lang="en-GB" dirty="0"/>
              <a:t>The following sequence of 8 bits. The first (left most bit) is for odd parity checking. Which one is correct?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8906157"/>
              </p:ext>
            </p:extLst>
          </p:nvPr>
        </p:nvGraphicFramePr>
        <p:xfrm>
          <a:off x="2021503" y="1466991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1880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1695" y="189187"/>
            <a:ext cx="9140687" cy="539715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The following sequence of bits have been sent using majority voting which is the correct sequence: 001 110 111 000 101 001 011 100?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2201201"/>
              </p:ext>
            </p:extLst>
          </p:nvPr>
        </p:nvGraphicFramePr>
        <p:xfrm>
          <a:off x="1729956" y="1321217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612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15617"/>
          </a:xfrm>
        </p:spPr>
        <p:txBody>
          <a:bodyPr>
            <a:normAutofit/>
          </a:bodyPr>
          <a:lstStyle/>
          <a:p>
            <a:r>
              <a:rPr lang="en-GB" dirty="0"/>
              <a:t>Put the following in ascending order by size?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5339413"/>
              </p:ext>
            </p:extLst>
          </p:nvPr>
        </p:nvGraphicFramePr>
        <p:xfrm>
          <a:off x="668867" y="1921450"/>
          <a:ext cx="10515600" cy="185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734D532-7769-43C8-8EB5-A3D608DB8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843779"/>
              </p:ext>
            </p:extLst>
          </p:nvPr>
        </p:nvGraphicFramePr>
        <p:xfrm>
          <a:off x="1110239" y="3935206"/>
          <a:ext cx="1619709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709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 kibibytes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0227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17000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200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200 nibbles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7F9D83E-318F-4B64-9297-AF430D708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849555"/>
              </p:ext>
            </p:extLst>
          </p:nvPr>
        </p:nvGraphicFramePr>
        <p:xfrm>
          <a:off x="3913074" y="3935206"/>
          <a:ext cx="1619709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709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 kibibytes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0227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 nibbles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200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17000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EC204B-D815-4FB0-AC8A-3BF178E2E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045432"/>
              </p:ext>
            </p:extLst>
          </p:nvPr>
        </p:nvGraphicFramePr>
        <p:xfrm>
          <a:off x="6464117" y="3935205"/>
          <a:ext cx="1619709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709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 nibbles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200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17000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 kibibytes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0664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BBB3C4-8F19-4740-BBF5-91FAD4A773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6662993"/>
              </p:ext>
            </p:extLst>
          </p:nvPr>
        </p:nvGraphicFramePr>
        <p:xfrm>
          <a:off x="9266952" y="3935204"/>
          <a:ext cx="1619709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9709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200 nibbles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17000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 kibibytes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1606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4492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1907"/>
            <a:ext cx="9708931" cy="1325563"/>
          </a:xfrm>
        </p:spPr>
        <p:txBody>
          <a:bodyPr>
            <a:normAutofit/>
          </a:bodyPr>
          <a:lstStyle/>
          <a:p>
            <a:r>
              <a:rPr lang="en-GB" sz="2400" dirty="0"/>
              <a:t>A bar code has the following sequence of 12 digits: 9 7 7 1 2 3 4 5 6 7 0 0. What is the 13</a:t>
            </a:r>
            <a:r>
              <a:rPr lang="en-GB" sz="2400" baseline="30000" dirty="0"/>
              <a:t>th</a:t>
            </a:r>
            <a:r>
              <a:rPr lang="en-GB" sz="2400" dirty="0"/>
              <a:t> check digit?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030688"/>
              </p:ext>
            </p:extLst>
          </p:nvPr>
        </p:nvGraphicFramePr>
        <p:xfrm>
          <a:off x="1866316" y="1493495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24726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-315966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Convert the following fixed point binary value to denary 0101.11</a:t>
            </a:r>
            <a:r>
              <a:rPr lang="en-GB" baseline="-25000" dirty="0"/>
              <a:t>2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0805289"/>
              </p:ext>
            </p:extLst>
          </p:nvPr>
        </p:nvGraphicFramePr>
        <p:xfrm>
          <a:off x="2030614" y="1339439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2516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644AE-6E07-4FD8-B9FC-49DAD932B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Answers by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159A5-BBC1-47B3-ACCB-D354696F9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945356"/>
            <a:ext cx="10515600" cy="5547518"/>
          </a:xfrm>
        </p:spPr>
        <p:txBody>
          <a:bodyPr numCol="3"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C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D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B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GB" dirty="0"/>
              <a:t>A</a:t>
            </a:r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207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2365"/>
          </a:xfrm>
        </p:spPr>
        <p:txBody>
          <a:bodyPr>
            <a:normAutofit/>
          </a:bodyPr>
          <a:lstStyle/>
          <a:p>
            <a:r>
              <a:rPr lang="en-GB" dirty="0"/>
              <a:t>Put the following in ascending order by size?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/>
        </p:nvGraphicFramePr>
        <p:xfrm>
          <a:off x="668867" y="1921450"/>
          <a:ext cx="10515600" cy="18547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734D532-7769-43C8-8EB5-A3D608DB89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735583"/>
              </p:ext>
            </p:extLst>
          </p:nvPr>
        </p:nvGraphicFramePr>
        <p:xfrm>
          <a:off x="1110239" y="3935206"/>
          <a:ext cx="1871501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1501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 </a:t>
                      </a:r>
                      <a:r>
                        <a:rPr lang="en-GB" dirty="0" err="1"/>
                        <a:t>Mibibytes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0227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2000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4 Megabytes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30 million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10 million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D65A1A9-52DA-4E26-84FA-DC65B8544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985357"/>
              </p:ext>
            </p:extLst>
          </p:nvPr>
        </p:nvGraphicFramePr>
        <p:xfrm>
          <a:off x="3674535" y="3935206"/>
          <a:ext cx="1871501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1501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30 million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0227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4 Megabytes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3 </a:t>
                      </a:r>
                      <a:r>
                        <a:rPr lang="en-GB" dirty="0" err="1"/>
                        <a:t>Mibibytes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2000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10 million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5C5D5FF1-DEDC-4BB8-B87D-A1CF6379C1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71186"/>
              </p:ext>
            </p:extLst>
          </p:nvPr>
        </p:nvGraphicFramePr>
        <p:xfrm>
          <a:off x="6486940" y="3934516"/>
          <a:ext cx="1871501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1501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4 Megabytes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0227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2000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 </a:t>
                      </a:r>
                      <a:r>
                        <a:rPr lang="en-GB" dirty="0" err="1"/>
                        <a:t>Mibibytes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30 million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10 million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E079CF3-9B00-414D-A006-D4C04A8CC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80793"/>
              </p:ext>
            </p:extLst>
          </p:nvPr>
        </p:nvGraphicFramePr>
        <p:xfrm>
          <a:off x="9051236" y="3934515"/>
          <a:ext cx="1871501" cy="23184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1501">
                  <a:extLst>
                    <a:ext uri="{9D8B030D-6E8A-4147-A177-3AD203B41FA5}">
                      <a16:colId xmlns:a16="http://schemas.microsoft.com/office/drawing/2014/main" val="3657979035"/>
                    </a:ext>
                  </a:extLst>
                </a:gridCol>
              </a:tblGrid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2000 kilobytes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10227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4 Megabytes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0401801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 </a:t>
                      </a:r>
                      <a:r>
                        <a:rPr lang="en-GB" dirty="0" err="1"/>
                        <a:t>Mibibytes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490374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30 million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357235"/>
                  </a:ext>
                </a:extLst>
              </a:tr>
              <a:tr h="463683">
                <a:tc>
                  <a:txBody>
                    <a:bodyPr/>
                    <a:lstStyle/>
                    <a:p>
                      <a:r>
                        <a:rPr lang="en-GB" dirty="0"/>
                        <a:t>10 million bits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807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016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42122"/>
          </a:xfrm>
        </p:spPr>
        <p:txBody>
          <a:bodyPr>
            <a:normAutofit/>
          </a:bodyPr>
          <a:lstStyle/>
          <a:p>
            <a:r>
              <a:rPr lang="en-GB" sz="2800" dirty="0"/>
              <a:t>Convert the following binary number to denary: 10110111</a:t>
            </a:r>
            <a:r>
              <a:rPr lang="en-GB" sz="2800" baseline="-25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853437"/>
              </p:ext>
            </p:extLst>
          </p:nvPr>
        </p:nvGraphicFramePr>
        <p:xfrm>
          <a:off x="1981746" y="1294713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8360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62609"/>
          </a:xfrm>
        </p:spPr>
        <p:txBody>
          <a:bodyPr>
            <a:normAutofit/>
          </a:bodyPr>
          <a:lstStyle/>
          <a:p>
            <a:r>
              <a:rPr lang="en-GB" dirty="0"/>
              <a:t>Convert the following binary number to denary: 00101100</a:t>
            </a:r>
            <a:r>
              <a:rPr lang="en-GB" baseline="-25000" dirty="0"/>
              <a:t>2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0390485"/>
              </p:ext>
            </p:extLst>
          </p:nvPr>
        </p:nvGraphicFramePr>
        <p:xfrm>
          <a:off x="2061259" y="1400730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392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9113"/>
          </a:xfrm>
        </p:spPr>
        <p:txBody>
          <a:bodyPr>
            <a:normAutofit/>
          </a:bodyPr>
          <a:lstStyle/>
          <a:p>
            <a:r>
              <a:rPr lang="en-GB" dirty="0"/>
              <a:t>Convert the following denary number to binary: 73</a:t>
            </a:r>
            <a:r>
              <a:rPr lang="en-GB" baseline="-25000" dirty="0"/>
              <a:t>10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6450581"/>
              </p:ext>
            </p:extLst>
          </p:nvPr>
        </p:nvGraphicFramePr>
        <p:xfrm>
          <a:off x="2114269" y="1360973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3260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55374"/>
          </a:xfrm>
        </p:spPr>
        <p:txBody>
          <a:bodyPr>
            <a:normAutofit/>
          </a:bodyPr>
          <a:lstStyle/>
          <a:p>
            <a:r>
              <a:rPr lang="en-GB" dirty="0"/>
              <a:t>Convert the following denary number to binary: 201</a:t>
            </a:r>
            <a:r>
              <a:rPr lang="en-GB" baseline="-25000" dirty="0"/>
              <a:t>10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303695"/>
              </p:ext>
            </p:extLst>
          </p:nvPr>
        </p:nvGraphicFramePr>
        <p:xfrm>
          <a:off x="1968495" y="1413982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7802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68626"/>
          </a:xfrm>
        </p:spPr>
        <p:txBody>
          <a:bodyPr>
            <a:normAutofit/>
          </a:bodyPr>
          <a:lstStyle/>
          <a:p>
            <a:r>
              <a:rPr lang="en-GB" dirty="0"/>
              <a:t>Convert the following denary number to binary: -68</a:t>
            </a:r>
            <a:r>
              <a:rPr lang="en-GB" baseline="-25000" dirty="0"/>
              <a:t>10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5080102"/>
              </p:ext>
            </p:extLst>
          </p:nvPr>
        </p:nvGraphicFramePr>
        <p:xfrm>
          <a:off x="2021504" y="1400730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51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DB0A9-EFE9-493E-825C-FAB9269EF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1"/>
            <a:ext cx="9763539" cy="927652"/>
          </a:xfrm>
        </p:spPr>
        <p:txBody>
          <a:bodyPr>
            <a:normAutofit fontScale="90000"/>
          </a:bodyPr>
          <a:lstStyle/>
          <a:p>
            <a:r>
              <a:rPr lang="en-GB" sz="2400" dirty="0"/>
              <a:t>Convert the following two’s complement binary number to denary : 10110111</a:t>
            </a:r>
            <a:r>
              <a:rPr lang="en-GB" sz="2400" baseline="-25000" dirty="0"/>
              <a:t>2</a:t>
            </a:r>
            <a:br>
              <a:rPr lang="en-GB" dirty="0"/>
            </a:br>
            <a:endParaRPr lang="en-GB" baseline="-25000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069E90-A34B-49C8-B407-E7259ECD4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6709549"/>
              </p:ext>
            </p:extLst>
          </p:nvPr>
        </p:nvGraphicFramePr>
        <p:xfrm>
          <a:off x="1994998" y="1427234"/>
          <a:ext cx="8459367" cy="46054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587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1665</TotalTime>
  <Words>655</Words>
  <Application>Microsoft Office PowerPoint</Application>
  <PresentationFormat>Widescreen</PresentationFormat>
  <Paragraphs>238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gg sans</vt:lpstr>
      <vt:lpstr>Times New Roman</vt:lpstr>
      <vt:lpstr>Wingdings</vt:lpstr>
      <vt:lpstr>1_Office Theme</vt:lpstr>
      <vt:lpstr>Numbers Set 1</vt:lpstr>
      <vt:lpstr>Put the following in ascending order by size? </vt:lpstr>
      <vt:lpstr>Put the following in ascending order by size? </vt:lpstr>
      <vt:lpstr>Convert the following binary number to denary: 101101112</vt:lpstr>
      <vt:lpstr>Convert the following binary number to denary: 001011002</vt:lpstr>
      <vt:lpstr>Convert the following denary number to binary: 7310</vt:lpstr>
      <vt:lpstr>Convert the following denary number to binary: 20110</vt:lpstr>
      <vt:lpstr>Convert the following denary number to binary: -6810</vt:lpstr>
      <vt:lpstr>Convert the following two’s complement binary number to denary : 101101112 </vt:lpstr>
      <vt:lpstr>Convert the following hexadecimal value to binary: A616 </vt:lpstr>
      <vt:lpstr>Convert the following binary value to hexadecimal: 10111010102 </vt:lpstr>
      <vt:lpstr>Multiply the following two numbers: 10102 x 1102</vt:lpstr>
      <vt:lpstr>Add the following two numbers: 101110102  + 000011002</vt:lpstr>
      <vt:lpstr>Subtract the following two numbers: 101010102 - 110011002</vt:lpstr>
      <vt:lpstr>Convert the following to a fixed-point binary value: 7.7510 </vt:lpstr>
      <vt:lpstr>Convert the following to a fixed-point binary value: 18.62510 </vt:lpstr>
      <vt:lpstr>The following sequence of 8 bits. The first (left most bit) is for even parity checking. Which one is correct? </vt:lpstr>
      <vt:lpstr>The following sequence of 8 bits. The first (left most bit) is for odd parity checking. Which one is correct? </vt:lpstr>
      <vt:lpstr>The following sequence of bits have been sent using majority voting which is the correct sequence: 001 110 111 000 101 001 011 100? </vt:lpstr>
      <vt:lpstr>A bar code has the following sequence of 12 digits: 9 7 7 1 2 3 4 5 6 7 0 0. What is the 13th check digit? </vt:lpstr>
      <vt:lpstr>Convert the following fixed point binary value to denary 0101.112 </vt:lpstr>
      <vt:lpstr>Answers by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returned when the following from the functional programming command head[1,2,3,4,5]</dc:title>
  <dc:creator>William Grey</dc:creator>
  <cp:lastModifiedBy>Chezka Mae Madrona</cp:lastModifiedBy>
  <cp:revision>4</cp:revision>
  <dcterms:created xsi:type="dcterms:W3CDTF">2019-03-29T09:08:03Z</dcterms:created>
  <dcterms:modified xsi:type="dcterms:W3CDTF">2025-03-25T11:45:38Z</dcterms:modified>
</cp:coreProperties>
</file>