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4" r:id="rId2"/>
    <p:sldId id="285" r:id="rId3"/>
    <p:sldId id="332" r:id="rId4"/>
    <p:sldId id="344" r:id="rId5"/>
    <p:sldId id="334" r:id="rId6"/>
    <p:sldId id="354" r:id="rId7"/>
    <p:sldId id="351" r:id="rId8"/>
    <p:sldId id="363" r:id="rId9"/>
    <p:sldId id="336" r:id="rId10"/>
    <p:sldId id="348" r:id="rId11"/>
    <p:sldId id="352" r:id="rId12"/>
    <p:sldId id="341" r:id="rId13"/>
    <p:sldId id="355" r:id="rId14"/>
    <p:sldId id="328" r:id="rId15"/>
    <p:sldId id="35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443828-31CF-459F-99EC-BB1B462D2CB3}" v="1" dt="2022-10-01T20:24:12.2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84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2DA74419-685D-429D-BE40-3A7A53DBEDAB}"/>
    <pc:docChg chg="modSld sldOrd">
      <pc:chgData name="William Grey" userId="37b73424-c081-4fc2-b1af-363f4f3fd4f3" providerId="ADAL" clId="{2DA74419-685D-429D-BE40-3A7A53DBEDAB}" dt="2021-02-05T21:00:32.707" v="1"/>
      <pc:docMkLst>
        <pc:docMk/>
      </pc:docMkLst>
      <pc:sldChg chg="ord">
        <pc:chgData name="William Grey" userId="37b73424-c081-4fc2-b1af-363f4f3fd4f3" providerId="ADAL" clId="{2DA74419-685D-429D-BE40-3A7A53DBEDAB}" dt="2021-02-05T21:00:32.707" v="1"/>
        <pc:sldMkLst>
          <pc:docMk/>
          <pc:sldMk cId="4018339099" sldId="341"/>
        </pc:sldMkLst>
      </pc:sldChg>
    </pc:docChg>
  </pc:docChgLst>
  <pc:docChgLst>
    <pc:chgData name="William Grey" userId="37b73424-c081-4fc2-b1af-363f4f3fd4f3" providerId="ADAL" clId="{EF5050D1-8550-4728-8041-F1C4583B58A3}"/>
    <pc:docChg chg="undo custSel addSld delSld modSld">
      <pc:chgData name="William Grey" userId="37b73424-c081-4fc2-b1af-363f4f3fd4f3" providerId="ADAL" clId="{EF5050D1-8550-4728-8041-F1C4583B58A3}" dt="2020-08-18T20:07:21.361" v="810" actId="2711"/>
      <pc:docMkLst>
        <pc:docMk/>
      </pc:docMkLst>
      <pc:sldChg chg="modSp add del mod">
        <pc:chgData name="William Grey" userId="37b73424-c081-4fc2-b1af-363f4f3fd4f3" providerId="ADAL" clId="{EF5050D1-8550-4728-8041-F1C4583B58A3}" dt="2020-08-18T18:39:21.573" v="112" actId="113"/>
        <pc:sldMkLst>
          <pc:docMk/>
          <pc:sldMk cId="2547731327" sldId="332"/>
        </pc:sldMkLst>
        <pc:spChg chg="mod">
          <ac:chgData name="William Grey" userId="37b73424-c081-4fc2-b1af-363f4f3fd4f3" providerId="ADAL" clId="{EF5050D1-8550-4728-8041-F1C4583B58A3}" dt="2020-08-18T18:37:05.866" v="38" actId="20577"/>
          <ac:spMkLst>
            <pc:docMk/>
            <pc:sldMk cId="2547731327" sldId="332"/>
            <ac:spMk id="2" creationId="{00000000-0000-0000-0000-000000000000}"/>
          </ac:spMkLst>
        </pc:spChg>
        <pc:spChg chg="mod">
          <ac:chgData name="William Grey" userId="37b73424-c081-4fc2-b1af-363f4f3fd4f3" providerId="ADAL" clId="{EF5050D1-8550-4728-8041-F1C4583B58A3}" dt="2020-08-18T18:39:21.573" v="112" actId="113"/>
          <ac:spMkLst>
            <pc:docMk/>
            <pc:sldMk cId="2547731327" sldId="332"/>
            <ac:spMk id="3" creationId="{00000000-0000-0000-0000-000000000000}"/>
          </ac:spMkLst>
        </pc:spChg>
      </pc:sldChg>
      <pc:sldChg chg="del">
        <pc:chgData name="William Grey" userId="37b73424-c081-4fc2-b1af-363f4f3fd4f3" providerId="ADAL" clId="{EF5050D1-8550-4728-8041-F1C4583B58A3}" dt="2020-08-18T18:38:24.867" v="88" actId="47"/>
        <pc:sldMkLst>
          <pc:docMk/>
          <pc:sldMk cId="4255487480" sldId="333"/>
        </pc:sldMkLst>
      </pc:sldChg>
      <pc:sldChg chg="modSp mod">
        <pc:chgData name="William Grey" userId="37b73424-c081-4fc2-b1af-363f4f3fd4f3" providerId="ADAL" clId="{EF5050D1-8550-4728-8041-F1C4583B58A3}" dt="2020-08-18T18:44:36.538" v="294" actId="14100"/>
        <pc:sldMkLst>
          <pc:docMk/>
          <pc:sldMk cId="2920054410" sldId="335"/>
        </pc:sldMkLst>
        <pc:spChg chg="mod">
          <ac:chgData name="William Grey" userId="37b73424-c081-4fc2-b1af-363f4f3fd4f3" providerId="ADAL" clId="{EF5050D1-8550-4728-8041-F1C4583B58A3}" dt="2020-08-18T18:44:36.538" v="294" actId="14100"/>
          <ac:spMkLst>
            <pc:docMk/>
            <pc:sldMk cId="2920054410" sldId="335"/>
            <ac:spMk id="3" creationId="{00000000-0000-0000-0000-000000000000}"/>
          </ac:spMkLst>
        </pc:spChg>
        <pc:graphicFrameChg chg="modGraphic">
          <ac:chgData name="William Grey" userId="37b73424-c081-4fc2-b1af-363f4f3fd4f3" providerId="ADAL" clId="{EF5050D1-8550-4728-8041-F1C4583B58A3}" dt="2020-08-18T18:44:25.717" v="277" actId="20577"/>
          <ac:graphicFrameMkLst>
            <pc:docMk/>
            <pc:sldMk cId="2920054410" sldId="335"/>
            <ac:graphicFrameMk id="4" creationId="{00000000-0000-0000-0000-000000000000}"/>
          </ac:graphicFrameMkLst>
        </pc:graphicFrameChg>
      </pc:sldChg>
      <pc:sldChg chg="modSp mod">
        <pc:chgData name="William Grey" userId="37b73424-c081-4fc2-b1af-363f4f3fd4f3" providerId="ADAL" clId="{EF5050D1-8550-4728-8041-F1C4583B58A3}" dt="2020-08-18T19:53:31.504" v="796" actId="20577"/>
        <pc:sldMkLst>
          <pc:docMk/>
          <pc:sldMk cId="2820562008" sldId="336"/>
        </pc:sldMkLst>
        <pc:spChg chg="mod">
          <ac:chgData name="William Grey" userId="37b73424-c081-4fc2-b1af-363f4f3fd4f3" providerId="ADAL" clId="{EF5050D1-8550-4728-8041-F1C4583B58A3}" dt="2020-08-18T19:53:31.504" v="796" actId="20577"/>
          <ac:spMkLst>
            <pc:docMk/>
            <pc:sldMk cId="2820562008" sldId="336"/>
            <ac:spMk id="2" creationId="{00000000-0000-0000-0000-000000000000}"/>
          </ac:spMkLst>
        </pc:spChg>
        <pc:spChg chg="mod">
          <ac:chgData name="William Grey" userId="37b73424-c081-4fc2-b1af-363f4f3fd4f3" providerId="ADAL" clId="{EF5050D1-8550-4728-8041-F1C4583B58A3}" dt="2020-08-18T18:43:05.053" v="217" actId="1076"/>
          <ac:spMkLst>
            <pc:docMk/>
            <pc:sldMk cId="2820562008" sldId="336"/>
            <ac:spMk id="3" creationId="{00000000-0000-0000-0000-000000000000}"/>
          </ac:spMkLst>
        </pc:spChg>
      </pc:sldChg>
      <pc:sldChg chg="add del">
        <pc:chgData name="William Grey" userId="37b73424-c081-4fc2-b1af-363f4f3fd4f3" providerId="ADAL" clId="{EF5050D1-8550-4728-8041-F1C4583B58A3}" dt="2020-08-18T18:38:35.178" v="89" actId="47"/>
        <pc:sldMkLst>
          <pc:docMk/>
          <pc:sldMk cId="917651184" sldId="337"/>
        </pc:sldMkLst>
      </pc:sldChg>
      <pc:sldChg chg="modSp add mod">
        <pc:chgData name="William Grey" userId="37b73424-c081-4fc2-b1af-363f4f3fd4f3" providerId="ADAL" clId="{EF5050D1-8550-4728-8041-F1C4583B58A3}" dt="2020-08-18T19:53:43.976" v="799" actId="20577"/>
        <pc:sldMkLst>
          <pc:docMk/>
          <pc:sldMk cId="3888359491" sldId="338"/>
        </pc:sldMkLst>
        <pc:spChg chg="mod">
          <ac:chgData name="William Grey" userId="37b73424-c081-4fc2-b1af-363f4f3fd4f3" providerId="ADAL" clId="{EF5050D1-8550-4728-8041-F1C4583B58A3}" dt="2020-08-18T19:53:43.976" v="799" actId="20577"/>
          <ac:spMkLst>
            <pc:docMk/>
            <pc:sldMk cId="3888359491" sldId="338"/>
            <ac:spMk id="3" creationId="{00000000-0000-0000-0000-000000000000}"/>
          </ac:spMkLst>
        </pc:spChg>
      </pc:sldChg>
      <pc:sldChg chg="modSp add mod">
        <pc:chgData name="William Grey" userId="37b73424-c081-4fc2-b1af-363f4f3fd4f3" providerId="ADAL" clId="{EF5050D1-8550-4728-8041-F1C4583B58A3}" dt="2020-08-18T19:46:47.418" v="492" actId="20577"/>
        <pc:sldMkLst>
          <pc:docMk/>
          <pc:sldMk cId="742130258" sldId="339"/>
        </pc:sldMkLst>
        <pc:spChg chg="mod">
          <ac:chgData name="William Grey" userId="37b73424-c081-4fc2-b1af-363f4f3fd4f3" providerId="ADAL" clId="{EF5050D1-8550-4728-8041-F1C4583B58A3}" dt="2020-08-18T19:46:47.418" v="492" actId="20577"/>
          <ac:spMkLst>
            <pc:docMk/>
            <pc:sldMk cId="742130258" sldId="339"/>
            <ac:spMk id="3" creationId="{C0EFF86F-C4C2-483D-B7F3-FDF8E09BCD9F}"/>
          </ac:spMkLst>
        </pc:spChg>
      </pc:sldChg>
      <pc:sldChg chg="add">
        <pc:chgData name="William Grey" userId="37b73424-c081-4fc2-b1af-363f4f3fd4f3" providerId="ADAL" clId="{EF5050D1-8550-4728-8041-F1C4583B58A3}" dt="2020-08-18T18:36:31.413" v="0"/>
        <pc:sldMkLst>
          <pc:docMk/>
          <pc:sldMk cId="659058985" sldId="340"/>
        </pc:sldMkLst>
      </pc:sldChg>
      <pc:sldChg chg="add del">
        <pc:chgData name="William Grey" userId="37b73424-c081-4fc2-b1af-363f4f3fd4f3" providerId="ADAL" clId="{EF5050D1-8550-4728-8041-F1C4583B58A3}" dt="2020-08-18T18:38:23.626" v="87" actId="47"/>
        <pc:sldMkLst>
          <pc:docMk/>
          <pc:sldMk cId="2690486930" sldId="341"/>
        </pc:sldMkLst>
      </pc:sldChg>
      <pc:sldChg chg="addSp modSp new mod">
        <pc:chgData name="William Grey" userId="37b73424-c081-4fc2-b1af-363f4f3fd4f3" providerId="ADAL" clId="{EF5050D1-8550-4728-8041-F1C4583B58A3}" dt="2020-08-18T19:58:39.461" v="801" actId="14734"/>
        <pc:sldMkLst>
          <pc:docMk/>
          <pc:sldMk cId="4018339099" sldId="341"/>
        </pc:sldMkLst>
        <pc:spChg chg="mod">
          <ac:chgData name="William Grey" userId="37b73424-c081-4fc2-b1af-363f4f3fd4f3" providerId="ADAL" clId="{EF5050D1-8550-4728-8041-F1C4583B58A3}" dt="2020-08-18T19:44:20.465" v="397" actId="1076"/>
          <ac:spMkLst>
            <pc:docMk/>
            <pc:sldMk cId="4018339099" sldId="341"/>
            <ac:spMk id="2" creationId="{DED50649-538C-496A-BF13-B20BA309D837}"/>
          </ac:spMkLst>
        </pc:spChg>
        <pc:spChg chg="mod">
          <ac:chgData name="William Grey" userId="37b73424-c081-4fc2-b1af-363f4f3fd4f3" providerId="ADAL" clId="{EF5050D1-8550-4728-8041-F1C4583B58A3}" dt="2020-08-18T19:45:03.735" v="428" actId="20577"/>
          <ac:spMkLst>
            <pc:docMk/>
            <pc:sldMk cId="4018339099" sldId="341"/>
            <ac:spMk id="3" creationId="{09AE1A8E-A4A1-4624-9C7E-EA9F2D34E21E}"/>
          </ac:spMkLst>
        </pc:spChg>
        <pc:spChg chg="add mod">
          <ac:chgData name="William Grey" userId="37b73424-c081-4fc2-b1af-363f4f3fd4f3" providerId="ADAL" clId="{EF5050D1-8550-4728-8041-F1C4583B58A3}" dt="2020-08-18T19:44:50.546" v="402" actId="207"/>
          <ac:spMkLst>
            <pc:docMk/>
            <pc:sldMk cId="4018339099" sldId="341"/>
            <ac:spMk id="4" creationId="{B9EF0D8D-7AD7-4BAA-8DCB-B460C84B5CB6}"/>
          </ac:spMkLst>
        </pc:spChg>
        <pc:graphicFrameChg chg="add mod modGraphic">
          <ac:chgData name="William Grey" userId="37b73424-c081-4fc2-b1af-363f4f3fd4f3" providerId="ADAL" clId="{EF5050D1-8550-4728-8041-F1C4583B58A3}" dt="2020-08-18T19:58:39.461" v="801" actId="14734"/>
          <ac:graphicFrameMkLst>
            <pc:docMk/>
            <pc:sldMk cId="4018339099" sldId="341"/>
            <ac:graphicFrameMk id="5" creationId="{635A9EA7-D898-4F6D-8D19-BC59508116FA}"/>
          </ac:graphicFrameMkLst>
        </pc:graphicFrameChg>
      </pc:sldChg>
      <pc:sldChg chg="addSp modSp new mod">
        <pc:chgData name="William Grey" userId="37b73424-c081-4fc2-b1af-363f4f3fd4f3" providerId="ADAL" clId="{EF5050D1-8550-4728-8041-F1C4583B58A3}" dt="2020-08-18T19:54:10.951" v="800" actId="11"/>
        <pc:sldMkLst>
          <pc:docMk/>
          <pc:sldMk cId="3565810735" sldId="342"/>
        </pc:sldMkLst>
        <pc:spChg chg="mod">
          <ac:chgData name="William Grey" userId="37b73424-c081-4fc2-b1af-363f4f3fd4f3" providerId="ADAL" clId="{EF5050D1-8550-4728-8041-F1C4583B58A3}" dt="2020-08-18T19:48:14.664" v="543" actId="20577"/>
          <ac:spMkLst>
            <pc:docMk/>
            <pc:sldMk cId="3565810735" sldId="342"/>
            <ac:spMk id="2" creationId="{8073D506-5F19-4E25-83B7-CD51C1E93277}"/>
          </ac:spMkLst>
        </pc:spChg>
        <pc:spChg chg="mod">
          <ac:chgData name="William Grey" userId="37b73424-c081-4fc2-b1af-363f4f3fd4f3" providerId="ADAL" clId="{EF5050D1-8550-4728-8041-F1C4583B58A3}" dt="2020-08-18T19:54:10.951" v="800" actId="11"/>
          <ac:spMkLst>
            <pc:docMk/>
            <pc:sldMk cId="3565810735" sldId="342"/>
            <ac:spMk id="3" creationId="{BA02A86A-D32F-4D1F-B92F-827FA3F5C9B7}"/>
          </ac:spMkLst>
        </pc:spChg>
        <pc:graphicFrameChg chg="add mod modGraphic">
          <ac:chgData name="William Grey" userId="37b73424-c081-4fc2-b1af-363f4f3fd4f3" providerId="ADAL" clId="{EF5050D1-8550-4728-8041-F1C4583B58A3}" dt="2020-08-18T19:52:35.116" v="715" actId="20577"/>
          <ac:graphicFrameMkLst>
            <pc:docMk/>
            <pc:sldMk cId="3565810735" sldId="342"/>
            <ac:graphicFrameMk id="4" creationId="{D6A7804F-0C3B-4175-A79B-BFB5010928CD}"/>
          </ac:graphicFrameMkLst>
        </pc:graphicFrameChg>
      </pc:sldChg>
      <pc:sldChg chg="modSp new mod">
        <pc:chgData name="William Grey" userId="37b73424-c081-4fc2-b1af-363f4f3fd4f3" providerId="ADAL" clId="{EF5050D1-8550-4728-8041-F1C4583B58A3}" dt="2020-08-18T20:07:21.361" v="810" actId="2711"/>
        <pc:sldMkLst>
          <pc:docMk/>
          <pc:sldMk cId="4147284776" sldId="343"/>
        </pc:sldMkLst>
        <pc:spChg chg="mod">
          <ac:chgData name="William Grey" userId="37b73424-c081-4fc2-b1af-363f4f3fd4f3" providerId="ADAL" clId="{EF5050D1-8550-4728-8041-F1C4583B58A3}" dt="2020-08-18T20:07:21.361" v="810" actId="2711"/>
          <ac:spMkLst>
            <pc:docMk/>
            <pc:sldMk cId="4147284776" sldId="343"/>
            <ac:spMk id="3" creationId="{5914FBA6-1E56-44EC-9B32-079A0F04AD4C}"/>
          </ac:spMkLst>
        </pc:spChg>
      </pc:sldChg>
    </pc:docChg>
  </pc:docChgLst>
  <pc:docChgLst>
    <pc:chgData name="William Grey" userId="37b73424-c081-4fc2-b1af-363f4f3fd4f3" providerId="ADAL" clId="{B13903EA-531B-492D-BE67-3688BE419B10}"/>
    <pc:docChg chg="undo custSel addSld delSld modSld sldOrd">
      <pc:chgData name="William Grey" userId="37b73424-c081-4fc2-b1af-363f4f3fd4f3" providerId="ADAL" clId="{B13903EA-531B-492D-BE67-3688BE419B10}" dt="2021-02-07T22:22:17.394" v="2833"/>
      <pc:docMkLst>
        <pc:docMk/>
      </pc:docMkLst>
      <pc:sldChg chg="addSp delSp modSp mod">
        <pc:chgData name="William Grey" userId="37b73424-c081-4fc2-b1af-363f4f3fd4f3" providerId="ADAL" clId="{B13903EA-531B-492D-BE67-3688BE419B10}" dt="2021-02-07T22:17:04.048" v="2698" actId="20577"/>
        <pc:sldMkLst>
          <pc:docMk/>
          <pc:sldMk cId="184831186" sldId="284"/>
        </pc:sldMkLst>
        <pc:graphicFrameChg chg="mod modGraphic">
          <ac:chgData name="William Grey" userId="37b73424-c081-4fc2-b1af-363f4f3fd4f3" providerId="ADAL" clId="{B13903EA-531B-492D-BE67-3688BE419B10}" dt="2021-02-07T22:17:04.048" v="2698" actId="20577"/>
          <ac:graphicFrameMkLst>
            <pc:docMk/>
            <pc:sldMk cId="184831186" sldId="284"/>
            <ac:graphicFrameMk id="5" creationId="{D338093A-79B3-4D10-925B-8DEF04179F0E}"/>
          </ac:graphicFrameMkLst>
        </pc:graphicFrameChg>
        <pc:picChg chg="add del">
          <ac:chgData name="William Grey" userId="37b73424-c081-4fc2-b1af-363f4f3fd4f3" providerId="ADAL" clId="{B13903EA-531B-492D-BE67-3688BE419B10}" dt="2021-02-07T22:14:37.511" v="2695" actId="478"/>
          <ac:picMkLst>
            <pc:docMk/>
            <pc:sldMk cId="184831186" sldId="284"/>
            <ac:picMk id="3" creationId="{6AA78F63-BDDF-4637-9CCA-460499D8188A}"/>
          </ac:picMkLst>
        </pc:picChg>
      </pc:sldChg>
      <pc:sldChg chg="addSp delSp modSp mod ord">
        <pc:chgData name="William Grey" userId="37b73424-c081-4fc2-b1af-363f4f3fd4f3" providerId="ADAL" clId="{B13903EA-531B-492D-BE67-3688BE419B10}" dt="2021-02-07T22:17:12.098" v="2700" actId="20577"/>
        <pc:sldMkLst>
          <pc:docMk/>
          <pc:sldMk cId="4015140892" sldId="285"/>
        </pc:sldMkLst>
        <pc:spChg chg="mod">
          <ac:chgData name="William Grey" userId="37b73424-c081-4fc2-b1af-363f4f3fd4f3" providerId="ADAL" clId="{B13903EA-531B-492D-BE67-3688BE419B10}" dt="2021-02-06T23:24:41.857" v="1551" actId="20577"/>
          <ac:spMkLst>
            <pc:docMk/>
            <pc:sldMk cId="4015140892" sldId="285"/>
            <ac:spMk id="3" creationId="{5ACA029D-6A5B-4292-A799-178FB61C6A71}"/>
          </ac:spMkLst>
        </pc:spChg>
        <pc:graphicFrameChg chg="add mod modGraphic">
          <ac:chgData name="William Grey" userId="37b73424-c081-4fc2-b1af-363f4f3fd4f3" providerId="ADAL" clId="{B13903EA-531B-492D-BE67-3688BE419B10}" dt="2021-02-07T22:17:12.098" v="2700" actId="20577"/>
          <ac:graphicFrameMkLst>
            <pc:docMk/>
            <pc:sldMk cId="4015140892" sldId="285"/>
            <ac:graphicFrameMk id="5" creationId="{66DD7528-A43D-4985-8AE3-0DC24149DF33}"/>
          </ac:graphicFrameMkLst>
        </pc:graphicFrameChg>
        <pc:graphicFrameChg chg="del modGraphic">
          <ac:chgData name="William Grey" userId="37b73424-c081-4fc2-b1af-363f4f3fd4f3" providerId="ADAL" clId="{B13903EA-531B-492D-BE67-3688BE419B10}" dt="2021-02-06T23:24:16.769" v="1513" actId="478"/>
          <ac:graphicFrameMkLst>
            <pc:docMk/>
            <pc:sldMk cId="4015140892" sldId="285"/>
            <ac:graphicFrameMk id="7" creationId="{8178B5E9-1709-4036-B970-22100781EBBF}"/>
          </ac:graphicFrameMkLst>
        </pc:graphicFrameChg>
      </pc:sldChg>
      <pc:sldChg chg="ord">
        <pc:chgData name="William Grey" userId="37b73424-c081-4fc2-b1af-363f4f3fd4f3" providerId="ADAL" clId="{B13903EA-531B-492D-BE67-3688BE419B10}" dt="2021-02-06T22:28:08.551" v="16"/>
        <pc:sldMkLst>
          <pc:docMk/>
          <pc:sldMk cId="2547731327" sldId="332"/>
        </pc:sldMkLst>
      </pc:sldChg>
      <pc:sldChg chg="modSp mod ord modAnim">
        <pc:chgData name="William Grey" userId="37b73424-c081-4fc2-b1af-363f4f3fd4f3" providerId="ADAL" clId="{B13903EA-531B-492D-BE67-3688BE419B10}" dt="2021-02-07T22:22:17.394" v="2833"/>
        <pc:sldMkLst>
          <pc:docMk/>
          <pc:sldMk cId="2025734897" sldId="334"/>
        </pc:sldMkLst>
        <pc:spChg chg="mod">
          <ac:chgData name="William Grey" userId="37b73424-c081-4fc2-b1af-363f4f3fd4f3" providerId="ADAL" clId="{B13903EA-531B-492D-BE67-3688BE419B10}" dt="2021-02-06T23:18:52.590" v="1374" actId="20577"/>
          <ac:spMkLst>
            <pc:docMk/>
            <pc:sldMk cId="2025734897" sldId="334"/>
            <ac:spMk id="3" creationId="{00000000-0000-0000-0000-000000000000}"/>
          </ac:spMkLst>
        </pc:spChg>
      </pc:sldChg>
      <pc:sldChg chg="del">
        <pc:chgData name="William Grey" userId="37b73424-c081-4fc2-b1af-363f4f3fd4f3" providerId="ADAL" clId="{B13903EA-531B-492D-BE67-3688BE419B10}" dt="2021-02-06T23:19:10.294" v="1375" actId="47"/>
        <pc:sldMkLst>
          <pc:docMk/>
          <pc:sldMk cId="2920054410" sldId="335"/>
        </pc:sldMkLst>
      </pc:sldChg>
      <pc:sldChg chg="modSp mod ord">
        <pc:chgData name="William Grey" userId="37b73424-c081-4fc2-b1af-363f4f3fd4f3" providerId="ADAL" clId="{B13903EA-531B-492D-BE67-3688BE419B10}" dt="2021-02-06T23:37:00.209" v="1948" actId="20577"/>
        <pc:sldMkLst>
          <pc:docMk/>
          <pc:sldMk cId="2820562008" sldId="336"/>
        </pc:sldMkLst>
        <pc:spChg chg="mod">
          <ac:chgData name="William Grey" userId="37b73424-c081-4fc2-b1af-363f4f3fd4f3" providerId="ADAL" clId="{B13903EA-531B-492D-BE67-3688BE419B10}" dt="2021-02-06T23:37:00.209" v="1948" actId="20577"/>
          <ac:spMkLst>
            <pc:docMk/>
            <pc:sldMk cId="2820562008" sldId="336"/>
            <ac:spMk id="3" creationId="{00000000-0000-0000-0000-000000000000}"/>
          </ac:spMkLst>
        </pc:spChg>
      </pc:sldChg>
      <pc:sldChg chg="del">
        <pc:chgData name="William Grey" userId="37b73424-c081-4fc2-b1af-363f4f3fd4f3" providerId="ADAL" clId="{B13903EA-531B-492D-BE67-3688BE419B10}" dt="2021-02-06T22:27:47.342" v="7" actId="47"/>
        <pc:sldMkLst>
          <pc:docMk/>
          <pc:sldMk cId="299773668" sldId="338"/>
        </pc:sldMkLst>
      </pc:sldChg>
      <pc:sldChg chg="del">
        <pc:chgData name="William Grey" userId="37b73424-c081-4fc2-b1af-363f4f3fd4f3" providerId="ADAL" clId="{B13903EA-531B-492D-BE67-3688BE419B10}" dt="2021-02-06T22:27:48.299" v="8" actId="47"/>
        <pc:sldMkLst>
          <pc:docMk/>
          <pc:sldMk cId="2158711528" sldId="339"/>
        </pc:sldMkLst>
      </pc:sldChg>
      <pc:sldChg chg="delSp modSp mod ord">
        <pc:chgData name="William Grey" userId="37b73424-c081-4fc2-b1af-363f4f3fd4f3" providerId="ADAL" clId="{B13903EA-531B-492D-BE67-3688BE419B10}" dt="2021-02-06T23:42:24.570" v="2292" actId="20577"/>
        <pc:sldMkLst>
          <pc:docMk/>
          <pc:sldMk cId="4018339099" sldId="341"/>
        </pc:sldMkLst>
        <pc:spChg chg="mod">
          <ac:chgData name="William Grey" userId="37b73424-c081-4fc2-b1af-363f4f3fd4f3" providerId="ADAL" clId="{B13903EA-531B-492D-BE67-3688BE419B10}" dt="2021-02-06T23:13:52.204" v="1115" actId="1076"/>
          <ac:spMkLst>
            <pc:docMk/>
            <pc:sldMk cId="4018339099" sldId="341"/>
            <ac:spMk id="2" creationId="{DED50649-538C-496A-BF13-B20BA309D837}"/>
          </ac:spMkLst>
        </pc:spChg>
        <pc:spChg chg="mod">
          <ac:chgData name="William Grey" userId="37b73424-c081-4fc2-b1af-363f4f3fd4f3" providerId="ADAL" clId="{B13903EA-531B-492D-BE67-3688BE419B10}" dt="2021-02-06T23:42:24.570" v="2292" actId="20577"/>
          <ac:spMkLst>
            <pc:docMk/>
            <pc:sldMk cId="4018339099" sldId="341"/>
            <ac:spMk id="3" creationId="{09AE1A8E-A4A1-4624-9C7E-EA9F2D34E21E}"/>
          </ac:spMkLst>
        </pc:spChg>
        <pc:spChg chg="del">
          <ac:chgData name="William Grey" userId="37b73424-c081-4fc2-b1af-363f4f3fd4f3" providerId="ADAL" clId="{B13903EA-531B-492D-BE67-3688BE419B10}" dt="2021-02-06T23:13:37.648" v="1106" actId="478"/>
          <ac:spMkLst>
            <pc:docMk/>
            <pc:sldMk cId="4018339099" sldId="341"/>
            <ac:spMk id="4" creationId="{B9EF0D8D-7AD7-4BAA-8DCB-B460C84B5CB6}"/>
          </ac:spMkLst>
        </pc:spChg>
        <pc:graphicFrameChg chg="mod modGraphic">
          <ac:chgData name="William Grey" userId="37b73424-c081-4fc2-b1af-363f4f3fd4f3" providerId="ADAL" clId="{B13903EA-531B-492D-BE67-3688BE419B10}" dt="2021-02-06T23:17:18.300" v="1336" actId="1076"/>
          <ac:graphicFrameMkLst>
            <pc:docMk/>
            <pc:sldMk cId="4018339099" sldId="341"/>
            <ac:graphicFrameMk id="5" creationId="{635A9EA7-D898-4F6D-8D19-BC59508116FA}"/>
          </ac:graphicFrameMkLst>
        </pc:graphicFrameChg>
      </pc:sldChg>
      <pc:sldChg chg="del">
        <pc:chgData name="William Grey" userId="37b73424-c081-4fc2-b1af-363f4f3fd4f3" providerId="ADAL" clId="{B13903EA-531B-492D-BE67-3688BE419B10}" dt="2021-02-06T22:28:03.332" v="14" actId="47"/>
        <pc:sldMkLst>
          <pc:docMk/>
          <pc:sldMk cId="3263345666" sldId="342"/>
        </pc:sldMkLst>
      </pc:sldChg>
      <pc:sldChg chg="del">
        <pc:chgData name="William Grey" userId="37b73424-c081-4fc2-b1af-363f4f3fd4f3" providerId="ADAL" clId="{B13903EA-531B-492D-BE67-3688BE419B10}" dt="2021-02-06T22:27:46.156" v="6" actId="47"/>
        <pc:sldMkLst>
          <pc:docMk/>
          <pc:sldMk cId="1231511176" sldId="343"/>
        </pc:sldMkLst>
      </pc:sldChg>
      <pc:sldChg chg="modSp mod ord">
        <pc:chgData name="William Grey" userId="37b73424-c081-4fc2-b1af-363f4f3fd4f3" providerId="ADAL" clId="{B13903EA-531B-492D-BE67-3688BE419B10}" dt="2021-02-06T23:18:45.105" v="1369" actId="12"/>
        <pc:sldMkLst>
          <pc:docMk/>
          <pc:sldMk cId="1682334503" sldId="344"/>
        </pc:sldMkLst>
        <pc:spChg chg="mod">
          <ac:chgData name="William Grey" userId="37b73424-c081-4fc2-b1af-363f4f3fd4f3" providerId="ADAL" clId="{B13903EA-531B-492D-BE67-3688BE419B10}" dt="2021-02-06T23:18:45.105" v="1369" actId="12"/>
          <ac:spMkLst>
            <pc:docMk/>
            <pc:sldMk cId="1682334503" sldId="344"/>
            <ac:spMk id="3" creationId="{D80E0086-6C8B-42CF-BEED-262F57E6A65F}"/>
          </ac:spMkLst>
        </pc:spChg>
      </pc:sldChg>
      <pc:sldChg chg="del">
        <pc:chgData name="William Grey" userId="37b73424-c081-4fc2-b1af-363f4f3fd4f3" providerId="ADAL" clId="{B13903EA-531B-492D-BE67-3688BE419B10}" dt="2021-02-06T22:27:14.390" v="0" actId="47"/>
        <pc:sldMkLst>
          <pc:docMk/>
          <pc:sldMk cId="255466227" sldId="345"/>
        </pc:sldMkLst>
      </pc:sldChg>
      <pc:sldChg chg="del">
        <pc:chgData name="William Grey" userId="37b73424-c081-4fc2-b1af-363f4f3fd4f3" providerId="ADAL" clId="{B13903EA-531B-492D-BE67-3688BE419B10}" dt="2021-02-06T22:29:00.325" v="24" actId="47"/>
        <pc:sldMkLst>
          <pc:docMk/>
          <pc:sldMk cId="959215631" sldId="346"/>
        </pc:sldMkLst>
      </pc:sldChg>
      <pc:sldChg chg="del">
        <pc:chgData name="William Grey" userId="37b73424-c081-4fc2-b1af-363f4f3fd4f3" providerId="ADAL" clId="{B13903EA-531B-492D-BE67-3688BE419B10}" dt="2021-02-06T22:28:12.837" v="17" actId="47"/>
        <pc:sldMkLst>
          <pc:docMk/>
          <pc:sldMk cId="2926229005" sldId="347"/>
        </pc:sldMkLst>
      </pc:sldChg>
      <pc:sldChg chg="addSp delSp modSp mod ord">
        <pc:chgData name="William Grey" userId="37b73424-c081-4fc2-b1af-363f4f3fd4f3" providerId="ADAL" clId="{B13903EA-531B-492D-BE67-3688BE419B10}" dt="2021-02-07T22:21:33.719" v="2831" actId="313"/>
        <pc:sldMkLst>
          <pc:docMk/>
          <pc:sldMk cId="2860404486" sldId="348"/>
        </pc:sldMkLst>
        <pc:spChg chg="mod">
          <ac:chgData name="William Grey" userId="37b73424-c081-4fc2-b1af-363f4f3fd4f3" providerId="ADAL" clId="{B13903EA-531B-492D-BE67-3688BE419B10}" dt="2021-02-06T23:40:09.407" v="2177" actId="20577"/>
          <ac:spMkLst>
            <pc:docMk/>
            <pc:sldMk cId="2860404486" sldId="348"/>
            <ac:spMk id="2" creationId="{CAEFD437-0AE5-4BAD-B947-E92B9CB8E16B}"/>
          </ac:spMkLst>
        </pc:spChg>
        <pc:spChg chg="mod">
          <ac:chgData name="William Grey" userId="37b73424-c081-4fc2-b1af-363f4f3fd4f3" providerId="ADAL" clId="{B13903EA-531B-492D-BE67-3688BE419B10}" dt="2021-02-07T22:21:33.719" v="2831" actId="313"/>
          <ac:spMkLst>
            <pc:docMk/>
            <pc:sldMk cId="2860404486" sldId="348"/>
            <ac:spMk id="3" creationId="{5ACA029D-6A5B-4292-A799-178FB61C6A71}"/>
          </ac:spMkLst>
        </pc:spChg>
        <pc:graphicFrameChg chg="add">
          <ac:chgData name="William Grey" userId="37b73424-c081-4fc2-b1af-363f4f3fd4f3" providerId="ADAL" clId="{B13903EA-531B-492D-BE67-3688BE419B10}" dt="2021-02-07T22:18:20.712" v="2702"/>
          <ac:graphicFrameMkLst>
            <pc:docMk/>
            <pc:sldMk cId="2860404486" sldId="348"/>
            <ac:graphicFrameMk id="5" creationId="{2415F187-46B9-457C-8F51-5E171245FCF2}"/>
          </ac:graphicFrameMkLst>
        </pc:graphicFrameChg>
        <pc:graphicFrameChg chg="del modGraphic">
          <ac:chgData name="William Grey" userId="37b73424-c081-4fc2-b1af-363f4f3fd4f3" providerId="ADAL" clId="{B13903EA-531B-492D-BE67-3688BE419B10}" dt="2021-02-06T23:32:22.041" v="1693" actId="478"/>
          <ac:graphicFrameMkLst>
            <pc:docMk/>
            <pc:sldMk cId="2860404486" sldId="348"/>
            <ac:graphicFrameMk id="5" creationId="{A7B604B7-0D7D-45E4-9A86-715ED8149D5D}"/>
          </ac:graphicFrameMkLst>
        </pc:graphicFrameChg>
        <pc:graphicFrameChg chg="add del">
          <ac:chgData name="William Grey" userId="37b73424-c081-4fc2-b1af-363f4f3fd4f3" providerId="ADAL" clId="{B13903EA-531B-492D-BE67-3688BE419B10}" dt="2021-02-07T22:18:20.038" v="2701" actId="478"/>
          <ac:graphicFrameMkLst>
            <pc:docMk/>
            <pc:sldMk cId="2860404486" sldId="348"/>
            <ac:graphicFrameMk id="6" creationId="{6E1B7CFA-3F9A-4BF9-B4F9-EE2B5D710E45}"/>
          </ac:graphicFrameMkLst>
        </pc:graphicFrameChg>
      </pc:sldChg>
      <pc:sldChg chg="del">
        <pc:chgData name="William Grey" userId="37b73424-c081-4fc2-b1af-363f4f3fd4f3" providerId="ADAL" clId="{B13903EA-531B-492D-BE67-3688BE419B10}" dt="2021-02-06T22:28:00.804" v="13" actId="47"/>
        <pc:sldMkLst>
          <pc:docMk/>
          <pc:sldMk cId="382567825" sldId="349"/>
        </pc:sldMkLst>
      </pc:sldChg>
      <pc:sldChg chg="addSp delSp modSp del mod ord">
        <pc:chgData name="William Grey" userId="37b73424-c081-4fc2-b1af-363f4f3fd4f3" providerId="ADAL" clId="{B13903EA-531B-492D-BE67-3688BE419B10}" dt="2021-02-06T23:40:56.065" v="2230" actId="47"/>
        <pc:sldMkLst>
          <pc:docMk/>
          <pc:sldMk cId="2811183498" sldId="350"/>
        </pc:sldMkLst>
        <pc:spChg chg="del mod">
          <ac:chgData name="William Grey" userId="37b73424-c081-4fc2-b1af-363f4f3fd4f3" providerId="ADAL" clId="{B13903EA-531B-492D-BE67-3688BE419B10}" dt="2021-02-06T22:27:59.321" v="12"/>
          <ac:spMkLst>
            <pc:docMk/>
            <pc:sldMk cId="2811183498" sldId="350"/>
            <ac:spMk id="3" creationId="{5ACA029D-6A5B-4292-A799-178FB61C6A71}"/>
          </ac:spMkLst>
        </pc:spChg>
        <pc:spChg chg="add mod">
          <ac:chgData name="William Grey" userId="37b73424-c081-4fc2-b1af-363f4f3fd4f3" providerId="ADAL" clId="{B13903EA-531B-492D-BE67-3688BE419B10}" dt="2021-02-06T23:34:00.085" v="1804" actId="5793"/>
          <ac:spMkLst>
            <pc:docMk/>
            <pc:sldMk cId="2811183498" sldId="350"/>
            <ac:spMk id="7" creationId="{BD111129-673B-4D64-9FFC-9AC17B1A8FDE}"/>
          </ac:spMkLst>
        </pc:spChg>
        <pc:graphicFrameChg chg="del modGraphic">
          <ac:chgData name="William Grey" userId="37b73424-c081-4fc2-b1af-363f4f3fd4f3" providerId="ADAL" clId="{B13903EA-531B-492D-BE67-3688BE419B10}" dt="2021-02-06T23:32:38.696" v="1697" actId="478"/>
          <ac:graphicFrameMkLst>
            <pc:docMk/>
            <pc:sldMk cId="2811183498" sldId="350"/>
            <ac:graphicFrameMk id="5" creationId="{A7B604B7-0D7D-45E4-9A86-715ED8149D5D}"/>
          </ac:graphicFrameMkLst>
        </pc:graphicFrameChg>
        <pc:graphicFrameChg chg="add">
          <ac:chgData name="William Grey" userId="37b73424-c081-4fc2-b1af-363f4f3fd4f3" providerId="ADAL" clId="{B13903EA-531B-492D-BE67-3688BE419B10}" dt="2021-02-06T23:32:39.420" v="1698"/>
          <ac:graphicFrameMkLst>
            <pc:docMk/>
            <pc:sldMk cId="2811183498" sldId="350"/>
            <ac:graphicFrameMk id="6" creationId="{9269C0B2-B326-4130-A5B2-8F3AE03155F2}"/>
          </ac:graphicFrameMkLst>
        </pc:graphicFrameChg>
      </pc:sldChg>
      <pc:sldChg chg="addSp delSp modSp new mod">
        <pc:chgData name="William Grey" userId="37b73424-c081-4fc2-b1af-363f4f3fd4f3" providerId="ADAL" clId="{B13903EA-531B-492D-BE67-3688BE419B10}" dt="2021-02-06T23:31:31.573" v="1667" actId="14100"/>
        <pc:sldMkLst>
          <pc:docMk/>
          <pc:sldMk cId="1794913685" sldId="351"/>
        </pc:sldMkLst>
        <pc:spChg chg="mod">
          <ac:chgData name="William Grey" userId="37b73424-c081-4fc2-b1af-363f4f3fd4f3" providerId="ADAL" clId="{B13903EA-531B-492D-BE67-3688BE419B10}" dt="2021-02-06T22:53:02.310" v="772" actId="1076"/>
          <ac:spMkLst>
            <pc:docMk/>
            <pc:sldMk cId="1794913685" sldId="351"/>
            <ac:spMk id="2" creationId="{D2EF515D-C706-44A8-A058-A3E1319E87BE}"/>
          </ac:spMkLst>
        </pc:spChg>
        <pc:spChg chg="mod">
          <ac:chgData name="William Grey" userId="37b73424-c081-4fc2-b1af-363f4f3fd4f3" providerId="ADAL" clId="{B13903EA-531B-492D-BE67-3688BE419B10}" dt="2021-02-06T23:31:07.198" v="1658" actId="1076"/>
          <ac:spMkLst>
            <pc:docMk/>
            <pc:sldMk cId="1794913685" sldId="351"/>
            <ac:spMk id="3" creationId="{7D6CC4FF-E253-40CE-86CA-F20439161713}"/>
          </ac:spMkLst>
        </pc:spChg>
        <pc:spChg chg="add del mod">
          <ac:chgData name="William Grey" userId="37b73424-c081-4fc2-b1af-363f4f3fd4f3" providerId="ADAL" clId="{B13903EA-531B-492D-BE67-3688BE419B10}" dt="2021-02-06T22:53:03.008" v="774"/>
          <ac:spMkLst>
            <pc:docMk/>
            <pc:sldMk cId="1794913685" sldId="351"/>
            <ac:spMk id="4" creationId="{6B22E502-2FD1-455E-8E4C-F2E891C46072}"/>
          </ac:spMkLst>
        </pc:spChg>
        <pc:spChg chg="add mod">
          <ac:chgData name="William Grey" userId="37b73424-c081-4fc2-b1af-363f4f3fd4f3" providerId="ADAL" clId="{B13903EA-531B-492D-BE67-3688BE419B10}" dt="2021-02-06T23:31:07.198" v="1658" actId="1076"/>
          <ac:spMkLst>
            <pc:docMk/>
            <pc:sldMk cId="1794913685" sldId="351"/>
            <ac:spMk id="5" creationId="{DB2A12C4-27DD-466C-BEF4-0C704C860EDF}"/>
          </ac:spMkLst>
        </pc:spChg>
        <pc:spChg chg="add del">
          <ac:chgData name="William Grey" userId="37b73424-c081-4fc2-b1af-363f4f3fd4f3" providerId="ADAL" clId="{B13903EA-531B-492D-BE67-3688BE419B10}" dt="2021-02-06T23:13:02.152" v="1089" actId="478"/>
          <ac:spMkLst>
            <pc:docMk/>
            <pc:sldMk cId="1794913685" sldId="351"/>
            <ac:spMk id="6" creationId="{7BE79481-AC52-4A78-AE28-096191F6BFE3}"/>
          </ac:spMkLst>
        </pc:spChg>
        <pc:spChg chg="add mod">
          <ac:chgData name="William Grey" userId="37b73424-c081-4fc2-b1af-363f4f3fd4f3" providerId="ADAL" clId="{B13903EA-531B-492D-BE67-3688BE419B10}" dt="2021-02-06T23:31:24.166" v="1665" actId="1076"/>
          <ac:spMkLst>
            <pc:docMk/>
            <pc:sldMk cId="1794913685" sldId="351"/>
            <ac:spMk id="7" creationId="{D21C29CE-279E-4043-87EC-B11D4EF071DA}"/>
          </ac:spMkLst>
        </pc:spChg>
        <pc:spChg chg="add mod">
          <ac:chgData name="William Grey" userId="37b73424-c081-4fc2-b1af-363f4f3fd4f3" providerId="ADAL" clId="{B13903EA-531B-492D-BE67-3688BE419B10}" dt="2021-02-06T23:31:14.661" v="1662" actId="20577"/>
          <ac:spMkLst>
            <pc:docMk/>
            <pc:sldMk cId="1794913685" sldId="351"/>
            <ac:spMk id="8" creationId="{4CC50E26-44A2-44B8-A29C-E5834D105FE1}"/>
          </ac:spMkLst>
        </pc:spChg>
        <pc:spChg chg="add mod">
          <ac:chgData name="William Grey" userId="37b73424-c081-4fc2-b1af-363f4f3fd4f3" providerId="ADAL" clId="{B13903EA-531B-492D-BE67-3688BE419B10}" dt="2021-02-06T23:31:07.198" v="1658" actId="1076"/>
          <ac:spMkLst>
            <pc:docMk/>
            <pc:sldMk cId="1794913685" sldId="351"/>
            <ac:spMk id="9" creationId="{7DEDFE82-C81F-4AA1-A08C-AA277E29E1B2}"/>
          </ac:spMkLst>
        </pc:spChg>
        <pc:spChg chg="add del">
          <ac:chgData name="William Grey" userId="37b73424-c081-4fc2-b1af-363f4f3fd4f3" providerId="ADAL" clId="{B13903EA-531B-492D-BE67-3688BE419B10}" dt="2021-02-06T23:29:26.491" v="1637"/>
          <ac:spMkLst>
            <pc:docMk/>
            <pc:sldMk cId="1794913685" sldId="351"/>
            <ac:spMk id="14" creationId="{80684EAE-F498-4E2F-8E96-C4895AE74E06}"/>
          </ac:spMkLst>
        </pc:spChg>
        <pc:cxnChg chg="add mod">
          <ac:chgData name="William Grey" userId="37b73424-c081-4fc2-b1af-363f4f3fd4f3" providerId="ADAL" clId="{B13903EA-531B-492D-BE67-3688BE419B10}" dt="2021-02-06T23:31:31.573" v="1667" actId="14100"/>
          <ac:cxnSpMkLst>
            <pc:docMk/>
            <pc:sldMk cId="1794913685" sldId="351"/>
            <ac:cxnSpMk id="11" creationId="{86FE3FC9-C920-44E8-A7DD-354838B8ACBC}"/>
          </ac:cxnSpMkLst>
        </pc:cxnChg>
        <pc:cxnChg chg="add mod">
          <ac:chgData name="William Grey" userId="37b73424-c081-4fc2-b1af-363f4f3fd4f3" providerId="ADAL" clId="{B13903EA-531B-492D-BE67-3688BE419B10}" dt="2021-02-06T23:31:28.274" v="1666" actId="14100"/>
          <ac:cxnSpMkLst>
            <pc:docMk/>
            <pc:sldMk cId="1794913685" sldId="351"/>
            <ac:cxnSpMk id="15" creationId="{86DA5C33-3DD6-4297-B1E4-C372CB8C1129}"/>
          </ac:cxnSpMkLst>
        </pc:cxnChg>
        <pc:cxnChg chg="add mod">
          <ac:chgData name="William Grey" userId="37b73424-c081-4fc2-b1af-363f4f3fd4f3" providerId="ADAL" clId="{B13903EA-531B-492D-BE67-3688BE419B10}" dt="2021-02-06T23:31:07.198" v="1658" actId="1076"/>
          <ac:cxnSpMkLst>
            <pc:docMk/>
            <pc:sldMk cId="1794913685" sldId="351"/>
            <ac:cxnSpMk id="19" creationId="{6146427F-9D4A-4E6B-BD01-05708A56A375}"/>
          </ac:cxnSpMkLst>
        </pc:cxnChg>
        <pc:cxnChg chg="add mod">
          <ac:chgData name="William Grey" userId="37b73424-c081-4fc2-b1af-363f4f3fd4f3" providerId="ADAL" clId="{B13903EA-531B-492D-BE67-3688BE419B10}" dt="2021-02-06T23:31:07.198" v="1658" actId="1076"/>
          <ac:cxnSpMkLst>
            <pc:docMk/>
            <pc:sldMk cId="1794913685" sldId="351"/>
            <ac:cxnSpMk id="23" creationId="{8FBFFF39-DFCB-467C-B834-890EEE53C9FF}"/>
          </ac:cxnSpMkLst>
        </pc:cxnChg>
        <pc:cxnChg chg="add mod">
          <ac:chgData name="William Grey" userId="37b73424-c081-4fc2-b1af-363f4f3fd4f3" providerId="ADAL" clId="{B13903EA-531B-492D-BE67-3688BE419B10}" dt="2021-02-06T23:31:07.198" v="1658" actId="1076"/>
          <ac:cxnSpMkLst>
            <pc:docMk/>
            <pc:sldMk cId="1794913685" sldId="351"/>
            <ac:cxnSpMk id="24" creationId="{B7455159-FCE0-4592-94EE-6033FDE5F3A6}"/>
          </ac:cxnSpMkLst>
        </pc:cxnChg>
        <pc:cxnChg chg="add mod">
          <ac:chgData name="William Grey" userId="37b73424-c081-4fc2-b1af-363f4f3fd4f3" providerId="ADAL" clId="{B13903EA-531B-492D-BE67-3688BE419B10}" dt="2021-02-06T23:31:07.198" v="1658" actId="1076"/>
          <ac:cxnSpMkLst>
            <pc:docMk/>
            <pc:sldMk cId="1794913685" sldId="351"/>
            <ac:cxnSpMk id="25" creationId="{7ADB5EEE-85CA-49AF-AB95-FC4D16DD5C68}"/>
          </ac:cxnSpMkLst>
        </pc:cxnChg>
      </pc:sldChg>
    </pc:docChg>
  </pc:docChgLst>
  <pc:docChgLst>
    <pc:chgData name="William Grey" userId="37b73424-c081-4fc2-b1af-363f4f3fd4f3" providerId="ADAL" clId="{2C312D91-2DB2-4E45-80F1-39D2E7CAC9A6}"/>
    <pc:docChg chg="undo custSel addSld modSld sldOrd">
      <pc:chgData name="William Grey" userId="37b73424-c081-4fc2-b1af-363f4f3fd4f3" providerId="ADAL" clId="{2C312D91-2DB2-4E45-80F1-39D2E7CAC9A6}" dt="2022-01-27T09:59:53.797" v="88" actId="20577"/>
      <pc:docMkLst>
        <pc:docMk/>
      </pc:docMkLst>
      <pc:sldChg chg="modSp new mod ord">
        <pc:chgData name="William Grey" userId="37b73424-c081-4fc2-b1af-363f4f3fd4f3" providerId="ADAL" clId="{2C312D91-2DB2-4E45-80F1-39D2E7CAC9A6}" dt="2022-01-27T09:58:11.045" v="3"/>
        <pc:sldMkLst>
          <pc:docMk/>
          <pc:sldMk cId="4204695273" sldId="352"/>
        </pc:sldMkLst>
        <pc:spChg chg="mod">
          <ac:chgData name="William Grey" userId="37b73424-c081-4fc2-b1af-363f4f3fd4f3" providerId="ADAL" clId="{2C312D91-2DB2-4E45-80F1-39D2E7CAC9A6}" dt="2022-01-27T09:58:11.045" v="3"/>
          <ac:spMkLst>
            <pc:docMk/>
            <pc:sldMk cId="4204695273" sldId="352"/>
            <ac:spMk id="3" creationId="{BE93853B-83EA-419C-B1E4-97EF524F67CC}"/>
          </ac:spMkLst>
        </pc:spChg>
      </pc:sldChg>
      <pc:sldChg chg="modSp new mod">
        <pc:chgData name="William Grey" userId="37b73424-c081-4fc2-b1af-363f4f3fd4f3" providerId="ADAL" clId="{2C312D91-2DB2-4E45-80F1-39D2E7CAC9A6}" dt="2022-01-27T09:59:53.797" v="88" actId="20577"/>
        <pc:sldMkLst>
          <pc:docMk/>
          <pc:sldMk cId="2282205237" sldId="353"/>
        </pc:sldMkLst>
        <pc:spChg chg="mod">
          <ac:chgData name="William Grey" userId="37b73424-c081-4fc2-b1af-363f4f3fd4f3" providerId="ADAL" clId="{2C312D91-2DB2-4E45-80F1-39D2E7CAC9A6}" dt="2022-01-27T09:59:53.797" v="88" actId="20577"/>
          <ac:spMkLst>
            <pc:docMk/>
            <pc:sldMk cId="2282205237" sldId="353"/>
            <ac:spMk id="3" creationId="{B3AA3D8B-C5D8-4205-B820-4B1878760344}"/>
          </ac:spMkLst>
        </pc:spChg>
      </pc:sldChg>
    </pc:docChg>
  </pc:docChgLst>
  <pc:docChgLst>
    <pc:chgData name="William Grey" userId="37b73424-c081-4fc2-b1af-363f4f3fd4f3" providerId="ADAL" clId="{2B9E0E22-8806-4895-9702-3B6BB5782248}"/>
    <pc:docChg chg="modSld">
      <pc:chgData name="William Grey" userId="37b73424-c081-4fc2-b1af-363f4f3fd4f3" providerId="ADAL" clId="{2B9E0E22-8806-4895-9702-3B6BB5782248}" dt="2022-07-27T12:41:49.023" v="27" actId="20577"/>
      <pc:docMkLst>
        <pc:docMk/>
      </pc:docMkLst>
      <pc:sldChg chg="modSp mod">
        <pc:chgData name="William Grey" userId="37b73424-c081-4fc2-b1af-363f4f3fd4f3" providerId="ADAL" clId="{2B9E0E22-8806-4895-9702-3B6BB5782248}" dt="2022-07-27T12:41:49.023" v="27" actId="20577"/>
        <pc:sldMkLst>
          <pc:docMk/>
          <pc:sldMk cId="1108484341" sldId="328"/>
        </pc:sldMkLst>
        <pc:spChg chg="mod">
          <ac:chgData name="William Grey" userId="37b73424-c081-4fc2-b1af-363f4f3fd4f3" providerId="ADAL" clId="{2B9E0E22-8806-4895-9702-3B6BB5782248}" dt="2022-07-27T12:41:49.023" v="27" actId="20577"/>
          <ac:spMkLst>
            <pc:docMk/>
            <pc:sldMk cId="1108484341" sldId="328"/>
            <ac:spMk id="6" creationId="{D3533B46-2D3B-4175-91AB-473BE90596E9}"/>
          </ac:spMkLst>
        </pc:spChg>
      </pc:sldChg>
    </pc:docChg>
  </pc:docChgLst>
  <pc:docChgLst>
    <pc:chgData name="William Grey" userId="37b73424-c081-4fc2-b1af-363f4f3fd4f3" providerId="ADAL" clId="{09C48E1E-3281-4BED-A90C-61D2C2461FC0}"/>
    <pc:docChg chg="custSel addSld modSld sldOrd">
      <pc:chgData name="William Grey" userId="37b73424-c081-4fc2-b1af-363f4f3fd4f3" providerId="ADAL" clId="{09C48E1E-3281-4BED-A90C-61D2C2461FC0}" dt="2022-03-23T22:31:06.777" v="12" actId="20577"/>
      <pc:docMkLst>
        <pc:docMk/>
      </pc:docMkLst>
      <pc:sldChg chg="addSp modSp add mod ord">
        <pc:chgData name="William Grey" userId="37b73424-c081-4fc2-b1af-363f4f3fd4f3" providerId="ADAL" clId="{09C48E1E-3281-4BED-A90C-61D2C2461FC0}" dt="2022-03-23T22:31:06.777" v="12" actId="20577"/>
        <pc:sldMkLst>
          <pc:docMk/>
          <pc:sldMk cId="1108484341" sldId="328"/>
        </pc:sldMkLst>
        <pc:spChg chg="add mod">
          <ac:chgData name="William Grey" userId="37b73424-c081-4fc2-b1af-363f4f3fd4f3" providerId="ADAL" clId="{09C48E1E-3281-4BED-A90C-61D2C2461FC0}" dt="2022-03-23T22:31:06.777" v="12" actId="20577"/>
          <ac:spMkLst>
            <pc:docMk/>
            <pc:sldMk cId="1108484341" sldId="328"/>
            <ac:spMk id="5" creationId="{9867EE57-E469-40ED-9E6D-06446C6DBF86}"/>
          </ac:spMkLst>
        </pc:spChg>
      </pc:sldChg>
    </pc:docChg>
  </pc:docChgLst>
  <pc:docChgLst>
    <pc:chgData name="William Grey" userId="37b73424-c081-4fc2-b1af-363f4f3fd4f3" providerId="ADAL" clId="{200E1A28-D393-41DF-92FA-5AD63AFD3FCE}"/>
    <pc:docChg chg="custSel addSld modSld">
      <pc:chgData name="William Grey" userId="37b73424-c081-4fc2-b1af-363f4f3fd4f3" providerId="ADAL" clId="{200E1A28-D393-41DF-92FA-5AD63AFD3FCE}" dt="2022-02-01T22:02:35.915" v="558" actId="20577"/>
      <pc:docMkLst>
        <pc:docMk/>
      </pc:docMkLst>
      <pc:sldChg chg="modSp mod">
        <pc:chgData name="William Grey" userId="37b73424-c081-4fc2-b1af-363f4f3fd4f3" providerId="ADAL" clId="{200E1A28-D393-41DF-92FA-5AD63AFD3FCE}" dt="2022-02-01T22:02:35.915" v="558" actId="20577"/>
        <pc:sldMkLst>
          <pc:docMk/>
          <pc:sldMk cId="4015140892" sldId="285"/>
        </pc:sldMkLst>
        <pc:spChg chg="mod">
          <ac:chgData name="William Grey" userId="37b73424-c081-4fc2-b1af-363f4f3fd4f3" providerId="ADAL" clId="{200E1A28-D393-41DF-92FA-5AD63AFD3FCE}" dt="2022-02-01T22:02:35.915" v="558" actId="20577"/>
          <ac:spMkLst>
            <pc:docMk/>
            <pc:sldMk cId="4015140892" sldId="285"/>
            <ac:spMk id="3" creationId="{5ACA029D-6A5B-4292-A799-178FB61C6A71}"/>
          </ac:spMkLst>
        </pc:spChg>
      </pc:sldChg>
      <pc:sldChg chg="modSp mod">
        <pc:chgData name="William Grey" userId="37b73424-c081-4fc2-b1af-363f4f3fd4f3" providerId="ADAL" clId="{200E1A28-D393-41DF-92FA-5AD63AFD3FCE}" dt="2022-02-01T21:51:46.653" v="77" actId="20577"/>
        <pc:sldMkLst>
          <pc:docMk/>
          <pc:sldMk cId="4204695273" sldId="352"/>
        </pc:sldMkLst>
        <pc:spChg chg="mod">
          <ac:chgData name="William Grey" userId="37b73424-c081-4fc2-b1af-363f4f3fd4f3" providerId="ADAL" clId="{200E1A28-D393-41DF-92FA-5AD63AFD3FCE}" dt="2022-02-01T21:51:46.653" v="77" actId="20577"/>
          <ac:spMkLst>
            <pc:docMk/>
            <pc:sldMk cId="4204695273" sldId="352"/>
            <ac:spMk id="2" creationId="{DAD187D9-EF57-47D5-8E19-D08D2323BCFD}"/>
          </ac:spMkLst>
        </pc:spChg>
        <pc:spChg chg="mod">
          <ac:chgData name="William Grey" userId="37b73424-c081-4fc2-b1af-363f4f3fd4f3" providerId="ADAL" clId="{200E1A28-D393-41DF-92FA-5AD63AFD3FCE}" dt="2022-02-01T21:50:28.524" v="59" actId="208"/>
          <ac:spMkLst>
            <pc:docMk/>
            <pc:sldMk cId="4204695273" sldId="352"/>
            <ac:spMk id="3" creationId="{BE93853B-83EA-419C-B1E4-97EF524F67CC}"/>
          </ac:spMkLst>
        </pc:spChg>
      </pc:sldChg>
      <pc:sldChg chg="modSp mod">
        <pc:chgData name="William Grey" userId="37b73424-c081-4fc2-b1af-363f4f3fd4f3" providerId="ADAL" clId="{200E1A28-D393-41DF-92FA-5AD63AFD3FCE}" dt="2022-02-01T21:56:47.482" v="386" actId="20577"/>
        <pc:sldMkLst>
          <pc:docMk/>
          <pc:sldMk cId="2282205237" sldId="353"/>
        </pc:sldMkLst>
        <pc:spChg chg="mod">
          <ac:chgData name="William Grey" userId="37b73424-c081-4fc2-b1af-363f4f3fd4f3" providerId="ADAL" clId="{200E1A28-D393-41DF-92FA-5AD63AFD3FCE}" dt="2022-02-01T21:55:49.545" v="369" actId="20577"/>
          <ac:spMkLst>
            <pc:docMk/>
            <pc:sldMk cId="2282205237" sldId="353"/>
            <ac:spMk id="2" creationId="{B08A275A-1ED4-447E-81A5-F0B10A47FF7A}"/>
          </ac:spMkLst>
        </pc:spChg>
        <pc:spChg chg="mod">
          <ac:chgData name="William Grey" userId="37b73424-c081-4fc2-b1af-363f4f3fd4f3" providerId="ADAL" clId="{200E1A28-D393-41DF-92FA-5AD63AFD3FCE}" dt="2022-02-01T21:56:47.482" v="386" actId="20577"/>
          <ac:spMkLst>
            <pc:docMk/>
            <pc:sldMk cId="2282205237" sldId="353"/>
            <ac:spMk id="3" creationId="{B3AA3D8B-C5D8-4205-B820-4B1878760344}"/>
          </ac:spMkLst>
        </pc:spChg>
      </pc:sldChg>
      <pc:sldChg chg="addSp delSp modSp new mod">
        <pc:chgData name="William Grey" userId="37b73424-c081-4fc2-b1af-363f4f3fd4f3" providerId="ADAL" clId="{200E1A28-D393-41DF-92FA-5AD63AFD3FCE}" dt="2022-02-01T21:49:05.453" v="12" actId="14100"/>
        <pc:sldMkLst>
          <pc:docMk/>
          <pc:sldMk cId="4056757219" sldId="354"/>
        </pc:sldMkLst>
        <pc:spChg chg="mod">
          <ac:chgData name="William Grey" userId="37b73424-c081-4fc2-b1af-363f4f3fd4f3" providerId="ADAL" clId="{200E1A28-D393-41DF-92FA-5AD63AFD3FCE}" dt="2022-02-01T21:48:44.878" v="8" actId="21"/>
          <ac:spMkLst>
            <pc:docMk/>
            <pc:sldMk cId="4056757219" sldId="354"/>
            <ac:spMk id="2" creationId="{D6AF2E89-C11A-4CE1-9FF2-2AAF07CDF4F7}"/>
          </ac:spMkLst>
        </pc:spChg>
        <pc:spChg chg="del">
          <ac:chgData name="William Grey" userId="37b73424-c081-4fc2-b1af-363f4f3fd4f3" providerId="ADAL" clId="{200E1A28-D393-41DF-92FA-5AD63AFD3FCE}" dt="2022-02-01T21:48:34.327" v="5" actId="931"/>
          <ac:spMkLst>
            <pc:docMk/>
            <pc:sldMk cId="4056757219" sldId="354"/>
            <ac:spMk id="3" creationId="{84AC7D13-42EA-4A7D-9D6A-F23A6E02860D}"/>
          </ac:spMkLst>
        </pc:spChg>
        <pc:picChg chg="add mod">
          <ac:chgData name="William Grey" userId="37b73424-c081-4fc2-b1af-363f4f3fd4f3" providerId="ADAL" clId="{200E1A28-D393-41DF-92FA-5AD63AFD3FCE}" dt="2022-02-01T21:49:05.453" v="12" actId="14100"/>
          <ac:picMkLst>
            <pc:docMk/>
            <pc:sldMk cId="4056757219" sldId="354"/>
            <ac:picMk id="5" creationId="{AB6A3BE9-1C50-4FA7-8660-FD5040AB1042}"/>
          </ac:picMkLst>
        </pc:picChg>
      </pc:sldChg>
      <pc:sldChg chg="modSp add mod">
        <pc:chgData name="William Grey" userId="37b73424-c081-4fc2-b1af-363f4f3fd4f3" providerId="ADAL" clId="{200E1A28-D393-41DF-92FA-5AD63AFD3FCE}" dt="2022-02-01T22:02:21.426" v="553" actId="27636"/>
        <pc:sldMkLst>
          <pc:docMk/>
          <pc:sldMk cId="570881539" sldId="355"/>
        </pc:sldMkLst>
        <pc:spChg chg="mod">
          <ac:chgData name="William Grey" userId="37b73424-c081-4fc2-b1af-363f4f3fd4f3" providerId="ADAL" clId="{200E1A28-D393-41DF-92FA-5AD63AFD3FCE}" dt="2022-02-01T22:00:47.267" v="499" actId="20577"/>
          <ac:spMkLst>
            <pc:docMk/>
            <pc:sldMk cId="570881539" sldId="355"/>
            <ac:spMk id="2" creationId="{DAD187D9-EF57-47D5-8E19-D08D2323BCFD}"/>
          </ac:spMkLst>
        </pc:spChg>
        <pc:spChg chg="mod">
          <ac:chgData name="William Grey" userId="37b73424-c081-4fc2-b1af-363f4f3fd4f3" providerId="ADAL" clId="{200E1A28-D393-41DF-92FA-5AD63AFD3FCE}" dt="2022-02-01T22:02:21.426" v="553" actId="27636"/>
          <ac:spMkLst>
            <pc:docMk/>
            <pc:sldMk cId="570881539" sldId="355"/>
            <ac:spMk id="3" creationId="{BE93853B-83EA-419C-B1E4-97EF524F67CC}"/>
          </ac:spMkLst>
        </pc:spChg>
      </pc:sldChg>
    </pc:docChg>
  </pc:docChgLst>
  <pc:docChgLst>
    <pc:chgData name="William Grey" userId="37b73424-c081-4fc2-b1af-363f4f3fd4f3" providerId="ADAL" clId="{26443828-31CF-459F-99EC-BB1B462D2CB3}"/>
    <pc:docChg chg="addSld modSld sldOrd">
      <pc:chgData name="William Grey" userId="37b73424-c081-4fc2-b1af-363f4f3fd4f3" providerId="ADAL" clId="{26443828-31CF-459F-99EC-BB1B462D2CB3}" dt="2022-10-01T20:25:36.151" v="13" actId="20577"/>
      <pc:docMkLst>
        <pc:docMk/>
      </pc:docMkLst>
      <pc:sldChg chg="modSp mod ord">
        <pc:chgData name="William Grey" userId="37b73424-c081-4fc2-b1af-363f4f3fd4f3" providerId="ADAL" clId="{26443828-31CF-459F-99EC-BB1B462D2CB3}" dt="2022-10-01T20:25:36.151" v="13" actId="20577"/>
        <pc:sldMkLst>
          <pc:docMk/>
          <pc:sldMk cId="2282205237" sldId="353"/>
        </pc:sldMkLst>
        <pc:spChg chg="mod">
          <ac:chgData name="William Grey" userId="37b73424-c081-4fc2-b1af-363f4f3fd4f3" providerId="ADAL" clId="{26443828-31CF-459F-99EC-BB1B462D2CB3}" dt="2022-10-01T20:25:36.151" v="13" actId="20577"/>
          <ac:spMkLst>
            <pc:docMk/>
            <pc:sldMk cId="2282205237" sldId="353"/>
            <ac:spMk id="2" creationId="{B08A275A-1ED4-447E-81A5-F0B10A47FF7A}"/>
          </ac:spMkLst>
        </pc:spChg>
      </pc:sldChg>
      <pc:sldChg chg="add">
        <pc:chgData name="William Grey" userId="37b73424-c081-4fc2-b1af-363f4f3fd4f3" providerId="ADAL" clId="{26443828-31CF-459F-99EC-BB1B462D2CB3}" dt="2022-10-01T20:24:12.240" v="0"/>
        <pc:sldMkLst>
          <pc:docMk/>
          <pc:sldMk cId="1954128136" sldId="363"/>
        </pc:sldMkLst>
      </pc:sldChg>
    </pc:docChg>
  </pc:docChgLst>
  <pc:docChgLst>
    <pc:chgData name="William Grey" userId="37b73424-c081-4fc2-b1af-363f4f3fd4f3" providerId="ADAL" clId="{07F837BD-237B-43EF-B129-1E114FF24465}"/>
    <pc:docChg chg="undo custSel addSld delSld modSld sldOrd">
      <pc:chgData name="William Grey" userId="37b73424-c081-4fc2-b1af-363f4f3fd4f3" providerId="ADAL" clId="{07F837BD-237B-43EF-B129-1E114FF24465}" dt="2021-02-06T22:24:09.447" v="2601" actId="20577"/>
      <pc:docMkLst>
        <pc:docMk/>
      </pc:docMkLst>
      <pc:sldChg chg="modSp add mod">
        <pc:chgData name="William Grey" userId="37b73424-c081-4fc2-b1af-363f4f3fd4f3" providerId="ADAL" clId="{07F837BD-237B-43EF-B129-1E114FF24465}" dt="2021-02-06T21:58:24.999" v="1542" actId="20577"/>
        <pc:sldMkLst>
          <pc:docMk/>
          <pc:sldMk cId="184831186" sldId="284"/>
        </pc:sldMkLst>
        <pc:graphicFrameChg chg="mod modGraphic">
          <ac:chgData name="William Grey" userId="37b73424-c081-4fc2-b1af-363f4f3fd4f3" providerId="ADAL" clId="{07F837BD-237B-43EF-B129-1E114FF24465}" dt="2021-02-06T21:58:24.999" v="1542" actId="20577"/>
          <ac:graphicFrameMkLst>
            <pc:docMk/>
            <pc:sldMk cId="184831186" sldId="284"/>
            <ac:graphicFrameMk id="5" creationId="{D338093A-79B3-4D10-925B-8DEF04179F0E}"/>
          </ac:graphicFrameMkLst>
        </pc:graphicFrameChg>
      </pc:sldChg>
      <pc:sldChg chg="addSp delSp modSp add mod">
        <pc:chgData name="William Grey" userId="37b73424-c081-4fc2-b1af-363f4f3fd4f3" providerId="ADAL" clId="{07F837BD-237B-43EF-B129-1E114FF24465}" dt="2021-02-06T22:14:25.124" v="2332" actId="20577"/>
        <pc:sldMkLst>
          <pc:docMk/>
          <pc:sldMk cId="4015140892" sldId="285"/>
        </pc:sldMkLst>
        <pc:spChg chg="mod">
          <ac:chgData name="William Grey" userId="37b73424-c081-4fc2-b1af-363f4f3fd4f3" providerId="ADAL" clId="{07F837BD-237B-43EF-B129-1E114FF24465}" dt="2021-02-06T22:14:25.124" v="2332" actId="20577"/>
          <ac:spMkLst>
            <pc:docMk/>
            <pc:sldMk cId="4015140892" sldId="285"/>
            <ac:spMk id="3" creationId="{5ACA029D-6A5B-4292-A799-178FB61C6A71}"/>
          </ac:spMkLst>
        </pc:spChg>
        <pc:spChg chg="add del">
          <ac:chgData name="William Grey" userId="37b73424-c081-4fc2-b1af-363f4f3fd4f3" providerId="ADAL" clId="{07F837BD-237B-43EF-B129-1E114FF24465}" dt="2021-02-06T21:43:12.277" v="743"/>
          <ac:spMkLst>
            <pc:docMk/>
            <pc:sldMk cId="4015140892" sldId="285"/>
            <ac:spMk id="4" creationId="{2DB1B465-0F1B-4AE8-A506-888718CA81C0}"/>
          </ac:spMkLst>
        </pc:spChg>
        <pc:graphicFrameChg chg="del modGraphic">
          <ac:chgData name="William Grey" userId="37b73424-c081-4fc2-b1af-363f4f3fd4f3" providerId="ADAL" clId="{07F837BD-237B-43EF-B129-1E114FF24465}" dt="2021-02-06T21:43:10.032" v="741" actId="478"/>
          <ac:graphicFrameMkLst>
            <pc:docMk/>
            <pc:sldMk cId="4015140892" sldId="285"/>
            <ac:graphicFrameMk id="5" creationId="{D338093A-79B3-4D10-925B-8DEF04179F0E}"/>
          </ac:graphicFrameMkLst>
        </pc:graphicFrameChg>
        <pc:graphicFrameChg chg="add del mod modGraphic">
          <ac:chgData name="William Grey" userId="37b73424-c081-4fc2-b1af-363f4f3fd4f3" providerId="ADAL" clId="{07F837BD-237B-43EF-B129-1E114FF24465}" dt="2021-02-06T21:58:39.860" v="1543" actId="478"/>
          <ac:graphicFrameMkLst>
            <pc:docMk/>
            <pc:sldMk cId="4015140892" sldId="285"/>
            <ac:graphicFrameMk id="6" creationId="{A008066B-E245-4C04-90B8-CD5433943EDD}"/>
          </ac:graphicFrameMkLst>
        </pc:graphicFrameChg>
        <pc:graphicFrameChg chg="add">
          <ac:chgData name="William Grey" userId="37b73424-c081-4fc2-b1af-363f4f3fd4f3" providerId="ADAL" clId="{07F837BD-237B-43EF-B129-1E114FF24465}" dt="2021-02-06T21:58:40.285" v="1544"/>
          <ac:graphicFrameMkLst>
            <pc:docMk/>
            <pc:sldMk cId="4015140892" sldId="285"/>
            <ac:graphicFrameMk id="7" creationId="{8178B5E9-1709-4036-B970-22100781EBBF}"/>
          </ac:graphicFrameMkLst>
        </pc:graphicFrameChg>
      </pc:sldChg>
      <pc:sldChg chg="addSp delSp modSp mod ord">
        <pc:chgData name="William Grey" userId="37b73424-c081-4fc2-b1af-363f4f3fd4f3" providerId="ADAL" clId="{07F837BD-237B-43EF-B129-1E114FF24465}" dt="2021-02-06T21:44:26.981" v="767"/>
        <pc:sldMkLst>
          <pc:docMk/>
          <pc:sldMk cId="2547731327" sldId="332"/>
        </pc:sldMkLst>
        <pc:spChg chg="mod">
          <ac:chgData name="William Grey" userId="37b73424-c081-4fc2-b1af-363f4f3fd4f3" providerId="ADAL" clId="{07F837BD-237B-43EF-B129-1E114FF24465}" dt="2021-02-06T21:10:39.148" v="58" actId="20577"/>
          <ac:spMkLst>
            <pc:docMk/>
            <pc:sldMk cId="2547731327" sldId="332"/>
            <ac:spMk id="2" creationId="{00000000-0000-0000-0000-000000000000}"/>
          </ac:spMkLst>
        </pc:spChg>
        <pc:spChg chg="del">
          <ac:chgData name="William Grey" userId="37b73424-c081-4fc2-b1af-363f4f3fd4f3" providerId="ADAL" clId="{07F837BD-237B-43EF-B129-1E114FF24465}" dt="2021-02-06T21:11:23.124" v="157" actId="478"/>
          <ac:spMkLst>
            <pc:docMk/>
            <pc:sldMk cId="2547731327" sldId="332"/>
            <ac:spMk id="3" creationId="{00000000-0000-0000-0000-000000000000}"/>
          </ac:spMkLst>
        </pc:spChg>
        <pc:spChg chg="add mod">
          <ac:chgData name="William Grey" userId="37b73424-c081-4fc2-b1af-363f4f3fd4f3" providerId="ADAL" clId="{07F837BD-237B-43EF-B129-1E114FF24465}" dt="2021-02-06T21:11:23.124" v="157" actId="478"/>
          <ac:spMkLst>
            <pc:docMk/>
            <pc:sldMk cId="2547731327" sldId="332"/>
            <ac:spMk id="5" creationId="{874E2495-2852-4819-95EE-0E3B385DB4C2}"/>
          </ac:spMkLst>
        </pc:spChg>
      </pc:sldChg>
      <pc:sldChg chg="modSp mod">
        <pc:chgData name="William Grey" userId="37b73424-c081-4fc2-b1af-363f4f3fd4f3" providerId="ADAL" clId="{07F837BD-237B-43EF-B129-1E114FF24465}" dt="2021-02-06T21:09:56.480" v="9" actId="207"/>
        <pc:sldMkLst>
          <pc:docMk/>
          <pc:sldMk cId="2025734897" sldId="334"/>
        </pc:sldMkLst>
        <pc:spChg chg="mod">
          <ac:chgData name="William Grey" userId="37b73424-c081-4fc2-b1af-363f4f3fd4f3" providerId="ADAL" clId="{07F837BD-237B-43EF-B129-1E114FF24465}" dt="2021-02-06T21:09:56.480" v="9" actId="207"/>
          <ac:spMkLst>
            <pc:docMk/>
            <pc:sldMk cId="2025734897" sldId="334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07F837BD-237B-43EF-B129-1E114FF24465}" dt="2021-02-06T21:09:28.753" v="1" actId="27636"/>
        <pc:sldMkLst>
          <pc:docMk/>
          <pc:sldMk cId="2920054410" sldId="335"/>
        </pc:sldMkLst>
        <pc:spChg chg="mod">
          <ac:chgData name="William Grey" userId="37b73424-c081-4fc2-b1af-363f4f3fd4f3" providerId="ADAL" clId="{07F837BD-237B-43EF-B129-1E114FF24465}" dt="2021-02-06T21:09:28.753" v="1" actId="27636"/>
          <ac:spMkLst>
            <pc:docMk/>
            <pc:sldMk cId="2920054410" sldId="335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07F837BD-237B-43EF-B129-1E114FF24465}" dt="2021-02-06T21:09:28.772" v="2" actId="27636"/>
        <pc:sldMkLst>
          <pc:docMk/>
          <pc:sldMk cId="2820562008" sldId="336"/>
        </pc:sldMkLst>
        <pc:spChg chg="mod">
          <ac:chgData name="William Grey" userId="37b73424-c081-4fc2-b1af-363f4f3fd4f3" providerId="ADAL" clId="{07F837BD-237B-43EF-B129-1E114FF24465}" dt="2021-02-06T21:09:28.772" v="2" actId="27636"/>
          <ac:spMkLst>
            <pc:docMk/>
            <pc:sldMk cId="2820562008" sldId="336"/>
            <ac:spMk id="2" creationId="{00000000-0000-0000-0000-000000000000}"/>
          </ac:spMkLst>
        </pc:spChg>
      </pc:sldChg>
      <pc:sldChg chg="modSp add mod">
        <pc:chgData name="William Grey" userId="37b73424-c081-4fc2-b1af-363f4f3fd4f3" providerId="ADAL" clId="{07F837BD-237B-43EF-B129-1E114FF24465}" dt="2021-02-06T21:50:54.975" v="1209" actId="27636"/>
        <pc:sldMkLst>
          <pc:docMk/>
          <pc:sldMk cId="299773668" sldId="338"/>
        </pc:sldMkLst>
        <pc:spChg chg="mod">
          <ac:chgData name="William Grey" userId="37b73424-c081-4fc2-b1af-363f4f3fd4f3" providerId="ADAL" clId="{07F837BD-237B-43EF-B129-1E114FF24465}" dt="2021-02-06T21:50:54.975" v="1209" actId="27636"/>
          <ac:spMkLst>
            <pc:docMk/>
            <pc:sldMk cId="299773668" sldId="338"/>
            <ac:spMk id="3" creationId="{00000000-0000-0000-0000-000000000000}"/>
          </ac:spMkLst>
        </pc:spChg>
      </pc:sldChg>
      <pc:sldChg chg="modSp del mod">
        <pc:chgData name="William Grey" userId="37b73424-c081-4fc2-b1af-363f4f3fd4f3" providerId="ADAL" clId="{07F837BD-237B-43EF-B129-1E114FF24465}" dt="2021-02-06T21:45:25.057" v="774" actId="2696"/>
        <pc:sldMkLst>
          <pc:docMk/>
          <pc:sldMk cId="3888359491" sldId="338"/>
        </pc:sldMkLst>
        <pc:spChg chg="mod">
          <ac:chgData name="William Grey" userId="37b73424-c081-4fc2-b1af-363f4f3fd4f3" providerId="ADAL" clId="{07F837BD-237B-43EF-B129-1E114FF24465}" dt="2021-02-06T21:09:28.790" v="3" actId="27636"/>
          <ac:spMkLst>
            <pc:docMk/>
            <pc:sldMk cId="3888359491" sldId="338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07F837BD-237B-43EF-B129-1E114FF24465}" dt="2021-02-06T21:45:25.057" v="774" actId="2696"/>
        <pc:sldMkLst>
          <pc:docMk/>
          <pc:sldMk cId="742130258" sldId="339"/>
        </pc:sldMkLst>
        <pc:spChg chg="mod">
          <ac:chgData name="William Grey" userId="37b73424-c081-4fc2-b1af-363f4f3fd4f3" providerId="ADAL" clId="{07F837BD-237B-43EF-B129-1E114FF24465}" dt="2021-02-06T21:09:28.803" v="4" actId="27636"/>
          <ac:spMkLst>
            <pc:docMk/>
            <pc:sldMk cId="742130258" sldId="339"/>
            <ac:spMk id="2" creationId="{9F038350-7521-4D16-B0EB-E91A230CA960}"/>
          </ac:spMkLst>
        </pc:spChg>
      </pc:sldChg>
      <pc:sldChg chg="modSp add mod ord">
        <pc:chgData name="William Grey" userId="37b73424-c081-4fc2-b1af-363f4f3fd4f3" providerId="ADAL" clId="{07F837BD-237B-43EF-B129-1E114FF24465}" dt="2021-02-06T22:17:39.654" v="2517" actId="27636"/>
        <pc:sldMkLst>
          <pc:docMk/>
          <pc:sldMk cId="2158711528" sldId="339"/>
        </pc:sldMkLst>
        <pc:spChg chg="mod">
          <ac:chgData name="William Grey" userId="37b73424-c081-4fc2-b1af-363f4f3fd4f3" providerId="ADAL" clId="{07F837BD-237B-43EF-B129-1E114FF24465}" dt="2021-02-06T22:05:53.801" v="1818" actId="20577"/>
          <ac:spMkLst>
            <pc:docMk/>
            <pc:sldMk cId="2158711528" sldId="339"/>
            <ac:spMk id="2" creationId="{9F038350-7521-4D16-B0EB-E91A230CA960}"/>
          </ac:spMkLst>
        </pc:spChg>
        <pc:spChg chg="mod">
          <ac:chgData name="William Grey" userId="37b73424-c081-4fc2-b1af-363f4f3fd4f3" providerId="ADAL" clId="{07F837BD-237B-43EF-B129-1E114FF24465}" dt="2021-02-06T22:17:39.654" v="2517" actId="27636"/>
          <ac:spMkLst>
            <pc:docMk/>
            <pc:sldMk cId="2158711528" sldId="339"/>
            <ac:spMk id="3" creationId="{C0EFF86F-C4C2-483D-B7F3-FDF8E09BCD9F}"/>
          </ac:spMkLst>
        </pc:spChg>
      </pc:sldChg>
      <pc:sldChg chg="modSp del mod">
        <pc:chgData name="William Grey" userId="37b73424-c081-4fc2-b1af-363f4f3fd4f3" providerId="ADAL" clId="{07F837BD-237B-43EF-B129-1E114FF24465}" dt="2021-02-06T21:45:25.057" v="774" actId="2696"/>
        <pc:sldMkLst>
          <pc:docMk/>
          <pc:sldMk cId="659058985" sldId="340"/>
        </pc:sldMkLst>
        <pc:spChg chg="mod">
          <ac:chgData name="William Grey" userId="37b73424-c081-4fc2-b1af-363f4f3fd4f3" providerId="ADAL" clId="{07F837BD-237B-43EF-B129-1E114FF24465}" dt="2021-02-06T21:09:28.837" v="6" actId="27636"/>
          <ac:spMkLst>
            <pc:docMk/>
            <pc:sldMk cId="659058985" sldId="340"/>
            <ac:spMk id="2" creationId="{89E7EC4D-DE54-4840-A3F8-19EF5480DDD6}"/>
          </ac:spMkLst>
        </pc:spChg>
      </pc:sldChg>
      <pc:sldChg chg="add del">
        <pc:chgData name="William Grey" userId="37b73424-c081-4fc2-b1af-363f4f3fd4f3" providerId="ADAL" clId="{07F837BD-237B-43EF-B129-1E114FF24465}" dt="2021-02-06T22:17:52.188" v="2518" actId="47"/>
        <pc:sldMkLst>
          <pc:docMk/>
          <pc:sldMk cId="3815865766" sldId="340"/>
        </pc:sldMkLst>
      </pc:sldChg>
      <pc:sldChg chg="modSp add mod">
        <pc:chgData name="William Grey" userId="37b73424-c081-4fc2-b1af-363f4f3fd4f3" providerId="ADAL" clId="{07F837BD-237B-43EF-B129-1E114FF24465}" dt="2021-02-06T22:19:23.279" v="2583" actId="113"/>
        <pc:sldMkLst>
          <pc:docMk/>
          <pc:sldMk cId="3263345666" sldId="342"/>
        </pc:sldMkLst>
        <pc:spChg chg="mod">
          <ac:chgData name="William Grey" userId="37b73424-c081-4fc2-b1af-363f4f3fd4f3" providerId="ADAL" clId="{07F837BD-237B-43EF-B129-1E114FF24465}" dt="2021-02-06T22:17:57.888" v="2526" actId="20577"/>
          <ac:spMkLst>
            <pc:docMk/>
            <pc:sldMk cId="3263345666" sldId="342"/>
            <ac:spMk id="2" creationId="{8073D506-5F19-4E25-83B7-CD51C1E93277}"/>
          </ac:spMkLst>
        </pc:spChg>
        <pc:spChg chg="mod">
          <ac:chgData name="William Grey" userId="37b73424-c081-4fc2-b1af-363f4f3fd4f3" providerId="ADAL" clId="{07F837BD-237B-43EF-B129-1E114FF24465}" dt="2021-02-06T22:18:38.384" v="2580" actId="1076"/>
          <ac:spMkLst>
            <pc:docMk/>
            <pc:sldMk cId="3263345666" sldId="342"/>
            <ac:spMk id="3" creationId="{BA02A86A-D32F-4D1F-B92F-827FA3F5C9B7}"/>
          </ac:spMkLst>
        </pc:spChg>
        <pc:graphicFrameChg chg="mod modGraphic">
          <ac:chgData name="William Grey" userId="37b73424-c081-4fc2-b1af-363f4f3fd4f3" providerId="ADAL" clId="{07F837BD-237B-43EF-B129-1E114FF24465}" dt="2021-02-06T22:19:23.279" v="2583" actId="113"/>
          <ac:graphicFrameMkLst>
            <pc:docMk/>
            <pc:sldMk cId="3263345666" sldId="342"/>
            <ac:graphicFrameMk id="4" creationId="{D6A7804F-0C3B-4175-A79B-BFB5010928CD}"/>
          </ac:graphicFrameMkLst>
        </pc:graphicFrameChg>
      </pc:sldChg>
      <pc:sldChg chg="modSp del mod">
        <pc:chgData name="William Grey" userId="37b73424-c081-4fc2-b1af-363f4f3fd4f3" providerId="ADAL" clId="{07F837BD-237B-43EF-B129-1E114FF24465}" dt="2021-02-06T21:45:25.057" v="774" actId="2696"/>
        <pc:sldMkLst>
          <pc:docMk/>
          <pc:sldMk cId="3565810735" sldId="342"/>
        </pc:sldMkLst>
        <pc:spChg chg="mod">
          <ac:chgData name="William Grey" userId="37b73424-c081-4fc2-b1af-363f4f3fd4f3" providerId="ADAL" clId="{07F837BD-237B-43EF-B129-1E114FF24465}" dt="2021-02-06T21:09:28.853" v="7" actId="27636"/>
          <ac:spMkLst>
            <pc:docMk/>
            <pc:sldMk cId="3565810735" sldId="342"/>
            <ac:spMk id="2" creationId="{8073D506-5F19-4E25-83B7-CD51C1E93277}"/>
          </ac:spMkLst>
        </pc:spChg>
      </pc:sldChg>
      <pc:sldChg chg="modSp add mod ord">
        <pc:chgData name="William Grey" userId="37b73424-c081-4fc2-b1af-363f4f3fd4f3" providerId="ADAL" clId="{07F837BD-237B-43EF-B129-1E114FF24465}" dt="2021-02-06T22:11:50.737" v="2273" actId="20577"/>
        <pc:sldMkLst>
          <pc:docMk/>
          <pc:sldMk cId="1231511176" sldId="343"/>
        </pc:sldMkLst>
        <pc:spChg chg="mod">
          <ac:chgData name="William Grey" userId="37b73424-c081-4fc2-b1af-363f4f3fd4f3" providerId="ADAL" clId="{07F837BD-237B-43EF-B129-1E114FF24465}" dt="2021-02-06T22:11:31.135" v="2220" actId="20577"/>
          <ac:spMkLst>
            <pc:docMk/>
            <pc:sldMk cId="1231511176" sldId="343"/>
            <ac:spMk id="2" creationId="{9468040E-C108-4D78-86BF-36AE6483BC7C}"/>
          </ac:spMkLst>
        </pc:spChg>
        <pc:spChg chg="mod">
          <ac:chgData name="William Grey" userId="37b73424-c081-4fc2-b1af-363f4f3fd4f3" providerId="ADAL" clId="{07F837BD-237B-43EF-B129-1E114FF24465}" dt="2021-02-06T22:11:50.737" v="2273" actId="20577"/>
          <ac:spMkLst>
            <pc:docMk/>
            <pc:sldMk cId="1231511176" sldId="343"/>
            <ac:spMk id="3" creationId="{5914FBA6-1E56-44EC-9B32-079A0F04AD4C}"/>
          </ac:spMkLst>
        </pc:spChg>
      </pc:sldChg>
      <pc:sldChg chg="modSp del mod">
        <pc:chgData name="William Grey" userId="37b73424-c081-4fc2-b1af-363f4f3fd4f3" providerId="ADAL" clId="{07F837BD-237B-43EF-B129-1E114FF24465}" dt="2021-02-06T21:45:25.057" v="774" actId="2696"/>
        <pc:sldMkLst>
          <pc:docMk/>
          <pc:sldMk cId="4147284776" sldId="343"/>
        </pc:sldMkLst>
        <pc:spChg chg="mod">
          <ac:chgData name="William Grey" userId="37b73424-c081-4fc2-b1af-363f4f3fd4f3" providerId="ADAL" clId="{07F837BD-237B-43EF-B129-1E114FF24465}" dt="2021-02-06T21:09:28.821" v="5" actId="27636"/>
          <ac:spMkLst>
            <pc:docMk/>
            <pc:sldMk cId="4147284776" sldId="343"/>
            <ac:spMk id="2" creationId="{9468040E-C108-4D78-86BF-36AE6483BC7C}"/>
          </ac:spMkLst>
        </pc:spChg>
      </pc:sldChg>
      <pc:sldChg chg="modSp new mod">
        <pc:chgData name="William Grey" userId="37b73424-c081-4fc2-b1af-363f4f3fd4f3" providerId="ADAL" clId="{07F837BD-237B-43EF-B129-1E114FF24465}" dt="2021-02-06T21:11:16.757" v="156" actId="20577"/>
        <pc:sldMkLst>
          <pc:docMk/>
          <pc:sldMk cId="1682334503" sldId="344"/>
        </pc:sldMkLst>
        <pc:spChg chg="mod">
          <ac:chgData name="William Grey" userId="37b73424-c081-4fc2-b1af-363f4f3fd4f3" providerId="ADAL" clId="{07F837BD-237B-43EF-B129-1E114FF24465}" dt="2021-02-06T21:10:20.767" v="30" actId="20577"/>
          <ac:spMkLst>
            <pc:docMk/>
            <pc:sldMk cId="1682334503" sldId="344"/>
            <ac:spMk id="2" creationId="{6E3C4A8D-A2C6-4546-9A58-D09924F3ADF1}"/>
          </ac:spMkLst>
        </pc:spChg>
        <pc:spChg chg="mod">
          <ac:chgData name="William Grey" userId="37b73424-c081-4fc2-b1af-363f4f3fd4f3" providerId="ADAL" clId="{07F837BD-237B-43EF-B129-1E114FF24465}" dt="2021-02-06T21:11:16.757" v="156" actId="20577"/>
          <ac:spMkLst>
            <pc:docMk/>
            <pc:sldMk cId="1682334503" sldId="344"/>
            <ac:spMk id="3" creationId="{D80E0086-6C8B-42CF-BEED-262F57E6A65F}"/>
          </ac:spMkLst>
        </pc:spChg>
      </pc:sldChg>
      <pc:sldChg chg="modSp add mod ord">
        <pc:chgData name="William Grey" userId="37b73424-c081-4fc2-b1af-363f4f3fd4f3" providerId="ADAL" clId="{07F837BD-237B-43EF-B129-1E114FF24465}" dt="2021-02-06T21:44:44.117" v="771"/>
        <pc:sldMkLst>
          <pc:docMk/>
          <pc:sldMk cId="255466227" sldId="345"/>
        </pc:sldMkLst>
        <pc:spChg chg="mod">
          <ac:chgData name="William Grey" userId="37b73424-c081-4fc2-b1af-363f4f3fd4f3" providerId="ADAL" clId="{07F837BD-237B-43EF-B129-1E114FF24465}" dt="2021-02-06T21:11:32.641" v="165" actId="20577"/>
          <ac:spMkLst>
            <pc:docMk/>
            <pc:sldMk cId="255466227" sldId="345"/>
            <ac:spMk id="2" creationId="{00000000-0000-0000-0000-000000000000}"/>
          </ac:spMkLst>
        </pc:spChg>
      </pc:sldChg>
      <pc:sldChg chg="modSp add mod ord">
        <pc:chgData name="William Grey" userId="37b73424-c081-4fc2-b1af-363f4f3fd4f3" providerId="ADAL" clId="{07F837BD-237B-43EF-B129-1E114FF24465}" dt="2021-02-06T21:59:39.701" v="1545" actId="1076"/>
        <pc:sldMkLst>
          <pc:docMk/>
          <pc:sldMk cId="959215631" sldId="346"/>
        </pc:sldMkLst>
        <pc:spChg chg="mod">
          <ac:chgData name="William Grey" userId="37b73424-c081-4fc2-b1af-363f4f3fd4f3" providerId="ADAL" clId="{07F837BD-237B-43EF-B129-1E114FF24465}" dt="2021-02-06T21:59:39.701" v="1545" actId="1076"/>
          <ac:spMkLst>
            <pc:docMk/>
            <pc:sldMk cId="959215631" sldId="346"/>
            <ac:spMk id="3" creationId="{D80E0086-6C8B-42CF-BEED-262F57E6A65F}"/>
          </ac:spMkLst>
        </pc:spChg>
      </pc:sldChg>
      <pc:sldChg chg="modSp new mod ord">
        <pc:chgData name="William Grey" userId="37b73424-c081-4fc2-b1af-363f4f3fd4f3" providerId="ADAL" clId="{07F837BD-237B-43EF-B129-1E114FF24465}" dt="2021-02-06T21:44:30.922" v="769"/>
        <pc:sldMkLst>
          <pc:docMk/>
          <pc:sldMk cId="2926229005" sldId="347"/>
        </pc:sldMkLst>
        <pc:spChg chg="mod">
          <ac:chgData name="William Grey" userId="37b73424-c081-4fc2-b1af-363f4f3fd4f3" providerId="ADAL" clId="{07F837BD-237B-43EF-B129-1E114FF24465}" dt="2021-02-06T21:43:01.116" v="739" actId="27636"/>
          <ac:spMkLst>
            <pc:docMk/>
            <pc:sldMk cId="2926229005" sldId="347"/>
            <ac:spMk id="2" creationId="{3BFE1E77-4BB7-45F1-AC19-DE539D161330}"/>
          </ac:spMkLst>
        </pc:spChg>
        <pc:spChg chg="mod">
          <ac:chgData name="William Grey" userId="37b73424-c081-4fc2-b1af-363f4f3fd4f3" providerId="ADAL" clId="{07F837BD-237B-43EF-B129-1E114FF24465}" dt="2021-02-06T21:30:34.657" v="737" actId="20577"/>
          <ac:spMkLst>
            <pc:docMk/>
            <pc:sldMk cId="2926229005" sldId="347"/>
            <ac:spMk id="3" creationId="{73D04596-A247-420C-B2B0-01275E2D244D}"/>
          </ac:spMkLst>
        </pc:spChg>
      </pc:sldChg>
      <pc:sldChg chg="new del">
        <pc:chgData name="William Grey" userId="37b73424-c081-4fc2-b1af-363f4f3fd4f3" providerId="ADAL" clId="{07F837BD-237B-43EF-B129-1E114FF24465}" dt="2021-02-06T21:11:54.396" v="181" actId="47"/>
        <pc:sldMkLst>
          <pc:docMk/>
          <pc:sldMk cId="3774498128" sldId="347"/>
        </pc:sldMkLst>
      </pc:sldChg>
      <pc:sldChg chg="modSp new del mod">
        <pc:chgData name="William Grey" userId="37b73424-c081-4fc2-b1af-363f4f3fd4f3" providerId="ADAL" clId="{07F837BD-237B-43EF-B129-1E114FF24465}" dt="2021-02-06T21:50:43.415" v="1206" actId="680"/>
        <pc:sldMkLst>
          <pc:docMk/>
          <pc:sldMk cId="516244075" sldId="348"/>
        </pc:sldMkLst>
        <pc:spChg chg="mod">
          <ac:chgData name="William Grey" userId="37b73424-c081-4fc2-b1af-363f4f3fd4f3" providerId="ADAL" clId="{07F837BD-237B-43EF-B129-1E114FF24465}" dt="2021-02-06T21:50:43.415" v="1206" actId="680"/>
          <ac:spMkLst>
            <pc:docMk/>
            <pc:sldMk cId="516244075" sldId="348"/>
            <ac:spMk id="2" creationId="{1F9E193C-E1F1-4E14-B5E9-AE9255B24588}"/>
          </ac:spMkLst>
        </pc:spChg>
        <pc:spChg chg="mod">
          <ac:chgData name="William Grey" userId="37b73424-c081-4fc2-b1af-363f4f3fd4f3" providerId="ADAL" clId="{07F837BD-237B-43EF-B129-1E114FF24465}" dt="2021-02-06T21:50:42.934" v="1204"/>
          <ac:spMkLst>
            <pc:docMk/>
            <pc:sldMk cId="516244075" sldId="348"/>
            <ac:spMk id="3" creationId="{689B81AA-37CE-47D2-86CA-0206E9433B30}"/>
          </ac:spMkLst>
        </pc:spChg>
      </pc:sldChg>
      <pc:sldChg chg="addSp delSp modSp add mod">
        <pc:chgData name="William Grey" userId="37b73424-c081-4fc2-b1af-363f4f3fd4f3" providerId="ADAL" clId="{07F837BD-237B-43EF-B129-1E114FF24465}" dt="2021-02-06T22:24:09.447" v="2601" actId="20577"/>
        <pc:sldMkLst>
          <pc:docMk/>
          <pc:sldMk cId="2860404486" sldId="348"/>
        </pc:sldMkLst>
        <pc:spChg chg="mod">
          <ac:chgData name="William Grey" userId="37b73424-c081-4fc2-b1af-363f4f3fd4f3" providerId="ADAL" clId="{07F837BD-237B-43EF-B129-1E114FF24465}" dt="2021-02-06T21:51:47.016" v="1238" actId="20577"/>
          <ac:spMkLst>
            <pc:docMk/>
            <pc:sldMk cId="2860404486" sldId="348"/>
            <ac:spMk id="2" creationId="{CAEFD437-0AE5-4BAD-B947-E92B9CB8E16B}"/>
          </ac:spMkLst>
        </pc:spChg>
        <pc:spChg chg="mod">
          <ac:chgData name="William Grey" userId="37b73424-c081-4fc2-b1af-363f4f3fd4f3" providerId="ADAL" clId="{07F837BD-237B-43EF-B129-1E114FF24465}" dt="2021-02-06T22:24:09.447" v="2601" actId="20577"/>
          <ac:spMkLst>
            <pc:docMk/>
            <pc:sldMk cId="2860404486" sldId="348"/>
            <ac:spMk id="3" creationId="{5ACA029D-6A5B-4292-A799-178FB61C6A71}"/>
          </ac:spMkLst>
        </pc:spChg>
        <pc:graphicFrameChg chg="add">
          <ac:chgData name="William Grey" userId="37b73424-c081-4fc2-b1af-363f4f3fd4f3" providerId="ADAL" clId="{07F837BD-237B-43EF-B129-1E114FF24465}" dt="2021-02-06T21:59:55.443" v="1547"/>
          <ac:graphicFrameMkLst>
            <pc:docMk/>
            <pc:sldMk cId="2860404486" sldId="348"/>
            <ac:graphicFrameMk id="5" creationId="{A7B604B7-0D7D-45E4-9A86-715ED8149D5D}"/>
          </ac:graphicFrameMkLst>
        </pc:graphicFrameChg>
        <pc:graphicFrameChg chg="del">
          <ac:chgData name="William Grey" userId="37b73424-c081-4fc2-b1af-363f4f3fd4f3" providerId="ADAL" clId="{07F837BD-237B-43EF-B129-1E114FF24465}" dt="2021-02-06T21:59:54.733" v="1546" actId="478"/>
          <ac:graphicFrameMkLst>
            <pc:docMk/>
            <pc:sldMk cId="2860404486" sldId="348"/>
            <ac:graphicFrameMk id="6" creationId="{A008066B-E245-4C04-90B8-CD5433943EDD}"/>
          </ac:graphicFrameMkLst>
        </pc:graphicFrameChg>
      </pc:sldChg>
      <pc:sldChg chg="addSp delSp modSp new mod ord">
        <pc:chgData name="William Grey" userId="37b73424-c081-4fc2-b1af-363f4f3fd4f3" providerId="ADAL" clId="{07F837BD-237B-43EF-B129-1E114FF24465}" dt="2021-02-06T22:11:06.744" v="2205" actId="20577"/>
        <pc:sldMkLst>
          <pc:docMk/>
          <pc:sldMk cId="382567825" sldId="349"/>
        </pc:sldMkLst>
        <pc:spChg chg="mod">
          <ac:chgData name="William Grey" userId="37b73424-c081-4fc2-b1af-363f4f3fd4f3" providerId="ADAL" clId="{07F837BD-237B-43EF-B129-1E114FF24465}" dt="2021-02-06T22:11:06.744" v="2205" actId="20577"/>
          <ac:spMkLst>
            <pc:docMk/>
            <pc:sldMk cId="382567825" sldId="349"/>
            <ac:spMk id="2" creationId="{C7E2CF15-1813-405B-B1AD-1E287D36288A}"/>
          </ac:spMkLst>
        </pc:spChg>
        <pc:spChg chg="del">
          <ac:chgData name="William Grey" userId="37b73424-c081-4fc2-b1af-363f4f3fd4f3" providerId="ADAL" clId="{07F837BD-237B-43EF-B129-1E114FF24465}" dt="2021-02-06T22:01:41.157" v="1633" actId="478"/>
          <ac:spMkLst>
            <pc:docMk/>
            <pc:sldMk cId="382567825" sldId="349"/>
            <ac:spMk id="3" creationId="{FF4C4550-7093-4DD1-A0F6-BCD585CB22CF}"/>
          </ac:spMkLst>
        </pc:spChg>
        <pc:graphicFrameChg chg="add mod modGraphic">
          <ac:chgData name="William Grey" userId="37b73424-c081-4fc2-b1af-363f4f3fd4f3" providerId="ADAL" clId="{07F837BD-237B-43EF-B129-1E114FF24465}" dt="2021-02-06T22:10:44.553" v="2194" actId="20577"/>
          <ac:graphicFrameMkLst>
            <pc:docMk/>
            <pc:sldMk cId="382567825" sldId="349"/>
            <ac:graphicFrameMk id="4" creationId="{A75C9388-0D85-4DA7-8C9C-535B041B1062}"/>
          </ac:graphicFrameMkLst>
        </pc:graphicFrameChg>
      </pc:sldChg>
      <pc:sldChg chg="modSp add mod">
        <pc:chgData name="William Grey" userId="37b73424-c081-4fc2-b1af-363f4f3fd4f3" providerId="ADAL" clId="{07F837BD-237B-43EF-B129-1E114FF24465}" dt="2021-02-06T22:09:19.842" v="2124" actId="5793"/>
        <pc:sldMkLst>
          <pc:docMk/>
          <pc:sldMk cId="2811183498" sldId="350"/>
        </pc:sldMkLst>
        <pc:spChg chg="mod">
          <ac:chgData name="William Grey" userId="37b73424-c081-4fc2-b1af-363f4f3fd4f3" providerId="ADAL" clId="{07F837BD-237B-43EF-B129-1E114FF24465}" dt="2021-02-06T22:06:23.097" v="1831" actId="5793"/>
          <ac:spMkLst>
            <pc:docMk/>
            <pc:sldMk cId="2811183498" sldId="350"/>
            <ac:spMk id="2" creationId="{CAEFD437-0AE5-4BAD-B947-E92B9CB8E16B}"/>
          </ac:spMkLst>
        </pc:spChg>
        <pc:spChg chg="mod">
          <ac:chgData name="William Grey" userId="37b73424-c081-4fc2-b1af-363f4f3fd4f3" providerId="ADAL" clId="{07F837BD-237B-43EF-B129-1E114FF24465}" dt="2021-02-06T22:09:19.842" v="2124" actId="5793"/>
          <ac:spMkLst>
            <pc:docMk/>
            <pc:sldMk cId="2811183498" sldId="350"/>
            <ac:spMk id="3" creationId="{5ACA029D-6A5B-4292-A799-178FB61C6A71}"/>
          </ac:spMkLst>
        </pc:spChg>
      </pc:sldChg>
    </pc:docChg>
  </pc:docChgLst>
  <pc:docChgLst>
    <pc:chgData name="William Grey" userId="37b73424-c081-4fc2-b1af-363f4f3fd4f3" providerId="ADAL" clId="{2AC095A2-2CE1-45E0-82DC-7EDCF0AE6629}"/>
    <pc:docChg chg="modSld">
      <pc:chgData name="William Grey" userId="37b73424-c081-4fc2-b1af-363f4f3fd4f3" providerId="ADAL" clId="{2AC095A2-2CE1-45E0-82DC-7EDCF0AE6629}" dt="2022-03-09T14:16:58.134" v="2" actId="20577"/>
      <pc:docMkLst>
        <pc:docMk/>
      </pc:docMkLst>
      <pc:sldChg chg="modSp mod">
        <pc:chgData name="William Grey" userId="37b73424-c081-4fc2-b1af-363f4f3fd4f3" providerId="ADAL" clId="{2AC095A2-2CE1-45E0-82DC-7EDCF0AE6629}" dt="2022-03-09T14:16:58.134" v="2" actId="20577"/>
        <pc:sldMkLst>
          <pc:docMk/>
          <pc:sldMk cId="4015140892" sldId="285"/>
        </pc:sldMkLst>
        <pc:spChg chg="mod">
          <ac:chgData name="William Grey" userId="37b73424-c081-4fc2-b1af-363f4f3fd4f3" providerId="ADAL" clId="{2AC095A2-2CE1-45E0-82DC-7EDCF0AE6629}" dt="2022-03-09T14:16:58.134" v="2" actId="20577"/>
          <ac:spMkLst>
            <pc:docMk/>
            <pc:sldMk cId="4015140892" sldId="285"/>
            <ac:spMk id="3" creationId="{5ACA029D-6A5B-4292-A799-178FB61C6A7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923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623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177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728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568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err="1"/>
              <a:t>Clickto</a:t>
            </a:r>
            <a:r>
              <a:rPr lang="en-US"/>
              <a:t>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412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583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44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40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705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980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9511F838-334A-E491-082C-E33F7404B03C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5C4019-1658-7709-5DF7-05E356635C2E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2F7C103-29AA-E707-60B4-4A3FE6C4C7A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015C94B-2DD5-1320-891C-2D6C6FE1ED39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525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iagnosticquestions.com/Quizzes/Go#/281962" TargetMode="External"/><Relationship Id="rId2" Type="http://schemas.openxmlformats.org/officeDocument/2006/relationships/hyperlink" Target="http://www.diagnosticquestions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diagnostic-questions-python-set5.pptx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cypher.p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FD437-0AE5-4BAD-B947-E92B9CB8E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In pairs, predict what the following outputs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338093A-79B3-4D10-925B-8DEF04179F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745749"/>
              </p:ext>
            </p:extLst>
          </p:nvPr>
        </p:nvGraphicFramePr>
        <p:xfrm>
          <a:off x="161234" y="1178340"/>
          <a:ext cx="10347740" cy="25603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41583">
                  <a:extLst>
                    <a:ext uri="{9D8B030D-6E8A-4147-A177-3AD203B41FA5}">
                      <a16:colId xmlns:a16="http://schemas.microsoft.com/office/drawing/2014/main" val="1779935727"/>
                    </a:ext>
                  </a:extLst>
                </a:gridCol>
                <a:gridCol w="9906157">
                  <a:extLst>
                    <a:ext uri="{9D8B030D-6E8A-4147-A177-3AD203B41FA5}">
                      <a16:colId xmlns:a16="http://schemas.microsoft.com/office/drawing/2014/main" val="2332998241"/>
                    </a:ext>
                  </a:extLst>
                </a:gridCol>
              </a:tblGrid>
              <a:tr h="441150">
                <a:tc>
                  <a:txBody>
                    <a:bodyPr/>
                    <a:lstStyle/>
                    <a:p>
                      <a:r>
                        <a:rPr lang="en-GB" sz="1800"/>
                        <a:t>1</a:t>
                      </a:r>
                    </a:p>
                    <a:p>
                      <a:endParaRPr lang="en-GB" sz="1800"/>
                    </a:p>
                    <a:p>
                      <a:r>
                        <a:rPr lang="en-GB" sz="1800"/>
                        <a:t>2</a:t>
                      </a:r>
                    </a:p>
                    <a:p>
                      <a:r>
                        <a:rPr lang="en-GB" sz="1800"/>
                        <a:t>3</a:t>
                      </a:r>
                    </a:p>
                    <a:p>
                      <a:r>
                        <a:rPr lang="en-GB" sz="1800"/>
                        <a:t>4</a:t>
                      </a:r>
                    </a:p>
                    <a:p>
                      <a:r>
                        <a:rPr lang="en-GB" sz="1800"/>
                        <a:t>5</a:t>
                      </a:r>
                    </a:p>
                    <a:p>
                      <a:endParaRPr lang="en-GB" sz="1800"/>
                    </a:p>
                    <a:p>
                      <a:r>
                        <a:rPr lang="en-GB" sz="180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substitution_cypher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 marL="0" indent="0">
                        <a:buNone/>
                      </a:pPr>
                      <a:endParaRPr lang="fr-FR" sz="1800" b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={"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Z":"i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", "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X":"s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", "Y": "b", "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V":"c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", "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W":"d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"}</a:t>
                      </a:r>
                    </a:p>
                    <a:p>
                      <a:pPr marL="0" indent="0">
                        <a:buNone/>
                      </a:pP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["W"]="t"</a:t>
                      </a:r>
                    </a:p>
                    <a:p>
                      <a:pPr marL="0" indent="0">
                        <a:buNone/>
                      </a:pP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["R"]="u"</a:t>
                      </a:r>
                    </a:p>
                    <a:p>
                      <a:pPr marL="0" indent="0">
                        <a:buNone/>
                      </a:pP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["Y"]+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["Z"]+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["X"]+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["V"]+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["R"]+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["Z"]+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["W"])</a:t>
                      </a:r>
                    </a:p>
                    <a:p>
                      <a:pPr marL="0" indent="0">
                        <a:buNone/>
                      </a:pPr>
                      <a:endParaRPr lang="fr-FR" sz="1800" b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substitution_cypher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endParaRPr lang="en-GB" sz="1800" b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359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31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FD437-0AE5-4BAD-B947-E92B9CB8E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698" y="71528"/>
            <a:ext cx="10515600" cy="662781"/>
          </a:xfrm>
        </p:spPr>
        <p:txBody>
          <a:bodyPr>
            <a:normAutofit fontScale="90000"/>
          </a:bodyPr>
          <a:lstStyle/>
          <a:p>
            <a:r>
              <a:rPr lang="en-GB"/>
              <a:t>Investigate and modify the code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CA029D-6A5B-4292-A799-178FB61C6A71}"/>
              </a:ext>
            </a:extLst>
          </p:cNvPr>
          <p:cNvSpPr txBox="1"/>
          <p:nvPr/>
        </p:nvSpPr>
        <p:spPr>
          <a:xfrm>
            <a:off x="1461051" y="3738660"/>
            <a:ext cx="1016110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Answer the following questions by adding comments to the code</a:t>
            </a:r>
          </a:p>
          <a:p>
            <a:endParaRPr lang="en-GB" b="1"/>
          </a:p>
          <a:p>
            <a:pPr marL="342900" indent="-342900">
              <a:buAutoNum type="arabicParenR"/>
            </a:pPr>
            <a:r>
              <a:rPr lang="en-GB"/>
              <a:t>How would you create an empty dictionary?</a:t>
            </a:r>
          </a:p>
          <a:p>
            <a:pPr marL="342900" indent="-342900">
              <a:buAutoNum type="arabicParenR"/>
            </a:pPr>
            <a:r>
              <a:rPr lang="en-GB"/>
              <a:t>What is the difference between lines 3 and 4?</a:t>
            </a:r>
          </a:p>
          <a:p>
            <a:pPr marL="342900" indent="-342900">
              <a:buFontTx/>
              <a:buAutoNum type="arabicParenR"/>
            </a:pPr>
            <a:r>
              <a:rPr lang="en-GB"/>
              <a:t>Using lists how would you achieve the same as for the dictionary?</a:t>
            </a:r>
          </a:p>
          <a:p>
            <a:pPr marL="342900" indent="-342900">
              <a:buFontTx/>
              <a:buAutoNum type="arabicParenR"/>
            </a:pPr>
            <a:r>
              <a:rPr lang="en-GB"/>
              <a:t>Create your own substitution cypher combination to create the word “coffee”</a:t>
            </a:r>
          </a:p>
          <a:p>
            <a:pPr marL="342900" indent="-342900">
              <a:buFontTx/>
              <a:buAutoNum type="arabicParenR"/>
            </a:pPr>
            <a:r>
              <a:rPr lang="en-GB"/>
              <a:t>Output all the keys and values separately.</a:t>
            </a:r>
          </a:p>
          <a:p>
            <a:endParaRPr lang="en-GB" b="1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415F187-46B9-457C-8F51-5E171245FC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659550"/>
              </p:ext>
            </p:extLst>
          </p:nvPr>
        </p:nvGraphicFramePr>
        <p:xfrm>
          <a:off x="161235" y="1178340"/>
          <a:ext cx="10838070" cy="25603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08608">
                  <a:extLst>
                    <a:ext uri="{9D8B030D-6E8A-4147-A177-3AD203B41FA5}">
                      <a16:colId xmlns:a16="http://schemas.microsoft.com/office/drawing/2014/main" val="1779935727"/>
                    </a:ext>
                  </a:extLst>
                </a:gridCol>
                <a:gridCol w="10429462">
                  <a:extLst>
                    <a:ext uri="{9D8B030D-6E8A-4147-A177-3AD203B41FA5}">
                      <a16:colId xmlns:a16="http://schemas.microsoft.com/office/drawing/2014/main" val="2332998241"/>
                    </a:ext>
                  </a:extLst>
                </a:gridCol>
              </a:tblGrid>
              <a:tr h="441150">
                <a:tc>
                  <a:txBody>
                    <a:bodyPr/>
                    <a:lstStyle/>
                    <a:p>
                      <a:r>
                        <a:rPr lang="en-GB" sz="1800"/>
                        <a:t>1</a:t>
                      </a:r>
                    </a:p>
                    <a:p>
                      <a:endParaRPr lang="en-GB" sz="1800"/>
                    </a:p>
                    <a:p>
                      <a:r>
                        <a:rPr lang="en-GB" sz="1800"/>
                        <a:t>2</a:t>
                      </a:r>
                    </a:p>
                    <a:p>
                      <a:r>
                        <a:rPr lang="en-GB" sz="1800"/>
                        <a:t>3</a:t>
                      </a:r>
                    </a:p>
                    <a:p>
                      <a:r>
                        <a:rPr lang="en-GB" sz="1800"/>
                        <a:t>4</a:t>
                      </a:r>
                    </a:p>
                    <a:p>
                      <a:r>
                        <a:rPr lang="en-GB" sz="1800"/>
                        <a:t>5</a:t>
                      </a:r>
                    </a:p>
                    <a:p>
                      <a:endParaRPr lang="en-GB" sz="1800"/>
                    </a:p>
                    <a:p>
                      <a:r>
                        <a:rPr lang="en-GB" sz="180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substitution_cypher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 marL="0" indent="0">
                        <a:buNone/>
                      </a:pPr>
                      <a:endParaRPr lang="fr-FR" sz="1800" b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={"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Z":"i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", "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X":"s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", "Y": "b", "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V":"c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", "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W":"d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"}</a:t>
                      </a:r>
                    </a:p>
                    <a:p>
                      <a:pPr marL="0" indent="0">
                        <a:buNone/>
                      </a:pP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["W"]="t"</a:t>
                      </a:r>
                    </a:p>
                    <a:p>
                      <a:pPr marL="0" indent="0">
                        <a:buNone/>
                      </a:pP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["R"]="u"</a:t>
                      </a:r>
                    </a:p>
                    <a:p>
                      <a:pPr marL="0" indent="0">
                        <a:buNone/>
                      </a:pP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["Y"]+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["Z"]+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["X"]+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["V"]+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["R"]+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["Z"]+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["W"])</a:t>
                      </a:r>
                    </a:p>
                    <a:p>
                      <a:pPr marL="0" indent="0">
                        <a:buNone/>
                      </a:pPr>
                      <a:endParaRPr lang="fr-FR" sz="1800" b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substitution_cypher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endParaRPr lang="en-GB" sz="1800" b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359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0404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187D9-EF57-47D5-8E19-D08D2323B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354" y="131489"/>
            <a:ext cx="10515600" cy="662781"/>
          </a:xfrm>
        </p:spPr>
        <p:txBody>
          <a:bodyPr>
            <a:normAutofit fontScale="90000"/>
          </a:bodyPr>
          <a:lstStyle/>
          <a:p>
            <a:r>
              <a:rPr lang="en-GB" dirty="0"/>
              <a:t>Alternative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3853B-83EA-419C-B1E4-97EF524F6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54" y="1557714"/>
            <a:ext cx="11170920" cy="4351338"/>
          </a:xfrm>
          <a:ln>
            <a:solidFill>
              <a:srgbClr val="92D050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sub = {"Z":"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","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X":"s","Y":"b","V":"c","W":"t","R":"u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"}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cyphertext="YZXVRZW"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plaintext=""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in cyphertext: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plaintext=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plaintext+sub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print(plaintext)</a:t>
            </a:r>
          </a:p>
        </p:txBody>
      </p:sp>
    </p:spTree>
    <p:extLst>
      <p:ext uri="{BB962C8B-B14F-4D97-AF65-F5344CB8AC3E}">
        <p14:creationId xmlns:p14="http://schemas.microsoft.com/office/powerpoint/2010/main" val="4204695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50649-538C-496A-BF13-B20BA309D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971" y="-256515"/>
            <a:ext cx="10515600" cy="1325563"/>
          </a:xfrm>
        </p:spPr>
        <p:txBody>
          <a:bodyPr/>
          <a:lstStyle/>
          <a:p>
            <a:r>
              <a:rPr lang="en-GB"/>
              <a:t>Make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E1A8E-A4A1-4624-9C7E-EA9F2D34E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821" y="1253331"/>
            <a:ext cx="10515600" cy="4948686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arenR"/>
            </a:pPr>
            <a:r>
              <a:rPr lang="en-GB" sz="2000"/>
              <a:t>Create an empty dictionary called cities, that has the country name as the key and the city as the value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arenR"/>
            </a:pPr>
            <a:r>
              <a:rPr lang="en-GB" sz="2000"/>
              <a:t>Add the following values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arenR"/>
            </a:pPr>
            <a:endParaRPr lang="en-GB" sz="2000"/>
          </a:p>
          <a:p>
            <a:pPr marL="514350" indent="-514350">
              <a:lnSpc>
                <a:spcPct val="120000"/>
              </a:lnSpc>
              <a:buFont typeface="+mj-lt"/>
              <a:buAutoNum type="arabicParenR"/>
            </a:pPr>
            <a:endParaRPr lang="en-GB" sz="2000"/>
          </a:p>
          <a:p>
            <a:pPr marL="514350" indent="-514350">
              <a:lnSpc>
                <a:spcPct val="120000"/>
              </a:lnSpc>
              <a:buFont typeface="+mj-lt"/>
              <a:buAutoNum type="arabicParenR"/>
            </a:pPr>
            <a:endParaRPr lang="en-GB" sz="2000"/>
          </a:p>
          <a:p>
            <a:pPr marL="514350" indent="-514350">
              <a:lnSpc>
                <a:spcPct val="120000"/>
              </a:lnSpc>
              <a:buFont typeface="+mj-lt"/>
              <a:buAutoNum type="arabicParenR"/>
            </a:pPr>
            <a:endParaRPr lang="en-GB" sz="2000"/>
          </a:p>
          <a:p>
            <a:pPr marL="514350" indent="-514350">
              <a:lnSpc>
                <a:spcPct val="120000"/>
              </a:lnSpc>
              <a:buFont typeface="+mj-lt"/>
              <a:buAutoNum type="arabicParenR"/>
            </a:pPr>
            <a:endParaRPr lang="en-GB" sz="2000"/>
          </a:p>
          <a:p>
            <a:pPr marL="514350" indent="-514350">
              <a:lnSpc>
                <a:spcPct val="120000"/>
              </a:lnSpc>
              <a:buFont typeface="+mj-lt"/>
              <a:buAutoNum type="arabicParenR"/>
            </a:pPr>
            <a:endParaRPr lang="en-GB" sz="2000"/>
          </a:p>
          <a:p>
            <a:pPr marL="514350" indent="-514350">
              <a:lnSpc>
                <a:spcPct val="120000"/>
              </a:lnSpc>
              <a:buFont typeface="+mj-lt"/>
              <a:buAutoNum type="arabicParenR"/>
            </a:pPr>
            <a:r>
              <a:rPr lang="en-GB" sz="2000"/>
              <a:t>Output all the keys and values seperately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35A9EA7-D898-4F6D-8D19-BC59508116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227382"/>
              </p:ext>
            </p:extLst>
          </p:nvPr>
        </p:nvGraphicFramePr>
        <p:xfrm>
          <a:off x="2551113" y="2909460"/>
          <a:ext cx="3185658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0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5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/>
                        <a:t>Key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London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Japan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Tokyo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France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Paris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USA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New York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China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Beijing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8339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187D9-EF57-47D5-8E19-D08D2323B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354" y="131489"/>
            <a:ext cx="10515600" cy="662781"/>
          </a:xfrm>
        </p:spPr>
        <p:txBody>
          <a:bodyPr>
            <a:normAutofit fontScale="90000"/>
          </a:bodyPr>
          <a:lstStyle/>
          <a:p>
            <a:r>
              <a:rPr lang="en-GB" dirty="0"/>
              <a:t>Example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3853B-83EA-419C-B1E4-97EF524F6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534" y="1253330"/>
            <a:ext cx="7559626" cy="5010309"/>
          </a:xfrm>
          <a:ln>
            <a:solidFill>
              <a:srgbClr val="92D050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countries = {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“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UK”:”London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”,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“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Japan”:”Tokyo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”,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“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France”:”Paris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”,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countries[“USA”]=”New York”,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countries[“China”]=”Beijing”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countries.keys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countries.values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881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83DA1-9D79-4D76-823A-9D3A4D2AE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93929"/>
            <a:ext cx="4199467" cy="662781"/>
          </a:xfrm>
        </p:spPr>
        <p:txBody>
          <a:bodyPr>
            <a:normAutofit/>
          </a:bodyPr>
          <a:lstStyle/>
          <a:p>
            <a:br>
              <a:rPr lang="en-GB" sz="2000" dirty="0">
                <a:hlinkClick r:id="rId2"/>
              </a:rPr>
            </a:br>
            <a:endParaRPr lang="en-GB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533B46-2D3B-4175-91AB-473BE90596E9}"/>
              </a:ext>
            </a:extLst>
          </p:cNvPr>
          <p:cNvSpPr txBox="1"/>
          <p:nvPr/>
        </p:nvSpPr>
        <p:spPr>
          <a:xfrm>
            <a:off x="305392" y="1035097"/>
            <a:ext cx="32393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dirty="0"/>
              <a:t>Complete task:</a:t>
            </a:r>
          </a:p>
          <a:p>
            <a:r>
              <a:rPr lang="en-GB" b="0" i="0" u="none" strike="noStrike" dirty="0">
                <a:solidFill>
                  <a:srgbClr val="00B8FF"/>
                </a:solidFill>
                <a:effectLst/>
                <a:hlinkClick r:id="rId3"/>
              </a:rPr>
              <a:t>Python Coding: 2D lists, iterations GCSE</a:t>
            </a:r>
            <a:endParaRPr lang="en-GB" dirty="0">
              <a:solidFill>
                <a:srgbClr val="00B8FF"/>
              </a:solidFill>
            </a:endParaRPr>
          </a:p>
          <a:p>
            <a:endParaRPr lang="en-GB" dirty="0">
              <a:solidFill>
                <a:srgbClr val="00B8FF"/>
              </a:solidFill>
            </a:endParaRPr>
          </a:p>
          <a:p>
            <a:r>
              <a:rPr lang="en-GB" dirty="0"/>
              <a:t>Alternatively use:</a:t>
            </a:r>
          </a:p>
          <a:p>
            <a:r>
              <a:rPr lang="en-GB" dirty="0">
                <a:solidFill>
                  <a:srgbClr val="00B8FF"/>
                </a:solidFill>
                <a:hlinkClick r:id="rId4"/>
              </a:rPr>
              <a:t>diagnostic-questions-python-set5.pptx</a:t>
            </a:r>
            <a:endParaRPr lang="en-GB" dirty="0">
              <a:solidFill>
                <a:srgbClr val="00B8FF"/>
              </a:solidFill>
            </a:endParaRPr>
          </a:p>
          <a:p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E52383B-7C12-47A9-A1F0-C78FA05933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13873" y="1194740"/>
            <a:ext cx="8572735" cy="3538899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9867EE57-E469-40ED-9E6D-06446C6DBF86}"/>
              </a:ext>
            </a:extLst>
          </p:cNvPr>
          <p:cNvSpPr txBox="1">
            <a:spLocks/>
          </p:cNvSpPr>
          <p:nvPr/>
        </p:nvSpPr>
        <p:spPr>
          <a:xfrm>
            <a:off x="808672" y="71528"/>
            <a:ext cx="10515600" cy="662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/>
              <a:t>Homework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8484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A275A-1ED4-447E-81A5-F0B10A47F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Extension: Get </a:t>
            </a:r>
            <a:r>
              <a:rPr lang="en-GB" dirty="0"/>
              <a:t>keys by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A3D8B-C5D8-4205-B820-4B1878760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253331"/>
            <a:ext cx="10515600" cy="4862656"/>
          </a:xfrm>
          <a:ln>
            <a:solidFill>
              <a:srgbClr val="92D050"/>
            </a:solidFill>
          </a:ln>
        </p:spPr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 values do not need to be unique so multiple</a:t>
            </a:r>
          </a:p>
          <a:p>
            <a:pPr marL="0" indent="0" algn="l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 keys could be associates with a value</a:t>
            </a:r>
          </a:p>
          <a:p>
            <a:pPr marL="0" indent="0" algn="l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get_keys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dictionary,value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 algn="l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keys=[]</a:t>
            </a:r>
            <a:endParaRPr lang="en-GB" i="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GB" i="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for item in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dictionary.items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  <a:endParaRPr lang="en-GB" i="0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l">
              <a:buNone/>
            </a:pPr>
            <a:r>
              <a:rPr lang="en-GB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if item[1] == value:</a:t>
            </a:r>
          </a:p>
          <a:p>
            <a:pPr marL="0" indent="0" algn="l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GB" i="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eys.append</a:t>
            </a:r>
            <a:r>
              <a:rPr lang="en-GB" i="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(item[0])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return keys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205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FD437-0AE5-4BAD-B947-E92B9CB8E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Copy the code and run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CA029D-6A5B-4292-A799-178FB61C6A71}"/>
              </a:ext>
            </a:extLst>
          </p:cNvPr>
          <p:cNvSpPr txBox="1"/>
          <p:nvPr/>
        </p:nvSpPr>
        <p:spPr>
          <a:xfrm>
            <a:off x="1802296" y="4504277"/>
            <a:ext cx="7182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Does the code output what you expected?</a:t>
            </a:r>
          </a:p>
          <a:p>
            <a:r>
              <a:rPr lang="en-GB" dirty="0"/>
              <a:t>Download the code from </a:t>
            </a:r>
            <a:r>
              <a:rPr lang="en-GB" dirty="0">
                <a:hlinkClick r:id="rId2"/>
              </a:rPr>
              <a:t>cypher.py</a:t>
            </a:r>
            <a:endParaRPr lang="en-GB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66DD7528-A43D-4985-8AE3-0DC24149DF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619958"/>
              </p:ext>
            </p:extLst>
          </p:nvPr>
        </p:nvGraphicFramePr>
        <p:xfrm>
          <a:off x="161235" y="1178340"/>
          <a:ext cx="10838070" cy="25603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08608">
                  <a:extLst>
                    <a:ext uri="{9D8B030D-6E8A-4147-A177-3AD203B41FA5}">
                      <a16:colId xmlns:a16="http://schemas.microsoft.com/office/drawing/2014/main" val="1779935727"/>
                    </a:ext>
                  </a:extLst>
                </a:gridCol>
                <a:gridCol w="10429462">
                  <a:extLst>
                    <a:ext uri="{9D8B030D-6E8A-4147-A177-3AD203B41FA5}">
                      <a16:colId xmlns:a16="http://schemas.microsoft.com/office/drawing/2014/main" val="2332998241"/>
                    </a:ext>
                  </a:extLst>
                </a:gridCol>
              </a:tblGrid>
              <a:tr h="441150">
                <a:tc>
                  <a:txBody>
                    <a:bodyPr/>
                    <a:lstStyle/>
                    <a:p>
                      <a:r>
                        <a:rPr lang="en-GB" sz="1800"/>
                        <a:t>1</a:t>
                      </a:r>
                    </a:p>
                    <a:p>
                      <a:endParaRPr lang="en-GB" sz="1800"/>
                    </a:p>
                    <a:p>
                      <a:r>
                        <a:rPr lang="en-GB" sz="1800"/>
                        <a:t>2</a:t>
                      </a:r>
                    </a:p>
                    <a:p>
                      <a:r>
                        <a:rPr lang="en-GB" sz="1800"/>
                        <a:t>3</a:t>
                      </a:r>
                    </a:p>
                    <a:p>
                      <a:r>
                        <a:rPr lang="en-GB" sz="1800"/>
                        <a:t>4</a:t>
                      </a:r>
                    </a:p>
                    <a:p>
                      <a:r>
                        <a:rPr lang="en-GB" sz="1800"/>
                        <a:t>5</a:t>
                      </a:r>
                    </a:p>
                    <a:p>
                      <a:endParaRPr lang="en-GB" sz="1800"/>
                    </a:p>
                    <a:p>
                      <a:r>
                        <a:rPr lang="en-GB" sz="180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substitution_cypher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 marL="0" indent="0">
                        <a:buNone/>
                      </a:pPr>
                      <a:endParaRPr lang="fr-FR" sz="1800" b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={"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Z":"i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", "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X":"s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", "Y": "b", "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V":"c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", "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W":"d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"}</a:t>
                      </a:r>
                    </a:p>
                    <a:p>
                      <a:pPr marL="0" indent="0">
                        <a:buNone/>
                      </a:pP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["W"]="t"</a:t>
                      </a:r>
                    </a:p>
                    <a:p>
                      <a:pPr marL="0" indent="0">
                        <a:buNone/>
                      </a:pP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["R"]="u"</a:t>
                      </a:r>
                    </a:p>
                    <a:p>
                      <a:pPr marL="0" indent="0">
                        <a:buNone/>
                      </a:pP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["Y"]+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["Z"]+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["X"]+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["V"]+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["R"]+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["Z"]+</a:t>
                      </a: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["W"])</a:t>
                      </a:r>
                    </a:p>
                    <a:p>
                      <a:pPr marL="0" indent="0">
                        <a:buNone/>
                      </a:pPr>
                      <a:endParaRPr lang="fr-FR" sz="1800" b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fr-FR" sz="1800" b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substitution_cypher</a:t>
                      </a:r>
                      <a:r>
                        <a:rPr lang="fr-FR" sz="1800" b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None/>
                      </a:pPr>
                      <a:endParaRPr lang="en-GB" sz="1800" b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359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5140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Data structures: Dictionaries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74E2495-2852-4819-95EE-0E3B385DB4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731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C4A8D-A2C6-4546-9A58-D09924F3A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E0086-6C8B-42CF-BEED-262F57E6A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/>
              <a:t>Explain what a dictionary is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/>
              <a:t>Read and write programs that use dictionaries</a:t>
            </a:r>
          </a:p>
        </p:txBody>
      </p:sp>
    </p:spTree>
    <p:extLst>
      <p:ext uri="{BB962C8B-B14F-4D97-AF65-F5344CB8AC3E}">
        <p14:creationId xmlns:p14="http://schemas.microsoft.com/office/powerpoint/2010/main" val="1682334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What is a dictionary?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672" y="1402561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/>
              <a:t>A dictionary is data structure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/>
              <a:t>It contains a list of pairs of keys and values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/>
              <a:t>Each key is associated with a value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/>
              <a:t>We use the key to access a value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/>
              <a:t>Keys need to be unique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/>
              <a:t>Avoids the need to have two separate lists for linking values</a:t>
            </a:r>
          </a:p>
        </p:txBody>
      </p:sp>
    </p:spTree>
    <p:extLst>
      <p:ext uri="{BB962C8B-B14F-4D97-AF65-F5344CB8AC3E}">
        <p14:creationId xmlns:p14="http://schemas.microsoft.com/office/powerpoint/2010/main" val="2025734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F2E89-C11A-4CE1-9FF2-2AAF07CDF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1F7D4D-BDB3-76C6-8E60-A982BB9DB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H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91D106-DF72-48BF-FF22-1B3ACC37DF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" y="1368876"/>
            <a:ext cx="11353800" cy="483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757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F515D-C706-44A8-A058-A3E1319E8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583" y="0"/>
            <a:ext cx="10515600" cy="662781"/>
          </a:xfrm>
        </p:spPr>
        <p:txBody>
          <a:bodyPr>
            <a:normAutofit fontScale="90000"/>
          </a:bodyPr>
          <a:lstStyle/>
          <a:p>
            <a:r>
              <a:rPr lang="en-GB"/>
              <a:t>Anatomy of a dictionary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CC4FF-E253-40CE-86CA-F20439161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3304" y="2738989"/>
            <a:ext cx="9342782" cy="6566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>
                <a:latin typeface="Courier New" panose="02070309020205020404" pitchFamily="49" charset="0"/>
                <a:cs typeface="Courier New" panose="02070309020205020404" pitchFamily="49" charset="0"/>
              </a:rPr>
              <a:t>phone={"Plato":222, "Aristotle":911}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2A12C4-27DD-466C-BEF4-0C704C860EDF}"/>
              </a:ext>
            </a:extLst>
          </p:cNvPr>
          <p:cNvSpPr txBox="1"/>
          <p:nvPr/>
        </p:nvSpPr>
        <p:spPr>
          <a:xfrm>
            <a:off x="1225832" y="3896387"/>
            <a:ext cx="15902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>
                <a:solidFill>
                  <a:srgbClr val="FF0000"/>
                </a:solidFill>
              </a:rPr>
              <a:t>Name of dictionary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1C29CE-279E-4043-87EC-B11D4EF071DA}"/>
              </a:ext>
            </a:extLst>
          </p:cNvPr>
          <p:cNvSpPr txBox="1"/>
          <p:nvPr/>
        </p:nvSpPr>
        <p:spPr>
          <a:xfrm>
            <a:off x="5214732" y="1707671"/>
            <a:ext cx="3399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>
                <a:solidFill>
                  <a:srgbClr val="FF0000"/>
                </a:solidFill>
              </a:rPr>
              <a:t>Curly Brackets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C50E26-44A2-44B8-A29C-E5834D105FE1}"/>
              </a:ext>
            </a:extLst>
          </p:cNvPr>
          <p:cNvSpPr txBox="1"/>
          <p:nvPr/>
        </p:nvSpPr>
        <p:spPr>
          <a:xfrm>
            <a:off x="8488019" y="3816013"/>
            <a:ext cx="1590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>
                <a:solidFill>
                  <a:srgbClr val="FF0000"/>
                </a:solidFill>
              </a:rPr>
              <a:t>Colon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EDFE82-C81F-4AA1-A08C-AA277E29E1B2}"/>
              </a:ext>
            </a:extLst>
          </p:cNvPr>
          <p:cNvSpPr txBox="1"/>
          <p:nvPr/>
        </p:nvSpPr>
        <p:spPr>
          <a:xfrm>
            <a:off x="3286541" y="3893309"/>
            <a:ext cx="2408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>
                <a:solidFill>
                  <a:srgbClr val="FF0000"/>
                </a:solidFill>
              </a:rPr>
              <a:t>Key               Value   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6FE3FC9-C920-44E8-A7DD-354838B8ACBC}"/>
              </a:ext>
            </a:extLst>
          </p:cNvPr>
          <p:cNvCxnSpPr>
            <a:cxnSpLocks/>
          </p:cNvCxnSpPr>
          <p:nvPr/>
        </p:nvCxnSpPr>
        <p:spPr>
          <a:xfrm flipH="1">
            <a:off x="2888974" y="2067339"/>
            <a:ext cx="2325758" cy="67165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6DA5C33-3DD6-4297-B1E4-C372CB8C1129}"/>
              </a:ext>
            </a:extLst>
          </p:cNvPr>
          <p:cNvCxnSpPr>
            <a:cxnSpLocks/>
          </p:cNvCxnSpPr>
          <p:nvPr/>
        </p:nvCxnSpPr>
        <p:spPr>
          <a:xfrm>
            <a:off x="7182678" y="2067339"/>
            <a:ext cx="2557670" cy="67165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146427F-9D4A-4E6B-BD01-05708A56A375}"/>
              </a:ext>
            </a:extLst>
          </p:cNvPr>
          <p:cNvCxnSpPr>
            <a:cxnSpLocks/>
          </p:cNvCxnSpPr>
          <p:nvPr/>
        </p:nvCxnSpPr>
        <p:spPr>
          <a:xfrm flipV="1">
            <a:off x="8892209" y="3207026"/>
            <a:ext cx="0" cy="60261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FBFFF39-DFCB-467C-B834-890EEE53C9FF}"/>
              </a:ext>
            </a:extLst>
          </p:cNvPr>
          <p:cNvCxnSpPr>
            <a:cxnSpLocks/>
          </p:cNvCxnSpPr>
          <p:nvPr/>
        </p:nvCxnSpPr>
        <p:spPr>
          <a:xfrm flipV="1">
            <a:off x="5161722" y="3236663"/>
            <a:ext cx="0" cy="60261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7455159-FCE0-4592-94EE-6033FDE5F3A6}"/>
              </a:ext>
            </a:extLst>
          </p:cNvPr>
          <p:cNvCxnSpPr>
            <a:cxnSpLocks/>
          </p:cNvCxnSpPr>
          <p:nvPr/>
        </p:nvCxnSpPr>
        <p:spPr>
          <a:xfrm flipV="1">
            <a:off x="3611217" y="3290694"/>
            <a:ext cx="0" cy="60261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ADB5EEE-85CA-49AF-AB95-FC4D16DD5C68}"/>
              </a:ext>
            </a:extLst>
          </p:cNvPr>
          <p:cNvCxnSpPr>
            <a:cxnSpLocks/>
          </p:cNvCxnSpPr>
          <p:nvPr/>
        </p:nvCxnSpPr>
        <p:spPr>
          <a:xfrm flipV="1">
            <a:off x="1802295" y="3290693"/>
            <a:ext cx="0" cy="60261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4913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F515D-C706-44A8-A058-A3E1319E8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583" y="0"/>
            <a:ext cx="10515600" cy="662781"/>
          </a:xfrm>
        </p:spPr>
        <p:txBody>
          <a:bodyPr>
            <a:normAutofit fontScale="90000"/>
          </a:bodyPr>
          <a:lstStyle/>
          <a:p>
            <a:r>
              <a:rPr lang="en-GB" dirty="0"/>
              <a:t>Dictionaries can have any data 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CC4FF-E253-40CE-86CA-F20439161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9991" y="3020530"/>
            <a:ext cx="10497791" cy="2728361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d={"Plato":222,                        # integer value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 "</a:t>
            </a:r>
            <a:r>
              <a:rPr lang="en-GB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Russia":"Moscow</a:t>
            </a: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",                  # string value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 "A":["B","C"],                      # list value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 1:{"</a:t>
            </a:r>
            <a:r>
              <a:rPr lang="en-GB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name":"Fred</a:t>
            </a: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GB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dept":"HR</a:t>
            </a: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"}      # number key and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# dictionary value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 }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78E82B-9914-468C-A7E7-AFDECCDD8B00}"/>
              </a:ext>
            </a:extLst>
          </p:cNvPr>
          <p:cNvSpPr txBox="1"/>
          <p:nvPr/>
        </p:nvSpPr>
        <p:spPr>
          <a:xfrm>
            <a:off x="604216" y="1084588"/>
            <a:ext cx="109835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2800" dirty="0"/>
              <a:t>Dictionary values can have any datatype: strings, integers, lists, other dictionaries for instance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2800" dirty="0"/>
              <a:t>Dictionary keys can be strings or numbers</a:t>
            </a:r>
          </a:p>
        </p:txBody>
      </p:sp>
    </p:spTree>
    <p:extLst>
      <p:ext uri="{BB962C8B-B14F-4D97-AF65-F5344CB8AC3E}">
        <p14:creationId xmlns:p14="http://schemas.microsoft.com/office/powerpoint/2010/main" val="1954128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Dictionary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959" y="1353456"/>
            <a:ext cx="11003919" cy="47027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/>
              <a:t>Create empty dictionary	</a:t>
            </a:r>
            <a:r>
              <a:rPr lang="en-GB" sz="2000">
                <a:latin typeface="Courier New" panose="02070309020205020404" pitchFamily="49" charset="0"/>
                <a:cs typeface="Courier New" panose="02070309020205020404" pitchFamily="49" charset="0"/>
              </a:rPr>
              <a:t>phone={}</a:t>
            </a:r>
          </a:p>
          <a:p>
            <a:pPr marL="0" indent="0">
              <a:buNone/>
            </a:pPr>
            <a:r>
              <a:rPr lang="en-GB" sz="2000"/>
              <a:t>Create a dictionary 	</a:t>
            </a:r>
            <a:r>
              <a:rPr lang="en-GB" sz="2000">
                <a:latin typeface="Courier New" panose="02070309020205020404" pitchFamily="49" charset="0"/>
                <a:cs typeface="Courier New" panose="02070309020205020404" pitchFamily="49" charset="0"/>
              </a:rPr>
              <a:t>phone={"Plato":222, "Aristotle":911, "Socrates":999}</a:t>
            </a:r>
          </a:p>
          <a:p>
            <a:pPr marL="0" indent="0">
              <a:buNone/>
            </a:pPr>
            <a:r>
              <a:rPr lang="en-GB" sz="2000"/>
              <a:t>access a value		</a:t>
            </a:r>
            <a:r>
              <a:rPr lang="en-GB" sz="2000">
                <a:latin typeface="Courier New" panose="02070309020205020404" pitchFamily="49" charset="0"/>
                <a:cs typeface="Courier New" panose="02070309020205020404" pitchFamily="49" charset="0"/>
              </a:rPr>
              <a:t>phone["Plato"]</a:t>
            </a:r>
          </a:p>
          <a:p>
            <a:pPr marL="0" indent="0">
              <a:buNone/>
            </a:pPr>
            <a:r>
              <a:rPr lang="en-GB" sz="2000"/>
              <a:t>associated with a key	</a:t>
            </a:r>
            <a:endParaRPr lang="en-GB" sz="20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/>
              <a:t>Add a value		</a:t>
            </a:r>
            <a:r>
              <a:rPr lang="en-GB" sz="2000">
                <a:latin typeface="Courier New" panose="02070309020205020404" pitchFamily="49" charset="0"/>
                <a:cs typeface="Courier New" panose="02070309020205020404" pitchFamily="49" charset="0"/>
              </a:rPr>
              <a:t>phone["</a:t>
            </a:r>
            <a:r>
              <a:rPr lang="en-GB" sz="2000" err="1">
                <a:latin typeface="Courier New" panose="02070309020205020404" pitchFamily="49" charset="0"/>
                <a:cs typeface="Courier New" panose="02070309020205020404" pitchFamily="49" charset="0"/>
              </a:rPr>
              <a:t>Pythagerous</a:t>
            </a:r>
            <a:r>
              <a:rPr lang="en-GB" sz="2000">
                <a:latin typeface="Courier New" panose="02070309020205020404" pitchFamily="49" charset="0"/>
                <a:cs typeface="Courier New" panose="02070309020205020404" pitchFamily="49" charset="0"/>
              </a:rPr>
              <a:t>"] = 123</a:t>
            </a:r>
          </a:p>
          <a:p>
            <a:pPr marL="0" indent="0">
              <a:buNone/>
            </a:pPr>
            <a:r>
              <a:rPr lang="en-GB" sz="2000"/>
              <a:t>List values		</a:t>
            </a:r>
            <a:r>
              <a:rPr lang="en-GB" sz="2000">
                <a:latin typeface="Courier New" panose="02070309020205020404" pitchFamily="49" charset="0"/>
                <a:cs typeface="Courier New" panose="02070309020205020404" pitchFamily="49" charset="0"/>
              </a:rPr>
              <a:t>phone</a:t>
            </a:r>
          </a:p>
          <a:p>
            <a:pPr marL="0" indent="0">
              <a:buNone/>
            </a:pPr>
            <a:r>
              <a:rPr lang="en-GB" sz="2000"/>
              <a:t>Remove a value		</a:t>
            </a:r>
            <a:r>
              <a:rPr lang="en-GB" sz="2000">
                <a:latin typeface="Courier New" panose="02070309020205020404" pitchFamily="49" charset="0"/>
                <a:cs typeface="Courier New" panose="02070309020205020404" pitchFamily="49" charset="0"/>
              </a:rPr>
              <a:t>del phone["Plato"]</a:t>
            </a:r>
          </a:p>
          <a:p>
            <a:pPr marL="0" indent="0">
              <a:buNone/>
            </a:pPr>
            <a:r>
              <a:rPr lang="en-GB" sz="2000"/>
              <a:t>Access keys only                  </a:t>
            </a:r>
            <a:r>
              <a:rPr lang="en-GB" sz="2000" err="1">
                <a:latin typeface="Courier New" panose="02070309020205020404" pitchFamily="49" charset="0"/>
                <a:cs typeface="Courier New" panose="02070309020205020404" pitchFamily="49" charset="0"/>
              </a:rPr>
              <a:t>phone.keys</a:t>
            </a:r>
            <a:r>
              <a:rPr lang="en-GB" sz="200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GB" sz="2000"/>
              <a:t>Remove a value                   </a:t>
            </a:r>
            <a:r>
              <a:rPr lang="en-GB" sz="2000" err="1">
                <a:latin typeface="Courier New" panose="02070309020205020404" pitchFamily="49" charset="0"/>
                <a:cs typeface="Courier New" panose="02070309020205020404" pitchFamily="49" charset="0"/>
              </a:rPr>
              <a:t>phone.values</a:t>
            </a:r>
            <a:r>
              <a:rPr lang="en-GB" sz="200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GB" sz="200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sz="200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56200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847</Words>
  <Application>Microsoft Office PowerPoint</Application>
  <PresentationFormat>Widescreen</PresentationFormat>
  <Paragraphs>161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gg sans</vt:lpstr>
      <vt:lpstr>Times New Roman</vt:lpstr>
      <vt:lpstr>Wingdings</vt:lpstr>
      <vt:lpstr>1_Office Theme</vt:lpstr>
      <vt:lpstr>In pairs, predict what the following outputs</vt:lpstr>
      <vt:lpstr>Copy the code and run</vt:lpstr>
      <vt:lpstr>Data structures: Dictionaries</vt:lpstr>
      <vt:lpstr>Learning Objectives</vt:lpstr>
      <vt:lpstr>What is a dictionary?</vt:lpstr>
      <vt:lpstr>PowerPoint Presentation</vt:lpstr>
      <vt:lpstr>Anatomy of a dictionary</vt:lpstr>
      <vt:lpstr>Dictionaries can have any data type</vt:lpstr>
      <vt:lpstr>Dictionary operations</vt:lpstr>
      <vt:lpstr>Investigate and modify the code</vt:lpstr>
      <vt:lpstr>Alternative code</vt:lpstr>
      <vt:lpstr>Make</vt:lpstr>
      <vt:lpstr>Example code</vt:lpstr>
      <vt:lpstr> </vt:lpstr>
      <vt:lpstr>Extension: Get keys by value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4</cp:revision>
  <cp:lastPrinted>2016-09-16T11:32:46Z</cp:lastPrinted>
  <dcterms:created xsi:type="dcterms:W3CDTF">2016-09-09T07:37:57Z</dcterms:created>
  <dcterms:modified xsi:type="dcterms:W3CDTF">2025-03-24T09:08:44Z</dcterms:modified>
</cp:coreProperties>
</file>