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7" r:id="rId2"/>
    <p:sldId id="311" r:id="rId3"/>
    <p:sldId id="321" r:id="rId4"/>
    <p:sldId id="324" r:id="rId5"/>
    <p:sldId id="323" r:id="rId6"/>
    <p:sldId id="348" r:id="rId7"/>
    <p:sldId id="339" r:id="rId8"/>
    <p:sldId id="338" r:id="rId9"/>
    <p:sldId id="303" r:id="rId10"/>
    <p:sldId id="304" r:id="rId11"/>
    <p:sldId id="302" r:id="rId12"/>
    <p:sldId id="3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88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780365A-6C2B-4871-8080-FDFE224A44E0}"/>
    <pc:docChg chg="undo custSel addSld delSld modSld">
      <pc:chgData name="William Grey" userId="37b73424-c081-4fc2-b1af-363f4f3fd4f3" providerId="ADAL" clId="{D780365A-6C2B-4871-8080-FDFE224A44E0}" dt="2019-06-13T09:04:56.317" v="499" actId="20577"/>
      <pc:docMkLst>
        <pc:docMk/>
      </pc:docMkLst>
      <pc:sldChg chg="modSp">
        <pc:chgData name="William Grey" userId="37b73424-c081-4fc2-b1af-363f4f3fd4f3" providerId="ADAL" clId="{D780365A-6C2B-4871-8080-FDFE224A44E0}" dt="2019-06-13T08:37:59.710" v="130" actId="20577"/>
        <pc:sldMkLst>
          <pc:docMk/>
          <pc:sldMk cId="730207865" sldId="271"/>
        </pc:sldMkLst>
        <pc:spChg chg="mod">
          <ac:chgData name="William Grey" userId="37b73424-c081-4fc2-b1af-363f4f3fd4f3" providerId="ADAL" clId="{D780365A-6C2B-4871-8080-FDFE224A44E0}" dt="2019-06-13T08:37:59.710" v="130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D780365A-6C2B-4871-8080-FDFE224A44E0}" dt="2019-06-13T08:35:51.340" v="8" actId="20577"/>
          <ac:spMkLst>
            <pc:docMk/>
            <pc:sldMk cId="730207865" sldId="271"/>
            <ac:spMk id="3" creationId="{1A7159A5-BBC1-47B3-ACCB-D354696F9263}"/>
          </ac:spMkLst>
        </pc:spChg>
      </pc:sldChg>
      <pc:sldChg chg="modSp add">
        <pc:chgData name="William Grey" userId="37b73424-c081-4fc2-b1af-363f4f3fd4f3" providerId="ADAL" clId="{D780365A-6C2B-4871-8080-FDFE224A44E0}" dt="2019-06-13T08:59:43.017" v="448" actId="20577"/>
        <pc:sldMkLst>
          <pc:docMk/>
          <pc:sldMk cId="3213800478" sldId="295"/>
        </pc:sldMkLst>
        <pc:spChg chg="mod">
          <ac:chgData name="William Grey" userId="37b73424-c081-4fc2-b1af-363f4f3fd4f3" providerId="ADAL" clId="{D780365A-6C2B-4871-8080-FDFE224A44E0}" dt="2019-06-13T08:59:43.017" v="448" actId="20577"/>
          <ac:spMkLst>
            <pc:docMk/>
            <pc:sldMk cId="3213800478" sldId="29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D780365A-6C2B-4871-8080-FDFE224A44E0}" dt="2019-06-13T08:59:27.406" v="438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2EE8739-5E30-4C3E-B09C-2FD7738B316D}"/>
    <pc:docChg chg="custSel delSld modSld">
      <pc:chgData name="William Grey" userId="37b73424-c081-4fc2-b1af-363f4f3fd4f3" providerId="ADAL" clId="{92EE8739-5E30-4C3E-B09C-2FD7738B316D}" dt="2022-03-12T09:44:32.388" v="66" actId="5793"/>
      <pc:docMkLst>
        <pc:docMk/>
      </pc:docMkLst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64699367" sldId="271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213800478" sldId="295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897433767" sldId="296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796747304" sldId="297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337774909" sldId="298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865175894" sldId="300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2643742670" sldId="301"/>
        </pc:sldMkLst>
      </pc:sldChg>
      <pc:sldChg chg="modSp mod">
        <pc:chgData name="William Grey" userId="37b73424-c081-4fc2-b1af-363f4f3fd4f3" providerId="ADAL" clId="{92EE8739-5E30-4C3E-B09C-2FD7738B316D}" dt="2022-03-12T09:43:24.743" v="53" actId="20577"/>
        <pc:sldMkLst>
          <pc:docMk/>
          <pc:sldMk cId="2937341473" sldId="304"/>
        </pc:sldMkLst>
        <pc:spChg chg="mod">
          <ac:chgData name="William Grey" userId="37b73424-c081-4fc2-b1af-363f4f3fd4f3" providerId="ADAL" clId="{92EE8739-5E30-4C3E-B09C-2FD7738B316D}" dt="2022-03-12T09:43:24.743" v="53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430793818" sldId="307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239256711" sldId="308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367915114" sldId="309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931840087" sldId="312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683310259" sldId="313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641595609" sldId="314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661034388" sldId="315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172721460" sldId="316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28588024" sldId="317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162362538" sldId="318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350773122" sldId="319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3283617152" sldId="320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325527798" sldId="322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288542286" sldId="325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884283601" sldId="327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443949231" sldId="328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626051923" sldId="329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637941319" sldId="330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232444505" sldId="331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44130954" sldId="333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515870256" sldId="334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4167656901" sldId="335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637968135" sldId="336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682782461" sldId="337"/>
        </pc:sldMkLst>
      </pc:sldChg>
      <pc:sldChg chg="modSp">
        <pc:chgData name="William Grey" userId="37b73424-c081-4fc2-b1af-363f4f3fd4f3" providerId="ADAL" clId="{92EE8739-5E30-4C3E-B09C-2FD7738B316D}" dt="2022-03-12T09:38:27.654" v="33"/>
        <pc:sldMkLst>
          <pc:docMk/>
          <pc:sldMk cId="3085082888" sldId="338"/>
        </pc:sldMkLst>
        <pc:graphicFrameChg chg="mod">
          <ac:chgData name="William Grey" userId="37b73424-c081-4fc2-b1af-363f4f3fd4f3" providerId="ADAL" clId="{92EE8739-5E30-4C3E-B09C-2FD7738B316D}" dt="2022-03-12T09:38:27.654" v="33"/>
          <ac:graphicFrameMkLst>
            <pc:docMk/>
            <pc:sldMk cId="3085082888" sldId="33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48001191" sldId="340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415790071" sldId="341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62057836" sldId="342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594940151" sldId="343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77200227" sldId="344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463512069" sldId="345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3385402461" sldId="346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1777427813" sldId="347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2863775799" sldId="349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855536712" sldId="351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19733183" sldId="352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2673924361" sldId="360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3007041937" sldId="361"/>
        </pc:sldMkLst>
      </pc:sldChg>
      <pc:sldChg chg="del">
        <pc:chgData name="William Grey" userId="37b73424-c081-4fc2-b1af-363f4f3fd4f3" providerId="ADAL" clId="{92EE8739-5E30-4C3E-B09C-2FD7738B316D}" dt="2022-03-11T22:48:54.525" v="2" actId="47"/>
        <pc:sldMkLst>
          <pc:docMk/>
          <pc:sldMk cId="3822508728" sldId="362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107948594" sldId="363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846569560" sldId="364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1486829657" sldId="365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398372341" sldId="366"/>
        </pc:sldMkLst>
      </pc:sldChg>
      <pc:sldChg chg="modSp mod">
        <pc:chgData name="William Grey" userId="37b73424-c081-4fc2-b1af-363f4f3fd4f3" providerId="ADAL" clId="{92EE8739-5E30-4C3E-B09C-2FD7738B316D}" dt="2022-03-12T09:42:34.569" v="44" actId="5793"/>
        <pc:sldMkLst>
          <pc:docMk/>
          <pc:sldMk cId="3800505331" sldId="367"/>
        </pc:sldMkLst>
        <pc:spChg chg="mod">
          <ac:chgData name="William Grey" userId="37b73424-c081-4fc2-b1af-363f4f3fd4f3" providerId="ADAL" clId="{92EE8739-5E30-4C3E-B09C-2FD7738B316D}" dt="2022-03-12T09:42:34.569" v="44" actId="5793"/>
          <ac:spMkLst>
            <pc:docMk/>
            <pc:sldMk cId="3800505331" sldId="367"/>
            <ac:spMk id="2" creationId="{EAB0290F-BDA2-4C6F-B689-534B8A031FF7}"/>
          </ac:spMkLst>
        </pc:spChg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3735033998" sldId="370"/>
        </pc:sldMkLst>
      </pc:sldChg>
      <pc:sldChg chg="del">
        <pc:chgData name="William Grey" userId="37b73424-c081-4fc2-b1af-363f4f3fd4f3" providerId="ADAL" clId="{92EE8739-5E30-4C3E-B09C-2FD7738B316D}" dt="2022-03-11T22:48:59.415" v="3" actId="47"/>
        <pc:sldMkLst>
          <pc:docMk/>
          <pc:sldMk cId="4144379706" sldId="371"/>
        </pc:sldMkLst>
      </pc:sldChg>
      <pc:sldChg chg="del">
        <pc:chgData name="William Grey" userId="37b73424-c081-4fc2-b1af-363f4f3fd4f3" providerId="ADAL" clId="{92EE8739-5E30-4C3E-B09C-2FD7738B316D}" dt="2022-03-11T22:48:39.475" v="0" actId="47"/>
        <pc:sldMkLst>
          <pc:docMk/>
          <pc:sldMk cId="4018906437" sldId="372"/>
        </pc:sldMkLst>
      </pc:sldChg>
      <pc:sldChg chg="modSp mod">
        <pc:chgData name="William Grey" userId="37b73424-c081-4fc2-b1af-363f4f3fd4f3" providerId="ADAL" clId="{92EE8739-5E30-4C3E-B09C-2FD7738B316D}" dt="2022-03-12T09:44:32.388" v="66" actId="5793"/>
        <pc:sldMkLst>
          <pc:docMk/>
          <pc:sldMk cId="3582974816" sldId="373"/>
        </pc:sldMkLst>
        <pc:spChg chg="mod">
          <ac:chgData name="William Grey" userId="37b73424-c081-4fc2-b1af-363f4f3fd4f3" providerId="ADAL" clId="{92EE8739-5E30-4C3E-B09C-2FD7738B316D}" dt="2022-03-12T09:44:32.388" v="66" actId="5793"/>
          <ac:spMkLst>
            <pc:docMk/>
            <pc:sldMk cId="3582974816" sldId="373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2063790783" sldId="374"/>
        </pc:sldMkLst>
      </pc:sldChg>
      <pc:sldChg chg="del">
        <pc:chgData name="William Grey" userId="37b73424-c081-4fc2-b1af-363f4f3fd4f3" providerId="ADAL" clId="{92EE8739-5E30-4C3E-B09C-2FD7738B316D}" dt="2022-03-11T22:48:52.124" v="1" actId="47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FF9B8A22-745C-4D0F-AB81-61471119CDD8}"/>
    <pc:docChg chg="custSel addSld modSld">
      <pc:chgData name="William Grey" userId="37b73424-c081-4fc2-b1af-363f4f3fd4f3" providerId="ADAL" clId="{FF9B8A22-745C-4D0F-AB81-61471119CDD8}" dt="2019-06-27T15:08:42.369" v="218" actId="255"/>
      <pc:docMkLst>
        <pc:docMk/>
      </pc:docMkLst>
      <pc:sldChg chg="modSp add">
        <pc:chgData name="William Grey" userId="37b73424-c081-4fc2-b1af-363f4f3fd4f3" providerId="ADAL" clId="{FF9B8A22-745C-4D0F-AB81-61471119CDD8}" dt="2019-06-27T15:08:42.369" v="218" actId="255"/>
        <pc:sldMkLst>
          <pc:docMk/>
          <pc:sldMk cId="594940151" sldId="343"/>
        </pc:sldMkLst>
        <pc:spChg chg="mod">
          <ac:chgData name="William Grey" userId="37b73424-c081-4fc2-b1af-363f4f3fd4f3" providerId="ADAL" clId="{FF9B8A22-745C-4D0F-AB81-61471119CDD8}" dt="2019-06-27T15:07:23.657" v="12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FF9B8A22-745C-4D0F-AB81-61471119CDD8}" dt="2019-06-27T15:08:42.369" v="218" actId="255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FF9B8A22-745C-4D0F-AB81-61471119CDD8}" dt="2019-06-27T15:08:33.743" v="216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47B845BF-C9A5-445C-8669-6D35792833FA}"/>
    <pc:docChg chg="undo custSel addSld delSld">
      <pc:chgData name="William Grey" userId="37b73424-c081-4fc2-b1af-363f4f3fd4f3" providerId="ADAL" clId="{47B845BF-C9A5-445C-8669-6D35792833FA}" dt="2022-03-13T20:55:22.837" v="7" actId="47"/>
      <pc:docMkLst>
        <pc:docMk/>
      </pc:docMkLst>
      <pc:sldChg chg="add del">
        <pc:chgData name="William Grey" userId="37b73424-c081-4fc2-b1af-363f4f3fd4f3" providerId="ADAL" clId="{47B845BF-C9A5-445C-8669-6D35792833FA}" dt="2022-03-13T20:55:22.837" v="7" actId="47"/>
        <pc:sldMkLst>
          <pc:docMk/>
          <pc:sldMk cId="3800505331" sldId="367"/>
        </pc:sldMkLst>
      </pc:sldChg>
      <pc:sldChg chg="add del">
        <pc:chgData name="William Grey" userId="37b73424-c081-4fc2-b1af-363f4f3fd4f3" providerId="ADAL" clId="{47B845BF-C9A5-445C-8669-6D35792833FA}" dt="2022-03-13T20:55:22.346" v="6" actId="47"/>
        <pc:sldMkLst>
          <pc:docMk/>
          <pc:sldMk cId="3582974816" sldId="373"/>
        </pc:sldMkLst>
      </pc:sldChg>
    </pc:docChg>
  </pc:docChgLst>
  <pc:docChgLst>
    <pc:chgData name="William Grey" userId="37b73424-c081-4fc2-b1af-363f4f3fd4f3" providerId="ADAL" clId="{EB81CE2D-825B-4BA3-A80A-5F7B910FE357}"/>
    <pc:docChg chg="custSel addSld delSld modSld sldOrd">
      <pc:chgData name="William Grey" userId="37b73424-c081-4fc2-b1af-363f4f3fd4f3" providerId="ADAL" clId="{EB81CE2D-825B-4BA3-A80A-5F7B910FE357}" dt="2019-06-04T20:56:23.244" v="1996" actId="20577"/>
      <pc:docMkLst>
        <pc:docMk/>
      </pc:docMkLst>
      <pc:sldChg chg="modSp add">
        <pc:chgData name="William Grey" userId="37b73424-c081-4fc2-b1af-363f4f3fd4f3" providerId="ADAL" clId="{EB81CE2D-825B-4BA3-A80A-5F7B910FE357}" dt="2019-06-04T20:56:23.244" v="1996" actId="20577"/>
        <pc:sldMkLst>
          <pc:docMk/>
          <pc:sldMk cId="730207865" sldId="271"/>
        </pc:sldMkLst>
        <pc:spChg chg="mod">
          <ac:chgData name="William Grey" userId="37b73424-c081-4fc2-b1af-363f4f3fd4f3" providerId="ADAL" clId="{EB81CE2D-825B-4BA3-A80A-5F7B910FE357}" dt="2019-06-04T19:59:54.411" v="1722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EB81CE2D-825B-4BA3-A80A-5F7B910FE357}" dt="2019-06-04T20:56:23.244" v="1996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828E75EF-E2D5-4CAE-BD40-796CA438DBAC}"/>
    <pc:docChg chg="undo custSel addSld delSld modSld sldOrd">
      <pc:chgData name="William Grey" userId="37b73424-c081-4fc2-b1af-363f4f3fd4f3" providerId="ADAL" clId="{828E75EF-E2D5-4CAE-BD40-796CA438DBAC}" dt="2022-03-11T22:44:06.272" v="973" actId="20577"/>
      <pc:docMkLst>
        <pc:docMk/>
      </pc:docMkLst>
      <pc:sldChg chg="modSp add mod ord">
        <pc:chgData name="William Grey" userId="37b73424-c081-4fc2-b1af-363f4f3fd4f3" providerId="ADAL" clId="{828E75EF-E2D5-4CAE-BD40-796CA438DBAC}" dt="2022-03-11T22:04:42.531" v="419"/>
        <pc:sldMkLst>
          <pc:docMk/>
          <pc:sldMk cId="364699367" sldId="271"/>
        </pc:sldMkLst>
        <pc:spChg chg="mod">
          <ac:chgData name="William Grey" userId="37b73424-c081-4fc2-b1af-363f4f3fd4f3" providerId="ADAL" clId="{828E75EF-E2D5-4CAE-BD40-796CA438DBAC}" dt="2022-03-11T21:59:50.157" v="412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828E75EF-E2D5-4CAE-BD40-796CA438DBAC}" dt="2022-03-11T14:33:09.917" v="2" actId="2696"/>
        <pc:sldMkLst>
          <pc:docMk/>
          <pc:sldMk cId="730207865" sldId="271"/>
        </pc:sldMkLst>
      </pc:sldChg>
      <pc:sldChg chg="modSp mod">
        <pc:chgData name="William Grey" userId="37b73424-c081-4fc2-b1af-363f4f3fd4f3" providerId="ADAL" clId="{828E75EF-E2D5-4CAE-BD40-796CA438DBAC}" dt="2022-03-11T21:00:39.861" v="174" actId="255"/>
        <pc:sldMkLst>
          <pc:docMk/>
          <pc:sldMk cId="3213800478" sldId="295"/>
        </pc:sldMkLst>
        <pc:spChg chg="mod">
          <ac:chgData name="William Grey" userId="37b73424-c081-4fc2-b1af-363f4f3fd4f3" providerId="ADAL" clId="{828E75EF-E2D5-4CAE-BD40-796CA438DBAC}" dt="2022-03-11T21:00:39.861" v="174" actId="255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29.890" v="173" actId="1076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1:17.130" v="180" actId="255"/>
        <pc:sldMkLst>
          <pc:docMk/>
          <pc:sldMk cId="3897433767" sldId="296"/>
        </pc:sldMkLst>
        <pc:spChg chg="mod">
          <ac:chgData name="William Grey" userId="37b73424-c081-4fc2-b1af-363f4f3fd4f3" providerId="ADAL" clId="{828E75EF-E2D5-4CAE-BD40-796CA438DBAC}" dt="2022-03-11T21:01:17.130" v="180" actId="255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59.438" v="177" actId="1076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28:12.994" v="848" actId="1076"/>
        <pc:sldMkLst>
          <pc:docMk/>
          <pc:sldMk cId="2796747304" sldId="297"/>
        </pc:sldMkLst>
        <pc:spChg chg="mod">
          <ac:chgData name="William Grey" userId="37b73424-c081-4fc2-b1af-363f4f3fd4f3" providerId="ADAL" clId="{828E75EF-E2D5-4CAE-BD40-796CA438DBAC}" dt="2022-03-11T20:59:53.274" v="168" actId="20577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2:28:12.994" v="848" actId="1076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addSp delSp modSp mod">
        <pc:chgData name="William Grey" userId="37b73424-c081-4fc2-b1af-363f4f3fd4f3" providerId="ADAL" clId="{828E75EF-E2D5-4CAE-BD40-796CA438DBAC}" dt="2022-03-11T21:03:15.611" v="201" actId="1076"/>
        <pc:sldMkLst>
          <pc:docMk/>
          <pc:sldMk cId="2337774909" sldId="298"/>
        </pc:sldMkLst>
        <pc:spChg chg="del">
          <ac:chgData name="William Grey" userId="37b73424-c081-4fc2-b1af-363f4f3fd4f3" providerId="ADAL" clId="{828E75EF-E2D5-4CAE-BD40-796CA438DBAC}" dt="2022-03-11T21:03:05.184" v="196" actId="478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03:15.611" v="201" actId="1076"/>
          <ac:spMkLst>
            <pc:docMk/>
            <pc:sldMk cId="2337774909" sldId="298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828E75EF-E2D5-4CAE-BD40-796CA438DBAC}" dt="2022-03-11T21:03:07.262" v="198" actId="478"/>
          <ac:spMkLst>
            <pc:docMk/>
            <pc:sldMk cId="2337774909" sldId="298"/>
            <ac:spMk id="6" creationId="{6D826081-3437-40A7-B70F-614E1DB04DE0}"/>
          </ac:spMkLst>
        </pc:spChg>
        <pc:spChg chg="add mod">
          <ac:chgData name="William Grey" userId="37b73424-c081-4fc2-b1af-363f4f3fd4f3" providerId="ADAL" clId="{828E75EF-E2D5-4CAE-BD40-796CA438DBAC}" dt="2022-03-11T21:03:07.637" v="199"/>
          <ac:spMkLst>
            <pc:docMk/>
            <pc:sldMk cId="2337774909" sldId="298"/>
            <ac:spMk id="7" creationId="{E103DB64-E949-4093-BA34-C3CD6E9BAAEB}"/>
          </ac:spMkLst>
        </pc:spChg>
        <pc:graphicFrameChg chg="mod">
          <ac:chgData name="William Grey" userId="37b73424-c081-4fc2-b1af-363f4f3fd4f3" providerId="ADAL" clId="{828E75EF-E2D5-4CAE-BD40-796CA438DBAC}" dt="2022-03-11T21:03:12.130" v="200" actId="1076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1:34.078" v="181" actId="47"/>
        <pc:sldMkLst>
          <pc:docMk/>
          <pc:sldMk cId="2790386384" sldId="299"/>
        </pc:sldMkLst>
      </pc:sldChg>
      <pc:sldChg chg="modSp mod">
        <pc:chgData name="William Grey" userId="37b73424-c081-4fc2-b1af-363f4f3fd4f3" providerId="ADAL" clId="{828E75EF-E2D5-4CAE-BD40-796CA438DBAC}" dt="2022-03-11T21:05:23.346" v="211" actId="1076"/>
        <pc:sldMkLst>
          <pc:docMk/>
          <pc:sldMk cId="2865175894" sldId="300"/>
        </pc:sldMkLst>
        <pc:graphicFrameChg chg="mod">
          <ac:chgData name="William Grey" userId="37b73424-c081-4fc2-b1af-363f4f3fd4f3" providerId="ADAL" clId="{828E75EF-E2D5-4CAE-BD40-796CA438DBAC}" dt="2022-03-11T21:05:23.346" v="211" actId="1076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7:47.828" v="845"/>
        <pc:sldMkLst>
          <pc:docMk/>
          <pc:sldMk cId="2643742670" sldId="301"/>
        </pc:sldMkLst>
      </pc:sldChg>
      <pc:sldChg chg="modSp del mod">
        <pc:chgData name="William Grey" userId="37b73424-c081-4fc2-b1af-363f4f3fd4f3" providerId="ADAL" clId="{828E75EF-E2D5-4CAE-BD40-796CA438DBAC}" dt="2022-03-11T22:27:39.354" v="844" actId="2696"/>
        <pc:sldMkLst>
          <pc:docMk/>
          <pc:sldMk cId="3962986500" sldId="301"/>
        </pc:sldMkLst>
        <pc:spChg chg="mod">
          <ac:chgData name="William Grey" userId="37b73424-c081-4fc2-b1af-363f4f3fd4f3" providerId="ADAL" clId="{828E75EF-E2D5-4CAE-BD40-796CA438DBAC}" dt="2022-03-11T20:55:47.494" v="108" actId="255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6:20.101" v="112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8:38.700" v="128" actId="255"/>
        <pc:sldMkLst>
          <pc:docMk/>
          <pc:sldMk cId="397860733" sldId="302"/>
        </pc:sldMkLst>
        <pc:spChg chg="mod">
          <ac:chgData name="William Grey" userId="37b73424-c081-4fc2-b1af-363f4f3fd4f3" providerId="ADAL" clId="{828E75EF-E2D5-4CAE-BD40-796CA438DBAC}" dt="2022-03-11T20:58:38.700" v="128" actId="255"/>
          <ac:spMkLst>
            <pc:docMk/>
            <pc:sldMk cId="397860733" sldId="30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8:31.544" v="127" actId="1076"/>
          <ac:graphicFrameMkLst>
            <pc:docMk/>
            <pc:sldMk cId="397860733" sldId="302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32.238" v="107" actId="20577"/>
        <pc:sldMkLst>
          <pc:docMk/>
          <pc:sldMk cId="3391099957" sldId="303"/>
        </pc:sldMkLst>
        <pc:spChg chg="mod">
          <ac:chgData name="William Grey" userId="37b73424-c081-4fc2-b1af-363f4f3fd4f3" providerId="ADAL" clId="{828E75EF-E2D5-4CAE-BD40-796CA438DBAC}" dt="2022-03-11T20:53:53.680" v="79" actId="255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5:32.238" v="107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15.944" v="96" actId="1076"/>
        <pc:sldMkLst>
          <pc:docMk/>
          <pc:sldMk cId="2937341473" sldId="304"/>
        </pc:sldMkLst>
        <pc:graphicFrameChg chg="mod">
          <ac:chgData name="William Grey" userId="37b73424-c081-4fc2-b1af-363f4f3fd4f3" providerId="ADAL" clId="{828E75EF-E2D5-4CAE-BD40-796CA438DBAC}" dt="2022-03-11T20:55:15.944" v="96" actId="1076"/>
          <ac:graphicFrameMkLst>
            <pc:docMk/>
            <pc:sldMk cId="2937341473" sldId="30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9:10.684" v="230" actId="1076"/>
        <pc:sldMkLst>
          <pc:docMk/>
          <pc:sldMk cId="430793818" sldId="307"/>
        </pc:sldMkLst>
        <pc:spChg chg="mod">
          <ac:chgData name="William Grey" userId="37b73424-c081-4fc2-b1af-363f4f3fd4f3" providerId="ADAL" clId="{828E75EF-E2D5-4CAE-BD40-796CA438DBAC}" dt="2022-03-11T21:06:55.972" v="221" actId="255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0.684" v="230" actId="1076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2:37.904" v="295" actId="14100"/>
        <pc:sldMkLst>
          <pc:docMk/>
          <pc:sldMk cId="1239256711" sldId="308"/>
        </pc:sldMkLst>
        <pc:spChg chg="mod">
          <ac:chgData name="William Grey" userId="37b73424-c081-4fc2-b1af-363f4f3fd4f3" providerId="ADAL" clId="{828E75EF-E2D5-4CAE-BD40-796CA438DBAC}" dt="2022-03-11T21:12:37.904" v="295" actId="14100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1:18.252" v="246" actId="1076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mod">
          <ac:chgData name="William Grey" userId="37b73424-c081-4fc2-b1af-363f4f3fd4f3" providerId="ADAL" clId="{828E75EF-E2D5-4CAE-BD40-796CA438DBAC}" dt="2022-03-11T21:11:31.372" v="248" actId="1076"/>
          <ac:picMkLst>
            <pc:docMk/>
            <pc:sldMk cId="1239256711" sldId="308"/>
            <ac:picMk id="5" creationId="{D11A86E0-7703-4314-A2FD-99B02EE60BB0}"/>
          </ac:picMkLst>
        </pc:picChg>
        <pc:picChg chg="mod">
          <ac:chgData name="William Grey" userId="37b73424-c081-4fc2-b1af-363f4f3fd4f3" providerId="ADAL" clId="{828E75EF-E2D5-4CAE-BD40-796CA438DBAC}" dt="2022-03-11T21:11:34.337" v="249" actId="1076"/>
          <ac:picMkLst>
            <pc:docMk/>
            <pc:sldMk cId="1239256711" sldId="308"/>
            <ac:picMk id="6" creationId="{A6224E0A-FEC5-42D3-B6C9-937C9022E1D8}"/>
          </ac:picMkLst>
        </pc:picChg>
        <pc:picChg chg="mod">
          <ac:chgData name="William Grey" userId="37b73424-c081-4fc2-b1af-363f4f3fd4f3" providerId="ADAL" clId="{828E75EF-E2D5-4CAE-BD40-796CA438DBAC}" dt="2022-03-11T21:11:36.542" v="250" actId="1076"/>
          <ac:picMkLst>
            <pc:docMk/>
            <pc:sldMk cId="1239256711" sldId="308"/>
            <ac:picMk id="7" creationId="{62F0D861-80E3-44A9-B536-BF00395B971A}"/>
          </ac:picMkLst>
        </pc:picChg>
        <pc:picChg chg="mod">
          <ac:chgData name="William Grey" userId="37b73424-c081-4fc2-b1af-363f4f3fd4f3" providerId="ADAL" clId="{828E75EF-E2D5-4CAE-BD40-796CA438DBAC}" dt="2022-03-11T21:11:39.086" v="251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del mod">
        <pc:chgData name="William Grey" userId="37b73424-c081-4fc2-b1af-363f4f3fd4f3" providerId="ADAL" clId="{828E75EF-E2D5-4CAE-BD40-796CA438DBAC}" dt="2022-03-11T22:36:41.999" v="951" actId="2696"/>
        <pc:sldMkLst>
          <pc:docMk/>
          <pc:sldMk cId="860919808" sldId="309"/>
        </pc:sldMkLst>
        <pc:spChg chg="mod">
          <ac:chgData name="William Grey" userId="37b73424-c081-4fc2-b1af-363f4f3fd4f3" providerId="ADAL" clId="{828E75EF-E2D5-4CAE-BD40-796CA438DBAC}" dt="2022-03-11T21:07:14.415" v="224" actId="1076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6.602" v="231" actId="1076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6:52.585" v="952"/>
        <pc:sldMkLst>
          <pc:docMk/>
          <pc:sldMk cId="2367915114" sldId="309"/>
        </pc:sldMkLst>
      </pc:sldChg>
      <pc:sldChg chg="modSp mod ord">
        <pc:chgData name="William Grey" userId="37b73424-c081-4fc2-b1af-363f4f3fd4f3" providerId="ADAL" clId="{828E75EF-E2D5-4CAE-BD40-796CA438DBAC}" dt="2022-03-11T22:10:48.696" v="478"/>
        <pc:sldMkLst>
          <pc:docMk/>
          <pc:sldMk cId="1581648746" sldId="311"/>
        </pc:sldMkLst>
        <pc:spChg chg="mod">
          <ac:chgData name="William Grey" userId="37b73424-c081-4fc2-b1af-363f4f3fd4f3" providerId="ADAL" clId="{828E75EF-E2D5-4CAE-BD40-796CA438DBAC}" dt="2022-03-11T21:18:43.875" v="357" actId="14100"/>
          <ac:spMkLst>
            <pc:docMk/>
            <pc:sldMk cId="1581648746" sldId="311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18:48.393" v="358" actId="1076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828E75EF-E2D5-4CAE-BD40-796CA438DBAC}" dt="2022-03-11T21:18:53.759" v="359" actId="1076"/>
          <ac:graphicFrameMkLst>
            <pc:docMk/>
            <pc:sldMk cId="1581648746" sldId="311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0.232" v="864"/>
        <pc:sldMkLst>
          <pc:docMk/>
          <pc:sldMk cId="1931840087" sldId="312"/>
        </pc:sldMkLst>
        <pc:spChg chg="mod">
          <ac:chgData name="William Grey" userId="37b73424-c081-4fc2-b1af-363f4f3fd4f3" providerId="ADAL" clId="{828E75EF-E2D5-4CAE-BD40-796CA438DBAC}" dt="2022-03-11T21:13:25.079" v="300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3:36.071" v="301" actId="1076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3.893" v="866"/>
        <pc:sldMkLst>
          <pc:docMk/>
          <pc:sldMk cId="3683310259" sldId="313"/>
        </pc:sldMkLst>
        <pc:spChg chg="mod">
          <ac:chgData name="William Grey" userId="37b73424-c081-4fc2-b1af-363f4f3fd4f3" providerId="ADAL" clId="{828E75EF-E2D5-4CAE-BD40-796CA438DBAC}" dt="2022-03-11T21:15:55.846" v="336" actId="1076"/>
          <ac:spMkLst>
            <pc:docMk/>
            <pc:sldMk cId="3683310259" sldId="31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6:02.338" v="337" actId="1076"/>
          <ac:graphicFrameMkLst>
            <pc:docMk/>
            <pc:sldMk cId="3683310259" sldId="31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18:43.727" v="705"/>
        <pc:sldMkLst>
          <pc:docMk/>
          <pc:sldMk cId="641595609" sldId="314"/>
        </pc:sldMkLst>
        <pc:graphicFrameChg chg="mod">
          <ac:chgData name="William Grey" userId="37b73424-c081-4fc2-b1af-363f4f3fd4f3" providerId="ADAL" clId="{828E75EF-E2D5-4CAE-BD40-796CA438DBAC}" dt="2022-03-11T22:10:45.221" v="476" actId="1076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56:02.268" v="371" actId="1076"/>
        <pc:sldMkLst>
          <pc:docMk/>
          <pc:sldMk cId="3661034388" sldId="315"/>
        </pc:sldMkLst>
        <pc:spChg chg="mod">
          <ac:chgData name="William Grey" userId="37b73424-c081-4fc2-b1af-363f4f3fd4f3" providerId="ADAL" clId="{828E75EF-E2D5-4CAE-BD40-796CA438DBAC}" dt="2022-03-11T21:55:57.499" v="370" actId="1076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56:02.268" v="371" actId="1076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6:33.589" v="378" actId="1076"/>
        <pc:sldMkLst>
          <pc:docMk/>
          <pc:sldMk cId="3172721460" sldId="316"/>
        </pc:sldMkLst>
        <pc:graphicFrameChg chg="mod">
          <ac:chgData name="William Grey" userId="37b73424-c081-4fc2-b1af-363f4f3fd4f3" providerId="ADAL" clId="{828E75EF-E2D5-4CAE-BD40-796CA438DBAC}" dt="2022-03-11T21:56:33.589" v="378" actId="1076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7:00.618" v="384"/>
        <pc:sldMkLst>
          <pc:docMk/>
          <pc:sldMk cId="228588024" sldId="317"/>
        </pc:sldMkLst>
        <pc:graphicFrameChg chg="mod">
          <ac:chgData name="William Grey" userId="37b73424-c081-4fc2-b1af-363f4f3fd4f3" providerId="ADAL" clId="{828E75EF-E2D5-4CAE-BD40-796CA438DBAC}" dt="2022-03-11T21:56:57.119" v="382" actId="1076"/>
          <ac:graphicFrameMkLst>
            <pc:docMk/>
            <pc:sldMk cId="228588024" sldId="317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1162362538" sldId="318"/>
        </pc:sldMkLst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3803260383" sldId="318"/>
        </pc:sldMkLst>
        <pc:graphicFrameChg chg="mod">
          <ac:chgData name="William Grey" userId="37b73424-c081-4fc2-b1af-363f4f3fd4f3" providerId="ADAL" clId="{828E75EF-E2D5-4CAE-BD40-796CA438DBAC}" dt="2022-03-11T21:57:21.705" v="388" actId="1076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2289848188" sldId="319"/>
        </pc:sldMkLst>
        <pc:graphicFrameChg chg="mod">
          <ac:chgData name="William Grey" userId="37b73424-c081-4fc2-b1af-363f4f3fd4f3" providerId="ADAL" clId="{828E75EF-E2D5-4CAE-BD40-796CA438DBAC}" dt="2022-03-11T21:57:49.133" v="394" actId="1076"/>
          <ac:graphicFrameMkLst>
            <pc:docMk/>
            <pc:sldMk cId="2289848188" sldId="31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3350773122" sldId="31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813350796" sldId="320"/>
        </pc:sldMkLst>
        <pc:spChg chg="mod">
          <ac:chgData name="William Grey" userId="37b73424-c081-4fc2-b1af-363f4f3fd4f3" providerId="ADAL" clId="{828E75EF-E2D5-4CAE-BD40-796CA438DBAC}" dt="2022-03-11T21:58:48.457" v="400" actId="255"/>
          <ac:spMkLst>
            <pc:docMk/>
            <pc:sldMk cId="2813350796" sldId="32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8:58.606" v="401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18:59.303" v="709"/>
        <pc:sldMkLst>
          <pc:docMk/>
          <pc:sldMk cId="3283617152" sldId="320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247355263" sldId="321"/>
        </pc:sldMkLst>
        <pc:spChg chg="mod">
          <ac:chgData name="William Grey" userId="37b73424-c081-4fc2-b1af-363f4f3fd4f3" providerId="ADAL" clId="{828E75EF-E2D5-4CAE-BD40-796CA438DBAC}" dt="2022-03-11T21:59:35.859" v="410" actId="255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9:18.762" v="408" actId="1076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149264206" sldId="321"/>
        </pc:sldMkLst>
      </pc:sldChg>
      <pc:sldChg chg="add del ord">
        <pc:chgData name="William Grey" userId="37b73424-c081-4fc2-b1af-363f4f3fd4f3" providerId="ADAL" clId="{828E75EF-E2D5-4CAE-BD40-796CA438DBAC}" dt="2022-03-11T22:25:18.210" v="823" actId="2696"/>
        <pc:sldMkLst>
          <pc:docMk/>
          <pc:sldMk cId="193938923" sldId="322"/>
        </pc:sldMkLst>
      </pc:sldChg>
      <pc:sldChg chg="add">
        <pc:chgData name="William Grey" userId="37b73424-c081-4fc2-b1af-363f4f3fd4f3" providerId="ADAL" clId="{828E75EF-E2D5-4CAE-BD40-796CA438DBAC}" dt="2022-03-11T22:29:12.590" v="852"/>
        <pc:sldMkLst>
          <pc:docMk/>
          <pc:sldMk cId="2325527798" sldId="322"/>
        </pc:sldMkLst>
      </pc:sldChg>
      <pc:sldChg chg="add del">
        <pc:chgData name="William Grey" userId="37b73424-c081-4fc2-b1af-363f4f3fd4f3" providerId="ADAL" clId="{828E75EF-E2D5-4CAE-BD40-796CA438DBAC}" dt="2022-03-11T22:29:03.549" v="851" actId="2696"/>
        <pc:sldMkLst>
          <pc:docMk/>
          <pc:sldMk cId="3093381066" sldId="322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532617215" sldId="322"/>
        </pc:sldMkLst>
        <pc:spChg chg="mod">
          <ac:chgData name="William Grey" userId="37b73424-c081-4fc2-b1af-363f4f3fd4f3" providerId="ADAL" clId="{828E75EF-E2D5-4CAE-BD40-796CA438DBAC}" dt="2022-03-11T22:05:22.027" v="424" actId="27636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25.861" v="425" actId="1076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20:36.616" v="753"/>
        <pc:sldMkLst>
          <pc:docMk/>
          <pc:sldMk cId="402863772" sldId="323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1073522104" sldId="323"/>
        </pc:sldMkLst>
        <pc:spChg chg="mod">
          <ac:chgData name="William Grey" userId="37b73424-c081-4fc2-b1af-363f4f3fd4f3" providerId="ADAL" clId="{828E75EF-E2D5-4CAE-BD40-796CA438DBAC}" dt="2022-03-11T22:05:35.102" v="427" actId="27636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40.400" v="429" actId="1076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779850899" sldId="324"/>
        </pc:sldMkLst>
        <pc:spChg chg="mod">
          <ac:chgData name="William Grey" userId="37b73424-c081-4fc2-b1af-363f4f3fd4f3" providerId="ADAL" clId="{828E75EF-E2D5-4CAE-BD40-796CA438DBAC}" dt="2022-03-11T22:04:31.784" v="416" actId="27636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4:35.458" v="417" actId="1076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1922056459" sldId="324"/>
        </pc:sldMkLst>
      </pc:sldChg>
      <pc:sldChg chg="add ord">
        <pc:chgData name="William Grey" userId="37b73424-c081-4fc2-b1af-363f4f3fd4f3" providerId="ADAL" clId="{828E75EF-E2D5-4CAE-BD40-796CA438DBAC}" dt="2022-03-11T22:19:13.041" v="711"/>
        <pc:sldMkLst>
          <pc:docMk/>
          <pc:sldMk cId="288542286" sldId="325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807661983" sldId="325"/>
        </pc:sldMkLst>
        <pc:spChg chg="mod">
          <ac:chgData name="William Grey" userId="37b73424-c081-4fc2-b1af-363f4f3fd4f3" providerId="ADAL" clId="{828E75EF-E2D5-4CAE-BD40-796CA438DBAC}" dt="2022-03-11T22:05:09.001" v="421" actId="27636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12.595" v="422" actId="1076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3:28.547" v="414" actId="47"/>
        <pc:sldMkLst>
          <pc:docMk/>
          <pc:sldMk cId="1729483896" sldId="326"/>
        </pc:sldMkLst>
      </pc:sldChg>
      <pc:sldChg chg="modSp mod">
        <pc:chgData name="William Grey" userId="37b73424-c081-4fc2-b1af-363f4f3fd4f3" providerId="ADAL" clId="{828E75EF-E2D5-4CAE-BD40-796CA438DBAC}" dt="2022-03-11T22:06:39.664" v="438" actId="1076"/>
        <pc:sldMkLst>
          <pc:docMk/>
          <pc:sldMk cId="884283601" sldId="327"/>
        </pc:sldMkLst>
        <pc:graphicFrameChg chg="mod">
          <ac:chgData name="William Grey" userId="37b73424-c081-4fc2-b1af-363f4f3fd4f3" providerId="ADAL" clId="{828E75EF-E2D5-4CAE-BD40-796CA438DBAC}" dt="2022-03-11T22:06:39.664" v="438" actId="1076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30.444" v="437" actId="255"/>
        <pc:sldMkLst>
          <pc:docMk/>
          <pc:sldMk cId="3443949231" sldId="328"/>
        </pc:sldMkLst>
        <pc:spChg chg="mod">
          <ac:chgData name="William Grey" userId="37b73424-c081-4fc2-b1af-363f4f3fd4f3" providerId="ADAL" clId="{828E75EF-E2D5-4CAE-BD40-796CA438DBAC}" dt="2022-03-11T22:06:30.444" v="437" actId="255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6:22.960" v="436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49.322" v="955" actId="2696"/>
        <pc:sldMkLst>
          <pc:docMk/>
          <pc:sldMk cId="1432737137" sldId="329"/>
        </pc:sldMkLst>
        <pc:graphicFrameChg chg="mod">
          <ac:chgData name="William Grey" userId="37b73424-c081-4fc2-b1af-363f4f3fd4f3" providerId="ADAL" clId="{828E75EF-E2D5-4CAE-BD40-796CA438DBAC}" dt="2022-03-11T22:06:55.005" v="440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55.524" v="956"/>
        <pc:sldMkLst>
          <pc:docMk/>
          <pc:sldMk cId="3626051923" sldId="329"/>
        </pc:sldMkLst>
      </pc:sldChg>
      <pc:sldChg chg="modSp mod">
        <pc:chgData name="William Grey" userId="37b73424-c081-4fc2-b1af-363f4f3fd4f3" providerId="ADAL" clId="{828E75EF-E2D5-4CAE-BD40-796CA438DBAC}" dt="2022-03-11T22:07:34.809" v="449" actId="1076"/>
        <pc:sldMkLst>
          <pc:docMk/>
          <pc:sldMk cId="3232444505" sldId="331"/>
        </pc:sldMkLst>
        <pc:graphicFrameChg chg="mod">
          <ac:chgData name="William Grey" userId="37b73424-c081-4fc2-b1af-363f4f3fd4f3" providerId="ADAL" clId="{828E75EF-E2D5-4CAE-BD40-796CA438DBAC}" dt="2022-03-11T22:07:34.809" v="449" actId="1076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2:27.508" v="413" actId="47"/>
        <pc:sldMkLst>
          <pc:docMk/>
          <pc:sldMk cId="4125983200" sldId="332"/>
        </pc:sldMkLst>
      </pc:sldChg>
      <pc:sldChg chg="modSp mod ord">
        <pc:chgData name="William Grey" userId="37b73424-c081-4fc2-b1af-363f4f3fd4f3" providerId="ADAL" clId="{828E75EF-E2D5-4CAE-BD40-796CA438DBAC}" dt="2022-03-11T22:23:57.846" v="814"/>
        <pc:sldMkLst>
          <pc:docMk/>
          <pc:sldMk cId="44130954" sldId="333"/>
        </pc:sldMkLst>
        <pc:graphicFrameChg chg="mod">
          <ac:chgData name="William Grey" userId="37b73424-c081-4fc2-b1af-363f4f3fd4f3" providerId="ADAL" clId="{828E75EF-E2D5-4CAE-BD40-796CA438DBAC}" dt="2022-03-11T22:07:05.117" v="442" actId="1076"/>
          <ac:graphicFrameMkLst>
            <pc:docMk/>
            <pc:sldMk cId="44130954" sldId="33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48.124" v="439" actId="1076"/>
        <pc:sldMkLst>
          <pc:docMk/>
          <pc:sldMk cId="2515870256" sldId="334"/>
        </pc:sldMkLst>
        <pc:graphicFrameChg chg="mod">
          <ac:chgData name="William Grey" userId="37b73424-c081-4fc2-b1af-363f4f3fd4f3" providerId="ADAL" clId="{828E75EF-E2D5-4CAE-BD40-796CA438DBAC}" dt="2022-03-11T22:06:48.124" v="439" actId="1076"/>
          <ac:graphicFrameMkLst>
            <pc:docMk/>
            <pc:sldMk cId="2515870256" sldId="33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16.530" v="452" actId="20577"/>
        <pc:sldMkLst>
          <pc:docMk/>
          <pc:sldMk cId="4167656901" sldId="335"/>
        </pc:sldMkLst>
        <pc:spChg chg="mod">
          <ac:chgData name="William Grey" userId="37b73424-c081-4fc2-b1af-363f4f3fd4f3" providerId="ADAL" clId="{828E75EF-E2D5-4CAE-BD40-796CA438DBAC}" dt="2022-03-11T22:08:16.530" v="452" actId="20577"/>
          <ac:spMkLst>
            <pc:docMk/>
            <pc:sldMk cId="4167656901" sldId="33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7:41.167" v="450" actId="1076"/>
          <ac:graphicFrameMkLst>
            <pc:docMk/>
            <pc:sldMk cId="4167656901" sldId="33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3:13.613" v="805"/>
        <pc:sldMkLst>
          <pc:docMk/>
          <pc:sldMk cId="637968135" sldId="336"/>
        </pc:sldMkLst>
        <pc:spChg chg="mod">
          <ac:chgData name="William Grey" userId="37b73424-c081-4fc2-b1af-363f4f3fd4f3" providerId="ADAL" clId="{828E75EF-E2D5-4CAE-BD40-796CA438DBAC}" dt="2022-03-11T22:08:29.707" v="454" actId="27636"/>
          <ac:spMkLst>
            <pc:docMk/>
            <pc:sldMk cId="637968135" sldId="336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8:40.699" v="456" actId="255"/>
          <ac:spMkLst>
            <pc:docMk/>
            <pc:sldMk cId="637968135" sldId="33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8:34.393" v="455" actId="1076"/>
          <ac:graphicFrameMkLst>
            <pc:docMk/>
            <pc:sldMk cId="637968135" sldId="33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7:23.547" v="448" actId="27636"/>
        <pc:sldMkLst>
          <pc:docMk/>
          <pc:sldMk cId="3682782461" sldId="337"/>
        </pc:sldMkLst>
        <pc:spChg chg="mod">
          <ac:chgData name="William Grey" userId="37b73424-c081-4fc2-b1af-363f4f3fd4f3" providerId="ADAL" clId="{828E75EF-E2D5-4CAE-BD40-796CA438DBAC}" dt="2022-03-11T22:07:23.547" v="448" actId="27636"/>
          <ac:spMkLst>
            <pc:docMk/>
            <pc:sldMk cId="3682782461" sldId="337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7:10.686" v="443" actId="1076"/>
          <ac:graphicFrameMkLst>
            <pc:docMk/>
            <pc:sldMk cId="3682782461" sldId="33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26:35.474" v="840" actId="2696"/>
        <pc:sldMkLst>
          <pc:docMk/>
          <pc:sldMk cId="454285277" sldId="338"/>
        </pc:sldMkLst>
      </pc:sldChg>
      <pc:sldChg chg="add del">
        <pc:chgData name="William Grey" userId="37b73424-c081-4fc2-b1af-363f4f3fd4f3" providerId="ADAL" clId="{828E75EF-E2D5-4CAE-BD40-796CA438DBAC}" dt="2022-03-11T22:27:50.034" v="846" actId="2696"/>
        <pc:sldMkLst>
          <pc:docMk/>
          <pc:sldMk cId="1138024765" sldId="338"/>
        </pc:sldMkLst>
      </pc:sldChg>
      <pc:sldChg chg="add">
        <pc:chgData name="William Grey" userId="37b73424-c081-4fc2-b1af-363f4f3fd4f3" providerId="ADAL" clId="{828E75EF-E2D5-4CAE-BD40-796CA438DBAC}" dt="2022-03-11T22:28:00.605" v="847"/>
        <pc:sldMkLst>
          <pc:docMk/>
          <pc:sldMk cId="3085082888" sldId="338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170550547" sldId="338"/>
        </pc:sldMkLst>
        <pc:spChg chg="mod">
          <ac:chgData name="William Grey" userId="37b73424-c081-4fc2-b1af-363f4f3fd4f3" providerId="ADAL" clId="{828E75EF-E2D5-4CAE-BD40-796CA438DBAC}" dt="2022-03-11T22:05:48.172" v="431" actId="27636"/>
          <ac:spMkLst>
            <pc:docMk/>
            <pc:sldMk cId="3170550547" sldId="33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51.733" v="432" actId="1076"/>
          <ac:graphicFrameMkLst>
            <pc:docMk/>
            <pc:sldMk cId="3170550547" sldId="338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348760772" sldId="33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840555443" sldId="339"/>
        </pc:sldMkLst>
        <pc:spChg chg="mod">
          <ac:chgData name="William Grey" userId="37b73424-c081-4fc2-b1af-363f4f3fd4f3" providerId="ADAL" clId="{828E75EF-E2D5-4CAE-BD40-796CA438DBAC}" dt="2022-03-11T22:06:17.414" v="435" actId="255"/>
          <ac:spMkLst>
            <pc:docMk/>
            <pc:sldMk cId="3840555443" sldId="33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6:03.262" v="433" actId="1076"/>
          <ac:graphicFrameMkLst>
            <pc:docMk/>
            <pc:sldMk cId="3840555443" sldId="339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56.932" v="459" actId="1076"/>
        <pc:sldMkLst>
          <pc:docMk/>
          <pc:sldMk cId="48001191" sldId="340"/>
        </pc:sldMkLst>
        <pc:spChg chg="mod">
          <ac:chgData name="William Grey" userId="37b73424-c081-4fc2-b1af-363f4f3fd4f3" providerId="ADAL" clId="{828E75EF-E2D5-4CAE-BD40-796CA438DBAC}" dt="2022-03-11T22:08:52.335" v="458" actId="27636"/>
          <ac:spMkLst>
            <pc:docMk/>
            <pc:sldMk cId="48001191" sldId="34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8:56.932" v="459" actId="1076"/>
          <ac:graphicFrameMkLst>
            <pc:docMk/>
            <pc:sldMk cId="48001191" sldId="34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9:34.550" v="463" actId="1076"/>
        <pc:sldMkLst>
          <pc:docMk/>
          <pc:sldMk cId="2415790071" sldId="341"/>
        </pc:sldMkLst>
        <pc:spChg chg="mod">
          <ac:chgData name="William Grey" userId="37b73424-c081-4fc2-b1af-363f4f3fd4f3" providerId="ADAL" clId="{828E75EF-E2D5-4CAE-BD40-796CA438DBAC}" dt="2022-03-11T22:09:28.012" v="462" actId="1076"/>
          <ac:spMkLst>
            <pc:docMk/>
            <pc:sldMk cId="2415790071" sldId="34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9:34.550" v="463" actId="1076"/>
          <ac:graphicFrameMkLst>
            <pc:docMk/>
            <pc:sldMk cId="2415790071" sldId="341"/>
            <ac:graphicFrameMk id="4" creationId="{3B069E90-A34B-49C8-B407-E7259ECD4383}"/>
          </ac:graphicFrameMkLst>
        </pc:graphicFrameChg>
      </pc:sldChg>
      <pc:sldChg chg="ord">
        <pc:chgData name="William Grey" userId="37b73424-c081-4fc2-b1af-363f4f3fd4f3" providerId="ADAL" clId="{828E75EF-E2D5-4CAE-BD40-796CA438DBAC}" dt="2022-03-11T22:17:31.081" v="689"/>
        <pc:sldMkLst>
          <pc:docMk/>
          <pc:sldMk cId="262057836" sldId="342"/>
        </pc:sldMkLst>
      </pc:sldChg>
      <pc:sldChg chg="modSp mod">
        <pc:chgData name="William Grey" userId="37b73424-c081-4fc2-b1af-363f4f3fd4f3" providerId="ADAL" clId="{828E75EF-E2D5-4CAE-BD40-796CA438DBAC}" dt="2022-03-11T22:10:19.857" v="474" actId="20577"/>
        <pc:sldMkLst>
          <pc:docMk/>
          <pc:sldMk cId="594940151" sldId="343"/>
        </pc:sldMkLst>
        <pc:spChg chg="mod">
          <ac:chgData name="William Grey" userId="37b73424-c081-4fc2-b1af-363f4f3fd4f3" providerId="ADAL" clId="{828E75EF-E2D5-4CAE-BD40-796CA438DBAC}" dt="2022-03-11T22:10:19.857" v="47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9:53.749" v="465" actId="1076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10:02.446" v="468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18:20.014" v="353"/>
        <pc:sldMkLst>
          <pc:docMk/>
          <pc:sldMk cId="277200227" sldId="344"/>
        </pc:sldMkLst>
        <pc:spChg chg="mod">
          <ac:chgData name="William Grey" userId="37b73424-c081-4fc2-b1af-363f4f3fd4f3" providerId="ADAL" clId="{828E75EF-E2D5-4CAE-BD40-796CA438DBAC}" dt="2022-03-11T21:17:59.513" v="351" actId="20577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7:09.802" v="343" actId="1076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8:59.015" v="850"/>
        <pc:sldMkLst>
          <pc:docMk/>
          <pc:sldMk cId="463512069" sldId="345"/>
        </pc:sldMkLst>
      </pc:sldChg>
      <pc:sldChg chg="modSp del mod">
        <pc:chgData name="William Grey" userId="37b73424-c081-4fc2-b1af-363f4f3fd4f3" providerId="ADAL" clId="{828E75EF-E2D5-4CAE-BD40-796CA438DBAC}" dt="2022-03-11T22:28:52.679" v="849" actId="2696"/>
        <pc:sldMkLst>
          <pc:docMk/>
          <pc:sldMk cId="3499396680" sldId="345"/>
        </pc:sldMkLst>
        <pc:spChg chg="mod">
          <ac:chgData name="William Grey" userId="37b73424-c081-4fc2-b1af-363f4f3fd4f3" providerId="ADAL" clId="{828E75EF-E2D5-4CAE-BD40-796CA438DBAC}" dt="2022-03-11T20:52:05.129" v="54" actId="20577"/>
          <ac:spMkLst>
            <pc:docMk/>
            <pc:sldMk cId="3499396680" sldId="345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0:51:47.592" v="46" actId="1076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1:52.472" v="47" actId="1076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21:34.811" v="758" actId="2696"/>
        <pc:sldMkLst>
          <pc:docMk/>
          <pc:sldMk cId="2571390211" sldId="346"/>
        </pc:sldMkLst>
        <pc:spChg chg="mod">
          <ac:chgData name="William Grey" userId="37b73424-c081-4fc2-b1af-363f4f3fd4f3" providerId="ADAL" clId="{828E75EF-E2D5-4CAE-BD40-796CA438DBAC}" dt="2022-03-11T20:52:39.192" v="58" actId="255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3:00.012" v="74" actId="5793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1:41.940" v="759"/>
        <pc:sldMkLst>
          <pc:docMk/>
          <pc:sldMk cId="3385402461" sldId="346"/>
        </pc:sldMkLst>
      </pc:sldChg>
      <pc:sldChg chg="modSp mod ord">
        <pc:chgData name="William Grey" userId="37b73424-c081-4fc2-b1af-363f4f3fd4f3" providerId="ADAL" clId="{828E75EF-E2D5-4CAE-BD40-796CA438DBAC}" dt="2022-03-11T22:21:16.141" v="757"/>
        <pc:sldMkLst>
          <pc:docMk/>
          <pc:sldMk cId="1777427813" sldId="347"/>
        </pc:sldMkLst>
        <pc:graphicFrameChg chg="mod">
          <ac:chgData name="William Grey" userId="37b73424-c081-4fc2-b1af-363f4f3fd4f3" providerId="ADAL" clId="{828E75EF-E2D5-4CAE-BD40-796CA438DBAC}" dt="2022-03-11T14:32:59.093" v="1" actId="1076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6:33.429" v="839"/>
        <pc:sldMkLst>
          <pc:docMk/>
          <pc:sldMk cId="3835611883" sldId="348"/>
        </pc:sldMkLst>
        <pc:spChg chg="mod">
          <ac:chgData name="William Grey" userId="37b73424-c081-4fc2-b1af-363f4f3fd4f3" providerId="ADAL" clId="{828E75EF-E2D5-4CAE-BD40-796CA438DBAC}" dt="2022-03-11T14:33:59.049" v="30" actId="27636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06.461" v="31" actId="1076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1237030772" sldId="349"/>
        </pc:sldMkLst>
        <pc:spChg chg="mod">
          <ac:chgData name="William Grey" userId="37b73424-c081-4fc2-b1af-363f4f3fd4f3" providerId="ADAL" clId="{828E75EF-E2D5-4CAE-BD40-796CA438DBAC}" dt="2022-03-11T20:50:42.236" v="38" actId="255"/>
          <ac:spMkLst>
            <pc:docMk/>
            <pc:sldMk cId="1237030772" sldId="34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29.244" v="36" actId="1076"/>
          <ac:graphicFrameMkLst>
            <pc:docMk/>
            <pc:sldMk cId="1237030772" sldId="34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2863775799" sldId="349"/>
        </pc:sldMkLst>
      </pc:sldChg>
      <pc:sldChg chg="modSp del mod">
        <pc:chgData name="William Grey" userId="37b73424-c081-4fc2-b1af-363f4f3fd4f3" providerId="ADAL" clId="{828E75EF-E2D5-4CAE-BD40-796CA438DBAC}" dt="2022-03-11T20:51:07.038" v="40" actId="47"/>
        <pc:sldMkLst>
          <pc:docMk/>
          <pc:sldMk cId="770684938" sldId="350"/>
        </pc:sldMkLst>
        <pc:graphicFrameChg chg="mod">
          <ac:chgData name="William Grey" userId="37b73424-c081-4fc2-b1af-363f4f3fd4f3" providerId="ADAL" clId="{828E75EF-E2D5-4CAE-BD40-796CA438DBAC}" dt="2022-03-11T20:50:50.936" v="39" actId="1076"/>
          <ac:graphicFrameMkLst>
            <pc:docMk/>
            <pc:sldMk cId="770684938" sldId="35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5:38.326" v="331" actId="20577"/>
        <pc:sldMkLst>
          <pc:docMk/>
          <pc:sldMk cId="1855536712" sldId="351"/>
        </pc:sldMkLst>
        <pc:spChg chg="mod">
          <ac:chgData name="William Grey" userId="37b73424-c081-4fc2-b1af-363f4f3fd4f3" providerId="ADAL" clId="{828E75EF-E2D5-4CAE-BD40-796CA438DBAC}" dt="2022-03-11T21:09:59.395" v="239" actId="20577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38.326" v="331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4:05.113" v="896"/>
        <pc:sldMkLst>
          <pc:docMk/>
          <pc:sldMk cId="219733183" sldId="352"/>
        </pc:sldMkLst>
      </pc:sldChg>
      <pc:sldChg chg="modSp del mod ord">
        <pc:chgData name="William Grey" userId="37b73424-c081-4fc2-b1af-363f4f3fd4f3" providerId="ADAL" clId="{828E75EF-E2D5-4CAE-BD40-796CA438DBAC}" dt="2022-03-11T22:33:41.117" v="895" actId="2696"/>
        <pc:sldMkLst>
          <pc:docMk/>
          <pc:sldMk cId="1142020091" sldId="352"/>
        </pc:sldMkLst>
        <pc:spChg chg="mod">
          <ac:chgData name="William Grey" userId="37b73424-c081-4fc2-b1af-363f4f3fd4f3" providerId="ADAL" clId="{828E75EF-E2D5-4CAE-BD40-796CA438DBAC}" dt="2022-03-11T21:10:09.421" v="241" actId="20577"/>
          <ac:spMkLst>
            <pc:docMk/>
            <pc:sldMk cId="1142020091" sldId="35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24.765" v="323" actId="20577"/>
          <ac:graphicFrameMkLst>
            <pc:docMk/>
            <pc:sldMk cId="1142020091" sldId="352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4:56.544" v="210" actId="47"/>
        <pc:sldMkLst>
          <pc:docMk/>
          <pc:sldMk cId="998142861" sldId="353"/>
        </pc:sldMkLst>
      </pc:sldChg>
      <pc:sldChg chg="del">
        <pc:chgData name="William Grey" userId="37b73424-c081-4fc2-b1af-363f4f3fd4f3" providerId="ADAL" clId="{828E75EF-E2D5-4CAE-BD40-796CA438DBAC}" dt="2022-03-11T21:04:54.051" v="209" actId="47"/>
        <pc:sldMkLst>
          <pc:docMk/>
          <pc:sldMk cId="400931439" sldId="354"/>
        </pc:sldMkLst>
      </pc:sldChg>
      <pc:sldChg chg="del">
        <pc:chgData name="William Grey" userId="37b73424-c081-4fc2-b1af-363f4f3fd4f3" providerId="ADAL" clId="{828E75EF-E2D5-4CAE-BD40-796CA438DBAC}" dt="2022-03-11T21:04:53.593" v="208" actId="47"/>
        <pc:sldMkLst>
          <pc:docMk/>
          <pc:sldMk cId="3289644250" sldId="355"/>
        </pc:sldMkLst>
      </pc:sldChg>
      <pc:sldChg chg="del">
        <pc:chgData name="William Grey" userId="37b73424-c081-4fc2-b1af-363f4f3fd4f3" providerId="ADAL" clId="{828E75EF-E2D5-4CAE-BD40-796CA438DBAC}" dt="2022-03-11T21:04:53.137" v="207" actId="47"/>
        <pc:sldMkLst>
          <pc:docMk/>
          <pc:sldMk cId="4017513915" sldId="356"/>
        </pc:sldMkLst>
      </pc:sldChg>
      <pc:sldChg chg="del">
        <pc:chgData name="William Grey" userId="37b73424-c081-4fc2-b1af-363f4f3fd4f3" providerId="ADAL" clId="{828E75EF-E2D5-4CAE-BD40-796CA438DBAC}" dt="2022-03-11T21:04:52.764" v="206" actId="47"/>
        <pc:sldMkLst>
          <pc:docMk/>
          <pc:sldMk cId="257733174" sldId="357"/>
        </pc:sldMkLst>
      </pc:sldChg>
      <pc:sldChg chg="del">
        <pc:chgData name="William Grey" userId="37b73424-c081-4fc2-b1af-363f4f3fd4f3" providerId="ADAL" clId="{828E75EF-E2D5-4CAE-BD40-796CA438DBAC}" dt="2022-03-11T21:04:52.431" v="205" actId="47"/>
        <pc:sldMkLst>
          <pc:docMk/>
          <pc:sldMk cId="2007523001" sldId="358"/>
        </pc:sldMkLst>
      </pc:sldChg>
      <pc:sldChg chg="del">
        <pc:chgData name="William Grey" userId="37b73424-c081-4fc2-b1af-363f4f3fd4f3" providerId="ADAL" clId="{828E75EF-E2D5-4CAE-BD40-796CA438DBAC}" dt="2022-03-11T21:04:51.961" v="204" actId="47"/>
        <pc:sldMkLst>
          <pc:docMk/>
          <pc:sldMk cId="2560722582" sldId="359"/>
        </pc:sldMkLst>
      </pc:sldChg>
      <pc:sldChg chg="ord">
        <pc:chgData name="William Grey" userId="37b73424-c081-4fc2-b1af-363f4f3fd4f3" providerId="ADAL" clId="{828E75EF-E2D5-4CAE-BD40-796CA438DBAC}" dt="2022-03-11T22:18:45.223" v="707"/>
        <pc:sldMkLst>
          <pc:docMk/>
          <pc:sldMk cId="2673924361" sldId="360"/>
        </pc:sldMkLst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3007041937" sldId="361"/>
        </pc:sldMkLst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3059395788" sldId="361"/>
        </pc:sldMkLst>
        <pc:spChg chg="mod">
          <ac:chgData name="William Grey" userId="37b73424-c081-4fc2-b1af-363f4f3fd4f3" providerId="ADAL" clId="{828E75EF-E2D5-4CAE-BD40-796CA438DBAC}" dt="2022-03-11T22:11:07.044" v="479" actId="20577"/>
          <ac:spMkLst>
            <pc:docMk/>
            <pc:sldMk cId="3059395788" sldId="361"/>
            <ac:spMk id="2" creationId="{1E8DB0A9-EFE9-493E-825C-FAB9269EFBF6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595061809" sldId="362"/>
        </pc:sldMkLst>
        <pc:spChg chg="mod">
          <ac:chgData name="William Grey" userId="37b73424-c081-4fc2-b1af-363f4f3fd4f3" providerId="ADAL" clId="{828E75EF-E2D5-4CAE-BD40-796CA438DBAC}" dt="2022-03-11T22:12:03.190" v="526" actId="20577"/>
          <ac:spMkLst>
            <pc:docMk/>
            <pc:sldMk cId="595061809" sldId="362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12:37.342" v="565" actId="20577"/>
          <ac:spMkLst>
            <pc:docMk/>
            <pc:sldMk cId="595061809" sldId="36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2:12:30.715" v="564" actId="20577"/>
          <ac:graphicFrameMkLst>
            <pc:docMk/>
            <pc:sldMk cId="595061809" sldId="362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33:01.810" v="893" actId="2696"/>
        <pc:sldMkLst>
          <pc:docMk/>
          <pc:sldMk cId="3454920745" sldId="362"/>
        </pc:sldMkLst>
      </pc:sldChg>
      <pc:sldChg chg="add">
        <pc:chgData name="William Grey" userId="37b73424-c081-4fc2-b1af-363f4f3fd4f3" providerId="ADAL" clId="{828E75EF-E2D5-4CAE-BD40-796CA438DBAC}" dt="2022-03-11T22:33:12.643" v="894"/>
        <pc:sldMkLst>
          <pc:docMk/>
          <pc:sldMk cId="3822508728" sldId="362"/>
        </pc:sldMkLst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1107948594" sldId="363"/>
        </pc:sldMkLst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774217302" sldId="363"/>
        </pc:sldMkLst>
        <pc:spChg chg="mod">
          <ac:chgData name="William Grey" userId="37b73424-c081-4fc2-b1af-363f4f3fd4f3" providerId="ADAL" clId="{828E75EF-E2D5-4CAE-BD40-796CA438DBAC}" dt="2022-03-11T22:13:14.651" v="601" actId="1076"/>
          <ac:spMkLst>
            <pc:docMk/>
            <pc:sldMk cId="3774217302" sldId="363"/>
            <ac:spMk id="5" creationId="{4D611BC0-0D26-4A49-B520-28CB15ECBEFD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530720870" sldId="364"/>
        </pc:sldMkLst>
        <pc:spChg chg="mod">
          <ac:chgData name="William Grey" userId="37b73424-c081-4fc2-b1af-363f4f3fd4f3" providerId="ADAL" clId="{828E75EF-E2D5-4CAE-BD40-796CA438DBAC}" dt="2022-03-11T22:13:33.388" v="613" actId="20577"/>
          <ac:spMkLst>
            <pc:docMk/>
            <pc:sldMk cId="3530720870" sldId="364"/>
            <ac:spMk id="5" creationId="{4D611BC0-0D26-4A49-B520-28CB15ECBEFD}"/>
          </ac:spMkLst>
        </pc:spChg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3846569560" sldId="364"/>
        </pc:sldMkLst>
      </pc:sldChg>
      <pc:sldChg chg="modSp new mod">
        <pc:chgData name="William Grey" userId="37b73424-c081-4fc2-b1af-363f4f3fd4f3" providerId="ADAL" clId="{828E75EF-E2D5-4CAE-BD40-796CA438DBAC}" dt="2022-03-11T22:26:13.223" v="837" actId="20577"/>
        <pc:sldMkLst>
          <pc:docMk/>
          <pc:sldMk cId="1486829657" sldId="365"/>
        </pc:sldMkLst>
        <pc:spChg chg="mod">
          <ac:chgData name="William Grey" userId="37b73424-c081-4fc2-b1af-363f4f3fd4f3" providerId="ADAL" clId="{828E75EF-E2D5-4CAE-BD40-796CA438DBAC}" dt="2022-03-11T22:26:13.223" v="837" actId="20577"/>
          <ac:spMkLst>
            <pc:docMk/>
            <pc:sldMk cId="1486829657" sldId="365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36:29.335" v="950" actId="20577"/>
        <pc:sldMkLst>
          <pc:docMk/>
          <pc:sldMk cId="1398372341" sldId="366"/>
        </pc:sldMkLst>
        <pc:spChg chg="mod">
          <ac:chgData name="William Grey" userId="37b73424-c081-4fc2-b1af-363f4f3fd4f3" providerId="ADAL" clId="{828E75EF-E2D5-4CAE-BD40-796CA438DBAC}" dt="2022-03-11T22:36:29.335" v="950" actId="20577"/>
          <ac:spMkLst>
            <pc:docMk/>
            <pc:sldMk cId="1398372341" sldId="366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27:00.043" v="842"/>
        <pc:sldMkLst>
          <pc:docMk/>
          <pc:sldMk cId="3800505331" sldId="367"/>
        </pc:sldMkLst>
        <pc:spChg chg="mod">
          <ac:chgData name="William Grey" userId="37b73424-c081-4fc2-b1af-363f4f3fd4f3" providerId="ADAL" clId="{828E75EF-E2D5-4CAE-BD40-796CA438DBAC}" dt="2022-03-11T22:27:00.043" v="842"/>
          <ac:spMkLst>
            <pc:docMk/>
            <pc:sldMk cId="3800505331" sldId="367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5:08.949" v="822" actId="47"/>
        <pc:sldMkLst>
          <pc:docMk/>
          <pc:sldMk cId="722898907" sldId="368"/>
        </pc:sldMkLst>
        <pc:spChg chg="mod">
          <ac:chgData name="William Grey" userId="37b73424-c081-4fc2-b1af-363f4f3fd4f3" providerId="ADAL" clId="{828E75EF-E2D5-4CAE-BD40-796CA438DBAC}" dt="2022-03-11T22:20:03.737" v="748" actId="20577"/>
          <ac:spMkLst>
            <pc:docMk/>
            <pc:sldMk cId="722898907" sldId="368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7:12.351" v="843" actId="47"/>
        <pc:sldMkLst>
          <pc:docMk/>
          <pc:sldMk cId="2655443530" sldId="369"/>
        </pc:sldMkLst>
        <pc:spChg chg="mod">
          <ac:chgData name="William Grey" userId="37b73424-c081-4fc2-b1af-363f4f3fd4f3" providerId="ADAL" clId="{828E75EF-E2D5-4CAE-BD40-796CA438DBAC}" dt="2022-03-11T22:20:47.271" v="755" actId="20577"/>
          <ac:spMkLst>
            <pc:docMk/>
            <pc:sldMk cId="2655443530" sldId="369"/>
            <ac:spMk id="2" creationId="{EAB0290F-BDA2-4C6F-B689-534B8A031FF7}"/>
          </ac:spMkLst>
        </pc:spChg>
      </pc:sldChg>
      <pc:sldChg chg="modSp new mod ord">
        <pc:chgData name="William Grey" userId="37b73424-c081-4fc2-b1af-363f4f3fd4f3" providerId="ADAL" clId="{828E75EF-E2D5-4CAE-BD40-796CA438DBAC}" dt="2022-03-11T22:40:25.155" v="958"/>
        <pc:sldMkLst>
          <pc:docMk/>
          <pc:sldMk cId="3735033998" sldId="370"/>
        </pc:sldMkLst>
        <pc:spChg chg="mod">
          <ac:chgData name="William Grey" userId="37b73424-c081-4fc2-b1af-363f4f3fd4f3" providerId="ADAL" clId="{828E75EF-E2D5-4CAE-BD40-796CA438DBAC}" dt="2022-03-11T22:24:02.126" v="821" actId="20577"/>
          <ac:spMkLst>
            <pc:docMk/>
            <pc:sldMk cId="3735033998" sldId="370"/>
            <ac:spMk id="2" creationId="{17C3BE00-88EC-4714-AFC8-7DC7FFA18F55}"/>
          </ac:spMkLst>
        </pc:spChg>
      </pc:sldChg>
      <pc:sldChg chg="modSp new mod ord">
        <pc:chgData name="William Grey" userId="37b73424-c081-4fc2-b1af-363f4f3fd4f3" providerId="ADAL" clId="{828E75EF-E2D5-4CAE-BD40-796CA438DBAC}" dt="2022-03-11T22:35:37.721" v="898"/>
        <pc:sldMkLst>
          <pc:docMk/>
          <pc:sldMk cId="4144379706" sldId="371"/>
        </pc:sldMkLst>
        <pc:spChg chg="mod">
          <ac:chgData name="William Grey" userId="37b73424-c081-4fc2-b1af-363f4f3fd4f3" providerId="ADAL" clId="{828E75EF-E2D5-4CAE-BD40-796CA438DBAC}" dt="2022-03-11T22:31:38.705" v="890" actId="20577"/>
          <ac:spMkLst>
            <pc:docMk/>
            <pc:sldMk cId="4144379706" sldId="371"/>
            <ac:spMk id="2" creationId="{AA52DF08-D869-47F3-B2A3-F50F6B354F1B}"/>
          </ac:spMkLst>
        </pc:spChg>
      </pc:sldChg>
      <pc:sldChg chg="modSp add mod">
        <pc:chgData name="William Grey" userId="37b73424-c081-4fc2-b1af-363f4f3fd4f3" providerId="ADAL" clId="{828E75EF-E2D5-4CAE-BD40-796CA438DBAC}" dt="2022-03-11T22:44:06.272" v="973" actId="20577"/>
        <pc:sldMkLst>
          <pc:docMk/>
          <pc:sldMk cId="4018906437" sldId="372"/>
        </pc:sldMkLst>
        <pc:spChg chg="mod">
          <ac:chgData name="William Grey" userId="37b73424-c081-4fc2-b1af-363f4f3fd4f3" providerId="ADAL" clId="{828E75EF-E2D5-4CAE-BD40-796CA438DBAC}" dt="2022-03-11T22:44:06.272" v="973" actId="20577"/>
          <ac:spMkLst>
            <pc:docMk/>
            <pc:sldMk cId="4018906437" sldId="372"/>
            <ac:spMk id="3" creationId="{1A7159A5-BBC1-47B3-ACCB-D354696F9263}"/>
          </ac:spMkLst>
        </pc:spChg>
      </pc:sldChg>
      <pc:sldChg chg="add">
        <pc:chgData name="William Grey" userId="37b73424-c081-4fc2-b1af-363f4f3fd4f3" providerId="ADAL" clId="{828E75EF-E2D5-4CAE-BD40-796CA438DBAC}" dt="2022-03-11T22:41:20.676" v="960"/>
        <pc:sldMkLst>
          <pc:docMk/>
          <pc:sldMk cId="3582974816" sldId="373"/>
        </pc:sldMkLst>
      </pc:sldChg>
      <pc:sldChg chg="add">
        <pc:chgData name="William Grey" userId="37b73424-c081-4fc2-b1af-363f4f3fd4f3" providerId="ADAL" clId="{828E75EF-E2D5-4CAE-BD40-796CA438DBAC}" dt="2022-03-11T22:41:28.442" v="961"/>
        <pc:sldMkLst>
          <pc:docMk/>
          <pc:sldMk cId="2063790783" sldId="374"/>
        </pc:sldMkLst>
      </pc:sldChg>
      <pc:sldChg chg="add">
        <pc:chgData name="William Grey" userId="37b73424-c081-4fc2-b1af-363f4f3fd4f3" providerId="ADAL" clId="{828E75EF-E2D5-4CAE-BD40-796CA438DBAC}" dt="2022-03-11T22:41:35.673" v="962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0CD81F3D-E734-401E-9818-8DC1B85EB12E}"/>
    <pc:docChg chg="custSel addSld modSld">
      <pc:chgData name="William Grey" userId="37b73424-c081-4fc2-b1af-363f4f3fd4f3" providerId="ADAL" clId="{0CD81F3D-E734-401E-9818-8DC1B85EB12E}" dt="2022-01-30T20:49:00.644" v="406" actId="20577"/>
      <pc:docMkLst>
        <pc:docMk/>
      </pc:docMkLst>
      <pc:sldChg chg="modSp mod">
        <pc:chgData name="William Grey" userId="37b73424-c081-4fc2-b1af-363f4f3fd4f3" providerId="ADAL" clId="{0CD81F3D-E734-401E-9818-8DC1B85EB12E}" dt="2022-01-30T20:37:27.185" v="62" actId="27636"/>
        <pc:sldMkLst>
          <pc:docMk/>
          <pc:sldMk cId="730207865" sldId="271"/>
        </pc:sldMkLst>
        <pc:spChg chg="mod">
          <ac:chgData name="William Grey" userId="37b73424-c081-4fc2-b1af-363f4f3fd4f3" providerId="ADAL" clId="{0CD81F3D-E734-401E-9818-8DC1B85EB12E}" dt="2022-01-30T20:37:27.185" v="62" actId="27636"/>
          <ac:spMkLst>
            <pc:docMk/>
            <pc:sldMk cId="730207865" sldId="271"/>
            <ac:spMk id="2" creationId="{327644AE-6E07-4FD8-B9FC-49DAD932B14A}"/>
          </ac:spMkLst>
        </pc:spChg>
      </pc:sldChg>
      <pc:sldChg chg="modSp mod">
        <pc:chgData name="William Grey" userId="37b73424-c081-4fc2-b1af-363f4f3fd4f3" providerId="ADAL" clId="{0CD81F3D-E734-401E-9818-8DC1B85EB12E}" dt="2022-01-30T20:37:26.202" v="11" actId="27636"/>
        <pc:sldMkLst>
          <pc:docMk/>
          <pc:sldMk cId="3213800478" sldId="295"/>
        </pc:sldMkLst>
        <pc:spChg chg="mod">
          <ac:chgData name="William Grey" userId="37b73424-c081-4fc2-b1af-363f4f3fd4f3" providerId="ADAL" clId="{0CD81F3D-E734-401E-9818-8DC1B85EB12E}" dt="2022-01-30T20:37:26.202" v="11" actId="27636"/>
          <ac:spMkLst>
            <pc:docMk/>
            <pc:sldMk cId="3213800478" sldId="29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18" v="12" actId="27636"/>
        <pc:sldMkLst>
          <pc:docMk/>
          <pc:sldMk cId="3897433767" sldId="296"/>
        </pc:sldMkLst>
        <pc:spChg chg="mod">
          <ac:chgData name="William Grey" userId="37b73424-c081-4fc2-b1af-363f4f3fd4f3" providerId="ADAL" clId="{0CD81F3D-E734-401E-9818-8DC1B85EB12E}" dt="2022-01-30T20:37:26.218" v="12" actId="27636"/>
          <ac:spMkLst>
            <pc:docMk/>
            <pc:sldMk cId="3897433767" sldId="29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84" v="10" actId="27636"/>
        <pc:sldMkLst>
          <pc:docMk/>
          <pc:sldMk cId="2796747304" sldId="297"/>
        </pc:sldMkLst>
        <pc:spChg chg="mod">
          <ac:chgData name="William Grey" userId="37b73424-c081-4fc2-b1af-363f4f3fd4f3" providerId="ADAL" clId="{0CD81F3D-E734-401E-9818-8DC1B85EB12E}" dt="2022-01-30T20:37:26.184" v="10" actId="27636"/>
          <ac:spMkLst>
            <pc:docMk/>
            <pc:sldMk cId="2796747304" sldId="29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53" v="14" actId="27636"/>
        <pc:sldMkLst>
          <pc:docMk/>
          <pc:sldMk cId="2337774909" sldId="298"/>
        </pc:sldMkLst>
        <pc:spChg chg="mod">
          <ac:chgData name="William Grey" userId="37b73424-c081-4fc2-b1af-363f4f3fd4f3" providerId="ADAL" clId="{0CD81F3D-E734-401E-9818-8DC1B85EB12E}" dt="2022-01-30T20:37:26.253" v="14" actId="27636"/>
          <ac:spMkLst>
            <pc:docMk/>
            <pc:sldMk cId="2337774909" sldId="29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36" v="13" actId="27636"/>
        <pc:sldMkLst>
          <pc:docMk/>
          <pc:sldMk cId="2790386384" sldId="299"/>
        </pc:sldMkLst>
        <pc:spChg chg="mod">
          <ac:chgData name="William Grey" userId="37b73424-c081-4fc2-b1af-363f4f3fd4f3" providerId="ADAL" clId="{0CD81F3D-E734-401E-9818-8DC1B85EB12E}" dt="2022-01-30T20:37:26.236" v="13" actId="27636"/>
          <ac:spMkLst>
            <pc:docMk/>
            <pc:sldMk cId="2790386384" sldId="29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75" v="15" actId="27636"/>
        <pc:sldMkLst>
          <pc:docMk/>
          <pc:sldMk cId="2865175894" sldId="300"/>
        </pc:sldMkLst>
        <pc:spChg chg="mod">
          <ac:chgData name="William Grey" userId="37b73424-c081-4fc2-b1af-363f4f3fd4f3" providerId="ADAL" clId="{0CD81F3D-E734-401E-9818-8DC1B85EB12E}" dt="2022-01-30T20:37:26.275" v="15" actId="27636"/>
          <ac:spMkLst>
            <pc:docMk/>
            <pc:sldMk cId="2865175894" sldId="30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51" v="8" actId="27636"/>
        <pc:sldMkLst>
          <pc:docMk/>
          <pc:sldMk cId="3962986500" sldId="301"/>
        </pc:sldMkLst>
        <pc:spChg chg="mod">
          <ac:chgData name="William Grey" userId="37b73424-c081-4fc2-b1af-363f4f3fd4f3" providerId="ADAL" clId="{0CD81F3D-E734-401E-9818-8DC1B85EB12E}" dt="2022-01-30T20:37:26.151" v="8" actId="27636"/>
          <ac:spMkLst>
            <pc:docMk/>
            <pc:sldMk cId="3962986500" sldId="30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71" v="9" actId="27636"/>
        <pc:sldMkLst>
          <pc:docMk/>
          <pc:sldMk cId="397860733" sldId="302"/>
        </pc:sldMkLst>
        <pc:spChg chg="mod">
          <ac:chgData name="William Grey" userId="37b73424-c081-4fc2-b1af-363f4f3fd4f3" providerId="ADAL" clId="{0CD81F3D-E734-401E-9818-8DC1B85EB12E}" dt="2022-01-30T20:37:26.171" v="9" actId="27636"/>
          <ac:spMkLst>
            <pc:docMk/>
            <pc:sldMk cId="397860733" sldId="30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17" v="6" actId="27636"/>
        <pc:sldMkLst>
          <pc:docMk/>
          <pc:sldMk cId="3391099957" sldId="303"/>
        </pc:sldMkLst>
        <pc:spChg chg="mod">
          <ac:chgData name="William Grey" userId="37b73424-c081-4fc2-b1af-363f4f3fd4f3" providerId="ADAL" clId="{0CD81F3D-E734-401E-9818-8DC1B85EB12E}" dt="2022-01-30T20:37:26.117" v="6" actId="27636"/>
          <ac:spMkLst>
            <pc:docMk/>
            <pc:sldMk cId="3391099957" sldId="30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35" v="7" actId="27636"/>
        <pc:sldMkLst>
          <pc:docMk/>
          <pc:sldMk cId="2937341473" sldId="304"/>
        </pc:sldMkLst>
        <pc:spChg chg="mod">
          <ac:chgData name="William Grey" userId="37b73424-c081-4fc2-b1af-363f4f3fd4f3" providerId="ADAL" clId="{0CD81F3D-E734-401E-9818-8DC1B85EB12E}" dt="2022-01-30T20:37:26.135" v="7" actId="27636"/>
          <ac:spMkLst>
            <pc:docMk/>
            <pc:sldMk cId="2937341473" sldId="30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86" v="16" actId="27636"/>
        <pc:sldMkLst>
          <pc:docMk/>
          <pc:sldMk cId="430793818" sldId="307"/>
        </pc:sldMkLst>
        <pc:spChg chg="mod">
          <ac:chgData name="William Grey" userId="37b73424-c081-4fc2-b1af-363f4f3fd4f3" providerId="ADAL" clId="{0CD81F3D-E734-401E-9818-8DC1B85EB12E}" dt="2022-01-30T20:37:26.286" v="16" actId="27636"/>
          <ac:spMkLst>
            <pc:docMk/>
            <pc:sldMk cId="430793818" sldId="30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19" v="18" actId="27636"/>
        <pc:sldMkLst>
          <pc:docMk/>
          <pc:sldMk cId="1239256711" sldId="308"/>
        </pc:sldMkLst>
        <pc:spChg chg="mod">
          <ac:chgData name="William Grey" userId="37b73424-c081-4fc2-b1af-363f4f3fd4f3" providerId="ADAL" clId="{0CD81F3D-E734-401E-9818-8DC1B85EB12E}" dt="2022-01-30T20:37:26.319" v="18" actId="27636"/>
          <ac:spMkLst>
            <pc:docMk/>
            <pc:sldMk cId="1239256711" sldId="30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03" v="17" actId="27636"/>
        <pc:sldMkLst>
          <pc:docMk/>
          <pc:sldMk cId="860919808" sldId="309"/>
        </pc:sldMkLst>
        <pc:spChg chg="mod">
          <ac:chgData name="William Grey" userId="37b73424-c081-4fc2-b1af-363f4f3fd4f3" providerId="ADAL" clId="{0CD81F3D-E734-401E-9818-8DC1B85EB12E}" dt="2022-01-30T20:37:26.303" v="17" actId="27636"/>
          <ac:spMkLst>
            <pc:docMk/>
            <pc:sldMk cId="860919808" sldId="30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17" v="24" actId="27636"/>
        <pc:sldMkLst>
          <pc:docMk/>
          <pc:sldMk cId="1581648746" sldId="311"/>
        </pc:sldMkLst>
        <pc:spChg chg="mod">
          <ac:chgData name="William Grey" userId="37b73424-c081-4fc2-b1af-363f4f3fd4f3" providerId="ADAL" clId="{0CD81F3D-E734-401E-9818-8DC1B85EB12E}" dt="2022-01-30T20:37:26.417" v="24" actId="27636"/>
          <ac:spMkLst>
            <pc:docMk/>
            <pc:sldMk cId="1581648746" sldId="31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36" v="19" actId="27636"/>
        <pc:sldMkLst>
          <pc:docMk/>
          <pc:sldMk cId="1931840087" sldId="312"/>
        </pc:sldMkLst>
        <pc:spChg chg="mod">
          <ac:chgData name="William Grey" userId="37b73424-c081-4fc2-b1af-363f4f3fd4f3" providerId="ADAL" clId="{0CD81F3D-E734-401E-9818-8DC1B85EB12E}" dt="2022-01-30T20:37:26.336" v="19" actId="27636"/>
          <ac:spMkLst>
            <pc:docMk/>
            <pc:sldMk cId="1931840087" sldId="31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86" v="22" actId="27636"/>
        <pc:sldMkLst>
          <pc:docMk/>
          <pc:sldMk cId="3683310259" sldId="313"/>
        </pc:sldMkLst>
        <pc:spChg chg="mod">
          <ac:chgData name="William Grey" userId="37b73424-c081-4fc2-b1af-363f4f3fd4f3" providerId="ADAL" clId="{0CD81F3D-E734-401E-9818-8DC1B85EB12E}" dt="2022-01-30T20:37:26.386" v="22" actId="27636"/>
          <ac:spMkLst>
            <pc:docMk/>
            <pc:sldMk cId="3683310259" sldId="31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36" v="25" actId="27636"/>
        <pc:sldMkLst>
          <pc:docMk/>
          <pc:sldMk cId="641595609" sldId="314"/>
        </pc:sldMkLst>
        <pc:spChg chg="mod">
          <ac:chgData name="William Grey" userId="37b73424-c081-4fc2-b1af-363f4f3fd4f3" providerId="ADAL" clId="{0CD81F3D-E734-401E-9818-8DC1B85EB12E}" dt="2022-01-30T20:37:26.436" v="25" actId="27636"/>
          <ac:spMkLst>
            <pc:docMk/>
            <pc:sldMk cId="641595609" sldId="31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53" v="26" actId="27636"/>
        <pc:sldMkLst>
          <pc:docMk/>
          <pc:sldMk cId="3661034388" sldId="315"/>
        </pc:sldMkLst>
        <pc:spChg chg="mod">
          <ac:chgData name="William Grey" userId="37b73424-c081-4fc2-b1af-363f4f3fd4f3" providerId="ADAL" clId="{0CD81F3D-E734-401E-9818-8DC1B85EB12E}" dt="2022-01-30T20:37:26.453" v="26" actId="27636"/>
          <ac:spMkLst>
            <pc:docMk/>
            <pc:sldMk cId="3661034388" sldId="31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84" v="27" actId="27636"/>
        <pc:sldMkLst>
          <pc:docMk/>
          <pc:sldMk cId="3172721460" sldId="316"/>
        </pc:sldMkLst>
        <pc:spChg chg="mod">
          <ac:chgData name="William Grey" userId="37b73424-c081-4fc2-b1af-363f4f3fd4f3" providerId="ADAL" clId="{0CD81F3D-E734-401E-9818-8DC1B85EB12E}" dt="2022-01-30T20:37:26.484" v="27" actId="27636"/>
          <ac:spMkLst>
            <pc:docMk/>
            <pc:sldMk cId="3172721460" sldId="31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01" v="28" actId="27636"/>
        <pc:sldMkLst>
          <pc:docMk/>
          <pc:sldMk cId="228588024" sldId="317"/>
        </pc:sldMkLst>
        <pc:spChg chg="mod">
          <ac:chgData name="William Grey" userId="37b73424-c081-4fc2-b1af-363f4f3fd4f3" providerId="ADAL" clId="{0CD81F3D-E734-401E-9818-8DC1B85EB12E}" dt="2022-01-30T20:37:26.501" v="28" actId="27636"/>
          <ac:spMkLst>
            <pc:docMk/>
            <pc:sldMk cId="228588024" sldId="31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17" v="29" actId="27636"/>
        <pc:sldMkLst>
          <pc:docMk/>
          <pc:sldMk cId="3803260383" sldId="318"/>
        </pc:sldMkLst>
        <pc:spChg chg="mod">
          <ac:chgData name="William Grey" userId="37b73424-c081-4fc2-b1af-363f4f3fd4f3" providerId="ADAL" clId="{0CD81F3D-E734-401E-9818-8DC1B85EB12E}" dt="2022-01-30T20:37:26.517" v="29" actId="27636"/>
          <ac:spMkLst>
            <pc:docMk/>
            <pc:sldMk cId="3803260383" sldId="31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40" v="30" actId="27636"/>
        <pc:sldMkLst>
          <pc:docMk/>
          <pc:sldMk cId="2289848188" sldId="319"/>
        </pc:sldMkLst>
        <pc:spChg chg="mod">
          <ac:chgData name="William Grey" userId="37b73424-c081-4fc2-b1af-363f4f3fd4f3" providerId="ADAL" clId="{0CD81F3D-E734-401E-9818-8DC1B85EB12E}" dt="2022-01-30T20:37:26.540" v="30" actId="27636"/>
          <ac:spMkLst>
            <pc:docMk/>
            <pc:sldMk cId="2289848188" sldId="31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51" v="31" actId="27636"/>
        <pc:sldMkLst>
          <pc:docMk/>
          <pc:sldMk cId="2813350796" sldId="320"/>
        </pc:sldMkLst>
        <pc:spChg chg="mod">
          <ac:chgData name="William Grey" userId="37b73424-c081-4fc2-b1af-363f4f3fd4f3" providerId="ADAL" clId="{0CD81F3D-E734-401E-9818-8DC1B85EB12E}" dt="2022-01-30T20:37:26.551" v="31" actId="27636"/>
          <ac:spMkLst>
            <pc:docMk/>
            <pc:sldMk cId="2813350796" sldId="32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69" v="32" actId="27636"/>
        <pc:sldMkLst>
          <pc:docMk/>
          <pc:sldMk cId="2247355263" sldId="321"/>
        </pc:sldMkLst>
        <pc:spChg chg="mod">
          <ac:chgData name="William Grey" userId="37b73424-c081-4fc2-b1af-363f4f3fd4f3" providerId="ADAL" clId="{0CD81F3D-E734-401E-9818-8DC1B85EB12E}" dt="2022-01-30T20:37:26.569" v="32" actId="27636"/>
          <ac:spMkLst>
            <pc:docMk/>
            <pc:sldMk cId="2247355263" sldId="32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17" v="35" actId="27636"/>
        <pc:sldMkLst>
          <pc:docMk/>
          <pc:sldMk cId="3532617215" sldId="322"/>
        </pc:sldMkLst>
        <pc:spChg chg="mod">
          <ac:chgData name="William Grey" userId="37b73424-c081-4fc2-b1af-363f4f3fd4f3" providerId="ADAL" clId="{0CD81F3D-E734-401E-9818-8DC1B85EB12E}" dt="2022-01-30T20:37:26.617" v="35" actId="27636"/>
          <ac:spMkLst>
            <pc:docMk/>
            <pc:sldMk cId="3532617215" sldId="32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33" v="36" actId="27636"/>
        <pc:sldMkLst>
          <pc:docMk/>
          <pc:sldMk cId="1073522104" sldId="323"/>
        </pc:sldMkLst>
        <pc:spChg chg="mod">
          <ac:chgData name="William Grey" userId="37b73424-c081-4fc2-b1af-363f4f3fd4f3" providerId="ADAL" clId="{0CD81F3D-E734-401E-9818-8DC1B85EB12E}" dt="2022-01-30T20:37:26.633" v="36" actId="27636"/>
          <ac:spMkLst>
            <pc:docMk/>
            <pc:sldMk cId="1073522104" sldId="32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82" v="33" actId="27636"/>
        <pc:sldMkLst>
          <pc:docMk/>
          <pc:sldMk cId="779850899" sldId="324"/>
        </pc:sldMkLst>
        <pc:spChg chg="mod">
          <ac:chgData name="William Grey" userId="37b73424-c081-4fc2-b1af-363f4f3fd4f3" providerId="ADAL" clId="{0CD81F3D-E734-401E-9818-8DC1B85EB12E}" dt="2022-01-30T20:37:26.582" v="33" actId="27636"/>
          <ac:spMkLst>
            <pc:docMk/>
            <pc:sldMk cId="779850899" sldId="32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01" v="34" actId="27636"/>
        <pc:sldMkLst>
          <pc:docMk/>
          <pc:sldMk cId="807661983" sldId="325"/>
        </pc:sldMkLst>
        <pc:spChg chg="mod">
          <ac:chgData name="William Grey" userId="37b73424-c081-4fc2-b1af-363f4f3fd4f3" providerId="ADAL" clId="{0CD81F3D-E734-401E-9818-8DC1B85EB12E}" dt="2022-01-30T20:37:26.601" v="34" actId="27636"/>
          <ac:spMkLst>
            <pc:docMk/>
            <pc:sldMk cId="807661983" sldId="32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50" v="37" actId="27636"/>
        <pc:sldMkLst>
          <pc:docMk/>
          <pc:sldMk cId="1729483896" sldId="326"/>
        </pc:sldMkLst>
        <pc:spChg chg="mod">
          <ac:chgData name="William Grey" userId="37b73424-c081-4fc2-b1af-363f4f3fd4f3" providerId="ADAL" clId="{0CD81F3D-E734-401E-9818-8DC1B85EB12E}" dt="2022-01-30T20:37:26.650" v="37" actId="27636"/>
          <ac:spMkLst>
            <pc:docMk/>
            <pc:sldMk cId="1729483896" sldId="32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19" v="41" actId="27636"/>
        <pc:sldMkLst>
          <pc:docMk/>
          <pc:sldMk cId="884283601" sldId="327"/>
        </pc:sldMkLst>
        <pc:spChg chg="mod">
          <ac:chgData name="William Grey" userId="37b73424-c081-4fc2-b1af-363f4f3fd4f3" providerId="ADAL" clId="{0CD81F3D-E734-401E-9818-8DC1B85EB12E}" dt="2022-01-30T20:37:26.719" v="41" actId="27636"/>
          <ac:spMkLst>
            <pc:docMk/>
            <pc:sldMk cId="884283601" sldId="32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99" v="40" actId="27636"/>
        <pc:sldMkLst>
          <pc:docMk/>
          <pc:sldMk cId="3443949231" sldId="328"/>
        </pc:sldMkLst>
        <pc:spChg chg="mod">
          <ac:chgData name="William Grey" userId="37b73424-c081-4fc2-b1af-363f4f3fd4f3" providerId="ADAL" clId="{0CD81F3D-E734-401E-9818-8DC1B85EB12E}" dt="2022-01-30T20:37:26.699" v="40" actId="27636"/>
          <ac:spMkLst>
            <pc:docMk/>
            <pc:sldMk cId="3443949231" sldId="32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49" v="43" actId="27636"/>
        <pc:sldMkLst>
          <pc:docMk/>
          <pc:sldMk cId="1432737137" sldId="329"/>
        </pc:sldMkLst>
        <pc:spChg chg="mod">
          <ac:chgData name="William Grey" userId="37b73424-c081-4fc2-b1af-363f4f3fd4f3" providerId="ADAL" clId="{0CD81F3D-E734-401E-9818-8DC1B85EB12E}" dt="2022-01-30T20:37:26.749" v="43" actId="27636"/>
          <ac:spMkLst>
            <pc:docMk/>
            <pc:sldMk cId="1432737137" sldId="32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6" v="45" actId="27636"/>
        <pc:sldMkLst>
          <pc:docMk/>
          <pc:sldMk cId="637941319" sldId="330"/>
        </pc:sldMkLst>
        <pc:spChg chg="mod">
          <ac:chgData name="William Grey" userId="37b73424-c081-4fc2-b1af-363f4f3fd4f3" providerId="ADAL" clId="{0CD81F3D-E734-401E-9818-8DC1B85EB12E}" dt="2022-01-30T20:37:26.896" v="45" actId="27636"/>
          <ac:spMkLst>
            <pc:docMk/>
            <pc:sldMk cId="637941319" sldId="33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34" v="47" actId="27636"/>
        <pc:sldMkLst>
          <pc:docMk/>
          <pc:sldMk cId="3232444505" sldId="331"/>
        </pc:sldMkLst>
        <pc:spChg chg="mod">
          <ac:chgData name="William Grey" userId="37b73424-c081-4fc2-b1af-363f4f3fd4f3" providerId="ADAL" clId="{0CD81F3D-E734-401E-9818-8DC1B85EB12E}" dt="2022-01-30T20:37:26.934" v="47" actId="27636"/>
          <ac:spMkLst>
            <pc:docMk/>
            <pc:sldMk cId="3232444505" sldId="33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85" v="50" actId="27636"/>
        <pc:sldMkLst>
          <pc:docMk/>
          <pc:sldMk cId="4125983200" sldId="332"/>
        </pc:sldMkLst>
        <pc:spChg chg="mod">
          <ac:chgData name="William Grey" userId="37b73424-c081-4fc2-b1af-363f4f3fd4f3" providerId="ADAL" clId="{0CD81F3D-E734-401E-9818-8DC1B85EB12E}" dt="2022-01-30T20:37:26.985" v="50" actId="27636"/>
          <ac:spMkLst>
            <pc:docMk/>
            <pc:sldMk cId="4125983200" sldId="33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1" v="44" actId="27636"/>
        <pc:sldMkLst>
          <pc:docMk/>
          <pc:sldMk cId="44130954" sldId="333"/>
        </pc:sldMkLst>
        <pc:spChg chg="mod">
          <ac:chgData name="William Grey" userId="37b73424-c081-4fc2-b1af-363f4f3fd4f3" providerId="ADAL" clId="{0CD81F3D-E734-401E-9818-8DC1B85EB12E}" dt="2022-01-30T20:37:26.891" v="44" actId="27636"/>
          <ac:spMkLst>
            <pc:docMk/>
            <pc:sldMk cId="44130954" sldId="33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33" v="42" actId="27636"/>
        <pc:sldMkLst>
          <pc:docMk/>
          <pc:sldMk cId="2515870256" sldId="334"/>
        </pc:sldMkLst>
        <pc:spChg chg="mod">
          <ac:chgData name="William Grey" userId="37b73424-c081-4fc2-b1af-363f4f3fd4f3" providerId="ADAL" clId="{0CD81F3D-E734-401E-9818-8DC1B85EB12E}" dt="2022-01-30T20:37:26.733" v="42" actId="27636"/>
          <ac:spMkLst>
            <pc:docMk/>
            <pc:sldMk cId="2515870256" sldId="33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50" v="48" actId="27636"/>
        <pc:sldMkLst>
          <pc:docMk/>
          <pc:sldMk cId="4167656901" sldId="335"/>
        </pc:sldMkLst>
        <pc:spChg chg="mod">
          <ac:chgData name="William Grey" userId="37b73424-c081-4fc2-b1af-363f4f3fd4f3" providerId="ADAL" clId="{0CD81F3D-E734-401E-9818-8DC1B85EB12E}" dt="2022-01-30T20:37:26.950" v="48" actId="27636"/>
          <ac:spMkLst>
            <pc:docMk/>
            <pc:sldMk cId="4167656901" sldId="33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69" v="49" actId="27636"/>
        <pc:sldMkLst>
          <pc:docMk/>
          <pc:sldMk cId="637968135" sldId="336"/>
        </pc:sldMkLst>
        <pc:spChg chg="mod">
          <ac:chgData name="William Grey" userId="37b73424-c081-4fc2-b1af-363f4f3fd4f3" providerId="ADAL" clId="{0CD81F3D-E734-401E-9818-8DC1B85EB12E}" dt="2022-01-30T20:37:26.969" v="49" actId="27636"/>
          <ac:spMkLst>
            <pc:docMk/>
            <pc:sldMk cId="637968135" sldId="33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22" v="46" actId="27636"/>
        <pc:sldMkLst>
          <pc:docMk/>
          <pc:sldMk cId="3682782461" sldId="337"/>
        </pc:sldMkLst>
        <pc:spChg chg="mod">
          <ac:chgData name="William Grey" userId="37b73424-c081-4fc2-b1af-363f4f3fd4f3" providerId="ADAL" clId="{0CD81F3D-E734-401E-9818-8DC1B85EB12E}" dt="2022-01-30T20:37:26.922" v="46" actId="27636"/>
          <ac:spMkLst>
            <pc:docMk/>
            <pc:sldMk cId="3682782461" sldId="33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66" v="38" actId="27636"/>
        <pc:sldMkLst>
          <pc:docMk/>
          <pc:sldMk cId="3170550547" sldId="338"/>
        </pc:sldMkLst>
        <pc:spChg chg="mod">
          <ac:chgData name="William Grey" userId="37b73424-c081-4fc2-b1af-363f4f3fd4f3" providerId="ADAL" clId="{0CD81F3D-E734-401E-9818-8DC1B85EB12E}" dt="2022-01-30T20:37:26.666" v="38" actId="27636"/>
          <ac:spMkLst>
            <pc:docMk/>
            <pc:sldMk cId="3170550547" sldId="33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82" v="39" actId="27636"/>
        <pc:sldMkLst>
          <pc:docMk/>
          <pc:sldMk cId="3840555443" sldId="339"/>
        </pc:sldMkLst>
        <pc:spChg chg="mod">
          <ac:chgData name="William Grey" userId="37b73424-c081-4fc2-b1af-363f4f3fd4f3" providerId="ADAL" clId="{0CD81F3D-E734-401E-9818-8DC1B85EB12E}" dt="2022-01-30T20:37:26.682" v="39" actId="27636"/>
          <ac:spMkLst>
            <pc:docMk/>
            <pc:sldMk cId="3840555443" sldId="33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02" v="51" actId="27636"/>
        <pc:sldMkLst>
          <pc:docMk/>
          <pc:sldMk cId="48001191" sldId="340"/>
        </pc:sldMkLst>
        <pc:spChg chg="mod">
          <ac:chgData name="William Grey" userId="37b73424-c081-4fc2-b1af-363f4f3fd4f3" providerId="ADAL" clId="{0CD81F3D-E734-401E-9818-8DC1B85EB12E}" dt="2022-01-30T20:37:27.002" v="51" actId="27636"/>
          <ac:spMkLst>
            <pc:docMk/>
            <pc:sldMk cId="48001191" sldId="34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35" v="53" actId="27636"/>
        <pc:sldMkLst>
          <pc:docMk/>
          <pc:sldMk cId="2415790071" sldId="341"/>
        </pc:sldMkLst>
        <pc:spChg chg="mod">
          <ac:chgData name="William Grey" userId="37b73424-c081-4fc2-b1af-363f4f3fd4f3" providerId="ADAL" clId="{0CD81F3D-E734-401E-9818-8DC1B85EB12E}" dt="2022-01-30T20:37:27.035" v="53" actId="27636"/>
          <ac:spMkLst>
            <pc:docMk/>
            <pc:sldMk cId="2415790071" sldId="34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50" v="54" actId="27636"/>
        <pc:sldMkLst>
          <pc:docMk/>
          <pc:sldMk cId="262057836" sldId="342"/>
        </pc:sldMkLst>
        <pc:spChg chg="mod">
          <ac:chgData name="William Grey" userId="37b73424-c081-4fc2-b1af-363f4f3fd4f3" providerId="ADAL" clId="{0CD81F3D-E734-401E-9818-8DC1B85EB12E}" dt="2022-01-30T20:37:27.050" v="54" actId="27636"/>
          <ac:spMkLst>
            <pc:docMk/>
            <pc:sldMk cId="262057836" sldId="34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18" v="52" actId="27636"/>
        <pc:sldMkLst>
          <pc:docMk/>
          <pc:sldMk cId="594940151" sldId="343"/>
        </pc:sldMkLst>
        <pc:spChg chg="mod">
          <ac:chgData name="William Grey" userId="37b73424-c081-4fc2-b1af-363f4f3fd4f3" providerId="ADAL" clId="{0CD81F3D-E734-401E-9818-8DC1B85EB12E}" dt="2022-01-30T20:37:27.018" v="52" actId="27636"/>
          <ac:spMkLst>
            <pc:docMk/>
            <pc:sldMk cId="594940151" sldId="34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02" v="23" actId="27636"/>
        <pc:sldMkLst>
          <pc:docMk/>
          <pc:sldMk cId="277200227" sldId="344"/>
        </pc:sldMkLst>
        <pc:spChg chg="mod">
          <ac:chgData name="William Grey" userId="37b73424-c081-4fc2-b1af-363f4f3fd4f3" providerId="ADAL" clId="{0CD81F3D-E734-401E-9818-8DC1B85EB12E}" dt="2022-01-30T20:37:26.402" v="23" actId="27636"/>
          <ac:spMkLst>
            <pc:docMk/>
            <pc:sldMk cId="277200227" sldId="34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84" v="4" actId="27636"/>
        <pc:sldMkLst>
          <pc:docMk/>
          <pc:sldMk cId="3499396680" sldId="345"/>
        </pc:sldMkLst>
        <pc:spChg chg="mod">
          <ac:chgData name="William Grey" userId="37b73424-c081-4fc2-b1af-363f4f3fd4f3" providerId="ADAL" clId="{0CD81F3D-E734-401E-9818-8DC1B85EB12E}" dt="2022-01-30T20:37:26.084" v="4" actId="27636"/>
          <ac:spMkLst>
            <pc:docMk/>
            <pc:sldMk cId="3499396680" sldId="34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04" v="5" actId="27636"/>
        <pc:sldMkLst>
          <pc:docMk/>
          <pc:sldMk cId="2571390211" sldId="346"/>
        </pc:sldMkLst>
        <pc:spChg chg="mod">
          <ac:chgData name="William Grey" userId="37b73424-c081-4fc2-b1af-363f4f3fd4f3" providerId="ADAL" clId="{0CD81F3D-E734-401E-9818-8DC1B85EB12E}" dt="2022-01-30T20:37:26.104" v="5" actId="27636"/>
          <ac:spMkLst>
            <pc:docMk/>
            <pc:sldMk cId="2571390211" sldId="34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26" v="0" actId="27636"/>
        <pc:sldMkLst>
          <pc:docMk/>
          <pc:sldMk cId="1777427813" sldId="347"/>
        </pc:sldMkLst>
        <pc:spChg chg="mod">
          <ac:chgData name="William Grey" userId="37b73424-c081-4fc2-b1af-363f4f3fd4f3" providerId="ADAL" clId="{0CD81F3D-E734-401E-9818-8DC1B85EB12E}" dt="2022-01-30T20:37:26.026" v="0" actId="27636"/>
          <ac:spMkLst>
            <pc:docMk/>
            <pc:sldMk cId="1777427813" sldId="34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33" v="1" actId="27636"/>
        <pc:sldMkLst>
          <pc:docMk/>
          <pc:sldMk cId="3835611883" sldId="348"/>
        </pc:sldMkLst>
        <pc:spChg chg="mod">
          <ac:chgData name="William Grey" userId="37b73424-c081-4fc2-b1af-363f4f3fd4f3" providerId="ADAL" clId="{0CD81F3D-E734-401E-9818-8DC1B85EB12E}" dt="2022-01-30T20:37:26.033" v="1" actId="27636"/>
          <ac:spMkLst>
            <pc:docMk/>
            <pc:sldMk cId="3835611883" sldId="34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51" v="2" actId="27636"/>
        <pc:sldMkLst>
          <pc:docMk/>
          <pc:sldMk cId="1237030772" sldId="349"/>
        </pc:sldMkLst>
        <pc:spChg chg="mod">
          <ac:chgData name="William Grey" userId="37b73424-c081-4fc2-b1af-363f4f3fd4f3" providerId="ADAL" clId="{0CD81F3D-E734-401E-9818-8DC1B85EB12E}" dt="2022-01-30T20:37:26.051" v="2" actId="27636"/>
          <ac:spMkLst>
            <pc:docMk/>
            <pc:sldMk cId="1237030772" sldId="34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78" v="3" actId="27636"/>
        <pc:sldMkLst>
          <pc:docMk/>
          <pc:sldMk cId="770684938" sldId="350"/>
        </pc:sldMkLst>
        <pc:spChg chg="mod">
          <ac:chgData name="William Grey" userId="37b73424-c081-4fc2-b1af-363f4f3fd4f3" providerId="ADAL" clId="{0CD81F3D-E734-401E-9818-8DC1B85EB12E}" dt="2022-01-30T20:37:26.078" v="3" actId="27636"/>
          <ac:spMkLst>
            <pc:docMk/>
            <pc:sldMk cId="770684938" sldId="35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69" v="21" actId="27636"/>
        <pc:sldMkLst>
          <pc:docMk/>
          <pc:sldMk cId="1855536712" sldId="351"/>
        </pc:sldMkLst>
        <pc:spChg chg="mod">
          <ac:chgData name="William Grey" userId="37b73424-c081-4fc2-b1af-363f4f3fd4f3" providerId="ADAL" clId="{0CD81F3D-E734-401E-9818-8DC1B85EB12E}" dt="2022-01-30T20:37:26.369" v="21" actId="27636"/>
          <ac:spMkLst>
            <pc:docMk/>
            <pc:sldMk cId="1855536712" sldId="35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52" v="20" actId="27636"/>
        <pc:sldMkLst>
          <pc:docMk/>
          <pc:sldMk cId="1142020091" sldId="352"/>
        </pc:sldMkLst>
        <pc:spChg chg="mod">
          <ac:chgData name="William Grey" userId="37b73424-c081-4fc2-b1af-363f4f3fd4f3" providerId="ADAL" clId="{0CD81F3D-E734-401E-9818-8DC1B85EB12E}" dt="2022-01-30T20:37:26.352" v="20" actId="27636"/>
          <ac:spMkLst>
            <pc:docMk/>
            <pc:sldMk cId="1142020091" sldId="35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76" v="55" actId="27636"/>
        <pc:sldMkLst>
          <pc:docMk/>
          <pc:sldMk cId="998142861" sldId="353"/>
        </pc:sldMkLst>
        <pc:spChg chg="mod">
          <ac:chgData name="William Grey" userId="37b73424-c081-4fc2-b1af-363f4f3fd4f3" providerId="ADAL" clId="{0CD81F3D-E734-401E-9818-8DC1B85EB12E}" dt="2022-01-30T20:37:27.076" v="55" actId="27636"/>
          <ac:spMkLst>
            <pc:docMk/>
            <pc:sldMk cId="998142861" sldId="35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84" v="56" actId="27636"/>
        <pc:sldMkLst>
          <pc:docMk/>
          <pc:sldMk cId="400931439" sldId="354"/>
        </pc:sldMkLst>
        <pc:spChg chg="mod">
          <ac:chgData name="William Grey" userId="37b73424-c081-4fc2-b1af-363f4f3fd4f3" providerId="ADAL" clId="{0CD81F3D-E734-401E-9818-8DC1B85EB12E}" dt="2022-01-30T20:37:27.084" v="56" actId="27636"/>
          <ac:spMkLst>
            <pc:docMk/>
            <pc:sldMk cId="400931439" sldId="35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02" v="57" actId="27636"/>
        <pc:sldMkLst>
          <pc:docMk/>
          <pc:sldMk cId="3289644250" sldId="355"/>
        </pc:sldMkLst>
        <pc:spChg chg="mod">
          <ac:chgData name="William Grey" userId="37b73424-c081-4fc2-b1af-363f4f3fd4f3" providerId="ADAL" clId="{0CD81F3D-E734-401E-9818-8DC1B85EB12E}" dt="2022-01-30T20:37:27.102" v="57" actId="27636"/>
          <ac:spMkLst>
            <pc:docMk/>
            <pc:sldMk cId="3289644250" sldId="35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18" v="58" actId="27636"/>
        <pc:sldMkLst>
          <pc:docMk/>
          <pc:sldMk cId="4017513915" sldId="356"/>
        </pc:sldMkLst>
        <pc:spChg chg="mod">
          <ac:chgData name="William Grey" userId="37b73424-c081-4fc2-b1af-363f4f3fd4f3" providerId="ADAL" clId="{0CD81F3D-E734-401E-9818-8DC1B85EB12E}" dt="2022-01-30T20:37:27.118" v="58" actId="27636"/>
          <ac:spMkLst>
            <pc:docMk/>
            <pc:sldMk cId="4017513915" sldId="35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35" v="59" actId="27636"/>
        <pc:sldMkLst>
          <pc:docMk/>
          <pc:sldMk cId="257733174" sldId="357"/>
        </pc:sldMkLst>
        <pc:spChg chg="mod">
          <ac:chgData name="William Grey" userId="37b73424-c081-4fc2-b1af-363f4f3fd4f3" providerId="ADAL" clId="{0CD81F3D-E734-401E-9818-8DC1B85EB12E}" dt="2022-01-30T20:37:27.135" v="59" actId="27636"/>
          <ac:spMkLst>
            <pc:docMk/>
            <pc:sldMk cId="257733174" sldId="35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58" v="60" actId="27636"/>
        <pc:sldMkLst>
          <pc:docMk/>
          <pc:sldMk cId="2007523001" sldId="358"/>
        </pc:sldMkLst>
        <pc:spChg chg="mod">
          <ac:chgData name="William Grey" userId="37b73424-c081-4fc2-b1af-363f4f3fd4f3" providerId="ADAL" clId="{0CD81F3D-E734-401E-9818-8DC1B85EB12E}" dt="2022-01-30T20:37:27.158" v="60" actId="27636"/>
          <ac:spMkLst>
            <pc:docMk/>
            <pc:sldMk cId="2007523001" sldId="35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67" v="61" actId="27636"/>
        <pc:sldMkLst>
          <pc:docMk/>
          <pc:sldMk cId="2560722582" sldId="359"/>
        </pc:sldMkLst>
        <pc:spChg chg="mod">
          <ac:chgData name="William Grey" userId="37b73424-c081-4fc2-b1af-363f4f3fd4f3" providerId="ADAL" clId="{0CD81F3D-E734-401E-9818-8DC1B85EB12E}" dt="2022-01-30T20:37:27.167" v="61" actId="27636"/>
          <ac:spMkLst>
            <pc:docMk/>
            <pc:sldMk cId="2560722582" sldId="359"/>
            <ac:spMk id="2" creationId="{1E8DB0A9-EFE9-493E-825C-FAB9269EFBF6}"/>
          </ac:spMkLst>
        </pc:spChg>
      </pc:sldChg>
      <pc:sldChg chg="modSp add mod">
        <pc:chgData name="William Grey" userId="37b73424-c081-4fc2-b1af-363f4f3fd4f3" providerId="ADAL" clId="{0CD81F3D-E734-401E-9818-8DC1B85EB12E}" dt="2022-01-30T20:39:59.148" v="209" actId="1076"/>
        <pc:sldMkLst>
          <pc:docMk/>
          <pc:sldMk cId="2673924361" sldId="360"/>
        </pc:sldMkLst>
        <pc:spChg chg="mod">
          <ac:chgData name="William Grey" userId="37b73424-c081-4fc2-b1af-363f4f3fd4f3" providerId="ADAL" clId="{0CD81F3D-E734-401E-9818-8DC1B85EB12E}" dt="2022-01-30T20:39:59.148" v="209" actId="1076"/>
          <ac:spMkLst>
            <pc:docMk/>
            <pc:sldMk cId="2673924361" sldId="36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39:16.525" v="202" actId="20577"/>
          <ac:graphicFrameMkLst>
            <pc:docMk/>
            <pc:sldMk cId="2673924361" sldId="360"/>
            <ac:graphicFrameMk id="4" creationId="{3B069E90-A34B-49C8-B407-E7259ECD4383}"/>
          </ac:graphicFrameMkLst>
        </pc:graphicFrameChg>
      </pc:sldChg>
      <pc:sldChg chg="modSp add mod">
        <pc:chgData name="William Grey" userId="37b73424-c081-4fc2-b1af-363f4f3fd4f3" providerId="ADAL" clId="{0CD81F3D-E734-401E-9818-8DC1B85EB12E}" dt="2022-01-30T20:49:00.644" v="406" actId="20577"/>
        <pc:sldMkLst>
          <pc:docMk/>
          <pc:sldMk cId="3059395788" sldId="361"/>
        </pc:sldMkLst>
        <pc:spChg chg="mod">
          <ac:chgData name="William Grey" userId="37b73424-c081-4fc2-b1af-363f4f3fd4f3" providerId="ADAL" clId="{0CD81F3D-E734-401E-9818-8DC1B85EB12E}" dt="2022-01-30T20:44:38.972" v="252" actId="20577"/>
          <ac:spMkLst>
            <pc:docMk/>
            <pc:sldMk cId="3059395788" sldId="36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49:00.644" v="406" actId="20577"/>
          <ac:graphicFrameMkLst>
            <pc:docMk/>
            <pc:sldMk cId="3059395788" sldId="36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D3DAF26-BAAC-4DAB-8EC2-A2BA6A659332}"/>
    <pc:docChg chg="custSel addSld modSld sldOrd">
      <pc:chgData name="William Grey" userId="37b73424-c081-4fc2-b1af-363f4f3fd4f3" providerId="ADAL" clId="{9D3DAF26-BAAC-4DAB-8EC2-A2BA6A659332}" dt="2019-06-06T14:18:50.392" v="611" actId="20577"/>
      <pc:docMkLst>
        <pc:docMk/>
      </pc:docMkLst>
      <pc:sldChg chg="modSp">
        <pc:chgData name="William Grey" userId="37b73424-c081-4fc2-b1af-363f4f3fd4f3" providerId="ADAL" clId="{9D3DAF26-BAAC-4DAB-8EC2-A2BA6A659332}" dt="2019-06-06T14:13:41.700" v="525" actId="20577"/>
        <pc:sldMkLst>
          <pc:docMk/>
          <pc:sldMk cId="730207865" sldId="271"/>
        </pc:sldMkLst>
        <pc:spChg chg="mod">
          <ac:chgData name="William Grey" userId="37b73424-c081-4fc2-b1af-363f4f3fd4f3" providerId="ADAL" clId="{9D3DAF26-BAAC-4DAB-8EC2-A2BA6A659332}" dt="2019-06-06T14:13:41.700" v="525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9195EF7-9F42-466E-800F-2D096F49E868}"/>
    <pc:docChg chg="custSel addSld delSld modSld">
      <pc:chgData name="William Grey" userId="37b73424-c081-4fc2-b1af-363f4f3fd4f3" providerId="ADAL" clId="{C9195EF7-9F42-466E-800F-2D096F49E868}" dt="2019-06-06T09:15:00.424" v="579" actId="20577"/>
      <pc:docMkLst>
        <pc:docMk/>
      </pc:docMkLst>
      <pc:sldChg chg="modSp">
        <pc:chgData name="William Grey" userId="37b73424-c081-4fc2-b1af-363f4f3fd4f3" providerId="ADAL" clId="{C9195EF7-9F42-466E-800F-2D096F49E868}" dt="2019-06-06T09:15:00.424" v="579" actId="20577"/>
        <pc:sldMkLst>
          <pc:docMk/>
          <pc:sldMk cId="730207865" sldId="271"/>
        </pc:sldMkLst>
        <pc:spChg chg="mod">
          <ac:chgData name="William Grey" userId="37b73424-c081-4fc2-b1af-363f4f3fd4f3" providerId="ADAL" clId="{C9195EF7-9F42-466E-800F-2D096F49E868}" dt="2019-06-06T09:15:00.424" v="579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77689C05-8676-4C6A-B760-7523FE21D378}"/>
    <pc:docChg chg="undo custSel addSld modSld">
      <pc:chgData name="William Grey" userId="37b73424-c081-4fc2-b1af-363f4f3fd4f3" providerId="ADAL" clId="{77689C05-8676-4C6A-B760-7523FE21D378}" dt="2019-07-03T11:13:23.518" v="1160" actId="14100"/>
      <pc:docMkLst>
        <pc:docMk/>
      </pc:docMkLst>
      <pc:sldChg chg="modSp add">
        <pc:chgData name="William Grey" userId="37b73424-c081-4fc2-b1af-363f4f3fd4f3" providerId="ADAL" clId="{77689C05-8676-4C6A-B760-7523FE21D378}" dt="2019-06-28T08:55:21.986" v="202" actId="1076"/>
        <pc:sldMkLst>
          <pc:docMk/>
          <pc:sldMk cId="277200227" sldId="344"/>
        </pc:sldMkLst>
        <pc:spChg chg="mod">
          <ac:chgData name="William Grey" userId="37b73424-c081-4fc2-b1af-363f4f3fd4f3" providerId="ADAL" clId="{77689C05-8676-4C6A-B760-7523FE21D378}" dt="2019-06-28T08:55:21.986" v="202" actId="1076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6-28T08:55:15.366" v="201" actId="255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49:10.868" v="233" actId="313"/>
        <pc:sldMkLst>
          <pc:docMk/>
          <pc:sldMk cId="3499396680" sldId="345"/>
        </pc:sldMkLst>
        <pc:spChg chg="mod">
          <ac:chgData name="William Grey" userId="37b73424-c081-4fc2-b1af-363f4f3fd4f3" providerId="ADAL" clId="{77689C05-8676-4C6A-B760-7523FE21D378}" dt="2019-07-02T20:48:41.105" v="219" actId="20577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49:10.868" v="233" actId="313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0:03.407" v="258" actId="20577"/>
        <pc:sldMkLst>
          <pc:docMk/>
          <pc:sldMk cId="2571390211" sldId="346"/>
        </pc:sldMkLst>
        <pc:spChg chg="mod">
          <ac:chgData name="William Grey" userId="37b73424-c081-4fc2-b1af-363f4f3fd4f3" providerId="ADAL" clId="{77689C05-8676-4C6A-B760-7523FE21D378}" dt="2019-07-02T20:49:38.264" v="248" actId="20577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0:03.407" v="258" actId="20577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delSp modSp add">
        <pc:chgData name="William Grey" userId="37b73424-c081-4fc2-b1af-363f4f3fd4f3" providerId="ADAL" clId="{77689C05-8676-4C6A-B760-7523FE21D378}" dt="2019-07-02T20:54:37.359" v="343" actId="20577"/>
        <pc:sldMkLst>
          <pc:docMk/>
          <pc:sldMk cId="1777427813" sldId="347"/>
        </pc:sldMkLst>
        <pc:spChg chg="mod">
          <ac:chgData name="William Grey" userId="37b73424-c081-4fc2-b1af-363f4f3fd4f3" providerId="ADAL" clId="{77689C05-8676-4C6A-B760-7523FE21D378}" dt="2019-07-02T20:54:05.647" v="303" actId="20577"/>
          <ac:spMkLst>
            <pc:docMk/>
            <pc:sldMk cId="1777427813" sldId="347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2T20:54:11.798" v="304" actId="478"/>
          <ac:spMkLst>
            <pc:docMk/>
            <pc:sldMk cId="1777427813" sldId="347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4:37.359" v="343" actId="20577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00.658" v="372" actId="313"/>
        <pc:sldMkLst>
          <pc:docMk/>
          <pc:sldMk cId="3835611883" sldId="348"/>
        </pc:sldMkLst>
        <pc:spChg chg="mod">
          <ac:chgData name="William Grey" userId="37b73424-c081-4fc2-b1af-363f4f3fd4f3" providerId="ADAL" clId="{77689C05-8676-4C6A-B760-7523FE21D378}" dt="2019-07-02T20:55:00.658" v="372" actId="313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0:54:55.897" v="370" actId="20577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51.892" v="444" actId="20577"/>
        <pc:sldMkLst>
          <pc:docMk/>
          <pc:sldMk cId="1237030772" sldId="349"/>
        </pc:sldMkLst>
        <pc:spChg chg="mod">
          <ac:chgData name="William Grey" userId="37b73424-c081-4fc2-b1af-363f4f3fd4f3" providerId="ADAL" clId="{77689C05-8676-4C6A-B760-7523FE21D378}" dt="2019-07-02T20:55:51.892" v="444" actId="20577"/>
          <ac:spMkLst>
            <pc:docMk/>
            <pc:sldMk cId="1237030772" sldId="349"/>
            <ac:spMk id="2" creationId="{1E8DB0A9-EFE9-493E-825C-FAB9269EFBF6}"/>
          </ac:spMkLst>
        </pc:spChg>
      </pc:sldChg>
      <pc:sldChg chg="add">
        <pc:chgData name="William Grey" userId="37b73424-c081-4fc2-b1af-363f4f3fd4f3" providerId="ADAL" clId="{77689C05-8676-4C6A-B760-7523FE21D378}" dt="2019-07-02T20:55:41.005" v="435"/>
        <pc:sldMkLst>
          <pc:docMk/>
          <pc:sldMk cId="770684938" sldId="350"/>
        </pc:sldMkLst>
      </pc:sldChg>
      <pc:sldChg chg="modSp add">
        <pc:chgData name="William Grey" userId="37b73424-c081-4fc2-b1af-363f4f3fd4f3" providerId="ADAL" clId="{77689C05-8676-4C6A-B760-7523FE21D378}" dt="2019-07-02T21:34:53.356" v="736" actId="20577"/>
        <pc:sldMkLst>
          <pc:docMk/>
          <pc:sldMk cId="1855536712" sldId="351"/>
        </pc:sldMkLst>
        <pc:spChg chg="mod">
          <ac:chgData name="William Grey" userId="37b73424-c081-4fc2-b1af-363f4f3fd4f3" providerId="ADAL" clId="{77689C05-8676-4C6A-B760-7523FE21D378}" dt="2019-07-02T21:31:37.253" v="500" actId="2711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1:34:53.356" v="736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1:35:03.148" v="743" actId="20577"/>
        <pc:sldMkLst>
          <pc:docMk/>
          <pc:sldMk cId="1142020091" sldId="352"/>
        </pc:sldMkLst>
        <pc:spChg chg="mod">
          <ac:chgData name="William Grey" userId="37b73424-c081-4fc2-b1af-363f4f3fd4f3" providerId="ADAL" clId="{77689C05-8676-4C6A-B760-7523FE21D378}" dt="2019-07-02T21:35:03.148" v="743" actId="20577"/>
          <ac:spMkLst>
            <pc:docMk/>
            <pc:sldMk cId="1142020091" sldId="352"/>
            <ac:spMk id="2" creationId="{1E8DB0A9-EFE9-493E-825C-FAB9269EFBF6}"/>
          </ac:spMkLst>
        </pc:spChg>
      </pc:sldChg>
      <pc:sldChg chg="modSp add">
        <pc:chgData name="William Grey" userId="37b73424-c081-4fc2-b1af-363f4f3fd4f3" providerId="ADAL" clId="{77689C05-8676-4C6A-B760-7523FE21D378}" dt="2019-07-03T10:56:56.030" v="891" actId="20577"/>
        <pc:sldMkLst>
          <pc:docMk/>
          <pc:sldMk cId="998142861" sldId="353"/>
        </pc:sldMkLst>
        <pc:spChg chg="mod">
          <ac:chgData name="William Grey" userId="37b73424-c081-4fc2-b1af-363f4f3fd4f3" providerId="ADAL" clId="{77689C05-8676-4C6A-B760-7523FE21D378}" dt="2019-07-03T10:53:24.853" v="808" actId="20577"/>
          <ac:spMkLst>
            <pc:docMk/>
            <pc:sldMk cId="998142861" sldId="353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5:08.945" v="810" actId="1076"/>
          <ac:spMkLst>
            <pc:docMk/>
            <pc:sldMk cId="998142861" sldId="35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6:56.030" v="891" actId="20577"/>
          <ac:graphicFrameMkLst>
            <pc:docMk/>
            <pc:sldMk cId="998142861" sldId="35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22.076" v="927" actId="20577"/>
        <pc:sldMkLst>
          <pc:docMk/>
          <pc:sldMk cId="400931439" sldId="354"/>
        </pc:sldMkLst>
        <pc:spChg chg="mod">
          <ac:chgData name="William Grey" userId="37b73424-c081-4fc2-b1af-363f4f3fd4f3" providerId="ADAL" clId="{77689C05-8676-4C6A-B760-7523FE21D378}" dt="2019-07-03T10:56:40.719" v="884"/>
          <ac:spMkLst>
            <pc:docMk/>
            <pc:sldMk cId="400931439" sldId="35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7:22.076" v="927" actId="20577"/>
          <ac:graphicFrameMkLst>
            <pc:docMk/>
            <pc:sldMk cId="400931439" sldId="35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46.887" v="937" actId="20577"/>
        <pc:sldMkLst>
          <pc:docMk/>
          <pc:sldMk cId="3289644250" sldId="355"/>
        </pc:sldMkLst>
        <pc:spChg chg="mod">
          <ac:chgData name="William Grey" userId="37b73424-c081-4fc2-b1af-363f4f3fd4f3" providerId="ADAL" clId="{77689C05-8676-4C6A-B760-7523FE21D378}" dt="2019-07-03T10:57:46.887" v="937" actId="20577"/>
          <ac:spMkLst>
            <pc:docMk/>
            <pc:sldMk cId="3289644250" sldId="355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77689C05-8676-4C6A-B760-7523FE21D378}" dt="2019-07-03T11:02:08.995" v="1086" actId="20577"/>
        <pc:sldMkLst>
          <pc:docMk/>
          <pc:sldMk cId="4017513915" sldId="356"/>
        </pc:sldMkLst>
        <pc:spChg chg="mod">
          <ac:chgData name="William Grey" userId="37b73424-c081-4fc2-b1af-363f4f3fd4f3" providerId="ADAL" clId="{77689C05-8676-4C6A-B760-7523FE21D378}" dt="2019-07-03T11:02:08.995" v="1086" actId="20577"/>
          <ac:spMkLst>
            <pc:docMk/>
            <pc:sldMk cId="4017513915" sldId="356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9:39.281" v="995"/>
          <ac:spMkLst>
            <pc:docMk/>
            <pc:sldMk cId="4017513915" sldId="35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0:28.518" v="1046" actId="20577"/>
          <ac:graphicFrameMkLst>
            <pc:docMk/>
            <pc:sldMk cId="4017513915" sldId="35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2:02.636" v="1084" actId="20577"/>
        <pc:sldMkLst>
          <pc:docMk/>
          <pc:sldMk cId="257733174" sldId="357"/>
        </pc:sldMkLst>
        <pc:spChg chg="mod">
          <ac:chgData name="William Grey" userId="37b73424-c081-4fc2-b1af-363f4f3fd4f3" providerId="ADAL" clId="{77689C05-8676-4C6A-B760-7523FE21D378}" dt="2019-07-03T11:02:02.636" v="1084" actId="20577"/>
          <ac:spMkLst>
            <pc:docMk/>
            <pc:sldMk cId="257733174" sldId="357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24.215" v="1078"/>
          <ac:spMkLst>
            <pc:docMk/>
            <pc:sldMk cId="257733174" sldId="35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1:11.234" v="1077" actId="20577"/>
          <ac:graphicFrameMkLst>
            <pc:docMk/>
            <pc:sldMk cId="257733174" sldId="35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1:53.906" v="1082" actId="20577"/>
        <pc:sldMkLst>
          <pc:docMk/>
          <pc:sldMk cId="2007523001" sldId="358"/>
        </pc:sldMkLst>
        <pc:spChg chg="mod">
          <ac:chgData name="William Grey" userId="37b73424-c081-4fc2-b1af-363f4f3fd4f3" providerId="ADAL" clId="{77689C05-8676-4C6A-B760-7523FE21D378}" dt="2019-07-03T11:01:53.906" v="1082" actId="20577"/>
          <ac:spMkLst>
            <pc:docMk/>
            <pc:sldMk cId="2007523001" sldId="358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38.671" v="1080"/>
          <ac:spMkLst>
            <pc:docMk/>
            <pc:sldMk cId="2007523001" sldId="358"/>
            <ac:spMk id="5" creationId="{9F69BA3F-B2DE-45DF-9A7A-F8BAC9FEC59A}"/>
          </ac:spMkLst>
        </pc:spChg>
      </pc:sldChg>
      <pc:sldChg chg="delSp modSp add">
        <pc:chgData name="William Grey" userId="37b73424-c081-4fc2-b1af-363f4f3fd4f3" providerId="ADAL" clId="{77689C05-8676-4C6A-B760-7523FE21D378}" dt="2019-07-03T11:13:23.518" v="1160" actId="14100"/>
        <pc:sldMkLst>
          <pc:docMk/>
          <pc:sldMk cId="2560722582" sldId="359"/>
        </pc:sldMkLst>
        <pc:spChg chg="mod">
          <ac:chgData name="William Grey" userId="37b73424-c081-4fc2-b1af-363f4f3fd4f3" providerId="ADAL" clId="{77689C05-8676-4C6A-B760-7523FE21D378}" dt="2019-07-03T11:05:07.100" v="1107" actId="20577"/>
          <ac:spMkLst>
            <pc:docMk/>
            <pc:sldMk cId="2560722582" sldId="359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3T11:05:11.113" v="1108" actId="478"/>
          <ac:spMkLst>
            <pc:docMk/>
            <pc:sldMk cId="2560722582" sldId="35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13:23.518" v="1160" actId="14100"/>
          <ac:graphicFrameMkLst>
            <pc:docMk/>
            <pc:sldMk cId="2560722582" sldId="359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56D8E35-9703-4A1A-B8A9-ED644259C1F4}"/>
    <pc:docChg chg="undo custSel addSld delSld modSld sldOrd">
      <pc:chgData name="William Grey" userId="37b73424-c081-4fc2-b1af-363f4f3fd4f3" providerId="ADAL" clId="{C56D8E35-9703-4A1A-B8A9-ED644259C1F4}" dt="2019-06-26T14:11:57.427" v="2146" actId="20577"/>
      <pc:docMkLst>
        <pc:docMk/>
      </pc:docMkLst>
      <pc:sldChg chg="add del">
        <pc:chgData name="William Grey" userId="37b73424-c081-4fc2-b1af-363f4f3fd4f3" providerId="ADAL" clId="{C56D8E35-9703-4A1A-B8A9-ED644259C1F4}" dt="2019-06-20T12:59:29.637" v="2" actId="2696"/>
        <pc:sldMkLst>
          <pc:docMk/>
          <pc:sldMk cId="730207865" sldId="271"/>
        </pc:sldMkLst>
      </pc:sldChg>
      <pc:sldChg chg="addSp modSp">
        <pc:chgData name="William Grey" userId="37b73424-c081-4fc2-b1af-363f4f3fd4f3" providerId="ADAL" clId="{C56D8E35-9703-4A1A-B8A9-ED644259C1F4}" dt="2019-06-20T13:05:33.338" v="72" actId="20577"/>
        <pc:sldMkLst>
          <pc:docMk/>
          <pc:sldMk cId="3213800478" sldId="295"/>
        </pc:sldMkLst>
        <pc:spChg chg="mod">
          <ac:chgData name="William Grey" userId="37b73424-c081-4fc2-b1af-363f4f3fd4f3" providerId="ADAL" clId="{C56D8E35-9703-4A1A-B8A9-ED644259C1F4}" dt="2019-06-20T13:02:00.528" v="47" actId="20577"/>
          <ac:spMkLst>
            <pc:docMk/>
            <pc:sldMk cId="3213800478" sldId="295"/>
            <ac:spMk id="2" creationId="{1E8DB0A9-EFE9-493E-825C-FAB9269EFBF6}"/>
          </ac:spMkLst>
        </pc:spChg>
        <pc:spChg chg="add mod">
          <ac:chgData name="William Grey" userId="37b73424-c081-4fc2-b1af-363f4f3fd4f3" providerId="ADAL" clId="{C56D8E35-9703-4A1A-B8A9-ED644259C1F4}" dt="2019-06-20T13:03:40.240" v="62" actId="20577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5:33.338" v="72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07:40.604" v="82" actId="20577"/>
        <pc:sldMkLst>
          <pc:docMk/>
          <pc:sldMk cId="3897433767" sldId="296"/>
        </pc:sldMkLst>
        <pc:spChg chg="mod">
          <ac:chgData name="William Grey" userId="37b73424-c081-4fc2-b1af-363f4f3fd4f3" providerId="ADAL" clId="{C56D8E35-9703-4A1A-B8A9-ED644259C1F4}" dt="2019-06-20T13:07:29.909" v="80" actId="20577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7:40.604" v="82" actId="20577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0:06.591" v="101" actId="20577"/>
        <pc:sldMkLst>
          <pc:docMk/>
          <pc:sldMk cId="2796747304" sldId="297"/>
        </pc:sldMkLst>
        <pc:spChg chg="mod">
          <ac:chgData name="William Grey" userId="37b73424-c081-4fc2-b1af-363f4f3fd4f3" providerId="ADAL" clId="{C56D8E35-9703-4A1A-B8A9-ED644259C1F4}" dt="2019-06-20T13:09:54.498" v="96" actId="113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0:06.591" v="101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4:37.304" v="212" actId="20577"/>
        <pc:sldMkLst>
          <pc:docMk/>
          <pc:sldMk cId="2337774909" sldId="298"/>
        </pc:sldMkLst>
        <pc:spChg chg="mod">
          <ac:chgData name="William Grey" userId="37b73424-c081-4fc2-b1af-363f4f3fd4f3" providerId="ADAL" clId="{C56D8E35-9703-4A1A-B8A9-ED644259C1F4}" dt="2019-06-20T13:13:02.817" v="183" actId="20577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3:14:23.810" v="204" actId="20577"/>
          <ac:spMkLst>
            <pc:docMk/>
            <pc:sldMk cId="2337774909" sldId="29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4:37.304" v="212" actId="20577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7:42.411" v="215" actId="20577"/>
        <pc:sldMkLst>
          <pc:docMk/>
          <pc:sldMk cId="2790386384" sldId="299"/>
        </pc:sldMkLst>
        <pc:spChg chg="mod">
          <ac:chgData name="William Grey" userId="37b73424-c081-4fc2-b1af-363f4f3fd4f3" providerId="ADAL" clId="{C56D8E35-9703-4A1A-B8A9-ED644259C1F4}" dt="2019-06-20T13:17:42.411" v="215" actId="20577"/>
          <ac:spMkLst>
            <pc:docMk/>
            <pc:sldMk cId="2790386384" sldId="299"/>
            <ac:spMk id="3" creationId="{FC17B19E-7526-40C1-8F95-AF9B45054EC3}"/>
          </ac:spMkLst>
        </pc:spChg>
      </pc:sldChg>
      <pc:sldChg chg="modSp add">
        <pc:chgData name="William Grey" userId="37b73424-c081-4fc2-b1af-363f4f3fd4f3" providerId="ADAL" clId="{C56D8E35-9703-4A1A-B8A9-ED644259C1F4}" dt="2019-06-20T13:19:51.335" v="240" actId="20577"/>
        <pc:sldMkLst>
          <pc:docMk/>
          <pc:sldMk cId="2865175894" sldId="300"/>
        </pc:sldMkLst>
        <pc:spChg chg="mod">
          <ac:chgData name="William Grey" userId="37b73424-c081-4fc2-b1af-363f4f3fd4f3" providerId="ADAL" clId="{C56D8E35-9703-4A1A-B8A9-ED644259C1F4}" dt="2019-06-20T13:19:22.915" v="226" actId="20577"/>
          <ac:spMkLst>
            <pc:docMk/>
            <pc:sldMk cId="2865175894" sldId="300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9:51.335" v="240" actId="20577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0T13:26:08.008" v="317" actId="20577"/>
        <pc:sldMkLst>
          <pc:docMk/>
          <pc:sldMk cId="3962986500" sldId="301"/>
        </pc:sldMkLst>
        <pc:spChg chg="del mod">
          <ac:chgData name="William Grey" userId="37b73424-c081-4fc2-b1af-363f4f3fd4f3" providerId="ADAL" clId="{C56D8E35-9703-4A1A-B8A9-ED644259C1F4}" dt="2019-06-20T13:24:21.872" v="244" actId="20577"/>
          <ac:spMkLst>
            <pc:docMk/>
            <pc:sldMk cId="3962986500" sldId="301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0T13:25:39.987" v="275" actId="20577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6:08.008" v="317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6:30.662" v="320" actId="20577"/>
        <pc:sldMkLst>
          <pc:docMk/>
          <pc:sldMk cId="397860733" sldId="302"/>
        </pc:sldMkLst>
        <pc:spChg chg="mod">
          <ac:chgData name="William Grey" userId="37b73424-c081-4fc2-b1af-363f4f3fd4f3" providerId="ADAL" clId="{C56D8E35-9703-4A1A-B8A9-ED644259C1F4}" dt="2019-06-20T13:26:30.662" v="320" actId="20577"/>
          <ac:spMkLst>
            <pc:docMk/>
            <pc:sldMk cId="397860733" sldId="302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3:27:37.103" v="379" actId="20577"/>
        <pc:sldMkLst>
          <pc:docMk/>
          <pc:sldMk cId="3391099957" sldId="303"/>
        </pc:sldMkLst>
        <pc:spChg chg="mod">
          <ac:chgData name="William Grey" userId="37b73424-c081-4fc2-b1af-363f4f3fd4f3" providerId="ADAL" clId="{C56D8E35-9703-4A1A-B8A9-ED644259C1F4}" dt="2019-06-20T13:26:53.034" v="334" actId="20577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7:37.103" v="379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7:44.648" v="382" actId="20577"/>
        <pc:sldMkLst>
          <pc:docMk/>
          <pc:sldMk cId="2937341473" sldId="304"/>
        </pc:sldMkLst>
        <pc:spChg chg="mod">
          <ac:chgData name="William Grey" userId="37b73424-c081-4fc2-b1af-363f4f3fd4f3" providerId="ADAL" clId="{C56D8E35-9703-4A1A-B8A9-ED644259C1F4}" dt="2019-06-20T13:27:44.648" v="382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4:28:17.588" v="452" actId="20577"/>
        <pc:sldMkLst>
          <pc:docMk/>
          <pc:sldMk cId="430793818" sldId="307"/>
        </pc:sldMkLst>
        <pc:spChg chg="mod">
          <ac:chgData name="William Grey" userId="37b73424-c081-4fc2-b1af-363f4f3fd4f3" providerId="ADAL" clId="{C56D8E35-9703-4A1A-B8A9-ED644259C1F4}" dt="2019-06-20T14:26:53.596" v="441" actId="20577"/>
          <ac:spMkLst>
            <pc:docMk/>
            <pc:sldMk cId="430793818" sldId="307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4:27:41.596" v="449" actId="20577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28:17.588" v="452" actId="20577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addSp modSp add modAnim">
        <pc:chgData name="William Grey" userId="37b73424-c081-4fc2-b1af-363f4f3fd4f3" providerId="ADAL" clId="{C56D8E35-9703-4A1A-B8A9-ED644259C1F4}" dt="2019-06-21T09:22:33.628" v="883" actId="20577"/>
        <pc:sldMkLst>
          <pc:docMk/>
          <pc:sldMk cId="1239256711" sldId="308"/>
        </pc:sldMkLst>
        <pc:spChg chg="mod">
          <ac:chgData name="William Grey" userId="37b73424-c081-4fc2-b1af-363f4f3fd4f3" providerId="ADAL" clId="{C56D8E35-9703-4A1A-B8A9-ED644259C1F4}" dt="2019-06-20T14:30:24.057" v="478" actId="20577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43:58.035" v="560" actId="20577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add mod">
          <ac:chgData name="William Grey" userId="37b73424-c081-4fc2-b1af-363f4f3fd4f3" providerId="ADAL" clId="{C56D8E35-9703-4A1A-B8A9-ED644259C1F4}" dt="2019-06-20T14:36:49.211" v="525" actId="1076"/>
          <ac:picMkLst>
            <pc:docMk/>
            <pc:sldMk cId="1239256711" sldId="308"/>
            <ac:picMk id="5" creationId="{D11A86E0-7703-4314-A2FD-99B02EE60BB0}"/>
          </ac:picMkLst>
        </pc:picChg>
        <pc:picChg chg="add mod">
          <ac:chgData name="William Grey" userId="37b73424-c081-4fc2-b1af-363f4f3fd4f3" providerId="ADAL" clId="{C56D8E35-9703-4A1A-B8A9-ED644259C1F4}" dt="2019-06-20T14:36:42.026" v="523" actId="1076"/>
          <ac:picMkLst>
            <pc:docMk/>
            <pc:sldMk cId="1239256711" sldId="308"/>
            <ac:picMk id="6" creationId="{A6224E0A-FEC5-42D3-B6C9-937C9022E1D8}"/>
          </ac:picMkLst>
        </pc:picChg>
        <pc:picChg chg="add mod">
          <ac:chgData name="William Grey" userId="37b73424-c081-4fc2-b1af-363f4f3fd4f3" providerId="ADAL" clId="{C56D8E35-9703-4A1A-B8A9-ED644259C1F4}" dt="2019-06-20T14:39:26.528" v="539" actId="14100"/>
          <ac:picMkLst>
            <pc:docMk/>
            <pc:sldMk cId="1239256711" sldId="308"/>
            <ac:picMk id="7" creationId="{62F0D861-80E3-44A9-B536-BF00395B971A}"/>
          </ac:picMkLst>
        </pc:picChg>
        <pc:picChg chg="add mod">
          <ac:chgData name="William Grey" userId="37b73424-c081-4fc2-b1af-363f4f3fd4f3" providerId="ADAL" clId="{C56D8E35-9703-4A1A-B8A9-ED644259C1F4}" dt="2019-06-20T14:44:10.547" v="564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add">
        <pc:chgData name="William Grey" userId="37b73424-c081-4fc2-b1af-363f4f3fd4f3" providerId="ADAL" clId="{C56D8E35-9703-4A1A-B8A9-ED644259C1F4}" dt="2019-06-21T08:09:18.048" v="584" actId="20577"/>
        <pc:sldMkLst>
          <pc:docMk/>
          <pc:sldMk cId="860919808" sldId="309"/>
        </pc:sldMkLst>
        <pc:spChg chg="mod">
          <ac:chgData name="William Grey" userId="37b73424-c081-4fc2-b1af-363f4f3fd4f3" providerId="ADAL" clId="{C56D8E35-9703-4A1A-B8A9-ED644259C1F4}" dt="2019-06-20T14:33:05.484" v="495" actId="20577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8:09:18.048" v="584" actId="20577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Sp delSp modSp add ord modAnim">
        <pc:chgData name="William Grey" userId="37b73424-c081-4fc2-b1af-363f4f3fd4f3" providerId="ADAL" clId="{C56D8E35-9703-4A1A-B8A9-ED644259C1F4}" dt="2019-06-26T13:23:04.360" v="1151" actId="20577"/>
        <pc:sldMkLst>
          <pc:docMk/>
          <pc:sldMk cId="1581648746" sldId="311"/>
        </pc:sldMkLst>
        <pc:spChg chg="mod">
          <ac:chgData name="William Grey" userId="37b73424-c081-4fc2-b1af-363f4f3fd4f3" providerId="ADAL" clId="{C56D8E35-9703-4A1A-B8A9-ED644259C1F4}" dt="2019-06-21T08:16:13.674" v="760" actId="20577"/>
          <ac:spMkLst>
            <pc:docMk/>
            <pc:sldMk cId="1581648746" sldId="311"/>
            <ac:spMk id="2" creationId="{1E8DB0A9-EFE9-493E-825C-FAB9269EFBF6}"/>
          </ac:spMkLst>
        </pc:spChg>
        <pc:spChg chg="del">
          <ac:chgData name="William Grey" userId="37b73424-c081-4fc2-b1af-363f4f3fd4f3" providerId="ADAL" clId="{C56D8E35-9703-4A1A-B8A9-ED644259C1F4}" dt="2019-06-21T08:13:53.653" v="598" actId="478"/>
          <ac:spMkLst>
            <pc:docMk/>
            <pc:sldMk cId="1581648746" sldId="311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C56D8E35-9703-4A1A-B8A9-ED644259C1F4}" dt="2019-06-21T08:17:13.542" v="805" actId="478"/>
          <ac:spMkLst>
            <pc:docMk/>
            <pc:sldMk cId="1581648746" sldId="311"/>
            <ac:spMk id="6" creationId="{9E4223DF-BF7A-49CF-B1B6-627867B86F76}"/>
          </ac:spMkLst>
        </pc:spChg>
        <pc:spChg chg="add del mod">
          <ac:chgData name="William Grey" userId="37b73424-c081-4fc2-b1af-363f4f3fd4f3" providerId="ADAL" clId="{C56D8E35-9703-4A1A-B8A9-ED644259C1F4}" dt="2019-06-26T13:21:25.164" v="1136" actId="478"/>
          <ac:spMkLst>
            <pc:docMk/>
            <pc:sldMk cId="1581648746" sldId="311"/>
            <ac:spMk id="6" creationId="{DDA6082A-43F2-4E94-B656-D75687F1ABAF}"/>
          </ac:spMkLst>
        </pc:spChg>
        <pc:spChg chg="add mod">
          <ac:chgData name="William Grey" userId="37b73424-c081-4fc2-b1af-363f4f3fd4f3" providerId="ADAL" clId="{C56D8E35-9703-4A1A-B8A9-ED644259C1F4}" dt="2019-06-26T13:23:04.360" v="1151" actId="20577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C56D8E35-9703-4A1A-B8A9-ED644259C1F4}" dt="2019-06-21T08:16:58.685" v="803" actId="20577"/>
          <ac:graphicFrameMkLst>
            <pc:docMk/>
            <pc:sldMk cId="1581648746" sldId="311"/>
            <ac:graphicFrameMk id="4" creationId="{3B069E90-A34B-49C8-B407-E7259ECD4383}"/>
          </ac:graphicFrameMkLst>
        </pc:graphicFrameChg>
        <pc:picChg chg="add del mod">
          <ac:chgData name="William Grey" userId="37b73424-c081-4fc2-b1af-363f4f3fd4f3" providerId="ADAL" clId="{C56D8E35-9703-4A1A-B8A9-ED644259C1F4}" dt="2019-06-26T13:21:22.274" v="1135" actId="478"/>
          <ac:picMkLst>
            <pc:docMk/>
            <pc:sldMk cId="1581648746" sldId="311"/>
            <ac:picMk id="5" creationId="{8AA6619F-624B-4F40-9C34-B3E4AE18168D}"/>
          </ac:picMkLst>
        </pc:picChg>
      </pc:sldChg>
      <pc:sldChg chg="modSp add">
        <pc:chgData name="William Grey" userId="37b73424-c081-4fc2-b1af-363f4f3fd4f3" providerId="ADAL" clId="{C56D8E35-9703-4A1A-B8A9-ED644259C1F4}" dt="2019-06-21T09:22:04.639" v="881" actId="20577"/>
        <pc:sldMkLst>
          <pc:docMk/>
          <pc:sldMk cId="1931840087" sldId="312"/>
        </pc:sldMkLst>
        <pc:spChg chg="mod">
          <ac:chgData name="William Grey" userId="37b73424-c081-4fc2-b1af-363f4f3fd4f3" providerId="ADAL" clId="{C56D8E35-9703-4A1A-B8A9-ED644259C1F4}" dt="2019-06-21T09:21:38.199" v="853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9:22:04.639" v="881" actId="20577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1T09:25:06.407" v="893" actId="1076"/>
        <pc:sldMkLst>
          <pc:docMk/>
          <pc:sldMk cId="3683310259" sldId="313"/>
        </pc:sldMkLst>
        <pc:spChg chg="del mod">
          <ac:chgData name="William Grey" userId="37b73424-c081-4fc2-b1af-363f4f3fd4f3" providerId="ADAL" clId="{C56D8E35-9703-4A1A-B8A9-ED644259C1F4}" dt="2019-06-21T09:24:25.282" v="888" actId="1076"/>
          <ac:spMkLst>
            <pc:docMk/>
            <pc:sldMk cId="3683310259" sldId="313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1T09:25:06.407" v="893" actId="1076"/>
          <ac:spMkLst>
            <pc:docMk/>
            <pc:sldMk cId="3683310259" sldId="313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1T14:22:05.431" v="1008" actId="20577"/>
        <pc:sldMkLst>
          <pc:docMk/>
          <pc:sldMk cId="641595609" sldId="314"/>
        </pc:sldMkLst>
        <pc:spChg chg="mod">
          <ac:chgData name="William Grey" userId="37b73424-c081-4fc2-b1af-363f4f3fd4f3" providerId="ADAL" clId="{C56D8E35-9703-4A1A-B8A9-ED644259C1F4}" dt="2019-06-21T14:22:05.431" v="1008" actId="20577"/>
          <ac:spMkLst>
            <pc:docMk/>
            <pc:sldMk cId="641595609" sldId="314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1T10:12:43.971" v="988" actId="207"/>
          <ac:spMkLst>
            <pc:docMk/>
            <pc:sldMk cId="641595609" sldId="31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1T09:29:19.697" v="966" actId="20577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28:09.364" v="1269" actId="20577"/>
        <pc:sldMkLst>
          <pc:docMk/>
          <pc:sldMk cId="3661034388" sldId="315"/>
        </pc:sldMkLst>
        <pc:spChg chg="mod">
          <ac:chgData name="William Grey" userId="37b73424-c081-4fc2-b1af-363f4f3fd4f3" providerId="ADAL" clId="{C56D8E35-9703-4A1A-B8A9-ED644259C1F4}" dt="2019-06-26T13:27:12.514" v="1251" actId="20577"/>
          <ac:spMkLst>
            <pc:docMk/>
            <pc:sldMk cId="3661034388" sldId="315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3:27:00.563" v="1216" actId="20577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28:09.364" v="1269" actId="20577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05.665" v="1310" actId="20577"/>
        <pc:sldMkLst>
          <pc:docMk/>
          <pc:sldMk cId="3172721460" sldId="316"/>
        </pc:sldMkLst>
        <pc:spChg chg="mod">
          <ac:chgData name="William Grey" userId="37b73424-c081-4fc2-b1af-363f4f3fd4f3" providerId="ADAL" clId="{C56D8E35-9703-4A1A-B8A9-ED644259C1F4}" dt="2019-06-26T13:28:46.549" v="1276" actId="20577"/>
          <ac:spMkLst>
            <pc:docMk/>
            <pc:sldMk cId="3172721460" sldId="31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0:05.665" v="1310" actId="20577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18.846" v="1315" actId="20577"/>
        <pc:sldMkLst>
          <pc:docMk/>
          <pc:sldMk cId="228588024" sldId="317"/>
        </pc:sldMkLst>
        <pc:spChg chg="mod">
          <ac:chgData name="William Grey" userId="37b73424-c081-4fc2-b1af-363f4f3fd4f3" providerId="ADAL" clId="{C56D8E35-9703-4A1A-B8A9-ED644259C1F4}" dt="2019-06-26T13:30:18.846" v="1315" actId="20577"/>
          <ac:spMkLst>
            <pc:docMk/>
            <pc:sldMk cId="228588024" sldId="317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6T13:31:48.797" v="1348" actId="20577"/>
        <pc:sldMkLst>
          <pc:docMk/>
          <pc:sldMk cId="3803260383" sldId="318"/>
        </pc:sldMkLst>
        <pc:spChg chg="mod">
          <ac:chgData name="William Grey" userId="37b73424-c081-4fc2-b1af-363f4f3fd4f3" providerId="ADAL" clId="{C56D8E35-9703-4A1A-B8A9-ED644259C1F4}" dt="2019-06-26T13:31:26.926" v="1322" actId="20577"/>
          <ac:spMkLst>
            <pc:docMk/>
            <pc:sldMk cId="3803260383" sldId="31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1:48.797" v="1348" actId="20577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1:58.169" v="1353" actId="20577"/>
        <pc:sldMkLst>
          <pc:docMk/>
          <pc:sldMk cId="2289848188" sldId="319"/>
        </pc:sldMkLst>
        <pc:spChg chg="mod">
          <ac:chgData name="William Grey" userId="37b73424-c081-4fc2-b1af-363f4f3fd4f3" providerId="ADAL" clId="{C56D8E35-9703-4A1A-B8A9-ED644259C1F4}" dt="2019-06-26T13:31:58.169" v="1353" actId="20577"/>
          <ac:spMkLst>
            <pc:docMk/>
            <pc:sldMk cId="2289848188" sldId="319"/>
            <ac:spMk id="5" creationId="{9F69BA3F-B2DE-45DF-9A7A-F8BAC9FEC59A}"/>
          </ac:spMkLst>
        </pc:spChg>
      </pc:sldChg>
      <pc:sldChg chg="addSp delSp modSp add">
        <pc:chgData name="William Grey" userId="37b73424-c081-4fc2-b1af-363f4f3fd4f3" providerId="ADAL" clId="{C56D8E35-9703-4A1A-B8A9-ED644259C1F4}" dt="2019-06-26T13:35:37.290" v="1481" actId="20577"/>
        <pc:sldMkLst>
          <pc:docMk/>
          <pc:sldMk cId="2813350796" sldId="320"/>
        </pc:sldMkLst>
        <pc:spChg chg="mod">
          <ac:chgData name="William Grey" userId="37b73424-c081-4fc2-b1af-363f4f3fd4f3" providerId="ADAL" clId="{C56D8E35-9703-4A1A-B8A9-ED644259C1F4}" dt="2019-06-26T13:35:37.290" v="1481" actId="20577"/>
          <ac:spMkLst>
            <pc:docMk/>
            <pc:sldMk cId="2813350796" sldId="320"/>
            <ac:spMk id="2" creationId="{1E8DB0A9-EFE9-493E-825C-FAB9269EFBF6}"/>
          </ac:spMkLst>
        </pc:spChg>
        <pc:spChg chg="add del">
          <ac:chgData name="William Grey" userId="37b73424-c081-4fc2-b1af-363f4f3fd4f3" providerId="ADAL" clId="{C56D8E35-9703-4A1A-B8A9-ED644259C1F4}" dt="2019-06-26T13:35:16.857" v="1471" actId="20577"/>
          <ac:spMkLst>
            <pc:docMk/>
            <pc:sldMk cId="2813350796" sldId="320"/>
            <ac:spMk id="3" creationId="{96C46DFF-AC5D-4AA1-99CC-E867A583F977}"/>
          </ac:spMkLst>
        </pc:spChg>
        <pc:spChg chg="del mod">
          <ac:chgData name="William Grey" userId="37b73424-c081-4fc2-b1af-363f4f3fd4f3" providerId="ADAL" clId="{C56D8E35-9703-4A1A-B8A9-ED644259C1F4}" dt="2019-06-26T13:35:03.472" v="1467" actId="478"/>
          <ac:spMkLst>
            <pc:docMk/>
            <pc:sldMk cId="2813350796" sldId="32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5:08.029" v="1468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7:35.280" v="1512" actId="20577"/>
        <pc:sldMkLst>
          <pc:docMk/>
          <pc:sldMk cId="2247355263" sldId="321"/>
        </pc:sldMkLst>
        <pc:spChg chg="mod">
          <ac:chgData name="William Grey" userId="37b73424-c081-4fc2-b1af-363f4f3fd4f3" providerId="ADAL" clId="{C56D8E35-9703-4A1A-B8A9-ED644259C1F4}" dt="2019-06-26T13:36:44.833" v="1490" actId="20577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37:35.280" v="1512" actId="20577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1:03.162" v="1685" actId="20577"/>
        <pc:sldMkLst>
          <pc:docMk/>
          <pc:sldMk cId="3532617215" sldId="322"/>
        </pc:sldMkLst>
        <pc:spChg chg="mod">
          <ac:chgData name="William Grey" userId="37b73424-c081-4fc2-b1af-363f4f3fd4f3" providerId="ADAL" clId="{C56D8E35-9703-4A1A-B8A9-ED644259C1F4}" dt="2019-06-26T13:38:43.520" v="1567" actId="20577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1:03.162" v="1685" actId="20577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2:15.692" v="1705" actId="20577"/>
        <pc:sldMkLst>
          <pc:docMk/>
          <pc:sldMk cId="1073522104" sldId="323"/>
        </pc:sldMkLst>
        <pc:spChg chg="mod">
          <ac:chgData name="William Grey" userId="37b73424-c081-4fc2-b1af-363f4f3fd4f3" providerId="ADAL" clId="{C56D8E35-9703-4A1A-B8A9-ED644259C1F4}" dt="2019-06-26T13:41:51.315" v="1701" actId="20577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2:15.692" v="1705" actId="20577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3:21.309" v="1772" actId="20577"/>
        <pc:sldMkLst>
          <pc:docMk/>
          <pc:sldMk cId="779850899" sldId="324"/>
        </pc:sldMkLst>
        <pc:spChg chg="mod">
          <ac:chgData name="William Grey" userId="37b73424-c081-4fc2-b1af-363f4f3fd4f3" providerId="ADAL" clId="{C56D8E35-9703-4A1A-B8A9-ED644259C1F4}" dt="2019-06-26T13:42:35.272" v="1714" actId="20577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3:21.309" v="1772" actId="20577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4:49.696" v="1806" actId="20577"/>
        <pc:sldMkLst>
          <pc:docMk/>
          <pc:sldMk cId="807661983" sldId="325"/>
        </pc:sldMkLst>
        <pc:spChg chg="mod">
          <ac:chgData name="William Grey" userId="37b73424-c081-4fc2-b1af-363f4f3fd4f3" providerId="ADAL" clId="{C56D8E35-9703-4A1A-B8A9-ED644259C1F4}" dt="2019-06-26T13:43:49.499" v="1779" actId="20577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4:49.696" v="1806" actId="20577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C56D8E35-9703-4A1A-B8A9-ED644259C1F4}" dt="2019-06-26T13:46:09.094" v="1807" actId="20577"/>
        <pc:sldMkLst>
          <pc:docMk/>
          <pc:sldMk cId="1729483896" sldId="326"/>
        </pc:sldMkLst>
      </pc:sldChg>
      <pc:sldChg chg="modSp add">
        <pc:chgData name="William Grey" userId="37b73424-c081-4fc2-b1af-363f4f3fd4f3" providerId="ADAL" clId="{C56D8E35-9703-4A1A-B8A9-ED644259C1F4}" dt="2019-06-26T14:03:01.320" v="1899" actId="20577"/>
        <pc:sldMkLst>
          <pc:docMk/>
          <pc:sldMk cId="884283601" sldId="327"/>
        </pc:sldMkLst>
        <pc:spChg chg="mod">
          <ac:chgData name="William Grey" userId="37b73424-c081-4fc2-b1af-363f4f3fd4f3" providerId="ADAL" clId="{C56D8E35-9703-4A1A-B8A9-ED644259C1F4}" dt="2019-06-26T14:03:01.320" v="1899" actId="20577"/>
          <ac:spMkLst>
            <pc:docMk/>
            <pc:sldMk cId="884283601" sldId="32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2:54.615" v="1874" actId="20577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add ord">
        <pc:chgData name="William Grey" userId="37b73424-c081-4fc2-b1af-363f4f3fd4f3" providerId="ADAL" clId="{C56D8E35-9703-4A1A-B8A9-ED644259C1F4}" dt="2019-06-26T14:03:55.920" v="1928" actId="20577"/>
        <pc:sldMkLst>
          <pc:docMk/>
          <pc:sldMk cId="3443949231" sldId="328"/>
        </pc:sldMkLst>
        <pc:spChg chg="mod">
          <ac:chgData name="William Grey" userId="37b73424-c081-4fc2-b1af-363f4f3fd4f3" providerId="ADAL" clId="{C56D8E35-9703-4A1A-B8A9-ED644259C1F4}" dt="2019-06-26T14:03:31.911" v="1922" actId="20577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3:53.545" v="1927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6:27.500" v="1971" actId="1076"/>
        <pc:sldMkLst>
          <pc:docMk/>
          <pc:sldMk cId="1432737137" sldId="329"/>
        </pc:sldMkLst>
        <pc:spChg chg="mod">
          <ac:chgData name="William Grey" userId="37b73424-c081-4fc2-b1af-363f4f3fd4f3" providerId="ADAL" clId="{C56D8E35-9703-4A1A-B8A9-ED644259C1F4}" dt="2019-06-26T14:06:00.152" v="1966" actId="20577"/>
          <ac:spMkLst>
            <pc:docMk/>
            <pc:sldMk cId="1432737137" sldId="32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6:27.500" v="1971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9:04.862" v="2076" actId="20577"/>
        <pc:sldMkLst>
          <pc:docMk/>
          <pc:sldMk cId="637941319" sldId="330"/>
        </pc:sldMkLst>
        <pc:spChg chg="mod">
          <ac:chgData name="William Grey" userId="37b73424-c081-4fc2-b1af-363f4f3fd4f3" providerId="ADAL" clId="{C56D8E35-9703-4A1A-B8A9-ED644259C1F4}" dt="2019-06-26T14:08:31.537" v="2043" actId="20577"/>
          <ac:spMkLst>
            <pc:docMk/>
            <pc:sldMk cId="637941319" sldId="330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4:09:04.862" v="2076" actId="20577"/>
          <ac:spMkLst>
            <pc:docMk/>
            <pc:sldMk cId="637941319" sldId="33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9:01.194" v="2072" actId="20577"/>
          <ac:graphicFrameMkLst>
            <pc:docMk/>
            <pc:sldMk cId="637941319" sldId="33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11:57.427" v="2146" actId="20577"/>
        <pc:sldMkLst>
          <pc:docMk/>
          <pc:sldMk cId="3232444505" sldId="331"/>
        </pc:sldMkLst>
        <pc:spChg chg="mod">
          <ac:chgData name="William Grey" userId="37b73424-c081-4fc2-b1af-363f4f3fd4f3" providerId="ADAL" clId="{C56D8E35-9703-4A1A-B8A9-ED644259C1F4}" dt="2019-06-26T14:11:30.391" v="2137" actId="20577"/>
          <ac:spMkLst>
            <pc:docMk/>
            <pc:sldMk cId="3232444505" sldId="33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11:57.427" v="2146" actId="20577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2AA21690-F731-4A43-ACDA-64756897055A}"/>
    <pc:docChg chg="custSel addSld delSld modSld">
      <pc:chgData name="William Grey" userId="37b73424-c081-4fc2-b1af-363f4f3fd4f3" providerId="ADAL" clId="{2AA21690-F731-4A43-ACDA-64756897055A}" dt="2019-06-11T13:17:58.866" v="2050" actId="20577"/>
      <pc:docMkLst>
        <pc:docMk/>
      </pc:docMkLst>
      <pc:sldChg chg="modSp">
        <pc:chgData name="William Grey" userId="37b73424-c081-4fc2-b1af-363f4f3fd4f3" providerId="ADAL" clId="{2AA21690-F731-4A43-ACDA-64756897055A}" dt="2019-06-11T13:17:58.866" v="2050" actId="20577"/>
        <pc:sldMkLst>
          <pc:docMk/>
          <pc:sldMk cId="730207865" sldId="271"/>
        </pc:sldMkLst>
        <pc:spChg chg="mod">
          <ac:chgData name="William Grey" userId="37b73424-c081-4fc2-b1af-363f4f3fd4f3" providerId="ADAL" clId="{2AA21690-F731-4A43-ACDA-64756897055A}" dt="2019-06-11T13:17:58.866" v="2050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0B727E2-2C9F-4B0F-A284-497E805DEEB9}"/>
    <pc:docChg chg="modSld sldOrd">
      <pc:chgData name="William Grey" userId="37b73424-c081-4fc2-b1af-363f4f3fd4f3" providerId="ADAL" clId="{C0B727E2-2C9F-4B0F-A284-497E805DEEB9}" dt="2019-11-17T20:23:52.864" v="2"/>
      <pc:docMkLst>
        <pc:docMk/>
      </pc:docMkLst>
      <pc:sldChg chg="ord">
        <pc:chgData name="William Grey" userId="37b73424-c081-4fc2-b1af-363f4f3fd4f3" providerId="ADAL" clId="{C0B727E2-2C9F-4B0F-A284-497E805DEEB9}" dt="2019-11-17T20:23:42.291" v="1"/>
        <pc:sldMkLst>
          <pc:docMk/>
          <pc:sldMk cId="1855536712" sldId="351"/>
        </pc:sldMkLst>
      </pc:sldChg>
      <pc:sldChg chg="ord">
        <pc:chgData name="William Grey" userId="37b73424-c081-4fc2-b1af-363f4f3fd4f3" providerId="ADAL" clId="{C0B727E2-2C9F-4B0F-A284-497E805DEEB9}" dt="2019-11-17T20:23:52.864" v="2"/>
        <pc:sldMkLst>
          <pc:docMk/>
          <pc:sldMk cId="1142020091" sldId="35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1,2,3,4,6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1,3,4,5,6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2,3,4,5,6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1,2,3,4,5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3bananas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Runtime error occurs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bananas3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>
              <a:latin typeface="Courier New" panose="02070309020205020404" pitchFamily="49" charset="0"/>
              <a:cs typeface="Courier New" panose="02070309020205020404" pitchFamily="49" charset="0"/>
            </a:rPr>
            <a:t>print(5//3)</a:t>
          </a:r>
          <a:endParaRPr lang="en-GB" sz="32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>
              <a:latin typeface="Courier New" panose="02070309020205020404" pitchFamily="49" charset="0"/>
              <a:cs typeface="Courier New" panose="02070309020205020404" pitchFamily="49" charset="0"/>
            </a:rPr>
            <a:t>print(5/2)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>
              <a:latin typeface="Courier New" panose="02070309020205020404" pitchFamily="49" charset="0"/>
              <a:cs typeface="Courier New" panose="02070309020205020404" pitchFamily="49" charset="0"/>
            </a:rPr>
            <a:t>print(5/1)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>
              <a:latin typeface="Courier New" panose="02070309020205020404" pitchFamily="49" charset="0"/>
              <a:cs typeface="Courier New" panose="02070309020205020404" pitchFamily="49" charset="0"/>
            </a:rPr>
            <a:t>print(5//2)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== b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a &gt; b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!= b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&gt;= b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 custLinFactNeighborX="943" custLinFactNeighborY="148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== b and b &lt; c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a &lt;b and b &gt; c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&gt;=b and c &lt;b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&lt; 3 and b==5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-675" custLinFactNeighborY="-29270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float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Character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String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integer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!= 3 and b &lt;= c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a &lt; b and b &gt;= c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&gt; b and c &lt; b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&lt; 3 or b!=5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!= b or b &lt; c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a &gt; b or c &lt; b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&lt; b or b &gt; c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&lt; 3 or b==5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Hello World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WorldHello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Hello</a:t>
          </a:r>
        </a:p>
        <a:p>
          <a:r>
            <a:rPr lang="en-GB" sz="3600" dirty="0"/>
            <a:t>World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HelloWorld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Hello World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WorldHello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Hello</a:t>
          </a:r>
        </a:p>
        <a:p>
          <a:r>
            <a:rPr lang="en-GB" sz="3600" dirty="0"/>
            <a:t>World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HelloWorld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3257" y="502536"/>
          <a:ext cx="2583907" cy="15503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1,2,3,4,6</a:t>
          </a:r>
        </a:p>
      </dsp:txBody>
      <dsp:txXfrm>
        <a:off x="3257" y="502536"/>
        <a:ext cx="2583907" cy="1550344"/>
      </dsp:txXfrm>
    </dsp:sp>
    <dsp:sp modelId="{F6853794-1DF1-42C0-92E9-A3E7FDCD3564}">
      <dsp:nvSpPr>
        <dsp:cNvPr id="0" name=""/>
        <dsp:cNvSpPr/>
      </dsp:nvSpPr>
      <dsp:spPr>
        <a:xfrm>
          <a:off x="2845555" y="502536"/>
          <a:ext cx="2583907" cy="1550344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1,2,3,4,5</a:t>
          </a:r>
        </a:p>
      </dsp:txBody>
      <dsp:txXfrm>
        <a:off x="2845555" y="502536"/>
        <a:ext cx="2583907" cy="1550344"/>
      </dsp:txXfrm>
    </dsp:sp>
    <dsp:sp modelId="{15C6CD89-05B8-4A20-B431-872B54F1D1F5}">
      <dsp:nvSpPr>
        <dsp:cNvPr id="0" name=""/>
        <dsp:cNvSpPr/>
      </dsp:nvSpPr>
      <dsp:spPr>
        <a:xfrm>
          <a:off x="5687854" y="502536"/>
          <a:ext cx="2583907" cy="1550344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1,3,4,5,6</a:t>
          </a:r>
        </a:p>
      </dsp:txBody>
      <dsp:txXfrm>
        <a:off x="5687854" y="502536"/>
        <a:ext cx="2583907" cy="1550344"/>
      </dsp:txXfrm>
    </dsp:sp>
    <dsp:sp modelId="{BB1AC0AA-143E-4C69-8C52-4816C1E65646}">
      <dsp:nvSpPr>
        <dsp:cNvPr id="0" name=""/>
        <dsp:cNvSpPr/>
      </dsp:nvSpPr>
      <dsp:spPr>
        <a:xfrm>
          <a:off x="8530153" y="502536"/>
          <a:ext cx="2583907" cy="1550344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2,3,4,5,6</a:t>
          </a:r>
        </a:p>
      </dsp:txBody>
      <dsp:txXfrm>
        <a:off x="8530153" y="502536"/>
        <a:ext cx="2583907" cy="1550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3bananas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Runtime error occurs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bananas3</a:t>
          </a:r>
        </a:p>
      </dsp:txBody>
      <dsp:txXfrm>
        <a:off x="5424930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print(5//3)</a:t>
          </a:r>
          <a:endParaRPr lang="en-GB" sz="3200" kern="1200" dirty="0"/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print(5//2)</a:t>
          </a:r>
          <a:endParaRPr lang="en-GB" sz="3200" kern="1200" dirty="0"/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print(5/2)</a:t>
          </a:r>
          <a:endParaRPr lang="en-GB" sz="3600" kern="1200" dirty="0"/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>
              <a:latin typeface="Courier New" panose="02070309020205020404" pitchFamily="49" charset="0"/>
              <a:cs typeface="Courier New" panose="02070309020205020404" pitchFamily="49" charset="0"/>
            </a:rPr>
            <a:t>print(5/1)</a:t>
          </a:r>
          <a:endParaRPr lang="en-GB" sz="3600" kern="1200" dirty="0"/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== b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&gt;= b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&gt; b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56451" y="2345767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!= b</a:t>
          </a:r>
        </a:p>
      </dsp:txBody>
      <dsp:txXfrm>
        <a:off x="5456451" y="2345767"/>
        <a:ext cx="3342605" cy="200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25501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== b and b &lt; c</a:t>
          </a:r>
        </a:p>
      </dsp:txBody>
      <dsp:txXfrm>
        <a:off x="1725501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&lt; 3 and b==5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&lt;b and b &gt; c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&gt;=b and c &lt;b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float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integer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Character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String</a:t>
          </a:r>
        </a:p>
      </dsp:txBody>
      <dsp:txXfrm>
        <a:off x="5424930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!= 3 and b &lt;= c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&lt; 3 or b!=5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&lt; b and b &gt;= c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&gt; b and c &lt; b</a:t>
          </a:r>
        </a:p>
      </dsp:txBody>
      <dsp:txXfrm>
        <a:off x="5424930" y="2342799"/>
        <a:ext cx="3342605" cy="20055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!= b or b &lt; c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&lt; 3 or b==5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&gt; b or c &lt; b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&lt; b or b &gt; c</a:t>
          </a:r>
        </a:p>
      </dsp:txBody>
      <dsp:txXfrm>
        <a:off x="5424930" y="2342799"/>
        <a:ext cx="3342605" cy="2005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 World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HelloWorld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WorldHello</a:t>
          </a:r>
          <a:endParaRPr lang="en-GB" sz="3600" kern="1200" dirty="0"/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Hello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World</a:t>
          </a:r>
        </a:p>
      </dsp:txBody>
      <dsp:txXfrm>
        <a:off x="5424930" y="2342799"/>
        <a:ext cx="3342605" cy="2005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 World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HelloWorld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WorldHello</a:t>
          </a:r>
          <a:endParaRPr lang="en-GB" sz="3600" kern="1200" dirty="0"/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Hello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World</a:t>
          </a:r>
        </a:p>
      </dsp:txBody>
      <dsp:txXfrm>
        <a:off x="5424930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3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6A54190-C8BF-C09F-7C57-96C25871A9F0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27758F-35F2-6DBD-E67C-77B4CC039E0B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F819F2-60B8-A6D0-7D1B-BFDC35D855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7671AD-E6D2-54C2-E171-A699C7EDBAE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290F-BDA2-4C6F-B689-534B8A031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2: Output, assignment, Boolean operators, datatypes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680E5-24C6-4EE5-899F-DE0A2BDB7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0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685913"/>
              </p:ext>
            </p:extLst>
          </p:nvPr>
        </p:nvGraphicFramePr>
        <p:xfrm>
          <a:off x="2162154" y="14817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573282" y="2549145"/>
            <a:ext cx="254749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808080"/>
                </a:solidFill>
                <a:latin typeface="Courier New" panose="02070309020205020404" pitchFamily="49" charset="0"/>
              </a:rPr>
              <a:t>“Hello "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808080"/>
                </a:solidFill>
                <a:latin typeface="Courier New" panose="02070309020205020404" pitchFamily="49" charset="0"/>
              </a:rPr>
              <a:t>“World"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2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28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734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490925"/>
              </p:ext>
            </p:extLst>
          </p:nvPr>
        </p:nvGraphicFramePr>
        <p:xfrm>
          <a:off x="2231602" y="140075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573282" y="2549145"/>
            <a:ext cx="351250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808080"/>
                </a:solidFill>
                <a:latin typeface="Courier New" panose="02070309020205020404" pitchFamily="49" charset="0"/>
              </a:rPr>
              <a:t>3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808080"/>
                </a:solidFill>
                <a:latin typeface="Courier New" panose="02070309020205020404" pitchFamily="49" charset="0"/>
              </a:rPr>
              <a:t>"bananas"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3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6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3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7860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7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97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22" y="71528"/>
            <a:ext cx="1184696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Which lines from the Python code below contain errors?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535436"/>
              </p:ext>
            </p:extLst>
          </p:nvPr>
        </p:nvGraphicFramePr>
        <p:xfrm>
          <a:off x="537341" y="3708175"/>
          <a:ext cx="11117318" cy="2555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69AAD96-2BF6-4687-B7BE-FCB22265391B}"/>
              </a:ext>
            </a:extLst>
          </p:cNvPr>
          <p:cNvSpPr txBox="1"/>
          <p:nvPr/>
        </p:nvSpPr>
        <p:spPr>
          <a:xfrm>
            <a:off x="3170296" y="1361979"/>
            <a:ext cx="56644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print(“To)</a:t>
            </a:r>
          </a:p>
          <a:p>
            <a:r>
              <a:rPr lang="en-GB" sz="2400" dirty="0">
                <a:solidFill>
                  <a:srgbClr val="FF0000"/>
                </a:solidFill>
              </a:rPr>
              <a:t>2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print(“infinity”</a:t>
            </a:r>
          </a:p>
          <a:p>
            <a:r>
              <a:rPr lang="en-GB" sz="2400" dirty="0">
                <a:solidFill>
                  <a:srgbClr val="FF0000"/>
                </a:solidFill>
              </a:rPr>
              <a:t>3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print(“and”</a:t>
            </a:r>
          </a:p>
          <a:p>
            <a:r>
              <a:rPr lang="en-GB" sz="2400" dirty="0">
                <a:solidFill>
                  <a:srgbClr val="FF0000"/>
                </a:solidFill>
              </a:rPr>
              <a:t>4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prnt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(“beyond”)</a:t>
            </a:r>
          </a:p>
          <a:p>
            <a:r>
              <a:rPr lang="en-GB" sz="2400" dirty="0">
                <a:solidFill>
                  <a:srgbClr val="FF0000"/>
                </a:solidFill>
              </a:rPr>
              <a:t>5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print(“.”)</a:t>
            </a:r>
          </a:p>
          <a:p>
            <a:r>
              <a:rPr lang="en-GB" sz="2400" dirty="0">
                <a:solidFill>
                  <a:srgbClr val="FF0000"/>
                </a:solidFill>
              </a:rPr>
              <a:t>6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 “)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64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Which of the following Python statements will output the value 2?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24465" y="148678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26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Which of the following statements are true given a=3 and b=4?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24465" y="13400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205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Which of the following statements are true given a=2, b=5 and c=6?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382510" y="150935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6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data type would you use for the expression “Paddington Bear”?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753965"/>
              </p:ext>
            </p:extLst>
          </p:nvPr>
        </p:nvGraphicFramePr>
        <p:xfrm>
          <a:off x="447671" y="136603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61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Which of the following statements are false given a=2, b=3 and c=3?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58331" y="157709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8760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Which of the following statements are false given a=1, b=2 and c=3?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801183"/>
              </p:ext>
            </p:extLst>
          </p:nvPr>
        </p:nvGraphicFramePr>
        <p:xfrm>
          <a:off x="371220" y="14416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082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754705"/>
              </p:ext>
            </p:extLst>
          </p:nvPr>
        </p:nvGraphicFramePr>
        <p:xfrm>
          <a:off x="2185304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573282" y="2549145"/>
            <a:ext cx="295786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808080"/>
                </a:solidFill>
                <a:latin typeface="Courier New" panose="02070309020205020404" pitchFamily="49" charset="0"/>
              </a:rPr>
              <a:t>“Hello"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808080"/>
                </a:solidFill>
                <a:latin typeface="Courier New" panose="02070309020205020404" pitchFamily="49" charset="0"/>
              </a:rPr>
              <a:t>“World"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3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6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3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910999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2697</TotalTime>
  <Words>449</Words>
  <Application>Microsoft Office PowerPoint</Application>
  <PresentationFormat>Widescreen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Set 2: Output, assignment, Boolean operators, datatypes</vt:lpstr>
      <vt:lpstr>Which lines from the Python code below contain errors?</vt:lpstr>
      <vt:lpstr>Which of the following Python statements will output the value 2?</vt:lpstr>
      <vt:lpstr>Which of the following statements are true given a=3 and b=4?</vt:lpstr>
      <vt:lpstr>Which of the following statements are true given a=2, b=5 and c=6?</vt:lpstr>
      <vt:lpstr>What data type would you use for the expression “Paddington Bear”?</vt:lpstr>
      <vt:lpstr>Which of the following statements are false given a=2, b=3 and c=3?</vt:lpstr>
      <vt:lpstr>Which of the following statements are false given a=1, b=2 and c=3?</vt:lpstr>
      <vt:lpstr>What is output from the following code?</vt:lpstr>
      <vt:lpstr>What is output from the following code?</vt:lpstr>
      <vt:lpstr>What is output from the following code?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9</cp:revision>
  <dcterms:created xsi:type="dcterms:W3CDTF">2019-03-29T09:08:03Z</dcterms:created>
  <dcterms:modified xsi:type="dcterms:W3CDTF">2025-03-24T08:15:10Z</dcterms:modified>
</cp:coreProperties>
</file>