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23"/>
  </p:handoutMasterIdLst>
  <p:sldIdLst>
    <p:sldId id="325" r:id="rId2"/>
    <p:sldId id="256" r:id="rId3"/>
    <p:sldId id="306" r:id="rId4"/>
    <p:sldId id="295" r:id="rId5"/>
    <p:sldId id="321" r:id="rId6"/>
    <p:sldId id="293" r:id="rId7"/>
    <p:sldId id="307" r:id="rId8"/>
    <p:sldId id="303" r:id="rId9"/>
    <p:sldId id="282" r:id="rId10"/>
    <p:sldId id="324" r:id="rId11"/>
    <p:sldId id="304" r:id="rId12"/>
    <p:sldId id="288" r:id="rId13"/>
    <p:sldId id="309" r:id="rId14"/>
    <p:sldId id="322" r:id="rId15"/>
    <p:sldId id="311" r:id="rId16"/>
    <p:sldId id="323" r:id="rId17"/>
    <p:sldId id="305" r:id="rId18"/>
    <p:sldId id="308" r:id="rId19"/>
    <p:sldId id="312" r:id="rId20"/>
    <p:sldId id="319" r:id="rId21"/>
    <p:sldId id="32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0C48C4-2B93-4FDB-8CDD-F1AB8403580D}" v="1" dt="2022-07-27T12:28:45.20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26" autoAdjust="0"/>
    <p:restoredTop sz="94660"/>
  </p:normalViewPr>
  <p:slideViewPr>
    <p:cSldViewPr snapToGrid="0">
      <p:cViewPr varScale="1">
        <p:scale>
          <a:sx n="107" d="100"/>
          <a:sy n="107" d="100"/>
        </p:scale>
        <p:origin x="126" y="690"/>
      </p:cViewPr>
      <p:guideLst/>
    </p:cSldViewPr>
  </p:slideViewPr>
  <p:notesTextViewPr>
    <p:cViewPr>
      <p:scale>
        <a:sx n="1" d="1"/>
        <a:sy n="1" d="1"/>
      </p:scale>
      <p:origin x="0" y="0"/>
    </p:cViewPr>
  </p:notesTextViewPr>
  <p:notesViewPr>
    <p:cSldViewPr snapToGrid="0">
      <p:cViewPr varScale="1">
        <p:scale>
          <a:sx n="101" d="100"/>
          <a:sy n="101" d="100"/>
        </p:scale>
        <p:origin x="283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1D62AB06-B160-4F72-90AA-E3975DE9EE54}"/>
    <pc:docChg chg="custSel addSld delSld modSld sldOrd">
      <pc:chgData name="William Grey" userId="37b73424-c081-4fc2-b1af-363f4f3fd4f3" providerId="ADAL" clId="{1D62AB06-B160-4F72-90AA-E3975DE9EE54}" dt="2022-03-13T15:49:02.567" v="315" actId="47"/>
      <pc:docMkLst>
        <pc:docMk/>
      </pc:docMkLst>
      <pc:sldChg chg="ord">
        <pc:chgData name="William Grey" userId="37b73424-c081-4fc2-b1af-363f4f3fd4f3" providerId="ADAL" clId="{1D62AB06-B160-4F72-90AA-E3975DE9EE54}" dt="2022-03-09T13:56:17.713" v="69"/>
        <pc:sldMkLst>
          <pc:docMk/>
          <pc:sldMk cId="3194960018" sldId="282"/>
        </pc:sldMkLst>
      </pc:sldChg>
      <pc:sldChg chg="addSp modSp mod ord modAnim">
        <pc:chgData name="William Grey" userId="37b73424-c081-4fc2-b1af-363f4f3fd4f3" providerId="ADAL" clId="{1D62AB06-B160-4F72-90AA-E3975DE9EE54}" dt="2022-03-13T15:42:33.421" v="226"/>
        <pc:sldMkLst>
          <pc:docMk/>
          <pc:sldMk cId="662141669" sldId="288"/>
        </pc:sldMkLst>
        <pc:spChg chg="add mod">
          <ac:chgData name="William Grey" userId="37b73424-c081-4fc2-b1af-363f4f3fd4f3" providerId="ADAL" clId="{1D62AB06-B160-4F72-90AA-E3975DE9EE54}" dt="2022-03-09T12:01:25.634" v="33" actId="1076"/>
          <ac:spMkLst>
            <pc:docMk/>
            <pc:sldMk cId="662141669" sldId="288"/>
            <ac:spMk id="4" creationId="{0FA2D7C2-8F63-4C97-8F01-45E149E0358D}"/>
          </ac:spMkLst>
        </pc:spChg>
      </pc:sldChg>
      <pc:sldChg chg="del">
        <pc:chgData name="William Grey" userId="37b73424-c081-4fc2-b1af-363f4f3fd4f3" providerId="ADAL" clId="{1D62AB06-B160-4F72-90AA-E3975DE9EE54}" dt="2022-03-09T12:02:21.020" v="35" actId="47"/>
        <pc:sldMkLst>
          <pc:docMk/>
          <pc:sldMk cId="2658022549" sldId="291"/>
        </pc:sldMkLst>
      </pc:sldChg>
      <pc:sldChg chg="ord">
        <pc:chgData name="William Grey" userId="37b73424-c081-4fc2-b1af-363f4f3fd4f3" providerId="ADAL" clId="{1D62AB06-B160-4F72-90AA-E3975DE9EE54}" dt="2022-03-09T13:56:13.294" v="65"/>
        <pc:sldMkLst>
          <pc:docMk/>
          <pc:sldMk cId="4216630515" sldId="295"/>
        </pc:sldMkLst>
      </pc:sldChg>
      <pc:sldChg chg="ord">
        <pc:chgData name="William Grey" userId="37b73424-c081-4fc2-b1af-363f4f3fd4f3" providerId="ADAL" clId="{1D62AB06-B160-4F72-90AA-E3975DE9EE54}" dt="2022-03-09T13:56:16" v="67"/>
        <pc:sldMkLst>
          <pc:docMk/>
          <pc:sldMk cId="3813509877" sldId="307"/>
        </pc:sldMkLst>
      </pc:sldChg>
      <pc:sldChg chg="modSp mod">
        <pc:chgData name="William Grey" userId="37b73424-c081-4fc2-b1af-363f4f3fd4f3" providerId="ADAL" clId="{1D62AB06-B160-4F72-90AA-E3975DE9EE54}" dt="2022-03-09T13:59:56.276" v="163" actId="20577"/>
        <pc:sldMkLst>
          <pc:docMk/>
          <pc:sldMk cId="2915791892" sldId="308"/>
        </pc:sldMkLst>
        <pc:spChg chg="mod">
          <ac:chgData name="William Grey" userId="37b73424-c081-4fc2-b1af-363f4f3fd4f3" providerId="ADAL" clId="{1D62AB06-B160-4F72-90AA-E3975DE9EE54}" dt="2022-03-09T13:59:56.276" v="163" actId="20577"/>
          <ac:spMkLst>
            <pc:docMk/>
            <pc:sldMk cId="2915791892" sldId="308"/>
            <ac:spMk id="3" creationId="{F470852E-B4F2-4E2B-8B55-243B88E7C4B2}"/>
          </ac:spMkLst>
        </pc:spChg>
      </pc:sldChg>
      <pc:sldChg chg="del">
        <pc:chgData name="William Grey" userId="37b73424-c081-4fc2-b1af-363f4f3fd4f3" providerId="ADAL" clId="{1D62AB06-B160-4F72-90AA-E3975DE9EE54}" dt="2022-03-13T15:49:02.567" v="315" actId="47"/>
        <pc:sldMkLst>
          <pc:docMk/>
          <pc:sldMk cId="1851035442" sldId="310"/>
        </pc:sldMkLst>
      </pc:sldChg>
      <pc:sldChg chg="addSp delSp modSp new mod delAnim modAnim">
        <pc:chgData name="William Grey" userId="37b73424-c081-4fc2-b1af-363f4f3fd4f3" providerId="ADAL" clId="{1D62AB06-B160-4F72-90AA-E3975DE9EE54}" dt="2022-03-09T13:53:20.126" v="58"/>
        <pc:sldMkLst>
          <pc:docMk/>
          <pc:sldMk cId="1500815673" sldId="321"/>
        </pc:sldMkLst>
        <pc:spChg chg="mod">
          <ac:chgData name="William Grey" userId="37b73424-c081-4fc2-b1af-363f4f3fd4f3" providerId="ADAL" clId="{1D62AB06-B160-4F72-90AA-E3975DE9EE54}" dt="2022-03-09T12:04:41.448" v="38" actId="27636"/>
          <ac:spMkLst>
            <pc:docMk/>
            <pc:sldMk cId="1500815673" sldId="321"/>
            <ac:spMk id="2" creationId="{0CF47EC9-0395-4B37-BD83-CB51596A9E46}"/>
          </ac:spMkLst>
        </pc:spChg>
        <pc:spChg chg="del">
          <ac:chgData name="William Grey" userId="37b73424-c081-4fc2-b1af-363f4f3fd4f3" providerId="ADAL" clId="{1D62AB06-B160-4F72-90AA-E3975DE9EE54}" dt="2022-03-09T12:04:41.378" v="37" actId="931"/>
          <ac:spMkLst>
            <pc:docMk/>
            <pc:sldMk cId="1500815673" sldId="321"/>
            <ac:spMk id="3" creationId="{F8B30744-636A-4DBA-968D-03DB0B02379B}"/>
          </ac:spMkLst>
        </pc:spChg>
        <pc:picChg chg="add mod modCrop">
          <ac:chgData name="William Grey" userId="37b73424-c081-4fc2-b1af-363f4f3fd4f3" providerId="ADAL" clId="{1D62AB06-B160-4F72-90AA-E3975DE9EE54}" dt="2022-03-09T13:53:20.126" v="58"/>
          <ac:picMkLst>
            <pc:docMk/>
            <pc:sldMk cId="1500815673" sldId="321"/>
            <ac:picMk id="5" creationId="{BF56233B-5643-48A0-8378-30E58DD5B815}"/>
          </ac:picMkLst>
        </pc:picChg>
        <pc:picChg chg="add del mod">
          <ac:chgData name="William Grey" userId="37b73424-c081-4fc2-b1af-363f4f3fd4f3" providerId="ADAL" clId="{1D62AB06-B160-4F72-90AA-E3975DE9EE54}" dt="2022-03-09T13:41:06.667" v="50" actId="478"/>
          <ac:picMkLst>
            <pc:docMk/>
            <pc:sldMk cId="1500815673" sldId="321"/>
            <ac:picMk id="6" creationId="{A52C8DCD-BA66-4A3C-910A-47C2D842ACCC}"/>
          </ac:picMkLst>
        </pc:picChg>
        <pc:picChg chg="add del mod">
          <ac:chgData name="William Grey" userId="37b73424-c081-4fc2-b1af-363f4f3fd4f3" providerId="ADAL" clId="{1D62AB06-B160-4F72-90AA-E3975DE9EE54}" dt="2022-03-09T13:45:48.589" v="54" actId="478"/>
          <ac:picMkLst>
            <pc:docMk/>
            <pc:sldMk cId="1500815673" sldId="321"/>
            <ac:picMk id="7" creationId="{ECDA07D4-96BE-4ADC-A0C0-992EE5CCCBD6}"/>
          </ac:picMkLst>
        </pc:picChg>
        <pc:picChg chg="add del mod">
          <ac:chgData name="William Grey" userId="37b73424-c081-4fc2-b1af-363f4f3fd4f3" providerId="ADAL" clId="{1D62AB06-B160-4F72-90AA-E3975DE9EE54}" dt="2022-03-09T13:45:46.898" v="53" actId="478"/>
          <ac:picMkLst>
            <pc:docMk/>
            <pc:sldMk cId="1500815673" sldId="321"/>
            <ac:picMk id="8" creationId="{7A2C7709-E2F7-40A9-9238-104DD6F0DA0E}"/>
          </ac:picMkLst>
        </pc:picChg>
        <pc:picChg chg="add del mod">
          <ac:chgData name="William Grey" userId="37b73424-c081-4fc2-b1af-363f4f3fd4f3" providerId="ADAL" clId="{1D62AB06-B160-4F72-90AA-E3975DE9EE54}" dt="2022-03-09T13:53:01.843" v="56" actId="478"/>
          <ac:picMkLst>
            <pc:docMk/>
            <pc:sldMk cId="1500815673" sldId="321"/>
            <ac:picMk id="9" creationId="{9509815F-F935-4FB5-B66B-E94EFE65F15E}"/>
          </ac:picMkLst>
        </pc:picChg>
      </pc:sldChg>
      <pc:sldChg chg="addSp modSp new mod ord">
        <pc:chgData name="William Grey" userId="37b73424-c081-4fc2-b1af-363f4f3fd4f3" providerId="ADAL" clId="{1D62AB06-B160-4F72-90AA-E3975DE9EE54}" dt="2022-03-09T13:56:30.985" v="71"/>
        <pc:sldMkLst>
          <pc:docMk/>
          <pc:sldMk cId="3618352109" sldId="322"/>
        </pc:sldMkLst>
        <pc:picChg chg="add mod">
          <ac:chgData name="William Grey" userId="37b73424-c081-4fc2-b1af-363f4f3fd4f3" providerId="ADAL" clId="{1D62AB06-B160-4F72-90AA-E3975DE9EE54}" dt="2022-03-09T13:56:05.434" v="63"/>
          <ac:picMkLst>
            <pc:docMk/>
            <pc:sldMk cId="3618352109" sldId="322"/>
            <ac:picMk id="3" creationId="{7C902D02-CE63-4DA1-A593-5BD77863A252}"/>
          </ac:picMkLst>
        </pc:picChg>
      </pc:sldChg>
      <pc:sldChg chg="addSp modSp new mod">
        <pc:chgData name="William Grey" userId="37b73424-c081-4fc2-b1af-363f4f3fd4f3" providerId="ADAL" clId="{1D62AB06-B160-4F72-90AA-E3975DE9EE54}" dt="2022-03-09T13:58:10.159" v="76"/>
        <pc:sldMkLst>
          <pc:docMk/>
          <pc:sldMk cId="3752736734" sldId="323"/>
        </pc:sldMkLst>
        <pc:picChg chg="add mod">
          <ac:chgData name="William Grey" userId="37b73424-c081-4fc2-b1af-363f4f3fd4f3" providerId="ADAL" clId="{1D62AB06-B160-4F72-90AA-E3975DE9EE54}" dt="2022-03-09T13:58:10.159" v="76"/>
          <ac:picMkLst>
            <pc:docMk/>
            <pc:sldMk cId="3752736734" sldId="323"/>
            <ac:picMk id="3" creationId="{12B882B8-94B0-4804-92EA-FCF4F69C839F}"/>
          </ac:picMkLst>
        </pc:picChg>
      </pc:sldChg>
      <pc:sldChg chg="modSp add mod">
        <pc:chgData name="William Grey" userId="37b73424-c081-4fc2-b1af-363f4f3fd4f3" providerId="ADAL" clId="{1D62AB06-B160-4F72-90AA-E3975DE9EE54}" dt="2022-03-09T13:59:16.997" v="158" actId="20577"/>
        <pc:sldMkLst>
          <pc:docMk/>
          <pc:sldMk cId="160809216" sldId="324"/>
        </pc:sldMkLst>
        <pc:spChg chg="mod">
          <ac:chgData name="William Grey" userId="37b73424-c081-4fc2-b1af-363f4f3fd4f3" providerId="ADAL" clId="{1D62AB06-B160-4F72-90AA-E3975DE9EE54}" dt="2022-03-09T13:59:16.997" v="158" actId="20577"/>
          <ac:spMkLst>
            <pc:docMk/>
            <pc:sldMk cId="160809216" sldId="324"/>
            <ac:spMk id="5" creationId="{005D080A-2395-4264-AF0A-541AB503D5EF}"/>
          </ac:spMkLst>
        </pc:spChg>
      </pc:sldChg>
      <pc:sldChg chg="new del">
        <pc:chgData name="William Grey" userId="37b73424-c081-4fc2-b1af-363f4f3fd4f3" providerId="ADAL" clId="{1D62AB06-B160-4F72-90AA-E3975DE9EE54}" dt="2022-03-13T15:39:58.279" v="165" actId="47"/>
        <pc:sldMkLst>
          <pc:docMk/>
          <pc:sldMk cId="2042707479" sldId="325"/>
        </pc:sldMkLst>
      </pc:sldChg>
      <pc:sldChg chg="addSp delSp modSp new mod">
        <pc:chgData name="William Grey" userId="37b73424-c081-4fc2-b1af-363f4f3fd4f3" providerId="ADAL" clId="{1D62AB06-B160-4F72-90AA-E3975DE9EE54}" dt="2022-03-13T15:46:42.857" v="314" actId="14100"/>
        <pc:sldMkLst>
          <pc:docMk/>
          <pc:sldMk cId="2242886722" sldId="325"/>
        </pc:sldMkLst>
        <pc:spChg chg="mod">
          <ac:chgData name="William Grey" userId="37b73424-c081-4fc2-b1af-363f4f3fd4f3" providerId="ADAL" clId="{1D62AB06-B160-4F72-90AA-E3975DE9EE54}" dt="2022-03-13T15:43:34.298" v="228" actId="27636"/>
          <ac:spMkLst>
            <pc:docMk/>
            <pc:sldMk cId="2242886722" sldId="325"/>
            <ac:spMk id="2" creationId="{A2483DA1-9D79-4D76-823A-9D3A4D2AEE38}"/>
          </ac:spMkLst>
        </pc:spChg>
        <pc:spChg chg="del">
          <ac:chgData name="William Grey" userId="37b73424-c081-4fc2-b1af-363f4f3fd4f3" providerId="ADAL" clId="{1D62AB06-B160-4F72-90AA-E3975DE9EE54}" dt="2022-03-13T15:41:39.977" v="208" actId="478"/>
          <ac:spMkLst>
            <pc:docMk/>
            <pc:sldMk cId="2242886722" sldId="325"/>
            <ac:spMk id="3" creationId="{18969AA8-1EB6-46AC-AA08-A70DA22936BF}"/>
          </ac:spMkLst>
        </pc:spChg>
        <pc:spChg chg="add mod">
          <ac:chgData name="William Grey" userId="37b73424-c081-4fc2-b1af-363f4f3fd4f3" providerId="ADAL" clId="{1D62AB06-B160-4F72-90AA-E3975DE9EE54}" dt="2022-03-13T15:46:31.766" v="312" actId="20577"/>
          <ac:spMkLst>
            <pc:docMk/>
            <pc:sldMk cId="2242886722" sldId="325"/>
            <ac:spMk id="6" creationId="{D3533B46-2D3B-4175-91AB-473BE90596E9}"/>
          </ac:spMkLst>
        </pc:spChg>
        <pc:spChg chg="add del mod">
          <ac:chgData name="William Grey" userId="37b73424-c081-4fc2-b1af-363f4f3fd4f3" providerId="ADAL" clId="{1D62AB06-B160-4F72-90AA-E3975DE9EE54}" dt="2022-03-13T15:46:28.817" v="308"/>
          <ac:spMkLst>
            <pc:docMk/>
            <pc:sldMk cId="2242886722" sldId="325"/>
            <ac:spMk id="7" creationId="{A2242894-9409-492C-AF99-A3C8A91C500C}"/>
          </ac:spMkLst>
        </pc:spChg>
        <pc:picChg chg="add mod">
          <ac:chgData name="William Grey" userId="37b73424-c081-4fc2-b1af-363f4f3fd4f3" providerId="ADAL" clId="{1D62AB06-B160-4F72-90AA-E3975DE9EE54}" dt="2022-03-13T15:46:42.857" v="314" actId="14100"/>
          <ac:picMkLst>
            <pc:docMk/>
            <pc:sldMk cId="2242886722" sldId="325"/>
            <ac:picMk id="5" creationId="{D2A93EA5-0D22-4031-987B-3DABEE50DA98}"/>
          </ac:picMkLst>
        </pc:picChg>
      </pc:sldChg>
    </pc:docChg>
  </pc:docChgLst>
  <pc:docChgLst>
    <pc:chgData name="William Grey" userId="37b73424-c081-4fc2-b1af-363f4f3fd4f3" providerId="ADAL" clId="{94DF6AA3-EFF9-43BD-9068-23DB11DC6A37}"/>
    <pc:docChg chg="addSld delSld modSld sldOrd">
      <pc:chgData name="William Grey" userId="37b73424-c081-4fc2-b1af-363f4f3fd4f3" providerId="ADAL" clId="{94DF6AA3-EFF9-43BD-9068-23DB11DC6A37}" dt="2022-03-09T14:14:00.142" v="8" actId="47"/>
      <pc:docMkLst>
        <pc:docMk/>
      </pc:docMkLst>
      <pc:sldChg chg="add ord">
        <pc:chgData name="William Grey" userId="37b73424-c081-4fc2-b1af-363f4f3fd4f3" providerId="ADAL" clId="{94DF6AA3-EFF9-43BD-9068-23DB11DC6A37}" dt="2022-03-09T14:11:01.710" v="6"/>
        <pc:sldMkLst>
          <pc:docMk/>
          <pc:sldMk cId="3615269729" sldId="293"/>
        </pc:sldMkLst>
      </pc:sldChg>
      <pc:sldChg chg="del">
        <pc:chgData name="William Grey" userId="37b73424-c081-4fc2-b1af-363f4f3fd4f3" providerId="ADAL" clId="{94DF6AA3-EFF9-43BD-9068-23DB11DC6A37}" dt="2022-03-09T14:10:29.947" v="3" actId="2696"/>
        <pc:sldMkLst>
          <pc:docMk/>
          <pc:sldMk cId="3733867089" sldId="293"/>
        </pc:sldMkLst>
      </pc:sldChg>
      <pc:sldChg chg="modSp del mod">
        <pc:chgData name="William Grey" userId="37b73424-c081-4fc2-b1af-363f4f3fd4f3" providerId="ADAL" clId="{94DF6AA3-EFF9-43BD-9068-23DB11DC6A37}" dt="2022-03-09T14:14:00.142" v="8" actId="47"/>
        <pc:sldMkLst>
          <pc:docMk/>
          <pc:sldMk cId="3764444201" sldId="296"/>
        </pc:sldMkLst>
        <pc:graphicFrameChg chg="modGraphic">
          <ac:chgData name="William Grey" userId="37b73424-c081-4fc2-b1af-363f4f3fd4f3" providerId="ADAL" clId="{94DF6AA3-EFF9-43BD-9068-23DB11DC6A37}" dt="2022-03-09T14:11:55.986" v="7" actId="20577"/>
          <ac:graphicFrameMkLst>
            <pc:docMk/>
            <pc:sldMk cId="3764444201" sldId="296"/>
            <ac:graphicFrameMk id="5" creationId="{00000000-0000-0000-0000-000000000000}"/>
          </ac:graphicFrameMkLst>
        </pc:graphicFrameChg>
      </pc:sldChg>
      <pc:sldChg chg="del">
        <pc:chgData name="William Grey" userId="37b73424-c081-4fc2-b1af-363f4f3fd4f3" providerId="ADAL" clId="{94DF6AA3-EFF9-43BD-9068-23DB11DC6A37}" dt="2022-03-09T14:10:29.947" v="3" actId="2696"/>
        <pc:sldMkLst>
          <pc:docMk/>
          <pc:sldMk cId="1735593083" sldId="303"/>
        </pc:sldMkLst>
      </pc:sldChg>
      <pc:sldChg chg="add">
        <pc:chgData name="William Grey" userId="37b73424-c081-4fc2-b1af-363f4f3fd4f3" providerId="ADAL" clId="{94DF6AA3-EFF9-43BD-9068-23DB11DC6A37}" dt="2022-03-09T14:10:37.742" v="4"/>
        <pc:sldMkLst>
          <pc:docMk/>
          <pc:sldMk cId="2607352484" sldId="303"/>
        </pc:sldMkLst>
      </pc:sldChg>
      <pc:sldChg chg="modSp mod">
        <pc:chgData name="William Grey" userId="37b73424-c081-4fc2-b1af-363f4f3fd4f3" providerId="ADAL" clId="{94DF6AA3-EFF9-43BD-9068-23DB11DC6A37}" dt="2022-03-09T14:08:02.420" v="1" actId="20577"/>
        <pc:sldMkLst>
          <pc:docMk/>
          <pc:sldMk cId="2915791892" sldId="308"/>
        </pc:sldMkLst>
        <pc:spChg chg="mod">
          <ac:chgData name="William Grey" userId="37b73424-c081-4fc2-b1af-363f4f3fd4f3" providerId="ADAL" clId="{94DF6AA3-EFF9-43BD-9068-23DB11DC6A37}" dt="2022-03-09T14:08:02.420" v="1" actId="20577"/>
          <ac:spMkLst>
            <pc:docMk/>
            <pc:sldMk cId="2915791892" sldId="308"/>
            <ac:spMk id="3" creationId="{F470852E-B4F2-4E2B-8B55-243B88E7C4B2}"/>
          </ac:spMkLst>
        </pc:spChg>
      </pc:sldChg>
      <pc:sldChg chg="modSp mod">
        <pc:chgData name="William Grey" userId="37b73424-c081-4fc2-b1af-363f4f3fd4f3" providerId="ADAL" clId="{94DF6AA3-EFF9-43BD-9068-23DB11DC6A37}" dt="2022-03-09T14:10:00.076" v="2" actId="20577"/>
        <pc:sldMkLst>
          <pc:docMk/>
          <pc:sldMk cId="337424055" sldId="320"/>
        </pc:sldMkLst>
        <pc:spChg chg="mod">
          <ac:chgData name="William Grey" userId="37b73424-c081-4fc2-b1af-363f4f3fd4f3" providerId="ADAL" clId="{94DF6AA3-EFF9-43BD-9068-23DB11DC6A37}" dt="2022-03-09T14:10:00.076" v="2" actId="20577"/>
          <ac:spMkLst>
            <pc:docMk/>
            <pc:sldMk cId="337424055" sldId="320"/>
            <ac:spMk id="3" creationId="{EF89EA87-D39E-402C-A566-E1B0814317AA}"/>
          </ac:spMkLst>
        </pc:spChg>
      </pc:sldChg>
    </pc:docChg>
  </pc:docChgLst>
  <pc:docChgLst>
    <pc:chgData name="William Grey" userId="37b73424-c081-4fc2-b1af-363f4f3fd4f3" providerId="ADAL" clId="{8EB5F716-9A1D-40C3-A8DD-FA4B1C1764E7}"/>
    <pc:docChg chg="undo custSel addSld delSld modSld sldOrd addMainMaster delMainMaster modMainMaster">
      <pc:chgData name="William Grey" userId="37b73424-c081-4fc2-b1af-363f4f3fd4f3" providerId="ADAL" clId="{8EB5F716-9A1D-40C3-A8DD-FA4B1C1764E7}" dt="2021-02-01T11:55:51.760" v="3464" actId="2696"/>
      <pc:docMkLst>
        <pc:docMk/>
      </pc:docMkLst>
      <pc:sldChg chg="addSp delSp modSp mod">
        <pc:chgData name="William Grey" userId="37b73424-c081-4fc2-b1af-363f4f3fd4f3" providerId="ADAL" clId="{8EB5F716-9A1D-40C3-A8DD-FA4B1C1764E7}" dt="2021-01-31T21:09:41.987" v="324" actId="478"/>
        <pc:sldMkLst>
          <pc:docMk/>
          <pc:sldMk cId="3155352988" sldId="256"/>
        </pc:sldMkLst>
        <pc:spChg chg="mod">
          <ac:chgData name="William Grey" userId="37b73424-c081-4fc2-b1af-363f4f3fd4f3" providerId="ADAL" clId="{8EB5F716-9A1D-40C3-A8DD-FA4B1C1764E7}" dt="2021-01-31T21:08:31.746" v="300" actId="20577"/>
          <ac:spMkLst>
            <pc:docMk/>
            <pc:sldMk cId="3155352988" sldId="256"/>
            <ac:spMk id="2" creationId="{00000000-0000-0000-0000-000000000000}"/>
          </ac:spMkLst>
        </pc:spChg>
        <pc:spChg chg="del">
          <ac:chgData name="William Grey" userId="37b73424-c081-4fc2-b1af-363f4f3fd4f3" providerId="ADAL" clId="{8EB5F716-9A1D-40C3-A8DD-FA4B1C1764E7}" dt="2021-01-31T21:09:41.987" v="324" actId="478"/>
          <ac:spMkLst>
            <pc:docMk/>
            <pc:sldMk cId="3155352988" sldId="256"/>
            <ac:spMk id="3" creationId="{00000000-0000-0000-0000-000000000000}"/>
          </ac:spMkLst>
        </pc:spChg>
        <pc:spChg chg="add mod">
          <ac:chgData name="William Grey" userId="37b73424-c081-4fc2-b1af-363f4f3fd4f3" providerId="ADAL" clId="{8EB5F716-9A1D-40C3-A8DD-FA4B1C1764E7}" dt="2021-01-31T21:09:41.987" v="324" actId="478"/>
          <ac:spMkLst>
            <pc:docMk/>
            <pc:sldMk cId="3155352988" sldId="256"/>
            <ac:spMk id="5" creationId="{A9233AE6-93A8-43E0-8D90-3C2872A9ECD8}"/>
          </ac:spMkLst>
        </pc:spChg>
      </pc:sldChg>
      <pc:sldChg chg="delSp modSp del mod ord">
        <pc:chgData name="William Grey" userId="37b73424-c081-4fc2-b1af-363f4f3fd4f3" providerId="ADAL" clId="{8EB5F716-9A1D-40C3-A8DD-FA4B1C1764E7}" dt="2021-01-31T21:46:32.135" v="1148" actId="47"/>
        <pc:sldMkLst>
          <pc:docMk/>
          <pc:sldMk cId="3793574665" sldId="262"/>
        </pc:sldMkLst>
        <pc:spChg chg="del mod">
          <ac:chgData name="William Grey" userId="37b73424-c081-4fc2-b1af-363f4f3fd4f3" providerId="ADAL" clId="{8EB5F716-9A1D-40C3-A8DD-FA4B1C1764E7}" dt="2021-01-31T21:44:45.664" v="1123" actId="21"/>
          <ac:spMkLst>
            <pc:docMk/>
            <pc:sldMk cId="3793574665" sldId="262"/>
            <ac:spMk id="37" creationId="{00000000-0000-0000-0000-000000000000}"/>
          </ac:spMkLst>
        </pc:spChg>
        <pc:spChg chg="del mod">
          <ac:chgData name="William Grey" userId="37b73424-c081-4fc2-b1af-363f4f3fd4f3" providerId="ADAL" clId="{8EB5F716-9A1D-40C3-A8DD-FA4B1C1764E7}" dt="2021-01-31T21:44:38.022" v="1120" actId="21"/>
          <ac:spMkLst>
            <pc:docMk/>
            <pc:sldMk cId="3793574665" sldId="262"/>
            <ac:spMk id="38" creationId="{00000000-0000-0000-0000-000000000000}"/>
          </ac:spMkLst>
        </pc:spChg>
      </pc:sldChg>
      <pc:sldChg chg="modSp del mod">
        <pc:chgData name="William Grey" userId="37b73424-c081-4fc2-b1af-363f4f3fd4f3" providerId="ADAL" clId="{8EB5F716-9A1D-40C3-A8DD-FA4B1C1764E7}" dt="2021-01-31T22:10:35.268" v="1704" actId="47"/>
        <pc:sldMkLst>
          <pc:docMk/>
          <pc:sldMk cId="587573122" sldId="263"/>
        </pc:sldMkLst>
        <pc:spChg chg="mod">
          <ac:chgData name="William Grey" userId="37b73424-c081-4fc2-b1af-363f4f3fd4f3" providerId="ADAL" clId="{8EB5F716-9A1D-40C3-A8DD-FA4B1C1764E7}" dt="2021-01-31T22:09:28.272" v="1688" actId="207"/>
          <ac:spMkLst>
            <pc:docMk/>
            <pc:sldMk cId="587573122" sldId="263"/>
            <ac:spMk id="37" creationId="{00000000-0000-0000-0000-000000000000}"/>
          </ac:spMkLst>
        </pc:spChg>
      </pc:sldChg>
      <pc:sldChg chg="del">
        <pc:chgData name="William Grey" userId="37b73424-c081-4fc2-b1af-363f4f3fd4f3" providerId="ADAL" clId="{8EB5F716-9A1D-40C3-A8DD-FA4B1C1764E7}" dt="2021-01-31T21:15:30.488" v="527" actId="47"/>
        <pc:sldMkLst>
          <pc:docMk/>
          <pc:sldMk cId="4243589679" sldId="265"/>
        </pc:sldMkLst>
      </pc:sldChg>
      <pc:sldChg chg="del">
        <pc:chgData name="William Grey" userId="37b73424-c081-4fc2-b1af-363f4f3fd4f3" providerId="ADAL" clId="{8EB5F716-9A1D-40C3-A8DD-FA4B1C1764E7}" dt="2021-01-31T22:35:40.288" v="3095" actId="47"/>
        <pc:sldMkLst>
          <pc:docMk/>
          <pc:sldMk cId="2115784672" sldId="269"/>
        </pc:sldMkLst>
      </pc:sldChg>
      <pc:sldChg chg="del">
        <pc:chgData name="William Grey" userId="37b73424-c081-4fc2-b1af-363f4f3fd4f3" providerId="ADAL" clId="{8EB5F716-9A1D-40C3-A8DD-FA4B1C1764E7}" dt="2021-01-31T21:42:51.569" v="1112" actId="47"/>
        <pc:sldMkLst>
          <pc:docMk/>
          <pc:sldMk cId="1061677088" sldId="276"/>
        </pc:sldMkLst>
      </pc:sldChg>
      <pc:sldChg chg="delSp modSp del mod ord delAnim">
        <pc:chgData name="William Grey" userId="37b73424-c081-4fc2-b1af-363f4f3fd4f3" providerId="ADAL" clId="{8EB5F716-9A1D-40C3-A8DD-FA4B1C1764E7}" dt="2021-01-31T22:08:44.376" v="1682" actId="47"/>
        <pc:sldMkLst>
          <pc:docMk/>
          <pc:sldMk cId="3818354365" sldId="278"/>
        </pc:sldMkLst>
        <pc:spChg chg="mod">
          <ac:chgData name="William Grey" userId="37b73424-c081-4fc2-b1af-363f4f3fd4f3" providerId="ADAL" clId="{8EB5F716-9A1D-40C3-A8DD-FA4B1C1764E7}" dt="2021-01-31T22:08:14.329" v="1669" actId="21"/>
          <ac:spMkLst>
            <pc:docMk/>
            <pc:sldMk cId="3818354365" sldId="278"/>
            <ac:spMk id="3" creationId="{00000000-0000-0000-0000-000000000000}"/>
          </ac:spMkLst>
        </pc:spChg>
        <pc:spChg chg="del">
          <ac:chgData name="William Grey" userId="37b73424-c081-4fc2-b1af-363f4f3fd4f3" providerId="ADAL" clId="{8EB5F716-9A1D-40C3-A8DD-FA4B1C1764E7}" dt="2021-01-31T22:08:37.484" v="1680" actId="21"/>
          <ac:spMkLst>
            <pc:docMk/>
            <pc:sldMk cId="3818354365" sldId="278"/>
            <ac:spMk id="4" creationId="{00000000-0000-0000-0000-000000000000}"/>
          </ac:spMkLst>
        </pc:spChg>
      </pc:sldChg>
      <pc:sldChg chg="delSp modSp del mod delAnim">
        <pc:chgData name="William Grey" userId="37b73424-c081-4fc2-b1af-363f4f3fd4f3" providerId="ADAL" clId="{8EB5F716-9A1D-40C3-A8DD-FA4B1C1764E7}" dt="2021-01-31T22:06:11.116" v="1614" actId="47"/>
        <pc:sldMkLst>
          <pc:docMk/>
          <pc:sldMk cId="3103790152" sldId="279"/>
        </pc:sldMkLst>
        <pc:spChg chg="mod">
          <ac:chgData name="William Grey" userId="37b73424-c081-4fc2-b1af-363f4f3fd4f3" providerId="ADAL" clId="{8EB5F716-9A1D-40C3-A8DD-FA4B1C1764E7}" dt="2021-01-31T22:05:45.572" v="1607" actId="27636"/>
          <ac:spMkLst>
            <pc:docMk/>
            <pc:sldMk cId="3103790152" sldId="279"/>
            <ac:spMk id="3" creationId="{00000000-0000-0000-0000-000000000000}"/>
          </ac:spMkLst>
        </pc:spChg>
        <pc:spChg chg="del">
          <ac:chgData name="William Grey" userId="37b73424-c081-4fc2-b1af-363f4f3fd4f3" providerId="ADAL" clId="{8EB5F716-9A1D-40C3-A8DD-FA4B1C1764E7}" dt="2021-01-31T22:06:04.094" v="1612" actId="21"/>
          <ac:spMkLst>
            <pc:docMk/>
            <pc:sldMk cId="3103790152" sldId="279"/>
            <ac:spMk id="4" creationId="{00000000-0000-0000-0000-000000000000}"/>
          </ac:spMkLst>
        </pc:spChg>
      </pc:sldChg>
      <pc:sldChg chg="del">
        <pc:chgData name="William Grey" userId="37b73424-c081-4fc2-b1af-363f4f3fd4f3" providerId="ADAL" clId="{8EB5F716-9A1D-40C3-A8DD-FA4B1C1764E7}" dt="2021-01-31T21:13:35.555" v="505" actId="47"/>
        <pc:sldMkLst>
          <pc:docMk/>
          <pc:sldMk cId="1175616858" sldId="281"/>
        </pc:sldMkLst>
      </pc:sldChg>
      <pc:sldChg chg="addSp delSp modSp mod">
        <pc:chgData name="William Grey" userId="37b73424-c081-4fc2-b1af-363f4f3fd4f3" providerId="ADAL" clId="{8EB5F716-9A1D-40C3-A8DD-FA4B1C1764E7}" dt="2021-01-31T21:35:42.211" v="1022" actId="20577"/>
        <pc:sldMkLst>
          <pc:docMk/>
          <pc:sldMk cId="3194960018" sldId="282"/>
        </pc:sldMkLst>
        <pc:spChg chg="mod">
          <ac:chgData name="William Grey" userId="37b73424-c081-4fc2-b1af-363f4f3fd4f3" providerId="ADAL" clId="{8EB5F716-9A1D-40C3-A8DD-FA4B1C1764E7}" dt="2021-01-31T21:15:16.504" v="525" actId="255"/>
          <ac:spMkLst>
            <pc:docMk/>
            <pc:sldMk cId="3194960018" sldId="282"/>
            <ac:spMk id="2" creationId="{00000000-0000-0000-0000-000000000000}"/>
          </ac:spMkLst>
        </pc:spChg>
        <pc:spChg chg="add mod">
          <ac:chgData name="William Grey" userId="37b73424-c081-4fc2-b1af-363f4f3fd4f3" providerId="ADAL" clId="{8EB5F716-9A1D-40C3-A8DD-FA4B1C1764E7}" dt="2021-01-31T21:35:42.211" v="1022" actId="20577"/>
          <ac:spMkLst>
            <pc:docMk/>
            <pc:sldMk cId="3194960018" sldId="282"/>
            <ac:spMk id="5" creationId="{005D080A-2395-4264-AF0A-541AB503D5EF}"/>
          </ac:spMkLst>
        </pc:spChg>
        <pc:graphicFrameChg chg="del mod">
          <ac:chgData name="William Grey" userId="37b73424-c081-4fc2-b1af-363f4f3fd4f3" providerId="ADAL" clId="{8EB5F716-9A1D-40C3-A8DD-FA4B1C1764E7}" dt="2021-01-31T21:34:41.651" v="962" actId="478"/>
          <ac:graphicFrameMkLst>
            <pc:docMk/>
            <pc:sldMk cId="3194960018" sldId="282"/>
            <ac:graphicFrameMk id="4" creationId="{00000000-0000-0000-0000-000000000000}"/>
          </ac:graphicFrameMkLst>
        </pc:graphicFrameChg>
      </pc:sldChg>
      <pc:sldChg chg="delSp modSp del mod">
        <pc:chgData name="William Grey" userId="37b73424-c081-4fc2-b1af-363f4f3fd4f3" providerId="ADAL" clId="{8EB5F716-9A1D-40C3-A8DD-FA4B1C1764E7}" dt="2021-01-31T21:16:43.808" v="542" actId="47"/>
        <pc:sldMkLst>
          <pc:docMk/>
          <pc:sldMk cId="1070119237" sldId="284"/>
        </pc:sldMkLst>
        <pc:spChg chg="mod">
          <ac:chgData name="William Grey" userId="37b73424-c081-4fc2-b1af-363f4f3fd4f3" providerId="ADAL" clId="{8EB5F716-9A1D-40C3-A8DD-FA4B1C1764E7}" dt="2021-01-31T21:15:45.179" v="528" actId="207"/>
          <ac:spMkLst>
            <pc:docMk/>
            <pc:sldMk cId="1070119237" sldId="284"/>
            <ac:spMk id="37" creationId="{00000000-0000-0000-0000-000000000000}"/>
          </ac:spMkLst>
        </pc:spChg>
        <pc:spChg chg="del">
          <ac:chgData name="William Grey" userId="37b73424-c081-4fc2-b1af-363f4f3fd4f3" providerId="ADAL" clId="{8EB5F716-9A1D-40C3-A8DD-FA4B1C1764E7}" dt="2021-01-31T21:16:06.933" v="530" actId="21"/>
          <ac:spMkLst>
            <pc:docMk/>
            <pc:sldMk cId="1070119237" sldId="284"/>
            <ac:spMk id="38" creationId="{00000000-0000-0000-0000-000000000000}"/>
          </ac:spMkLst>
        </pc:spChg>
      </pc:sldChg>
      <pc:sldChg chg="modSp del mod">
        <pc:chgData name="William Grey" userId="37b73424-c081-4fc2-b1af-363f4f3fd4f3" providerId="ADAL" clId="{8EB5F716-9A1D-40C3-A8DD-FA4B1C1764E7}" dt="2021-01-31T21:19:09.471" v="564" actId="47"/>
        <pc:sldMkLst>
          <pc:docMk/>
          <pc:sldMk cId="1556936095" sldId="286"/>
        </pc:sldMkLst>
        <pc:spChg chg="mod">
          <ac:chgData name="William Grey" userId="37b73424-c081-4fc2-b1af-363f4f3fd4f3" providerId="ADAL" clId="{8EB5F716-9A1D-40C3-A8DD-FA4B1C1764E7}" dt="2021-01-31T20:37:01.421" v="9" actId="27636"/>
          <ac:spMkLst>
            <pc:docMk/>
            <pc:sldMk cId="1556936095" sldId="286"/>
            <ac:spMk id="2" creationId="{00000000-0000-0000-0000-000000000000}"/>
          </ac:spMkLst>
        </pc:spChg>
      </pc:sldChg>
      <pc:sldChg chg="modSp del mod">
        <pc:chgData name="William Grey" userId="37b73424-c081-4fc2-b1af-363f4f3fd4f3" providerId="ADAL" clId="{8EB5F716-9A1D-40C3-A8DD-FA4B1C1764E7}" dt="2021-01-31T21:19:08.476" v="563" actId="47"/>
        <pc:sldMkLst>
          <pc:docMk/>
          <pc:sldMk cId="803746755" sldId="287"/>
        </pc:sldMkLst>
        <pc:spChg chg="mod">
          <ac:chgData name="William Grey" userId="37b73424-c081-4fc2-b1af-363f4f3fd4f3" providerId="ADAL" clId="{8EB5F716-9A1D-40C3-A8DD-FA4B1C1764E7}" dt="2021-01-31T20:37:01.407" v="8" actId="27636"/>
          <ac:spMkLst>
            <pc:docMk/>
            <pc:sldMk cId="803746755" sldId="287"/>
            <ac:spMk id="2" creationId="{00000000-0000-0000-0000-000000000000}"/>
          </ac:spMkLst>
        </pc:spChg>
      </pc:sldChg>
      <pc:sldChg chg="delSp modSp mod ord delAnim">
        <pc:chgData name="William Grey" userId="37b73424-c081-4fc2-b1af-363f4f3fd4f3" providerId="ADAL" clId="{8EB5F716-9A1D-40C3-A8DD-FA4B1C1764E7}" dt="2021-01-31T22:04:49.796" v="1602" actId="20577"/>
        <pc:sldMkLst>
          <pc:docMk/>
          <pc:sldMk cId="662141669" sldId="288"/>
        </pc:sldMkLst>
        <pc:spChg chg="mod">
          <ac:chgData name="William Grey" userId="37b73424-c081-4fc2-b1af-363f4f3fd4f3" providerId="ADAL" clId="{8EB5F716-9A1D-40C3-A8DD-FA4B1C1764E7}" dt="2021-01-31T21:38:57.006" v="1091" actId="20577"/>
          <ac:spMkLst>
            <pc:docMk/>
            <pc:sldMk cId="662141669" sldId="288"/>
            <ac:spMk id="2" creationId="{00000000-0000-0000-0000-000000000000}"/>
          </ac:spMkLst>
        </pc:spChg>
        <pc:spChg chg="mod">
          <ac:chgData name="William Grey" userId="37b73424-c081-4fc2-b1af-363f4f3fd4f3" providerId="ADAL" clId="{8EB5F716-9A1D-40C3-A8DD-FA4B1C1764E7}" dt="2021-01-31T22:04:49.796" v="1602" actId="20577"/>
          <ac:spMkLst>
            <pc:docMk/>
            <pc:sldMk cId="662141669" sldId="288"/>
            <ac:spMk id="3" creationId="{00000000-0000-0000-0000-000000000000}"/>
          </ac:spMkLst>
        </pc:spChg>
        <pc:spChg chg="del">
          <ac:chgData name="William Grey" userId="37b73424-c081-4fc2-b1af-363f4f3fd4f3" providerId="ADAL" clId="{8EB5F716-9A1D-40C3-A8DD-FA4B1C1764E7}" dt="2021-01-31T21:38:32.649" v="1087" actId="478"/>
          <ac:spMkLst>
            <pc:docMk/>
            <pc:sldMk cId="662141669" sldId="288"/>
            <ac:spMk id="10" creationId="{00000000-0000-0000-0000-000000000000}"/>
          </ac:spMkLst>
        </pc:spChg>
      </pc:sldChg>
      <pc:sldChg chg="delSp modSp del mod delAnim">
        <pc:chgData name="William Grey" userId="37b73424-c081-4fc2-b1af-363f4f3fd4f3" providerId="ADAL" clId="{8EB5F716-9A1D-40C3-A8DD-FA4B1C1764E7}" dt="2021-01-31T22:07:08.528" v="1645" actId="47"/>
        <pc:sldMkLst>
          <pc:docMk/>
          <pc:sldMk cId="1212993154" sldId="289"/>
        </pc:sldMkLst>
        <pc:spChg chg="mod">
          <ac:chgData name="William Grey" userId="37b73424-c081-4fc2-b1af-363f4f3fd4f3" providerId="ADAL" clId="{8EB5F716-9A1D-40C3-A8DD-FA4B1C1764E7}" dt="2021-01-31T22:06:31.499" v="1626" actId="21"/>
          <ac:spMkLst>
            <pc:docMk/>
            <pc:sldMk cId="1212993154" sldId="289"/>
            <ac:spMk id="3" creationId="{00000000-0000-0000-0000-000000000000}"/>
          </ac:spMkLst>
        </pc:spChg>
        <pc:spChg chg="del">
          <ac:chgData name="William Grey" userId="37b73424-c081-4fc2-b1af-363f4f3fd4f3" providerId="ADAL" clId="{8EB5F716-9A1D-40C3-A8DD-FA4B1C1764E7}" dt="2021-01-31T22:06:54.305" v="1632" actId="21"/>
          <ac:spMkLst>
            <pc:docMk/>
            <pc:sldMk cId="1212993154" sldId="289"/>
            <ac:spMk id="4" creationId="{00000000-0000-0000-0000-000000000000}"/>
          </ac:spMkLst>
        </pc:spChg>
      </pc:sldChg>
      <pc:sldChg chg="delSp modSp del mod delAnim">
        <pc:chgData name="William Grey" userId="37b73424-c081-4fc2-b1af-363f4f3fd4f3" providerId="ADAL" clId="{8EB5F716-9A1D-40C3-A8DD-FA4B1C1764E7}" dt="2021-01-31T22:07:58.094" v="1667" actId="47"/>
        <pc:sldMkLst>
          <pc:docMk/>
          <pc:sldMk cId="726361243" sldId="290"/>
        </pc:sldMkLst>
        <pc:spChg chg="mod">
          <ac:chgData name="William Grey" userId="37b73424-c081-4fc2-b1af-363f4f3fd4f3" providerId="ADAL" clId="{8EB5F716-9A1D-40C3-A8DD-FA4B1C1764E7}" dt="2021-01-31T22:07:24.371" v="1647" actId="21"/>
          <ac:spMkLst>
            <pc:docMk/>
            <pc:sldMk cId="726361243" sldId="290"/>
            <ac:spMk id="3" creationId="{00000000-0000-0000-0000-000000000000}"/>
          </ac:spMkLst>
        </pc:spChg>
        <pc:spChg chg="del">
          <ac:chgData name="William Grey" userId="37b73424-c081-4fc2-b1af-363f4f3fd4f3" providerId="ADAL" clId="{8EB5F716-9A1D-40C3-A8DD-FA4B1C1764E7}" dt="2021-01-31T22:07:46.084" v="1655" actId="21"/>
          <ac:spMkLst>
            <pc:docMk/>
            <pc:sldMk cId="726361243" sldId="290"/>
            <ac:spMk id="4" creationId="{00000000-0000-0000-0000-000000000000}"/>
          </ac:spMkLst>
        </pc:spChg>
      </pc:sldChg>
      <pc:sldChg chg="modSp del mod ord">
        <pc:chgData name="William Grey" userId="37b73424-c081-4fc2-b1af-363f4f3fd4f3" providerId="ADAL" clId="{8EB5F716-9A1D-40C3-A8DD-FA4B1C1764E7}" dt="2021-01-31T21:42:00.378" v="1110" actId="2696"/>
        <pc:sldMkLst>
          <pc:docMk/>
          <pc:sldMk cId="1038104396" sldId="291"/>
        </pc:sldMkLst>
        <pc:spChg chg="mod">
          <ac:chgData name="William Grey" userId="37b73424-c081-4fc2-b1af-363f4f3fd4f3" providerId="ADAL" clId="{8EB5F716-9A1D-40C3-A8DD-FA4B1C1764E7}" dt="2021-01-31T21:23:02.079" v="648" actId="1076"/>
          <ac:spMkLst>
            <pc:docMk/>
            <pc:sldMk cId="1038104396" sldId="291"/>
            <ac:spMk id="2" creationId="{00000000-0000-0000-0000-000000000000}"/>
          </ac:spMkLst>
        </pc:spChg>
        <pc:spChg chg="mod">
          <ac:chgData name="William Grey" userId="37b73424-c081-4fc2-b1af-363f4f3fd4f3" providerId="ADAL" clId="{8EB5F716-9A1D-40C3-A8DD-FA4B1C1764E7}" dt="2021-01-31T21:23:16.236" v="653" actId="27636"/>
          <ac:spMkLst>
            <pc:docMk/>
            <pc:sldMk cId="1038104396" sldId="291"/>
            <ac:spMk id="3" creationId="{00000000-0000-0000-0000-000000000000}"/>
          </ac:spMkLst>
        </pc:spChg>
      </pc:sldChg>
      <pc:sldChg chg="modSp add mod">
        <pc:chgData name="William Grey" userId="37b73424-c081-4fc2-b1af-363f4f3fd4f3" providerId="ADAL" clId="{8EB5F716-9A1D-40C3-A8DD-FA4B1C1764E7}" dt="2021-01-31T21:52:40.302" v="1220" actId="207"/>
        <pc:sldMkLst>
          <pc:docMk/>
          <pc:sldMk cId="2658022549" sldId="291"/>
        </pc:sldMkLst>
        <pc:spChg chg="mod">
          <ac:chgData name="William Grey" userId="37b73424-c081-4fc2-b1af-363f4f3fd4f3" providerId="ADAL" clId="{8EB5F716-9A1D-40C3-A8DD-FA4B1C1764E7}" dt="2021-01-31T21:52:40.302" v="1220" actId="207"/>
          <ac:spMkLst>
            <pc:docMk/>
            <pc:sldMk cId="2658022549" sldId="291"/>
            <ac:spMk id="3" creationId="{00000000-0000-0000-0000-000000000000}"/>
          </ac:spMkLst>
        </pc:spChg>
      </pc:sldChg>
      <pc:sldChg chg="modSp del mod ord">
        <pc:chgData name="William Grey" userId="37b73424-c081-4fc2-b1af-363f4f3fd4f3" providerId="ADAL" clId="{8EB5F716-9A1D-40C3-A8DD-FA4B1C1764E7}" dt="2021-01-31T21:42:00.378" v="1110" actId="2696"/>
        <pc:sldMkLst>
          <pc:docMk/>
          <pc:sldMk cId="3000972229" sldId="293"/>
        </pc:sldMkLst>
        <pc:spChg chg="mod">
          <ac:chgData name="William Grey" userId="37b73424-c081-4fc2-b1af-363f4f3fd4f3" providerId="ADAL" clId="{8EB5F716-9A1D-40C3-A8DD-FA4B1C1764E7}" dt="2021-01-31T21:18:25.453" v="560" actId="20577"/>
          <ac:spMkLst>
            <pc:docMk/>
            <pc:sldMk cId="3000972229" sldId="293"/>
            <ac:spMk id="2" creationId="{371D43CF-5693-4BD6-8ACE-DE05079B9DFE}"/>
          </ac:spMkLst>
        </pc:spChg>
        <pc:spChg chg="mod">
          <ac:chgData name="William Grey" userId="37b73424-c081-4fc2-b1af-363f4f3fd4f3" providerId="ADAL" clId="{8EB5F716-9A1D-40C3-A8DD-FA4B1C1764E7}" dt="2021-01-31T21:18:23.054" v="559" actId="1076"/>
          <ac:spMkLst>
            <pc:docMk/>
            <pc:sldMk cId="3000972229" sldId="293"/>
            <ac:spMk id="3" creationId="{4F4FACB8-DEE5-455D-9D0A-D44DE245F0B9}"/>
          </ac:spMkLst>
        </pc:spChg>
      </pc:sldChg>
      <pc:sldChg chg="add">
        <pc:chgData name="William Grey" userId="37b73424-c081-4fc2-b1af-363f4f3fd4f3" providerId="ADAL" clId="{8EB5F716-9A1D-40C3-A8DD-FA4B1C1764E7}" dt="2021-01-31T21:42:04.544" v="1111"/>
        <pc:sldMkLst>
          <pc:docMk/>
          <pc:sldMk cId="3733867089" sldId="293"/>
        </pc:sldMkLst>
      </pc:sldChg>
      <pc:sldChg chg="modSp del mod">
        <pc:chgData name="William Grey" userId="37b73424-c081-4fc2-b1af-363f4f3fd4f3" providerId="ADAL" clId="{8EB5F716-9A1D-40C3-A8DD-FA4B1C1764E7}" dt="2021-01-31T21:23:21.807" v="654" actId="47"/>
        <pc:sldMkLst>
          <pc:docMk/>
          <pc:sldMk cId="2461057641" sldId="294"/>
        </pc:sldMkLst>
        <pc:spChg chg="mod">
          <ac:chgData name="William Grey" userId="37b73424-c081-4fc2-b1af-363f4f3fd4f3" providerId="ADAL" clId="{8EB5F716-9A1D-40C3-A8DD-FA4B1C1764E7}" dt="2021-01-31T20:37:01.332" v="4" actId="27636"/>
          <ac:spMkLst>
            <pc:docMk/>
            <pc:sldMk cId="2461057641" sldId="294"/>
            <ac:spMk id="2" creationId="{EC8CED11-1123-4962-8E55-9D6BEA85858D}"/>
          </ac:spMkLst>
        </pc:spChg>
      </pc:sldChg>
      <pc:sldChg chg="addSp modSp mod">
        <pc:chgData name="William Grey" userId="37b73424-c081-4fc2-b1af-363f4f3fd4f3" providerId="ADAL" clId="{8EB5F716-9A1D-40C3-A8DD-FA4B1C1764E7}" dt="2021-01-31T21:13:24.494" v="504"/>
        <pc:sldMkLst>
          <pc:docMk/>
          <pc:sldMk cId="4216630515" sldId="295"/>
        </pc:sldMkLst>
        <pc:spChg chg="mod">
          <ac:chgData name="William Grey" userId="37b73424-c081-4fc2-b1af-363f4f3fd4f3" providerId="ADAL" clId="{8EB5F716-9A1D-40C3-A8DD-FA4B1C1764E7}" dt="2021-01-31T21:10:37.775" v="328" actId="27636"/>
          <ac:spMkLst>
            <pc:docMk/>
            <pc:sldMk cId="4216630515" sldId="295"/>
            <ac:spMk id="2" creationId="{00000000-0000-0000-0000-000000000000}"/>
          </ac:spMkLst>
        </pc:spChg>
        <pc:spChg chg="mod">
          <ac:chgData name="William Grey" userId="37b73424-c081-4fc2-b1af-363f4f3fd4f3" providerId="ADAL" clId="{8EB5F716-9A1D-40C3-A8DD-FA4B1C1764E7}" dt="2021-01-31T21:11:40.847" v="487" actId="12"/>
          <ac:spMkLst>
            <pc:docMk/>
            <pc:sldMk cId="4216630515" sldId="295"/>
            <ac:spMk id="6" creationId="{00000000-0000-0000-0000-000000000000}"/>
          </ac:spMkLst>
        </pc:spChg>
        <pc:graphicFrameChg chg="add">
          <ac:chgData name="William Grey" userId="37b73424-c081-4fc2-b1af-363f4f3fd4f3" providerId="ADAL" clId="{8EB5F716-9A1D-40C3-A8DD-FA4B1C1764E7}" dt="2021-01-31T21:13:24.494" v="504"/>
          <ac:graphicFrameMkLst>
            <pc:docMk/>
            <pc:sldMk cId="4216630515" sldId="295"/>
            <ac:graphicFrameMk id="4" creationId="{8E65B238-2DFD-432F-A455-C56D928CF842}"/>
          </ac:graphicFrameMkLst>
        </pc:graphicFrameChg>
      </pc:sldChg>
      <pc:sldChg chg="modSp del mod">
        <pc:chgData name="William Grey" userId="37b73424-c081-4fc2-b1af-363f4f3fd4f3" providerId="ADAL" clId="{8EB5F716-9A1D-40C3-A8DD-FA4B1C1764E7}" dt="2021-01-31T22:05:19.498" v="1603" actId="2696"/>
        <pc:sldMkLst>
          <pc:docMk/>
          <pc:sldMk cId="1119772976" sldId="296"/>
        </pc:sldMkLst>
        <pc:spChg chg="mod">
          <ac:chgData name="William Grey" userId="37b73424-c081-4fc2-b1af-363f4f3fd4f3" providerId="ADAL" clId="{8EB5F716-9A1D-40C3-A8DD-FA4B1C1764E7}" dt="2021-01-31T21:13:43.051" v="507" actId="27636"/>
          <ac:spMkLst>
            <pc:docMk/>
            <pc:sldMk cId="1119772976" sldId="296"/>
            <ac:spMk id="2" creationId="{00000000-0000-0000-0000-000000000000}"/>
          </ac:spMkLst>
        </pc:spChg>
        <pc:graphicFrameChg chg="mod modGraphic">
          <ac:chgData name="William Grey" userId="37b73424-c081-4fc2-b1af-363f4f3fd4f3" providerId="ADAL" clId="{8EB5F716-9A1D-40C3-A8DD-FA4B1C1764E7}" dt="2021-01-31T21:14:43.212" v="520" actId="1076"/>
          <ac:graphicFrameMkLst>
            <pc:docMk/>
            <pc:sldMk cId="1119772976" sldId="296"/>
            <ac:graphicFrameMk id="5" creationId="{00000000-0000-0000-0000-000000000000}"/>
          </ac:graphicFrameMkLst>
        </pc:graphicFrameChg>
      </pc:sldChg>
      <pc:sldChg chg="add">
        <pc:chgData name="William Grey" userId="37b73424-c081-4fc2-b1af-363f4f3fd4f3" providerId="ADAL" clId="{8EB5F716-9A1D-40C3-A8DD-FA4B1C1764E7}" dt="2021-01-31T22:05:23.622" v="1604"/>
        <pc:sldMkLst>
          <pc:docMk/>
          <pc:sldMk cId="3764444201" sldId="296"/>
        </pc:sldMkLst>
      </pc:sldChg>
      <pc:sldChg chg="modSp del mod">
        <pc:chgData name="William Grey" userId="37b73424-c081-4fc2-b1af-363f4f3fd4f3" providerId="ADAL" clId="{8EB5F716-9A1D-40C3-A8DD-FA4B1C1764E7}" dt="2021-01-31T22:41:50.822" v="3392" actId="47"/>
        <pc:sldMkLst>
          <pc:docMk/>
          <pc:sldMk cId="878677856" sldId="298"/>
        </pc:sldMkLst>
        <pc:spChg chg="mod">
          <ac:chgData name="William Grey" userId="37b73424-c081-4fc2-b1af-363f4f3fd4f3" providerId="ADAL" clId="{8EB5F716-9A1D-40C3-A8DD-FA4B1C1764E7}" dt="2021-01-31T22:41:17.106" v="3376" actId="21"/>
          <ac:spMkLst>
            <pc:docMk/>
            <pc:sldMk cId="878677856" sldId="298"/>
            <ac:spMk id="37" creationId="{00000000-0000-0000-0000-000000000000}"/>
          </ac:spMkLst>
        </pc:spChg>
        <pc:spChg chg="mod">
          <ac:chgData name="William Grey" userId="37b73424-c081-4fc2-b1af-363f4f3fd4f3" providerId="ADAL" clId="{8EB5F716-9A1D-40C3-A8DD-FA4B1C1764E7}" dt="2021-01-31T22:41:26.647" v="3380" actId="21"/>
          <ac:spMkLst>
            <pc:docMk/>
            <pc:sldMk cId="878677856" sldId="298"/>
            <ac:spMk id="38" creationId="{00000000-0000-0000-0000-000000000000}"/>
          </ac:spMkLst>
        </pc:spChg>
      </pc:sldChg>
      <pc:sldChg chg="modSp del mod ord">
        <pc:chgData name="William Grey" userId="37b73424-c081-4fc2-b1af-363f4f3fd4f3" providerId="ADAL" clId="{8EB5F716-9A1D-40C3-A8DD-FA4B1C1764E7}" dt="2021-02-01T11:55:51.760" v="3464" actId="2696"/>
        <pc:sldMkLst>
          <pc:docMk/>
          <pc:sldMk cId="1015930831" sldId="299"/>
        </pc:sldMkLst>
        <pc:spChg chg="mod">
          <ac:chgData name="William Grey" userId="37b73424-c081-4fc2-b1af-363f4f3fd4f3" providerId="ADAL" clId="{8EB5F716-9A1D-40C3-A8DD-FA4B1C1764E7}" dt="2021-01-31T20:37:01.297" v="2" actId="27636"/>
          <ac:spMkLst>
            <pc:docMk/>
            <pc:sldMk cId="1015930831" sldId="299"/>
            <ac:spMk id="2" creationId="{AA7FD0DA-B3DD-42C8-8048-97D1098EC970}"/>
          </ac:spMkLst>
        </pc:spChg>
      </pc:sldChg>
      <pc:sldChg chg="delSp modSp del mod">
        <pc:chgData name="William Grey" userId="37b73424-c081-4fc2-b1af-363f4f3fd4f3" providerId="ADAL" clId="{8EB5F716-9A1D-40C3-A8DD-FA4B1C1764E7}" dt="2021-01-31T22:42:30.770" v="3403" actId="47"/>
        <pc:sldMkLst>
          <pc:docMk/>
          <pc:sldMk cId="2335684266" sldId="300"/>
        </pc:sldMkLst>
        <pc:spChg chg="del mod">
          <ac:chgData name="William Grey" userId="37b73424-c081-4fc2-b1af-363f4f3fd4f3" providerId="ADAL" clId="{8EB5F716-9A1D-40C3-A8DD-FA4B1C1764E7}" dt="2021-01-31T22:42:17.108" v="3396" actId="21"/>
          <ac:spMkLst>
            <pc:docMk/>
            <pc:sldMk cId="2335684266" sldId="300"/>
            <ac:spMk id="2" creationId="{52A3E081-02BA-4E0F-93CB-A52DD457AEC9}"/>
          </ac:spMkLst>
        </pc:spChg>
      </pc:sldChg>
      <pc:sldChg chg="del">
        <pc:chgData name="William Grey" userId="37b73424-c081-4fc2-b1af-363f4f3fd4f3" providerId="ADAL" clId="{8EB5F716-9A1D-40C3-A8DD-FA4B1C1764E7}" dt="2021-01-31T22:26:24.840" v="2804" actId="47"/>
        <pc:sldMkLst>
          <pc:docMk/>
          <pc:sldMk cId="1117056477" sldId="301"/>
        </pc:sldMkLst>
      </pc:sldChg>
      <pc:sldChg chg="add">
        <pc:chgData name="William Grey" userId="37b73424-c081-4fc2-b1af-363f4f3fd4f3" providerId="ADAL" clId="{8EB5F716-9A1D-40C3-A8DD-FA4B1C1764E7}" dt="2021-01-31T21:42:04.544" v="1111"/>
        <pc:sldMkLst>
          <pc:docMk/>
          <pc:sldMk cId="1735593083" sldId="303"/>
        </pc:sldMkLst>
      </pc:sldChg>
      <pc:sldChg chg="delSp modSp del mod">
        <pc:chgData name="William Grey" userId="37b73424-c081-4fc2-b1af-363f4f3fd4f3" providerId="ADAL" clId="{8EB5F716-9A1D-40C3-A8DD-FA4B1C1764E7}" dt="2021-01-31T21:42:00.378" v="1110" actId="2696"/>
        <pc:sldMkLst>
          <pc:docMk/>
          <pc:sldMk cId="4142425967" sldId="303"/>
        </pc:sldMkLst>
        <pc:spChg chg="mod">
          <ac:chgData name="William Grey" userId="37b73424-c081-4fc2-b1af-363f4f3fd4f3" providerId="ADAL" clId="{8EB5F716-9A1D-40C3-A8DD-FA4B1C1764E7}" dt="2021-01-31T20:37:01.314" v="3" actId="27636"/>
          <ac:spMkLst>
            <pc:docMk/>
            <pc:sldMk cId="4142425967" sldId="303"/>
            <ac:spMk id="2" creationId="{48EAC5B8-E15B-4246-B289-DD28BCD98869}"/>
          </ac:spMkLst>
        </pc:spChg>
        <pc:spChg chg="mod">
          <ac:chgData name="William Grey" userId="37b73424-c081-4fc2-b1af-363f4f3fd4f3" providerId="ADAL" clId="{8EB5F716-9A1D-40C3-A8DD-FA4B1C1764E7}" dt="2021-01-31T21:22:25.104" v="644" actId="20577"/>
          <ac:spMkLst>
            <pc:docMk/>
            <pc:sldMk cId="4142425967" sldId="303"/>
            <ac:spMk id="3" creationId="{6AFC60A4-8F7E-46B9-82D2-EC84AA98BA37}"/>
          </ac:spMkLst>
        </pc:spChg>
        <pc:picChg chg="del">
          <ac:chgData name="William Grey" userId="37b73424-c081-4fc2-b1af-363f4f3fd4f3" providerId="ADAL" clId="{8EB5F716-9A1D-40C3-A8DD-FA4B1C1764E7}" dt="2021-01-31T21:17:45.156" v="556" actId="478"/>
          <ac:picMkLst>
            <pc:docMk/>
            <pc:sldMk cId="4142425967" sldId="303"/>
            <ac:picMk id="4" creationId="{B2FC98CD-9137-40B2-AFF7-1EEE917A6BA8}"/>
          </ac:picMkLst>
        </pc:picChg>
      </pc:sldChg>
      <pc:sldChg chg="delSp modSp mod ord">
        <pc:chgData name="William Grey" userId="37b73424-c081-4fc2-b1af-363f4f3fd4f3" providerId="ADAL" clId="{8EB5F716-9A1D-40C3-A8DD-FA4B1C1764E7}" dt="2021-01-31T21:52:19.194" v="1219" actId="20577"/>
        <pc:sldMkLst>
          <pc:docMk/>
          <pc:sldMk cId="2300663416" sldId="304"/>
        </pc:sldMkLst>
        <pc:spChg chg="mod">
          <ac:chgData name="William Grey" userId="37b73424-c081-4fc2-b1af-363f4f3fd4f3" providerId="ADAL" clId="{8EB5F716-9A1D-40C3-A8DD-FA4B1C1764E7}" dt="2021-01-31T21:52:19.194" v="1219" actId="20577"/>
          <ac:spMkLst>
            <pc:docMk/>
            <pc:sldMk cId="2300663416" sldId="304"/>
            <ac:spMk id="2" creationId="{00000000-0000-0000-0000-000000000000}"/>
          </ac:spMkLst>
        </pc:spChg>
        <pc:spChg chg="mod">
          <ac:chgData name="William Grey" userId="37b73424-c081-4fc2-b1af-363f4f3fd4f3" providerId="ADAL" clId="{8EB5F716-9A1D-40C3-A8DD-FA4B1C1764E7}" dt="2021-01-31T21:23:43.222" v="658" actId="1076"/>
          <ac:spMkLst>
            <pc:docMk/>
            <pc:sldMk cId="2300663416" sldId="304"/>
            <ac:spMk id="3" creationId="{00000000-0000-0000-0000-000000000000}"/>
          </ac:spMkLst>
        </pc:spChg>
        <pc:spChg chg="mod">
          <ac:chgData name="William Grey" userId="37b73424-c081-4fc2-b1af-363f4f3fd4f3" providerId="ADAL" clId="{8EB5F716-9A1D-40C3-A8DD-FA4B1C1764E7}" dt="2021-01-31T21:23:37.940" v="657" actId="1076"/>
          <ac:spMkLst>
            <pc:docMk/>
            <pc:sldMk cId="2300663416" sldId="304"/>
            <ac:spMk id="4" creationId="{00000000-0000-0000-0000-000000000000}"/>
          </ac:spMkLst>
        </pc:spChg>
        <pc:spChg chg="mod">
          <ac:chgData name="William Grey" userId="37b73424-c081-4fc2-b1af-363f4f3fd4f3" providerId="ADAL" clId="{8EB5F716-9A1D-40C3-A8DD-FA4B1C1764E7}" dt="2021-01-31T21:23:52.684" v="660" actId="14100"/>
          <ac:spMkLst>
            <pc:docMk/>
            <pc:sldMk cId="2300663416" sldId="304"/>
            <ac:spMk id="5" creationId="{00000000-0000-0000-0000-000000000000}"/>
          </ac:spMkLst>
        </pc:spChg>
        <pc:picChg chg="del">
          <ac:chgData name="William Grey" userId="37b73424-c081-4fc2-b1af-363f4f3fd4f3" providerId="ADAL" clId="{8EB5F716-9A1D-40C3-A8DD-FA4B1C1764E7}" dt="2021-01-31T21:23:31.853" v="655" actId="478"/>
          <ac:picMkLst>
            <pc:docMk/>
            <pc:sldMk cId="2300663416" sldId="304"/>
            <ac:picMk id="6" creationId="{D467F9F5-3DC8-428C-A478-2B5BD81A146B}"/>
          </ac:picMkLst>
        </pc:picChg>
        <pc:picChg chg="del">
          <ac:chgData name="William Grey" userId="37b73424-c081-4fc2-b1af-363f4f3fd4f3" providerId="ADAL" clId="{8EB5F716-9A1D-40C3-A8DD-FA4B1C1764E7}" dt="2021-01-31T21:23:34.383" v="656" actId="478"/>
          <ac:picMkLst>
            <pc:docMk/>
            <pc:sldMk cId="2300663416" sldId="304"/>
            <ac:picMk id="7" creationId="{732B23F6-18AE-4FFE-8EEC-6EC5447D26A5}"/>
          </ac:picMkLst>
        </pc:picChg>
      </pc:sldChg>
      <pc:sldChg chg="addSp delSp modSp new mod ord">
        <pc:chgData name="William Grey" userId="37b73424-c081-4fc2-b1af-363f4f3fd4f3" providerId="ADAL" clId="{8EB5F716-9A1D-40C3-A8DD-FA4B1C1764E7}" dt="2021-01-31T22:04:07.617" v="1592" actId="20577"/>
        <pc:sldMkLst>
          <pc:docMk/>
          <pc:sldMk cId="260259896" sldId="305"/>
        </pc:sldMkLst>
        <pc:spChg chg="mod">
          <ac:chgData name="William Grey" userId="37b73424-c081-4fc2-b1af-363f4f3fd4f3" providerId="ADAL" clId="{8EB5F716-9A1D-40C3-A8DD-FA4B1C1764E7}" dt="2021-01-31T20:37:44.619" v="86" actId="20577"/>
          <ac:spMkLst>
            <pc:docMk/>
            <pc:sldMk cId="260259896" sldId="305"/>
            <ac:spMk id="2" creationId="{D58316D1-F820-4649-B44D-DF7BBE1FB7AE}"/>
          </ac:spMkLst>
        </pc:spChg>
        <pc:spChg chg="del mod">
          <ac:chgData name="William Grey" userId="37b73424-c081-4fc2-b1af-363f4f3fd4f3" providerId="ADAL" clId="{8EB5F716-9A1D-40C3-A8DD-FA4B1C1764E7}" dt="2021-01-31T20:37:19.809" v="13" actId="478"/>
          <ac:spMkLst>
            <pc:docMk/>
            <pc:sldMk cId="260259896" sldId="305"/>
            <ac:spMk id="3" creationId="{B50A3070-21A7-4F80-8B1D-EA2D2A38456C}"/>
          </ac:spMkLst>
        </pc:spChg>
        <pc:graphicFrameChg chg="add mod modGraphic">
          <ac:chgData name="William Grey" userId="37b73424-c081-4fc2-b1af-363f4f3fd4f3" providerId="ADAL" clId="{8EB5F716-9A1D-40C3-A8DD-FA4B1C1764E7}" dt="2021-01-31T22:04:07.617" v="1592" actId="20577"/>
          <ac:graphicFrameMkLst>
            <pc:docMk/>
            <pc:sldMk cId="260259896" sldId="305"/>
            <ac:graphicFrameMk id="4" creationId="{B80257B4-5489-4A23-BAB7-F7EDC8D324A4}"/>
          </ac:graphicFrameMkLst>
        </pc:graphicFrameChg>
      </pc:sldChg>
      <pc:sldChg chg="addSp delSp modSp new mod">
        <pc:chgData name="William Grey" userId="37b73424-c081-4fc2-b1af-363f4f3fd4f3" providerId="ADAL" clId="{8EB5F716-9A1D-40C3-A8DD-FA4B1C1764E7}" dt="2021-01-31T22:43:26.681" v="3461" actId="20577"/>
        <pc:sldMkLst>
          <pc:docMk/>
          <pc:sldMk cId="3214427348" sldId="306"/>
        </pc:sldMkLst>
        <pc:spChg chg="mod">
          <ac:chgData name="William Grey" userId="37b73424-c081-4fc2-b1af-363f4f3fd4f3" providerId="ADAL" clId="{8EB5F716-9A1D-40C3-A8DD-FA4B1C1764E7}" dt="2021-01-31T21:08:53.176" v="321" actId="20577"/>
          <ac:spMkLst>
            <pc:docMk/>
            <pc:sldMk cId="3214427348" sldId="306"/>
            <ac:spMk id="2" creationId="{A68023D7-9BCA-46F3-A4D5-48BCAECD4171}"/>
          </ac:spMkLst>
        </pc:spChg>
        <pc:spChg chg="mod">
          <ac:chgData name="William Grey" userId="37b73424-c081-4fc2-b1af-363f4f3fd4f3" providerId="ADAL" clId="{8EB5F716-9A1D-40C3-A8DD-FA4B1C1764E7}" dt="2021-01-31T22:43:26.681" v="3461" actId="20577"/>
          <ac:spMkLst>
            <pc:docMk/>
            <pc:sldMk cId="3214427348" sldId="306"/>
            <ac:spMk id="3" creationId="{E520A06F-11CE-4AC5-A90B-E497D114C7F8}"/>
          </ac:spMkLst>
        </pc:spChg>
        <pc:graphicFrameChg chg="add del mod modGraphic">
          <ac:chgData name="William Grey" userId="37b73424-c081-4fc2-b1af-363f4f3fd4f3" providerId="ADAL" clId="{8EB5F716-9A1D-40C3-A8DD-FA4B1C1764E7}" dt="2021-01-31T21:13:22.661" v="503" actId="21"/>
          <ac:graphicFrameMkLst>
            <pc:docMk/>
            <pc:sldMk cId="3214427348" sldId="306"/>
            <ac:graphicFrameMk id="4" creationId="{1878390A-344D-4432-AA8E-FC89F3B861AD}"/>
          </ac:graphicFrameMkLst>
        </pc:graphicFrameChg>
      </pc:sldChg>
      <pc:sldChg chg="addSp delSp modSp new mod ord modAnim">
        <pc:chgData name="William Grey" userId="37b73424-c081-4fc2-b1af-363f4f3fd4f3" providerId="ADAL" clId="{8EB5F716-9A1D-40C3-A8DD-FA4B1C1764E7}" dt="2021-01-31T21:48:27.520" v="1150"/>
        <pc:sldMkLst>
          <pc:docMk/>
          <pc:sldMk cId="3813509877" sldId="307"/>
        </pc:sldMkLst>
        <pc:spChg chg="mod">
          <ac:chgData name="William Grey" userId="37b73424-c081-4fc2-b1af-363f4f3fd4f3" providerId="ADAL" clId="{8EB5F716-9A1D-40C3-A8DD-FA4B1C1764E7}" dt="2021-01-31T21:21:03.570" v="587" actId="20577"/>
          <ac:spMkLst>
            <pc:docMk/>
            <pc:sldMk cId="3813509877" sldId="307"/>
            <ac:spMk id="2" creationId="{BEF254A6-CC66-4502-A41A-7829FE3033CA}"/>
          </ac:spMkLst>
        </pc:spChg>
        <pc:spChg chg="del">
          <ac:chgData name="William Grey" userId="37b73424-c081-4fc2-b1af-363f4f3fd4f3" providerId="ADAL" clId="{8EB5F716-9A1D-40C3-A8DD-FA4B1C1764E7}" dt="2021-01-31T21:16:11.919" v="533" actId="478"/>
          <ac:spMkLst>
            <pc:docMk/>
            <pc:sldMk cId="3813509877" sldId="307"/>
            <ac:spMk id="3" creationId="{9D072B1C-2187-42B0-BACC-62D7566414A1}"/>
          </ac:spMkLst>
        </pc:spChg>
        <pc:spChg chg="add mod">
          <ac:chgData name="William Grey" userId="37b73424-c081-4fc2-b1af-363f4f3fd4f3" providerId="ADAL" clId="{8EB5F716-9A1D-40C3-A8DD-FA4B1C1764E7}" dt="2021-01-31T21:21:49.259" v="635" actId="1076"/>
          <ac:spMkLst>
            <pc:docMk/>
            <pc:sldMk cId="3813509877" sldId="307"/>
            <ac:spMk id="4" creationId="{80F64115-D6DB-41AE-B495-136DA80A2F93}"/>
          </ac:spMkLst>
        </pc:spChg>
      </pc:sldChg>
      <pc:sldChg chg="addSp modSp add mod ord">
        <pc:chgData name="William Grey" userId="37b73424-c081-4fc2-b1af-363f4f3fd4f3" providerId="ADAL" clId="{8EB5F716-9A1D-40C3-A8DD-FA4B1C1764E7}" dt="2021-01-31T22:03:24.701" v="1565" actId="20577"/>
        <pc:sldMkLst>
          <pc:docMk/>
          <pc:sldMk cId="2915791892" sldId="308"/>
        </pc:sldMkLst>
        <pc:spChg chg="mod">
          <ac:chgData name="William Grey" userId="37b73424-c081-4fc2-b1af-363f4f3fd4f3" providerId="ADAL" clId="{8EB5F716-9A1D-40C3-A8DD-FA4B1C1764E7}" dt="2021-01-31T21:26:30.497" v="730" actId="14100"/>
          <ac:spMkLst>
            <pc:docMk/>
            <pc:sldMk cId="2915791892" sldId="308"/>
            <ac:spMk id="2" creationId="{D58316D1-F820-4649-B44D-DF7BBE1FB7AE}"/>
          </ac:spMkLst>
        </pc:spChg>
        <pc:spChg chg="add mod">
          <ac:chgData name="William Grey" userId="37b73424-c081-4fc2-b1af-363f4f3fd4f3" providerId="ADAL" clId="{8EB5F716-9A1D-40C3-A8DD-FA4B1C1764E7}" dt="2021-01-31T21:28:43.328" v="830" actId="20577"/>
          <ac:spMkLst>
            <pc:docMk/>
            <pc:sldMk cId="2915791892" sldId="308"/>
            <ac:spMk id="3" creationId="{F470852E-B4F2-4E2B-8B55-243B88E7C4B2}"/>
          </ac:spMkLst>
        </pc:spChg>
        <pc:graphicFrameChg chg="modGraphic">
          <ac:chgData name="William Grey" userId="37b73424-c081-4fc2-b1af-363f4f3fd4f3" providerId="ADAL" clId="{8EB5F716-9A1D-40C3-A8DD-FA4B1C1764E7}" dt="2021-01-31T22:03:24.701" v="1565" actId="20577"/>
          <ac:graphicFrameMkLst>
            <pc:docMk/>
            <pc:sldMk cId="2915791892" sldId="308"/>
            <ac:graphicFrameMk id="4" creationId="{B80257B4-5489-4A23-BAB7-F7EDC8D324A4}"/>
          </ac:graphicFrameMkLst>
        </pc:graphicFrameChg>
      </pc:sldChg>
      <pc:sldChg chg="addSp modSp add mod">
        <pc:chgData name="William Grey" userId="37b73424-c081-4fc2-b1af-363f4f3fd4f3" providerId="ADAL" clId="{8EB5F716-9A1D-40C3-A8DD-FA4B1C1764E7}" dt="2021-01-31T21:59:00.050" v="1418" actId="313"/>
        <pc:sldMkLst>
          <pc:docMk/>
          <pc:sldMk cId="251275115" sldId="309"/>
        </pc:sldMkLst>
        <pc:spChg chg="mod">
          <ac:chgData name="William Grey" userId="37b73424-c081-4fc2-b1af-363f4f3fd4f3" providerId="ADAL" clId="{8EB5F716-9A1D-40C3-A8DD-FA4B1C1764E7}" dt="2021-01-31T21:55:45.148" v="1293" actId="14100"/>
          <ac:spMkLst>
            <pc:docMk/>
            <pc:sldMk cId="251275115" sldId="309"/>
            <ac:spMk id="4" creationId="{2D221067-B42E-47E7-98FC-7541A1490DC7}"/>
          </ac:spMkLst>
        </pc:spChg>
        <pc:graphicFrameChg chg="add mod modGraphic">
          <ac:chgData name="William Grey" userId="37b73424-c081-4fc2-b1af-363f4f3fd4f3" providerId="ADAL" clId="{8EB5F716-9A1D-40C3-A8DD-FA4B1C1764E7}" dt="2021-01-31T21:59:00.050" v="1418" actId="313"/>
          <ac:graphicFrameMkLst>
            <pc:docMk/>
            <pc:sldMk cId="251275115" sldId="309"/>
            <ac:graphicFrameMk id="2" creationId="{551746B0-E8BD-474B-8A4A-9BC5ABF0F802}"/>
          </ac:graphicFrameMkLst>
        </pc:graphicFrameChg>
      </pc:sldChg>
      <pc:sldChg chg="addSp delSp modSp new del mod">
        <pc:chgData name="William Grey" userId="37b73424-c081-4fc2-b1af-363f4f3fd4f3" providerId="ADAL" clId="{8EB5F716-9A1D-40C3-A8DD-FA4B1C1764E7}" dt="2021-01-31T21:35:59.433" v="1023" actId="47"/>
        <pc:sldMkLst>
          <pc:docMk/>
          <pc:sldMk cId="780667931" sldId="309"/>
        </pc:sldMkLst>
        <pc:spChg chg="mod">
          <ac:chgData name="William Grey" userId="37b73424-c081-4fc2-b1af-363f4f3fd4f3" providerId="ADAL" clId="{8EB5F716-9A1D-40C3-A8DD-FA4B1C1764E7}" dt="2021-01-31T21:32:54.925" v="870" actId="27636"/>
          <ac:spMkLst>
            <pc:docMk/>
            <pc:sldMk cId="780667931" sldId="309"/>
            <ac:spMk id="2" creationId="{06C6016F-2E35-4878-980B-C9C44E930C05}"/>
          </ac:spMkLst>
        </pc:spChg>
        <pc:spChg chg="del mod">
          <ac:chgData name="William Grey" userId="37b73424-c081-4fc2-b1af-363f4f3fd4f3" providerId="ADAL" clId="{8EB5F716-9A1D-40C3-A8DD-FA4B1C1764E7}" dt="2021-01-31T21:32:52.470" v="868" actId="21"/>
          <ac:spMkLst>
            <pc:docMk/>
            <pc:sldMk cId="780667931" sldId="309"/>
            <ac:spMk id="3" creationId="{DBAF5B32-A09F-4DFC-BFD6-DC758ED8FAF1}"/>
          </ac:spMkLst>
        </pc:spChg>
        <pc:spChg chg="add mod">
          <ac:chgData name="William Grey" userId="37b73424-c081-4fc2-b1af-363f4f3fd4f3" providerId="ADAL" clId="{8EB5F716-9A1D-40C3-A8DD-FA4B1C1764E7}" dt="2021-01-31T21:32:52.470" v="868" actId="21"/>
          <ac:spMkLst>
            <pc:docMk/>
            <pc:sldMk cId="780667931" sldId="309"/>
            <ac:spMk id="5" creationId="{931A4227-7DAB-4E4E-8915-BEA4F66AABE8}"/>
          </ac:spMkLst>
        </pc:spChg>
      </pc:sldChg>
      <pc:sldChg chg="addSp delSp modSp new del mod">
        <pc:chgData name="William Grey" userId="37b73424-c081-4fc2-b1af-363f4f3fd4f3" providerId="ADAL" clId="{8EB5F716-9A1D-40C3-A8DD-FA4B1C1764E7}" dt="2021-01-31T21:51:37.524" v="1194" actId="2696"/>
        <pc:sldMkLst>
          <pc:docMk/>
          <pc:sldMk cId="2134185052" sldId="309"/>
        </pc:sldMkLst>
        <pc:spChg chg="del mod">
          <ac:chgData name="William Grey" userId="37b73424-c081-4fc2-b1af-363f4f3fd4f3" providerId="ADAL" clId="{8EB5F716-9A1D-40C3-A8DD-FA4B1C1764E7}" dt="2021-01-31T21:44:52.788" v="1126"/>
          <ac:spMkLst>
            <pc:docMk/>
            <pc:sldMk cId="2134185052" sldId="309"/>
            <ac:spMk id="2" creationId="{922EBD18-2CE3-4B6B-9476-E2C4867A5353}"/>
          </ac:spMkLst>
        </pc:spChg>
        <pc:spChg chg="del">
          <ac:chgData name="William Grey" userId="37b73424-c081-4fc2-b1af-363f4f3fd4f3" providerId="ADAL" clId="{8EB5F716-9A1D-40C3-A8DD-FA4B1C1764E7}" dt="2021-01-31T21:45:21.583" v="1131" actId="478"/>
          <ac:spMkLst>
            <pc:docMk/>
            <pc:sldMk cId="2134185052" sldId="309"/>
            <ac:spMk id="3" creationId="{E28967AD-B760-4391-944F-3FAFB27853B8}"/>
          </ac:spMkLst>
        </pc:spChg>
        <pc:spChg chg="add del mod">
          <ac:chgData name="William Grey" userId="37b73424-c081-4fc2-b1af-363f4f3fd4f3" providerId="ADAL" clId="{8EB5F716-9A1D-40C3-A8DD-FA4B1C1764E7}" dt="2021-01-31T21:51:22.737" v="1192" actId="20577"/>
          <ac:spMkLst>
            <pc:docMk/>
            <pc:sldMk cId="2134185052" sldId="309"/>
            <ac:spMk id="4" creationId="{2D221067-B42E-47E7-98FC-7541A1490DC7}"/>
          </ac:spMkLst>
        </pc:spChg>
        <pc:spChg chg="add del">
          <ac:chgData name="William Grey" userId="37b73424-c081-4fc2-b1af-363f4f3fd4f3" providerId="ADAL" clId="{8EB5F716-9A1D-40C3-A8DD-FA4B1C1764E7}" dt="2021-01-31T21:44:50.669" v="1125"/>
          <ac:spMkLst>
            <pc:docMk/>
            <pc:sldMk cId="2134185052" sldId="309"/>
            <ac:spMk id="5" creationId="{D650B588-4447-4833-8311-91F9EE6B8DB1}"/>
          </ac:spMkLst>
        </pc:spChg>
        <pc:spChg chg="add mod">
          <ac:chgData name="William Grey" userId="37b73424-c081-4fc2-b1af-363f4f3fd4f3" providerId="ADAL" clId="{8EB5F716-9A1D-40C3-A8DD-FA4B1C1764E7}" dt="2021-01-31T21:44:52.817" v="1127" actId="27636"/>
          <ac:spMkLst>
            <pc:docMk/>
            <pc:sldMk cId="2134185052" sldId="309"/>
            <ac:spMk id="6" creationId="{10371635-D334-47A2-A2FD-2EB250D611B9}"/>
          </ac:spMkLst>
        </pc:spChg>
      </pc:sldChg>
      <pc:sldChg chg="modSp new mod">
        <pc:chgData name="William Grey" userId="37b73424-c081-4fc2-b1af-363f4f3fd4f3" providerId="ADAL" clId="{8EB5F716-9A1D-40C3-A8DD-FA4B1C1764E7}" dt="2021-01-31T21:49:17.991" v="1168" actId="20577"/>
        <pc:sldMkLst>
          <pc:docMk/>
          <pc:sldMk cId="1851035442" sldId="310"/>
        </pc:sldMkLst>
        <pc:spChg chg="mod">
          <ac:chgData name="William Grey" userId="37b73424-c081-4fc2-b1af-363f4f3fd4f3" providerId="ADAL" clId="{8EB5F716-9A1D-40C3-A8DD-FA4B1C1764E7}" dt="2021-01-31T21:49:17.991" v="1168" actId="20577"/>
          <ac:spMkLst>
            <pc:docMk/>
            <pc:sldMk cId="1851035442" sldId="310"/>
            <ac:spMk id="2" creationId="{DAD42510-0DB4-44A4-B6D8-4FB40CA1C1EF}"/>
          </ac:spMkLst>
        </pc:spChg>
      </pc:sldChg>
      <pc:sldChg chg="add del">
        <pc:chgData name="William Grey" userId="37b73424-c081-4fc2-b1af-363f4f3fd4f3" providerId="ADAL" clId="{8EB5F716-9A1D-40C3-A8DD-FA4B1C1764E7}" dt="2021-01-31T21:51:44.631" v="1196" actId="2696"/>
        <pc:sldMkLst>
          <pc:docMk/>
          <pc:sldMk cId="1232593298" sldId="311"/>
        </pc:sldMkLst>
      </pc:sldChg>
      <pc:sldChg chg="modSp add mod">
        <pc:chgData name="William Grey" userId="37b73424-c081-4fc2-b1af-363f4f3fd4f3" providerId="ADAL" clId="{8EB5F716-9A1D-40C3-A8DD-FA4B1C1764E7}" dt="2021-01-31T22:01:55.582" v="1538" actId="20577"/>
        <pc:sldMkLst>
          <pc:docMk/>
          <pc:sldMk cId="3246007030" sldId="311"/>
        </pc:sldMkLst>
        <pc:spChg chg="mod">
          <ac:chgData name="William Grey" userId="37b73424-c081-4fc2-b1af-363f4f3fd4f3" providerId="ADAL" clId="{8EB5F716-9A1D-40C3-A8DD-FA4B1C1764E7}" dt="2021-01-31T22:01:47.410" v="1530" actId="20577"/>
          <ac:spMkLst>
            <pc:docMk/>
            <pc:sldMk cId="3246007030" sldId="311"/>
            <ac:spMk id="4" creationId="{2D221067-B42E-47E7-98FC-7541A1490DC7}"/>
          </ac:spMkLst>
        </pc:spChg>
        <pc:spChg chg="mod">
          <ac:chgData name="William Grey" userId="37b73424-c081-4fc2-b1af-363f4f3fd4f3" providerId="ADAL" clId="{8EB5F716-9A1D-40C3-A8DD-FA4B1C1764E7}" dt="2021-01-31T22:01:55.582" v="1538" actId="20577"/>
          <ac:spMkLst>
            <pc:docMk/>
            <pc:sldMk cId="3246007030" sldId="311"/>
            <ac:spMk id="6" creationId="{10371635-D334-47A2-A2FD-2EB250D611B9}"/>
          </ac:spMkLst>
        </pc:spChg>
      </pc:sldChg>
      <pc:sldChg chg="modSp add mod">
        <pc:chgData name="William Grey" userId="37b73424-c081-4fc2-b1af-363f4f3fd4f3" providerId="ADAL" clId="{8EB5F716-9A1D-40C3-A8DD-FA4B1C1764E7}" dt="2021-01-31T22:24:31.465" v="2801" actId="20577"/>
        <pc:sldMkLst>
          <pc:docMk/>
          <pc:sldMk cId="571190043" sldId="312"/>
        </pc:sldMkLst>
        <pc:spChg chg="mod">
          <ac:chgData name="William Grey" userId="37b73424-c081-4fc2-b1af-363f4f3fd4f3" providerId="ADAL" clId="{8EB5F716-9A1D-40C3-A8DD-FA4B1C1764E7}" dt="2021-01-31T22:11:52.165" v="1739" actId="20577"/>
          <ac:spMkLst>
            <pc:docMk/>
            <pc:sldMk cId="571190043" sldId="312"/>
            <ac:spMk id="2" creationId="{D58316D1-F820-4649-B44D-DF7BBE1FB7AE}"/>
          </ac:spMkLst>
        </pc:spChg>
        <pc:spChg chg="mod">
          <ac:chgData name="William Grey" userId="37b73424-c081-4fc2-b1af-363f4f3fd4f3" providerId="ADAL" clId="{8EB5F716-9A1D-40C3-A8DD-FA4B1C1764E7}" dt="2021-01-31T22:24:31.465" v="2801" actId="20577"/>
          <ac:spMkLst>
            <pc:docMk/>
            <pc:sldMk cId="571190043" sldId="312"/>
            <ac:spMk id="3" creationId="{F470852E-B4F2-4E2B-8B55-243B88E7C4B2}"/>
          </ac:spMkLst>
        </pc:spChg>
        <pc:graphicFrameChg chg="modGraphic">
          <ac:chgData name="William Grey" userId="37b73424-c081-4fc2-b1af-363f4f3fd4f3" providerId="ADAL" clId="{8EB5F716-9A1D-40C3-A8DD-FA4B1C1764E7}" dt="2021-01-31T22:03:44.583" v="1579" actId="20577"/>
          <ac:graphicFrameMkLst>
            <pc:docMk/>
            <pc:sldMk cId="571190043" sldId="312"/>
            <ac:graphicFrameMk id="4" creationId="{B80257B4-5489-4A23-BAB7-F7EDC8D324A4}"/>
          </ac:graphicFrameMkLst>
        </pc:graphicFrameChg>
      </pc:sldChg>
      <pc:sldChg chg="addSp modSp new del mod modAnim">
        <pc:chgData name="William Grey" userId="37b73424-c081-4fc2-b1af-363f4f3fd4f3" providerId="ADAL" clId="{8EB5F716-9A1D-40C3-A8DD-FA4B1C1764E7}" dt="2021-02-01T11:55:51.760" v="3464" actId="2696"/>
        <pc:sldMkLst>
          <pc:docMk/>
          <pc:sldMk cId="129343741" sldId="313"/>
        </pc:sldMkLst>
        <pc:spChg chg="mod">
          <ac:chgData name="William Grey" userId="37b73424-c081-4fc2-b1af-363f4f3fd4f3" providerId="ADAL" clId="{8EB5F716-9A1D-40C3-A8DD-FA4B1C1764E7}" dt="2021-01-31T22:11:02.897" v="1712" actId="20577"/>
          <ac:spMkLst>
            <pc:docMk/>
            <pc:sldMk cId="129343741" sldId="313"/>
            <ac:spMk id="2" creationId="{4C13C5CE-5B0E-46A5-99EE-23F391ABF50F}"/>
          </ac:spMkLst>
        </pc:spChg>
        <pc:spChg chg="mod">
          <ac:chgData name="William Grey" userId="37b73424-c081-4fc2-b1af-363f4f3fd4f3" providerId="ADAL" clId="{8EB5F716-9A1D-40C3-A8DD-FA4B1C1764E7}" dt="2021-01-31T22:05:54.599" v="1610"/>
          <ac:spMkLst>
            <pc:docMk/>
            <pc:sldMk cId="129343741" sldId="313"/>
            <ac:spMk id="3" creationId="{4930285A-9F6C-494C-BE0E-34915966F73A}"/>
          </ac:spMkLst>
        </pc:spChg>
        <pc:spChg chg="add mod">
          <ac:chgData name="William Grey" userId="37b73424-c081-4fc2-b1af-363f4f3fd4f3" providerId="ADAL" clId="{8EB5F716-9A1D-40C3-A8DD-FA4B1C1764E7}" dt="2021-01-31T22:06:16.567" v="1615" actId="1076"/>
          <ac:spMkLst>
            <pc:docMk/>
            <pc:sldMk cId="129343741" sldId="313"/>
            <ac:spMk id="4" creationId="{76F37CBE-DFC2-43F4-8E66-530FA98BDC7A}"/>
          </ac:spMkLst>
        </pc:spChg>
      </pc:sldChg>
      <pc:sldChg chg="addSp modSp new del mod modAnim">
        <pc:chgData name="William Grey" userId="37b73424-c081-4fc2-b1af-363f4f3fd4f3" providerId="ADAL" clId="{8EB5F716-9A1D-40C3-A8DD-FA4B1C1764E7}" dt="2021-02-01T11:55:51.760" v="3464" actId="2696"/>
        <pc:sldMkLst>
          <pc:docMk/>
          <pc:sldMk cId="1223882954" sldId="314"/>
        </pc:sldMkLst>
        <pc:spChg chg="mod">
          <ac:chgData name="William Grey" userId="37b73424-c081-4fc2-b1af-363f4f3fd4f3" providerId="ADAL" clId="{8EB5F716-9A1D-40C3-A8DD-FA4B1C1764E7}" dt="2021-01-31T22:10:57.432" v="1710" actId="20577"/>
          <ac:spMkLst>
            <pc:docMk/>
            <pc:sldMk cId="1223882954" sldId="314"/>
            <ac:spMk id="2" creationId="{F6ADA567-15CF-4ADE-9D48-C9860A11A6B4}"/>
          </ac:spMkLst>
        </pc:spChg>
        <pc:spChg chg="mod">
          <ac:chgData name="William Grey" userId="37b73424-c081-4fc2-b1af-363f4f3fd4f3" providerId="ADAL" clId="{8EB5F716-9A1D-40C3-A8DD-FA4B1C1764E7}" dt="2021-01-31T22:06:47.399" v="1630"/>
          <ac:spMkLst>
            <pc:docMk/>
            <pc:sldMk cId="1223882954" sldId="314"/>
            <ac:spMk id="3" creationId="{450ECB67-5100-4F00-BC21-327EBE5B0362}"/>
          </ac:spMkLst>
        </pc:spChg>
        <pc:spChg chg="add">
          <ac:chgData name="William Grey" userId="37b73424-c081-4fc2-b1af-363f4f3fd4f3" providerId="ADAL" clId="{8EB5F716-9A1D-40C3-A8DD-FA4B1C1764E7}" dt="2021-01-31T22:06:57.016" v="1633"/>
          <ac:spMkLst>
            <pc:docMk/>
            <pc:sldMk cId="1223882954" sldId="314"/>
            <ac:spMk id="4" creationId="{61A69DD9-6DB1-46CD-A30A-07CACCD3FEA6}"/>
          </ac:spMkLst>
        </pc:spChg>
      </pc:sldChg>
      <pc:sldChg chg="new del">
        <pc:chgData name="William Grey" userId="37b73424-c081-4fc2-b1af-363f4f3fd4f3" providerId="ADAL" clId="{8EB5F716-9A1D-40C3-A8DD-FA4B1C1764E7}" dt="2021-01-31T22:06:39.289" v="1627" actId="47"/>
        <pc:sldMkLst>
          <pc:docMk/>
          <pc:sldMk cId="1872000915" sldId="314"/>
        </pc:sldMkLst>
      </pc:sldChg>
      <pc:sldChg chg="addSp modSp new del mod modAnim">
        <pc:chgData name="William Grey" userId="37b73424-c081-4fc2-b1af-363f4f3fd4f3" providerId="ADAL" clId="{8EB5F716-9A1D-40C3-A8DD-FA4B1C1764E7}" dt="2021-02-01T11:55:51.760" v="3464" actId="2696"/>
        <pc:sldMkLst>
          <pc:docMk/>
          <pc:sldMk cId="751929930" sldId="315"/>
        </pc:sldMkLst>
        <pc:spChg chg="mod">
          <ac:chgData name="William Grey" userId="37b73424-c081-4fc2-b1af-363f4f3fd4f3" providerId="ADAL" clId="{8EB5F716-9A1D-40C3-A8DD-FA4B1C1764E7}" dt="2021-01-31T22:10:53.441" v="1708" actId="20577"/>
          <ac:spMkLst>
            <pc:docMk/>
            <pc:sldMk cId="751929930" sldId="315"/>
            <ac:spMk id="2" creationId="{81868A35-25BB-4989-83FC-8A036831676E}"/>
          </ac:spMkLst>
        </pc:spChg>
        <pc:spChg chg="mod">
          <ac:chgData name="William Grey" userId="37b73424-c081-4fc2-b1af-363f4f3fd4f3" providerId="ADAL" clId="{8EB5F716-9A1D-40C3-A8DD-FA4B1C1764E7}" dt="2021-01-31T22:07:39.732" v="1654"/>
          <ac:spMkLst>
            <pc:docMk/>
            <pc:sldMk cId="751929930" sldId="315"/>
            <ac:spMk id="3" creationId="{0AE50761-8853-453B-A66B-394F3DD66743}"/>
          </ac:spMkLst>
        </pc:spChg>
        <pc:spChg chg="add mod">
          <ac:chgData name="William Grey" userId="37b73424-c081-4fc2-b1af-363f4f3fd4f3" providerId="ADAL" clId="{8EB5F716-9A1D-40C3-A8DD-FA4B1C1764E7}" dt="2021-01-31T22:07:51.568" v="1657" actId="1076"/>
          <ac:spMkLst>
            <pc:docMk/>
            <pc:sldMk cId="751929930" sldId="315"/>
            <ac:spMk id="4" creationId="{506BE160-D885-47B4-958E-9B2D6A39D409}"/>
          </ac:spMkLst>
        </pc:spChg>
      </pc:sldChg>
      <pc:sldChg chg="modSp new del mod">
        <pc:chgData name="William Grey" userId="37b73424-c081-4fc2-b1af-363f4f3fd4f3" providerId="ADAL" clId="{8EB5F716-9A1D-40C3-A8DD-FA4B1C1764E7}" dt="2021-01-31T22:08:49.483" v="1683" actId="47"/>
        <pc:sldMkLst>
          <pc:docMk/>
          <pc:sldMk cId="3687677740" sldId="316"/>
        </pc:sldMkLst>
        <pc:spChg chg="mod">
          <ac:chgData name="William Grey" userId="37b73424-c081-4fc2-b1af-363f4f3fd4f3" providerId="ADAL" clId="{8EB5F716-9A1D-40C3-A8DD-FA4B1C1764E7}" dt="2021-01-31T22:08:18.176" v="1671"/>
          <ac:spMkLst>
            <pc:docMk/>
            <pc:sldMk cId="3687677740" sldId="316"/>
            <ac:spMk id="3" creationId="{294097E8-14BB-4B49-B634-E635DA204975}"/>
          </ac:spMkLst>
        </pc:spChg>
      </pc:sldChg>
      <pc:sldChg chg="addSp modSp new del mod modAnim">
        <pc:chgData name="William Grey" userId="37b73424-c081-4fc2-b1af-363f4f3fd4f3" providerId="ADAL" clId="{8EB5F716-9A1D-40C3-A8DD-FA4B1C1764E7}" dt="2021-02-01T11:55:51.760" v="3464" actId="2696"/>
        <pc:sldMkLst>
          <pc:docMk/>
          <pc:sldMk cId="1060899205" sldId="317"/>
        </pc:sldMkLst>
        <pc:spChg chg="mod">
          <ac:chgData name="William Grey" userId="37b73424-c081-4fc2-b1af-363f4f3fd4f3" providerId="ADAL" clId="{8EB5F716-9A1D-40C3-A8DD-FA4B1C1764E7}" dt="2021-01-31T22:10:43.427" v="1706" actId="20577"/>
          <ac:spMkLst>
            <pc:docMk/>
            <pc:sldMk cId="1060899205" sldId="317"/>
            <ac:spMk id="2" creationId="{B6992588-9A9F-4D73-9040-9C8E6D7FEB7C}"/>
          </ac:spMkLst>
        </pc:spChg>
        <pc:spChg chg="mod">
          <ac:chgData name="William Grey" userId="37b73424-c081-4fc2-b1af-363f4f3fd4f3" providerId="ADAL" clId="{8EB5F716-9A1D-40C3-A8DD-FA4B1C1764E7}" dt="2021-01-31T22:08:31.979" v="1679"/>
          <ac:spMkLst>
            <pc:docMk/>
            <pc:sldMk cId="1060899205" sldId="317"/>
            <ac:spMk id="3" creationId="{70887442-E7F5-4622-AD8F-0B3FE2746DA9}"/>
          </ac:spMkLst>
        </pc:spChg>
        <pc:spChg chg="add">
          <ac:chgData name="William Grey" userId="37b73424-c081-4fc2-b1af-363f4f3fd4f3" providerId="ADAL" clId="{8EB5F716-9A1D-40C3-A8DD-FA4B1C1764E7}" dt="2021-01-31T22:08:39.256" v="1681"/>
          <ac:spMkLst>
            <pc:docMk/>
            <pc:sldMk cId="1060899205" sldId="317"/>
            <ac:spMk id="4" creationId="{2D1E9BD9-7340-4209-868E-B8888C696E98}"/>
          </ac:spMkLst>
        </pc:spChg>
      </pc:sldChg>
      <pc:sldChg chg="addSp delSp modSp new del mod modAnim">
        <pc:chgData name="William Grey" userId="37b73424-c081-4fc2-b1af-363f4f3fd4f3" providerId="ADAL" clId="{8EB5F716-9A1D-40C3-A8DD-FA4B1C1764E7}" dt="2021-02-01T11:55:51.760" v="3464" actId="2696"/>
        <pc:sldMkLst>
          <pc:docMk/>
          <pc:sldMk cId="257318297" sldId="318"/>
        </pc:sldMkLst>
        <pc:spChg chg="mod">
          <ac:chgData name="William Grey" userId="37b73424-c081-4fc2-b1af-363f4f3fd4f3" providerId="ADAL" clId="{8EB5F716-9A1D-40C3-A8DD-FA4B1C1764E7}" dt="2021-01-31T22:10:31.537" v="1703" actId="20577"/>
          <ac:spMkLst>
            <pc:docMk/>
            <pc:sldMk cId="257318297" sldId="318"/>
            <ac:spMk id="2" creationId="{84C69025-336A-4724-B75A-A04BA939887B}"/>
          </ac:spMkLst>
        </pc:spChg>
        <pc:spChg chg="add del mod">
          <ac:chgData name="William Grey" userId="37b73424-c081-4fc2-b1af-363f4f3fd4f3" providerId="ADAL" clId="{8EB5F716-9A1D-40C3-A8DD-FA4B1C1764E7}" dt="2021-01-31T22:10:23.791" v="1698" actId="20577"/>
          <ac:spMkLst>
            <pc:docMk/>
            <pc:sldMk cId="257318297" sldId="318"/>
            <ac:spMk id="3" creationId="{1C1E891D-E5B3-44A3-863C-F78B10439113}"/>
          </ac:spMkLst>
        </pc:spChg>
        <pc:spChg chg="add mod">
          <ac:chgData name="William Grey" userId="37b73424-c081-4fc2-b1af-363f4f3fd4f3" providerId="ADAL" clId="{8EB5F716-9A1D-40C3-A8DD-FA4B1C1764E7}" dt="2021-01-31T22:10:29.191" v="1699" actId="1076"/>
          <ac:spMkLst>
            <pc:docMk/>
            <pc:sldMk cId="257318297" sldId="318"/>
            <ac:spMk id="4" creationId="{6F5B5532-C1C2-4975-A9BF-9B33F47D7122}"/>
          </ac:spMkLst>
        </pc:spChg>
      </pc:sldChg>
      <pc:sldChg chg="addSp delSp modSp add mod">
        <pc:chgData name="William Grey" userId="37b73424-c081-4fc2-b1af-363f4f3fd4f3" providerId="ADAL" clId="{8EB5F716-9A1D-40C3-A8DD-FA4B1C1764E7}" dt="2021-01-31T22:20:53.883" v="2737" actId="14100"/>
        <pc:sldMkLst>
          <pc:docMk/>
          <pc:sldMk cId="3444253418" sldId="319"/>
        </pc:sldMkLst>
        <pc:spChg chg="del mod">
          <ac:chgData name="William Grey" userId="37b73424-c081-4fc2-b1af-363f4f3fd4f3" providerId="ADAL" clId="{8EB5F716-9A1D-40C3-A8DD-FA4B1C1764E7}" dt="2021-01-31T22:20:13.632" v="2726" actId="478"/>
          <ac:spMkLst>
            <pc:docMk/>
            <pc:sldMk cId="3444253418" sldId="319"/>
            <ac:spMk id="3" creationId="{F470852E-B4F2-4E2B-8B55-243B88E7C4B2}"/>
          </ac:spMkLst>
        </pc:spChg>
        <pc:spChg chg="add mod">
          <ac:chgData name="William Grey" userId="37b73424-c081-4fc2-b1af-363f4f3fd4f3" providerId="ADAL" clId="{8EB5F716-9A1D-40C3-A8DD-FA4B1C1764E7}" dt="2021-01-31T22:20:45.378" v="2735" actId="14100"/>
          <ac:spMkLst>
            <pc:docMk/>
            <pc:sldMk cId="3444253418" sldId="319"/>
            <ac:spMk id="5" creationId="{0FCFF5CE-C6E5-4A92-AD58-77D95A1EA49E}"/>
          </ac:spMkLst>
        </pc:spChg>
        <pc:spChg chg="add mod">
          <ac:chgData name="William Grey" userId="37b73424-c081-4fc2-b1af-363f4f3fd4f3" providerId="ADAL" clId="{8EB5F716-9A1D-40C3-A8DD-FA4B1C1764E7}" dt="2021-01-31T22:20:35.383" v="2732" actId="14100"/>
          <ac:spMkLst>
            <pc:docMk/>
            <pc:sldMk cId="3444253418" sldId="319"/>
            <ac:spMk id="6" creationId="{FD764DB4-BBAD-4EBA-A21D-0CB553397B18}"/>
          </ac:spMkLst>
        </pc:spChg>
        <pc:spChg chg="add mod">
          <ac:chgData name="William Grey" userId="37b73424-c081-4fc2-b1af-363f4f3fd4f3" providerId="ADAL" clId="{8EB5F716-9A1D-40C3-A8DD-FA4B1C1764E7}" dt="2021-01-31T22:20:53.883" v="2737" actId="14100"/>
          <ac:spMkLst>
            <pc:docMk/>
            <pc:sldMk cId="3444253418" sldId="319"/>
            <ac:spMk id="7" creationId="{391FF5D3-32C9-4710-B849-3434300B108F}"/>
          </ac:spMkLst>
        </pc:spChg>
        <pc:spChg chg="add mod">
          <ac:chgData name="William Grey" userId="37b73424-c081-4fc2-b1af-363f4f3fd4f3" providerId="ADAL" clId="{8EB5F716-9A1D-40C3-A8DD-FA4B1C1764E7}" dt="2021-01-31T22:20:51.609" v="2736" actId="14100"/>
          <ac:spMkLst>
            <pc:docMk/>
            <pc:sldMk cId="3444253418" sldId="319"/>
            <ac:spMk id="8" creationId="{290B0C66-75EE-4C46-9228-9313933B5B48}"/>
          </ac:spMkLst>
        </pc:spChg>
      </pc:sldChg>
      <pc:sldChg chg="modSp new mod">
        <pc:chgData name="William Grey" userId="37b73424-c081-4fc2-b1af-363f4f3fd4f3" providerId="ADAL" clId="{8EB5F716-9A1D-40C3-A8DD-FA4B1C1764E7}" dt="2021-01-31T22:41:07.607" v="3374" actId="20577"/>
        <pc:sldMkLst>
          <pc:docMk/>
          <pc:sldMk cId="337424055" sldId="320"/>
        </pc:sldMkLst>
        <pc:spChg chg="mod">
          <ac:chgData name="William Grey" userId="37b73424-c081-4fc2-b1af-363f4f3fd4f3" providerId="ADAL" clId="{8EB5F716-9A1D-40C3-A8DD-FA4B1C1764E7}" dt="2021-01-31T22:28:25.639" v="2846" actId="20577"/>
          <ac:spMkLst>
            <pc:docMk/>
            <pc:sldMk cId="337424055" sldId="320"/>
            <ac:spMk id="2" creationId="{AB8A7C4F-3E37-4599-8826-0AB503F5BAC6}"/>
          </ac:spMkLst>
        </pc:spChg>
        <pc:spChg chg="mod">
          <ac:chgData name="William Grey" userId="37b73424-c081-4fc2-b1af-363f4f3fd4f3" providerId="ADAL" clId="{8EB5F716-9A1D-40C3-A8DD-FA4B1C1764E7}" dt="2021-01-31T22:41:07.607" v="3374" actId="20577"/>
          <ac:spMkLst>
            <pc:docMk/>
            <pc:sldMk cId="337424055" sldId="320"/>
            <ac:spMk id="3" creationId="{EF89EA87-D39E-402C-A566-E1B0814317AA}"/>
          </ac:spMkLst>
        </pc:spChg>
      </pc:sldChg>
      <pc:sldChg chg="addSp modSp new del mod modAnim">
        <pc:chgData name="William Grey" userId="37b73424-c081-4fc2-b1af-363f4f3fd4f3" providerId="ADAL" clId="{8EB5F716-9A1D-40C3-A8DD-FA4B1C1764E7}" dt="2021-02-01T11:55:51.760" v="3464" actId="2696"/>
        <pc:sldMkLst>
          <pc:docMk/>
          <pc:sldMk cId="2852184272" sldId="321"/>
        </pc:sldMkLst>
        <pc:spChg chg="mod">
          <ac:chgData name="William Grey" userId="37b73424-c081-4fc2-b1af-363f4f3fd4f3" providerId="ADAL" clId="{8EB5F716-9A1D-40C3-A8DD-FA4B1C1764E7}" dt="2021-01-31T22:42:27.210" v="3402" actId="20577"/>
          <ac:spMkLst>
            <pc:docMk/>
            <pc:sldMk cId="2852184272" sldId="321"/>
            <ac:spMk id="2" creationId="{DBDEA48C-46FD-4737-A495-879D7BA194AA}"/>
          </ac:spMkLst>
        </pc:spChg>
        <pc:spChg chg="mod">
          <ac:chgData name="William Grey" userId="37b73424-c081-4fc2-b1af-363f4f3fd4f3" providerId="ADAL" clId="{8EB5F716-9A1D-40C3-A8DD-FA4B1C1764E7}" dt="2021-01-31T22:41:48.795" v="3391" actId="1076"/>
          <ac:spMkLst>
            <pc:docMk/>
            <pc:sldMk cId="2852184272" sldId="321"/>
            <ac:spMk id="3" creationId="{62C20902-D00E-4712-9020-4CEDCC3B5A52}"/>
          </ac:spMkLst>
        </pc:spChg>
        <pc:spChg chg="add mod">
          <ac:chgData name="William Grey" userId="37b73424-c081-4fc2-b1af-363f4f3fd4f3" providerId="ADAL" clId="{8EB5F716-9A1D-40C3-A8DD-FA4B1C1764E7}" dt="2021-01-31T22:42:23.157" v="3398" actId="1076"/>
          <ac:spMkLst>
            <pc:docMk/>
            <pc:sldMk cId="2852184272" sldId="321"/>
            <ac:spMk id="4" creationId="{2C5878E1-CBDA-43D8-9DDE-BE920E224000}"/>
          </ac:spMkLst>
        </pc:spChg>
      </pc:sldChg>
      <pc:sldMasterChg chg="delSldLayout">
        <pc:chgData name="William Grey" userId="37b73424-c081-4fc2-b1af-363f4f3fd4f3" providerId="ADAL" clId="{8EB5F716-9A1D-40C3-A8DD-FA4B1C1764E7}" dt="2021-01-31T22:08:49.483" v="1683" actId="47"/>
        <pc:sldMasterMkLst>
          <pc:docMk/>
          <pc:sldMasterMk cId="453872759" sldId="2147483661"/>
        </pc:sldMasterMkLst>
        <pc:sldLayoutChg chg="del">
          <pc:chgData name="William Grey" userId="37b73424-c081-4fc2-b1af-363f4f3fd4f3" providerId="ADAL" clId="{8EB5F716-9A1D-40C3-A8DD-FA4B1C1764E7}" dt="2021-01-31T22:08:49.483" v="1683" actId="47"/>
          <pc:sldLayoutMkLst>
            <pc:docMk/>
            <pc:sldMasterMk cId="453872759" sldId="2147483661"/>
            <pc:sldLayoutMk cId="893194538" sldId="2147483673"/>
          </pc:sldLayoutMkLst>
        </pc:sldLayoutChg>
      </pc:sldMasterChg>
      <pc:sldMasterChg chg="new del mod addSldLayout delSldLayout">
        <pc:chgData name="William Grey" userId="37b73424-c081-4fc2-b1af-363f4f3fd4f3" providerId="ADAL" clId="{8EB5F716-9A1D-40C3-A8DD-FA4B1C1764E7}" dt="2021-01-31T20:36:36.460" v="1" actId="6938"/>
        <pc:sldMasterMkLst>
          <pc:docMk/>
          <pc:sldMasterMk cId="2750871222" sldId="2147483661"/>
        </pc:sldMasterMkLst>
        <pc:sldLayoutChg chg="new del replId">
          <pc:chgData name="William Grey" userId="37b73424-c081-4fc2-b1af-363f4f3fd4f3" providerId="ADAL" clId="{8EB5F716-9A1D-40C3-A8DD-FA4B1C1764E7}" dt="2021-01-31T20:36:36.460" v="1" actId="6938"/>
          <pc:sldLayoutMkLst>
            <pc:docMk/>
            <pc:sldMasterMk cId="2750871222" sldId="2147483661"/>
            <pc:sldLayoutMk cId="2072940952" sldId="2147483662"/>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2124248703" sldId="2147483663"/>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2700331062" sldId="2147483664"/>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4157408840" sldId="2147483665"/>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1894909513" sldId="2147483666"/>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79068901" sldId="2147483667"/>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1506496654" sldId="2147483668"/>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1664786030" sldId="2147483669"/>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3769842960" sldId="2147483670"/>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287684374" sldId="2147483671"/>
          </pc:sldLayoutMkLst>
        </pc:sldLayoutChg>
        <pc:sldLayoutChg chg="new del replId">
          <pc:chgData name="William Grey" userId="37b73424-c081-4fc2-b1af-363f4f3fd4f3" providerId="ADAL" clId="{8EB5F716-9A1D-40C3-A8DD-FA4B1C1764E7}" dt="2021-01-31T20:36:36.460" v="1" actId="6938"/>
          <pc:sldLayoutMkLst>
            <pc:docMk/>
            <pc:sldMasterMk cId="2750871222" sldId="2147483661"/>
            <pc:sldLayoutMk cId="2346214735" sldId="2147483672"/>
          </pc:sldLayoutMkLst>
        </pc:sldLayoutChg>
      </pc:sldMasterChg>
    </pc:docChg>
  </pc:docChgLst>
  <pc:docChgLst>
    <pc:chgData name="William Grey" userId="37b73424-c081-4fc2-b1af-363f4f3fd4f3" providerId="ADAL" clId="{BE3CD2ED-56E7-496F-AAD0-FA12FEEA394C}"/>
    <pc:docChg chg="addSld delSld modSld sldOrd">
      <pc:chgData name="William Grey" userId="37b73424-c081-4fc2-b1af-363f4f3fd4f3" providerId="ADAL" clId="{BE3CD2ED-56E7-496F-AAD0-FA12FEEA394C}" dt="2020-08-18T14:20:06.991" v="7" actId="47"/>
      <pc:docMkLst>
        <pc:docMk/>
      </pc:docMkLst>
      <pc:sldChg chg="addSp modSp mod">
        <pc:chgData name="William Grey" userId="37b73424-c081-4fc2-b1af-363f4f3fd4f3" providerId="ADAL" clId="{BE3CD2ED-56E7-496F-AAD0-FA12FEEA394C}" dt="2020-08-18T14:18:14.501" v="2" actId="1076"/>
        <pc:sldMkLst>
          <pc:docMk/>
          <pc:sldMk cId="1070119237" sldId="284"/>
        </pc:sldMkLst>
        <pc:picChg chg="add mod">
          <ac:chgData name="William Grey" userId="37b73424-c081-4fc2-b1af-363f4f3fd4f3" providerId="ADAL" clId="{BE3CD2ED-56E7-496F-AAD0-FA12FEEA394C}" dt="2020-08-18T14:18:14.501" v="2" actId="1076"/>
          <ac:picMkLst>
            <pc:docMk/>
            <pc:sldMk cId="1070119237" sldId="284"/>
            <ac:picMk id="4" creationId="{7C13F463-3293-429C-A21B-348E54D03FA8}"/>
          </ac:picMkLst>
        </pc:picChg>
      </pc:sldChg>
      <pc:sldChg chg="del">
        <pc:chgData name="William Grey" userId="37b73424-c081-4fc2-b1af-363f4f3fd4f3" providerId="ADAL" clId="{BE3CD2ED-56E7-496F-AAD0-FA12FEEA394C}" dt="2020-08-18T14:19:01.245" v="6" actId="47"/>
        <pc:sldMkLst>
          <pc:docMk/>
          <pc:sldMk cId="2883239449" sldId="285"/>
        </pc:sldMkLst>
      </pc:sldChg>
      <pc:sldChg chg="del">
        <pc:chgData name="William Grey" userId="37b73424-c081-4fc2-b1af-363f4f3fd4f3" providerId="ADAL" clId="{BE3CD2ED-56E7-496F-AAD0-FA12FEEA394C}" dt="2020-08-18T14:20:06.991" v="7" actId="47"/>
        <pc:sldMkLst>
          <pc:docMk/>
          <pc:sldMk cId="1367530137" sldId="292"/>
        </pc:sldMkLst>
      </pc:sldChg>
      <pc:sldChg chg="add del">
        <pc:chgData name="William Grey" userId="37b73424-c081-4fc2-b1af-363f4f3fd4f3" providerId="ADAL" clId="{BE3CD2ED-56E7-496F-AAD0-FA12FEEA394C}" dt="2020-08-18T14:18:20.191" v="3" actId="47"/>
        <pc:sldMkLst>
          <pc:docMk/>
          <pc:sldMk cId="1317672672" sldId="302"/>
        </pc:sldMkLst>
      </pc:sldChg>
      <pc:sldChg chg="add">
        <pc:chgData name="William Grey" userId="37b73424-c081-4fc2-b1af-363f4f3fd4f3" providerId="ADAL" clId="{BE3CD2ED-56E7-496F-AAD0-FA12FEEA394C}" dt="2020-08-18T14:17:53.005" v="0"/>
        <pc:sldMkLst>
          <pc:docMk/>
          <pc:sldMk cId="4142425967" sldId="303"/>
        </pc:sldMkLst>
      </pc:sldChg>
      <pc:sldChg chg="add ord">
        <pc:chgData name="William Grey" userId="37b73424-c081-4fc2-b1af-363f4f3fd4f3" providerId="ADAL" clId="{BE3CD2ED-56E7-496F-AAD0-FA12FEEA394C}" dt="2020-08-18T14:18:53.701" v="5"/>
        <pc:sldMkLst>
          <pc:docMk/>
          <pc:sldMk cId="2300663416" sldId="304"/>
        </pc:sldMkLst>
      </pc:sldChg>
    </pc:docChg>
  </pc:docChgLst>
  <pc:docChgLst>
    <pc:chgData name="William Grey" userId="37b73424-c081-4fc2-b1af-363f4f3fd4f3" providerId="ADAL" clId="{7967CBD5-6601-468F-A9F2-F9744D192795}"/>
    <pc:docChg chg="undo custSel addSld delSld modSld sldOrd">
      <pc:chgData name="William Grey" userId="37b73424-c081-4fc2-b1af-363f4f3fd4f3" providerId="ADAL" clId="{7967CBD5-6601-468F-A9F2-F9744D192795}" dt="2019-10-01T11:04:25.394" v="431" actId="20577"/>
      <pc:docMkLst>
        <pc:docMk/>
      </pc:docMkLst>
      <pc:sldChg chg="modSp">
        <pc:chgData name="William Grey" userId="37b73424-c081-4fc2-b1af-363f4f3fd4f3" providerId="ADAL" clId="{7967CBD5-6601-468F-A9F2-F9744D192795}" dt="2019-09-25T09:23:51.202" v="417" actId="207"/>
        <pc:sldMkLst>
          <pc:docMk/>
          <pc:sldMk cId="2115784672" sldId="269"/>
        </pc:sldMkLst>
        <pc:spChg chg="mod">
          <ac:chgData name="William Grey" userId="37b73424-c081-4fc2-b1af-363f4f3fd4f3" providerId="ADAL" clId="{7967CBD5-6601-468F-A9F2-F9744D192795}" dt="2019-09-25T09:23:51.202" v="417" actId="207"/>
          <ac:spMkLst>
            <pc:docMk/>
            <pc:sldMk cId="2115784672" sldId="269"/>
            <ac:spMk id="38" creationId="{00000000-0000-0000-0000-000000000000}"/>
          </ac:spMkLst>
        </pc:spChg>
      </pc:sldChg>
      <pc:sldChg chg="modSp">
        <pc:chgData name="William Grey" userId="37b73424-c081-4fc2-b1af-363f4f3fd4f3" providerId="ADAL" clId="{7967CBD5-6601-468F-A9F2-F9744D192795}" dt="2019-09-24T10:54:32.030" v="403" actId="20577"/>
        <pc:sldMkLst>
          <pc:docMk/>
          <pc:sldMk cId="1070119237" sldId="284"/>
        </pc:sldMkLst>
        <pc:spChg chg="mod">
          <ac:chgData name="William Grey" userId="37b73424-c081-4fc2-b1af-363f4f3fd4f3" providerId="ADAL" clId="{7967CBD5-6601-468F-A9F2-F9744D192795}" dt="2019-09-24T10:54:32.030" v="403" actId="20577"/>
          <ac:spMkLst>
            <pc:docMk/>
            <pc:sldMk cId="1070119237" sldId="284"/>
            <ac:spMk id="38" creationId="{00000000-0000-0000-0000-000000000000}"/>
          </ac:spMkLst>
        </pc:spChg>
      </pc:sldChg>
      <pc:sldChg chg="ord">
        <pc:chgData name="William Grey" userId="37b73424-c081-4fc2-b1af-363f4f3fd4f3" providerId="ADAL" clId="{7967CBD5-6601-468F-A9F2-F9744D192795}" dt="2019-09-25T09:06:41.210" v="405"/>
        <pc:sldMkLst>
          <pc:docMk/>
          <pc:sldMk cId="1556936095" sldId="286"/>
        </pc:sldMkLst>
      </pc:sldChg>
      <pc:sldChg chg="modSp ord">
        <pc:chgData name="William Grey" userId="37b73424-c081-4fc2-b1af-363f4f3fd4f3" providerId="ADAL" clId="{7967CBD5-6601-468F-A9F2-F9744D192795}" dt="2019-09-25T09:07:19.253" v="407" actId="207"/>
        <pc:sldMkLst>
          <pc:docMk/>
          <pc:sldMk cId="662141669" sldId="288"/>
        </pc:sldMkLst>
        <pc:spChg chg="mod">
          <ac:chgData name="William Grey" userId="37b73424-c081-4fc2-b1af-363f4f3fd4f3" providerId="ADAL" clId="{7967CBD5-6601-468F-A9F2-F9744D192795}" dt="2019-09-25T09:07:19.253" v="407" actId="207"/>
          <ac:spMkLst>
            <pc:docMk/>
            <pc:sldMk cId="662141669" sldId="288"/>
            <ac:spMk id="3" creationId="{00000000-0000-0000-0000-000000000000}"/>
          </ac:spMkLst>
        </pc:spChg>
      </pc:sldChg>
      <pc:sldChg chg="addSp modSp del">
        <pc:chgData name="William Grey" userId="37b73424-c081-4fc2-b1af-363f4f3fd4f3" providerId="ADAL" clId="{7967CBD5-6601-468F-A9F2-F9744D192795}" dt="2019-09-19T09:11:50.347" v="15" actId="2696"/>
        <pc:sldMkLst>
          <pc:docMk/>
          <pc:sldMk cId="1195757228" sldId="297"/>
        </pc:sldMkLst>
        <pc:spChg chg="add mod">
          <ac:chgData name="William Grey" userId="37b73424-c081-4fc2-b1af-363f4f3fd4f3" providerId="ADAL" clId="{7967CBD5-6601-468F-A9F2-F9744D192795}" dt="2019-09-18T08:48:08.116" v="12" actId="1076"/>
          <ac:spMkLst>
            <pc:docMk/>
            <pc:sldMk cId="1195757228" sldId="297"/>
            <ac:spMk id="3" creationId="{1E540BFF-2C17-45E8-9F06-7C232FA5D897}"/>
          </ac:spMkLst>
        </pc:spChg>
        <pc:spChg chg="add mod">
          <ac:chgData name="William Grey" userId="37b73424-c081-4fc2-b1af-363f4f3fd4f3" providerId="ADAL" clId="{7967CBD5-6601-468F-A9F2-F9744D192795}" dt="2019-09-18T08:47:50.297" v="6" actId="1076"/>
          <ac:spMkLst>
            <pc:docMk/>
            <pc:sldMk cId="1195757228" sldId="297"/>
            <ac:spMk id="5" creationId="{D5F116C3-3295-497A-8CC7-BBD470D5FB2C}"/>
          </ac:spMkLst>
        </pc:spChg>
        <pc:spChg chg="add mod">
          <ac:chgData name="William Grey" userId="37b73424-c081-4fc2-b1af-363f4f3fd4f3" providerId="ADAL" clId="{7967CBD5-6601-468F-A9F2-F9744D192795}" dt="2019-09-18T08:47:55.403" v="8" actId="1076"/>
          <ac:spMkLst>
            <pc:docMk/>
            <pc:sldMk cId="1195757228" sldId="297"/>
            <ac:spMk id="6" creationId="{94AF392B-E380-4AC7-ABC3-C51DCA43830A}"/>
          </ac:spMkLst>
        </pc:spChg>
        <pc:spChg chg="add mod">
          <ac:chgData name="William Grey" userId="37b73424-c081-4fc2-b1af-363f4f3fd4f3" providerId="ADAL" clId="{7967CBD5-6601-468F-A9F2-F9744D192795}" dt="2019-09-18T08:48:02.811" v="10" actId="1076"/>
          <ac:spMkLst>
            <pc:docMk/>
            <pc:sldMk cId="1195757228" sldId="297"/>
            <ac:spMk id="7" creationId="{E3F436F2-2AE5-4F6D-8092-6DC93CC6DE55}"/>
          </ac:spMkLst>
        </pc:spChg>
        <pc:spChg chg="add mod">
          <ac:chgData name="William Grey" userId="37b73424-c081-4fc2-b1af-363f4f3fd4f3" providerId="ADAL" clId="{7967CBD5-6601-468F-A9F2-F9744D192795}" dt="2019-09-18T08:48:23.684" v="13" actId="1076"/>
          <ac:spMkLst>
            <pc:docMk/>
            <pc:sldMk cId="1195757228" sldId="297"/>
            <ac:spMk id="8" creationId="{98389112-F615-48C4-8C4E-AF8E3B74C6A6}"/>
          </ac:spMkLst>
        </pc:spChg>
        <pc:picChg chg="mod">
          <ac:chgData name="William Grey" userId="37b73424-c081-4fc2-b1af-363f4f3fd4f3" providerId="ADAL" clId="{7967CBD5-6601-468F-A9F2-F9744D192795}" dt="2019-09-18T08:47:10.129" v="0" actId="1076"/>
          <ac:picMkLst>
            <pc:docMk/>
            <pc:sldMk cId="1195757228" sldId="297"/>
            <ac:picMk id="4" creationId="{A4DF9509-A8E7-4074-97A9-B4174D9D76FA}"/>
          </ac:picMkLst>
        </pc:picChg>
      </pc:sldChg>
      <pc:sldChg chg="modSp add ord">
        <pc:chgData name="William Grey" userId="37b73424-c081-4fc2-b1af-363f4f3fd4f3" providerId="ADAL" clId="{7967CBD5-6601-468F-A9F2-F9744D192795}" dt="2019-09-19T09:27:02.816" v="400" actId="20577"/>
        <pc:sldMkLst>
          <pc:docMk/>
          <pc:sldMk cId="1015930831" sldId="299"/>
        </pc:sldMkLst>
        <pc:spChg chg="mod">
          <ac:chgData name="William Grey" userId="37b73424-c081-4fc2-b1af-363f4f3fd4f3" providerId="ADAL" clId="{7967CBD5-6601-468F-A9F2-F9744D192795}" dt="2019-09-19T09:27:02.816" v="400" actId="20577"/>
          <ac:spMkLst>
            <pc:docMk/>
            <pc:sldMk cId="1015930831" sldId="299"/>
            <ac:spMk id="2" creationId="{AA7FD0DA-B3DD-42C8-8048-97D1098EC970}"/>
          </ac:spMkLst>
        </pc:spChg>
        <pc:spChg chg="mod">
          <ac:chgData name="William Grey" userId="37b73424-c081-4fc2-b1af-363f4f3fd4f3" providerId="ADAL" clId="{7967CBD5-6601-468F-A9F2-F9744D192795}" dt="2019-09-19T09:25:28.459" v="391" actId="20577"/>
          <ac:spMkLst>
            <pc:docMk/>
            <pc:sldMk cId="1015930831" sldId="299"/>
            <ac:spMk id="3" creationId="{4779C4BB-C0EC-468A-B019-09FAA0AA4B19}"/>
          </ac:spMkLst>
        </pc:spChg>
      </pc:sldChg>
      <pc:sldChg chg="del">
        <pc:chgData name="William Grey" userId="37b73424-c081-4fc2-b1af-363f4f3fd4f3" providerId="ADAL" clId="{7967CBD5-6601-468F-A9F2-F9744D192795}" dt="2019-09-19T09:11:50.341" v="14" actId="2696"/>
        <pc:sldMkLst>
          <pc:docMk/>
          <pc:sldMk cId="1538757262" sldId="299"/>
        </pc:sldMkLst>
      </pc:sldChg>
      <pc:sldChg chg="addSp modSp add">
        <pc:chgData name="William Grey" userId="37b73424-c081-4fc2-b1af-363f4f3fd4f3" providerId="ADAL" clId="{7967CBD5-6601-468F-A9F2-F9744D192795}" dt="2019-09-25T09:23:18.678" v="416" actId="1076"/>
        <pc:sldMkLst>
          <pc:docMk/>
          <pc:sldMk cId="2335684266" sldId="300"/>
        </pc:sldMkLst>
        <pc:spChg chg="add mod">
          <ac:chgData name="William Grey" userId="37b73424-c081-4fc2-b1af-363f4f3fd4f3" providerId="ADAL" clId="{7967CBD5-6601-468F-A9F2-F9744D192795}" dt="2019-09-25T09:23:18.678" v="416" actId="1076"/>
          <ac:spMkLst>
            <pc:docMk/>
            <pc:sldMk cId="2335684266" sldId="300"/>
            <ac:spMk id="2" creationId="{52A3E081-02BA-4E0F-93CB-A52DD457AEC9}"/>
          </ac:spMkLst>
        </pc:spChg>
      </pc:sldChg>
      <pc:sldChg chg="addSp modSp add">
        <pc:chgData name="William Grey" userId="37b73424-c081-4fc2-b1af-363f4f3fd4f3" providerId="ADAL" clId="{7967CBD5-6601-468F-A9F2-F9744D192795}" dt="2019-10-01T11:04:25.394" v="431" actId="20577"/>
        <pc:sldMkLst>
          <pc:docMk/>
          <pc:sldMk cId="1117056477" sldId="301"/>
        </pc:sldMkLst>
        <pc:spChg chg="add mod">
          <ac:chgData name="William Grey" userId="37b73424-c081-4fc2-b1af-363f4f3fd4f3" providerId="ADAL" clId="{7967CBD5-6601-468F-A9F2-F9744D192795}" dt="2019-10-01T11:04:25.394" v="431" actId="20577"/>
          <ac:spMkLst>
            <pc:docMk/>
            <pc:sldMk cId="1117056477" sldId="301"/>
            <ac:spMk id="2" creationId="{0D3D1FFE-A582-4ADE-BF88-C642AF77A4EE}"/>
          </ac:spMkLst>
        </pc:spChg>
      </pc:sldChg>
    </pc:docChg>
  </pc:docChgLst>
  <pc:docChgLst>
    <pc:chgData name="William Grey" userId="37b73424-c081-4fc2-b1af-363f4f3fd4f3" providerId="ADAL" clId="{6EA2598E-ABC7-47D5-A35F-D60D34E810C4}"/>
    <pc:docChg chg="custSel modSld">
      <pc:chgData name="William Grey" userId="37b73424-c081-4fc2-b1af-363f4f3fd4f3" providerId="ADAL" clId="{6EA2598E-ABC7-47D5-A35F-D60D34E810C4}" dt="2021-12-01T11:23:26.156" v="28" actId="313"/>
      <pc:docMkLst>
        <pc:docMk/>
      </pc:docMkLst>
      <pc:sldChg chg="modSp mod">
        <pc:chgData name="William Grey" userId="37b73424-c081-4fc2-b1af-363f4f3fd4f3" providerId="ADAL" clId="{6EA2598E-ABC7-47D5-A35F-D60D34E810C4}" dt="2021-12-01T11:23:26.156" v="28" actId="313"/>
        <pc:sldMkLst>
          <pc:docMk/>
          <pc:sldMk cId="4216630515" sldId="295"/>
        </pc:sldMkLst>
        <pc:graphicFrameChg chg="modGraphic">
          <ac:chgData name="William Grey" userId="37b73424-c081-4fc2-b1af-363f4f3fd4f3" providerId="ADAL" clId="{6EA2598E-ABC7-47D5-A35F-D60D34E810C4}" dt="2021-12-01T11:23:26.156" v="28" actId="313"/>
          <ac:graphicFrameMkLst>
            <pc:docMk/>
            <pc:sldMk cId="4216630515" sldId="295"/>
            <ac:graphicFrameMk id="4" creationId="{8E65B238-2DFD-432F-A455-C56D928CF842}"/>
          </ac:graphicFrameMkLst>
        </pc:graphicFrameChg>
      </pc:sldChg>
    </pc:docChg>
  </pc:docChgLst>
  <pc:docChgLst>
    <pc:chgData name="William Grey" userId="37b73424-c081-4fc2-b1af-363f4f3fd4f3" providerId="ADAL" clId="{7C0C48C4-2B93-4FDB-8CDD-F1AB8403580D}"/>
    <pc:docChg chg="custSel modSld">
      <pc:chgData name="William Grey" userId="37b73424-c081-4fc2-b1af-363f4f3fd4f3" providerId="ADAL" clId="{7C0C48C4-2B93-4FDB-8CDD-F1AB8403580D}" dt="2022-07-27T12:28:56.408" v="42" actId="20577"/>
      <pc:docMkLst>
        <pc:docMk/>
      </pc:docMkLst>
      <pc:sldChg chg="addSp modSp mod">
        <pc:chgData name="William Grey" userId="37b73424-c081-4fc2-b1af-363f4f3fd4f3" providerId="ADAL" clId="{7C0C48C4-2B93-4FDB-8CDD-F1AB8403580D}" dt="2022-07-27T12:28:56.408" v="42" actId="20577"/>
        <pc:sldMkLst>
          <pc:docMk/>
          <pc:sldMk cId="2242886722" sldId="325"/>
        </pc:sldMkLst>
        <pc:spChg chg="mod">
          <ac:chgData name="William Grey" userId="37b73424-c081-4fc2-b1af-363f4f3fd4f3" providerId="ADAL" clId="{7C0C48C4-2B93-4FDB-8CDD-F1AB8403580D}" dt="2022-07-27T12:28:32.169" v="23" actId="20577"/>
          <ac:spMkLst>
            <pc:docMk/>
            <pc:sldMk cId="2242886722" sldId="325"/>
            <ac:spMk id="6" creationId="{D3533B46-2D3B-4175-91AB-473BE90596E9}"/>
          </ac:spMkLst>
        </pc:spChg>
        <pc:spChg chg="add mod">
          <ac:chgData name="William Grey" userId="37b73424-c081-4fc2-b1af-363f4f3fd4f3" providerId="ADAL" clId="{7C0C48C4-2B93-4FDB-8CDD-F1AB8403580D}" dt="2022-07-27T12:28:56.408" v="42" actId="20577"/>
          <ac:spMkLst>
            <pc:docMk/>
            <pc:sldMk cId="2242886722" sldId="325"/>
            <ac:spMk id="7" creationId="{D05CA3AB-8F2D-4F3C-ABDF-1D752B654179}"/>
          </ac:spMkLst>
        </pc:spChg>
      </pc:sldChg>
    </pc:docChg>
  </pc:docChgLst>
  <pc:docChgLst>
    <pc:chgData name="William Grey" userId="37b73424-c081-4fc2-b1af-363f4f3fd4f3" providerId="ADAL" clId="{B94E140B-1419-4FEF-8FA5-100A88C338A1}"/>
    <pc:docChg chg="modSld">
      <pc:chgData name="William Grey" userId="37b73424-c081-4fc2-b1af-363f4f3fd4f3" providerId="ADAL" clId="{B94E140B-1419-4FEF-8FA5-100A88C338A1}" dt="2020-10-06T09:25:53.798" v="31" actId="14100"/>
      <pc:docMkLst>
        <pc:docMk/>
      </pc:docMkLst>
      <pc:sldChg chg="addSp delSp modSp mod modAnim">
        <pc:chgData name="William Grey" userId="37b73424-c081-4fc2-b1af-363f4f3fd4f3" providerId="ADAL" clId="{B94E140B-1419-4FEF-8FA5-100A88C338A1}" dt="2020-10-06T09:25:53.798" v="31" actId="14100"/>
        <pc:sldMkLst>
          <pc:docMk/>
          <pc:sldMk cId="587573122" sldId="263"/>
        </pc:sldMkLst>
        <pc:spChg chg="add del">
          <ac:chgData name="William Grey" userId="37b73424-c081-4fc2-b1af-363f4f3fd4f3" providerId="ADAL" clId="{B94E140B-1419-4FEF-8FA5-100A88C338A1}" dt="2020-10-06T09:25:19.417" v="7"/>
          <ac:spMkLst>
            <pc:docMk/>
            <pc:sldMk cId="587573122" sldId="263"/>
            <ac:spMk id="4" creationId="{0B190ACB-410D-46A7-9279-FB7A6F7BA8A8}"/>
          </ac:spMkLst>
        </pc:spChg>
        <pc:spChg chg="mod">
          <ac:chgData name="William Grey" userId="37b73424-c081-4fc2-b1af-363f4f3fd4f3" providerId="ADAL" clId="{B94E140B-1419-4FEF-8FA5-100A88C338A1}" dt="2020-10-06T09:25:53.798" v="31" actId="14100"/>
          <ac:spMkLst>
            <pc:docMk/>
            <pc:sldMk cId="587573122" sldId="263"/>
            <ac:spMk id="38" creationId="{00000000-0000-0000-0000-000000000000}"/>
          </ac:spMkLst>
        </pc:spChg>
      </pc:sldChg>
      <pc:sldChg chg="modSp mod">
        <pc:chgData name="William Grey" userId="37b73424-c081-4fc2-b1af-363f4f3fd4f3" providerId="ADAL" clId="{B94E140B-1419-4FEF-8FA5-100A88C338A1}" dt="2020-10-06T08:10:20.038" v="1" actId="20577"/>
        <pc:sldMkLst>
          <pc:docMk/>
          <pc:sldMk cId="1175616858" sldId="281"/>
        </pc:sldMkLst>
        <pc:graphicFrameChg chg="modGraphic">
          <ac:chgData name="William Grey" userId="37b73424-c081-4fc2-b1af-363f4f3fd4f3" providerId="ADAL" clId="{B94E140B-1419-4FEF-8FA5-100A88C338A1}" dt="2020-10-06T08:10:20.038" v="1" actId="20577"/>
          <ac:graphicFrameMkLst>
            <pc:docMk/>
            <pc:sldMk cId="1175616858" sldId="281"/>
            <ac:graphicFrameMk id="5" creationId="{00000000-0000-0000-0000-000000000000}"/>
          </ac:graphicFrameMkLst>
        </pc:graphicFrameChg>
      </pc:sldChg>
      <pc:sldChg chg="modSp mod">
        <pc:chgData name="William Grey" userId="37b73424-c081-4fc2-b1af-363f4f3fd4f3" providerId="ADAL" clId="{B94E140B-1419-4FEF-8FA5-100A88C338A1}" dt="2020-10-06T08:38:38.892" v="3" actId="20577"/>
        <pc:sldMkLst>
          <pc:docMk/>
          <pc:sldMk cId="662141669" sldId="288"/>
        </pc:sldMkLst>
        <pc:spChg chg="mod">
          <ac:chgData name="William Grey" userId="37b73424-c081-4fc2-b1af-363f4f3fd4f3" providerId="ADAL" clId="{B94E140B-1419-4FEF-8FA5-100A88C338A1}" dt="2020-10-06T08:38:38.892" v="3" actId="20577"/>
          <ac:spMkLst>
            <pc:docMk/>
            <pc:sldMk cId="662141669" sldId="288"/>
            <ac:spMk id="3" creationId="{00000000-0000-0000-0000-000000000000}"/>
          </ac:spMkLst>
        </pc:spChg>
      </pc:sldChg>
    </pc:docChg>
  </pc:docChgLst>
  <pc:docChgLst>
    <pc:chgData name="William Grey" userId="37b73424-c081-4fc2-b1af-363f4f3fd4f3" providerId="ADAL" clId="{B9C32629-BB34-4123-B3E4-7B95879D8FF9}"/>
    <pc:docChg chg="custSel addSld delSld modSld sldOrd">
      <pc:chgData name="William Grey" userId="37b73424-c081-4fc2-b1af-363f4f3fd4f3" providerId="ADAL" clId="{B9C32629-BB34-4123-B3E4-7B95879D8FF9}" dt="2019-09-23T19:39:15.392" v="191" actId="20577"/>
      <pc:docMkLst>
        <pc:docMk/>
      </pc:docMkLst>
      <pc:sldChg chg="ord">
        <pc:chgData name="William Grey" userId="37b73424-c081-4fc2-b1af-363f4f3fd4f3" providerId="ADAL" clId="{B9C32629-BB34-4123-B3E4-7B95879D8FF9}" dt="2019-09-23T19:38:33.589" v="188"/>
        <pc:sldMkLst>
          <pc:docMk/>
          <pc:sldMk cId="803746755" sldId="287"/>
        </pc:sldMkLst>
      </pc:sldChg>
      <pc:sldChg chg="modSp">
        <pc:chgData name="William Grey" userId="37b73424-c081-4fc2-b1af-363f4f3fd4f3" providerId="ADAL" clId="{B9C32629-BB34-4123-B3E4-7B95879D8FF9}" dt="2019-09-23T19:38:54.334" v="190" actId="20577"/>
        <pc:sldMkLst>
          <pc:docMk/>
          <pc:sldMk cId="662141669" sldId="288"/>
        </pc:sldMkLst>
        <pc:spChg chg="mod">
          <ac:chgData name="William Grey" userId="37b73424-c081-4fc2-b1af-363f4f3fd4f3" providerId="ADAL" clId="{B9C32629-BB34-4123-B3E4-7B95879D8FF9}" dt="2019-09-23T19:38:54.334" v="190" actId="20577"/>
          <ac:spMkLst>
            <pc:docMk/>
            <pc:sldMk cId="662141669" sldId="288"/>
            <ac:spMk id="3" creationId="{00000000-0000-0000-0000-000000000000}"/>
          </ac:spMkLst>
        </pc:spChg>
      </pc:sldChg>
      <pc:sldChg chg="modSp">
        <pc:chgData name="William Grey" userId="37b73424-c081-4fc2-b1af-363f4f3fd4f3" providerId="ADAL" clId="{B9C32629-BB34-4123-B3E4-7B95879D8FF9}" dt="2019-09-23T19:37:32.353" v="187" actId="20577"/>
        <pc:sldMkLst>
          <pc:docMk/>
          <pc:sldMk cId="1119772976" sldId="296"/>
        </pc:sldMkLst>
        <pc:spChg chg="mod">
          <ac:chgData name="William Grey" userId="37b73424-c081-4fc2-b1af-363f4f3fd4f3" providerId="ADAL" clId="{B9C32629-BB34-4123-B3E4-7B95879D8FF9}" dt="2019-09-23T19:37:32.353" v="187" actId="20577"/>
          <ac:spMkLst>
            <pc:docMk/>
            <pc:sldMk cId="1119772976" sldId="296"/>
            <ac:spMk id="2" creationId="{00000000-0000-0000-0000-000000000000}"/>
          </ac:spMkLst>
        </pc:spChg>
      </pc:sldChg>
      <pc:sldChg chg="modSp">
        <pc:chgData name="William Grey" userId="37b73424-c081-4fc2-b1af-363f4f3fd4f3" providerId="ADAL" clId="{B9C32629-BB34-4123-B3E4-7B95879D8FF9}" dt="2019-09-23T19:39:15.392" v="191" actId="20577"/>
        <pc:sldMkLst>
          <pc:docMk/>
          <pc:sldMk cId="1015930831" sldId="299"/>
        </pc:sldMkLst>
        <pc:spChg chg="mod">
          <ac:chgData name="William Grey" userId="37b73424-c081-4fc2-b1af-363f4f3fd4f3" providerId="ADAL" clId="{B9C32629-BB34-4123-B3E4-7B95879D8FF9}" dt="2019-09-23T19:39:15.392" v="191" actId="20577"/>
          <ac:spMkLst>
            <pc:docMk/>
            <pc:sldMk cId="1015930831" sldId="299"/>
            <ac:spMk id="3" creationId="{4779C4BB-C0EC-468A-B019-09FAA0AA4B19}"/>
          </ac:spMkLst>
        </pc:spChg>
      </pc:sldChg>
      <pc:sldChg chg="add del">
        <pc:chgData name="William Grey" userId="37b73424-c081-4fc2-b1af-363f4f3fd4f3" providerId="ADAL" clId="{B9C32629-BB34-4123-B3E4-7B95879D8FF9}" dt="2019-09-16T10:58:05.611" v="1" actId="2696"/>
        <pc:sldMkLst>
          <pc:docMk/>
          <pc:sldMk cId="1503379092" sldId="299"/>
        </pc:sldMkLst>
      </pc:sldChg>
      <pc:sldChg chg="modSp add">
        <pc:chgData name="William Grey" userId="37b73424-c081-4fc2-b1af-363f4f3fd4f3" providerId="ADAL" clId="{B9C32629-BB34-4123-B3E4-7B95879D8FF9}" dt="2019-09-19T04:43:27.825" v="177" actId="20577"/>
        <pc:sldMkLst>
          <pc:docMk/>
          <pc:sldMk cId="1538757262" sldId="299"/>
        </pc:sldMkLst>
        <pc:spChg chg="mod">
          <ac:chgData name="William Grey" userId="37b73424-c081-4fc2-b1af-363f4f3fd4f3" providerId="ADAL" clId="{B9C32629-BB34-4123-B3E4-7B95879D8FF9}" dt="2019-09-19T04:43:27.825" v="177" actId="20577"/>
          <ac:spMkLst>
            <pc:docMk/>
            <pc:sldMk cId="1538757262" sldId="299"/>
            <ac:spMk id="2" creationId="{F4631A32-C615-4537-A02C-ABE103EE2CCD}"/>
          </ac:spMkLst>
        </pc:spChg>
        <pc:spChg chg="mod">
          <ac:chgData name="William Grey" userId="37b73424-c081-4fc2-b1af-363f4f3fd4f3" providerId="ADAL" clId="{B9C32629-BB34-4123-B3E4-7B95879D8FF9}" dt="2019-09-19T04:43:08.946" v="122" actId="20577"/>
          <ac:spMkLst>
            <pc:docMk/>
            <pc:sldMk cId="1538757262" sldId="299"/>
            <ac:spMk id="3" creationId="{66A3502C-BBB9-42E3-A2C1-A4CD61D24979}"/>
          </ac:spMkLst>
        </pc:spChg>
      </pc:sldChg>
    </pc:docChg>
  </pc:docChgLst>
  <pc:docChgLst>
    <pc:chgData name="William Grey" userId="37b73424-c081-4fc2-b1af-363f4f3fd4f3" providerId="ADAL" clId="{AE0E7DFB-76A9-4B30-929E-2C229584CA65}"/>
    <pc:docChg chg="custSel modSld">
      <pc:chgData name="William Grey" userId="37b73424-c081-4fc2-b1af-363f4f3fd4f3" providerId="ADAL" clId="{AE0E7DFB-76A9-4B30-929E-2C229584CA65}" dt="2020-02-06T20:03:37.070" v="134" actId="20577"/>
      <pc:docMkLst>
        <pc:docMk/>
      </pc:docMkLst>
      <pc:sldChg chg="modSp">
        <pc:chgData name="William Grey" userId="37b73424-c081-4fc2-b1af-363f4f3fd4f3" providerId="ADAL" clId="{AE0E7DFB-76A9-4B30-929E-2C229584CA65}" dt="2020-02-06T20:03:37.070" v="134" actId="20577"/>
        <pc:sldMkLst>
          <pc:docMk/>
          <pc:sldMk cId="1038104396" sldId="291"/>
        </pc:sldMkLst>
        <pc:spChg chg="mod">
          <ac:chgData name="William Grey" userId="37b73424-c081-4fc2-b1af-363f4f3fd4f3" providerId="ADAL" clId="{AE0E7DFB-76A9-4B30-929E-2C229584CA65}" dt="2020-02-06T20:03:37.070" v="134" actId="20577"/>
          <ac:spMkLst>
            <pc:docMk/>
            <pc:sldMk cId="1038104396" sldId="291"/>
            <ac:spMk id="3" creationId="{00000000-0000-0000-0000-000000000000}"/>
          </ac:spMkLst>
        </pc:spChg>
      </pc:sldChg>
      <pc:sldChg chg="modSp">
        <pc:chgData name="William Grey" userId="37b73424-c081-4fc2-b1af-363f4f3fd4f3" providerId="ADAL" clId="{AE0E7DFB-76A9-4B30-929E-2C229584CA65}" dt="2020-02-06T18:27:15.781" v="9" actId="20577"/>
        <pc:sldMkLst>
          <pc:docMk/>
          <pc:sldMk cId="1119772976" sldId="296"/>
        </pc:sldMkLst>
        <pc:graphicFrameChg chg="modGraphic">
          <ac:chgData name="William Grey" userId="37b73424-c081-4fc2-b1af-363f4f3fd4f3" providerId="ADAL" clId="{AE0E7DFB-76A9-4B30-929E-2C229584CA65}" dt="2020-02-06T18:27:15.781" v="9" actId="20577"/>
          <ac:graphicFrameMkLst>
            <pc:docMk/>
            <pc:sldMk cId="1119772976" sldId="296"/>
            <ac:graphicFrameMk id="5" creationId="{00000000-0000-0000-0000-000000000000}"/>
          </ac:graphicFrameMkLst>
        </pc:graphicFrameChg>
      </pc:sldChg>
    </pc:docChg>
  </pc:docChgLst>
  <pc:docChgLst>
    <pc:chgData name="William Grey" userId="37b73424-c081-4fc2-b1af-363f4f3fd4f3" providerId="ADAL" clId="{C4108A8D-0C10-4855-8DF9-120BE194F25A}"/>
    <pc:docChg chg="custSel addSld modSld sldOrd">
      <pc:chgData name="William Grey" userId="37b73424-c081-4fc2-b1af-363f4f3fd4f3" providerId="ADAL" clId="{C4108A8D-0C10-4855-8DF9-120BE194F25A}" dt="2019-06-24T11:42:49.246" v="261" actId="20577"/>
      <pc:docMkLst>
        <pc:docMk/>
      </pc:docMkLst>
      <pc:sldChg chg="modSp">
        <pc:chgData name="William Grey" userId="37b73424-c081-4fc2-b1af-363f4f3fd4f3" providerId="ADAL" clId="{C4108A8D-0C10-4855-8DF9-120BE194F25A}" dt="2019-06-21T09:12:43.700" v="9" actId="20577"/>
        <pc:sldMkLst>
          <pc:docMk/>
          <pc:sldMk cId="587573122" sldId="263"/>
        </pc:sldMkLst>
        <pc:spChg chg="mod">
          <ac:chgData name="William Grey" userId="37b73424-c081-4fc2-b1af-363f4f3fd4f3" providerId="ADAL" clId="{C4108A8D-0C10-4855-8DF9-120BE194F25A}" dt="2019-06-21T09:12:43.700" v="9" actId="20577"/>
          <ac:spMkLst>
            <pc:docMk/>
            <pc:sldMk cId="587573122" sldId="263"/>
            <ac:spMk id="38" creationId="{00000000-0000-0000-0000-000000000000}"/>
          </ac:spMkLst>
        </pc:spChg>
      </pc:sldChg>
      <pc:sldChg chg="modSp">
        <pc:chgData name="William Grey" userId="37b73424-c081-4fc2-b1af-363f4f3fd4f3" providerId="ADAL" clId="{C4108A8D-0C10-4855-8DF9-120BE194F25A}" dt="2019-06-21T09:12:09.556" v="7" actId="313"/>
        <pc:sldMkLst>
          <pc:docMk/>
          <pc:sldMk cId="2115784672" sldId="269"/>
        </pc:sldMkLst>
        <pc:spChg chg="mod">
          <ac:chgData name="William Grey" userId="37b73424-c081-4fc2-b1af-363f4f3fd4f3" providerId="ADAL" clId="{C4108A8D-0C10-4855-8DF9-120BE194F25A}" dt="2019-06-21T09:12:09.556" v="7" actId="313"/>
          <ac:spMkLst>
            <pc:docMk/>
            <pc:sldMk cId="2115784672" sldId="269"/>
            <ac:spMk id="38" creationId="{00000000-0000-0000-0000-000000000000}"/>
          </ac:spMkLst>
        </pc:spChg>
      </pc:sldChg>
      <pc:sldChg chg="modSp ord">
        <pc:chgData name="William Grey" userId="37b73424-c081-4fc2-b1af-363f4f3fd4f3" providerId="ADAL" clId="{C4108A8D-0C10-4855-8DF9-120BE194F25A}" dt="2019-06-21T09:11:53.256" v="3"/>
        <pc:sldMkLst>
          <pc:docMk/>
          <pc:sldMk cId="1556936095" sldId="286"/>
        </pc:sldMkLst>
        <pc:spChg chg="mod">
          <ac:chgData name="William Grey" userId="37b73424-c081-4fc2-b1af-363f4f3fd4f3" providerId="ADAL" clId="{C4108A8D-0C10-4855-8DF9-120BE194F25A}" dt="2019-06-21T09:11:50.038" v="2" actId="20577"/>
          <ac:spMkLst>
            <pc:docMk/>
            <pc:sldMk cId="1556936095" sldId="286"/>
            <ac:spMk id="7" creationId="{00000000-0000-0000-0000-000000000000}"/>
          </ac:spMkLst>
        </pc:spChg>
      </pc:sldChg>
      <pc:sldChg chg="delSp add delAnim">
        <pc:chgData name="William Grey" userId="37b73424-c081-4fc2-b1af-363f4f3fd4f3" providerId="ADAL" clId="{C4108A8D-0C10-4855-8DF9-120BE194F25A}" dt="2019-06-24T11:33:55.449" v="259" actId="478"/>
        <pc:sldMkLst>
          <pc:docMk/>
          <pc:sldMk cId="1195757228" sldId="297"/>
        </pc:sldMkLst>
        <pc:spChg chg="del">
          <ac:chgData name="William Grey" userId="37b73424-c081-4fc2-b1af-363f4f3fd4f3" providerId="ADAL" clId="{C4108A8D-0C10-4855-8DF9-120BE194F25A}" dt="2019-06-24T11:33:43.878" v="255" actId="478"/>
          <ac:spMkLst>
            <pc:docMk/>
            <pc:sldMk cId="1195757228" sldId="297"/>
            <ac:spMk id="5" creationId="{60C3FAAF-5D37-4922-8191-448FF74BAF8C}"/>
          </ac:spMkLst>
        </pc:spChg>
        <pc:spChg chg="del">
          <ac:chgData name="William Grey" userId="37b73424-c081-4fc2-b1af-363f4f3fd4f3" providerId="ADAL" clId="{C4108A8D-0C10-4855-8DF9-120BE194F25A}" dt="2019-06-24T11:33:45.893" v="256" actId="478"/>
          <ac:spMkLst>
            <pc:docMk/>
            <pc:sldMk cId="1195757228" sldId="297"/>
            <ac:spMk id="6" creationId="{CA313605-3CB3-402A-BFDA-707174A02664}"/>
          </ac:spMkLst>
        </pc:spChg>
        <pc:spChg chg="del">
          <ac:chgData name="William Grey" userId="37b73424-c081-4fc2-b1af-363f4f3fd4f3" providerId="ADAL" clId="{C4108A8D-0C10-4855-8DF9-120BE194F25A}" dt="2019-06-24T11:33:48.121" v="257" actId="478"/>
          <ac:spMkLst>
            <pc:docMk/>
            <pc:sldMk cId="1195757228" sldId="297"/>
            <ac:spMk id="7" creationId="{E9A693C8-D449-4576-ABDB-19E170A2F7F8}"/>
          </ac:spMkLst>
        </pc:spChg>
        <pc:spChg chg="del">
          <ac:chgData name="William Grey" userId="37b73424-c081-4fc2-b1af-363f4f3fd4f3" providerId="ADAL" clId="{C4108A8D-0C10-4855-8DF9-120BE194F25A}" dt="2019-06-24T11:33:52.477" v="258" actId="478"/>
          <ac:spMkLst>
            <pc:docMk/>
            <pc:sldMk cId="1195757228" sldId="297"/>
            <ac:spMk id="8" creationId="{86768A9F-BBAB-40FC-9FDB-B5343171FC2F}"/>
          </ac:spMkLst>
        </pc:spChg>
        <pc:spChg chg="del">
          <ac:chgData name="William Grey" userId="37b73424-c081-4fc2-b1af-363f4f3fd4f3" providerId="ADAL" clId="{C4108A8D-0C10-4855-8DF9-120BE194F25A}" dt="2019-06-24T11:33:55.449" v="259" actId="478"/>
          <ac:spMkLst>
            <pc:docMk/>
            <pc:sldMk cId="1195757228" sldId="297"/>
            <ac:spMk id="9" creationId="{7897540C-8A62-4C54-A1FE-197B8A0ACF89}"/>
          </ac:spMkLst>
        </pc:spChg>
      </pc:sldChg>
      <pc:sldChg chg="modSp add">
        <pc:chgData name="William Grey" userId="37b73424-c081-4fc2-b1af-363f4f3fd4f3" providerId="ADAL" clId="{C4108A8D-0C10-4855-8DF9-120BE194F25A}" dt="2019-06-24T11:42:49.246" v="261" actId="20577"/>
        <pc:sldMkLst>
          <pc:docMk/>
          <pc:sldMk cId="878677856" sldId="298"/>
        </pc:sldMkLst>
        <pc:spChg chg="mod">
          <ac:chgData name="William Grey" userId="37b73424-c081-4fc2-b1af-363f4f3fd4f3" providerId="ADAL" clId="{C4108A8D-0C10-4855-8DF9-120BE194F25A}" dt="2019-06-21T09:13:47.611" v="90" actId="255"/>
          <ac:spMkLst>
            <pc:docMk/>
            <pc:sldMk cId="878677856" sldId="298"/>
            <ac:spMk id="37" creationId="{00000000-0000-0000-0000-000000000000}"/>
          </ac:spMkLst>
        </pc:spChg>
        <pc:spChg chg="mod">
          <ac:chgData name="William Grey" userId="37b73424-c081-4fc2-b1af-363f4f3fd4f3" providerId="ADAL" clId="{C4108A8D-0C10-4855-8DF9-120BE194F25A}" dt="2019-06-24T11:42:49.246" v="261" actId="20577"/>
          <ac:spMkLst>
            <pc:docMk/>
            <pc:sldMk cId="878677856" sldId="298"/>
            <ac:spMk id="3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1C16EA-1F01-89E4-D9BB-28F666289D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a:extLst>
              <a:ext uri="{FF2B5EF4-FFF2-40B4-BE49-F238E27FC236}">
                <a16:creationId xmlns:a16="http://schemas.microsoft.com/office/drawing/2014/main" id="{E78FBFA6-214D-71C9-2BAF-15CE11A1E9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8CA039-DD7F-48BD-8092-2463B2724165}" type="datetimeFigureOut">
              <a:rPr lang="en-PH" smtClean="0"/>
              <a:t>24/03/2025</a:t>
            </a:fld>
            <a:endParaRPr lang="en-PH"/>
          </a:p>
        </p:txBody>
      </p:sp>
      <p:sp>
        <p:nvSpPr>
          <p:cNvPr id="4" name="Footer Placeholder 3">
            <a:extLst>
              <a:ext uri="{FF2B5EF4-FFF2-40B4-BE49-F238E27FC236}">
                <a16:creationId xmlns:a16="http://schemas.microsoft.com/office/drawing/2014/main" id="{21516B9A-1BFA-487C-21F8-DA885A51ACC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5" name="Slide Number Placeholder 4">
            <a:extLst>
              <a:ext uri="{FF2B5EF4-FFF2-40B4-BE49-F238E27FC236}">
                <a16:creationId xmlns:a16="http://schemas.microsoft.com/office/drawing/2014/main" id="{FD84EDCD-57A6-1DD5-FCAD-480EFC675C1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45E0DE-08DE-4EFD-BAC0-1E557E91E70B}" type="slidenum">
              <a:rPr lang="en-PH" smtClean="0"/>
              <a:t>‹#›</a:t>
            </a:fld>
            <a:endParaRPr lang="en-PH"/>
          </a:p>
        </p:txBody>
      </p:sp>
    </p:spTree>
    <p:extLst>
      <p:ext uri="{BB962C8B-B14F-4D97-AF65-F5344CB8AC3E}">
        <p14:creationId xmlns:p14="http://schemas.microsoft.com/office/powerpoint/2010/main" val="16042282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4164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516162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12198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3592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24/03/2025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980346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674052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24/03/2025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71612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24/03/2025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93453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24/03/2025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13477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44628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24/03/2025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5353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24/03/2025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3EB2D129-F4F3-321A-F773-02D69E8E474D}"/>
              </a:ext>
            </a:extLst>
          </p:cNvPr>
          <p:cNvSpPr txBox="1">
            <a:spLocks/>
          </p:cNvSpPr>
          <p:nvPr userDrawn="1"/>
        </p:nvSpPr>
        <p:spPr>
          <a:xfrm>
            <a:off x="3943349"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FB064D3-FFF6-C248-275D-08C38AEC3BEA}"/>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8D60DB8C-16E6-96B0-A289-11C46A06703D}"/>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39520" y="1543987"/>
            <a:ext cx="7695738" cy="3098355"/>
          </a:xfrm>
          <a:prstGeom prst="rect">
            <a:avLst/>
          </a:prstGeom>
        </p:spPr>
      </p:pic>
      <p:pic>
        <p:nvPicPr>
          <p:cNvPr id="10" name="Picture 9">
            <a:extLst>
              <a:ext uri="{FF2B5EF4-FFF2-40B4-BE49-F238E27FC236}">
                <a16:creationId xmlns:a16="http://schemas.microsoft.com/office/drawing/2014/main" id="{34D6820C-7983-4251-C4BD-D069BA3A0E3B}"/>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26316" y="215019"/>
            <a:ext cx="933411" cy="375797"/>
          </a:xfrm>
          <a:prstGeom prst="rect">
            <a:avLst/>
          </a:prstGeom>
        </p:spPr>
      </p:pic>
    </p:spTree>
    <p:extLst>
      <p:ext uri="{BB962C8B-B14F-4D97-AF65-F5344CB8AC3E}">
        <p14:creationId xmlns:p14="http://schemas.microsoft.com/office/powerpoint/2010/main" val="45387275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iagnosticquestions.com/" TargetMode="External"/><Relationship Id="rId1" Type="http://schemas.openxmlformats.org/officeDocument/2006/relationships/slideLayout" Target="../slideLayouts/slideLayout2.xml"/><Relationship Id="rId5" Type="http://schemas.openxmlformats.org/officeDocument/2006/relationships/hyperlink" Target="diagnostic-questions-python-set1.pptx" TargetMode="External"/><Relationship Id="rId4" Type="http://schemas.openxmlformats.org/officeDocument/2006/relationships/hyperlink" Target="https://diagnosticquestions.com/Quizzes/Go#/281947"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datatypes.p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3DA1-9D79-4D76-823A-9D3A4D2AEE38}"/>
              </a:ext>
            </a:extLst>
          </p:cNvPr>
          <p:cNvSpPr>
            <a:spLocks noGrp="1"/>
          </p:cNvSpPr>
          <p:nvPr>
            <p:ph type="title"/>
          </p:nvPr>
        </p:nvSpPr>
        <p:spPr>
          <a:xfrm>
            <a:off x="0" y="1493929"/>
            <a:ext cx="4199467" cy="662781"/>
          </a:xfrm>
        </p:spPr>
        <p:txBody>
          <a:bodyPr>
            <a:normAutofit/>
          </a:bodyPr>
          <a:lstStyle/>
          <a:p>
            <a:br>
              <a:rPr lang="en-GB" sz="2000" dirty="0">
                <a:hlinkClick r:id="rId2"/>
              </a:rPr>
            </a:br>
            <a:endParaRPr lang="en-GB" sz="2000" dirty="0"/>
          </a:p>
        </p:txBody>
      </p:sp>
      <p:pic>
        <p:nvPicPr>
          <p:cNvPr id="5" name="Picture 4">
            <a:extLst>
              <a:ext uri="{FF2B5EF4-FFF2-40B4-BE49-F238E27FC236}">
                <a16:creationId xmlns:a16="http://schemas.microsoft.com/office/drawing/2014/main" id="{D2A93EA5-0D22-4031-987B-3DABEE50DA98}"/>
              </a:ext>
            </a:extLst>
          </p:cNvPr>
          <p:cNvPicPr>
            <a:picLocks noChangeAspect="1"/>
          </p:cNvPicPr>
          <p:nvPr/>
        </p:nvPicPr>
        <p:blipFill>
          <a:blip r:embed="rId3"/>
          <a:stretch>
            <a:fillRect/>
          </a:stretch>
        </p:blipFill>
        <p:spPr>
          <a:xfrm>
            <a:off x="3544712" y="404172"/>
            <a:ext cx="8529759" cy="5714406"/>
          </a:xfrm>
          <a:prstGeom prst="rect">
            <a:avLst/>
          </a:prstGeom>
        </p:spPr>
      </p:pic>
      <p:sp>
        <p:nvSpPr>
          <p:cNvPr id="6" name="TextBox 5">
            <a:extLst>
              <a:ext uri="{FF2B5EF4-FFF2-40B4-BE49-F238E27FC236}">
                <a16:creationId xmlns:a16="http://schemas.microsoft.com/office/drawing/2014/main" id="{D3533B46-2D3B-4175-91AB-473BE90596E9}"/>
              </a:ext>
            </a:extLst>
          </p:cNvPr>
          <p:cNvSpPr txBox="1"/>
          <p:nvPr/>
        </p:nvSpPr>
        <p:spPr>
          <a:xfrm>
            <a:off x="305392" y="1035097"/>
            <a:ext cx="3239320" cy="2862322"/>
          </a:xfrm>
          <a:prstGeom prst="rect">
            <a:avLst/>
          </a:prstGeom>
          <a:noFill/>
        </p:spPr>
        <p:txBody>
          <a:bodyPr wrap="square" rtlCol="0">
            <a:spAutoFit/>
          </a:bodyPr>
          <a:lstStyle/>
          <a:p>
            <a:endParaRPr lang="en-GB" dirty="0"/>
          </a:p>
          <a:p>
            <a:r>
              <a:rPr lang="en-GB" dirty="0"/>
              <a:t>Complete task:</a:t>
            </a:r>
          </a:p>
          <a:p>
            <a:r>
              <a:rPr lang="en-GB" sz="1800" b="0" i="0" u="none" strike="noStrike" dirty="0">
                <a:solidFill>
                  <a:srgbClr val="00B8FF"/>
                </a:solidFill>
                <a:effectLst/>
                <a:hlinkClick r:id="rId4"/>
              </a:rPr>
              <a:t>Python coding: Output, assignment, datatypes and operators GCSE</a:t>
            </a:r>
            <a:endParaRPr lang="en-GB" sz="1800" b="0" i="0" u="none" strike="noStrike" dirty="0">
              <a:solidFill>
                <a:srgbClr val="00B8FF"/>
              </a:solidFill>
              <a:effectLst/>
            </a:endParaRPr>
          </a:p>
          <a:p>
            <a:endParaRPr lang="en-GB" dirty="0">
              <a:solidFill>
                <a:srgbClr val="00B8FF"/>
              </a:solidFill>
            </a:endParaRPr>
          </a:p>
          <a:p>
            <a:r>
              <a:rPr lang="en-GB" dirty="0"/>
              <a:t>Alternatively use:</a:t>
            </a:r>
          </a:p>
          <a:p>
            <a:r>
              <a:rPr lang="en-GB" dirty="0">
                <a:solidFill>
                  <a:srgbClr val="00B8FF"/>
                </a:solidFill>
                <a:hlinkClick r:id="rId5"/>
              </a:rPr>
              <a:t>diagnostic-questions-python-set1.pptx</a:t>
            </a:r>
            <a:endParaRPr lang="en-GB" dirty="0">
              <a:solidFill>
                <a:srgbClr val="00B8FF"/>
              </a:solidFill>
            </a:endParaRPr>
          </a:p>
          <a:p>
            <a:endParaRPr lang="en-GB" dirty="0"/>
          </a:p>
        </p:txBody>
      </p:sp>
      <p:sp>
        <p:nvSpPr>
          <p:cNvPr id="7" name="Title 1">
            <a:extLst>
              <a:ext uri="{FF2B5EF4-FFF2-40B4-BE49-F238E27FC236}">
                <a16:creationId xmlns:a16="http://schemas.microsoft.com/office/drawing/2014/main" id="{D05CA3AB-8F2D-4F3C-ABDF-1D752B654179}"/>
              </a:ext>
            </a:extLst>
          </p:cNvPr>
          <p:cNvSpPr txBox="1">
            <a:spLocks/>
          </p:cNvSpPr>
          <p:nvPr/>
        </p:nvSpPr>
        <p:spPr>
          <a:xfrm>
            <a:off x="838200" y="202326"/>
            <a:ext cx="10515600" cy="473536"/>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t>Starter</a:t>
            </a:r>
            <a:endParaRPr lang="en-GB" dirty="0"/>
          </a:p>
        </p:txBody>
      </p:sp>
    </p:spTree>
    <p:extLst>
      <p:ext uri="{BB962C8B-B14F-4D97-AF65-F5344CB8AC3E}">
        <p14:creationId xmlns:p14="http://schemas.microsoft.com/office/powerpoint/2010/main" val="2242886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130" y="124102"/>
            <a:ext cx="10515600" cy="419238"/>
          </a:xfrm>
        </p:spPr>
        <p:txBody>
          <a:bodyPr>
            <a:noAutofit/>
          </a:bodyPr>
          <a:lstStyle/>
          <a:p>
            <a:r>
              <a:rPr lang="en-GB" sz="3200" dirty="0"/>
              <a:t>What data types would you use to represent the following?</a:t>
            </a:r>
          </a:p>
        </p:txBody>
      </p:sp>
      <p:sp>
        <p:nvSpPr>
          <p:cNvPr id="5" name="Content Placeholder 2">
            <a:extLst>
              <a:ext uri="{FF2B5EF4-FFF2-40B4-BE49-F238E27FC236}">
                <a16:creationId xmlns:a16="http://schemas.microsoft.com/office/drawing/2014/main" id="{005D080A-2395-4264-AF0A-541AB503D5EF}"/>
              </a:ext>
            </a:extLst>
          </p:cNvPr>
          <p:cNvSpPr>
            <a:spLocks noGrp="1"/>
          </p:cNvSpPr>
          <p:nvPr>
            <p:ph idx="1"/>
          </p:nvPr>
        </p:nvSpPr>
        <p:spPr>
          <a:xfrm>
            <a:off x="1288774" y="1429065"/>
            <a:ext cx="9300204" cy="4351338"/>
          </a:xfrm>
        </p:spPr>
        <p:txBody>
          <a:bodyPr/>
          <a:lstStyle/>
          <a:p>
            <a:pPr marL="514350" indent="-514350">
              <a:buFont typeface="+mj-lt"/>
              <a:buAutoNum type="arabicParenR"/>
            </a:pPr>
            <a:r>
              <a:rPr lang="en-GB" dirty="0">
                <a:latin typeface="Courier New" panose="02070309020205020404" pitchFamily="49" charset="0"/>
                <a:cs typeface="Courier New" panose="02070309020205020404" pitchFamily="49" charset="0"/>
              </a:rPr>
              <a:t>name=“Fred Flintstone”			String</a:t>
            </a:r>
          </a:p>
          <a:p>
            <a:pPr marL="514350" indent="-514350">
              <a:buFont typeface="+mj-lt"/>
              <a:buAutoNum type="arabicParenR"/>
            </a:pPr>
            <a:r>
              <a:rPr lang="en-GB" dirty="0">
                <a:latin typeface="Courier New" panose="02070309020205020404" pitchFamily="49" charset="0"/>
                <a:cs typeface="Courier New" panose="02070309020205020404" pitchFamily="49" charset="0"/>
              </a:rPr>
              <a:t>age=15							Integer</a:t>
            </a:r>
          </a:p>
          <a:p>
            <a:pPr marL="514350" indent="-514350">
              <a:buFont typeface="+mj-lt"/>
              <a:buAutoNum type="arabicParenR"/>
            </a:pPr>
            <a:r>
              <a:rPr lang="en-GB" dirty="0">
                <a:latin typeface="Courier New" panose="02070309020205020404" pitchFamily="49" charset="0"/>
                <a:cs typeface="Courier New" panose="02070309020205020404" pitchFamily="49" charset="0"/>
              </a:rPr>
              <a:t>height=1.83					Float</a:t>
            </a:r>
          </a:p>
          <a:p>
            <a:pPr marL="514350" indent="-514350">
              <a:buFont typeface="+mj-lt"/>
              <a:buAutoNum type="arabicParenR"/>
            </a:pPr>
            <a:r>
              <a:rPr lang="en-GB" dirty="0">
                <a:latin typeface="Courier New" panose="02070309020205020404" pitchFamily="49" charset="0"/>
                <a:cs typeface="Courier New" panose="02070309020205020404" pitchFamily="49" charset="0"/>
              </a:rPr>
              <a:t>form=“9V”						String</a:t>
            </a:r>
          </a:p>
          <a:p>
            <a:pPr marL="514350" indent="-514350">
              <a:buFont typeface="+mj-lt"/>
              <a:buAutoNum type="arabicParenR"/>
            </a:pPr>
            <a:r>
              <a:rPr lang="en-GB" dirty="0" err="1">
                <a:latin typeface="Courier New" panose="02070309020205020404" pitchFamily="49" charset="0"/>
                <a:cs typeface="Courier New" panose="02070309020205020404" pitchFamily="49" charset="0"/>
              </a:rPr>
              <a:t>school_year</a:t>
            </a:r>
            <a:r>
              <a:rPr lang="en-GB" dirty="0">
                <a:latin typeface="Courier New" panose="02070309020205020404" pitchFamily="49" charset="0"/>
                <a:cs typeface="Courier New" panose="02070309020205020404" pitchFamily="49" charset="0"/>
              </a:rPr>
              <a:t>=10					Integer</a:t>
            </a:r>
          </a:p>
          <a:p>
            <a:pPr marL="514350" indent="-514350">
              <a:buFont typeface="+mj-lt"/>
              <a:buAutoNum type="arabicParenR"/>
            </a:pPr>
            <a:r>
              <a:rPr lang="en-GB" dirty="0">
                <a:latin typeface="Courier New" panose="02070309020205020404" pitchFamily="49" charset="0"/>
                <a:cs typeface="Courier New" panose="02070309020205020404" pitchFamily="49" charset="0"/>
              </a:rPr>
              <a:t>grade=“B”						String</a:t>
            </a:r>
          </a:p>
          <a:p>
            <a:pPr marL="514350" indent="-514350">
              <a:buFont typeface="+mj-lt"/>
              <a:buAutoNum type="arabicParenR"/>
            </a:pPr>
            <a:r>
              <a:rPr lang="en-GB" dirty="0">
                <a:latin typeface="Courier New" panose="02070309020205020404" pitchFamily="49" charset="0"/>
                <a:cs typeface="Courier New" panose="02070309020205020404" pitchFamily="49" charset="0"/>
              </a:rPr>
              <a:t>attendance=True				Boolean</a:t>
            </a:r>
          </a:p>
        </p:txBody>
      </p:sp>
    </p:spTree>
    <p:extLst>
      <p:ext uri="{BB962C8B-B14F-4D97-AF65-F5344CB8AC3E}">
        <p14:creationId xmlns:p14="http://schemas.microsoft.com/office/powerpoint/2010/main" val="160809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Assignment with the + operator</a:t>
            </a:r>
          </a:p>
        </p:txBody>
      </p:sp>
      <p:sp>
        <p:nvSpPr>
          <p:cNvPr id="3" name="Content Placeholder 2"/>
          <p:cNvSpPr>
            <a:spLocks noGrp="1"/>
          </p:cNvSpPr>
          <p:nvPr>
            <p:ph idx="1"/>
          </p:nvPr>
        </p:nvSpPr>
        <p:spPr>
          <a:xfrm>
            <a:off x="367937" y="1188313"/>
            <a:ext cx="4478383" cy="4351338"/>
          </a:xfrm>
        </p:spPr>
        <p:txBody>
          <a:bodyPr/>
          <a:lstStyle/>
          <a:p>
            <a:pPr marL="0" indent="0">
              <a:buNone/>
            </a:pPr>
            <a:r>
              <a:rPr lang="en-US" dirty="0">
                <a:cs typeface="Courier New" panose="02070309020205020404" pitchFamily="49" charset="0"/>
              </a:rPr>
              <a:t>For numeric datatypes if:</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a = 2</a:t>
            </a:r>
          </a:p>
          <a:p>
            <a:pPr marL="0" indent="0">
              <a:buNone/>
            </a:pPr>
            <a:r>
              <a:rPr lang="en-US" dirty="0">
                <a:latin typeface="Courier New" panose="02070309020205020404" pitchFamily="49" charset="0"/>
                <a:cs typeface="Courier New" panose="02070309020205020404" pitchFamily="49" charset="0"/>
              </a:rPr>
              <a:t>b = 3</a:t>
            </a:r>
          </a:p>
          <a:p>
            <a:pPr marL="0" indent="0">
              <a:buNone/>
            </a:pPr>
            <a:r>
              <a:rPr lang="en-US" dirty="0">
                <a:latin typeface="Courier New" panose="02070309020205020404" pitchFamily="49" charset="0"/>
                <a:cs typeface="Courier New" panose="02070309020205020404" pitchFamily="49" charset="0"/>
              </a:rPr>
              <a:t>c = a + b</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a:cs typeface="Courier New" panose="02070309020205020404" pitchFamily="49" charset="0"/>
              </a:rPr>
              <a:t>The value of C will be 5</a:t>
            </a:r>
          </a:p>
        </p:txBody>
      </p:sp>
      <p:sp>
        <p:nvSpPr>
          <p:cNvPr id="4" name="Content Placeholder 2"/>
          <p:cNvSpPr txBox="1">
            <a:spLocks/>
          </p:cNvSpPr>
          <p:nvPr/>
        </p:nvSpPr>
        <p:spPr>
          <a:xfrm>
            <a:off x="5901476" y="1237390"/>
            <a:ext cx="559308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cs typeface="Courier New" panose="02070309020205020404" pitchFamily="49" charset="0"/>
              </a:rPr>
              <a:t>For string datatypes if:</a:t>
            </a:r>
          </a:p>
          <a:p>
            <a:pPr marL="0" indent="0">
              <a:buFont typeface="Arial" panose="020B0604020202020204" pitchFamily="34" charset="0"/>
              <a:buNone/>
            </a:pPr>
            <a:endParaRPr lang="en-US"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US" dirty="0">
                <a:latin typeface="Courier New" panose="02070309020205020404" pitchFamily="49" charset="0"/>
                <a:cs typeface="Courier New" panose="02070309020205020404" pitchFamily="49" charset="0"/>
              </a:rPr>
              <a:t>a = “Hello”</a:t>
            </a:r>
          </a:p>
          <a:p>
            <a:pPr marL="0" indent="0">
              <a:buFont typeface="Arial" panose="020B0604020202020204" pitchFamily="34" charset="0"/>
              <a:buNone/>
            </a:pPr>
            <a:r>
              <a:rPr lang="en-US" dirty="0">
                <a:latin typeface="Courier New" panose="02070309020205020404" pitchFamily="49" charset="0"/>
                <a:cs typeface="Courier New" panose="02070309020205020404" pitchFamily="49" charset="0"/>
              </a:rPr>
              <a:t>b = “World”</a:t>
            </a:r>
          </a:p>
          <a:p>
            <a:pPr marL="0" indent="0">
              <a:buFont typeface="Arial" panose="020B0604020202020204" pitchFamily="34" charset="0"/>
              <a:buNone/>
            </a:pPr>
            <a:r>
              <a:rPr lang="en-US" dirty="0">
                <a:latin typeface="Courier New" panose="02070309020205020404" pitchFamily="49" charset="0"/>
                <a:cs typeface="Courier New" panose="02070309020205020404" pitchFamily="49" charset="0"/>
              </a:rPr>
              <a:t>c = a + b</a:t>
            </a:r>
          </a:p>
          <a:p>
            <a:pPr marL="0" indent="0">
              <a:buFont typeface="Arial" panose="020B0604020202020204" pitchFamily="34" charset="0"/>
              <a:buNone/>
            </a:pPr>
            <a:endParaRPr lang="en-US"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US" dirty="0">
                <a:cs typeface="Courier New" panose="02070309020205020404" pitchFamily="49" charset="0"/>
              </a:rPr>
              <a:t>The value of C will be “HelloWorld”</a:t>
            </a:r>
          </a:p>
        </p:txBody>
      </p:sp>
      <p:sp>
        <p:nvSpPr>
          <p:cNvPr id="5" name="Content Placeholder 2"/>
          <p:cNvSpPr txBox="1">
            <a:spLocks/>
          </p:cNvSpPr>
          <p:nvPr/>
        </p:nvSpPr>
        <p:spPr>
          <a:xfrm>
            <a:off x="510682" y="5181842"/>
            <a:ext cx="11190988" cy="13791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cs typeface="Courier New" panose="02070309020205020404" pitchFamily="49" charset="0"/>
              </a:rPr>
              <a:t>It is important to understand the distinction because numeric values will return the sum whereas for strings the second string will be appended to the first. </a:t>
            </a:r>
          </a:p>
        </p:txBody>
      </p:sp>
    </p:spTree>
    <p:extLst>
      <p:ext uri="{BB962C8B-B14F-4D97-AF65-F5344CB8AC3E}">
        <p14:creationId xmlns:p14="http://schemas.microsoft.com/office/powerpoint/2010/main" val="230066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value will be output in each case?</a:t>
            </a:r>
          </a:p>
        </p:txBody>
      </p:sp>
      <p:sp>
        <p:nvSpPr>
          <p:cNvPr id="3" name="Content Placeholder 2"/>
          <p:cNvSpPr>
            <a:spLocks noGrp="1"/>
          </p:cNvSpPr>
          <p:nvPr>
            <p:ph idx="1"/>
          </p:nvPr>
        </p:nvSpPr>
        <p:spPr>
          <a:xfrm>
            <a:off x="329701" y="894730"/>
            <a:ext cx="10771436" cy="5715656"/>
          </a:xfrm>
        </p:spPr>
        <p:txBody>
          <a:bodyPr numCol="2">
            <a:normAutofit/>
          </a:bodyPr>
          <a:lstStyle/>
          <a:p>
            <a:pPr marL="0" indent="0">
              <a:buNone/>
            </a:pPr>
            <a:r>
              <a:rPr lang="en-GB" sz="2000" dirty="0">
                <a:cs typeface="Courier New" panose="02070309020205020404" pitchFamily="49" charset="0"/>
              </a:rPr>
              <a:t>a) 	</a:t>
            </a:r>
            <a:r>
              <a:rPr lang="en-GB" sz="2000" dirty="0" err="1">
                <a:latin typeface="Courier New" panose="02070309020205020404" pitchFamily="49" charset="0"/>
                <a:cs typeface="Courier New" panose="02070309020205020404" pitchFamily="49" charset="0"/>
              </a:rPr>
              <a:t>firstname</a:t>
            </a:r>
            <a:r>
              <a:rPr lang="en-GB" sz="2000" dirty="0">
                <a:latin typeface="Courier New" panose="02070309020205020404" pitchFamily="49" charset="0"/>
                <a:cs typeface="Courier New" panose="02070309020205020404" pitchFamily="49" charset="0"/>
              </a:rPr>
              <a:t>=“Fred”</a:t>
            </a:r>
          </a:p>
          <a:p>
            <a:pPr marL="0" indent="0">
              <a:buNone/>
            </a:pP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secondname</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Flinstone</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name=</a:t>
            </a:r>
            <a:r>
              <a:rPr lang="en-GB" sz="2000" dirty="0" err="1">
                <a:latin typeface="Courier New" panose="02070309020205020404" pitchFamily="49" charset="0"/>
                <a:cs typeface="Courier New" panose="02070309020205020404" pitchFamily="49" charset="0"/>
              </a:rPr>
              <a:t>firstname+secondname</a:t>
            </a: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	print(name)</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cs typeface="Courier New" panose="02070309020205020404" pitchFamily="49" charset="0"/>
              </a:rPr>
              <a:t>b) 	</a:t>
            </a:r>
            <a:r>
              <a:rPr lang="en-GB" sz="2000" dirty="0">
                <a:latin typeface="Courier New" panose="02070309020205020404" pitchFamily="49" charset="0"/>
                <a:cs typeface="Courier New" panose="02070309020205020404" pitchFamily="49" charset="0"/>
              </a:rPr>
              <a:t>num1=2</a:t>
            </a:r>
          </a:p>
          <a:p>
            <a:pPr marL="0" indent="0">
              <a:buNone/>
            </a:pPr>
            <a:r>
              <a:rPr lang="en-GB" sz="2000" dirty="0">
                <a:latin typeface="Courier New" panose="02070309020205020404" pitchFamily="49" charset="0"/>
                <a:cs typeface="Courier New" panose="02070309020205020404" pitchFamily="49" charset="0"/>
              </a:rPr>
              <a:t>	num2=4</a:t>
            </a:r>
          </a:p>
          <a:p>
            <a:pPr marL="0" indent="0">
              <a:buNone/>
            </a:pPr>
            <a:r>
              <a:rPr lang="en-GB" sz="2000" dirty="0">
                <a:latin typeface="Courier New" panose="02070309020205020404" pitchFamily="49" charset="0"/>
                <a:cs typeface="Courier New" panose="02070309020205020404" pitchFamily="49" charset="0"/>
              </a:rPr>
              <a:t>	total=num1 + num2</a:t>
            </a:r>
          </a:p>
          <a:p>
            <a:pPr marL="0" indent="0">
              <a:buNone/>
            </a:pPr>
            <a:r>
              <a:rPr lang="en-GB" sz="2000" dirty="0">
                <a:latin typeface="Courier New" panose="02070309020205020404" pitchFamily="49" charset="0"/>
                <a:cs typeface="Courier New" panose="02070309020205020404" pitchFamily="49" charset="0"/>
              </a:rPr>
              <a:t>	print(total)</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cs typeface="Courier New" panose="02070309020205020404" pitchFamily="49" charset="0"/>
              </a:rPr>
              <a:t>c)             </a:t>
            </a:r>
            <a:r>
              <a:rPr lang="en-GB" sz="2000" dirty="0">
                <a:latin typeface="Courier New" panose="02070309020205020404" pitchFamily="49" charset="0"/>
                <a:cs typeface="Courier New" panose="02070309020205020404" pitchFamily="49" charset="0"/>
              </a:rPr>
              <a:t>X=“3”</a:t>
            </a:r>
          </a:p>
          <a:p>
            <a:pPr marL="0" indent="0">
              <a:buNone/>
            </a:pPr>
            <a:r>
              <a:rPr lang="en-GB" sz="2000" dirty="0">
                <a:latin typeface="Courier New" panose="02070309020205020404" pitchFamily="49" charset="0"/>
                <a:cs typeface="Courier New" panose="02070309020205020404" pitchFamily="49" charset="0"/>
              </a:rPr>
              <a:t>      Y=“4”</a:t>
            </a:r>
          </a:p>
          <a:p>
            <a:pPr marL="0" indent="0">
              <a:buNone/>
            </a:pPr>
            <a:r>
              <a:rPr lang="en-GB" sz="2000" dirty="0">
                <a:latin typeface="Courier New" panose="02070309020205020404" pitchFamily="49" charset="0"/>
                <a:cs typeface="Courier New" panose="02070309020205020404" pitchFamily="49" charset="0"/>
              </a:rPr>
              <a:t>	Z=X+Y</a:t>
            </a:r>
          </a:p>
          <a:p>
            <a:pPr marL="0" indent="0">
              <a:buNone/>
            </a:pPr>
            <a:r>
              <a:rPr lang="en-GB" sz="2000" dirty="0">
                <a:latin typeface="Courier New" panose="02070309020205020404" pitchFamily="49" charset="0"/>
                <a:cs typeface="Courier New" panose="02070309020205020404" pitchFamily="49" charset="0"/>
              </a:rPr>
              <a:t>	print(Z)</a:t>
            </a:r>
          </a:p>
          <a:p>
            <a:pPr marL="0" indent="0">
              <a:buNone/>
            </a:pPr>
            <a:r>
              <a:rPr lang="en-GB" sz="2000" dirty="0">
                <a:latin typeface="Courier New" panose="02070309020205020404" pitchFamily="49" charset="0"/>
                <a:cs typeface="Courier New" panose="02070309020205020404" pitchFamily="49" charset="0"/>
              </a:rPr>
              <a:t>	</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cs typeface="Courier New" panose="02070309020205020404" pitchFamily="49" charset="0"/>
              </a:rPr>
              <a:t>	</a:t>
            </a:r>
            <a:endParaRPr lang="en-GB" sz="2000" dirty="0">
              <a:solidFill>
                <a:srgbClr val="FF0000"/>
              </a:solidFill>
              <a:latin typeface="Courier New" panose="02070309020205020404" pitchFamily="49" charset="0"/>
              <a:cs typeface="Courier New" panose="02070309020205020404" pitchFamily="49" charset="0"/>
            </a:endParaRPr>
          </a:p>
        </p:txBody>
      </p:sp>
      <p:sp>
        <p:nvSpPr>
          <p:cNvPr id="4" name="Content Placeholder 2">
            <a:extLst>
              <a:ext uri="{FF2B5EF4-FFF2-40B4-BE49-F238E27FC236}">
                <a16:creationId xmlns:a16="http://schemas.microsoft.com/office/drawing/2014/main" id="{0FA2D7C2-8F63-4C97-8F01-45E149E0358D}"/>
              </a:ext>
            </a:extLst>
          </p:cNvPr>
          <p:cNvSpPr txBox="1">
            <a:spLocks/>
          </p:cNvSpPr>
          <p:nvPr/>
        </p:nvSpPr>
        <p:spPr>
          <a:xfrm>
            <a:off x="5968501" y="3970951"/>
            <a:ext cx="6223499" cy="2432134"/>
          </a:xfrm>
          <a:prstGeom prst="rect">
            <a:avLst/>
          </a:prstGeom>
        </p:spPr>
        <p:txBody>
          <a:bodyPr vert="horz" lIns="91440" tIns="45720" rIns="91440" bIns="45720" numCol="2"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000" dirty="0">
                <a:cs typeface="Courier New" panose="02070309020205020404" pitchFamily="49" charset="0"/>
              </a:rPr>
              <a:t>a) 	</a:t>
            </a:r>
            <a:r>
              <a:rPr lang="en-GB" sz="2000" dirty="0" err="1">
                <a:latin typeface="Courier New" panose="02070309020205020404" pitchFamily="49" charset="0"/>
                <a:cs typeface="Courier New" panose="02070309020205020404" pitchFamily="49" charset="0"/>
              </a:rPr>
              <a:t>FredFlintstone</a:t>
            </a: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cs typeface="Courier New" panose="02070309020205020404" pitchFamily="49" charset="0"/>
              </a:rPr>
              <a:t>b) 	</a:t>
            </a:r>
            <a:r>
              <a:rPr lang="en-GB" sz="2000" dirty="0">
                <a:latin typeface="Courier New" panose="02070309020205020404" pitchFamily="49" charset="0"/>
                <a:cs typeface="Courier New" panose="02070309020205020404" pitchFamily="49" charset="0"/>
              </a:rPr>
              <a:t>6</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cs typeface="Courier New" panose="02070309020205020404" pitchFamily="49" charset="0"/>
              </a:rPr>
              <a:t>c)             </a:t>
            </a:r>
            <a:r>
              <a:rPr lang="en-GB" sz="2000" dirty="0">
                <a:latin typeface="Courier New" panose="02070309020205020404" pitchFamily="49" charset="0"/>
                <a:cs typeface="Courier New" panose="02070309020205020404" pitchFamily="49" charset="0"/>
              </a:rPr>
              <a:t>34</a:t>
            </a:r>
          </a:p>
          <a:p>
            <a:pPr marL="0" indent="0">
              <a:buFont typeface="Arial" panose="020B0604020202020204" pitchFamily="34" charset="0"/>
              <a:buNone/>
            </a:pPr>
            <a:r>
              <a:rPr lang="en-GB" sz="2000" dirty="0">
                <a:latin typeface="Courier New" panose="02070309020205020404" pitchFamily="49" charset="0"/>
                <a:cs typeface="Courier New" panose="02070309020205020404" pitchFamily="49" charset="0"/>
              </a:rPr>
              <a:t>	</a:t>
            </a: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endParaRPr lang="en-GB" sz="2000" dirty="0">
              <a:latin typeface="Courier New" panose="02070309020205020404" pitchFamily="49" charset="0"/>
              <a:cs typeface="Courier New" panose="02070309020205020404" pitchFamily="49" charset="0"/>
            </a:endParaRPr>
          </a:p>
          <a:p>
            <a:pPr marL="0" indent="0">
              <a:buFont typeface="Arial" panose="020B0604020202020204" pitchFamily="34" charset="0"/>
              <a:buNone/>
            </a:pPr>
            <a:r>
              <a:rPr lang="en-GB" sz="2000" dirty="0">
                <a:cs typeface="Courier New" panose="02070309020205020404" pitchFamily="49" charset="0"/>
              </a:rPr>
              <a:t>	</a:t>
            </a:r>
            <a:endParaRPr lang="en-GB" sz="2000" dirty="0">
              <a:solidFill>
                <a:srgbClr val="FF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66214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2">
            <a:extLst>
              <a:ext uri="{FF2B5EF4-FFF2-40B4-BE49-F238E27FC236}">
                <a16:creationId xmlns:a16="http://schemas.microsoft.com/office/drawing/2014/main" id="{2D221067-B42E-47E7-98FC-7541A1490DC7}"/>
              </a:ext>
            </a:extLst>
          </p:cNvPr>
          <p:cNvSpPr txBox="1"/>
          <p:nvPr/>
        </p:nvSpPr>
        <p:spPr>
          <a:xfrm>
            <a:off x="135899" y="995673"/>
            <a:ext cx="11403874" cy="977506"/>
          </a:xfrm>
          <a:prstGeom prst="rect">
            <a:avLst/>
          </a:prstGeom>
        </p:spPr>
        <p:txBody>
          <a:bodyPr/>
          <a:lstStyle/>
          <a:p>
            <a:pPr>
              <a:lnSpc>
                <a:spcPct val="100000"/>
              </a:lnSpc>
            </a:pPr>
            <a:r>
              <a:rPr lang="en-GB" sz="2400" dirty="0">
                <a:solidFill>
                  <a:srgbClr val="000000"/>
                </a:solidFill>
                <a:latin typeface="Calibri"/>
              </a:rPr>
              <a:t>Casting is used so that we can convert between different data types.  There are a range of functions that allow us to do this:</a:t>
            </a:r>
          </a:p>
          <a:p>
            <a:pPr>
              <a:lnSpc>
                <a:spcPct val="100000"/>
              </a:lnSpc>
            </a:pPr>
            <a:endParaRPr lang="en-GB" sz="2400" dirty="0">
              <a:solidFill>
                <a:srgbClr val="000000"/>
              </a:solidFill>
              <a:latin typeface="Calibri"/>
            </a:endParaRPr>
          </a:p>
          <a:p>
            <a:pPr>
              <a:lnSpc>
                <a:spcPct val="100000"/>
              </a:lnSpc>
            </a:pPr>
            <a:endParaRPr lang="en-GB" sz="2400" dirty="0">
              <a:solidFill>
                <a:srgbClr val="000000"/>
              </a:solidFill>
            </a:endParaRPr>
          </a:p>
          <a:p>
            <a:pPr>
              <a:lnSpc>
                <a:spcPct val="100000"/>
              </a:lnSpc>
            </a:pPr>
            <a:endParaRPr lang="en-GB" sz="2400" dirty="0">
              <a:solidFill>
                <a:srgbClr val="0070C0"/>
              </a:solidFill>
              <a:latin typeface="Courier New" panose="02070309020205020404" pitchFamily="49" charset="0"/>
              <a:cs typeface="Courier New" panose="02070309020205020404" pitchFamily="49" charset="0"/>
            </a:endParaRPr>
          </a:p>
          <a:p>
            <a:endParaRPr lang="en-GB" sz="2400" dirty="0">
              <a:solidFill>
                <a:schemeClr val="bg1">
                  <a:lumMod val="50000"/>
                </a:schemeClr>
              </a:solidFill>
              <a:latin typeface="Calibri"/>
            </a:endParaRPr>
          </a:p>
          <a:p>
            <a:pPr>
              <a:lnSpc>
                <a:spcPct val="100000"/>
              </a:lnSpc>
            </a:pPr>
            <a:endParaRPr lang="en-GB" sz="2400" dirty="0">
              <a:solidFill>
                <a:srgbClr val="000000"/>
              </a:solidFill>
              <a:latin typeface="Calibri"/>
            </a:endParaRPr>
          </a:p>
          <a:p>
            <a:r>
              <a:rPr lang="en-GB" sz="2400" dirty="0">
                <a:solidFill>
                  <a:schemeClr val="bg1">
                    <a:lumMod val="50000"/>
                  </a:schemeClr>
                </a:solidFill>
                <a:latin typeface="Calibri"/>
              </a:rPr>
              <a:t>	</a:t>
            </a:r>
          </a:p>
          <a:p>
            <a:r>
              <a:rPr lang="en-GB" sz="2400" dirty="0">
                <a:solidFill>
                  <a:schemeClr val="bg1">
                    <a:lumMod val="50000"/>
                  </a:schemeClr>
                </a:solidFill>
                <a:latin typeface="Calibri"/>
              </a:rPr>
              <a:t>	</a:t>
            </a:r>
          </a:p>
        </p:txBody>
      </p:sp>
      <p:sp>
        <p:nvSpPr>
          <p:cNvPr id="6" name="TextShape 1">
            <a:extLst>
              <a:ext uri="{FF2B5EF4-FFF2-40B4-BE49-F238E27FC236}">
                <a16:creationId xmlns:a16="http://schemas.microsoft.com/office/drawing/2014/main" id="{10371635-D334-47A2-A2FD-2EB250D611B9}"/>
              </a:ext>
            </a:extLst>
          </p:cNvPr>
          <p:cNvSpPr txBox="1">
            <a:spLocks noGrp="1"/>
          </p:cNvSpPr>
          <p:nvPr>
            <p:ph type="title"/>
          </p:nvPr>
        </p:nvSpPr>
        <p:spPr>
          <a:xfrm>
            <a:off x="808038" y="71438"/>
            <a:ext cx="10515600" cy="663575"/>
          </a:xfrm>
          <a:prstGeom prst="rect">
            <a:avLst/>
          </a:prstGeom>
        </p:spPr>
        <p:txBody>
          <a:bodyPr anchor="ctr">
            <a:normAutofit fontScale="90000"/>
          </a:bodyPr>
          <a:lstStyle/>
          <a:p>
            <a:pPr algn="ctr">
              <a:lnSpc>
                <a:spcPct val="100000"/>
              </a:lnSpc>
            </a:pPr>
            <a:r>
              <a:rPr lang="en-US" sz="4400" dirty="0">
                <a:latin typeface="Calibri"/>
              </a:rPr>
              <a:t>Casting</a:t>
            </a:r>
            <a:endParaRPr dirty="0"/>
          </a:p>
        </p:txBody>
      </p:sp>
      <p:graphicFrame>
        <p:nvGraphicFramePr>
          <p:cNvPr id="2" name="Table 2">
            <a:extLst>
              <a:ext uri="{FF2B5EF4-FFF2-40B4-BE49-F238E27FC236}">
                <a16:creationId xmlns:a16="http://schemas.microsoft.com/office/drawing/2014/main" id="{551746B0-E8BD-474B-8A4A-9BC5ABF0F802}"/>
              </a:ext>
            </a:extLst>
          </p:cNvPr>
          <p:cNvGraphicFramePr>
            <a:graphicFrameLocks noGrp="1"/>
          </p:cNvGraphicFramePr>
          <p:nvPr>
            <p:extLst>
              <p:ext uri="{D42A27DB-BD31-4B8C-83A1-F6EECF244321}">
                <p14:modId xmlns:p14="http://schemas.microsoft.com/office/powerpoint/2010/main" val="776351078"/>
              </p:ext>
            </p:extLst>
          </p:nvPr>
        </p:nvGraphicFramePr>
        <p:xfrm>
          <a:off x="1149684" y="2233839"/>
          <a:ext cx="8128000" cy="2103120"/>
        </p:xfrm>
        <a:graphic>
          <a:graphicData uri="http://schemas.openxmlformats.org/drawingml/2006/table">
            <a:tbl>
              <a:tblPr firstRow="1" bandRow="1">
                <a:tableStyleId>{E8B1032C-EA38-4F05-BA0D-38AFFFC7BED3}</a:tableStyleId>
              </a:tblPr>
              <a:tblGrid>
                <a:gridCol w="4080042">
                  <a:extLst>
                    <a:ext uri="{9D8B030D-6E8A-4147-A177-3AD203B41FA5}">
                      <a16:colId xmlns:a16="http://schemas.microsoft.com/office/drawing/2014/main" val="2717138829"/>
                    </a:ext>
                  </a:extLst>
                </a:gridCol>
                <a:gridCol w="4047958">
                  <a:extLst>
                    <a:ext uri="{9D8B030D-6E8A-4147-A177-3AD203B41FA5}">
                      <a16:colId xmlns:a16="http://schemas.microsoft.com/office/drawing/2014/main" val="527802913"/>
                    </a:ext>
                  </a:extLst>
                </a:gridCol>
              </a:tblGrid>
              <a:tr h="370840">
                <a:tc>
                  <a:txBody>
                    <a:bodyPr/>
                    <a:lstStyle/>
                    <a:p>
                      <a:r>
                        <a:rPr lang="en-GB" sz="2000" b="0" dirty="0">
                          <a:latin typeface="Courier New" panose="02070309020205020404" pitchFamily="49" charset="0"/>
                          <a:cs typeface="Courier New" panose="02070309020205020404" pitchFamily="49" charset="0"/>
                        </a:rPr>
                        <a:t>int()</a:t>
                      </a:r>
                    </a:p>
                  </a:txBody>
                  <a:tcPr/>
                </a:tc>
                <a:tc>
                  <a:txBody>
                    <a:bodyPr/>
                    <a:lstStyle/>
                    <a:p>
                      <a:r>
                        <a:rPr lang="en-GB" sz="2000" b="0" dirty="0">
                          <a:latin typeface="Courier New" panose="02070309020205020404" pitchFamily="49" charset="0"/>
                          <a:cs typeface="Courier New" panose="02070309020205020404" pitchFamily="49" charset="0"/>
                        </a:rPr>
                        <a:t>a=int(“7”)</a:t>
                      </a:r>
                    </a:p>
                    <a:p>
                      <a:endParaRPr lang="en-GB" sz="2000" b="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998304414"/>
                  </a:ext>
                </a:extLst>
              </a:tr>
              <a:tr h="370840">
                <a:tc>
                  <a:txBody>
                    <a:bodyPr/>
                    <a:lstStyle/>
                    <a:p>
                      <a:r>
                        <a:rPr lang="en-GB" sz="2000" dirty="0">
                          <a:latin typeface="Courier New" panose="02070309020205020404" pitchFamily="49" charset="0"/>
                          <a:cs typeface="Courier New" panose="02070309020205020404" pitchFamily="49" charset="0"/>
                        </a:rPr>
                        <a:t>str()</a:t>
                      </a:r>
                    </a:p>
                  </a:txBody>
                  <a:tcPr/>
                </a:tc>
                <a:tc>
                  <a:txBody>
                    <a:bodyPr/>
                    <a:lstStyle/>
                    <a:p>
                      <a:r>
                        <a:rPr lang="en-GB" sz="2000" dirty="0">
                          <a:latin typeface="Courier New" panose="02070309020205020404" pitchFamily="49" charset="0"/>
                          <a:cs typeface="Courier New" panose="02070309020205020404" pitchFamily="49" charset="0"/>
                        </a:rPr>
                        <a:t>a=str(7)</a:t>
                      </a:r>
                    </a:p>
                    <a:p>
                      <a:endParaRPr lang="en-GB" sz="2000" dirty="0">
                        <a:latin typeface="Courier New" panose="02070309020205020404" pitchFamily="49" charset="0"/>
                        <a:cs typeface="Courier New" panose="02070309020205020404" pitchFamily="49" charset="0"/>
                      </a:endParaRPr>
                    </a:p>
                  </a:txBody>
                  <a:tcPr/>
                </a:tc>
                <a:extLst>
                  <a:ext uri="{0D108BD9-81ED-4DB2-BD59-A6C34878D82A}">
                    <a16:rowId xmlns:a16="http://schemas.microsoft.com/office/drawing/2014/main" val="152545321"/>
                  </a:ext>
                </a:extLst>
              </a:tr>
              <a:tr h="370840">
                <a:tc>
                  <a:txBody>
                    <a:bodyPr/>
                    <a:lstStyle/>
                    <a:p>
                      <a:r>
                        <a:rPr lang="en-GB" sz="2000" dirty="0">
                          <a:latin typeface="Courier New" panose="02070309020205020404" pitchFamily="49" charset="0"/>
                          <a:cs typeface="Courier New" panose="02070309020205020404" pitchFamily="49" charset="0"/>
                        </a:rPr>
                        <a:t>float()</a:t>
                      </a:r>
                    </a:p>
                    <a:p>
                      <a:endParaRPr lang="en-GB" sz="2000" dirty="0">
                        <a:latin typeface="Courier New" panose="02070309020205020404" pitchFamily="49" charset="0"/>
                        <a:cs typeface="Courier New" panose="02070309020205020404" pitchFamily="49" charset="0"/>
                      </a:endParaRPr>
                    </a:p>
                  </a:txBody>
                  <a:tcPr/>
                </a:tc>
                <a:tc>
                  <a:txBody>
                    <a:bodyPr/>
                    <a:lstStyle/>
                    <a:p>
                      <a:r>
                        <a:rPr lang="en-GB" sz="2000" dirty="0">
                          <a:latin typeface="Courier New" panose="02070309020205020404" pitchFamily="49" charset="0"/>
                          <a:cs typeface="Courier New" panose="02070309020205020404" pitchFamily="49" charset="0"/>
                        </a:rPr>
                        <a:t>a=float(“7.7”)</a:t>
                      </a:r>
                    </a:p>
                  </a:txBody>
                  <a:tcPr/>
                </a:tc>
                <a:extLst>
                  <a:ext uri="{0D108BD9-81ED-4DB2-BD59-A6C34878D82A}">
                    <a16:rowId xmlns:a16="http://schemas.microsoft.com/office/drawing/2014/main" val="3473069071"/>
                  </a:ext>
                </a:extLst>
              </a:tr>
            </a:tbl>
          </a:graphicData>
        </a:graphic>
      </p:graphicFrame>
    </p:spTree>
    <p:extLst>
      <p:ext uri="{BB962C8B-B14F-4D97-AF65-F5344CB8AC3E}">
        <p14:creationId xmlns:p14="http://schemas.microsoft.com/office/powerpoint/2010/main" val="251275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2F2FAA-C3E9-4F86-56BB-9119B5121D67}"/>
              </a:ext>
            </a:extLst>
          </p:cNvPr>
          <p:cNvPicPr>
            <a:picLocks noChangeAspect="1"/>
          </p:cNvPicPr>
          <p:nvPr/>
        </p:nvPicPr>
        <p:blipFill>
          <a:blip r:embed="rId2"/>
          <a:stretch>
            <a:fillRect/>
          </a:stretch>
        </p:blipFill>
        <p:spPr>
          <a:xfrm>
            <a:off x="0" y="853541"/>
            <a:ext cx="12192000" cy="5150918"/>
          </a:xfrm>
          <a:prstGeom prst="rect">
            <a:avLst/>
          </a:prstGeom>
        </p:spPr>
      </p:pic>
    </p:spTree>
    <p:extLst>
      <p:ext uri="{BB962C8B-B14F-4D97-AF65-F5344CB8AC3E}">
        <p14:creationId xmlns:p14="http://schemas.microsoft.com/office/powerpoint/2010/main" val="3618352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Shape 2">
            <a:extLst>
              <a:ext uri="{FF2B5EF4-FFF2-40B4-BE49-F238E27FC236}">
                <a16:creationId xmlns:a16="http://schemas.microsoft.com/office/drawing/2014/main" id="{2D221067-B42E-47E7-98FC-7541A1490DC7}"/>
              </a:ext>
            </a:extLst>
          </p:cNvPr>
          <p:cNvSpPr txBox="1"/>
          <p:nvPr/>
        </p:nvSpPr>
        <p:spPr>
          <a:xfrm>
            <a:off x="135899" y="995673"/>
            <a:ext cx="11403874" cy="3268880"/>
          </a:xfrm>
          <a:prstGeom prst="rect">
            <a:avLst/>
          </a:prstGeom>
        </p:spPr>
        <p:txBody>
          <a:bodyPr/>
          <a:lstStyle/>
          <a:p>
            <a:pPr>
              <a:lnSpc>
                <a:spcPct val="100000"/>
              </a:lnSpc>
            </a:pPr>
            <a:endParaRPr lang="en-GB" sz="2400" dirty="0">
              <a:solidFill>
                <a:srgbClr val="000000"/>
              </a:solidFill>
              <a:latin typeface="Calibri"/>
            </a:endParaRPr>
          </a:p>
          <a:p>
            <a:pPr>
              <a:lnSpc>
                <a:spcPct val="100000"/>
              </a:lnSpc>
            </a:pPr>
            <a:r>
              <a:rPr lang="en-GB" sz="2400" dirty="0">
                <a:solidFill>
                  <a:srgbClr val="000000"/>
                </a:solidFill>
                <a:latin typeface="Calibri"/>
              </a:rPr>
              <a:t>By default the </a:t>
            </a:r>
            <a:r>
              <a:rPr lang="en-GB" sz="2400" dirty="0">
                <a:solidFill>
                  <a:srgbClr val="000000"/>
                </a:solidFill>
                <a:latin typeface="Courier New" panose="02070309020205020404" pitchFamily="49" charset="0"/>
                <a:cs typeface="Courier New" panose="02070309020205020404" pitchFamily="49" charset="0"/>
              </a:rPr>
              <a:t>input</a:t>
            </a:r>
            <a:r>
              <a:rPr lang="en-GB" sz="2400" dirty="0">
                <a:solidFill>
                  <a:srgbClr val="000000"/>
                </a:solidFill>
                <a:latin typeface="Calibri"/>
              </a:rPr>
              <a:t> function returns a string so we need to cast them as numeric values if we wish to perform calculations.</a:t>
            </a:r>
            <a:r>
              <a:rPr lang="en-GB" sz="2400" dirty="0">
                <a:solidFill>
                  <a:srgbClr val="000000"/>
                </a:solidFill>
              </a:rPr>
              <a:t> This is done by wrapping an </a:t>
            </a:r>
            <a:r>
              <a:rPr lang="en-GB" sz="2400" dirty="0">
                <a:solidFill>
                  <a:srgbClr val="000000"/>
                </a:solidFill>
                <a:latin typeface="Courier New" panose="02070309020205020404" pitchFamily="49" charset="0"/>
                <a:cs typeface="Courier New" panose="02070309020205020404" pitchFamily="49" charset="0"/>
              </a:rPr>
              <a:t>int() </a:t>
            </a:r>
            <a:r>
              <a:rPr lang="en-GB" sz="2400" dirty="0">
                <a:solidFill>
                  <a:srgbClr val="000000"/>
                </a:solidFill>
              </a:rPr>
              <a:t>or </a:t>
            </a:r>
            <a:r>
              <a:rPr lang="en-GB" sz="2400" dirty="0">
                <a:solidFill>
                  <a:srgbClr val="000000"/>
                </a:solidFill>
                <a:latin typeface="Courier New" panose="02070309020205020404" pitchFamily="49" charset="0"/>
                <a:cs typeface="Courier New" panose="02070309020205020404" pitchFamily="49" charset="0"/>
              </a:rPr>
              <a:t>float() </a:t>
            </a:r>
            <a:r>
              <a:rPr lang="en-GB" sz="2400" dirty="0">
                <a:solidFill>
                  <a:srgbClr val="000000"/>
                </a:solidFill>
              </a:rPr>
              <a:t>cast around the input function.</a:t>
            </a:r>
            <a:r>
              <a:rPr lang="en-GB" sz="2400" dirty="0">
                <a:solidFill>
                  <a:srgbClr val="000000"/>
                </a:solidFill>
                <a:latin typeface="Calibri"/>
              </a:rPr>
              <a:t> </a:t>
            </a:r>
          </a:p>
          <a:p>
            <a:pPr>
              <a:lnSpc>
                <a:spcPct val="100000"/>
              </a:lnSpc>
            </a:pPr>
            <a:endParaRPr lang="en-GB" sz="2400" dirty="0">
              <a:solidFill>
                <a:srgbClr val="000000"/>
              </a:solidFill>
              <a:latin typeface="Calibri"/>
            </a:endParaRPr>
          </a:p>
          <a:p>
            <a:pPr>
              <a:lnSpc>
                <a:spcPct val="100000"/>
              </a:lnSpc>
            </a:pPr>
            <a:r>
              <a:rPr lang="en-GB" sz="2400" dirty="0">
                <a:latin typeface="Courier New" panose="02070309020205020404" pitchFamily="49" charset="0"/>
                <a:cs typeface="Courier New" panose="02070309020205020404" pitchFamily="49" charset="0"/>
              </a:rPr>
              <a:t>print(“What is your age?”)</a:t>
            </a:r>
          </a:p>
          <a:p>
            <a:pPr>
              <a:lnSpc>
                <a:spcPct val="100000"/>
              </a:lnSpc>
            </a:pPr>
            <a:r>
              <a:rPr lang="en-GB" sz="2400" dirty="0">
                <a:latin typeface="Courier New" panose="02070309020205020404" pitchFamily="49" charset="0"/>
                <a:cs typeface="Courier New" panose="02070309020205020404" pitchFamily="49" charset="0"/>
              </a:rPr>
              <a:t>age=int(input())</a:t>
            </a:r>
          </a:p>
          <a:p>
            <a:pPr>
              <a:lnSpc>
                <a:spcPct val="100000"/>
              </a:lnSpc>
            </a:pPr>
            <a:endParaRPr lang="en-GB" sz="2400" dirty="0">
              <a:solidFill>
                <a:srgbClr val="0070C0"/>
              </a:solidFill>
              <a:latin typeface="Courier New" panose="02070309020205020404" pitchFamily="49" charset="0"/>
              <a:cs typeface="Courier New" panose="02070309020205020404" pitchFamily="49" charset="0"/>
            </a:endParaRPr>
          </a:p>
          <a:p>
            <a:pPr>
              <a:lnSpc>
                <a:spcPct val="100000"/>
              </a:lnSpc>
            </a:pPr>
            <a:r>
              <a:rPr lang="en-GB" sz="2400" dirty="0">
                <a:latin typeface="Courier New" panose="02070309020205020404" pitchFamily="49" charset="0"/>
                <a:cs typeface="Courier New" panose="02070309020205020404" pitchFamily="49" charset="0"/>
              </a:rPr>
              <a:t>print(“What is your height?”)</a:t>
            </a:r>
          </a:p>
          <a:p>
            <a:pPr>
              <a:lnSpc>
                <a:spcPct val="100000"/>
              </a:lnSpc>
            </a:pPr>
            <a:r>
              <a:rPr lang="en-GB" sz="2400" dirty="0">
                <a:latin typeface="Courier New" panose="02070309020205020404" pitchFamily="49" charset="0"/>
                <a:cs typeface="Courier New" panose="02070309020205020404" pitchFamily="49" charset="0"/>
              </a:rPr>
              <a:t>age=float(input())</a:t>
            </a:r>
          </a:p>
          <a:p>
            <a:endParaRPr lang="en-GB" sz="2400" dirty="0">
              <a:solidFill>
                <a:srgbClr val="0070C0"/>
              </a:solidFill>
              <a:latin typeface="Courier New" panose="02070309020205020404" pitchFamily="49" charset="0"/>
              <a:cs typeface="Courier New" panose="02070309020205020404" pitchFamily="49" charset="0"/>
            </a:endParaRPr>
          </a:p>
          <a:p>
            <a:endParaRPr lang="en-GB" sz="2400" dirty="0">
              <a:solidFill>
                <a:srgbClr val="0070C0"/>
              </a:solidFill>
              <a:latin typeface="Courier New" panose="02070309020205020404" pitchFamily="49" charset="0"/>
              <a:cs typeface="Courier New" panose="02070309020205020404" pitchFamily="49" charset="0"/>
            </a:endParaRPr>
          </a:p>
          <a:p>
            <a:pPr>
              <a:lnSpc>
                <a:spcPct val="100000"/>
              </a:lnSpc>
            </a:pPr>
            <a:endParaRPr lang="en-GB" sz="2400" dirty="0">
              <a:solidFill>
                <a:srgbClr val="000000"/>
              </a:solidFill>
            </a:endParaRPr>
          </a:p>
          <a:p>
            <a:pPr>
              <a:lnSpc>
                <a:spcPct val="100000"/>
              </a:lnSpc>
            </a:pPr>
            <a:endParaRPr lang="en-GB" sz="2400" dirty="0">
              <a:solidFill>
                <a:srgbClr val="0070C0"/>
              </a:solidFill>
              <a:latin typeface="Courier New" panose="02070309020205020404" pitchFamily="49" charset="0"/>
              <a:cs typeface="Courier New" panose="02070309020205020404" pitchFamily="49" charset="0"/>
            </a:endParaRPr>
          </a:p>
          <a:p>
            <a:endParaRPr lang="en-GB" sz="2400" dirty="0">
              <a:solidFill>
                <a:schemeClr val="bg1">
                  <a:lumMod val="50000"/>
                </a:schemeClr>
              </a:solidFill>
              <a:latin typeface="Calibri"/>
            </a:endParaRPr>
          </a:p>
          <a:p>
            <a:pPr>
              <a:lnSpc>
                <a:spcPct val="100000"/>
              </a:lnSpc>
            </a:pPr>
            <a:endParaRPr lang="en-GB" sz="2400" dirty="0">
              <a:solidFill>
                <a:srgbClr val="000000"/>
              </a:solidFill>
              <a:latin typeface="Calibri"/>
            </a:endParaRPr>
          </a:p>
          <a:p>
            <a:r>
              <a:rPr lang="en-GB" sz="2400" dirty="0">
                <a:solidFill>
                  <a:schemeClr val="bg1">
                    <a:lumMod val="50000"/>
                  </a:schemeClr>
                </a:solidFill>
                <a:latin typeface="Calibri"/>
              </a:rPr>
              <a:t>	</a:t>
            </a:r>
          </a:p>
          <a:p>
            <a:r>
              <a:rPr lang="en-GB" sz="2400" dirty="0">
                <a:solidFill>
                  <a:schemeClr val="bg1">
                    <a:lumMod val="50000"/>
                  </a:schemeClr>
                </a:solidFill>
                <a:latin typeface="Calibri"/>
              </a:rPr>
              <a:t>	</a:t>
            </a:r>
          </a:p>
        </p:txBody>
      </p:sp>
      <p:sp>
        <p:nvSpPr>
          <p:cNvPr id="6" name="TextShape 1">
            <a:extLst>
              <a:ext uri="{FF2B5EF4-FFF2-40B4-BE49-F238E27FC236}">
                <a16:creationId xmlns:a16="http://schemas.microsoft.com/office/drawing/2014/main" id="{10371635-D334-47A2-A2FD-2EB250D611B9}"/>
              </a:ext>
            </a:extLst>
          </p:cNvPr>
          <p:cNvSpPr txBox="1">
            <a:spLocks noGrp="1"/>
          </p:cNvSpPr>
          <p:nvPr>
            <p:ph type="title"/>
          </p:nvPr>
        </p:nvSpPr>
        <p:spPr>
          <a:xfrm>
            <a:off x="808038" y="71438"/>
            <a:ext cx="10515600" cy="663575"/>
          </a:xfrm>
          <a:prstGeom prst="rect">
            <a:avLst/>
          </a:prstGeom>
        </p:spPr>
        <p:txBody>
          <a:bodyPr anchor="ctr">
            <a:normAutofit fontScale="90000"/>
          </a:bodyPr>
          <a:lstStyle/>
          <a:p>
            <a:pPr algn="ctr">
              <a:lnSpc>
                <a:spcPct val="100000"/>
              </a:lnSpc>
            </a:pPr>
            <a:r>
              <a:rPr lang="en-US" sz="4400" dirty="0">
                <a:latin typeface="Calibri"/>
              </a:rPr>
              <a:t>Casting - Input</a:t>
            </a:r>
            <a:endParaRPr dirty="0"/>
          </a:p>
        </p:txBody>
      </p:sp>
    </p:spTree>
    <p:extLst>
      <p:ext uri="{BB962C8B-B14F-4D97-AF65-F5344CB8AC3E}">
        <p14:creationId xmlns:p14="http://schemas.microsoft.com/office/powerpoint/2010/main" val="3246007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11995F4-B775-4630-993F-9B6B99263719}"/>
              </a:ext>
            </a:extLst>
          </p:cNvPr>
          <p:cNvPicPr>
            <a:picLocks noChangeAspect="1"/>
          </p:cNvPicPr>
          <p:nvPr/>
        </p:nvPicPr>
        <p:blipFill>
          <a:blip r:embed="rId2"/>
          <a:stretch>
            <a:fillRect/>
          </a:stretch>
        </p:blipFill>
        <p:spPr>
          <a:xfrm>
            <a:off x="0" y="842682"/>
            <a:ext cx="12192000" cy="5172635"/>
          </a:xfrm>
          <a:prstGeom prst="rect">
            <a:avLst/>
          </a:prstGeom>
        </p:spPr>
      </p:pic>
    </p:spTree>
    <p:extLst>
      <p:ext uri="{BB962C8B-B14F-4D97-AF65-F5344CB8AC3E}">
        <p14:creationId xmlns:p14="http://schemas.microsoft.com/office/powerpoint/2010/main" val="3752736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16D1-F820-4649-B44D-DF7BBE1FB7AE}"/>
              </a:ext>
            </a:extLst>
          </p:cNvPr>
          <p:cNvSpPr>
            <a:spLocks noGrp="1"/>
          </p:cNvSpPr>
          <p:nvPr>
            <p:ph type="title"/>
          </p:nvPr>
        </p:nvSpPr>
        <p:spPr/>
        <p:txBody>
          <a:bodyPr>
            <a:normAutofit fontScale="90000"/>
          </a:bodyPr>
          <a:lstStyle/>
          <a:p>
            <a:r>
              <a:rPr lang="en-GB" dirty="0"/>
              <a:t>In pairs, predict what the following code is doing</a:t>
            </a:r>
          </a:p>
        </p:txBody>
      </p:sp>
      <p:graphicFrame>
        <p:nvGraphicFramePr>
          <p:cNvPr id="4" name="Table 4">
            <a:extLst>
              <a:ext uri="{FF2B5EF4-FFF2-40B4-BE49-F238E27FC236}">
                <a16:creationId xmlns:a16="http://schemas.microsoft.com/office/drawing/2014/main" id="{B80257B4-5489-4A23-BAB7-F7EDC8D324A4}"/>
              </a:ext>
            </a:extLst>
          </p:cNvPr>
          <p:cNvGraphicFramePr>
            <a:graphicFrameLocks noGrp="1"/>
          </p:cNvGraphicFramePr>
          <p:nvPr>
            <p:extLst>
              <p:ext uri="{D42A27DB-BD31-4B8C-83A1-F6EECF244321}">
                <p14:modId xmlns:p14="http://schemas.microsoft.com/office/powerpoint/2010/main" val="628987272"/>
              </p:ext>
            </p:extLst>
          </p:nvPr>
        </p:nvGraphicFramePr>
        <p:xfrm>
          <a:off x="808672" y="1435284"/>
          <a:ext cx="7023363" cy="3718560"/>
        </p:xfrm>
        <a:graphic>
          <a:graphicData uri="http://schemas.openxmlformats.org/drawingml/2006/table">
            <a:tbl>
              <a:tblPr firstRow="1" bandRow="1">
                <a:tableStyleId>{E8B1032C-EA38-4F05-BA0D-38AFFFC7BED3}</a:tableStyleId>
              </a:tblPr>
              <a:tblGrid>
                <a:gridCol w="591642">
                  <a:extLst>
                    <a:ext uri="{9D8B030D-6E8A-4147-A177-3AD203B41FA5}">
                      <a16:colId xmlns:a16="http://schemas.microsoft.com/office/drawing/2014/main" val="4287986105"/>
                    </a:ext>
                  </a:extLst>
                </a:gridCol>
                <a:gridCol w="6431721">
                  <a:extLst>
                    <a:ext uri="{9D8B030D-6E8A-4147-A177-3AD203B41FA5}">
                      <a16:colId xmlns:a16="http://schemas.microsoft.com/office/drawing/2014/main" val="3823175675"/>
                    </a:ext>
                  </a:extLst>
                </a:gridCol>
              </a:tblGrid>
              <a:tr h="370840">
                <a:tc>
                  <a:txBody>
                    <a:bodyPr/>
                    <a:lstStyle/>
                    <a:p>
                      <a:r>
                        <a:rPr lang="en-GB" sz="2000" dirty="0"/>
                        <a:t>1</a:t>
                      </a:r>
                    </a:p>
                    <a:p>
                      <a:r>
                        <a:rPr lang="en-GB" sz="2000" dirty="0"/>
                        <a:t>2</a:t>
                      </a:r>
                    </a:p>
                    <a:p>
                      <a:endParaRPr lang="en-GB" sz="2000" dirty="0"/>
                    </a:p>
                    <a:p>
                      <a:r>
                        <a:rPr lang="en-GB" sz="2000" dirty="0"/>
                        <a:t>3</a:t>
                      </a:r>
                    </a:p>
                    <a:p>
                      <a:r>
                        <a:rPr lang="en-GB" sz="2000" dirty="0"/>
                        <a:t>4</a:t>
                      </a:r>
                    </a:p>
                    <a:p>
                      <a:endParaRPr lang="en-GB" sz="2000" dirty="0"/>
                    </a:p>
                    <a:p>
                      <a:r>
                        <a:rPr lang="en-GB" sz="2000" dirty="0"/>
                        <a:t>5</a:t>
                      </a:r>
                    </a:p>
                    <a:p>
                      <a:r>
                        <a:rPr lang="en-GB" sz="2000" dirty="0"/>
                        <a:t>6</a:t>
                      </a:r>
                    </a:p>
                    <a:p>
                      <a:endParaRPr lang="en-GB" sz="2000" dirty="0"/>
                    </a:p>
                    <a:p>
                      <a:r>
                        <a:rPr lang="en-GB" sz="2000" dirty="0"/>
                        <a:t>7</a:t>
                      </a:r>
                    </a:p>
                    <a:p>
                      <a:r>
                        <a:rPr lang="en-GB" sz="2000" dirty="0"/>
                        <a:t>8</a:t>
                      </a:r>
                    </a:p>
                  </a:txBody>
                  <a:tcPr/>
                </a:tc>
                <a:tc>
                  <a:txBody>
                    <a:bodyPr/>
                    <a:lstStyle/>
                    <a:p>
                      <a:r>
                        <a:rPr lang="en-GB" sz="2000" b="0" dirty="0">
                          <a:solidFill>
                            <a:schemeClr val="tx1"/>
                          </a:solidFill>
                          <a:latin typeface="Courier New" panose="02070309020205020404" pitchFamily="49" charset="0"/>
                        </a:rPr>
                        <a:t>print(“Enter width”)</a:t>
                      </a:r>
                    </a:p>
                    <a:p>
                      <a:r>
                        <a:rPr lang="en-GB" sz="2000" b="0" dirty="0">
                          <a:solidFill>
                            <a:schemeClr val="tx1"/>
                          </a:solidFill>
                          <a:latin typeface="Courier New" panose="02070309020205020404" pitchFamily="49" charset="0"/>
                        </a:rPr>
                        <a:t>w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height”)</a:t>
                      </a:r>
                    </a:p>
                    <a:p>
                      <a:r>
                        <a:rPr lang="en-GB" sz="2000" b="0" dirty="0">
                          <a:solidFill>
                            <a:schemeClr val="tx1"/>
                          </a:solidFill>
                          <a:latin typeface="Courier New" panose="02070309020205020404" pitchFamily="49" charset="0"/>
                        </a:rPr>
                        <a:t>h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length”)</a:t>
                      </a:r>
                    </a:p>
                    <a:p>
                      <a:r>
                        <a:rPr lang="en-GB" sz="2000" b="0" dirty="0">
                          <a:solidFill>
                            <a:schemeClr val="tx1"/>
                          </a:solidFill>
                          <a:latin typeface="Courier New" panose="02070309020205020404" pitchFamily="49" charset="0"/>
                        </a:rPr>
                        <a:t>l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v = w * l * h</a:t>
                      </a:r>
                    </a:p>
                    <a:p>
                      <a:r>
                        <a:rPr lang="en-GB" sz="2000" b="0" dirty="0">
                          <a:solidFill>
                            <a:schemeClr val="tx1"/>
                          </a:solidFill>
                          <a:latin typeface="Courier New" panose="02070309020205020404" pitchFamily="49" charset="0"/>
                        </a:rPr>
                        <a:t>print(“Volume of </a:t>
                      </a:r>
                      <a:r>
                        <a:rPr lang="en-GB" sz="2000" b="0" dirty="0" err="1">
                          <a:solidFill>
                            <a:schemeClr val="tx1"/>
                          </a:solidFill>
                          <a:latin typeface="Courier New" panose="02070309020205020404" pitchFamily="49" charset="0"/>
                        </a:rPr>
                        <a:t>cuboid:”,v</a:t>
                      </a:r>
                      <a:r>
                        <a:rPr lang="en-GB" sz="2000" b="0" dirty="0">
                          <a:solidFill>
                            <a:schemeClr val="tx1"/>
                          </a:solidFill>
                          <a:latin typeface="Courier New" panose="02070309020205020404" pitchFamily="49" charset="0"/>
                        </a:rPr>
                        <a:t>)</a:t>
                      </a:r>
                    </a:p>
                    <a:p>
                      <a:endParaRPr lang="en-GB" sz="1800" b="0" dirty="0">
                        <a:solidFill>
                          <a:schemeClr val="tx1"/>
                        </a:solidFill>
                        <a:latin typeface="Courier New" panose="02070309020205020404" pitchFamily="49" charset="0"/>
                      </a:endParaRPr>
                    </a:p>
                  </a:txBody>
                  <a:tcPr/>
                </a:tc>
                <a:extLst>
                  <a:ext uri="{0D108BD9-81ED-4DB2-BD59-A6C34878D82A}">
                    <a16:rowId xmlns:a16="http://schemas.microsoft.com/office/drawing/2014/main" val="2500955563"/>
                  </a:ext>
                </a:extLst>
              </a:tr>
            </a:tbl>
          </a:graphicData>
        </a:graphic>
      </p:graphicFrame>
    </p:spTree>
    <p:extLst>
      <p:ext uri="{BB962C8B-B14F-4D97-AF65-F5344CB8AC3E}">
        <p14:creationId xmlns:p14="http://schemas.microsoft.com/office/powerpoint/2010/main" val="260259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16D1-F820-4649-B44D-DF7BBE1FB7AE}"/>
              </a:ext>
            </a:extLst>
          </p:cNvPr>
          <p:cNvSpPr>
            <a:spLocks noGrp="1"/>
          </p:cNvSpPr>
          <p:nvPr>
            <p:ph type="title"/>
          </p:nvPr>
        </p:nvSpPr>
        <p:spPr>
          <a:xfrm>
            <a:off x="450575" y="71528"/>
            <a:ext cx="11516138" cy="662781"/>
          </a:xfrm>
        </p:spPr>
        <p:txBody>
          <a:bodyPr>
            <a:normAutofit fontScale="90000"/>
          </a:bodyPr>
          <a:lstStyle/>
          <a:p>
            <a:r>
              <a:rPr lang="en-GB" dirty="0"/>
              <a:t>Copy the code and run. Does it do as you as expected?</a:t>
            </a:r>
          </a:p>
        </p:txBody>
      </p:sp>
      <p:graphicFrame>
        <p:nvGraphicFramePr>
          <p:cNvPr id="4" name="Table 4">
            <a:extLst>
              <a:ext uri="{FF2B5EF4-FFF2-40B4-BE49-F238E27FC236}">
                <a16:creationId xmlns:a16="http://schemas.microsoft.com/office/drawing/2014/main" id="{B80257B4-5489-4A23-BAB7-F7EDC8D324A4}"/>
              </a:ext>
            </a:extLst>
          </p:cNvPr>
          <p:cNvGraphicFramePr>
            <a:graphicFrameLocks noGrp="1"/>
          </p:cNvGraphicFramePr>
          <p:nvPr>
            <p:extLst>
              <p:ext uri="{D42A27DB-BD31-4B8C-83A1-F6EECF244321}">
                <p14:modId xmlns:p14="http://schemas.microsoft.com/office/powerpoint/2010/main" val="1688919012"/>
              </p:ext>
            </p:extLst>
          </p:nvPr>
        </p:nvGraphicFramePr>
        <p:xfrm>
          <a:off x="808672" y="1435284"/>
          <a:ext cx="5499363" cy="3718560"/>
        </p:xfrm>
        <a:graphic>
          <a:graphicData uri="http://schemas.openxmlformats.org/drawingml/2006/table">
            <a:tbl>
              <a:tblPr firstRow="1" bandRow="1">
                <a:tableStyleId>{E8B1032C-EA38-4F05-BA0D-38AFFFC7BED3}</a:tableStyleId>
              </a:tblPr>
              <a:tblGrid>
                <a:gridCol w="463262">
                  <a:extLst>
                    <a:ext uri="{9D8B030D-6E8A-4147-A177-3AD203B41FA5}">
                      <a16:colId xmlns:a16="http://schemas.microsoft.com/office/drawing/2014/main" val="4287986105"/>
                    </a:ext>
                  </a:extLst>
                </a:gridCol>
                <a:gridCol w="5036101">
                  <a:extLst>
                    <a:ext uri="{9D8B030D-6E8A-4147-A177-3AD203B41FA5}">
                      <a16:colId xmlns:a16="http://schemas.microsoft.com/office/drawing/2014/main" val="3823175675"/>
                    </a:ext>
                  </a:extLst>
                </a:gridCol>
              </a:tblGrid>
              <a:tr h="370840">
                <a:tc>
                  <a:txBody>
                    <a:bodyPr/>
                    <a:lstStyle/>
                    <a:p>
                      <a:r>
                        <a:rPr lang="en-GB" sz="2000" dirty="0"/>
                        <a:t>1</a:t>
                      </a:r>
                    </a:p>
                    <a:p>
                      <a:r>
                        <a:rPr lang="en-GB" sz="2000" dirty="0"/>
                        <a:t>2</a:t>
                      </a:r>
                    </a:p>
                    <a:p>
                      <a:endParaRPr lang="en-GB" sz="2000" dirty="0"/>
                    </a:p>
                    <a:p>
                      <a:r>
                        <a:rPr lang="en-GB" sz="2000" dirty="0"/>
                        <a:t>3</a:t>
                      </a:r>
                    </a:p>
                    <a:p>
                      <a:r>
                        <a:rPr lang="en-GB" sz="2000" dirty="0"/>
                        <a:t>4</a:t>
                      </a:r>
                    </a:p>
                    <a:p>
                      <a:endParaRPr lang="en-GB" sz="2000" dirty="0"/>
                    </a:p>
                    <a:p>
                      <a:r>
                        <a:rPr lang="en-GB" sz="2000" dirty="0"/>
                        <a:t>5</a:t>
                      </a:r>
                    </a:p>
                    <a:p>
                      <a:r>
                        <a:rPr lang="en-GB" sz="2000" dirty="0"/>
                        <a:t>6</a:t>
                      </a:r>
                    </a:p>
                    <a:p>
                      <a:endParaRPr lang="en-GB" sz="2000" dirty="0"/>
                    </a:p>
                    <a:p>
                      <a:r>
                        <a:rPr lang="en-GB" sz="2000" dirty="0"/>
                        <a:t>7</a:t>
                      </a:r>
                    </a:p>
                    <a:p>
                      <a:r>
                        <a:rPr lang="en-GB" sz="2000" dirty="0"/>
                        <a:t>8</a:t>
                      </a:r>
                    </a:p>
                  </a:txBody>
                  <a:tcPr/>
                </a:tc>
                <a:tc>
                  <a:txBody>
                    <a:bodyPr/>
                    <a:lstStyle/>
                    <a:p>
                      <a:r>
                        <a:rPr lang="en-GB" sz="2000" b="0" dirty="0">
                          <a:solidFill>
                            <a:schemeClr val="tx1"/>
                          </a:solidFill>
                          <a:latin typeface="Courier New" panose="02070309020205020404" pitchFamily="49" charset="0"/>
                        </a:rPr>
                        <a:t>print(“Enter width”)</a:t>
                      </a:r>
                    </a:p>
                    <a:p>
                      <a:r>
                        <a:rPr lang="en-GB" sz="2000" b="0" dirty="0">
                          <a:solidFill>
                            <a:schemeClr val="tx1"/>
                          </a:solidFill>
                          <a:latin typeface="Courier New" panose="02070309020205020404" pitchFamily="49" charset="0"/>
                        </a:rPr>
                        <a:t>w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height”)</a:t>
                      </a:r>
                    </a:p>
                    <a:p>
                      <a:r>
                        <a:rPr lang="en-GB" sz="2000" b="0" dirty="0">
                          <a:solidFill>
                            <a:schemeClr val="tx1"/>
                          </a:solidFill>
                          <a:latin typeface="Courier New" panose="02070309020205020404" pitchFamily="49" charset="0"/>
                        </a:rPr>
                        <a:t>h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length”)</a:t>
                      </a:r>
                    </a:p>
                    <a:p>
                      <a:r>
                        <a:rPr lang="en-GB" sz="2000" b="0" dirty="0">
                          <a:solidFill>
                            <a:schemeClr val="tx1"/>
                          </a:solidFill>
                          <a:latin typeface="Courier New" panose="02070309020205020404" pitchFamily="49" charset="0"/>
                        </a:rPr>
                        <a:t>l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v = w * l * h</a:t>
                      </a:r>
                    </a:p>
                    <a:p>
                      <a:r>
                        <a:rPr lang="en-GB" sz="2000" b="0" dirty="0">
                          <a:solidFill>
                            <a:schemeClr val="tx1"/>
                          </a:solidFill>
                          <a:latin typeface="Courier New" panose="02070309020205020404" pitchFamily="49" charset="0"/>
                        </a:rPr>
                        <a:t>print(“Volume of </a:t>
                      </a:r>
                      <a:r>
                        <a:rPr lang="en-GB" sz="2000" b="0" dirty="0" err="1">
                          <a:solidFill>
                            <a:schemeClr val="tx1"/>
                          </a:solidFill>
                          <a:latin typeface="Courier New" panose="02070309020205020404" pitchFamily="49" charset="0"/>
                        </a:rPr>
                        <a:t>cuboid:”,v</a:t>
                      </a:r>
                      <a:r>
                        <a:rPr lang="en-GB" sz="2000" b="0" dirty="0">
                          <a:solidFill>
                            <a:schemeClr val="tx1"/>
                          </a:solidFill>
                          <a:latin typeface="Courier New" panose="02070309020205020404" pitchFamily="49" charset="0"/>
                        </a:rPr>
                        <a:t>)</a:t>
                      </a:r>
                    </a:p>
                    <a:p>
                      <a:endParaRPr lang="en-GB" sz="1800" b="0" dirty="0">
                        <a:solidFill>
                          <a:schemeClr val="tx1"/>
                        </a:solidFill>
                        <a:latin typeface="Courier New" panose="02070309020205020404" pitchFamily="49" charset="0"/>
                      </a:endParaRPr>
                    </a:p>
                  </a:txBody>
                  <a:tcPr/>
                </a:tc>
                <a:extLst>
                  <a:ext uri="{0D108BD9-81ED-4DB2-BD59-A6C34878D82A}">
                    <a16:rowId xmlns:a16="http://schemas.microsoft.com/office/drawing/2014/main" val="2500955563"/>
                  </a:ext>
                </a:extLst>
              </a:tr>
            </a:tbl>
          </a:graphicData>
        </a:graphic>
      </p:graphicFrame>
      <p:sp>
        <p:nvSpPr>
          <p:cNvPr id="3" name="TextBox 2">
            <a:extLst>
              <a:ext uri="{FF2B5EF4-FFF2-40B4-BE49-F238E27FC236}">
                <a16:creationId xmlns:a16="http://schemas.microsoft.com/office/drawing/2014/main" id="{F470852E-B4F2-4E2B-8B55-243B88E7C4B2}"/>
              </a:ext>
            </a:extLst>
          </p:cNvPr>
          <p:cNvSpPr txBox="1"/>
          <p:nvPr/>
        </p:nvSpPr>
        <p:spPr>
          <a:xfrm>
            <a:off x="6798365" y="2067339"/>
            <a:ext cx="4691270" cy="923330"/>
          </a:xfrm>
          <a:prstGeom prst="rect">
            <a:avLst/>
          </a:prstGeom>
          <a:noFill/>
        </p:spPr>
        <p:txBody>
          <a:bodyPr wrap="square" rtlCol="0">
            <a:spAutoFit/>
          </a:bodyPr>
          <a:lstStyle/>
          <a:p>
            <a:r>
              <a:rPr lang="en-GB" dirty="0"/>
              <a:t>You can download a copy of the code from:</a:t>
            </a:r>
          </a:p>
          <a:p>
            <a:endParaRPr lang="en-GB" dirty="0"/>
          </a:p>
          <a:p>
            <a:r>
              <a:rPr lang="en-GB" dirty="0">
                <a:hlinkClick r:id="rId2"/>
              </a:rPr>
              <a:t>datatypes.py </a:t>
            </a:r>
            <a:endParaRPr lang="en-GB" dirty="0"/>
          </a:p>
        </p:txBody>
      </p:sp>
    </p:spTree>
    <p:extLst>
      <p:ext uri="{BB962C8B-B14F-4D97-AF65-F5344CB8AC3E}">
        <p14:creationId xmlns:p14="http://schemas.microsoft.com/office/powerpoint/2010/main" val="2915791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16D1-F820-4649-B44D-DF7BBE1FB7AE}"/>
              </a:ext>
            </a:extLst>
          </p:cNvPr>
          <p:cNvSpPr>
            <a:spLocks noGrp="1"/>
          </p:cNvSpPr>
          <p:nvPr>
            <p:ph type="title"/>
          </p:nvPr>
        </p:nvSpPr>
        <p:spPr>
          <a:xfrm>
            <a:off x="450575" y="71528"/>
            <a:ext cx="11516138"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B80257B4-5489-4A23-BAB7-F7EDC8D324A4}"/>
              </a:ext>
            </a:extLst>
          </p:cNvPr>
          <p:cNvGraphicFramePr>
            <a:graphicFrameLocks noGrp="1"/>
          </p:cNvGraphicFramePr>
          <p:nvPr>
            <p:extLst>
              <p:ext uri="{D42A27DB-BD31-4B8C-83A1-F6EECF244321}">
                <p14:modId xmlns:p14="http://schemas.microsoft.com/office/powerpoint/2010/main" val="1126933977"/>
              </p:ext>
            </p:extLst>
          </p:nvPr>
        </p:nvGraphicFramePr>
        <p:xfrm>
          <a:off x="808672" y="1435284"/>
          <a:ext cx="5499363" cy="3718560"/>
        </p:xfrm>
        <a:graphic>
          <a:graphicData uri="http://schemas.openxmlformats.org/drawingml/2006/table">
            <a:tbl>
              <a:tblPr firstRow="1" bandRow="1">
                <a:tableStyleId>{E8B1032C-EA38-4F05-BA0D-38AFFFC7BED3}</a:tableStyleId>
              </a:tblPr>
              <a:tblGrid>
                <a:gridCol w="463262">
                  <a:extLst>
                    <a:ext uri="{9D8B030D-6E8A-4147-A177-3AD203B41FA5}">
                      <a16:colId xmlns:a16="http://schemas.microsoft.com/office/drawing/2014/main" val="4287986105"/>
                    </a:ext>
                  </a:extLst>
                </a:gridCol>
                <a:gridCol w="5036101">
                  <a:extLst>
                    <a:ext uri="{9D8B030D-6E8A-4147-A177-3AD203B41FA5}">
                      <a16:colId xmlns:a16="http://schemas.microsoft.com/office/drawing/2014/main" val="3823175675"/>
                    </a:ext>
                  </a:extLst>
                </a:gridCol>
              </a:tblGrid>
              <a:tr h="370840">
                <a:tc>
                  <a:txBody>
                    <a:bodyPr/>
                    <a:lstStyle/>
                    <a:p>
                      <a:r>
                        <a:rPr lang="en-GB" sz="2000" dirty="0"/>
                        <a:t>1</a:t>
                      </a:r>
                    </a:p>
                    <a:p>
                      <a:r>
                        <a:rPr lang="en-GB" sz="2000" dirty="0"/>
                        <a:t>2</a:t>
                      </a:r>
                    </a:p>
                    <a:p>
                      <a:endParaRPr lang="en-GB" sz="2000" dirty="0"/>
                    </a:p>
                    <a:p>
                      <a:r>
                        <a:rPr lang="en-GB" sz="2000" dirty="0"/>
                        <a:t>3</a:t>
                      </a:r>
                    </a:p>
                    <a:p>
                      <a:r>
                        <a:rPr lang="en-GB" sz="2000" dirty="0"/>
                        <a:t>4</a:t>
                      </a:r>
                    </a:p>
                    <a:p>
                      <a:endParaRPr lang="en-GB" sz="2000" dirty="0"/>
                    </a:p>
                    <a:p>
                      <a:r>
                        <a:rPr lang="en-GB" sz="2000" dirty="0"/>
                        <a:t>5</a:t>
                      </a:r>
                    </a:p>
                    <a:p>
                      <a:r>
                        <a:rPr lang="en-GB" sz="2000" dirty="0"/>
                        <a:t>6</a:t>
                      </a:r>
                    </a:p>
                    <a:p>
                      <a:endParaRPr lang="en-GB" sz="2000" dirty="0"/>
                    </a:p>
                    <a:p>
                      <a:r>
                        <a:rPr lang="en-GB" sz="2000" dirty="0"/>
                        <a:t>7</a:t>
                      </a:r>
                    </a:p>
                    <a:p>
                      <a:r>
                        <a:rPr lang="en-GB" sz="2000" dirty="0"/>
                        <a:t>8</a:t>
                      </a:r>
                    </a:p>
                  </a:txBody>
                  <a:tcPr/>
                </a:tc>
                <a:tc>
                  <a:txBody>
                    <a:bodyPr/>
                    <a:lstStyle/>
                    <a:p>
                      <a:r>
                        <a:rPr lang="en-GB" sz="2000" b="0" dirty="0">
                          <a:solidFill>
                            <a:schemeClr val="tx1"/>
                          </a:solidFill>
                          <a:latin typeface="Courier New" panose="02070309020205020404" pitchFamily="49" charset="0"/>
                        </a:rPr>
                        <a:t>print(“Enter width”)</a:t>
                      </a:r>
                    </a:p>
                    <a:p>
                      <a:r>
                        <a:rPr lang="en-GB" sz="2000" b="0" dirty="0">
                          <a:solidFill>
                            <a:schemeClr val="tx1"/>
                          </a:solidFill>
                          <a:latin typeface="Courier New" panose="02070309020205020404" pitchFamily="49" charset="0"/>
                        </a:rPr>
                        <a:t>w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height”)</a:t>
                      </a:r>
                    </a:p>
                    <a:p>
                      <a:r>
                        <a:rPr lang="en-GB" sz="2000" b="0" dirty="0">
                          <a:solidFill>
                            <a:schemeClr val="tx1"/>
                          </a:solidFill>
                          <a:latin typeface="Courier New" panose="02070309020205020404" pitchFamily="49" charset="0"/>
                        </a:rPr>
                        <a:t>h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length”)</a:t>
                      </a:r>
                    </a:p>
                    <a:p>
                      <a:r>
                        <a:rPr lang="en-GB" sz="2000" b="0" dirty="0">
                          <a:solidFill>
                            <a:schemeClr val="tx1"/>
                          </a:solidFill>
                          <a:latin typeface="Courier New" panose="02070309020205020404" pitchFamily="49" charset="0"/>
                        </a:rPr>
                        <a:t>l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v = w * l * h</a:t>
                      </a:r>
                    </a:p>
                    <a:p>
                      <a:r>
                        <a:rPr lang="en-GB" sz="2000" b="0" dirty="0">
                          <a:solidFill>
                            <a:schemeClr val="tx1"/>
                          </a:solidFill>
                          <a:latin typeface="Courier New" panose="02070309020205020404" pitchFamily="49" charset="0"/>
                        </a:rPr>
                        <a:t>print(“Volume of </a:t>
                      </a:r>
                      <a:r>
                        <a:rPr lang="en-GB" sz="2000" b="0" dirty="0" err="1">
                          <a:solidFill>
                            <a:schemeClr val="tx1"/>
                          </a:solidFill>
                          <a:latin typeface="Courier New" panose="02070309020205020404" pitchFamily="49" charset="0"/>
                        </a:rPr>
                        <a:t>cuboid:”,v</a:t>
                      </a:r>
                      <a:r>
                        <a:rPr lang="en-GB" sz="2000" b="0" dirty="0">
                          <a:solidFill>
                            <a:schemeClr val="tx1"/>
                          </a:solidFill>
                          <a:latin typeface="Courier New" panose="02070309020205020404" pitchFamily="49" charset="0"/>
                        </a:rPr>
                        <a:t>)</a:t>
                      </a:r>
                    </a:p>
                    <a:p>
                      <a:endParaRPr lang="en-GB" sz="1800" b="0" dirty="0">
                        <a:solidFill>
                          <a:schemeClr val="tx1"/>
                        </a:solidFill>
                        <a:latin typeface="Courier New" panose="02070309020205020404" pitchFamily="49" charset="0"/>
                      </a:endParaRPr>
                    </a:p>
                  </a:txBody>
                  <a:tcPr/>
                </a:tc>
                <a:extLst>
                  <a:ext uri="{0D108BD9-81ED-4DB2-BD59-A6C34878D82A}">
                    <a16:rowId xmlns:a16="http://schemas.microsoft.com/office/drawing/2014/main" val="2500955563"/>
                  </a:ext>
                </a:extLst>
              </a:tr>
            </a:tbl>
          </a:graphicData>
        </a:graphic>
      </p:graphicFrame>
      <p:sp>
        <p:nvSpPr>
          <p:cNvPr id="3" name="TextBox 2">
            <a:extLst>
              <a:ext uri="{FF2B5EF4-FFF2-40B4-BE49-F238E27FC236}">
                <a16:creationId xmlns:a16="http://schemas.microsoft.com/office/drawing/2014/main" id="{F470852E-B4F2-4E2B-8B55-243B88E7C4B2}"/>
              </a:ext>
            </a:extLst>
          </p:cNvPr>
          <p:cNvSpPr txBox="1"/>
          <p:nvPr/>
        </p:nvSpPr>
        <p:spPr>
          <a:xfrm>
            <a:off x="7022955" y="1443841"/>
            <a:ext cx="4691270" cy="4524315"/>
          </a:xfrm>
          <a:prstGeom prst="rect">
            <a:avLst/>
          </a:prstGeom>
          <a:noFill/>
        </p:spPr>
        <p:txBody>
          <a:bodyPr wrap="square" rtlCol="0">
            <a:spAutoFit/>
          </a:bodyPr>
          <a:lstStyle/>
          <a:p>
            <a:r>
              <a:rPr lang="en-GB" b="1" dirty="0"/>
              <a:t>Add comments on to the code:</a:t>
            </a:r>
          </a:p>
          <a:p>
            <a:endParaRPr lang="en-GB" dirty="0"/>
          </a:p>
          <a:p>
            <a:pPr marL="342900" indent="-342900">
              <a:buFont typeface="+mj-lt"/>
              <a:buAutoNum type="arabicPeriod"/>
            </a:pPr>
            <a:r>
              <a:rPr lang="en-GB" dirty="0"/>
              <a:t>Identify the variables</a:t>
            </a:r>
          </a:p>
          <a:p>
            <a:pPr marL="342900" indent="-342900">
              <a:buFont typeface="+mj-lt"/>
              <a:buAutoNum type="arabicPeriod"/>
            </a:pPr>
            <a:r>
              <a:rPr lang="en-GB" dirty="0"/>
              <a:t>Why is there a double bracket at the end of each casting statement?</a:t>
            </a:r>
          </a:p>
          <a:p>
            <a:pPr marL="342900" indent="-342900">
              <a:buFont typeface="+mj-lt"/>
              <a:buAutoNum type="arabicPeriod"/>
            </a:pPr>
            <a:r>
              <a:rPr lang="en-GB" dirty="0"/>
              <a:t>What will happen if the user enters 2.2, 1.1 and 3.3 for the width, height and length respectively?</a:t>
            </a:r>
          </a:p>
          <a:p>
            <a:pPr marL="342900" indent="-342900">
              <a:buFont typeface="+mj-lt"/>
              <a:buAutoNum type="arabicPeriod"/>
            </a:pPr>
            <a:r>
              <a:rPr lang="en-GB" dirty="0"/>
              <a:t>What casting should the program use so that it can handle non whole numbers?</a:t>
            </a:r>
          </a:p>
          <a:p>
            <a:pPr marL="342900" indent="-342900">
              <a:buFont typeface="+mj-lt"/>
              <a:buAutoNum type="arabicPeriod"/>
            </a:pPr>
            <a:r>
              <a:rPr lang="en-GB" dirty="0"/>
              <a:t>Modify the program to a more suitable casting</a:t>
            </a:r>
          </a:p>
          <a:p>
            <a:pPr marL="342900" indent="-342900">
              <a:buFont typeface="+mj-lt"/>
              <a:buAutoNum type="arabicPeriod"/>
            </a:pPr>
            <a:r>
              <a:rPr lang="en-GB" dirty="0"/>
              <a:t>What happens if the user enters letter instead of numbers? Why?</a:t>
            </a:r>
          </a:p>
          <a:p>
            <a:endParaRPr lang="en-GB" dirty="0"/>
          </a:p>
          <a:p>
            <a:endParaRPr lang="en-GB" dirty="0"/>
          </a:p>
        </p:txBody>
      </p:sp>
    </p:spTree>
    <p:extLst>
      <p:ext uri="{BB962C8B-B14F-4D97-AF65-F5344CB8AC3E}">
        <p14:creationId xmlns:p14="http://schemas.microsoft.com/office/powerpoint/2010/main" val="571190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Data types and Casting</a:t>
            </a:r>
          </a:p>
        </p:txBody>
      </p:sp>
      <p:sp>
        <p:nvSpPr>
          <p:cNvPr id="5" name="Subtitle 4">
            <a:extLst>
              <a:ext uri="{FF2B5EF4-FFF2-40B4-BE49-F238E27FC236}">
                <a16:creationId xmlns:a16="http://schemas.microsoft.com/office/drawing/2014/main" id="{A9233AE6-93A8-43E0-8D90-3C2872A9ECD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155352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316D1-F820-4649-B44D-DF7BBE1FB7AE}"/>
              </a:ext>
            </a:extLst>
          </p:cNvPr>
          <p:cNvSpPr>
            <a:spLocks noGrp="1"/>
          </p:cNvSpPr>
          <p:nvPr>
            <p:ph type="title"/>
          </p:nvPr>
        </p:nvSpPr>
        <p:spPr>
          <a:xfrm>
            <a:off x="450575" y="71528"/>
            <a:ext cx="11516138" cy="662781"/>
          </a:xfrm>
        </p:spPr>
        <p:txBody>
          <a:bodyPr>
            <a:normAutofit fontScale="90000"/>
          </a:bodyPr>
          <a:lstStyle/>
          <a:p>
            <a:r>
              <a:rPr lang="en-GB" dirty="0"/>
              <a:t>Investigate the code</a:t>
            </a:r>
          </a:p>
        </p:txBody>
      </p:sp>
      <p:graphicFrame>
        <p:nvGraphicFramePr>
          <p:cNvPr id="4" name="Table 4">
            <a:extLst>
              <a:ext uri="{FF2B5EF4-FFF2-40B4-BE49-F238E27FC236}">
                <a16:creationId xmlns:a16="http://schemas.microsoft.com/office/drawing/2014/main" id="{B80257B4-5489-4A23-BAB7-F7EDC8D324A4}"/>
              </a:ext>
            </a:extLst>
          </p:cNvPr>
          <p:cNvGraphicFramePr>
            <a:graphicFrameLocks noGrp="1"/>
          </p:cNvGraphicFramePr>
          <p:nvPr/>
        </p:nvGraphicFramePr>
        <p:xfrm>
          <a:off x="808672" y="1435284"/>
          <a:ext cx="5499363" cy="3718560"/>
        </p:xfrm>
        <a:graphic>
          <a:graphicData uri="http://schemas.openxmlformats.org/drawingml/2006/table">
            <a:tbl>
              <a:tblPr firstRow="1" bandRow="1">
                <a:tableStyleId>{E8B1032C-EA38-4F05-BA0D-38AFFFC7BED3}</a:tableStyleId>
              </a:tblPr>
              <a:tblGrid>
                <a:gridCol w="463262">
                  <a:extLst>
                    <a:ext uri="{9D8B030D-6E8A-4147-A177-3AD203B41FA5}">
                      <a16:colId xmlns:a16="http://schemas.microsoft.com/office/drawing/2014/main" val="4287986105"/>
                    </a:ext>
                  </a:extLst>
                </a:gridCol>
                <a:gridCol w="5036101">
                  <a:extLst>
                    <a:ext uri="{9D8B030D-6E8A-4147-A177-3AD203B41FA5}">
                      <a16:colId xmlns:a16="http://schemas.microsoft.com/office/drawing/2014/main" val="3823175675"/>
                    </a:ext>
                  </a:extLst>
                </a:gridCol>
              </a:tblGrid>
              <a:tr h="370840">
                <a:tc>
                  <a:txBody>
                    <a:bodyPr/>
                    <a:lstStyle/>
                    <a:p>
                      <a:r>
                        <a:rPr lang="en-GB" sz="2000" dirty="0"/>
                        <a:t>1</a:t>
                      </a:r>
                    </a:p>
                    <a:p>
                      <a:r>
                        <a:rPr lang="en-GB" sz="2000" dirty="0"/>
                        <a:t>2</a:t>
                      </a:r>
                    </a:p>
                    <a:p>
                      <a:endParaRPr lang="en-GB" sz="2000" dirty="0"/>
                    </a:p>
                    <a:p>
                      <a:r>
                        <a:rPr lang="en-GB" sz="2000" dirty="0"/>
                        <a:t>3</a:t>
                      </a:r>
                    </a:p>
                    <a:p>
                      <a:r>
                        <a:rPr lang="en-GB" sz="2000" dirty="0"/>
                        <a:t>4</a:t>
                      </a:r>
                    </a:p>
                    <a:p>
                      <a:endParaRPr lang="en-GB" sz="2000" dirty="0"/>
                    </a:p>
                    <a:p>
                      <a:r>
                        <a:rPr lang="en-GB" sz="2000" dirty="0"/>
                        <a:t>5</a:t>
                      </a:r>
                    </a:p>
                    <a:p>
                      <a:r>
                        <a:rPr lang="en-GB" sz="2000" dirty="0"/>
                        <a:t>6</a:t>
                      </a:r>
                    </a:p>
                    <a:p>
                      <a:endParaRPr lang="en-GB" sz="2000" dirty="0"/>
                    </a:p>
                    <a:p>
                      <a:r>
                        <a:rPr lang="en-GB" sz="2000" dirty="0"/>
                        <a:t>7</a:t>
                      </a:r>
                    </a:p>
                    <a:p>
                      <a:r>
                        <a:rPr lang="en-GB" sz="2000" dirty="0"/>
                        <a:t>8</a:t>
                      </a:r>
                    </a:p>
                  </a:txBody>
                  <a:tcPr/>
                </a:tc>
                <a:tc>
                  <a:txBody>
                    <a:bodyPr/>
                    <a:lstStyle/>
                    <a:p>
                      <a:r>
                        <a:rPr lang="en-GB" sz="2000" b="0" dirty="0">
                          <a:solidFill>
                            <a:schemeClr val="tx1"/>
                          </a:solidFill>
                          <a:latin typeface="Courier New" panose="02070309020205020404" pitchFamily="49" charset="0"/>
                        </a:rPr>
                        <a:t>print(“Enter width”)</a:t>
                      </a:r>
                    </a:p>
                    <a:p>
                      <a:r>
                        <a:rPr lang="en-GB" sz="2000" b="0" dirty="0">
                          <a:solidFill>
                            <a:schemeClr val="tx1"/>
                          </a:solidFill>
                          <a:latin typeface="Courier New" panose="02070309020205020404" pitchFamily="49" charset="0"/>
                        </a:rPr>
                        <a:t>w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height”)</a:t>
                      </a:r>
                    </a:p>
                    <a:p>
                      <a:r>
                        <a:rPr lang="en-GB" sz="2000" b="0" dirty="0">
                          <a:solidFill>
                            <a:schemeClr val="tx1"/>
                          </a:solidFill>
                          <a:latin typeface="Courier New" panose="02070309020205020404" pitchFamily="49" charset="0"/>
                        </a:rPr>
                        <a:t>h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print(“Enter length”)</a:t>
                      </a:r>
                    </a:p>
                    <a:p>
                      <a:r>
                        <a:rPr lang="en-GB" sz="2000" b="0" dirty="0">
                          <a:solidFill>
                            <a:schemeClr val="tx1"/>
                          </a:solidFill>
                          <a:latin typeface="Courier New" panose="02070309020205020404" pitchFamily="49" charset="0"/>
                        </a:rPr>
                        <a:t>l = int(input())</a:t>
                      </a:r>
                    </a:p>
                    <a:p>
                      <a:endParaRPr lang="en-GB" sz="2000" b="0" dirty="0">
                        <a:solidFill>
                          <a:schemeClr val="tx1"/>
                        </a:solidFill>
                        <a:latin typeface="Courier New" panose="02070309020205020404" pitchFamily="49" charset="0"/>
                      </a:endParaRPr>
                    </a:p>
                    <a:p>
                      <a:r>
                        <a:rPr lang="en-GB" sz="2000" b="0" dirty="0">
                          <a:solidFill>
                            <a:schemeClr val="tx1"/>
                          </a:solidFill>
                          <a:latin typeface="Courier New" panose="02070309020205020404" pitchFamily="49" charset="0"/>
                        </a:rPr>
                        <a:t>v = w * l * h</a:t>
                      </a:r>
                    </a:p>
                    <a:p>
                      <a:r>
                        <a:rPr lang="en-GB" sz="2000" b="0" dirty="0">
                          <a:solidFill>
                            <a:schemeClr val="tx1"/>
                          </a:solidFill>
                          <a:latin typeface="Courier New" panose="02070309020205020404" pitchFamily="49" charset="0"/>
                        </a:rPr>
                        <a:t>print(“Volume of </a:t>
                      </a:r>
                      <a:r>
                        <a:rPr lang="en-GB" sz="2000" b="0" dirty="0" err="1">
                          <a:solidFill>
                            <a:schemeClr val="tx1"/>
                          </a:solidFill>
                          <a:latin typeface="Courier New" panose="02070309020205020404" pitchFamily="49" charset="0"/>
                        </a:rPr>
                        <a:t>cuboid:”,v</a:t>
                      </a:r>
                      <a:r>
                        <a:rPr lang="en-GB" sz="2000" b="0" dirty="0">
                          <a:solidFill>
                            <a:schemeClr val="tx1"/>
                          </a:solidFill>
                          <a:latin typeface="Courier New" panose="02070309020205020404" pitchFamily="49" charset="0"/>
                        </a:rPr>
                        <a:t>)</a:t>
                      </a:r>
                    </a:p>
                    <a:p>
                      <a:endParaRPr lang="en-GB" sz="1800" b="0" dirty="0">
                        <a:solidFill>
                          <a:schemeClr val="tx1"/>
                        </a:solidFill>
                        <a:latin typeface="Courier New" panose="02070309020205020404" pitchFamily="49" charset="0"/>
                      </a:endParaRPr>
                    </a:p>
                  </a:txBody>
                  <a:tcPr/>
                </a:tc>
                <a:extLst>
                  <a:ext uri="{0D108BD9-81ED-4DB2-BD59-A6C34878D82A}">
                    <a16:rowId xmlns:a16="http://schemas.microsoft.com/office/drawing/2014/main" val="2500955563"/>
                  </a:ext>
                </a:extLst>
              </a:tr>
            </a:tbl>
          </a:graphicData>
        </a:graphic>
      </p:graphicFrame>
      <p:sp>
        <p:nvSpPr>
          <p:cNvPr id="5" name="Rectangle 4">
            <a:extLst>
              <a:ext uri="{FF2B5EF4-FFF2-40B4-BE49-F238E27FC236}">
                <a16:creationId xmlns:a16="http://schemas.microsoft.com/office/drawing/2014/main" id="{0FCFF5CE-C6E5-4A92-AD58-77D95A1EA49E}"/>
              </a:ext>
            </a:extLst>
          </p:cNvPr>
          <p:cNvSpPr/>
          <p:nvPr/>
        </p:nvSpPr>
        <p:spPr>
          <a:xfrm>
            <a:off x="6692636" y="1319018"/>
            <a:ext cx="5274076" cy="913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Because we have a function inside a function you need to remember to add the double bracket at the end</a:t>
            </a:r>
          </a:p>
        </p:txBody>
      </p:sp>
      <p:sp>
        <p:nvSpPr>
          <p:cNvPr id="6" name="Rectangle 5">
            <a:extLst>
              <a:ext uri="{FF2B5EF4-FFF2-40B4-BE49-F238E27FC236}">
                <a16:creationId xmlns:a16="http://schemas.microsoft.com/office/drawing/2014/main" id="{FD764DB4-BBAD-4EBA-A21D-0CB553397B18}"/>
              </a:ext>
            </a:extLst>
          </p:cNvPr>
          <p:cNvSpPr/>
          <p:nvPr/>
        </p:nvSpPr>
        <p:spPr>
          <a:xfrm>
            <a:off x="6692637" y="2557930"/>
            <a:ext cx="5274075" cy="545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All castings should be changed to float so we can handle non integer values.</a:t>
            </a:r>
          </a:p>
        </p:txBody>
      </p:sp>
      <p:sp>
        <p:nvSpPr>
          <p:cNvPr id="7" name="Rectangle 6">
            <a:extLst>
              <a:ext uri="{FF2B5EF4-FFF2-40B4-BE49-F238E27FC236}">
                <a16:creationId xmlns:a16="http://schemas.microsoft.com/office/drawing/2014/main" id="{391FF5D3-32C9-4710-B849-3434300B108F}"/>
              </a:ext>
            </a:extLst>
          </p:cNvPr>
          <p:cNvSpPr/>
          <p:nvPr/>
        </p:nvSpPr>
        <p:spPr>
          <a:xfrm>
            <a:off x="6692637" y="3429000"/>
            <a:ext cx="5274075" cy="5454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w, h, l and v are all variables</a:t>
            </a:r>
          </a:p>
        </p:txBody>
      </p:sp>
      <p:sp>
        <p:nvSpPr>
          <p:cNvPr id="8" name="Rectangle 7">
            <a:extLst>
              <a:ext uri="{FF2B5EF4-FFF2-40B4-BE49-F238E27FC236}">
                <a16:creationId xmlns:a16="http://schemas.microsoft.com/office/drawing/2014/main" id="{290B0C66-75EE-4C46-9228-9313933B5B48}"/>
              </a:ext>
            </a:extLst>
          </p:cNvPr>
          <p:cNvSpPr/>
          <p:nvPr/>
        </p:nvSpPr>
        <p:spPr>
          <a:xfrm>
            <a:off x="6692637" y="4226007"/>
            <a:ext cx="5274075" cy="10518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a:t>If the user enters letters instead of numbers the program crashes because the cannot be converted to numeric values</a:t>
            </a:r>
          </a:p>
        </p:txBody>
      </p:sp>
    </p:spTree>
    <p:extLst>
      <p:ext uri="{BB962C8B-B14F-4D97-AF65-F5344CB8AC3E}">
        <p14:creationId xmlns:p14="http://schemas.microsoft.com/office/powerpoint/2010/main" val="3444253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A7C4F-3E37-4599-8826-0AB503F5BAC6}"/>
              </a:ext>
            </a:extLst>
          </p:cNvPr>
          <p:cNvSpPr>
            <a:spLocks noGrp="1"/>
          </p:cNvSpPr>
          <p:nvPr>
            <p:ph type="title"/>
          </p:nvPr>
        </p:nvSpPr>
        <p:spPr/>
        <p:txBody>
          <a:bodyPr>
            <a:normAutofit fontScale="90000"/>
          </a:bodyPr>
          <a:lstStyle/>
          <a:p>
            <a:r>
              <a:rPr lang="en-GB" dirty="0"/>
              <a:t>Plenary: what is output in each case?</a:t>
            </a:r>
          </a:p>
        </p:txBody>
      </p:sp>
      <p:sp>
        <p:nvSpPr>
          <p:cNvPr id="3" name="Content Placeholder 2">
            <a:extLst>
              <a:ext uri="{FF2B5EF4-FFF2-40B4-BE49-F238E27FC236}">
                <a16:creationId xmlns:a16="http://schemas.microsoft.com/office/drawing/2014/main" id="{EF89EA87-D39E-402C-A566-E1B0814317AA}"/>
              </a:ext>
            </a:extLst>
          </p:cNvPr>
          <p:cNvSpPr>
            <a:spLocks noGrp="1"/>
          </p:cNvSpPr>
          <p:nvPr>
            <p:ph idx="1"/>
          </p:nvPr>
        </p:nvSpPr>
        <p:spPr>
          <a:xfrm>
            <a:off x="421105" y="887349"/>
            <a:ext cx="10359190" cy="5657830"/>
          </a:xfrm>
        </p:spPr>
        <p:txBody>
          <a:bodyPr numCol="2">
            <a:normAutofit lnSpcReduction="10000"/>
          </a:bodyPr>
          <a:lstStyle/>
          <a:p>
            <a:pPr marL="514350" indent="-514350">
              <a:lnSpc>
                <a:spcPct val="110000"/>
              </a:lnSpc>
              <a:buFont typeface="+mj-lt"/>
              <a:buAutoNum type="arabicParenR"/>
            </a:pPr>
            <a:r>
              <a:rPr lang="en-GB" sz="1600" dirty="0">
                <a:latin typeface="Courier New" panose="02070309020205020404" pitchFamily="49" charset="0"/>
                <a:cs typeface="Courier New" panose="02070309020205020404" pitchFamily="49" charset="0"/>
              </a:rPr>
              <a:t>print(7+3)</a:t>
            </a:r>
          </a:p>
          <a:p>
            <a:pPr marL="514350" indent="-514350">
              <a:lnSpc>
                <a:spcPct val="110000"/>
              </a:lnSpc>
              <a:buFont typeface="+mj-lt"/>
              <a:buAutoNum type="arabicParenR"/>
            </a:pPr>
            <a:endParaRPr lang="en-GB" sz="1600" dirty="0">
              <a:latin typeface="Courier New" panose="02070309020205020404" pitchFamily="49" charset="0"/>
              <a:cs typeface="Courier New" panose="02070309020205020404" pitchFamily="49" charset="0"/>
            </a:endParaRPr>
          </a:p>
          <a:p>
            <a:pPr marL="514350" indent="-514350">
              <a:lnSpc>
                <a:spcPct val="110000"/>
              </a:lnSpc>
              <a:buFont typeface="+mj-lt"/>
              <a:buAutoNum type="arabicParenR"/>
            </a:pPr>
            <a:r>
              <a:rPr lang="en-GB" sz="1600" dirty="0">
                <a:latin typeface="Courier New" panose="02070309020205020404" pitchFamily="49" charset="0"/>
                <a:cs typeface="Courier New" panose="02070309020205020404" pitchFamily="49" charset="0"/>
              </a:rPr>
              <a:t>print(“7”+”3”)</a:t>
            </a:r>
          </a:p>
          <a:p>
            <a:pPr marL="514350" indent="-514350">
              <a:lnSpc>
                <a:spcPct val="110000"/>
              </a:lnSpc>
              <a:buFont typeface="+mj-lt"/>
              <a:buAutoNum type="arabicParenR"/>
            </a:pPr>
            <a:endParaRPr lang="en-GB" sz="1600" dirty="0">
              <a:latin typeface="Courier New" panose="02070309020205020404" pitchFamily="49" charset="0"/>
              <a:cs typeface="Courier New" panose="02070309020205020404" pitchFamily="49" charset="0"/>
            </a:endParaRPr>
          </a:p>
          <a:p>
            <a:pPr marL="514350" indent="-514350">
              <a:lnSpc>
                <a:spcPct val="110000"/>
              </a:lnSpc>
              <a:buFont typeface="+mj-lt"/>
              <a:buAutoNum type="arabicParenR"/>
            </a:pPr>
            <a:r>
              <a:rPr lang="en-GB" sz="1600" dirty="0">
                <a:latin typeface="Courier New" panose="02070309020205020404" pitchFamily="49" charset="0"/>
                <a:cs typeface="Courier New" panose="02070309020205020404" pitchFamily="49" charset="0"/>
              </a:rPr>
              <a:t>a=int(“9.3”)</a:t>
            </a:r>
          </a:p>
          <a:p>
            <a:pPr marL="0" indent="0">
              <a:lnSpc>
                <a:spcPct val="110000"/>
              </a:lnSpc>
              <a:buNone/>
            </a:pPr>
            <a:r>
              <a:rPr lang="en-GB" sz="1600" dirty="0">
                <a:latin typeface="Courier New" panose="02070309020205020404" pitchFamily="49" charset="0"/>
                <a:cs typeface="Courier New" panose="02070309020205020404" pitchFamily="49" charset="0"/>
              </a:rPr>
              <a:t>    print(a)</a:t>
            </a:r>
          </a:p>
          <a:p>
            <a:pPr marL="0" indent="0">
              <a:lnSpc>
                <a:spcPct val="110000"/>
              </a:lnSpc>
              <a:buNone/>
            </a:pPr>
            <a:r>
              <a:rPr lang="en-GB" sz="1600" dirty="0">
                <a:latin typeface="Courier New" panose="02070309020205020404" pitchFamily="49" charset="0"/>
                <a:cs typeface="Courier New" panose="02070309020205020404" pitchFamily="49" charset="0"/>
              </a:rPr>
              <a:t> </a:t>
            </a:r>
          </a:p>
          <a:p>
            <a:pPr marL="0" indent="0">
              <a:lnSpc>
                <a:spcPct val="110000"/>
              </a:lnSpc>
              <a:buNone/>
            </a:pPr>
            <a:r>
              <a:rPr lang="en-GB" sz="1600" dirty="0">
                <a:latin typeface="Courier New" panose="02070309020205020404" pitchFamily="49" charset="0"/>
                <a:cs typeface="Courier New" panose="02070309020205020404" pitchFamily="49" charset="0"/>
              </a:rPr>
              <a:t>4) x=float(“10.7”)</a:t>
            </a:r>
          </a:p>
          <a:p>
            <a:pPr marL="0" indent="0">
              <a:lnSpc>
                <a:spcPct val="110000"/>
              </a:lnSpc>
              <a:buNone/>
            </a:pPr>
            <a:r>
              <a:rPr lang="en-GB" sz="1600" dirty="0">
                <a:latin typeface="Courier New" panose="02070309020205020404" pitchFamily="49" charset="0"/>
                <a:cs typeface="Courier New" panose="02070309020205020404" pitchFamily="49" charset="0"/>
              </a:rPr>
              <a:t>   print(x)</a:t>
            </a: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r>
              <a:rPr lang="en-GB" sz="1600" dirty="0">
                <a:latin typeface="Courier New" panose="02070309020205020404" pitchFamily="49" charset="0"/>
                <a:cs typeface="Courier New" panose="02070309020205020404" pitchFamily="49" charset="0"/>
              </a:rPr>
              <a:t>5) a=int(“Aardvark”)</a:t>
            </a:r>
          </a:p>
          <a:p>
            <a:pPr marL="0" indent="0">
              <a:lnSpc>
                <a:spcPct val="110000"/>
              </a:lnSpc>
              <a:buNone/>
            </a:pPr>
            <a:r>
              <a:rPr lang="en-GB" sz="1600" dirty="0">
                <a:latin typeface="Courier New" panose="02070309020205020404" pitchFamily="49" charset="0"/>
                <a:cs typeface="Courier New" panose="02070309020205020404" pitchFamily="49" charset="0"/>
              </a:rPr>
              <a:t>   print(a)</a:t>
            </a: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r>
              <a:rPr lang="en-GB" sz="1600" dirty="0">
                <a:latin typeface="Courier New" panose="02070309020205020404" pitchFamily="49" charset="0"/>
                <a:cs typeface="Courier New" panose="02070309020205020404" pitchFamily="49" charset="0"/>
              </a:rPr>
              <a:t>6) a=7</a:t>
            </a:r>
          </a:p>
          <a:p>
            <a:pPr marL="0" indent="0">
              <a:lnSpc>
                <a:spcPct val="110000"/>
              </a:lnSpc>
              <a:buNone/>
            </a:pPr>
            <a:r>
              <a:rPr lang="en-GB" sz="1600" dirty="0">
                <a:latin typeface="Courier New" panose="02070309020205020404" pitchFamily="49" charset="0"/>
                <a:cs typeface="Courier New" panose="02070309020205020404" pitchFamily="49" charset="0"/>
              </a:rPr>
              <a:t>   b=10</a:t>
            </a:r>
          </a:p>
          <a:p>
            <a:pPr marL="0" indent="0">
              <a:lnSpc>
                <a:spcPct val="110000"/>
              </a:lnSpc>
              <a:buNone/>
            </a:pPr>
            <a:r>
              <a:rPr lang="en-GB" sz="1600" dirty="0">
                <a:latin typeface="Courier New" panose="02070309020205020404" pitchFamily="49" charset="0"/>
                <a:cs typeface="Courier New" panose="02070309020205020404" pitchFamily="49" charset="0"/>
              </a:rPr>
              <a:t>   print(</a:t>
            </a:r>
            <a:r>
              <a:rPr lang="en-GB" sz="1600" dirty="0" err="1">
                <a:latin typeface="Courier New" panose="02070309020205020404" pitchFamily="49" charset="0"/>
                <a:cs typeface="Courier New" panose="02070309020205020404" pitchFamily="49" charset="0"/>
              </a:rPr>
              <a:t>a+b</a:t>
            </a:r>
            <a:r>
              <a:rPr lang="en-GB" sz="1600" dirty="0">
                <a:latin typeface="Courier New" panose="02070309020205020404" pitchFamily="49" charset="0"/>
                <a:cs typeface="Courier New" panose="02070309020205020404" pitchFamily="49" charset="0"/>
              </a:rPr>
              <a:t>)</a:t>
            </a: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r>
              <a:rPr lang="en-GB" sz="1600" dirty="0">
                <a:latin typeface="Courier New" panose="02070309020205020404" pitchFamily="49" charset="0"/>
                <a:cs typeface="Courier New" panose="02070309020205020404" pitchFamily="49" charset="0"/>
              </a:rPr>
              <a:t>7) x=“5”</a:t>
            </a:r>
          </a:p>
          <a:p>
            <a:pPr marL="0" indent="0">
              <a:lnSpc>
                <a:spcPct val="110000"/>
              </a:lnSpc>
              <a:buNone/>
            </a:pPr>
            <a:r>
              <a:rPr lang="en-GB" sz="1600" dirty="0">
                <a:latin typeface="Courier New" panose="02070309020205020404" pitchFamily="49" charset="0"/>
                <a:cs typeface="Courier New" panose="02070309020205020404" pitchFamily="49" charset="0"/>
              </a:rPr>
              <a:t>   y=“3”</a:t>
            </a:r>
          </a:p>
          <a:p>
            <a:pPr marL="0" indent="0">
              <a:lnSpc>
                <a:spcPct val="110000"/>
              </a:lnSpc>
              <a:buNone/>
            </a:pPr>
            <a:r>
              <a:rPr lang="en-GB" sz="1600" dirty="0">
                <a:latin typeface="Courier New" panose="02070309020205020404" pitchFamily="49" charset="0"/>
                <a:cs typeface="Courier New" panose="02070309020205020404" pitchFamily="49" charset="0"/>
              </a:rPr>
              <a:t>   print(</a:t>
            </a:r>
            <a:r>
              <a:rPr lang="en-GB" sz="1600" dirty="0" err="1">
                <a:latin typeface="Courier New" panose="02070309020205020404" pitchFamily="49" charset="0"/>
                <a:cs typeface="Courier New" panose="02070309020205020404" pitchFamily="49" charset="0"/>
              </a:rPr>
              <a:t>x+y</a:t>
            </a:r>
            <a:r>
              <a:rPr lang="en-GB" sz="1600" dirty="0">
                <a:latin typeface="Courier New" panose="02070309020205020404" pitchFamily="49" charset="0"/>
                <a:cs typeface="Courier New" panose="02070309020205020404" pitchFamily="49" charset="0"/>
              </a:rPr>
              <a:t>)</a:t>
            </a: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r>
              <a:rPr lang="en-GB" sz="1600" dirty="0">
                <a:latin typeface="Courier New" panose="02070309020205020404" pitchFamily="49" charset="0"/>
                <a:cs typeface="Courier New" panose="02070309020205020404" pitchFamily="49" charset="0"/>
              </a:rPr>
              <a:t>8) a=“4”</a:t>
            </a:r>
          </a:p>
          <a:p>
            <a:pPr marL="0" indent="0">
              <a:lnSpc>
                <a:spcPct val="110000"/>
              </a:lnSpc>
              <a:buNone/>
            </a:pPr>
            <a:r>
              <a:rPr lang="en-GB" sz="1600" dirty="0">
                <a:latin typeface="Courier New" panose="02070309020205020404" pitchFamily="49" charset="0"/>
                <a:cs typeface="Courier New" panose="02070309020205020404" pitchFamily="49" charset="0"/>
              </a:rPr>
              <a:t>   b=3</a:t>
            </a:r>
          </a:p>
          <a:p>
            <a:pPr marL="0" indent="0">
              <a:lnSpc>
                <a:spcPct val="110000"/>
              </a:lnSpc>
              <a:buNone/>
            </a:pPr>
            <a:r>
              <a:rPr lang="en-GB" sz="1600" dirty="0">
                <a:latin typeface="Courier New" panose="02070309020205020404" pitchFamily="49" charset="0"/>
                <a:cs typeface="Courier New" panose="02070309020205020404" pitchFamily="49" charset="0"/>
              </a:rPr>
              <a:t>   print(</a:t>
            </a:r>
            <a:r>
              <a:rPr lang="en-GB" sz="1600" dirty="0" err="1">
                <a:latin typeface="Courier New" panose="02070309020205020404" pitchFamily="49" charset="0"/>
                <a:cs typeface="Courier New" panose="02070309020205020404" pitchFamily="49" charset="0"/>
              </a:rPr>
              <a:t>a+b</a:t>
            </a:r>
            <a:r>
              <a:rPr lang="en-GB" sz="1600" dirty="0">
                <a:latin typeface="Courier New" panose="02070309020205020404" pitchFamily="49" charset="0"/>
                <a:cs typeface="Courier New" panose="02070309020205020404" pitchFamily="49" charset="0"/>
              </a:rPr>
              <a:t>)</a:t>
            </a:r>
          </a:p>
          <a:p>
            <a:pPr marL="0" indent="0">
              <a:lnSpc>
                <a:spcPct val="110000"/>
              </a:lnSpc>
              <a:buNone/>
            </a:pPr>
            <a:endParaRPr lang="en-GB" sz="1600" dirty="0">
              <a:latin typeface="Courier New" panose="02070309020205020404" pitchFamily="49" charset="0"/>
              <a:cs typeface="Courier New" panose="02070309020205020404" pitchFamily="49" charset="0"/>
            </a:endParaRPr>
          </a:p>
          <a:p>
            <a:pPr marL="0" indent="0">
              <a:lnSpc>
                <a:spcPct val="110000"/>
              </a:lnSpc>
              <a:buNone/>
            </a:pPr>
            <a:r>
              <a:rPr lang="en-GB" sz="1600" dirty="0">
                <a:latin typeface="Courier New" panose="02070309020205020404" pitchFamily="49" charset="0"/>
                <a:cs typeface="Courier New" panose="02070309020205020404" pitchFamily="49" charset="0"/>
              </a:rPr>
              <a:t>9) </a:t>
            </a:r>
            <a:r>
              <a:rPr lang="en-GB" sz="1600" dirty="0" err="1">
                <a:latin typeface="Courier New" panose="02070309020205020404" pitchFamily="49" charset="0"/>
                <a:cs typeface="Courier New" panose="02070309020205020404" pitchFamily="49" charset="0"/>
              </a:rPr>
              <a:t>firstname</a:t>
            </a:r>
            <a:r>
              <a:rPr lang="en-GB" sz="1600" dirty="0">
                <a:latin typeface="Courier New" panose="02070309020205020404" pitchFamily="49" charset="0"/>
                <a:cs typeface="Courier New" panose="02070309020205020404" pitchFamily="49" charset="0"/>
              </a:rPr>
              <a:t>=“Danger”</a:t>
            </a:r>
          </a:p>
          <a:p>
            <a:pPr marL="0" indent="0">
              <a:lnSpc>
                <a:spcPct val="110000"/>
              </a:lnSpc>
              <a:buNone/>
            </a:pPr>
            <a:r>
              <a:rPr lang="en-GB" sz="1600" dirty="0">
                <a:latin typeface="Courier New" panose="02070309020205020404" pitchFamily="49" charset="0"/>
                <a:cs typeface="Courier New" panose="02070309020205020404" pitchFamily="49" charset="0"/>
              </a:rPr>
              <a:t>   surname=“Mouse” </a:t>
            </a:r>
          </a:p>
          <a:p>
            <a:pPr marL="0" indent="0">
              <a:lnSpc>
                <a:spcPct val="110000"/>
              </a:lnSpc>
              <a:buNone/>
            </a:pPr>
            <a:r>
              <a:rPr lang="en-GB" sz="1600" dirty="0">
                <a:latin typeface="Courier New" panose="02070309020205020404" pitchFamily="49" charset="0"/>
                <a:cs typeface="Courier New" panose="02070309020205020404" pitchFamily="49" charset="0"/>
              </a:rPr>
              <a:t>   print(</a:t>
            </a:r>
            <a:r>
              <a:rPr lang="en-GB" sz="1600" dirty="0" err="1">
                <a:latin typeface="Courier New" panose="02070309020205020404" pitchFamily="49" charset="0"/>
                <a:cs typeface="Courier New" panose="02070309020205020404" pitchFamily="49" charset="0"/>
              </a:rPr>
              <a:t>firstname</a:t>
            </a:r>
            <a:r>
              <a:rPr lang="en-GB" sz="1600" dirty="0">
                <a:latin typeface="Courier New" panose="02070309020205020404" pitchFamily="49" charset="0"/>
                <a:cs typeface="Courier New" panose="02070309020205020404" pitchFamily="49" charset="0"/>
              </a:rPr>
              <a:t>+” “+surname) </a:t>
            </a:r>
          </a:p>
        </p:txBody>
      </p:sp>
    </p:spTree>
    <p:extLst>
      <p:ext uri="{BB962C8B-B14F-4D97-AF65-F5344CB8AC3E}">
        <p14:creationId xmlns:p14="http://schemas.microsoft.com/office/powerpoint/2010/main" val="33742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023D7-9BCA-46F3-A4D5-48BCAECD4171}"/>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E520A06F-11CE-4AC5-A90B-E497D114C7F8}"/>
              </a:ext>
            </a:extLst>
          </p:cNvPr>
          <p:cNvSpPr>
            <a:spLocks noGrp="1"/>
          </p:cNvSpPr>
          <p:nvPr>
            <p:ph idx="1"/>
          </p:nvPr>
        </p:nvSpPr>
        <p:spPr>
          <a:xfrm>
            <a:off x="808672" y="1402561"/>
            <a:ext cx="10515600" cy="4351338"/>
          </a:xfrm>
        </p:spPr>
        <p:txBody>
          <a:bodyPr/>
          <a:lstStyle/>
          <a:p>
            <a:pPr>
              <a:buFont typeface="Wingdings" panose="05000000000000000000" pitchFamily="2" charset="2"/>
              <a:buChar char="ü"/>
            </a:pPr>
            <a:r>
              <a:rPr lang="en-GB" dirty="0">
                <a:solidFill>
                  <a:srgbClr val="000000"/>
                </a:solidFill>
              </a:rPr>
              <a:t>Create constants and variables using assignment</a:t>
            </a:r>
          </a:p>
          <a:p>
            <a:pPr>
              <a:buFont typeface="Wingdings" panose="05000000000000000000" pitchFamily="2" charset="2"/>
              <a:buChar char="ü"/>
            </a:pPr>
            <a:r>
              <a:rPr lang="en-GB" dirty="0">
                <a:solidFill>
                  <a:srgbClr val="000000"/>
                </a:solidFill>
              </a:rPr>
              <a:t>Explain the different data types</a:t>
            </a:r>
          </a:p>
          <a:p>
            <a:pPr>
              <a:buFont typeface="Wingdings" panose="05000000000000000000" pitchFamily="2" charset="2"/>
              <a:buChar char="ü"/>
            </a:pPr>
            <a:r>
              <a:rPr lang="en-GB" dirty="0">
                <a:solidFill>
                  <a:srgbClr val="000000"/>
                </a:solidFill>
              </a:rPr>
              <a:t>Use casting to converting between different datatypes</a:t>
            </a:r>
          </a:p>
          <a:p>
            <a:endParaRPr lang="en-GB" dirty="0"/>
          </a:p>
        </p:txBody>
      </p:sp>
    </p:spTree>
    <p:extLst>
      <p:ext uri="{BB962C8B-B14F-4D97-AF65-F5344CB8AC3E}">
        <p14:creationId xmlns:p14="http://schemas.microsoft.com/office/powerpoint/2010/main" val="321442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2326"/>
            <a:ext cx="10515600" cy="473536"/>
          </a:xfrm>
        </p:spPr>
        <p:txBody>
          <a:bodyPr>
            <a:normAutofit fontScale="90000"/>
          </a:bodyPr>
          <a:lstStyle/>
          <a:p>
            <a:r>
              <a:rPr lang="en-GB" dirty="0"/>
              <a:t>Data types</a:t>
            </a:r>
          </a:p>
        </p:txBody>
      </p:sp>
      <p:sp>
        <p:nvSpPr>
          <p:cNvPr id="6" name="TextBox 5"/>
          <p:cNvSpPr txBox="1"/>
          <p:nvPr/>
        </p:nvSpPr>
        <p:spPr>
          <a:xfrm>
            <a:off x="603767" y="1527888"/>
            <a:ext cx="9983755" cy="3785652"/>
          </a:xfrm>
          <a:prstGeom prst="rect">
            <a:avLst/>
          </a:prstGeom>
          <a:noFill/>
        </p:spPr>
        <p:txBody>
          <a:bodyPr wrap="square" rtlCol="0">
            <a:spAutoFit/>
          </a:bodyPr>
          <a:lstStyle/>
          <a:p>
            <a:pPr marL="342900" indent="-342900">
              <a:buFont typeface="Wingdings" panose="05000000000000000000" pitchFamily="2" charset="2"/>
              <a:buChar char="ü"/>
            </a:pPr>
            <a:r>
              <a:rPr lang="en-GB" sz="2400" dirty="0"/>
              <a:t>Data can be stored variables as different types.</a:t>
            </a:r>
          </a:p>
          <a:p>
            <a:pPr marL="342900" indent="-342900">
              <a:buFont typeface="Wingdings" panose="05000000000000000000" pitchFamily="2" charset="2"/>
              <a:buChar char="ü"/>
            </a:pPr>
            <a:r>
              <a:rPr lang="en-GB" sz="2400" dirty="0"/>
              <a:t>So far, we have looked at integer datatypes but there are others</a:t>
            </a:r>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a:p>
            <a:endParaRPr lang="en-GB" sz="2400" dirty="0"/>
          </a:p>
        </p:txBody>
      </p:sp>
      <p:graphicFrame>
        <p:nvGraphicFramePr>
          <p:cNvPr id="4" name="Content Placeholder 4">
            <a:extLst>
              <a:ext uri="{FF2B5EF4-FFF2-40B4-BE49-F238E27FC236}">
                <a16:creationId xmlns:a16="http://schemas.microsoft.com/office/drawing/2014/main" id="{8E65B238-2DFD-432F-A455-C56D928CF842}"/>
              </a:ext>
            </a:extLst>
          </p:cNvPr>
          <p:cNvGraphicFramePr>
            <a:graphicFrameLocks/>
          </p:cNvGraphicFramePr>
          <p:nvPr>
            <p:extLst>
              <p:ext uri="{D42A27DB-BD31-4B8C-83A1-F6EECF244321}">
                <p14:modId xmlns:p14="http://schemas.microsoft.com/office/powerpoint/2010/main" val="396031840"/>
              </p:ext>
            </p:extLst>
          </p:nvPr>
        </p:nvGraphicFramePr>
        <p:xfrm>
          <a:off x="1285750" y="2681172"/>
          <a:ext cx="9236476" cy="3486995"/>
        </p:xfrm>
        <a:graphic>
          <a:graphicData uri="http://schemas.openxmlformats.org/drawingml/2006/table">
            <a:tbl>
              <a:tblPr firstRow="1" bandRow="1">
                <a:tableStyleId>{E8B1032C-EA38-4F05-BA0D-38AFFFC7BED3}</a:tableStyleId>
              </a:tblPr>
              <a:tblGrid>
                <a:gridCol w="1870064">
                  <a:extLst>
                    <a:ext uri="{9D8B030D-6E8A-4147-A177-3AD203B41FA5}">
                      <a16:colId xmlns:a16="http://schemas.microsoft.com/office/drawing/2014/main" val="20000"/>
                    </a:ext>
                  </a:extLst>
                </a:gridCol>
                <a:gridCol w="5006859">
                  <a:extLst>
                    <a:ext uri="{9D8B030D-6E8A-4147-A177-3AD203B41FA5}">
                      <a16:colId xmlns:a16="http://schemas.microsoft.com/office/drawing/2014/main" val="20001"/>
                    </a:ext>
                  </a:extLst>
                </a:gridCol>
                <a:gridCol w="2359553">
                  <a:extLst>
                    <a:ext uri="{9D8B030D-6E8A-4147-A177-3AD203B41FA5}">
                      <a16:colId xmlns:a16="http://schemas.microsoft.com/office/drawing/2014/main" val="20002"/>
                    </a:ext>
                  </a:extLst>
                </a:gridCol>
              </a:tblGrid>
              <a:tr h="532807">
                <a:tc>
                  <a:txBody>
                    <a:bodyPr/>
                    <a:lstStyle/>
                    <a:p>
                      <a:endParaRPr lang="en-GB" sz="2400" dirty="0"/>
                    </a:p>
                  </a:txBody>
                  <a:tcPr/>
                </a:tc>
                <a:tc>
                  <a:txBody>
                    <a:bodyPr/>
                    <a:lstStyle/>
                    <a:p>
                      <a:r>
                        <a:rPr lang="en-GB" sz="2400" dirty="0"/>
                        <a:t>Description</a:t>
                      </a:r>
                    </a:p>
                  </a:txBody>
                  <a:tcPr/>
                </a:tc>
                <a:tc>
                  <a:txBody>
                    <a:bodyPr/>
                    <a:lstStyle/>
                    <a:p>
                      <a:r>
                        <a:rPr lang="en-GB" sz="2400" dirty="0"/>
                        <a:t>Example</a:t>
                      </a:r>
                    </a:p>
                  </a:txBody>
                  <a:tcPr/>
                </a:tc>
                <a:extLst>
                  <a:ext uri="{0D108BD9-81ED-4DB2-BD59-A6C34878D82A}">
                    <a16:rowId xmlns:a16="http://schemas.microsoft.com/office/drawing/2014/main" val="10000"/>
                  </a:ext>
                </a:extLst>
              </a:tr>
              <a:tr h="532807">
                <a:tc>
                  <a:txBody>
                    <a:bodyPr/>
                    <a:lstStyle/>
                    <a:p>
                      <a:r>
                        <a:rPr lang="en-GB" sz="2400" b="1" dirty="0"/>
                        <a:t>Character </a:t>
                      </a:r>
                    </a:p>
                  </a:txBody>
                  <a:tcPr/>
                </a:tc>
                <a:tc>
                  <a:txBody>
                    <a:bodyPr/>
                    <a:lstStyle/>
                    <a:p>
                      <a:r>
                        <a:rPr lang="en-GB" sz="2400" dirty="0"/>
                        <a:t>Single letter, digit</a:t>
                      </a:r>
                      <a:r>
                        <a:rPr lang="en-GB" sz="2400" baseline="0" dirty="0"/>
                        <a:t> or </a:t>
                      </a:r>
                      <a:r>
                        <a:rPr lang="en-GB" sz="2400" dirty="0"/>
                        <a:t>symbol</a:t>
                      </a:r>
                    </a:p>
                  </a:txBody>
                  <a:tcPr/>
                </a:tc>
                <a:tc>
                  <a:txBody>
                    <a:bodyPr/>
                    <a:lstStyle/>
                    <a:p>
                      <a:r>
                        <a:rPr lang="en-GB" sz="2400" dirty="0"/>
                        <a:t>“A”, “b”, “7”, “?”</a:t>
                      </a:r>
                    </a:p>
                  </a:txBody>
                  <a:tcPr/>
                </a:tc>
                <a:extLst>
                  <a:ext uri="{0D108BD9-81ED-4DB2-BD59-A6C34878D82A}">
                    <a16:rowId xmlns:a16="http://schemas.microsoft.com/office/drawing/2014/main" val="10001"/>
                  </a:ext>
                </a:extLst>
              </a:tr>
              <a:tr h="525508">
                <a:tc>
                  <a:txBody>
                    <a:bodyPr/>
                    <a:lstStyle/>
                    <a:p>
                      <a:r>
                        <a:rPr lang="en-GB" sz="2400" b="1" dirty="0"/>
                        <a:t>String</a:t>
                      </a:r>
                    </a:p>
                  </a:txBody>
                  <a:tcPr/>
                </a:tc>
                <a:tc>
                  <a:txBody>
                    <a:bodyPr/>
                    <a:lstStyle/>
                    <a:p>
                      <a:r>
                        <a:rPr lang="en-GB" sz="2400" dirty="0"/>
                        <a:t>A string of </a:t>
                      </a:r>
                      <a:r>
                        <a:rPr lang="en-GB" sz="2400" baseline="0" dirty="0"/>
                        <a:t>characters</a:t>
                      </a:r>
                      <a:endParaRPr lang="en-GB" sz="2400" dirty="0"/>
                    </a:p>
                  </a:txBody>
                  <a:tcPr/>
                </a:tc>
                <a:tc>
                  <a:txBody>
                    <a:bodyPr/>
                    <a:lstStyle/>
                    <a:p>
                      <a:r>
                        <a:rPr lang="en-GB" sz="2400" dirty="0"/>
                        <a:t>“Hello”, “pA55word$”</a:t>
                      </a:r>
                    </a:p>
                  </a:txBody>
                  <a:tcPr/>
                </a:tc>
                <a:extLst>
                  <a:ext uri="{0D108BD9-81ED-4DB2-BD59-A6C34878D82A}">
                    <a16:rowId xmlns:a16="http://schemas.microsoft.com/office/drawing/2014/main" val="10002"/>
                  </a:ext>
                </a:extLst>
              </a:tr>
              <a:tr h="532807">
                <a:tc>
                  <a:txBody>
                    <a:bodyPr/>
                    <a:lstStyle/>
                    <a:p>
                      <a:r>
                        <a:rPr lang="en-GB" sz="2400" b="1" dirty="0"/>
                        <a:t>Boolean</a:t>
                      </a:r>
                    </a:p>
                  </a:txBody>
                  <a:tcPr/>
                </a:tc>
                <a:tc>
                  <a:txBody>
                    <a:bodyPr/>
                    <a:lstStyle/>
                    <a:p>
                      <a:r>
                        <a:rPr lang="en-GB" sz="2400" baseline="0" dirty="0"/>
                        <a:t>two values</a:t>
                      </a:r>
                      <a:endParaRPr lang="en-GB" sz="2400" dirty="0"/>
                    </a:p>
                  </a:txBody>
                  <a:tcPr/>
                </a:tc>
                <a:tc>
                  <a:txBody>
                    <a:bodyPr/>
                    <a:lstStyle/>
                    <a:p>
                      <a:r>
                        <a:rPr lang="en-GB" sz="2400" dirty="0"/>
                        <a:t>True,</a:t>
                      </a:r>
                      <a:r>
                        <a:rPr lang="en-GB" sz="2400" baseline="0" dirty="0"/>
                        <a:t> False</a:t>
                      </a:r>
                      <a:endParaRPr lang="en-GB" sz="2400" dirty="0"/>
                    </a:p>
                  </a:txBody>
                  <a:tcPr/>
                </a:tc>
                <a:extLst>
                  <a:ext uri="{0D108BD9-81ED-4DB2-BD59-A6C34878D82A}">
                    <a16:rowId xmlns:a16="http://schemas.microsoft.com/office/drawing/2014/main" val="10003"/>
                  </a:ext>
                </a:extLst>
              </a:tr>
              <a:tr h="532807">
                <a:tc>
                  <a:txBody>
                    <a:bodyPr/>
                    <a:lstStyle/>
                    <a:p>
                      <a:r>
                        <a:rPr lang="en-GB" sz="2400" b="1" dirty="0"/>
                        <a:t>Integer</a:t>
                      </a:r>
                    </a:p>
                  </a:txBody>
                  <a:tcPr/>
                </a:tc>
                <a:tc>
                  <a:txBody>
                    <a:bodyPr/>
                    <a:lstStyle/>
                    <a:p>
                      <a:r>
                        <a:rPr lang="en-GB" sz="2400" dirty="0"/>
                        <a:t>Whole</a:t>
                      </a:r>
                      <a:r>
                        <a:rPr lang="en-GB" sz="2400" baseline="0" dirty="0"/>
                        <a:t> number values</a:t>
                      </a:r>
                      <a:endParaRPr lang="en-GB" sz="2400" dirty="0"/>
                    </a:p>
                  </a:txBody>
                  <a:tcPr/>
                </a:tc>
                <a:tc>
                  <a:txBody>
                    <a:bodyPr/>
                    <a:lstStyle/>
                    <a:p>
                      <a:r>
                        <a:rPr lang="en-GB" sz="2400" dirty="0"/>
                        <a:t>1, 100, 123</a:t>
                      </a:r>
                    </a:p>
                  </a:txBody>
                  <a:tcPr/>
                </a:tc>
                <a:extLst>
                  <a:ext uri="{0D108BD9-81ED-4DB2-BD59-A6C34878D82A}">
                    <a16:rowId xmlns:a16="http://schemas.microsoft.com/office/drawing/2014/main" val="10004"/>
                  </a:ext>
                </a:extLst>
              </a:tr>
              <a:tr h="532807">
                <a:tc>
                  <a:txBody>
                    <a:bodyPr/>
                    <a:lstStyle/>
                    <a:p>
                      <a:r>
                        <a:rPr lang="en-GB" sz="2400" b="1" dirty="0"/>
                        <a:t>Real/float</a:t>
                      </a:r>
                    </a:p>
                  </a:txBody>
                  <a:tcPr/>
                </a:tc>
                <a:tc>
                  <a:txBody>
                    <a:bodyPr/>
                    <a:lstStyle/>
                    <a:p>
                      <a:r>
                        <a:rPr lang="en-GB" sz="2400" dirty="0"/>
                        <a:t>All</a:t>
                      </a:r>
                      <a:r>
                        <a:rPr lang="en-GB" sz="2400" baseline="0" dirty="0"/>
                        <a:t> numbers including decimals</a:t>
                      </a:r>
                      <a:endParaRPr lang="en-GB" sz="2400" dirty="0"/>
                    </a:p>
                  </a:txBody>
                  <a:tcPr/>
                </a:tc>
                <a:tc>
                  <a:txBody>
                    <a:bodyPr/>
                    <a:lstStyle/>
                    <a:p>
                      <a:r>
                        <a:rPr lang="en-GB" sz="2400" dirty="0"/>
                        <a:t>1.234</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21663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47EC9-0395-4B37-BD83-CB51596A9E46}"/>
              </a:ext>
            </a:extLst>
          </p:cNvPr>
          <p:cNvSpPr>
            <a:spLocks noGrp="1"/>
          </p:cNvSpPr>
          <p:nvPr>
            <p:ph type="title"/>
          </p:nvPr>
        </p:nvSpPr>
        <p:spPr/>
        <p:txBody>
          <a:bodyPr>
            <a:normAutofit fontScale="90000"/>
          </a:bodyPr>
          <a:lstStyle/>
          <a:p>
            <a:endParaRPr lang="en-GB"/>
          </a:p>
        </p:txBody>
      </p:sp>
      <p:sp>
        <p:nvSpPr>
          <p:cNvPr id="4" name="Content Placeholder 3">
            <a:extLst>
              <a:ext uri="{FF2B5EF4-FFF2-40B4-BE49-F238E27FC236}">
                <a16:creationId xmlns:a16="http://schemas.microsoft.com/office/drawing/2014/main" id="{3AC17499-47AB-2876-8EB7-B58F3E7AB9BF}"/>
              </a:ext>
            </a:extLst>
          </p:cNvPr>
          <p:cNvSpPr>
            <a:spLocks noGrp="1"/>
          </p:cNvSpPr>
          <p:nvPr>
            <p:ph idx="1"/>
          </p:nvPr>
        </p:nvSpPr>
        <p:spPr/>
        <p:txBody>
          <a:bodyPr/>
          <a:lstStyle/>
          <a:p>
            <a:endParaRPr lang="en-PH"/>
          </a:p>
        </p:txBody>
      </p:sp>
      <p:pic>
        <p:nvPicPr>
          <p:cNvPr id="7" name="Picture 6">
            <a:extLst>
              <a:ext uri="{FF2B5EF4-FFF2-40B4-BE49-F238E27FC236}">
                <a16:creationId xmlns:a16="http://schemas.microsoft.com/office/drawing/2014/main" id="{CD562490-9FB1-36B8-3838-26102B6B5F50}"/>
              </a:ext>
            </a:extLst>
          </p:cNvPr>
          <p:cNvPicPr>
            <a:picLocks noChangeAspect="1"/>
          </p:cNvPicPr>
          <p:nvPr/>
        </p:nvPicPr>
        <p:blipFill>
          <a:blip r:embed="rId2"/>
          <a:stretch>
            <a:fillRect/>
          </a:stretch>
        </p:blipFill>
        <p:spPr>
          <a:xfrm>
            <a:off x="0" y="897158"/>
            <a:ext cx="12192000" cy="5063684"/>
          </a:xfrm>
          <a:prstGeom prst="rect">
            <a:avLst/>
          </a:prstGeom>
        </p:spPr>
      </p:pic>
    </p:spTree>
    <p:extLst>
      <p:ext uri="{BB962C8B-B14F-4D97-AF65-F5344CB8AC3E}">
        <p14:creationId xmlns:p14="http://schemas.microsoft.com/office/powerpoint/2010/main" val="1500815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D43CF-5693-4BD6-8ACE-DE05079B9DFE}"/>
              </a:ext>
            </a:extLst>
          </p:cNvPr>
          <p:cNvSpPr>
            <a:spLocks noGrp="1"/>
          </p:cNvSpPr>
          <p:nvPr>
            <p:ph type="title"/>
          </p:nvPr>
        </p:nvSpPr>
        <p:spPr/>
        <p:txBody>
          <a:bodyPr>
            <a:normAutofit fontScale="90000"/>
          </a:bodyPr>
          <a:lstStyle/>
          <a:p>
            <a:r>
              <a:rPr lang="en-GB" dirty="0"/>
              <a:t>Named variables</a:t>
            </a:r>
          </a:p>
        </p:txBody>
      </p:sp>
      <p:sp>
        <p:nvSpPr>
          <p:cNvPr id="3" name="Content Placeholder 2">
            <a:extLst>
              <a:ext uri="{FF2B5EF4-FFF2-40B4-BE49-F238E27FC236}">
                <a16:creationId xmlns:a16="http://schemas.microsoft.com/office/drawing/2014/main" id="{4F4FACB8-DEE5-455D-9D0A-D44DE245F0B9}"/>
              </a:ext>
            </a:extLst>
          </p:cNvPr>
          <p:cNvSpPr>
            <a:spLocks noGrp="1"/>
          </p:cNvSpPr>
          <p:nvPr>
            <p:ph idx="1"/>
          </p:nvPr>
        </p:nvSpPr>
        <p:spPr>
          <a:xfrm>
            <a:off x="573157" y="1111013"/>
            <a:ext cx="10515600" cy="4351338"/>
          </a:xfrm>
        </p:spPr>
        <p:txBody>
          <a:bodyPr/>
          <a:lstStyle/>
          <a:p>
            <a:pPr marL="0" indent="0">
              <a:buNone/>
            </a:pPr>
            <a:r>
              <a:rPr lang="en-GB" dirty="0"/>
              <a:t>When naming constants, variables and for that matter functions, arrays it is important to use meaningful identifier names.  This allows the code to be more clearly documented and reduces the need to comment the code so thoroughly.  Sensibly named identifiers will make the code far more readable and therefore easier to maintain than identifier that have been inappropriately names.</a:t>
            </a:r>
          </a:p>
        </p:txBody>
      </p:sp>
    </p:spTree>
    <p:extLst>
      <p:ext uri="{BB962C8B-B14F-4D97-AF65-F5344CB8AC3E}">
        <p14:creationId xmlns:p14="http://schemas.microsoft.com/office/powerpoint/2010/main" val="3615269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254A6-CC66-4502-A41A-7829FE3033CA}"/>
              </a:ext>
            </a:extLst>
          </p:cNvPr>
          <p:cNvSpPr>
            <a:spLocks noGrp="1"/>
          </p:cNvSpPr>
          <p:nvPr>
            <p:ph type="title"/>
          </p:nvPr>
        </p:nvSpPr>
        <p:spPr/>
        <p:txBody>
          <a:bodyPr>
            <a:normAutofit fontScale="90000"/>
          </a:bodyPr>
          <a:lstStyle/>
          <a:p>
            <a:r>
              <a:rPr lang="en-GB" dirty="0"/>
              <a:t>Assignment data types</a:t>
            </a:r>
          </a:p>
        </p:txBody>
      </p:sp>
      <p:sp>
        <p:nvSpPr>
          <p:cNvPr id="4" name="TextShape 2">
            <a:extLst>
              <a:ext uri="{FF2B5EF4-FFF2-40B4-BE49-F238E27FC236}">
                <a16:creationId xmlns:a16="http://schemas.microsoft.com/office/drawing/2014/main" id="{80F64115-D6DB-41AE-B495-136DA80A2F93}"/>
              </a:ext>
            </a:extLst>
          </p:cNvPr>
          <p:cNvSpPr txBox="1"/>
          <p:nvPr/>
        </p:nvSpPr>
        <p:spPr>
          <a:xfrm>
            <a:off x="534353" y="980212"/>
            <a:ext cx="10789919" cy="2968936"/>
          </a:xfrm>
          <a:prstGeom prst="rect">
            <a:avLst/>
          </a:prstGeom>
        </p:spPr>
        <p:txBody>
          <a:bodyPr/>
          <a:lstStyle/>
          <a:p>
            <a:pPr>
              <a:lnSpc>
                <a:spcPct val="100000"/>
              </a:lnSpc>
            </a:pPr>
            <a:r>
              <a:rPr lang="en-GB" sz="2400" dirty="0">
                <a:solidFill>
                  <a:srgbClr val="000000"/>
                </a:solidFill>
                <a:latin typeface="Calibri"/>
              </a:rPr>
              <a:t>We can use assignment to create variables and constants that can be of any data type. Variables are values that change during the running of a program and constants do not change values during the running of the program. </a:t>
            </a:r>
          </a:p>
          <a:p>
            <a:pPr>
              <a:lnSpc>
                <a:spcPct val="100000"/>
              </a:lnSpc>
            </a:pPr>
            <a:endParaRPr lang="en-GB" sz="2400" dirty="0">
              <a:solidFill>
                <a:srgbClr val="000000"/>
              </a:solidFill>
              <a:latin typeface="Calibri"/>
            </a:endParaRPr>
          </a:p>
          <a:p>
            <a:pPr>
              <a:lnSpc>
                <a:spcPct val="100000"/>
              </a:lnSpc>
            </a:pPr>
            <a:r>
              <a:rPr lang="en-GB" sz="2400" dirty="0">
                <a:cs typeface="Courier New" panose="02070309020205020404" pitchFamily="49" charset="0"/>
              </a:rPr>
              <a:t>This is an integer data type</a:t>
            </a:r>
          </a:p>
          <a:p>
            <a:pPr>
              <a:lnSpc>
                <a:spcPct val="100000"/>
              </a:lnSpc>
            </a:pPr>
            <a:r>
              <a:rPr lang="en-GB" sz="2400" dirty="0" err="1">
                <a:latin typeface="Courier New" panose="02070309020205020404" pitchFamily="49" charset="0"/>
                <a:cs typeface="Courier New" panose="02070309020205020404" pitchFamily="49" charset="0"/>
              </a:rPr>
              <a:t>numberOfApples</a:t>
            </a:r>
            <a:r>
              <a:rPr lang="en-GB" sz="2400" dirty="0">
                <a:latin typeface="Courier New" panose="02070309020205020404" pitchFamily="49" charset="0"/>
                <a:cs typeface="Courier New" panose="02070309020205020404" pitchFamily="49" charset="0"/>
              </a:rPr>
              <a:t> = 12</a:t>
            </a:r>
          </a:p>
          <a:p>
            <a:pPr>
              <a:lnSpc>
                <a:spcPct val="100000"/>
              </a:lnSpc>
            </a:pPr>
            <a:endParaRPr lang="en-GB" sz="2400" dirty="0">
              <a:latin typeface="Courier New" panose="02070309020205020404" pitchFamily="49" charset="0"/>
              <a:cs typeface="Courier New" panose="02070309020205020404" pitchFamily="49" charset="0"/>
            </a:endParaRPr>
          </a:p>
          <a:p>
            <a:r>
              <a:rPr lang="en-GB" sz="2400" dirty="0">
                <a:cs typeface="Courier New" panose="02070309020205020404" pitchFamily="49" charset="0"/>
              </a:rPr>
              <a:t>This is a float data type (in metres)</a:t>
            </a:r>
          </a:p>
          <a:p>
            <a:pPr>
              <a:lnSpc>
                <a:spcPct val="100000"/>
              </a:lnSpc>
            </a:pPr>
            <a:r>
              <a:rPr lang="en-GB" sz="2400" dirty="0" err="1">
                <a:latin typeface="Courier New" panose="02070309020205020404" pitchFamily="49" charset="0"/>
                <a:cs typeface="Courier New" panose="02070309020205020404" pitchFamily="49" charset="0"/>
              </a:rPr>
              <a:t>heightOfStudent</a:t>
            </a:r>
            <a:r>
              <a:rPr lang="en-GB" sz="2400" dirty="0">
                <a:latin typeface="Courier New" panose="02070309020205020404" pitchFamily="49" charset="0"/>
                <a:cs typeface="Courier New" panose="02070309020205020404" pitchFamily="49" charset="0"/>
              </a:rPr>
              <a:t> = 1.52</a:t>
            </a:r>
          </a:p>
          <a:p>
            <a:pPr>
              <a:lnSpc>
                <a:spcPct val="100000"/>
              </a:lnSpc>
            </a:pPr>
            <a:endParaRPr lang="en-GB" sz="2400" dirty="0">
              <a:latin typeface="Courier New" panose="02070309020205020404" pitchFamily="49" charset="0"/>
              <a:cs typeface="Courier New" panose="02070309020205020404" pitchFamily="49" charset="0"/>
            </a:endParaRPr>
          </a:p>
          <a:p>
            <a:pPr>
              <a:lnSpc>
                <a:spcPct val="100000"/>
              </a:lnSpc>
            </a:pPr>
            <a:r>
              <a:rPr lang="en-GB" sz="2400" dirty="0">
                <a:cs typeface="Courier New" panose="02070309020205020404" pitchFamily="49" charset="0"/>
              </a:rPr>
              <a:t>This is a string data type; notice we use speech marks</a:t>
            </a:r>
          </a:p>
          <a:p>
            <a:pPr>
              <a:lnSpc>
                <a:spcPct val="100000"/>
              </a:lnSpc>
            </a:pPr>
            <a:r>
              <a:rPr lang="en-GB" sz="2400" dirty="0" err="1">
                <a:latin typeface="Courier New" panose="02070309020205020404" pitchFamily="49" charset="0"/>
                <a:cs typeface="Courier New" panose="02070309020205020404" pitchFamily="49" charset="0"/>
              </a:rPr>
              <a:t>nameOfStudent</a:t>
            </a:r>
            <a:r>
              <a:rPr lang="en-GB" sz="2400" dirty="0">
                <a:latin typeface="Courier New" panose="02070309020205020404" pitchFamily="49" charset="0"/>
                <a:cs typeface="Courier New" panose="02070309020205020404" pitchFamily="49" charset="0"/>
              </a:rPr>
              <a:t> = “Bart Simpson”</a:t>
            </a:r>
          </a:p>
          <a:p>
            <a:pPr>
              <a:lnSpc>
                <a:spcPct val="100000"/>
              </a:lnSpc>
            </a:pPr>
            <a:endParaRPr lang="en-GB" sz="2400" dirty="0">
              <a:latin typeface="Courier New" panose="02070309020205020404" pitchFamily="49" charset="0"/>
              <a:cs typeface="Courier New" panose="02070309020205020404" pitchFamily="49" charset="0"/>
            </a:endParaRPr>
          </a:p>
          <a:p>
            <a:pPr>
              <a:lnSpc>
                <a:spcPct val="100000"/>
              </a:lnSpc>
            </a:pPr>
            <a:r>
              <a:rPr lang="en-GB" sz="2400" dirty="0">
                <a:cs typeface="Courier New" panose="02070309020205020404" pitchFamily="49" charset="0"/>
              </a:rPr>
              <a:t>This is a character data type; notice we use speech marks</a:t>
            </a:r>
          </a:p>
          <a:p>
            <a:pPr>
              <a:lnSpc>
                <a:spcPct val="100000"/>
              </a:lnSpc>
            </a:pPr>
            <a:r>
              <a:rPr lang="en-GB" sz="2400" dirty="0">
                <a:latin typeface="Courier New" panose="02070309020205020404" pitchFamily="49" charset="0"/>
                <a:cs typeface="Courier New" panose="02070309020205020404" pitchFamily="49" charset="0"/>
              </a:rPr>
              <a:t>grade = “A”</a:t>
            </a:r>
          </a:p>
          <a:p>
            <a:pPr>
              <a:lnSpc>
                <a:spcPct val="100000"/>
              </a:lnSpc>
            </a:pPr>
            <a:endParaRPr lang="en-GB" sz="2400" dirty="0">
              <a:latin typeface="Courier New" panose="02070309020205020404" pitchFamily="49" charset="0"/>
              <a:cs typeface="Courier New" panose="02070309020205020404" pitchFamily="49" charset="0"/>
            </a:endParaRPr>
          </a:p>
          <a:p>
            <a:pPr>
              <a:lnSpc>
                <a:spcPct val="100000"/>
              </a:lnSpc>
            </a:pPr>
            <a:endParaRPr lang="en-GB" sz="2400" dirty="0">
              <a:solidFill>
                <a:srgbClr val="0070C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1350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AC5B8-E15B-4246-B289-DD28BCD98869}"/>
              </a:ext>
            </a:extLst>
          </p:cNvPr>
          <p:cNvSpPr>
            <a:spLocks noGrp="1"/>
          </p:cNvSpPr>
          <p:nvPr>
            <p:ph type="title"/>
          </p:nvPr>
        </p:nvSpPr>
        <p:spPr/>
        <p:txBody>
          <a:bodyPr>
            <a:normAutofit fontScale="90000"/>
          </a:bodyPr>
          <a:lstStyle/>
          <a:p>
            <a:r>
              <a:rPr lang="en-GB" dirty="0"/>
              <a:t>Constants and variables</a:t>
            </a:r>
          </a:p>
        </p:txBody>
      </p:sp>
      <p:sp>
        <p:nvSpPr>
          <p:cNvPr id="3" name="Content Placeholder 2">
            <a:extLst>
              <a:ext uri="{FF2B5EF4-FFF2-40B4-BE49-F238E27FC236}">
                <a16:creationId xmlns:a16="http://schemas.microsoft.com/office/drawing/2014/main" id="{6AFC60A4-8F7E-46B9-82D2-EC84AA98BA37}"/>
              </a:ext>
            </a:extLst>
          </p:cNvPr>
          <p:cNvSpPr>
            <a:spLocks noGrp="1"/>
          </p:cNvSpPr>
          <p:nvPr>
            <p:ph idx="1"/>
          </p:nvPr>
        </p:nvSpPr>
        <p:spPr>
          <a:xfrm>
            <a:off x="612913" y="1253331"/>
            <a:ext cx="10515600" cy="4351338"/>
          </a:xfrm>
        </p:spPr>
        <p:txBody>
          <a:bodyPr/>
          <a:lstStyle/>
          <a:p>
            <a:pPr>
              <a:buFont typeface="Wingdings" panose="05000000000000000000" pitchFamily="2" charset="2"/>
              <a:buChar char="ü"/>
            </a:pPr>
            <a:r>
              <a:rPr lang="en-GB" dirty="0"/>
              <a:t>Constants are values that do no change throughout the running of the program.</a:t>
            </a:r>
          </a:p>
          <a:p>
            <a:pPr>
              <a:buFont typeface="Wingdings" panose="05000000000000000000" pitchFamily="2" charset="2"/>
              <a:buChar char="ü"/>
            </a:pPr>
            <a:r>
              <a:rPr lang="en-GB" dirty="0"/>
              <a:t>For variables, the values can change.</a:t>
            </a:r>
          </a:p>
          <a:p>
            <a:pPr>
              <a:buFont typeface="Wingdings" panose="05000000000000000000" pitchFamily="2" charset="2"/>
              <a:buChar char="ü"/>
            </a:pPr>
            <a:r>
              <a:rPr lang="en-GB" dirty="0"/>
              <a:t>By convention and to avoid confusion we usually declare constants using upper case and variables using lower case, for instance:</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PI = 3.14159265 # This is a constant</a:t>
            </a:r>
          </a:p>
          <a:p>
            <a:pPr marL="0" indent="0">
              <a:buNone/>
            </a:pPr>
            <a:r>
              <a:rPr lang="en-GB" dirty="0">
                <a:latin typeface="Courier New" panose="02070309020205020404" pitchFamily="49" charset="0"/>
                <a:cs typeface="Courier New" panose="02070309020205020404" pitchFamily="49" charset="0"/>
              </a:rPr>
              <a:t>a=3 # This is a variable</a:t>
            </a:r>
          </a:p>
          <a:p>
            <a:pPr marL="0" indent="0">
              <a:buNone/>
            </a:pPr>
            <a:r>
              <a:rPr lang="en-GB" dirty="0">
                <a:latin typeface="Courier New" panose="02070309020205020404" pitchFamily="49" charset="0"/>
                <a:cs typeface="Courier New" panose="02070309020205020404" pitchFamily="49" charset="0"/>
              </a:rPr>
              <a:t>a=a+3 # and the value can change</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607352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130" y="124102"/>
            <a:ext cx="10515600" cy="419238"/>
          </a:xfrm>
        </p:spPr>
        <p:txBody>
          <a:bodyPr>
            <a:noAutofit/>
          </a:bodyPr>
          <a:lstStyle/>
          <a:p>
            <a:r>
              <a:rPr lang="en-GB" sz="3200" dirty="0"/>
              <a:t>What data types would you use to represent the following?</a:t>
            </a:r>
          </a:p>
        </p:txBody>
      </p:sp>
      <p:sp>
        <p:nvSpPr>
          <p:cNvPr id="5" name="Content Placeholder 2">
            <a:extLst>
              <a:ext uri="{FF2B5EF4-FFF2-40B4-BE49-F238E27FC236}">
                <a16:creationId xmlns:a16="http://schemas.microsoft.com/office/drawing/2014/main" id="{005D080A-2395-4264-AF0A-541AB503D5EF}"/>
              </a:ext>
            </a:extLst>
          </p:cNvPr>
          <p:cNvSpPr>
            <a:spLocks noGrp="1"/>
          </p:cNvSpPr>
          <p:nvPr>
            <p:ph idx="1"/>
          </p:nvPr>
        </p:nvSpPr>
        <p:spPr>
          <a:xfrm>
            <a:off x="1288774" y="1429065"/>
            <a:ext cx="6490252" cy="4351338"/>
          </a:xfrm>
        </p:spPr>
        <p:txBody>
          <a:bodyPr/>
          <a:lstStyle/>
          <a:p>
            <a:pPr marL="514350" indent="-514350">
              <a:buFont typeface="+mj-lt"/>
              <a:buAutoNum type="arabicParenR"/>
            </a:pPr>
            <a:r>
              <a:rPr lang="en-GB" dirty="0">
                <a:latin typeface="Courier New" panose="02070309020205020404" pitchFamily="49" charset="0"/>
                <a:cs typeface="Courier New" panose="02070309020205020404" pitchFamily="49" charset="0"/>
              </a:rPr>
              <a:t>name=“Fred Flintstone”</a:t>
            </a:r>
          </a:p>
          <a:p>
            <a:pPr marL="514350" indent="-514350">
              <a:buFont typeface="+mj-lt"/>
              <a:buAutoNum type="arabicParenR"/>
            </a:pPr>
            <a:r>
              <a:rPr lang="en-GB" dirty="0">
                <a:latin typeface="Courier New" panose="02070309020205020404" pitchFamily="49" charset="0"/>
                <a:cs typeface="Courier New" panose="02070309020205020404" pitchFamily="49" charset="0"/>
              </a:rPr>
              <a:t>age=15</a:t>
            </a:r>
          </a:p>
          <a:p>
            <a:pPr marL="514350" indent="-514350">
              <a:buFont typeface="+mj-lt"/>
              <a:buAutoNum type="arabicParenR"/>
            </a:pPr>
            <a:r>
              <a:rPr lang="en-GB" dirty="0">
                <a:latin typeface="Courier New" panose="02070309020205020404" pitchFamily="49" charset="0"/>
                <a:cs typeface="Courier New" panose="02070309020205020404" pitchFamily="49" charset="0"/>
              </a:rPr>
              <a:t>height=1.83</a:t>
            </a:r>
          </a:p>
          <a:p>
            <a:pPr marL="514350" indent="-514350">
              <a:buFont typeface="+mj-lt"/>
              <a:buAutoNum type="arabicParenR"/>
            </a:pPr>
            <a:r>
              <a:rPr lang="en-GB" dirty="0">
                <a:latin typeface="Courier New" panose="02070309020205020404" pitchFamily="49" charset="0"/>
                <a:cs typeface="Courier New" panose="02070309020205020404" pitchFamily="49" charset="0"/>
              </a:rPr>
              <a:t>form=“9V”</a:t>
            </a:r>
          </a:p>
          <a:p>
            <a:pPr marL="514350" indent="-514350">
              <a:buFont typeface="+mj-lt"/>
              <a:buAutoNum type="arabicParenR"/>
            </a:pPr>
            <a:r>
              <a:rPr lang="en-GB" dirty="0" err="1">
                <a:latin typeface="Courier New" panose="02070309020205020404" pitchFamily="49" charset="0"/>
                <a:cs typeface="Courier New" panose="02070309020205020404" pitchFamily="49" charset="0"/>
              </a:rPr>
              <a:t>school_year</a:t>
            </a:r>
            <a:r>
              <a:rPr lang="en-GB" dirty="0">
                <a:latin typeface="Courier New" panose="02070309020205020404" pitchFamily="49" charset="0"/>
                <a:cs typeface="Courier New" panose="02070309020205020404" pitchFamily="49" charset="0"/>
              </a:rPr>
              <a:t>=10</a:t>
            </a:r>
          </a:p>
          <a:p>
            <a:pPr marL="514350" indent="-514350">
              <a:buFont typeface="+mj-lt"/>
              <a:buAutoNum type="arabicParenR"/>
            </a:pPr>
            <a:r>
              <a:rPr lang="en-GB" dirty="0">
                <a:latin typeface="Courier New" panose="02070309020205020404" pitchFamily="49" charset="0"/>
                <a:cs typeface="Courier New" panose="02070309020205020404" pitchFamily="49" charset="0"/>
              </a:rPr>
              <a:t>grade=“B”</a:t>
            </a:r>
          </a:p>
          <a:p>
            <a:pPr marL="514350" indent="-514350">
              <a:buFont typeface="+mj-lt"/>
              <a:buAutoNum type="arabicParenR"/>
            </a:pPr>
            <a:r>
              <a:rPr lang="en-GB" dirty="0">
                <a:latin typeface="Courier New" panose="02070309020205020404" pitchFamily="49" charset="0"/>
                <a:cs typeface="Courier New" panose="02070309020205020404" pitchFamily="49" charset="0"/>
              </a:rPr>
              <a:t>attendance=True</a:t>
            </a:r>
          </a:p>
        </p:txBody>
      </p:sp>
    </p:spTree>
    <p:extLst>
      <p:ext uri="{BB962C8B-B14F-4D97-AF65-F5344CB8AC3E}">
        <p14:creationId xmlns:p14="http://schemas.microsoft.com/office/powerpoint/2010/main" val="319496001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1213</TotalTime>
  <Words>1317</Words>
  <Application>Microsoft Office PowerPoint</Application>
  <PresentationFormat>Widescreen</PresentationFormat>
  <Paragraphs>301</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Aptos</vt:lpstr>
      <vt:lpstr>Arial</vt:lpstr>
      <vt:lpstr>Calibri</vt:lpstr>
      <vt:lpstr>Calibri Light</vt:lpstr>
      <vt:lpstr>Courier New</vt:lpstr>
      <vt:lpstr>gg sans</vt:lpstr>
      <vt:lpstr>Times New Roman</vt:lpstr>
      <vt:lpstr>Wingdings</vt:lpstr>
      <vt:lpstr>1_Office Theme</vt:lpstr>
      <vt:lpstr> </vt:lpstr>
      <vt:lpstr>Data types and Casting</vt:lpstr>
      <vt:lpstr>Learning objectives</vt:lpstr>
      <vt:lpstr>Data types</vt:lpstr>
      <vt:lpstr>PowerPoint Presentation</vt:lpstr>
      <vt:lpstr>Named variables</vt:lpstr>
      <vt:lpstr>Assignment data types</vt:lpstr>
      <vt:lpstr>Constants and variables</vt:lpstr>
      <vt:lpstr>What data types would you use to represent the following?</vt:lpstr>
      <vt:lpstr>What data types would you use to represent the following?</vt:lpstr>
      <vt:lpstr>Assignment with the + operator</vt:lpstr>
      <vt:lpstr>What value will be output in each case?</vt:lpstr>
      <vt:lpstr>Casting</vt:lpstr>
      <vt:lpstr>PowerPoint Presentation</vt:lpstr>
      <vt:lpstr>Casting - Input</vt:lpstr>
      <vt:lpstr>PowerPoint Presentation</vt:lpstr>
      <vt:lpstr>In pairs, predict what the following code is doing</vt:lpstr>
      <vt:lpstr>Copy the code and run. Does it do as you as expected?</vt:lpstr>
      <vt:lpstr>Investigate the code</vt:lpstr>
      <vt:lpstr>Investigate the code</vt:lpstr>
      <vt:lpstr>Plenary: what is output in each case?</vt:lpstr>
    </vt:vector>
  </TitlesOfParts>
  <Company>Comberton Academy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Grey</dc:creator>
  <cp:lastModifiedBy>Chezka Mae Madrona</cp:lastModifiedBy>
  <cp:revision>37</cp:revision>
  <dcterms:created xsi:type="dcterms:W3CDTF">2018-04-06T09:36:12Z</dcterms:created>
  <dcterms:modified xsi:type="dcterms:W3CDTF">2025-03-24T08:02:14Z</dcterms:modified>
</cp:coreProperties>
</file>