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50" r:id="rId5"/>
    <p:sldId id="335" r:id="rId6"/>
    <p:sldId id="332" r:id="rId7"/>
    <p:sldId id="336" r:id="rId8"/>
    <p:sldId id="348" r:id="rId9"/>
    <p:sldId id="341" r:id="rId10"/>
    <p:sldId id="342" r:id="rId11"/>
    <p:sldId id="349" r:id="rId12"/>
    <p:sldId id="337" r:id="rId13"/>
    <p:sldId id="338" r:id="rId14"/>
    <p:sldId id="345" r:id="rId15"/>
    <p:sldId id="34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84D1CF-B29A-43FF-80B5-05197DB514D1}" v="55" dt="2022-03-29T19:57:19.5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26" autoAdjust="0"/>
    <p:restoredTop sz="94660"/>
  </p:normalViewPr>
  <p:slideViewPr>
    <p:cSldViewPr snapToGrid="0">
      <p:cViewPr varScale="1">
        <p:scale>
          <a:sx n="92" d="100"/>
          <a:sy n="92" d="100"/>
        </p:scale>
        <p:origin x="6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BEA66F39-3B5C-4318-AC70-2012257D43B9}"/>
    <pc:docChg chg="undo custSel addSld delSld modSld sldOrd">
      <pc:chgData name="William Grey" userId="37b73424-c081-4fc2-b1af-363f4f3fd4f3" providerId="ADAL" clId="{BEA66F39-3B5C-4318-AC70-2012257D43B9}" dt="2022-03-15T15:13:01.171" v="3226" actId="20577"/>
      <pc:docMkLst>
        <pc:docMk/>
      </pc:docMkLst>
      <pc:sldChg chg="modSp add del mod">
        <pc:chgData name="William Grey" userId="37b73424-c081-4fc2-b1af-363f4f3fd4f3" providerId="ADAL" clId="{BEA66F39-3B5C-4318-AC70-2012257D43B9}" dt="2022-03-15T13:23:11.639" v="139" actId="47"/>
        <pc:sldMkLst>
          <pc:docMk/>
          <pc:sldMk cId="919877297" sldId="276"/>
        </pc:sldMkLst>
        <pc:spChg chg="mod">
          <ac:chgData name="William Grey" userId="37b73424-c081-4fc2-b1af-363f4f3fd4f3" providerId="ADAL" clId="{BEA66F39-3B5C-4318-AC70-2012257D43B9}" dt="2022-03-15T13:23:05.066" v="138" actId="27636"/>
          <ac:spMkLst>
            <pc:docMk/>
            <pc:sldMk cId="919877297" sldId="276"/>
            <ac:spMk id="2" creationId="{00000000-0000-0000-0000-000000000000}"/>
          </ac:spMkLst>
        </pc:spChg>
      </pc:sldChg>
      <pc:sldChg chg="modSp add del mod">
        <pc:chgData name="William Grey" userId="37b73424-c081-4fc2-b1af-363f4f3fd4f3" providerId="ADAL" clId="{BEA66F39-3B5C-4318-AC70-2012257D43B9}" dt="2022-03-15T13:42:26.688" v="904" actId="47"/>
        <pc:sldMkLst>
          <pc:docMk/>
          <pc:sldMk cId="165157732" sldId="281"/>
        </pc:sldMkLst>
        <pc:spChg chg="mod">
          <ac:chgData name="William Grey" userId="37b73424-c081-4fc2-b1af-363f4f3fd4f3" providerId="ADAL" clId="{BEA66F39-3B5C-4318-AC70-2012257D43B9}" dt="2022-03-15T13:23:22.052" v="140" actId="21"/>
          <ac:spMkLst>
            <pc:docMk/>
            <pc:sldMk cId="165157732" sldId="281"/>
            <ac:spMk id="3" creationId="{00000000-0000-0000-0000-000000000000}"/>
          </ac:spMkLst>
        </pc:spChg>
      </pc:sldChg>
      <pc:sldChg chg="add del">
        <pc:chgData name="William Grey" userId="37b73424-c081-4fc2-b1af-363f4f3fd4f3" providerId="ADAL" clId="{BEA66F39-3B5C-4318-AC70-2012257D43B9}" dt="2022-03-15T14:04:28.799" v="1761" actId="47"/>
        <pc:sldMkLst>
          <pc:docMk/>
          <pc:sldMk cId="1081026455" sldId="282"/>
        </pc:sldMkLst>
      </pc:sldChg>
      <pc:sldChg chg="delSp add del mod ord">
        <pc:chgData name="William Grey" userId="37b73424-c081-4fc2-b1af-363f4f3fd4f3" providerId="ADAL" clId="{BEA66F39-3B5C-4318-AC70-2012257D43B9}" dt="2022-03-15T13:53:30.807" v="1356" actId="47"/>
        <pc:sldMkLst>
          <pc:docMk/>
          <pc:sldMk cId="1300801385" sldId="283"/>
        </pc:sldMkLst>
        <pc:spChg chg="del">
          <ac:chgData name="William Grey" userId="37b73424-c081-4fc2-b1af-363f4f3fd4f3" providerId="ADAL" clId="{BEA66F39-3B5C-4318-AC70-2012257D43B9}" dt="2022-03-15T13:50:37.140" v="1187" actId="21"/>
          <ac:spMkLst>
            <pc:docMk/>
            <pc:sldMk cId="1300801385" sldId="283"/>
            <ac:spMk id="5" creationId="{00000000-0000-0000-0000-000000000000}"/>
          </ac:spMkLst>
        </pc:spChg>
      </pc:sldChg>
      <pc:sldChg chg="delSp modSp add del mod ord">
        <pc:chgData name="William Grey" userId="37b73424-c081-4fc2-b1af-363f4f3fd4f3" providerId="ADAL" clId="{BEA66F39-3B5C-4318-AC70-2012257D43B9}" dt="2022-03-15T13:36:36.168" v="556" actId="47"/>
        <pc:sldMkLst>
          <pc:docMk/>
          <pc:sldMk cId="444711688" sldId="284"/>
        </pc:sldMkLst>
        <pc:spChg chg="del mod">
          <ac:chgData name="William Grey" userId="37b73424-c081-4fc2-b1af-363f4f3fd4f3" providerId="ADAL" clId="{BEA66F39-3B5C-4318-AC70-2012257D43B9}" dt="2022-03-15T13:33:24.779" v="492"/>
          <ac:spMkLst>
            <pc:docMk/>
            <pc:sldMk cId="444711688" sldId="284"/>
            <ac:spMk id="2" creationId="{00000000-0000-0000-0000-000000000000}"/>
          </ac:spMkLst>
        </pc:spChg>
      </pc:sldChg>
      <pc:sldChg chg="add del ord">
        <pc:chgData name="William Grey" userId="37b73424-c081-4fc2-b1af-363f4f3fd4f3" providerId="ADAL" clId="{BEA66F39-3B5C-4318-AC70-2012257D43B9}" dt="2022-03-15T13:56:35.704" v="1425" actId="47"/>
        <pc:sldMkLst>
          <pc:docMk/>
          <pc:sldMk cId="79638705" sldId="285"/>
        </pc:sldMkLst>
      </pc:sldChg>
      <pc:sldChg chg="modSp add mod">
        <pc:chgData name="William Grey" userId="37b73424-c081-4fc2-b1af-363f4f3fd4f3" providerId="ADAL" clId="{BEA66F39-3B5C-4318-AC70-2012257D43B9}" dt="2022-03-15T14:49:23.570" v="2384" actId="20577"/>
        <pc:sldMkLst>
          <pc:docMk/>
          <pc:sldMk cId="1999885617" sldId="332"/>
        </pc:sldMkLst>
        <pc:spChg chg="mod">
          <ac:chgData name="William Grey" userId="37b73424-c081-4fc2-b1af-363f4f3fd4f3" providerId="ADAL" clId="{BEA66F39-3B5C-4318-AC70-2012257D43B9}" dt="2022-03-15T14:49:23.570" v="2384" actId="20577"/>
          <ac:spMkLst>
            <pc:docMk/>
            <pc:sldMk cId="1999885617" sldId="332"/>
            <ac:spMk id="2" creationId="{00000000-0000-0000-0000-000000000000}"/>
          </ac:spMkLst>
        </pc:spChg>
      </pc:sldChg>
      <pc:sldChg chg="del">
        <pc:chgData name="William Grey" userId="37b73424-c081-4fc2-b1af-363f4f3fd4f3" providerId="ADAL" clId="{BEA66F39-3B5C-4318-AC70-2012257D43B9}" dt="2022-03-15T13:21:04.952" v="108" actId="2696"/>
        <pc:sldMkLst>
          <pc:docMk/>
          <pc:sldMk cId="2547731327" sldId="332"/>
        </pc:sldMkLst>
      </pc:sldChg>
      <pc:sldChg chg="modSp del mod">
        <pc:chgData name="William Grey" userId="37b73424-c081-4fc2-b1af-363f4f3fd4f3" providerId="ADAL" clId="{BEA66F39-3B5C-4318-AC70-2012257D43B9}" dt="2022-03-15T14:00:51.799" v="1728" actId="2696"/>
        <pc:sldMkLst>
          <pc:docMk/>
          <pc:sldMk cId="1304593118" sldId="335"/>
        </pc:sldMkLst>
        <pc:graphicFrameChg chg="modGraphic">
          <ac:chgData name="William Grey" userId="37b73424-c081-4fc2-b1af-363f4f3fd4f3" providerId="ADAL" clId="{BEA66F39-3B5C-4318-AC70-2012257D43B9}" dt="2022-02-23T14:31:31.278" v="96" actId="20577"/>
          <ac:graphicFrameMkLst>
            <pc:docMk/>
            <pc:sldMk cId="1304593118" sldId="335"/>
            <ac:graphicFrameMk id="4" creationId="{7B9695B7-99F0-46CA-84C2-BE8A98877A8C}"/>
          </ac:graphicFrameMkLst>
        </pc:graphicFrameChg>
      </pc:sldChg>
      <pc:sldChg chg="addSp modSp add mod ord">
        <pc:chgData name="William Grey" userId="37b73424-c081-4fc2-b1af-363f4f3fd4f3" providerId="ADAL" clId="{BEA66F39-3B5C-4318-AC70-2012257D43B9}" dt="2022-03-15T15:11:13.791" v="3073" actId="1076"/>
        <pc:sldMkLst>
          <pc:docMk/>
          <pc:sldMk cId="2476606893" sldId="335"/>
        </pc:sldMkLst>
        <pc:spChg chg="add mod">
          <ac:chgData name="William Grey" userId="37b73424-c081-4fc2-b1af-363f4f3fd4f3" providerId="ADAL" clId="{BEA66F39-3B5C-4318-AC70-2012257D43B9}" dt="2022-03-15T15:11:13.791" v="3073" actId="1076"/>
          <ac:spMkLst>
            <pc:docMk/>
            <pc:sldMk cId="2476606893" sldId="335"/>
            <ac:spMk id="5" creationId="{67DB205F-12A5-45EC-8CE0-BEA22D30DAAF}"/>
          </ac:spMkLst>
        </pc:spChg>
        <pc:graphicFrameChg chg="mod modGraphic">
          <ac:chgData name="William Grey" userId="37b73424-c081-4fc2-b1af-363f4f3fd4f3" providerId="ADAL" clId="{BEA66F39-3B5C-4318-AC70-2012257D43B9}" dt="2022-03-15T14:24:59.537" v="2108" actId="20577"/>
          <ac:graphicFrameMkLst>
            <pc:docMk/>
            <pc:sldMk cId="2476606893" sldId="335"/>
            <ac:graphicFrameMk id="4" creationId="{7B9695B7-99F0-46CA-84C2-BE8A98877A8C}"/>
          </ac:graphicFrameMkLst>
        </pc:graphicFrameChg>
      </pc:sldChg>
      <pc:sldChg chg="del">
        <pc:chgData name="William Grey" userId="37b73424-c081-4fc2-b1af-363f4f3fd4f3" providerId="ADAL" clId="{BEA66F39-3B5C-4318-AC70-2012257D43B9}" dt="2022-03-15T13:21:04.952" v="108" actId="2696"/>
        <pc:sldMkLst>
          <pc:docMk/>
          <pc:sldMk cId="589025123" sldId="336"/>
        </pc:sldMkLst>
      </pc:sldChg>
      <pc:sldChg chg="modSp add mod ord">
        <pc:chgData name="William Grey" userId="37b73424-c081-4fc2-b1af-363f4f3fd4f3" providerId="ADAL" clId="{BEA66F39-3B5C-4318-AC70-2012257D43B9}" dt="2022-03-15T14:49:19.958" v="2379" actId="20577"/>
        <pc:sldMkLst>
          <pc:docMk/>
          <pc:sldMk cId="694005913" sldId="336"/>
        </pc:sldMkLst>
        <pc:spChg chg="mod">
          <ac:chgData name="William Grey" userId="37b73424-c081-4fc2-b1af-363f4f3fd4f3" providerId="ADAL" clId="{BEA66F39-3B5C-4318-AC70-2012257D43B9}" dt="2022-03-15T14:49:19.958" v="2379" actId="20577"/>
          <ac:spMkLst>
            <pc:docMk/>
            <pc:sldMk cId="694005913" sldId="336"/>
            <ac:spMk id="3" creationId="{1E1B0F98-840E-4FD0-A205-41B6A2806968}"/>
          </ac:spMkLst>
        </pc:spChg>
      </pc:sldChg>
      <pc:sldChg chg="modSp del mod">
        <pc:chgData name="William Grey" userId="37b73424-c081-4fc2-b1af-363f4f3fd4f3" providerId="ADAL" clId="{BEA66F39-3B5C-4318-AC70-2012257D43B9}" dt="2022-03-15T14:00:51.799" v="1728" actId="2696"/>
        <pc:sldMkLst>
          <pc:docMk/>
          <pc:sldMk cId="449081412" sldId="337"/>
        </pc:sldMkLst>
        <pc:graphicFrameChg chg="modGraphic">
          <ac:chgData name="William Grey" userId="37b73424-c081-4fc2-b1af-363f4f3fd4f3" providerId="ADAL" clId="{BEA66F39-3B5C-4318-AC70-2012257D43B9}" dt="2022-02-23T14:53:06.535" v="104" actId="20577"/>
          <ac:graphicFrameMkLst>
            <pc:docMk/>
            <pc:sldMk cId="449081412" sldId="337"/>
            <ac:graphicFrameMk id="4" creationId="{7B9695B7-99F0-46CA-84C2-BE8A98877A8C}"/>
          </ac:graphicFrameMkLst>
        </pc:graphicFrameChg>
      </pc:sldChg>
      <pc:sldChg chg="addSp modSp add mod ord">
        <pc:chgData name="William Grey" userId="37b73424-c081-4fc2-b1af-363f4f3fd4f3" providerId="ADAL" clId="{BEA66F39-3B5C-4318-AC70-2012257D43B9}" dt="2022-03-15T15:11:57.589" v="3176" actId="20577"/>
        <pc:sldMkLst>
          <pc:docMk/>
          <pc:sldMk cId="858972522" sldId="337"/>
        </pc:sldMkLst>
        <pc:spChg chg="add mod">
          <ac:chgData name="William Grey" userId="37b73424-c081-4fc2-b1af-363f4f3fd4f3" providerId="ADAL" clId="{BEA66F39-3B5C-4318-AC70-2012257D43B9}" dt="2022-03-15T15:11:57.589" v="3176" actId="20577"/>
          <ac:spMkLst>
            <pc:docMk/>
            <pc:sldMk cId="858972522" sldId="337"/>
            <ac:spMk id="5" creationId="{F7DA994D-8E8F-4136-A9A7-F92388F1C1A5}"/>
          </ac:spMkLst>
        </pc:spChg>
        <pc:graphicFrameChg chg="mod modGraphic">
          <ac:chgData name="William Grey" userId="37b73424-c081-4fc2-b1af-363f4f3fd4f3" providerId="ADAL" clId="{BEA66F39-3B5C-4318-AC70-2012257D43B9}" dt="2022-03-15T14:23:23.520" v="2090" actId="20577"/>
          <ac:graphicFrameMkLst>
            <pc:docMk/>
            <pc:sldMk cId="858972522" sldId="337"/>
            <ac:graphicFrameMk id="4" creationId="{7B9695B7-99F0-46CA-84C2-BE8A98877A8C}"/>
          </ac:graphicFrameMkLst>
        </pc:graphicFrameChg>
      </pc:sldChg>
      <pc:sldChg chg="addSp modSp add mod modAnim">
        <pc:chgData name="William Grey" userId="37b73424-c081-4fc2-b1af-363f4f3fd4f3" providerId="ADAL" clId="{BEA66F39-3B5C-4318-AC70-2012257D43B9}" dt="2022-03-15T15:12:44.767" v="3192" actId="20577"/>
        <pc:sldMkLst>
          <pc:docMk/>
          <pc:sldMk cId="2001523714" sldId="338"/>
        </pc:sldMkLst>
        <pc:spChg chg="mod">
          <ac:chgData name="William Grey" userId="37b73424-c081-4fc2-b1af-363f4f3fd4f3" providerId="ADAL" clId="{BEA66F39-3B5C-4318-AC70-2012257D43B9}" dt="2022-03-15T13:59:58.690" v="1681" actId="20577"/>
          <ac:spMkLst>
            <pc:docMk/>
            <pc:sldMk cId="2001523714" sldId="338"/>
            <ac:spMk id="2" creationId="{F62857CC-1E2F-4840-86A4-9E6B5FCBB673}"/>
          </ac:spMkLst>
        </pc:spChg>
        <pc:spChg chg="mod">
          <ac:chgData name="William Grey" userId="37b73424-c081-4fc2-b1af-363f4f3fd4f3" providerId="ADAL" clId="{BEA66F39-3B5C-4318-AC70-2012257D43B9}" dt="2022-03-15T14:25:15.905" v="2109" actId="1076"/>
          <ac:spMkLst>
            <pc:docMk/>
            <pc:sldMk cId="2001523714" sldId="338"/>
            <ac:spMk id="3" creationId="{2BE79D68-7F80-4C26-857D-6A80E054D458}"/>
          </ac:spMkLst>
        </pc:spChg>
        <pc:spChg chg="add mod">
          <ac:chgData name="William Grey" userId="37b73424-c081-4fc2-b1af-363f4f3fd4f3" providerId="ADAL" clId="{BEA66F39-3B5C-4318-AC70-2012257D43B9}" dt="2022-03-15T15:12:44.767" v="3192" actId="20577"/>
          <ac:spMkLst>
            <pc:docMk/>
            <pc:sldMk cId="2001523714" sldId="338"/>
            <ac:spMk id="5" creationId="{6EF4FD48-B984-4210-8807-548345217C85}"/>
          </ac:spMkLst>
        </pc:spChg>
        <pc:spChg chg="add mod">
          <ac:chgData name="William Grey" userId="37b73424-c081-4fc2-b1af-363f4f3fd4f3" providerId="ADAL" clId="{BEA66F39-3B5C-4318-AC70-2012257D43B9}" dt="2022-03-15T14:25:29.308" v="2112" actId="1076"/>
          <ac:spMkLst>
            <pc:docMk/>
            <pc:sldMk cId="2001523714" sldId="338"/>
            <ac:spMk id="6" creationId="{9A84DDF4-228E-4E15-B61A-B63AAE3EFE57}"/>
          </ac:spMkLst>
        </pc:spChg>
      </pc:sldChg>
      <pc:sldChg chg="del">
        <pc:chgData name="William Grey" userId="37b73424-c081-4fc2-b1af-363f4f3fd4f3" providerId="ADAL" clId="{BEA66F39-3B5C-4318-AC70-2012257D43B9}" dt="2022-03-15T13:43:56.563" v="905" actId="2696"/>
        <pc:sldMkLst>
          <pc:docMk/>
          <pc:sldMk cId="3428324048" sldId="338"/>
        </pc:sldMkLst>
      </pc:sldChg>
      <pc:sldChg chg="del">
        <pc:chgData name="William Grey" userId="37b73424-c081-4fc2-b1af-363f4f3fd4f3" providerId="ADAL" clId="{BEA66F39-3B5C-4318-AC70-2012257D43B9}" dt="2022-03-15T13:43:56.563" v="905" actId="2696"/>
        <pc:sldMkLst>
          <pc:docMk/>
          <pc:sldMk cId="1208823903" sldId="339"/>
        </pc:sldMkLst>
      </pc:sldChg>
      <pc:sldChg chg="modSp add del mod">
        <pc:chgData name="William Grey" userId="37b73424-c081-4fc2-b1af-363f4f3fd4f3" providerId="ADAL" clId="{BEA66F39-3B5C-4318-AC70-2012257D43B9}" dt="2022-03-15T13:56:28.154" v="1424" actId="47"/>
        <pc:sldMkLst>
          <pc:docMk/>
          <pc:sldMk cId="4063057390" sldId="339"/>
        </pc:sldMkLst>
        <pc:spChg chg="mod">
          <ac:chgData name="William Grey" userId="37b73424-c081-4fc2-b1af-363f4f3fd4f3" providerId="ADAL" clId="{BEA66F39-3B5C-4318-AC70-2012257D43B9}" dt="2022-03-15T13:54:31.357" v="1380" actId="21"/>
          <ac:spMkLst>
            <pc:docMk/>
            <pc:sldMk cId="4063057390" sldId="339"/>
            <ac:spMk id="3" creationId="{BCDAA83E-541C-43EE-A7FB-531FE46288CA}"/>
          </ac:spMkLst>
        </pc:spChg>
      </pc:sldChg>
      <pc:sldChg chg="add del">
        <pc:chgData name="William Grey" userId="37b73424-c081-4fc2-b1af-363f4f3fd4f3" providerId="ADAL" clId="{BEA66F39-3B5C-4318-AC70-2012257D43B9}" dt="2022-03-15T14:04:25.275" v="1760" actId="47"/>
        <pc:sldMkLst>
          <pc:docMk/>
          <pc:sldMk cId="967978849" sldId="340"/>
        </pc:sldMkLst>
      </pc:sldChg>
      <pc:sldChg chg="modSp del mod">
        <pc:chgData name="William Grey" userId="37b73424-c081-4fc2-b1af-363f4f3fd4f3" providerId="ADAL" clId="{BEA66F39-3B5C-4318-AC70-2012257D43B9}" dt="2022-03-15T13:43:56.563" v="905" actId="2696"/>
        <pc:sldMkLst>
          <pc:docMk/>
          <pc:sldMk cId="2833914565" sldId="340"/>
        </pc:sldMkLst>
        <pc:spChg chg="mod">
          <ac:chgData name="William Grey" userId="37b73424-c081-4fc2-b1af-363f4f3fd4f3" providerId="ADAL" clId="{BEA66F39-3B5C-4318-AC70-2012257D43B9}" dt="2022-02-23T14:54:36.438" v="107" actId="20577"/>
          <ac:spMkLst>
            <pc:docMk/>
            <pc:sldMk cId="2833914565" sldId="340"/>
            <ac:spMk id="3" creationId="{BCDAA83E-541C-43EE-A7FB-531FE46288CA}"/>
          </ac:spMkLst>
        </pc:spChg>
      </pc:sldChg>
      <pc:sldChg chg="addSp delSp modSp new add del mod ord">
        <pc:chgData name="William Grey" userId="37b73424-c081-4fc2-b1af-363f4f3fd4f3" providerId="ADAL" clId="{BEA66F39-3B5C-4318-AC70-2012257D43B9}" dt="2022-03-15T14:50:01.981" v="2446" actId="20577"/>
        <pc:sldMkLst>
          <pc:docMk/>
          <pc:sldMk cId="225926764" sldId="341"/>
        </pc:sldMkLst>
        <pc:spChg chg="mod">
          <ac:chgData name="William Grey" userId="37b73424-c081-4fc2-b1af-363f4f3fd4f3" providerId="ADAL" clId="{BEA66F39-3B5C-4318-AC70-2012257D43B9}" dt="2022-03-15T14:50:01.981" v="2446" actId="20577"/>
          <ac:spMkLst>
            <pc:docMk/>
            <pc:sldMk cId="225926764" sldId="341"/>
            <ac:spMk id="2" creationId="{B1632EE3-8563-4BA6-A058-86DBCB3999AC}"/>
          </ac:spMkLst>
        </pc:spChg>
        <pc:spChg chg="mod">
          <ac:chgData name="William Grey" userId="37b73424-c081-4fc2-b1af-363f4f3fd4f3" providerId="ADAL" clId="{BEA66F39-3B5C-4318-AC70-2012257D43B9}" dt="2022-03-15T14:49:56.552" v="2441" actId="113"/>
          <ac:spMkLst>
            <pc:docMk/>
            <pc:sldMk cId="225926764" sldId="341"/>
            <ac:spMk id="3" creationId="{FAB1A3F9-A1D6-4B17-A486-5035D977F594}"/>
          </ac:spMkLst>
        </pc:spChg>
        <pc:spChg chg="add del">
          <ac:chgData name="William Grey" userId="37b73424-c081-4fc2-b1af-363f4f3fd4f3" providerId="ADAL" clId="{BEA66F39-3B5C-4318-AC70-2012257D43B9}" dt="2022-03-15T14:49:01.145" v="2370" actId="22"/>
          <ac:spMkLst>
            <pc:docMk/>
            <pc:sldMk cId="225926764" sldId="341"/>
            <ac:spMk id="5" creationId="{6440CC26-76BF-48F8-91A9-56CD95F0343E}"/>
          </ac:spMkLst>
        </pc:spChg>
      </pc:sldChg>
      <pc:sldChg chg="addSp modSp new mod ord">
        <pc:chgData name="William Grey" userId="37b73424-c081-4fc2-b1af-363f4f3fd4f3" providerId="ADAL" clId="{BEA66F39-3B5C-4318-AC70-2012257D43B9}" dt="2022-03-15T15:01:18.873" v="2737"/>
        <pc:sldMkLst>
          <pc:docMk/>
          <pc:sldMk cId="4248936873" sldId="342"/>
        </pc:sldMkLst>
        <pc:picChg chg="add mod">
          <ac:chgData name="William Grey" userId="37b73424-c081-4fc2-b1af-363f4f3fd4f3" providerId="ADAL" clId="{BEA66F39-3B5C-4318-AC70-2012257D43B9}" dt="2022-03-15T13:28:31.375" v="316"/>
          <ac:picMkLst>
            <pc:docMk/>
            <pc:sldMk cId="4248936873" sldId="342"/>
            <ac:picMk id="3" creationId="{4A232D34-8503-4BC5-920F-08DE42DC7923}"/>
          </ac:picMkLst>
        </pc:picChg>
      </pc:sldChg>
      <pc:sldChg chg="modSp add del mod">
        <pc:chgData name="William Grey" userId="37b73424-c081-4fc2-b1af-363f4f3fd4f3" providerId="ADAL" clId="{BEA66F39-3B5C-4318-AC70-2012257D43B9}" dt="2022-03-15T13:48:27.761" v="1073" actId="47"/>
        <pc:sldMkLst>
          <pc:docMk/>
          <pc:sldMk cId="782508085" sldId="343"/>
        </pc:sldMkLst>
        <pc:spChg chg="mod">
          <ac:chgData name="William Grey" userId="37b73424-c081-4fc2-b1af-363f4f3fd4f3" providerId="ADAL" clId="{BEA66F39-3B5C-4318-AC70-2012257D43B9}" dt="2022-03-15T13:44:24.923" v="910" actId="27636"/>
          <ac:spMkLst>
            <pc:docMk/>
            <pc:sldMk cId="782508085" sldId="343"/>
            <ac:spMk id="3" creationId="{FAB1A3F9-A1D6-4B17-A486-5035D977F594}"/>
          </ac:spMkLst>
        </pc:spChg>
      </pc:sldChg>
      <pc:sldChg chg="add del">
        <pc:chgData name="William Grey" userId="37b73424-c081-4fc2-b1af-363f4f3fd4f3" providerId="ADAL" clId="{BEA66F39-3B5C-4318-AC70-2012257D43B9}" dt="2022-03-15T13:43:56.563" v="905" actId="2696"/>
        <pc:sldMkLst>
          <pc:docMk/>
          <pc:sldMk cId="2992252489" sldId="343"/>
        </pc:sldMkLst>
      </pc:sldChg>
      <pc:sldChg chg="addSp delSp modSp new mod ord">
        <pc:chgData name="William Grey" userId="37b73424-c081-4fc2-b1af-363f4f3fd4f3" providerId="ADAL" clId="{BEA66F39-3B5C-4318-AC70-2012257D43B9}" dt="2022-03-15T15:01:57.170" v="2739"/>
        <pc:sldMkLst>
          <pc:docMk/>
          <pc:sldMk cId="1042748231" sldId="344"/>
        </pc:sldMkLst>
        <pc:spChg chg="mod">
          <ac:chgData name="William Grey" userId="37b73424-c081-4fc2-b1af-363f4f3fd4f3" providerId="ADAL" clId="{BEA66F39-3B5C-4318-AC70-2012257D43B9}" dt="2022-03-15T13:33:18.487" v="489" actId="20577"/>
          <ac:spMkLst>
            <pc:docMk/>
            <pc:sldMk cId="1042748231" sldId="344"/>
            <ac:spMk id="2" creationId="{023EC844-0F7C-415E-BB9E-EFA7AD20B082}"/>
          </ac:spMkLst>
        </pc:spChg>
        <pc:spChg chg="del mod">
          <ac:chgData name="William Grey" userId="37b73424-c081-4fc2-b1af-363f4f3fd4f3" providerId="ADAL" clId="{BEA66F39-3B5C-4318-AC70-2012257D43B9}" dt="2022-03-15T13:34:50.097" v="516" actId="478"/>
          <ac:spMkLst>
            <pc:docMk/>
            <pc:sldMk cId="1042748231" sldId="344"/>
            <ac:spMk id="3" creationId="{424CAB74-632E-40FF-B31F-1A51F97AFA10}"/>
          </ac:spMkLst>
        </pc:spChg>
        <pc:spChg chg="add mod">
          <ac:chgData name="William Grey" userId="37b73424-c081-4fc2-b1af-363f4f3fd4f3" providerId="ADAL" clId="{BEA66F39-3B5C-4318-AC70-2012257D43B9}" dt="2022-03-15T13:42:11.032" v="900" actId="20577"/>
          <ac:spMkLst>
            <pc:docMk/>
            <pc:sldMk cId="1042748231" sldId="344"/>
            <ac:spMk id="5" creationId="{7440ADE9-AFCB-4E6E-A4BA-FAE0692616AE}"/>
          </ac:spMkLst>
        </pc:spChg>
        <pc:graphicFrameChg chg="add mod modGraphic">
          <ac:chgData name="William Grey" userId="37b73424-c081-4fc2-b1af-363f4f3fd4f3" providerId="ADAL" clId="{BEA66F39-3B5C-4318-AC70-2012257D43B9}" dt="2022-03-15T14:16:54.113" v="2074" actId="20577"/>
          <ac:graphicFrameMkLst>
            <pc:docMk/>
            <pc:sldMk cId="1042748231" sldId="344"/>
            <ac:graphicFrameMk id="4" creationId="{C541AE6F-7D06-4932-B8B8-F4B70B18DB28}"/>
          </ac:graphicFrameMkLst>
        </pc:graphicFrameChg>
      </pc:sldChg>
      <pc:sldChg chg="modSp add mod modAnim">
        <pc:chgData name="William Grey" userId="37b73424-c081-4fc2-b1af-363f4f3fd4f3" providerId="ADAL" clId="{BEA66F39-3B5C-4318-AC70-2012257D43B9}" dt="2022-03-15T15:12:52.149" v="3206" actId="20577"/>
        <pc:sldMkLst>
          <pc:docMk/>
          <pc:sldMk cId="2781163126" sldId="345"/>
        </pc:sldMkLst>
        <pc:spChg chg="mod">
          <ac:chgData name="William Grey" userId="37b73424-c081-4fc2-b1af-363f4f3fd4f3" providerId="ADAL" clId="{BEA66F39-3B5C-4318-AC70-2012257D43B9}" dt="2022-03-15T14:00:04.681" v="1689" actId="20577"/>
          <ac:spMkLst>
            <pc:docMk/>
            <pc:sldMk cId="2781163126" sldId="345"/>
            <ac:spMk id="2" creationId="{F62857CC-1E2F-4840-86A4-9E6B5FCBB673}"/>
          </ac:spMkLst>
        </pc:spChg>
        <pc:spChg chg="mod">
          <ac:chgData name="William Grey" userId="37b73424-c081-4fc2-b1af-363f4f3fd4f3" providerId="ADAL" clId="{BEA66F39-3B5C-4318-AC70-2012257D43B9}" dt="2022-03-15T13:56:20.049" v="1421" actId="1076"/>
          <ac:spMkLst>
            <pc:docMk/>
            <pc:sldMk cId="2781163126" sldId="345"/>
            <ac:spMk id="3" creationId="{2BE79D68-7F80-4C26-857D-6A80E054D458}"/>
          </ac:spMkLst>
        </pc:spChg>
        <pc:spChg chg="mod">
          <ac:chgData name="William Grey" userId="37b73424-c081-4fc2-b1af-363f4f3fd4f3" providerId="ADAL" clId="{BEA66F39-3B5C-4318-AC70-2012257D43B9}" dt="2022-03-15T15:12:52.149" v="3206" actId="20577"/>
          <ac:spMkLst>
            <pc:docMk/>
            <pc:sldMk cId="2781163126" sldId="345"/>
            <ac:spMk id="5" creationId="{6EF4FD48-B984-4210-8807-548345217C85}"/>
          </ac:spMkLst>
        </pc:spChg>
        <pc:spChg chg="mod">
          <ac:chgData name="William Grey" userId="37b73424-c081-4fc2-b1af-363f4f3fd4f3" providerId="ADAL" clId="{BEA66F39-3B5C-4318-AC70-2012257D43B9}" dt="2022-03-15T13:56:10.499" v="1420" actId="1076"/>
          <ac:spMkLst>
            <pc:docMk/>
            <pc:sldMk cId="2781163126" sldId="345"/>
            <ac:spMk id="6" creationId="{9A84DDF4-228E-4E15-B61A-B63AAE3EFE57}"/>
          </ac:spMkLst>
        </pc:spChg>
      </pc:sldChg>
      <pc:sldChg chg="modSp add mod ord">
        <pc:chgData name="William Grey" userId="37b73424-c081-4fc2-b1af-363f4f3fd4f3" providerId="ADAL" clId="{BEA66F39-3B5C-4318-AC70-2012257D43B9}" dt="2022-03-15T15:02:04.241" v="2743"/>
        <pc:sldMkLst>
          <pc:docMk/>
          <pc:sldMk cId="2723513741" sldId="346"/>
        </pc:sldMkLst>
        <pc:spChg chg="mod">
          <ac:chgData name="William Grey" userId="37b73424-c081-4fc2-b1af-363f4f3fd4f3" providerId="ADAL" clId="{BEA66F39-3B5C-4318-AC70-2012257D43B9}" dt="2022-03-15T13:58:24.223" v="1632" actId="207"/>
          <ac:spMkLst>
            <pc:docMk/>
            <pc:sldMk cId="2723513741" sldId="346"/>
            <ac:spMk id="5" creationId="{7440ADE9-AFCB-4E6E-A4BA-FAE0692616AE}"/>
          </ac:spMkLst>
        </pc:spChg>
        <pc:graphicFrameChg chg="modGraphic">
          <ac:chgData name="William Grey" userId="37b73424-c081-4fc2-b1af-363f4f3fd4f3" providerId="ADAL" clId="{BEA66F39-3B5C-4318-AC70-2012257D43B9}" dt="2022-03-15T14:17:07.832" v="2075" actId="20577"/>
          <ac:graphicFrameMkLst>
            <pc:docMk/>
            <pc:sldMk cId="2723513741" sldId="346"/>
            <ac:graphicFrameMk id="4" creationId="{C541AE6F-7D06-4932-B8B8-F4B70B18DB28}"/>
          </ac:graphicFrameMkLst>
        </pc:graphicFrameChg>
      </pc:sldChg>
      <pc:sldChg chg="modSp add mod modAnim">
        <pc:chgData name="William Grey" userId="37b73424-c081-4fc2-b1af-363f4f3fd4f3" providerId="ADAL" clId="{BEA66F39-3B5C-4318-AC70-2012257D43B9}" dt="2022-03-15T15:13:01.171" v="3226" actId="20577"/>
        <pc:sldMkLst>
          <pc:docMk/>
          <pc:sldMk cId="4170685216" sldId="347"/>
        </pc:sldMkLst>
        <pc:spChg chg="mod">
          <ac:chgData name="William Grey" userId="37b73424-c081-4fc2-b1af-363f4f3fd4f3" providerId="ADAL" clId="{BEA66F39-3B5C-4318-AC70-2012257D43B9}" dt="2022-03-15T14:04:34.203" v="1763" actId="20577"/>
          <ac:spMkLst>
            <pc:docMk/>
            <pc:sldMk cId="4170685216" sldId="347"/>
            <ac:spMk id="2" creationId="{F62857CC-1E2F-4840-86A4-9E6B5FCBB673}"/>
          </ac:spMkLst>
        </pc:spChg>
        <pc:spChg chg="mod">
          <ac:chgData name="William Grey" userId="37b73424-c081-4fc2-b1af-363f4f3fd4f3" providerId="ADAL" clId="{BEA66F39-3B5C-4318-AC70-2012257D43B9}" dt="2022-03-15T14:03:21.513" v="1756" actId="1076"/>
          <ac:spMkLst>
            <pc:docMk/>
            <pc:sldMk cId="4170685216" sldId="347"/>
            <ac:spMk id="3" creationId="{2BE79D68-7F80-4C26-857D-6A80E054D458}"/>
          </ac:spMkLst>
        </pc:spChg>
        <pc:spChg chg="mod">
          <ac:chgData name="William Grey" userId="37b73424-c081-4fc2-b1af-363f4f3fd4f3" providerId="ADAL" clId="{BEA66F39-3B5C-4318-AC70-2012257D43B9}" dt="2022-03-15T15:13:01.171" v="3226" actId="20577"/>
          <ac:spMkLst>
            <pc:docMk/>
            <pc:sldMk cId="4170685216" sldId="347"/>
            <ac:spMk id="5" creationId="{6EF4FD48-B984-4210-8807-548345217C85}"/>
          </ac:spMkLst>
        </pc:spChg>
        <pc:spChg chg="mod">
          <ac:chgData name="William Grey" userId="37b73424-c081-4fc2-b1af-363f4f3fd4f3" providerId="ADAL" clId="{BEA66F39-3B5C-4318-AC70-2012257D43B9}" dt="2022-03-15T14:03:46.163" v="1758" actId="14100"/>
          <ac:spMkLst>
            <pc:docMk/>
            <pc:sldMk cId="4170685216" sldId="347"/>
            <ac:spMk id="6" creationId="{9A84DDF4-228E-4E15-B61A-B63AAE3EFE57}"/>
          </ac:spMkLst>
        </pc:spChg>
      </pc:sldChg>
      <pc:sldChg chg="modSp new mod ord">
        <pc:chgData name="William Grey" userId="37b73424-c081-4fc2-b1af-363f4f3fd4f3" providerId="ADAL" clId="{BEA66F39-3B5C-4318-AC70-2012257D43B9}" dt="2022-03-15T15:00:52.845" v="2735" actId="20577"/>
        <pc:sldMkLst>
          <pc:docMk/>
          <pc:sldMk cId="3754302547" sldId="348"/>
        </pc:sldMkLst>
        <pc:spChg chg="mod">
          <ac:chgData name="William Grey" userId="37b73424-c081-4fc2-b1af-363f4f3fd4f3" providerId="ADAL" clId="{BEA66F39-3B5C-4318-AC70-2012257D43B9}" dt="2022-03-15T15:00:52.845" v="2735" actId="20577"/>
          <ac:spMkLst>
            <pc:docMk/>
            <pc:sldMk cId="3754302547" sldId="348"/>
            <ac:spMk id="2" creationId="{665CFBD6-2548-49F5-A8F8-748CD3BC33CB}"/>
          </ac:spMkLst>
        </pc:spChg>
        <pc:spChg chg="mod">
          <ac:chgData name="William Grey" userId="37b73424-c081-4fc2-b1af-363f4f3fd4f3" providerId="ADAL" clId="{BEA66F39-3B5C-4318-AC70-2012257D43B9}" dt="2022-03-15T14:49:14.384" v="2374" actId="1076"/>
          <ac:spMkLst>
            <pc:docMk/>
            <pc:sldMk cId="3754302547" sldId="348"/>
            <ac:spMk id="3" creationId="{7D8389AB-0DE7-4FDD-AB8D-DF4E2C7D3E8C}"/>
          </ac:spMkLst>
        </pc:spChg>
      </pc:sldChg>
      <pc:sldChg chg="modSp new mod">
        <pc:chgData name="William Grey" userId="37b73424-c081-4fc2-b1af-363f4f3fd4f3" providerId="ADAL" clId="{BEA66F39-3B5C-4318-AC70-2012257D43B9}" dt="2022-03-15T15:00:36.968" v="2715" actId="20577"/>
        <pc:sldMkLst>
          <pc:docMk/>
          <pc:sldMk cId="2397010034" sldId="349"/>
        </pc:sldMkLst>
        <pc:spChg chg="mod">
          <ac:chgData name="William Grey" userId="37b73424-c081-4fc2-b1af-363f4f3fd4f3" providerId="ADAL" clId="{BEA66F39-3B5C-4318-AC70-2012257D43B9}" dt="2022-03-15T15:00:36.968" v="2715" actId="20577"/>
          <ac:spMkLst>
            <pc:docMk/>
            <pc:sldMk cId="2397010034" sldId="349"/>
            <ac:spMk id="2" creationId="{F9ED1742-EE2F-4E00-B7D8-0541F5E4BE0F}"/>
          </ac:spMkLst>
        </pc:spChg>
        <pc:spChg chg="mod">
          <ac:chgData name="William Grey" userId="37b73424-c081-4fc2-b1af-363f4f3fd4f3" providerId="ADAL" clId="{BEA66F39-3B5C-4318-AC70-2012257D43B9}" dt="2022-03-15T14:59:57.649" v="2705" actId="20577"/>
          <ac:spMkLst>
            <pc:docMk/>
            <pc:sldMk cId="2397010034" sldId="349"/>
            <ac:spMk id="3" creationId="{0CB73793-0892-4FC0-9F55-C137B9E9C894}"/>
          </ac:spMkLst>
        </pc:spChg>
      </pc:sldChg>
      <pc:sldChg chg="modSp add mod">
        <pc:chgData name="William Grey" userId="37b73424-c081-4fc2-b1af-363f4f3fd4f3" providerId="ADAL" clId="{BEA66F39-3B5C-4318-AC70-2012257D43B9}" dt="2022-03-15T15:11:06.887" v="3070" actId="1076"/>
        <pc:sldMkLst>
          <pc:docMk/>
          <pc:sldMk cId="3747072942" sldId="350"/>
        </pc:sldMkLst>
        <pc:spChg chg="mod">
          <ac:chgData name="William Grey" userId="37b73424-c081-4fc2-b1af-363f4f3fd4f3" providerId="ADAL" clId="{BEA66F39-3B5C-4318-AC70-2012257D43B9}" dt="2022-03-15T15:11:06.887" v="3070" actId="1076"/>
          <ac:spMkLst>
            <pc:docMk/>
            <pc:sldMk cId="3747072942" sldId="350"/>
            <ac:spMk id="5" creationId="{67DB205F-12A5-45EC-8CE0-BEA22D30DAAF}"/>
          </ac:spMkLst>
        </pc:spChg>
      </pc:sldChg>
    </pc:docChg>
  </pc:docChgLst>
  <pc:docChgLst>
    <pc:chgData name="William Grey" userId="37b73424-c081-4fc2-b1af-363f4f3fd4f3" providerId="ADAL" clId="{E1A904BD-691B-4B99-97E0-6ECBE8194D06}"/>
    <pc:docChg chg="delSld modSld">
      <pc:chgData name="William Grey" userId="37b73424-c081-4fc2-b1af-363f4f3fd4f3" providerId="ADAL" clId="{E1A904BD-691B-4B99-97E0-6ECBE8194D06}" dt="2021-01-07T20:33:38.884" v="9" actId="20577"/>
      <pc:docMkLst>
        <pc:docMk/>
      </pc:docMkLst>
      <pc:sldChg chg="modSp mod">
        <pc:chgData name="William Grey" userId="37b73424-c081-4fc2-b1af-363f4f3fd4f3" providerId="ADAL" clId="{E1A904BD-691B-4B99-97E0-6ECBE8194D06}" dt="2021-01-07T20:33:38.884" v="9" actId="20577"/>
        <pc:sldMkLst>
          <pc:docMk/>
          <pc:sldMk cId="2547731327" sldId="332"/>
        </pc:sldMkLst>
        <pc:spChg chg="mod">
          <ac:chgData name="William Grey" userId="37b73424-c081-4fc2-b1af-363f4f3fd4f3" providerId="ADAL" clId="{E1A904BD-691B-4B99-97E0-6ECBE8194D06}" dt="2021-01-07T20:33:38.884" v="9" actId="20577"/>
          <ac:spMkLst>
            <pc:docMk/>
            <pc:sldMk cId="2547731327" sldId="332"/>
            <ac:spMk id="2" creationId="{00000000-0000-0000-0000-000000000000}"/>
          </ac:spMkLst>
        </pc:spChg>
      </pc:sldChg>
      <pc:sldChg chg="del">
        <pc:chgData name="William Grey" userId="37b73424-c081-4fc2-b1af-363f4f3fd4f3" providerId="ADAL" clId="{E1A904BD-691B-4B99-97E0-6ECBE8194D06}" dt="2021-01-07T20:33:28.787" v="0" actId="47"/>
        <pc:sldMkLst>
          <pc:docMk/>
          <pc:sldMk cId="2210832579" sldId="333"/>
        </pc:sldMkLst>
      </pc:sldChg>
      <pc:sldChg chg="del">
        <pc:chgData name="William Grey" userId="37b73424-c081-4fc2-b1af-363f4f3fd4f3" providerId="ADAL" clId="{E1A904BD-691B-4B99-97E0-6ECBE8194D06}" dt="2021-01-07T20:33:29.249" v="2" actId="47"/>
        <pc:sldMkLst>
          <pc:docMk/>
          <pc:sldMk cId="1336751907" sldId="346"/>
        </pc:sldMkLst>
      </pc:sldChg>
      <pc:sldChg chg="del">
        <pc:chgData name="William Grey" userId="37b73424-c081-4fc2-b1af-363f4f3fd4f3" providerId="ADAL" clId="{E1A904BD-691B-4B99-97E0-6ECBE8194D06}" dt="2021-01-07T20:33:30.222" v="8" actId="47"/>
        <pc:sldMkLst>
          <pc:docMk/>
          <pc:sldMk cId="1712409232" sldId="353"/>
        </pc:sldMkLst>
      </pc:sldChg>
      <pc:sldChg chg="del">
        <pc:chgData name="William Grey" userId="37b73424-c081-4fc2-b1af-363f4f3fd4f3" providerId="ADAL" clId="{E1A904BD-691B-4B99-97E0-6ECBE8194D06}" dt="2021-01-07T20:33:30.041" v="7" actId="47"/>
        <pc:sldMkLst>
          <pc:docMk/>
          <pc:sldMk cId="2525924900" sldId="363"/>
        </pc:sldMkLst>
      </pc:sldChg>
      <pc:sldChg chg="del">
        <pc:chgData name="William Grey" userId="37b73424-c081-4fc2-b1af-363f4f3fd4f3" providerId="ADAL" clId="{E1A904BD-691B-4B99-97E0-6ECBE8194D06}" dt="2021-01-07T20:33:29.707" v="5" actId="47"/>
        <pc:sldMkLst>
          <pc:docMk/>
          <pc:sldMk cId="1750240435" sldId="364"/>
        </pc:sldMkLst>
      </pc:sldChg>
      <pc:sldChg chg="del">
        <pc:chgData name="William Grey" userId="37b73424-c081-4fc2-b1af-363f4f3fd4f3" providerId="ADAL" clId="{E1A904BD-691B-4B99-97E0-6ECBE8194D06}" dt="2021-01-07T20:33:29.410" v="3" actId="47"/>
        <pc:sldMkLst>
          <pc:docMk/>
          <pc:sldMk cId="3009576253" sldId="365"/>
        </pc:sldMkLst>
      </pc:sldChg>
      <pc:sldChg chg="del">
        <pc:chgData name="William Grey" userId="37b73424-c081-4fc2-b1af-363f4f3fd4f3" providerId="ADAL" clId="{E1A904BD-691B-4B99-97E0-6ECBE8194D06}" dt="2021-01-07T20:33:29.564" v="4" actId="47"/>
        <pc:sldMkLst>
          <pc:docMk/>
          <pc:sldMk cId="2359473222" sldId="366"/>
        </pc:sldMkLst>
      </pc:sldChg>
      <pc:sldChg chg="del">
        <pc:chgData name="William Grey" userId="37b73424-c081-4fc2-b1af-363f4f3fd4f3" providerId="ADAL" clId="{E1A904BD-691B-4B99-97E0-6ECBE8194D06}" dt="2021-01-07T20:33:29.141" v="1" actId="47"/>
        <pc:sldMkLst>
          <pc:docMk/>
          <pc:sldMk cId="2499619532" sldId="367"/>
        </pc:sldMkLst>
      </pc:sldChg>
      <pc:sldChg chg="del">
        <pc:chgData name="William Grey" userId="37b73424-c081-4fc2-b1af-363f4f3fd4f3" providerId="ADAL" clId="{E1A904BD-691B-4B99-97E0-6ECBE8194D06}" dt="2021-01-07T20:33:29.870" v="6" actId="47"/>
        <pc:sldMkLst>
          <pc:docMk/>
          <pc:sldMk cId="48744308" sldId="368"/>
        </pc:sldMkLst>
      </pc:sldChg>
    </pc:docChg>
  </pc:docChgLst>
  <pc:docChgLst>
    <pc:chgData name="William Grey" userId="37b73424-c081-4fc2-b1af-363f4f3fd4f3" providerId="ADAL" clId="{9DBDEA56-1580-4E1B-A7EC-56F22D8277CA}"/>
    <pc:docChg chg="custSel addSld delSld modSld">
      <pc:chgData name="William Grey" userId="37b73424-c081-4fc2-b1af-363f4f3fd4f3" providerId="ADAL" clId="{9DBDEA56-1580-4E1B-A7EC-56F22D8277CA}" dt="2021-09-06T20:37:08.147" v="79" actId="2711"/>
      <pc:docMkLst>
        <pc:docMk/>
      </pc:docMkLst>
      <pc:sldChg chg="del">
        <pc:chgData name="William Grey" userId="37b73424-c081-4fc2-b1af-363f4f3fd4f3" providerId="ADAL" clId="{9DBDEA56-1580-4E1B-A7EC-56F22D8277CA}" dt="2021-09-06T20:32:34.591" v="24" actId="47"/>
        <pc:sldMkLst>
          <pc:docMk/>
          <pc:sldMk cId="1140349941" sldId="325"/>
        </pc:sldMkLst>
      </pc:sldChg>
      <pc:sldChg chg="del">
        <pc:chgData name="William Grey" userId="37b73424-c081-4fc2-b1af-363f4f3fd4f3" providerId="ADAL" clId="{9DBDEA56-1580-4E1B-A7EC-56F22D8277CA}" dt="2021-09-06T20:32:34.393" v="23" actId="47"/>
        <pc:sldMkLst>
          <pc:docMk/>
          <pc:sldMk cId="1251028938" sldId="329"/>
        </pc:sldMkLst>
      </pc:sldChg>
      <pc:sldChg chg="delSp modSp mod">
        <pc:chgData name="William Grey" userId="37b73424-c081-4fc2-b1af-363f4f3fd4f3" providerId="ADAL" clId="{9DBDEA56-1580-4E1B-A7EC-56F22D8277CA}" dt="2021-09-06T20:31:19.112" v="10" actId="478"/>
        <pc:sldMkLst>
          <pc:docMk/>
          <pc:sldMk cId="2547731327" sldId="332"/>
        </pc:sldMkLst>
        <pc:spChg chg="mod">
          <ac:chgData name="William Grey" userId="37b73424-c081-4fc2-b1af-363f4f3fd4f3" providerId="ADAL" clId="{9DBDEA56-1580-4E1B-A7EC-56F22D8277CA}" dt="2021-09-06T20:31:15.718" v="9" actId="20577"/>
          <ac:spMkLst>
            <pc:docMk/>
            <pc:sldMk cId="2547731327" sldId="332"/>
            <ac:spMk id="2" creationId="{00000000-0000-0000-0000-000000000000}"/>
          </ac:spMkLst>
        </pc:spChg>
        <pc:inkChg chg="del">
          <ac:chgData name="William Grey" userId="37b73424-c081-4fc2-b1af-363f4f3fd4f3" providerId="ADAL" clId="{9DBDEA56-1580-4E1B-A7EC-56F22D8277CA}" dt="2021-09-06T20:31:19.112" v="10" actId="478"/>
          <ac:inkMkLst>
            <pc:docMk/>
            <pc:sldMk cId="2547731327" sldId="332"/>
            <ac:inkMk id="4" creationId="{6897AACD-BD42-FA4B-A4BC-68D57FE8A43C}"/>
          </ac:inkMkLst>
        </pc:inkChg>
      </pc:sldChg>
      <pc:sldChg chg="modSp mod">
        <pc:chgData name="William Grey" userId="37b73424-c081-4fc2-b1af-363f4f3fd4f3" providerId="ADAL" clId="{9DBDEA56-1580-4E1B-A7EC-56F22D8277CA}" dt="2021-09-06T20:32:21.244" v="19" actId="14100"/>
        <pc:sldMkLst>
          <pc:docMk/>
          <pc:sldMk cId="1304593118" sldId="335"/>
        </pc:sldMkLst>
        <pc:graphicFrameChg chg="mod modGraphic">
          <ac:chgData name="William Grey" userId="37b73424-c081-4fc2-b1af-363f4f3fd4f3" providerId="ADAL" clId="{9DBDEA56-1580-4E1B-A7EC-56F22D8277CA}" dt="2021-09-06T20:32:21.244" v="19" actId="14100"/>
          <ac:graphicFrameMkLst>
            <pc:docMk/>
            <pc:sldMk cId="1304593118" sldId="335"/>
            <ac:graphicFrameMk id="4" creationId="{7B9695B7-99F0-46CA-84C2-BE8A98877A8C}"/>
          </ac:graphicFrameMkLst>
        </pc:graphicFrameChg>
      </pc:sldChg>
      <pc:sldChg chg="del">
        <pc:chgData name="William Grey" userId="37b73424-c081-4fc2-b1af-363f4f3fd4f3" providerId="ADAL" clId="{9DBDEA56-1580-4E1B-A7EC-56F22D8277CA}" dt="2021-09-06T20:32:35.153" v="27" actId="47"/>
        <pc:sldMkLst>
          <pc:docMk/>
          <pc:sldMk cId="324028703" sldId="337"/>
        </pc:sldMkLst>
      </pc:sldChg>
      <pc:sldChg chg="modSp add mod">
        <pc:chgData name="William Grey" userId="37b73424-c081-4fc2-b1af-363f4f3fd4f3" providerId="ADAL" clId="{9DBDEA56-1580-4E1B-A7EC-56F22D8277CA}" dt="2021-09-06T20:33:14.954" v="35" actId="20577"/>
        <pc:sldMkLst>
          <pc:docMk/>
          <pc:sldMk cId="449081412" sldId="337"/>
        </pc:sldMkLst>
        <pc:graphicFrameChg chg="mod modGraphic">
          <ac:chgData name="William Grey" userId="37b73424-c081-4fc2-b1af-363f4f3fd4f3" providerId="ADAL" clId="{9DBDEA56-1580-4E1B-A7EC-56F22D8277CA}" dt="2021-09-06T20:33:14.954" v="35" actId="20577"/>
          <ac:graphicFrameMkLst>
            <pc:docMk/>
            <pc:sldMk cId="449081412" sldId="337"/>
            <ac:graphicFrameMk id="4" creationId="{7B9695B7-99F0-46CA-84C2-BE8A98877A8C}"/>
          </ac:graphicFrameMkLst>
        </pc:graphicFrameChg>
      </pc:sldChg>
      <pc:sldChg chg="del">
        <pc:chgData name="William Grey" userId="37b73424-c081-4fc2-b1af-363f4f3fd4f3" providerId="ADAL" clId="{9DBDEA56-1580-4E1B-A7EC-56F22D8277CA}" dt="2021-09-06T20:32:36.272" v="30" actId="47"/>
        <pc:sldMkLst>
          <pc:docMk/>
          <pc:sldMk cId="2705311211" sldId="338"/>
        </pc:sldMkLst>
      </pc:sldChg>
      <pc:sldChg chg="modSp new mod">
        <pc:chgData name="William Grey" userId="37b73424-c081-4fc2-b1af-363f4f3fd4f3" providerId="ADAL" clId="{9DBDEA56-1580-4E1B-A7EC-56F22D8277CA}" dt="2021-09-06T20:37:08.147" v="79" actId="2711"/>
        <pc:sldMkLst>
          <pc:docMk/>
          <pc:sldMk cId="3428324048" sldId="338"/>
        </pc:sldMkLst>
        <pc:spChg chg="mod">
          <ac:chgData name="William Grey" userId="37b73424-c081-4fc2-b1af-363f4f3fd4f3" providerId="ADAL" clId="{9DBDEA56-1580-4E1B-A7EC-56F22D8277CA}" dt="2021-09-06T20:34:59.559" v="42"/>
          <ac:spMkLst>
            <pc:docMk/>
            <pc:sldMk cId="3428324048" sldId="338"/>
            <ac:spMk id="2" creationId="{F62857CC-1E2F-4840-86A4-9E6B5FCBB673}"/>
          </ac:spMkLst>
        </pc:spChg>
        <pc:spChg chg="mod">
          <ac:chgData name="William Grey" userId="37b73424-c081-4fc2-b1af-363f4f3fd4f3" providerId="ADAL" clId="{9DBDEA56-1580-4E1B-A7EC-56F22D8277CA}" dt="2021-09-06T20:37:08.147" v="79" actId="2711"/>
          <ac:spMkLst>
            <pc:docMk/>
            <pc:sldMk cId="3428324048" sldId="338"/>
            <ac:spMk id="3" creationId="{2BE79D68-7F80-4C26-857D-6A80E054D458}"/>
          </ac:spMkLst>
        </pc:spChg>
      </pc:sldChg>
      <pc:sldChg chg="modSp new mod">
        <pc:chgData name="William Grey" userId="37b73424-c081-4fc2-b1af-363f4f3fd4f3" providerId="ADAL" clId="{9DBDEA56-1580-4E1B-A7EC-56F22D8277CA}" dt="2021-09-06T20:37:00.510" v="78" actId="2711"/>
        <pc:sldMkLst>
          <pc:docMk/>
          <pc:sldMk cId="1208823903" sldId="339"/>
        </pc:sldMkLst>
        <pc:spChg chg="mod">
          <ac:chgData name="William Grey" userId="37b73424-c081-4fc2-b1af-363f4f3fd4f3" providerId="ADAL" clId="{9DBDEA56-1580-4E1B-A7EC-56F22D8277CA}" dt="2021-09-06T20:35:34.057" v="71" actId="20577"/>
          <ac:spMkLst>
            <pc:docMk/>
            <pc:sldMk cId="1208823903" sldId="339"/>
            <ac:spMk id="2" creationId="{B5BB00D6-3CA5-4194-96F6-8832F75A29FE}"/>
          </ac:spMkLst>
        </pc:spChg>
        <pc:spChg chg="mod">
          <ac:chgData name="William Grey" userId="37b73424-c081-4fc2-b1af-363f4f3fd4f3" providerId="ADAL" clId="{9DBDEA56-1580-4E1B-A7EC-56F22D8277CA}" dt="2021-09-06T20:37:00.510" v="78" actId="2711"/>
          <ac:spMkLst>
            <pc:docMk/>
            <pc:sldMk cId="1208823903" sldId="339"/>
            <ac:spMk id="3" creationId="{BCDAA83E-541C-43EE-A7FB-531FE46288CA}"/>
          </ac:spMkLst>
        </pc:spChg>
      </pc:sldChg>
      <pc:sldChg chg="del">
        <pc:chgData name="William Grey" userId="37b73424-c081-4fc2-b1af-363f4f3fd4f3" providerId="ADAL" clId="{9DBDEA56-1580-4E1B-A7EC-56F22D8277CA}" dt="2021-09-06T20:32:34.966" v="26" actId="47"/>
        <pc:sldMkLst>
          <pc:docMk/>
          <pc:sldMk cId="3372357581" sldId="339"/>
        </pc:sldMkLst>
      </pc:sldChg>
      <pc:sldChg chg="modSp add mod">
        <pc:chgData name="William Grey" userId="37b73424-c081-4fc2-b1af-363f4f3fd4f3" providerId="ADAL" clId="{9DBDEA56-1580-4E1B-A7EC-56F22D8277CA}" dt="2021-09-06T20:36:52.127" v="77" actId="2711"/>
        <pc:sldMkLst>
          <pc:docMk/>
          <pc:sldMk cId="2833914565" sldId="340"/>
        </pc:sldMkLst>
        <pc:spChg chg="mod">
          <ac:chgData name="William Grey" userId="37b73424-c081-4fc2-b1af-363f4f3fd4f3" providerId="ADAL" clId="{9DBDEA56-1580-4E1B-A7EC-56F22D8277CA}" dt="2021-09-06T20:36:31.119" v="75"/>
          <ac:spMkLst>
            <pc:docMk/>
            <pc:sldMk cId="2833914565" sldId="340"/>
            <ac:spMk id="2" creationId="{B5BB00D6-3CA5-4194-96F6-8832F75A29FE}"/>
          </ac:spMkLst>
        </pc:spChg>
        <pc:spChg chg="mod">
          <ac:chgData name="William Grey" userId="37b73424-c081-4fc2-b1af-363f4f3fd4f3" providerId="ADAL" clId="{9DBDEA56-1580-4E1B-A7EC-56F22D8277CA}" dt="2021-09-06T20:36:52.127" v="77" actId="2711"/>
          <ac:spMkLst>
            <pc:docMk/>
            <pc:sldMk cId="2833914565" sldId="340"/>
            <ac:spMk id="3" creationId="{BCDAA83E-541C-43EE-A7FB-531FE46288CA}"/>
          </ac:spMkLst>
        </pc:spChg>
      </pc:sldChg>
      <pc:sldChg chg="del">
        <pc:chgData name="William Grey" userId="37b73424-c081-4fc2-b1af-363f4f3fd4f3" providerId="ADAL" clId="{9DBDEA56-1580-4E1B-A7EC-56F22D8277CA}" dt="2021-09-06T20:32:35.836" v="29" actId="47"/>
        <pc:sldMkLst>
          <pc:docMk/>
          <pc:sldMk cId="3505631989" sldId="340"/>
        </pc:sldMkLst>
      </pc:sldChg>
      <pc:sldChg chg="del">
        <pc:chgData name="William Grey" userId="37b73424-c081-4fc2-b1af-363f4f3fd4f3" providerId="ADAL" clId="{9DBDEA56-1580-4E1B-A7EC-56F22D8277CA}" dt="2021-09-06T20:32:35.376" v="28" actId="47"/>
        <pc:sldMkLst>
          <pc:docMk/>
          <pc:sldMk cId="198515140" sldId="341"/>
        </pc:sldMkLst>
      </pc:sldChg>
      <pc:sldChg chg="del">
        <pc:chgData name="William Grey" userId="37b73424-c081-4fc2-b1af-363f4f3fd4f3" providerId="ADAL" clId="{9DBDEA56-1580-4E1B-A7EC-56F22D8277CA}" dt="2021-09-06T20:32:34.783" v="25" actId="47"/>
        <pc:sldMkLst>
          <pc:docMk/>
          <pc:sldMk cId="1367477835" sldId="342"/>
        </pc:sldMkLst>
      </pc:sldChg>
      <pc:sldChg chg="del">
        <pc:chgData name="William Grey" userId="37b73424-c081-4fc2-b1af-363f4f3fd4f3" providerId="ADAL" clId="{9DBDEA56-1580-4E1B-A7EC-56F22D8277CA}" dt="2021-09-06T20:32:34.213" v="22" actId="47"/>
        <pc:sldMkLst>
          <pc:docMk/>
          <pc:sldMk cId="2075153206" sldId="343"/>
        </pc:sldMkLst>
      </pc:sldChg>
      <pc:sldChg chg="del">
        <pc:chgData name="William Grey" userId="37b73424-c081-4fc2-b1af-363f4f3fd4f3" providerId="ADAL" clId="{9DBDEA56-1580-4E1B-A7EC-56F22D8277CA}" dt="2021-09-06T20:32:34.026" v="21" actId="47"/>
        <pc:sldMkLst>
          <pc:docMk/>
          <pc:sldMk cId="14447358" sldId="344"/>
        </pc:sldMkLst>
      </pc:sldChg>
      <pc:sldChg chg="del">
        <pc:chgData name="William Grey" userId="37b73424-c081-4fc2-b1af-363f4f3fd4f3" providerId="ADAL" clId="{9DBDEA56-1580-4E1B-A7EC-56F22D8277CA}" dt="2021-09-06T20:32:33.776" v="20" actId="47"/>
        <pc:sldMkLst>
          <pc:docMk/>
          <pc:sldMk cId="3616730839" sldId="345"/>
        </pc:sldMkLst>
      </pc:sldChg>
    </pc:docChg>
  </pc:docChgLst>
  <pc:docChgLst>
    <pc:chgData name="William Grey" userId="37b73424-c081-4fc2-b1af-363f4f3fd4f3" providerId="ADAL" clId="{C384D1CF-B29A-43FF-80B5-05197DB514D1}"/>
    <pc:docChg chg="undo redo custSel addSld delSld modSld sldOrd">
      <pc:chgData name="William Grey" userId="37b73424-c081-4fc2-b1af-363f4f3fd4f3" providerId="ADAL" clId="{C384D1CF-B29A-43FF-80B5-05197DB514D1}" dt="2022-03-29T20:02:51.139" v="1158" actId="2696"/>
      <pc:docMkLst>
        <pc:docMk/>
      </pc:docMkLst>
      <pc:sldChg chg="modSp mod">
        <pc:chgData name="William Grey" userId="37b73424-c081-4fc2-b1af-363f4f3fd4f3" providerId="ADAL" clId="{C384D1CF-B29A-43FF-80B5-05197DB514D1}" dt="2022-03-16T11:53:49.665" v="1116" actId="13926"/>
        <pc:sldMkLst>
          <pc:docMk/>
          <pc:sldMk cId="2476606893" sldId="335"/>
        </pc:sldMkLst>
        <pc:spChg chg="mod">
          <ac:chgData name="William Grey" userId="37b73424-c081-4fc2-b1af-363f4f3fd4f3" providerId="ADAL" clId="{C384D1CF-B29A-43FF-80B5-05197DB514D1}" dt="2022-03-16T08:44:51" v="978" actId="20577"/>
          <ac:spMkLst>
            <pc:docMk/>
            <pc:sldMk cId="2476606893" sldId="335"/>
            <ac:spMk id="2" creationId="{A6A48771-B326-48EC-9F42-988BE68F872D}"/>
          </ac:spMkLst>
        </pc:spChg>
        <pc:spChg chg="mod">
          <ac:chgData name="William Grey" userId="37b73424-c081-4fc2-b1af-363f4f3fd4f3" providerId="ADAL" clId="{C384D1CF-B29A-43FF-80B5-05197DB514D1}" dt="2022-03-16T11:53:18.553" v="1097" actId="5793"/>
          <ac:spMkLst>
            <pc:docMk/>
            <pc:sldMk cId="2476606893" sldId="335"/>
            <ac:spMk id="5" creationId="{67DB205F-12A5-45EC-8CE0-BEA22D30DAAF}"/>
          </ac:spMkLst>
        </pc:spChg>
        <pc:graphicFrameChg chg="modGraphic">
          <ac:chgData name="William Grey" userId="37b73424-c081-4fc2-b1af-363f4f3fd4f3" providerId="ADAL" clId="{C384D1CF-B29A-43FF-80B5-05197DB514D1}" dt="2022-03-16T11:53:49.665" v="1116" actId="13926"/>
          <ac:graphicFrameMkLst>
            <pc:docMk/>
            <pc:sldMk cId="2476606893" sldId="335"/>
            <ac:graphicFrameMk id="4" creationId="{7B9695B7-99F0-46CA-84C2-BE8A98877A8C}"/>
          </ac:graphicFrameMkLst>
        </pc:graphicFrameChg>
      </pc:sldChg>
      <pc:sldChg chg="modSp mod">
        <pc:chgData name="William Grey" userId="37b73424-c081-4fc2-b1af-363f4f3fd4f3" providerId="ADAL" clId="{C384D1CF-B29A-43FF-80B5-05197DB514D1}" dt="2022-03-15T20:36:15.596" v="67" actId="20577"/>
        <pc:sldMkLst>
          <pc:docMk/>
          <pc:sldMk cId="858972522" sldId="337"/>
        </pc:sldMkLst>
        <pc:spChg chg="mod">
          <ac:chgData name="William Grey" userId="37b73424-c081-4fc2-b1af-363f4f3fd4f3" providerId="ADAL" clId="{C384D1CF-B29A-43FF-80B5-05197DB514D1}" dt="2022-03-15T20:36:15.596" v="67" actId="20577"/>
          <ac:spMkLst>
            <pc:docMk/>
            <pc:sldMk cId="858972522" sldId="337"/>
            <ac:spMk id="5" creationId="{F7DA994D-8E8F-4136-A9A7-F92388F1C1A5}"/>
          </ac:spMkLst>
        </pc:spChg>
      </pc:sldChg>
      <pc:sldChg chg="addSp modSp mod">
        <pc:chgData name="William Grey" userId="37b73424-c081-4fc2-b1af-363f4f3fd4f3" providerId="ADAL" clId="{C384D1CF-B29A-43FF-80B5-05197DB514D1}" dt="2022-03-16T08:42:00.349" v="834" actId="20577"/>
        <pc:sldMkLst>
          <pc:docMk/>
          <pc:sldMk cId="2001523714" sldId="338"/>
        </pc:sldMkLst>
        <pc:spChg chg="mod">
          <ac:chgData name="William Grey" userId="37b73424-c081-4fc2-b1af-363f4f3fd4f3" providerId="ADAL" clId="{C384D1CF-B29A-43FF-80B5-05197DB514D1}" dt="2022-03-15T20:54:22.128" v="713" actId="27636"/>
          <ac:spMkLst>
            <pc:docMk/>
            <pc:sldMk cId="2001523714" sldId="338"/>
            <ac:spMk id="3" creationId="{2BE79D68-7F80-4C26-857D-6A80E054D458}"/>
          </ac:spMkLst>
        </pc:spChg>
        <pc:spChg chg="mod">
          <ac:chgData name="William Grey" userId="37b73424-c081-4fc2-b1af-363f4f3fd4f3" providerId="ADAL" clId="{C384D1CF-B29A-43FF-80B5-05197DB514D1}" dt="2022-03-15T20:55:15.846" v="731" actId="1076"/>
          <ac:spMkLst>
            <pc:docMk/>
            <pc:sldMk cId="2001523714" sldId="338"/>
            <ac:spMk id="6" creationId="{9A84DDF4-228E-4E15-B61A-B63AAE3EFE57}"/>
          </ac:spMkLst>
        </pc:spChg>
        <pc:spChg chg="add mod">
          <ac:chgData name="William Grey" userId="37b73424-c081-4fc2-b1af-363f4f3fd4f3" providerId="ADAL" clId="{C384D1CF-B29A-43FF-80B5-05197DB514D1}" dt="2022-03-16T08:42:00.349" v="834" actId="20577"/>
          <ac:spMkLst>
            <pc:docMk/>
            <pc:sldMk cId="2001523714" sldId="338"/>
            <ac:spMk id="7" creationId="{8F31A5A3-2906-4A3E-836E-8EAD83D8F39D}"/>
          </ac:spMkLst>
        </pc:spChg>
      </pc:sldChg>
      <pc:sldChg chg="delSp modSp del mod ord">
        <pc:chgData name="William Grey" userId="37b73424-c081-4fc2-b1af-363f4f3fd4f3" providerId="ADAL" clId="{C384D1CF-B29A-43FF-80B5-05197DB514D1}" dt="2022-03-29T19:55:58.769" v="1119" actId="47"/>
        <pc:sldMkLst>
          <pc:docMk/>
          <pc:sldMk cId="1042748231" sldId="344"/>
        </pc:sldMkLst>
        <pc:spChg chg="mod">
          <ac:chgData name="William Grey" userId="37b73424-c081-4fc2-b1af-363f4f3fd4f3" providerId="ADAL" clId="{C384D1CF-B29A-43FF-80B5-05197DB514D1}" dt="2022-03-15T20:46:07.908" v="455" actId="20577"/>
          <ac:spMkLst>
            <pc:docMk/>
            <pc:sldMk cId="1042748231" sldId="344"/>
            <ac:spMk id="2" creationId="{023EC844-0F7C-415E-BB9E-EFA7AD20B082}"/>
          </ac:spMkLst>
        </pc:spChg>
        <pc:spChg chg="del">
          <ac:chgData name="William Grey" userId="37b73424-c081-4fc2-b1af-363f4f3fd4f3" providerId="ADAL" clId="{C384D1CF-B29A-43FF-80B5-05197DB514D1}" dt="2022-03-15T20:45:59.194" v="442" actId="478"/>
          <ac:spMkLst>
            <pc:docMk/>
            <pc:sldMk cId="1042748231" sldId="344"/>
            <ac:spMk id="5" creationId="{7440ADE9-AFCB-4E6E-A4BA-FAE0692616AE}"/>
          </ac:spMkLst>
        </pc:spChg>
      </pc:sldChg>
      <pc:sldChg chg="modSp mod">
        <pc:chgData name="William Grey" userId="37b73424-c081-4fc2-b1af-363f4f3fd4f3" providerId="ADAL" clId="{C384D1CF-B29A-43FF-80B5-05197DB514D1}" dt="2022-03-16T08:42:44.199" v="891" actId="20577"/>
        <pc:sldMkLst>
          <pc:docMk/>
          <pc:sldMk cId="2781163126" sldId="345"/>
        </pc:sldMkLst>
        <pc:spChg chg="mod">
          <ac:chgData name="William Grey" userId="37b73424-c081-4fc2-b1af-363f4f3fd4f3" providerId="ADAL" clId="{C384D1CF-B29A-43FF-80B5-05197DB514D1}" dt="2022-03-16T08:42:44.199" v="891" actId="20577"/>
          <ac:spMkLst>
            <pc:docMk/>
            <pc:sldMk cId="2781163126" sldId="345"/>
            <ac:spMk id="2" creationId="{F62857CC-1E2F-4840-86A4-9E6B5FCBB673}"/>
          </ac:spMkLst>
        </pc:spChg>
        <pc:spChg chg="mod">
          <ac:chgData name="William Grey" userId="37b73424-c081-4fc2-b1af-363f4f3fd4f3" providerId="ADAL" clId="{C384D1CF-B29A-43FF-80B5-05197DB514D1}" dt="2022-03-15T20:52:38.825" v="619" actId="20577"/>
          <ac:spMkLst>
            <pc:docMk/>
            <pc:sldMk cId="2781163126" sldId="345"/>
            <ac:spMk id="3" creationId="{2BE79D68-7F80-4C26-857D-6A80E054D458}"/>
          </ac:spMkLst>
        </pc:spChg>
        <pc:spChg chg="mod">
          <ac:chgData name="William Grey" userId="37b73424-c081-4fc2-b1af-363f4f3fd4f3" providerId="ADAL" clId="{C384D1CF-B29A-43FF-80B5-05197DB514D1}" dt="2022-03-16T08:40:59.148" v="793" actId="20577"/>
          <ac:spMkLst>
            <pc:docMk/>
            <pc:sldMk cId="2781163126" sldId="345"/>
            <ac:spMk id="5" creationId="{6EF4FD48-B984-4210-8807-548345217C85}"/>
          </ac:spMkLst>
        </pc:spChg>
        <pc:spChg chg="mod">
          <ac:chgData name="William Grey" userId="37b73424-c081-4fc2-b1af-363f4f3fd4f3" providerId="ADAL" clId="{C384D1CF-B29A-43FF-80B5-05197DB514D1}" dt="2022-03-15T20:53:13.164" v="635" actId="20577"/>
          <ac:spMkLst>
            <pc:docMk/>
            <pc:sldMk cId="2781163126" sldId="345"/>
            <ac:spMk id="6" creationId="{9A84DDF4-228E-4E15-B61A-B63AAE3EFE57}"/>
          </ac:spMkLst>
        </pc:spChg>
      </pc:sldChg>
      <pc:sldChg chg="del">
        <pc:chgData name="William Grey" userId="37b73424-c081-4fc2-b1af-363f4f3fd4f3" providerId="ADAL" clId="{C384D1CF-B29A-43FF-80B5-05197DB514D1}" dt="2022-03-15T20:46:20.750" v="463" actId="47"/>
        <pc:sldMkLst>
          <pc:docMk/>
          <pc:sldMk cId="2723513741" sldId="346"/>
        </pc:sldMkLst>
      </pc:sldChg>
      <pc:sldChg chg="modSp mod">
        <pc:chgData name="William Grey" userId="37b73424-c081-4fc2-b1af-363f4f3fd4f3" providerId="ADAL" clId="{C384D1CF-B29A-43FF-80B5-05197DB514D1}" dt="2022-03-16T08:44:11.306" v="962" actId="20577"/>
        <pc:sldMkLst>
          <pc:docMk/>
          <pc:sldMk cId="4170685216" sldId="347"/>
        </pc:sldMkLst>
        <pc:spChg chg="mod">
          <ac:chgData name="William Grey" userId="37b73424-c081-4fc2-b1af-363f4f3fd4f3" providerId="ADAL" clId="{C384D1CF-B29A-43FF-80B5-05197DB514D1}" dt="2022-03-16T08:44:11.306" v="962" actId="20577"/>
          <ac:spMkLst>
            <pc:docMk/>
            <pc:sldMk cId="4170685216" sldId="347"/>
            <ac:spMk id="2" creationId="{F62857CC-1E2F-4840-86A4-9E6B5FCBB673}"/>
          </ac:spMkLst>
        </pc:spChg>
        <pc:spChg chg="mod">
          <ac:chgData name="William Grey" userId="37b73424-c081-4fc2-b1af-363f4f3fd4f3" providerId="ADAL" clId="{C384D1CF-B29A-43FF-80B5-05197DB514D1}" dt="2022-03-15T20:51:50.297" v="586" actId="27636"/>
          <ac:spMkLst>
            <pc:docMk/>
            <pc:sldMk cId="4170685216" sldId="347"/>
            <ac:spMk id="3" creationId="{2BE79D68-7F80-4C26-857D-6A80E054D458}"/>
          </ac:spMkLst>
        </pc:spChg>
        <pc:spChg chg="mod">
          <ac:chgData name="William Grey" userId="37b73424-c081-4fc2-b1af-363f4f3fd4f3" providerId="ADAL" clId="{C384D1CF-B29A-43FF-80B5-05197DB514D1}" dt="2022-03-15T20:50:08.401" v="477" actId="20577"/>
          <ac:spMkLst>
            <pc:docMk/>
            <pc:sldMk cId="4170685216" sldId="347"/>
            <ac:spMk id="6" creationId="{9A84DDF4-228E-4E15-B61A-B63AAE3EFE57}"/>
          </ac:spMkLst>
        </pc:spChg>
      </pc:sldChg>
      <pc:sldChg chg="modSp mod">
        <pc:chgData name="William Grey" userId="37b73424-c081-4fc2-b1af-363f4f3fd4f3" providerId="ADAL" clId="{C384D1CF-B29A-43FF-80B5-05197DB514D1}" dt="2022-03-15T20:56:11.105" v="763" actId="20577"/>
        <pc:sldMkLst>
          <pc:docMk/>
          <pc:sldMk cId="3754302547" sldId="348"/>
        </pc:sldMkLst>
        <pc:spChg chg="mod">
          <ac:chgData name="William Grey" userId="37b73424-c081-4fc2-b1af-363f4f3fd4f3" providerId="ADAL" clId="{C384D1CF-B29A-43FF-80B5-05197DB514D1}" dt="2022-03-15T20:56:11.105" v="763" actId="20577"/>
          <ac:spMkLst>
            <pc:docMk/>
            <pc:sldMk cId="3754302547" sldId="348"/>
            <ac:spMk id="3" creationId="{7D8389AB-0DE7-4FDD-AB8D-DF4E2C7D3E8C}"/>
          </ac:spMkLst>
        </pc:spChg>
      </pc:sldChg>
      <pc:sldChg chg="modSp mod">
        <pc:chgData name="William Grey" userId="37b73424-c081-4fc2-b1af-363f4f3fd4f3" providerId="ADAL" clId="{C384D1CF-B29A-43FF-80B5-05197DB514D1}" dt="2022-03-16T11:52:07.671" v="1066" actId="20577"/>
        <pc:sldMkLst>
          <pc:docMk/>
          <pc:sldMk cId="3747072942" sldId="350"/>
        </pc:sldMkLst>
        <pc:spChg chg="mod">
          <ac:chgData name="William Grey" userId="37b73424-c081-4fc2-b1af-363f4f3fd4f3" providerId="ADAL" clId="{C384D1CF-B29A-43FF-80B5-05197DB514D1}" dt="2022-03-16T08:44:45.305" v="971" actId="20577"/>
          <ac:spMkLst>
            <pc:docMk/>
            <pc:sldMk cId="3747072942" sldId="350"/>
            <ac:spMk id="2" creationId="{A6A48771-B326-48EC-9F42-988BE68F872D}"/>
          </ac:spMkLst>
        </pc:spChg>
        <pc:spChg chg="mod">
          <ac:chgData name="William Grey" userId="37b73424-c081-4fc2-b1af-363f4f3fd4f3" providerId="ADAL" clId="{C384D1CF-B29A-43FF-80B5-05197DB514D1}" dt="2022-03-16T11:52:07.671" v="1066" actId="20577"/>
          <ac:spMkLst>
            <pc:docMk/>
            <pc:sldMk cId="3747072942" sldId="350"/>
            <ac:spMk id="5" creationId="{67DB205F-12A5-45EC-8CE0-BEA22D30DAAF}"/>
          </ac:spMkLst>
        </pc:spChg>
      </pc:sldChg>
      <pc:sldChg chg="addSp modSp new del mod ord">
        <pc:chgData name="William Grey" userId="37b73424-c081-4fc2-b1af-363f4f3fd4f3" providerId="ADAL" clId="{C384D1CF-B29A-43FF-80B5-05197DB514D1}" dt="2022-03-29T19:55:57.779" v="1118" actId="47"/>
        <pc:sldMkLst>
          <pc:docMk/>
          <pc:sldMk cId="2550314681" sldId="351"/>
        </pc:sldMkLst>
        <pc:spChg chg="mod">
          <ac:chgData name="William Grey" userId="37b73424-c081-4fc2-b1af-363f4f3fd4f3" providerId="ADAL" clId="{C384D1CF-B29A-43FF-80B5-05197DB514D1}" dt="2022-03-15T20:46:17.542" v="462" actId="20577"/>
          <ac:spMkLst>
            <pc:docMk/>
            <pc:sldMk cId="2550314681" sldId="351"/>
            <ac:spMk id="2" creationId="{AC38BAE5-CBC1-4265-B662-77002CF5AB6B}"/>
          </ac:spMkLst>
        </pc:spChg>
        <pc:spChg chg="mod">
          <ac:chgData name="William Grey" userId="37b73424-c081-4fc2-b1af-363f4f3fd4f3" providerId="ADAL" clId="{C384D1CF-B29A-43FF-80B5-05197DB514D1}" dt="2022-03-15T20:43:27.648" v="373" actId="1076"/>
          <ac:spMkLst>
            <pc:docMk/>
            <pc:sldMk cId="2550314681" sldId="351"/>
            <ac:spMk id="3" creationId="{2CD0AC63-1258-4441-BDB2-E73FF060F9A6}"/>
          </ac:spMkLst>
        </pc:spChg>
        <pc:spChg chg="add mod">
          <ac:chgData name="William Grey" userId="37b73424-c081-4fc2-b1af-363f4f3fd4f3" providerId="ADAL" clId="{C384D1CF-B29A-43FF-80B5-05197DB514D1}" dt="2022-03-15T20:47:44.183" v="471" actId="20577"/>
          <ac:spMkLst>
            <pc:docMk/>
            <pc:sldMk cId="2550314681" sldId="351"/>
            <ac:spMk id="4" creationId="{BF346F3D-D28E-49D2-98A0-858FA5BF529D}"/>
          </ac:spMkLst>
        </pc:spChg>
      </pc:sldChg>
      <pc:sldChg chg="modSp add del mod">
        <pc:chgData name="William Grey" userId="37b73424-c081-4fc2-b1af-363f4f3fd4f3" providerId="ADAL" clId="{C384D1CF-B29A-43FF-80B5-05197DB514D1}" dt="2022-03-29T20:02:51.139" v="1158" actId="2696"/>
        <pc:sldMkLst>
          <pc:docMk/>
          <pc:sldMk cId="2758270400" sldId="352"/>
        </pc:sldMkLst>
        <pc:spChg chg="mod">
          <ac:chgData name="William Grey" userId="37b73424-c081-4fc2-b1af-363f4f3fd4f3" providerId="ADAL" clId="{C384D1CF-B29A-43FF-80B5-05197DB514D1}" dt="2022-03-29T19:57:43.870" v="1157"/>
          <ac:spMkLst>
            <pc:docMk/>
            <pc:sldMk cId="2758270400" sldId="352"/>
            <ac:spMk id="2" creationId="{C5A6784B-2C03-4397-A26D-855F328CA7F7}"/>
          </ac:spMkLst>
        </pc:spChg>
      </pc:sldChg>
    </pc:docChg>
  </pc:docChgLst>
  <pc:docChgLst>
    <pc:chgData name="William Grey" userId="37b73424-c081-4fc2-b1af-363f4f3fd4f3" providerId="ADAL" clId="{7BE74AC3-CAB3-4866-889B-2DC897BE1119}"/>
    <pc:docChg chg="undo custSel addSld delSld modSld sldOrd">
      <pc:chgData name="William Grey" userId="37b73424-c081-4fc2-b1af-363f4f3fd4f3" providerId="ADAL" clId="{7BE74AC3-CAB3-4866-889B-2DC897BE1119}" dt="2021-02-05T20:53:02.441" v="1982" actId="14100"/>
      <pc:docMkLst>
        <pc:docMk/>
      </pc:docMkLst>
      <pc:sldChg chg="modSp add del mod">
        <pc:chgData name="William Grey" userId="37b73424-c081-4fc2-b1af-363f4f3fd4f3" providerId="ADAL" clId="{7BE74AC3-CAB3-4866-889B-2DC897BE1119}" dt="2021-02-05T19:39:46.960" v="260" actId="47"/>
        <pc:sldMkLst>
          <pc:docMk/>
          <pc:sldMk cId="0" sldId="256"/>
        </pc:sldMkLst>
        <pc:spChg chg="mod">
          <ac:chgData name="William Grey" userId="37b73424-c081-4fc2-b1af-363f4f3fd4f3" providerId="ADAL" clId="{7BE74AC3-CAB3-4866-889B-2DC897BE1119}" dt="2021-02-05T19:39:03.921" v="255" actId="21"/>
          <ac:spMkLst>
            <pc:docMk/>
            <pc:sldMk cId="0" sldId="256"/>
            <ac:spMk id="5" creationId="{00000000-0000-0000-0000-000000000000}"/>
          </ac:spMkLst>
        </pc:spChg>
      </pc:sldChg>
      <pc:sldChg chg="modSp add del">
        <pc:chgData name="William Grey" userId="37b73424-c081-4fc2-b1af-363f4f3fd4f3" providerId="ADAL" clId="{7BE74AC3-CAB3-4866-889B-2DC897BE1119}" dt="2021-02-05T20:41:09.870" v="1782" actId="47"/>
        <pc:sldMkLst>
          <pc:docMk/>
          <pc:sldMk cId="2594409651" sldId="288"/>
        </pc:sldMkLst>
        <pc:spChg chg="mod">
          <ac:chgData name="William Grey" userId="37b73424-c081-4fc2-b1af-363f4f3fd4f3" providerId="ADAL" clId="{7BE74AC3-CAB3-4866-889B-2DC897BE1119}" dt="2021-02-05T19:41:19.071" v="305"/>
          <ac:spMkLst>
            <pc:docMk/>
            <pc:sldMk cId="2594409651" sldId="288"/>
            <ac:spMk id="3" creationId="{00000000-0000-0000-0000-000000000000}"/>
          </ac:spMkLst>
        </pc:spChg>
      </pc:sldChg>
      <pc:sldChg chg="add del">
        <pc:chgData name="William Grey" userId="37b73424-c081-4fc2-b1af-363f4f3fd4f3" providerId="ADAL" clId="{7BE74AC3-CAB3-4866-889B-2DC897BE1119}" dt="2021-02-05T20:05:56.642" v="946" actId="47"/>
        <pc:sldMkLst>
          <pc:docMk/>
          <pc:sldMk cId="668000994" sldId="289"/>
        </pc:sldMkLst>
      </pc:sldChg>
      <pc:sldChg chg="modSp add del mod">
        <pc:chgData name="William Grey" userId="37b73424-c081-4fc2-b1af-363f4f3fd4f3" providerId="ADAL" clId="{7BE74AC3-CAB3-4866-889B-2DC897BE1119}" dt="2021-02-05T20:41:06.852" v="1781" actId="47"/>
        <pc:sldMkLst>
          <pc:docMk/>
          <pc:sldMk cId="1970340601" sldId="324"/>
        </pc:sldMkLst>
        <pc:spChg chg="mod">
          <ac:chgData name="William Grey" userId="37b73424-c081-4fc2-b1af-363f4f3fd4f3" providerId="ADAL" clId="{7BE74AC3-CAB3-4866-889B-2DC897BE1119}" dt="2021-02-05T19:23:46.202" v="1" actId="27636"/>
          <ac:spMkLst>
            <pc:docMk/>
            <pc:sldMk cId="1970340601" sldId="324"/>
            <ac:spMk id="2" creationId="{E5097F2E-20B6-41D1-BE8C-FE3F0B9CBDD9}"/>
          </ac:spMkLst>
        </pc:spChg>
        <pc:spChg chg="mod">
          <ac:chgData name="William Grey" userId="37b73424-c081-4fc2-b1af-363f4f3fd4f3" providerId="ADAL" clId="{7BE74AC3-CAB3-4866-889B-2DC897BE1119}" dt="2021-02-05T19:41:19.071" v="305"/>
          <ac:spMkLst>
            <pc:docMk/>
            <pc:sldMk cId="1970340601" sldId="324"/>
            <ac:spMk id="3" creationId="{8B47F5D8-7914-48D5-B6CC-3E0AE8185C66}"/>
          </ac:spMkLst>
        </pc:spChg>
      </pc:sldChg>
      <pc:sldChg chg="addSp delSp modSp add mod">
        <pc:chgData name="William Grey" userId="37b73424-c081-4fc2-b1af-363f4f3fd4f3" providerId="ADAL" clId="{7BE74AC3-CAB3-4866-889B-2DC897BE1119}" dt="2021-02-05T20:36:54.645" v="1669" actId="1076"/>
        <pc:sldMkLst>
          <pc:docMk/>
          <pc:sldMk cId="1140349941" sldId="325"/>
        </pc:sldMkLst>
        <pc:spChg chg="mod">
          <ac:chgData name="William Grey" userId="37b73424-c081-4fc2-b1af-363f4f3fd4f3" providerId="ADAL" clId="{7BE74AC3-CAB3-4866-889B-2DC897BE1119}" dt="2021-02-05T20:33:03.300" v="1574" actId="14100"/>
          <ac:spMkLst>
            <pc:docMk/>
            <pc:sldMk cId="1140349941" sldId="325"/>
            <ac:spMk id="2" creationId="{21DD5E1A-F3E0-42A6-A244-DF32241EB471}"/>
          </ac:spMkLst>
        </pc:spChg>
        <pc:spChg chg="del mod">
          <ac:chgData name="William Grey" userId="37b73424-c081-4fc2-b1af-363f4f3fd4f3" providerId="ADAL" clId="{7BE74AC3-CAB3-4866-889B-2DC897BE1119}" dt="2021-02-05T20:36:27.669" v="1660" actId="478"/>
          <ac:spMkLst>
            <pc:docMk/>
            <pc:sldMk cId="1140349941" sldId="325"/>
            <ac:spMk id="3" creationId="{7FB1617A-7C74-4B33-9714-6482A76E88F3}"/>
          </ac:spMkLst>
        </pc:spChg>
        <pc:spChg chg="mod">
          <ac:chgData name="William Grey" userId="37b73424-c081-4fc2-b1af-363f4f3fd4f3" providerId="ADAL" clId="{7BE74AC3-CAB3-4866-889B-2DC897BE1119}" dt="2021-02-05T20:36:49.319" v="1667" actId="1076"/>
          <ac:spMkLst>
            <pc:docMk/>
            <pc:sldMk cId="1140349941" sldId="325"/>
            <ac:spMk id="4" creationId="{BB2AA6A0-CCBD-4A42-94F6-31230215CFA4}"/>
          </ac:spMkLst>
        </pc:spChg>
        <pc:spChg chg="mod">
          <ac:chgData name="William Grey" userId="37b73424-c081-4fc2-b1af-363f4f3fd4f3" providerId="ADAL" clId="{7BE74AC3-CAB3-4866-889B-2DC897BE1119}" dt="2021-02-05T20:36:49.319" v="1667" actId="1076"/>
          <ac:spMkLst>
            <pc:docMk/>
            <pc:sldMk cId="1140349941" sldId="325"/>
            <ac:spMk id="5" creationId="{5D85268A-47A1-4F84-9233-9BED8E7803AF}"/>
          </ac:spMkLst>
        </pc:spChg>
        <pc:spChg chg="mod">
          <ac:chgData name="William Grey" userId="37b73424-c081-4fc2-b1af-363f4f3fd4f3" providerId="ADAL" clId="{7BE74AC3-CAB3-4866-889B-2DC897BE1119}" dt="2021-02-05T20:36:49.319" v="1667" actId="1076"/>
          <ac:spMkLst>
            <pc:docMk/>
            <pc:sldMk cId="1140349941" sldId="325"/>
            <ac:spMk id="6" creationId="{2FBE578E-00F6-41E8-9146-B6F9EF824F0A}"/>
          </ac:spMkLst>
        </pc:spChg>
        <pc:spChg chg="mod">
          <ac:chgData name="William Grey" userId="37b73424-c081-4fc2-b1af-363f4f3fd4f3" providerId="ADAL" clId="{7BE74AC3-CAB3-4866-889B-2DC897BE1119}" dt="2021-02-05T20:36:49.319" v="1667" actId="1076"/>
          <ac:spMkLst>
            <pc:docMk/>
            <pc:sldMk cId="1140349941" sldId="325"/>
            <ac:spMk id="7" creationId="{17A4FD2E-5F39-4522-9866-CB74581A41FA}"/>
          </ac:spMkLst>
        </pc:spChg>
        <pc:spChg chg="add del mod">
          <ac:chgData name="William Grey" userId="37b73424-c081-4fc2-b1af-363f4f3fd4f3" providerId="ADAL" clId="{7BE74AC3-CAB3-4866-889B-2DC897BE1119}" dt="2021-02-05T20:36:31.134" v="1661" actId="478"/>
          <ac:spMkLst>
            <pc:docMk/>
            <pc:sldMk cId="1140349941" sldId="325"/>
            <ac:spMk id="13" creationId="{E41CCC18-99C8-4BFC-ABA0-59F9902BB8D3}"/>
          </ac:spMkLst>
        </pc:spChg>
        <pc:picChg chg="mod">
          <ac:chgData name="William Grey" userId="37b73424-c081-4fc2-b1af-363f4f3fd4f3" providerId="ADAL" clId="{7BE74AC3-CAB3-4866-889B-2DC897BE1119}" dt="2021-02-05T20:36:34.485" v="1662" actId="1076"/>
          <ac:picMkLst>
            <pc:docMk/>
            <pc:sldMk cId="1140349941" sldId="325"/>
            <ac:picMk id="8" creationId="{40DCE366-8DAF-46EC-815B-976D22022368}"/>
          </ac:picMkLst>
        </pc:picChg>
        <pc:picChg chg="mod">
          <ac:chgData name="William Grey" userId="37b73424-c081-4fc2-b1af-363f4f3fd4f3" providerId="ADAL" clId="{7BE74AC3-CAB3-4866-889B-2DC897BE1119}" dt="2021-02-05T20:36:54.645" v="1669" actId="1076"/>
          <ac:picMkLst>
            <pc:docMk/>
            <pc:sldMk cId="1140349941" sldId="325"/>
            <ac:picMk id="9" creationId="{1987B630-149E-4FEF-8D2B-9EF7C798E5FA}"/>
          </ac:picMkLst>
        </pc:picChg>
        <pc:picChg chg="mod">
          <ac:chgData name="William Grey" userId="37b73424-c081-4fc2-b1af-363f4f3fd4f3" providerId="ADAL" clId="{7BE74AC3-CAB3-4866-889B-2DC897BE1119}" dt="2021-02-05T20:36:52.237" v="1668" actId="1076"/>
          <ac:picMkLst>
            <pc:docMk/>
            <pc:sldMk cId="1140349941" sldId="325"/>
            <ac:picMk id="10" creationId="{D635761E-DF78-4EAD-9793-DCFD59172FA0}"/>
          </ac:picMkLst>
        </pc:picChg>
        <pc:picChg chg="del">
          <ac:chgData name="William Grey" userId="37b73424-c081-4fc2-b1af-363f4f3fd4f3" providerId="ADAL" clId="{7BE74AC3-CAB3-4866-889B-2DC897BE1119}" dt="2021-02-05T20:23:09.089" v="1382" actId="478"/>
          <ac:picMkLst>
            <pc:docMk/>
            <pc:sldMk cId="1140349941" sldId="325"/>
            <ac:picMk id="11" creationId="{3CCDFACF-499C-4713-AD56-5488DAE9BDAE}"/>
          </ac:picMkLst>
        </pc:picChg>
      </pc:sldChg>
      <pc:sldChg chg="modSp add del mod">
        <pc:chgData name="William Grey" userId="37b73424-c081-4fc2-b1af-363f4f3fd4f3" providerId="ADAL" clId="{7BE74AC3-CAB3-4866-889B-2DC897BE1119}" dt="2021-02-05T19:44:20.501" v="488" actId="2696"/>
        <pc:sldMkLst>
          <pc:docMk/>
          <pc:sldMk cId="2549683297" sldId="325"/>
        </pc:sldMkLst>
        <pc:spChg chg="mod">
          <ac:chgData name="William Grey" userId="37b73424-c081-4fc2-b1af-363f4f3fd4f3" providerId="ADAL" clId="{7BE74AC3-CAB3-4866-889B-2DC897BE1119}" dt="2021-02-05T19:24:16.153" v="38" actId="20577"/>
          <ac:spMkLst>
            <pc:docMk/>
            <pc:sldMk cId="2549683297" sldId="325"/>
            <ac:spMk id="2" creationId="{21DD5E1A-F3E0-42A6-A244-DF32241EB471}"/>
          </ac:spMkLst>
        </pc:spChg>
        <pc:spChg chg="mod">
          <ac:chgData name="William Grey" userId="37b73424-c081-4fc2-b1af-363f4f3fd4f3" providerId="ADAL" clId="{7BE74AC3-CAB3-4866-889B-2DC897BE1119}" dt="2021-02-05T19:24:25.993" v="40" actId="1076"/>
          <ac:spMkLst>
            <pc:docMk/>
            <pc:sldMk cId="2549683297" sldId="325"/>
            <ac:spMk id="3" creationId="{7FB1617A-7C74-4B33-9714-6482A76E88F3}"/>
          </ac:spMkLst>
        </pc:spChg>
      </pc:sldChg>
      <pc:sldChg chg="add del">
        <pc:chgData name="William Grey" userId="37b73424-c081-4fc2-b1af-363f4f3fd4f3" providerId="ADAL" clId="{7BE74AC3-CAB3-4866-889B-2DC897BE1119}" dt="2021-02-05T19:54:29.326" v="749" actId="47"/>
        <pc:sldMkLst>
          <pc:docMk/>
          <pc:sldMk cId="2006036221" sldId="326"/>
        </pc:sldMkLst>
      </pc:sldChg>
      <pc:sldChg chg="modSp add del">
        <pc:chgData name="William Grey" userId="37b73424-c081-4fc2-b1af-363f4f3fd4f3" providerId="ADAL" clId="{7BE74AC3-CAB3-4866-889B-2DC897BE1119}" dt="2021-02-05T19:52:23.717" v="696" actId="47"/>
        <pc:sldMkLst>
          <pc:docMk/>
          <pc:sldMk cId="2481976257" sldId="327"/>
        </pc:sldMkLst>
        <pc:spChg chg="mod">
          <ac:chgData name="William Grey" userId="37b73424-c081-4fc2-b1af-363f4f3fd4f3" providerId="ADAL" clId="{7BE74AC3-CAB3-4866-889B-2DC897BE1119}" dt="2021-02-05T19:41:19.071" v="305"/>
          <ac:spMkLst>
            <pc:docMk/>
            <pc:sldMk cId="2481976257" sldId="327"/>
            <ac:spMk id="3" creationId="{00000000-0000-0000-0000-000000000000}"/>
          </ac:spMkLst>
        </pc:spChg>
      </pc:sldChg>
      <pc:sldChg chg="add del">
        <pc:chgData name="William Grey" userId="37b73424-c081-4fc2-b1af-363f4f3fd4f3" providerId="ADAL" clId="{7BE74AC3-CAB3-4866-889B-2DC897BE1119}" dt="2021-02-05T19:54:31.433" v="750" actId="47"/>
        <pc:sldMkLst>
          <pc:docMk/>
          <pc:sldMk cId="3309082997" sldId="328"/>
        </pc:sldMkLst>
      </pc:sldChg>
      <pc:sldChg chg="modSp add mod">
        <pc:chgData name="William Grey" userId="37b73424-c081-4fc2-b1af-363f4f3fd4f3" providerId="ADAL" clId="{7BE74AC3-CAB3-4866-889B-2DC897BE1119}" dt="2021-02-05T20:53:02.441" v="1982" actId="14100"/>
        <pc:sldMkLst>
          <pc:docMk/>
          <pc:sldMk cId="1251028938" sldId="329"/>
        </pc:sldMkLst>
        <pc:picChg chg="mod">
          <ac:chgData name="William Grey" userId="37b73424-c081-4fc2-b1af-363f4f3fd4f3" providerId="ADAL" clId="{7BE74AC3-CAB3-4866-889B-2DC897BE1119}" dt="2021-02-05T20:53:02.441" v="1982" actId="14100"/>
          <ac:picMkLst>
            <pc:docMk/>
            <pc:sldMk cId="1251028938" sldId="329"/>
            <ac:picMk id="4" creationId="{07E72A40-AAF6-47DA-9AB9-645EF301FF0C}"/>
          </ac:picMkLst>
        </pc:picChg>
      </pc:sldChg>
      <pc:sldChg chg="delSp modSp add del mod">
        <pc:chgData name="William Grey" userId="37b73424-c081-4fc2-b1af-363f4f3fd4f3" providerId="ADAL" clId="{7BE74AC3-CAB3-4866-889B-2DC897BE1119}" dt="2021-02-05T19:44:20.501" v="488" actId="2696"/>
        <pc:sldMkLst>
          <pc:docMk/>
          <pc:sldMk cId="3818231816" sldId="329"/>
        </pc:sldMkLst>
        <pc:spChg chg="mod">
          <ac:chgData name="William Grey" userId="37b73424-c081-4fc2-b1af-363f4f3fd4f3" providerId="ADAL" clId="{7BE74AC3-CAB3-4866-889B-2DC897BE1119}" dt="2021-02-05T19:24:46.421" v="88" actId="20577"/>
          <ac:spMkLst>
            <pc:docMk/>
            <pc:sldMk cId="3818231816" sldId="329"/>
            <ac:spMk id="2" creationId="{6AA125A6-C1E5-4AB8-8DA7-36971C6D184F}"/>
          </ac:spMkLst>
        </pc:spChg>
        <pc:spChg chg="del">
          <ac:chgData name="William Grey" userId="37b73424-c081-4fc2-b1af-363f4f3fd4f3" providerId="ADAL" clId="{7BE74AC3-CAB3-4866-889B-2DC897BE1119}" dt="2021-02-05T19:24:59.660" v="93" actId="478"/>
          <ac:spMkLst>
            <pc:docMk/>
            <pc:sldMk cId="3818231816" sldId="329"/>
            <ac:spMk id="3" creationId="{4E5F4E35-FB18-4E91-BF23-47F2B7CDD928}"/>
          </ac:spMkLst>
        </pc:spChg>
        <pc:picChg chg="mod">
          <ac:chgData name="William Grey" userId="37b73424-c081-4fc2-b1af-363f4f3fd4f3" providerId="ADAL" clId="{7BE74AC3-CAB3-4866-889B-2DC897BE1119}" dt="2021-02-05T19:24:56.849" v="92" actId="1076"/>
          <ac:picMkLst>
            <pc:docMk/>
            <pc:sldMk cId="3818231816" sldId="329"/>
            <ac:picMk id="4" creationId="{07E72A40-AAF6-47DA-9AB9-645EF301FF0C}"/>
          </ac:picMkLst>
        </pc:picChg>
      </pc:sldChg>
      <pc:sldChg chg="modSp add del">
        <pc:chgData name="William Grey" userId="37b73424-c081-4fc2-b1af-363f4f3fd4f3" providerId="ADAL" clId="{7BE74AC3-CAB3-4866-889B-2DC897BE1119}" dt="2021-02-05T20:41:12.366" v="1783" actId="47"/>
        <pc:sldMkLst>
          <pc:docMk/>
          <pc:sldMk cId="2590652744" sldId="330"/>
        </pc:sldMkLst>
        <pc:spChg chg="mod">
          <ac:chgData name="William Grey" userId="37b73424-c081-4fc2-b1af-363f4f3fd4f3" providerId="ADAL" clId="{7BE74AC3-CAB3-4866-889B-2DC897BE1119}" dt="2021-02-05T19:41:19.071" v="305"/>
          <ac:spMkLst>
            <pc:docMk/>
            <pc:sldMk cId="2590652744" sldId="330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7BE74AC3-CAB3-4866-889B-2DC897BE1119}" dt="2021-02-05T19:24:00.932" v="29" actId="20577"/>
        <pc:sldMkLst>
          <pc:docMk/>
          <pc:sldMk cId="2547731327" sldId="332"/>
        </pc:sldMkLst>
        <pc:spChg chg="mod">
          <ac:chgData name="William Grey" userId="37b73424-c081-4fc2-b1af-363f4f3fd4f3" providerId="ADAL" clId="{7BE74AC3-CAB3-4866-889B-2DC897BE1119}" dt="2021-02-05T19:24:00.932" v="29" actId="20577"/>
          <ac:spMkLst>
            <pc:docMk/>
            <pc:sldMk cId="2547731327" sldId="332"/>
            <ac:spMk id="2" creationId="{00000000-0000-0000-0000-000000000000}"/>
          </ac:spMkLst>
        </pc:spChg>
      </pc:sldChg>
      <pc:sldChg chg="modSp add del">
        <pc:chgData name="William Grey" userId="37b73424-c081-4fc2-b1af-363f4f3fd4f3" providerId="ADAL" clId="{7BE74AC3-CAB3-4866-889B-2DC897BE1119}" dt="2021-02-05T20:41:13.449" v="1784" actId="47"/>
        <pc:sldMkLst>
          <pc:docMk/>
          <pc:sldMk cId="985872871" sldId="333"/>
        </pc:sldMkLst>
        <pc:spChg chg="mod">
          <ac:chgData name="William Grey" userId="37b73424-c081-4fc2-b1af-363f4f3fd4f3" providerId="ADAL" clId="{7BE74AC3-CAB3-4866-889B-2DC897BE1119}" dt="2021-02-05T19:41:19.071" v="305"/>
          <ac:spMkLst>
            <pc:docMk/>
            <pc:sldMk cId="985872871" sldId="333"/>
            <ac:spMk id="3" creationId="{00000000-0000-0000-0000-000000000000}"/>
          </ac:spMkLst>
        </pc:spChg>
      </pc:sldChg>
      <pc:sldChg chg="modSp add del mod">
        <pc:chgData name="William Grey" userId="37b73424-c081-4fc2-b1af-363f4f3fd4f3" providerId="ADAL" clId="{7BE74AC3-CAB3-4866-889B-2DC897BE1119}" dt="2021-02-05T20:41:01.824" v="1780" actId="47"/>
        <pc:sldMkLst>
          <pc:docMk/>
          <pc:sldMk cId="2385388225" sldId="334"/>
        </pc:sldMkLst>
        <pc:spChg chg="mod">
          <ac:chgData name="William Grey" userId="37b73424-c081-4fc2-b1af-363f4f3fd4f3" providerId="ADAL" clId="{7BE74AC3-CAB3-4866-889B-2DC897BE1119}" dt="2021-02-05T20:01:08.044" v="906" actId="20577"/>
          <ac:spMkLst>
            <pc:docMk/>
            <pc:sldMk cId="2385388225" sldId="334"/>
            <ac:spMk id="3" creationId="{29D695FE-85C4-4DD5-AFDD-F5B1E82FBADE}"/>
          </ac:spMkLst>
        </pc:spChg>
      </pc:sldChg>
      <pc:sldChg chg="addSp delSp modSp new mod ord">
        <pc:chgData name="William Grey" userId="37b73424-c081-4fc2-b1af-363f4f3fd4f3" providerId="ADAL" clId="{7BE74AC3-CAB3-4866-889B-2DC897BE1119}" dt="2021-02-05T19:50:02.186" v="642" actId="20577"/>
        <pc:sldMkLst>
          <pc:docMk/>
          <pc:sldMk cId="1304593118" sldId="335"/>
        </pc:sldMkLst>
        <pc:spChg chg="mod">
          <ac:chgData name="William Grey" userId="37b73424-c081-4fc2-b1af-363f4f3fd4f3" providerId="ADAL" clId="{7BE74AC3-CAB3-4866-889B-2DC897BE1119}" dt="2021-02-05T19:50:02.186" v="642" actId="20577"/>
          <ac:spMkLst>
            <pc:docMk/>
            <pc:sldMk cId="1304593118" sldId="335"/>
            <ac:spMk id="2" creationId="{A6A48771-B326-48EC-9F42-988BE68F872D}"/>
          </ac:spMkLst>
        </pc:spChg>
        <pc:spChg chg="del mod">
          <ac:chgData name="William Grey" userId="37b73424-c081-4fc2-b1af-363f4f3fd4f3" providerId="ADAL" clId="{7BE74AC3-CAB3-4866-889B-2DC897BE1119}" dt="2021-02-05T19:36:48.617" v="175" actId="478"/>
          <ac:spMkLst>
            <pc:docMk/>
            <pc:sldMk cId="1304593118" sldId="335"/>
            <ac:spMk id="3" creationId="{BCAA9A7B-0043-419C-8C1B-9B545929A248}"/>
          </ac:spMkLst>
        </pc:spChg>
        <pc:spChg chg="add del mod">
          <ac:chgData name="William Grey" userId="37b73424-c081-4fc2-b1af-363f4f3fd4f3" providerId="ADAL" clId="{7BE74AC3-CAB3-4866-889B-2DC897BE1119}" dt="2021-02-05T19:36:51.038" v="176" actId="478"/>
          <ac:spMkLst>
            <pc:docMk/>
            <pc:sldMk cId="1304593118" sldId="335"/>
            <ac:spMk id="7" creationId="{FF1697D2-E3E3-4329-93D3-F0DCF1244810}"/>
          </ac:spMkLst>
        </pc:spChg>
        <pc:graphicFrameChg chg="add mod modGraphic">
          <ac:chgData name="William Grey" userId="37b73424-c081-4fc2-b1af-363f4f3fd4f3" providerId="ADAL" clId="{7BE74AC3-CAB3-4866-889B-2DC897BE1119}" dt="2021-02-05T19:49:36.978" v="621" actId="14100"/>
          <ac:graphicFrameMkLst>
            <pc:docMk/>
            <pc:sldMk cId="1304593118" sldId="335"/>
            <ac:graphicFrameMk id="4" creationId="{7B9695B7-99F0-46CA-84C2-BE8A98877A8C}"/>
          </ac:graphicFrameMkLst>
        </pc:graphicFrameChg>
      </pc:sldChg>
      <pc:sldChg chg="modSp new mod">
        <pc:chgData name="William Grey" userId="37b73424-c081-4fc2-b1af-363f4f3fd4f3" providerId="ADAL" clId="{7BE74AC3-CAB3-4866-889B-2DC897BE1119}" dt="2021-02-05T19:50:38.359" v="643" actId="1076"/>
        <pc:sldMkLst>
          <pc:docMk/>
          <pc:sldMk cId="589025123" sldId="336"/>
        </pc:sldMkLst>
        <pc:spChg chg="mod">
          <ac:chgData name="William Grey" userId="37b73424-c081-4fc2-b1af-363f4f3fd4f3" providerId="ADAL" clId="{7BE74AC3-CAB3-4866-889B-2DC897BE1119}" dt="2021-02-05T19:38:56.466" v="254" actId="20577"/>
          <ac:spMkLst>
            <pc:docMk/>
            <pc:sldMk cId="589025123" sldId="336"/>
            <ac:spMk id="2" creationId="{E0BE0BD2-CF4B-447A-807E-7B28F2C87B81}"/>
          </ac:spMkLst>
        </pc:spChg>
        <pc:spChg chg="mod">
          <ac:chgData name="William Grey" userId="37b73424-c081-4fc2-b1af-363f4f3fd4f3" providerId="ADAL" clId="{7BE74AC3-CAB3-4866-889B-2DC897BE1119}" dt="2021-02-05T19:50:38.359" v="643" actId="1076"/>
          <ac:spMkLst>
            <pc:docMk/>
            <pc:sldMk cId="589025123" sldId="336"/>
            <ac:spMk id="3" creationId="{1E1B0F98-840E-4FD0-A205-41B6A2806968}"/>
          </ac:spMkLst>
        </pc:spChg>
      </pc:sldChg>
      <pc:sldChg chg="addSp delSp modSp new add del mod ord">
        <pc:chgData name="William Grey" userId="37b73424-c081-4fc2-b1af-363f4f3fd4f3" providerId="ADAL" clId="{7BE74AC3-CAB3-4866-889B-2DC897BE1119}" dt="2021-02-05T20:31:41.446" v="1550"/>
        <pc:sldMkLst>
          <pc:docMk/>
          <pc:sldMk cId="324028703" sldId="337"/>
        </pc:sldMkLst>
        <pc:spChg chg="mod">
          <ac:chgData name="William Grey" userId="37b73424-c081-4fc2-b1af-363f4f3fd4f3" providerId="ADAL" clId="{7BE74AC3-CAB3-4866-889B-2DC897BE1119}" dt="2021-02-05T19:40:48.581" v="294" actId="20577"/>
          <ac:spMkLst>
            <pc:docMk/>
            <pc:sldMk cId="324028703" sldId="337"/>
            <ac:spMk id="2" creationId="{93B5A9A4-9A4C-4720-B9E6-0A66E18178EC}"/>
          </ac:spMkLst>
        </pc:spChg>
        <pc:spChg chg="del">
          <ac:chgData name="William Grey" userId="37b73424-c081-4fc2-b1af-363f4f3fd4f3" providerId="ADAL" clId="{7BE74AC3-CAB3-4866-889B-2DC897BE1119}" dt="2021-02-05T19:41:03.714" v="297" actId="478"/>
          <ac:spMkLst>
            <pc:docMk/>
            <pc:sldMk cId="324028703" sldId="337"/>
            <ac:spMk id="3" creationId="{D3D397BA-EEC8-45DA-8781-2308E7915728}"/>
          </ac:spMkLst>
        </pc:spChg>
        <pc:spChg chg="add mod">
          <ac:chgData name="William Grey" userId="37b73424-c081-4fc2-b1af-363f4f3fd4f3" providerId="ADAL" clId="{7BE74AC3-CAB3-4866-889B-2DC897BE1119}" dt="2021-02-05T19:43:22.394" v="485" actId="20577"/>
          <ac:spMkLst>
            <pc:docMk/>
            <pc:sldMk cId="324028703" sldId="337"/>
            <ac:spMk id="4" creationId="{81C2E4F7-70CE-43F2-A799-2ABB6FEC4747}"/>
          </ac:spMkLst>
        </pc:spChg>
      </pc:sldChg>
      <pc:sldChg chg="addSp delSp modSp add mod">
        <pc:chgData name="William Grey" userId="37b73424-c081-4fc2-b1af-363f4f3fd4f3" providerId="ADAL" clId="{7BE74AC3-CAB3-4866-889B-2DC897BE1119}" dt="2021-02-05T20:06:10.487" v="948"/>
        <pc:sldMkLst>
          <pc:docMk/>
          <pc:sldMk cId="2705311211" sldId="338"/>
        </pc:sldMkLst>
        <pc:spChg chg="mod">
          <ac:chgData name="William Grey" userId="37b73424-c081-4fc2-b1af-363f4f3fd4f3" providerId="ADAL" clId="{7BE74AC3-CAB3-4866-889B-2DC897BE1119}" dt="2021-02-05T19:51:02.535" v="695" actId="14100"/>
          <ac:spMkLst>
            <pc:docMk/>
            <pc:sldMk cId="2705311211" sldId="338"/>
            <ac:spMk id="2" creationId="{A6A48771-B326-48EC-9F42-988BE68F872D}"/>
          </ac:spMkLst>
        </pc:spChg>
        <pc:spChg chg="add mod">
          <ac:chgData name="William Grey" userId="37b73424-c081-4fc2-b1af-363f4f3fd4f3" providerId="ADAL" clId="{7BE74AC3-CAB3-4866-889B-2DC897BE1119}" dt="2021-02-05T19:54:21.591" v="748" actId="20577"/>
          <ac:spMkLst>
            <pc:docMk/>
            <pc:sldMk cId="2705311211" sldId="338"/>
            <ac:spMk id="3" creationId="{DA47A49B-E462-4870-8F11-AB06B4A7A4E9}"/>
          </ac:spMkLst>
        </pc:spChg>
        <pc:graphicFrameChg chg="del mod modGraphic">
          <ac:chgData name="William Grey" userId="37b73424-c081-4fc2-b1af-363f4f3fd4f3" providerId="ADAL" clId="{7BE74AC3-CAB3-4866-889B-2DC897BE1119}" dt="2021-02-05T20:06:04.229" v="947" actId="478"/>
          <ac:graphicFrameMkLst>
            <pc:docMk/>
            <pc:sldMk cId="2705311211" sldId="338"/>
            <ac:graphicFrameMk id="4" creationId="{7B9695B7-99F0-46CA-84C2-BE8A98877A8C}"/>
          </ac:graphicFrameMkLst>
        </pc:graphicFrameChg>
        <pc:graphicFrameChg chg="add">
          <ac:chgData name="William Grey" userId="37b73424-c081-4fc2-b1af-363f4f3fd4f3" providerId="ADAL" clId="{7BE74AC3-CAB3-4866-889B-2DC897BE1119}" dt="2021-02-05T20:06:10.487" v="948"/>
          <ac:graphicFrameMkLst>
            <pc:docMk/>
            <pc:sldMk cId="2705311211" sldId="338"/>
            <ac:graphicFrameMk id="5" creationId="{8D6A2E36-49A6-4D39-A207-5E0B141A4F08}"/>
          </ac:graphicFrameMkLst>
        </pc:graphicFrameChg>
      </pc:sldChg>
      <pc:sldChg chg="addSp delSp modSp new mod ord">
        <pc:chgData name="William Grey" userId="37b73424-c081-4fc2-b1af-363f4f3fd4f3" providerId="ADAL" clId="{7BE74AC3-CAB3-4866-889B-2DC897BE1119}" dt="2021-02-05T20:31:43.507" v="1552"/>
        <pc:sldMkLst>
          <pc:docMk/>
          <pc:sldMk cId="3372357581" sldId="339"/>
        </pc:sldMkLst>
        <pc:spChg chg="mod">
          <ac:chgData name="William Grey" userId="37b73424-c081-4fc2-b1af-363f4f3fd4f3" providerId="ADAL" clId="{7BE74AC3-CAB3-4866-889B-2DC897BE1119}" dt="2021-02-05T19:55:10.288" v="788" actId="20577"/>
          <ac:spMkLst>
            <pc:docMk/>
            <pc:sldMk cId="3372357581" sldId="339"/>
            <ac:spMk id="2" creationId="{A710F567-5FC7-43B7-97E0-D17BD51B8D38}"/>
          </ac:spMkLst>
        </pc:spChg>
        <pc:spChg chg="del">
          <ac:chgData name="William Grey" userId="37b73424-c081-4fc2-b1af-363f4f3fd4f3" providerId="ADAL" clId="{7BE74AC3-CAB3-4866-889B-2DC897BE1119}" dt="2021-02-05T19:55:13.278" v="789" actId="478"/>
          <ac:spMkLst>
            <pc:docMk/>
            <pc:sldMk cId="3372357581" sldId="339"/>
            <ac:spMk id="3" creationId="{5C081491-3EA8-4657-913C-758AC30E6CCC}"/>
          </ac:spMkLst>
        </pc:spChg>
        <pc:spChg chg="add del">
          <ac:chgData name="William Grey" userId="37b73424-c081-4fc2-b1af-363f4f3fd4f3" providerId="ADAL" clId="{7BE74AC3-CAB3-4866-889B-2DC897BE1119}" dt="2021-02-05T19:58:53.455" v="839" actId="478"/>
          <ac:spMkLst>
            <pc:docMk/>
            <pc:sldMk cId="3372357581" sldId="339"/>
            <ac:spMk id="6" creationId="{B7C6EE39-57C8-40B9-9808-93FE2E1B62E5}"/>
          </ac:spMkLst>
        </pc:spChg>
        <pc:spChg chg="add del">
          <ac:chgData name="William Grey" userId="37b73424-c081-4fc2-b1af-363f4f3fd4f3" providerId="ADAL" clId="{7BE74AC3-CAB3-4866-889B-2DC897BE1119}" dt="2021-02-05T19:58:56.770" v="840" actId="478"/>
          <ac:spMkLst>
            <pc:docMk/>
            <pc:sldMk cId="3372357581" sldId="339"/>
            <ac:spMk id="7" creationId="{BFD019F6-9175-40F2-A5CA-333319932C2D}"/>
          </ac:spMkLst>
        </pc:spChg>
        <pc:spChg chg="add mod">
          <ac:chgData name="William Grey" userId="37b73424-c081-4fc2-b1af-363f4f3fd4f3" providerId="ADAL" clId="{7BE74AC3-CAB3-4866-889B-2DC897BE1119}" dt="2021-02-05T19:58:30.636" v="832" actId="20577"/>
          <ac:spMkLst>
            <pc:docMk/>
            <pc:sldMk cId="3372357581" sldId="339"/>
            <ac:spMk id="8" creationId="{5CCDC26B-1CB0-4B70-B6A4-18208312FC55}"/>
          </ac:spMkLst>
        </pc:spChg>
        <pc:spChg chg="add mod">
          <ac:chgData name="William Grey" userId="37b73424-c081-4fc2-b1af-363f4f3fd4f3" providerId="ADAL" clId="{7BE74AC3-CAB3-4866-889B-2DC897BE1119}" dt="2021-02-05T19:57:47.890" v="814" actId="1076"/>
          <ac:spMkLst>
            <pc:docMk/>
            <pc:sldMk cId="3372357581" sldId="339"/>
            <ac:spMk id="9" creationId="{EB0BDC97-29BC-4141-8EF1-3B4A928A2669}"/>
          </ac:spMkLst>
        </pc:spChg>
        <pc:spChg chg="add mod">
          <ac:chgData name="William Grey" userId="37b73424-c081-4fc2-b1af-363f4f3fd4f3" providerId="ADAL" clId="{7BE74AC3-CAB3-4866-889B-2DC897BE1119}" dt="2021-02-05T19:56:03.318" v="799" actId="1582"/>
          <ac:spMkLst>
            <pc:docMk/>
            <pc:sldMk cId="3372357581" sldId="339"/>
            <ac:spMk id="10" creationId="{B8DC9455-A295-40C9-B159-000CB503AA6C}"/>
          </ac:spMkLst>
        </pc:spChg>
        <pc:spChg chg="add mod">
          <ac:chgData name="William Grey" userId="37b73424-c081-4fc2-b1af-363f4f3fd4f3" providerId="ADAL" clId="{7BE74AC3-CAB3-4866-889B-2DC897BE1119}" dt="2021-02-05T19:59:50.432" v="847" actId="1076"/>
          <ac:spMkLst>
            <pc:docMk/>
            <pc:sldMk cId="3372357581" sldId="339"/>
            <ac:spMk id="11" creationId="{159FEDA8-9327-4540-AF25-C9B3E15A0A05}"/>
          </ac:spMkLst>
        </pc:spChg>
        <pc:spChg chg="add mod">
          <ac:chgData name="William Grey" userId="37b73424-c081-4fc2-b1af-363f4f3fd4f3" providerId="ADAL" clId="{7BE74AC3-CAB3-4866-889B-2DC897BE1119}" dt="2021-02-05T19:59:59.476" v="849" actId="14100"/>
          <ac:spMkLst>
            <pc:docMk/>
            <pc:sldMk cId="3372357581" sldId="339"/>
            <ac:spMk id="12" creationId="{2DE833EE-CEF2-44A1-8D60-BB3D6A329397}"/>
          </ac:spMkLst>
        </pc:spChg>
        <pc:spChg chg="add mod">
          <ac:chgData name="William Grey" userId="37b73424-c081-4fc2-b1af-363f4f3fd4f3" providerId="ADAL" clId="{7BE74AC3-CAB3-4866-889B-2DC897BE1119}" dt="2021-02-05T19:59:32.162" v="844" actId="255"/>
          <ac:spMkLst>
            <pc:docMk/>
            <pc:sldMk cId="3372357581" sldId="339"/>
            <ac:spMk id="13" creationId="{B52747FE-1164-4303-B4BF-99914D983DFC}"/>
          </ac:spMkLst>
        </pc:spChg>
        <pc:spChg chg="add">
          <ac:chgData name="William Grey" userId="37b73424-c081-4fc2-b1af-363f4f3fd4f3" providerId="ADAL" clId="{7BE74AC3-CAB3-4866-889B-2DC897BE1119}" dt="2021-02-05T19:55:14.167" v="790"/>
          <ac:spMkLst>
            <pc:docMk/>
            <pc:sldMk cId="3372357581" sldId="339"/>
            <ac:spMk id="14" creationId="{AC3501A5-4F1E-4A0D-8F6B-3E33363EF827}"/>
          </ac:spMkLst>
        </pc:spChg>
        <pc:spChg chg="add mod">
          <ac:chgData name="William Grey" userId="37b73424-c081-4fc2-b1af-363f4f3fd4f3" providerId="ADAL" clId="{7BE74AC3-CAB3-4866-889B-2DC897BE1119}" dt="2021-02-05T19:59:00.183" v="841" actId="1076"/>
          <ac:spMkLst>
            <pc:docMk/>
            <pc:sldMk cId="3372357581" sldId="339"/>
            <ac:spMk id="15" creationId="{82E399CB-CEA9-464A-A519-9FC6424F2714}"/>
          </ac:spMkLst>
        </pc:spChg>
        <pc:spChg chg="add mod">
          <ac:chgData name="William Grey" userId="37b73424-c081-4fc2-b1af-363f4f3fd4f3" providerId="ADAL" clId="{7BE74AC3-CAB3-4866-889B-2DC897BE1119}" dt="2021-02-05T19:58:27.405" v="830" actId="20577"/>
          <ac:spMkLst>
            <pc:docMk/>
            <pc:sldMk cId="3372357581" sldId="339"/>
            <ac:spMk id="24" creationId="{B7CD54C6-4B25-49A6-B028-F75D7FACDA0E}"/>
          </ac:spMkLst>
        </pc:spChg>
        <pc:spChg chg="add mod">
          <ac:chgData name="William Grey" userId="37b73424-c081-4fc2-b1af-363f4f3fd4f3" providerId="ADAL" clId="{7BE74AC3-CAB3-4866-889B-2DC897BE1119}" dt="2021-02-05T19:58:44.239" v="836" actId="20577"/>
          <ac:spMkLst>
            <pc:docMk/>
            <pc:sldMk cId="3372357581" sldId="339"/>
            <ac:spMk id="25" creationId="{EA8151AD-1780-444C-BF3E-A8EF4BB44773}"/>
          </ac:spMkLst>
        </pc:spChg>
        <pc:cxnChg chg="add mod">
          <ac:chgData name="William Grey" userId="37b73424-c081-4fc2-b1af-363f4f3fd4f3" providerId="ADAL" clId="{7BE74AC3-CAB3-4866-889B-2DC897BE1119}" dt="2021-02-05T19:57:16.746" v="810" actId="1076"/>
          <ac:cxnSpMkLst>
            <pc:docMk/>
            <pc:sldMk cId="3372357581" sldId="339"/>
            <ac:cxnSpMk id="4" creationId="{B37138FC-73C6-4412-9774-3EA8E9ECC4CD}"/>
          </ac:cxnSpMkLst>
        </pc:cxnChg>
        <pc:cxnChg chg="add mod">
          <ac:chgData name="William Grey" userId="37b73424-c081-4fc2-b1af-363f4f3fd4f3" providerId="ADAL" clId="{7BE74AC3-CAB3-4866-889B-2DC897BE1119}" dt="2021-02-05T19:56:49.011" v="805" actId="1582"/>
          <ac:cxnSpMkLst>
            <pc:docMk/>
            <pc:sldMk cId="3372357581" sldId="339"/>
            <ac:cxnSpMk id="5" creationId="{15C5BDD0-1460-4CAA-9F85-80C6A850C714}"/>
          </ac:cxnSpMkLst>
        </pc:cxnChg>
      </pc:sldChg>
      <pc:sldChg chg="modSp add mod">
        <pc:chgData name="William Grey" userId="37b73424-c081-4fc2-b1af-363f4f3fd4f3" providerId="ADAL" clId="{7BE74AC3-CAB3-4866-889B-2DC897BE1119}" dt="2021-02-05T20:22:13.958" v="1371" actId="20577"/>
        <pc:sldMkLst>
          <pc:docMk/>
          <pc:sldMk cId="3505631989" sldId="340"/>
        </pc:sldMkLst>
        <pc:spChg chg="mod">
          <ac:chgData name="William Grey" userId="37b73424-c081-4fc2-b1af-363f4f3fd4f3" providerId="ADAL" clId="{7BE74AC3-CAB3-4866-889B-2DC897BE1119}" dt="2021-02-05T20:17:04.127" v="969" actId="20577"/>
          <ac:spMkLst>
            <pc:docMk/>
            <pc:sldMk cId="3505631989" sldId="340"/>
            <ac:spMk id="2" creationId="{A6A48771-B326-48EC-9F42-988BE68F872D}"/>
          </ac:spMkLst>
        </pc:spChg>
        <pc:spChg chg="mod">
          <ac:chgData name="William Grey" userId="37b73424-c081-4fc2-b1af-363f4f3fd4f3" providerId="ADAL" clId="{7BE74AC3-CAB3-4866-889B-2DC897BE1119}" dt="2021-02-05T20:22:13.958" v="1371" actId="20577"/>
          <ac:spMkLst>
            <pc:docMk/>
            <pc:sldMk cId="3505631989" sldId="340"/>
            <ac:spMk id="3" creationId="{DA47A49B-E462-4870-8F11-AB06B4A7A4E9}"/>
          </ac:spMkLst>
        </pc:spChg>
        <pc:graphicFrameChg chg="mod modGraphic">
          <ac:chgData name="William Grey" userId="37b73424-c081-4fc2-b1af-363f4f3fd4f3" providerId="ADAL" clId="{7BE74AC3-CAB3-4866-889B-2DC897BE1119}" dt="2021-02-05T20:17:34.444" v="973" actId="14100"/>
          <ac:graphicFrameMkLst>
            <pc:docMk/>
            <pc:sldMk cId="3505631989" sldId="340"/>
            <ac:graphicFrameMk id="5" creationId="{8D6A2E36-49A6-4D39-A207-5E0B141A4F08}"/>
          </ac:graphicFrameMkLst>
        </pc:graphicFrameChg>
      </pc:sldChg>
      <pc:sldChg chg="addSp modSp new mod">
        <pc:chgData name="William Grey" userId="37b73424-c081-4fc2-b1af-363f4f3fd4f3" providerId="ADAL" clId="{7BE74AC3-CAB3-4866-889B-2DC897BE1119}" dt="2021-02-05T20:35:18.148" v="1659" actId="20577"/>
        <pc:sldMkLst>
          <pc:docMk/>
          <pc:sldMk cId="198515140" sldId="341"/>
        </pc:sldMkLst>
        <pc:spChg chg="mod">
          <ac:chgData name="William Grey" userId="37b73424-c081-4fc2-b1af-363f4f3fd4f3" providerId="ADAL" clId="{7BE74AC3-CAB3-4866-889B-2DC897BE1119}" dt="2021-02-05T20:27:03.843" v="1419" actId="20577"/>
          <ac:spMkLst>
            <pc:docMk/>
            <pc:sldMk cId="198515140" sldId="341"/>
            <ac:spMk id="2" creationId="{93BE3AEE-A532-49E7-BDDE-322CA4779AEA}"/>
          </ac:spMkLst>
        </pc:spChg>
        <pc:spChg chg="mod">
          <ac:chgData name="William Grey" userId="37b73424-c081-4fc2-b1af-363f4f3fd4f3" providerId="ADAL" clId="{7BE74AC3-CAB3-4866-889B-2DC897BE1119}" dt="2021-02-05T20:35:18.148" v="1659" actId="20577"/>
          <ac:spMkLst>
            <pc:docMk/>
            <pc:sldMk cId="198515140" sldId="341"/>
            <ac:spMk id="3" creationId="{143D4131-17EF-46C5-A7A6-FEC8AEE5AE18}"/>
          </ac:spMkLst>
        </pc:spChg>
        <pc:graphicFrameChg chg="add mod">
          <ac:chgData name="William Grey" userId="37b73424-c081-4fc2-b1af-363f4f3fd4f3" providerId="ADAL" clId="{7BE74AC3-CAB3-4866-889B-2DC897BE1119}" dt="2021-02-05T20:35:14.343" v="1657" actId="1076"/>
          <ac:graphicFrameMkLst>
            <pc:docMk/>
            <pc:sldMk cId="198515140" sldId="341"/>
            <ac:graphicFrameMk id="4" creationId="{4B8D984B-E410-437C-AA1D-AE19BBDBD122}"/>
          </ac:graphicFrameMkLst>
        </pc:graphicFrameChg>
      </pc:sldChg>
      <pc:sldChg chg="addSp delSp modSp new mod ord">
        <pc:chgData name="William Grey" userId="37b73424-c081-4fc2-b1af-363f4f3fd4f3" providerId="ADAL" clId="{7BE74AC3-CAB3-4866-889B-2DC897BE1119}" dt="2021-02-05T20:39:50.984" v="1737" actId="1076"/>
        <pc:sldMkLst>
          <pc:docMk/>
          <pc:sldMk cId="1367477835" sldId="342"/>
        </pc:sldMkLst>
        <pc:spChg chg="mod">
          <ac:chgData name="William Grey" userId="37b73424-c081-4fc2-b1af-363f4f3fd4f3" providerId="ADAL" clId="{7BE74AC3-CAB3-4866-889B-2DC897BE1119}" dt="2021-02-05T20:38:55.651" v="1733" actId="20577"/>
          <ac:spMkLst>
            <pc:docMk/>
            <pc:sldMk cId="1367477835" sldId="342"/>
            <ac:spMk id="2" creationId="{B2990E06-7FBC-4002-8069-55B925E5527D}"/>
          </ac:spMkLst>
        </pc:spChg>
        <pc:spChg chg="del mod">
          <ac:chgData name="William Grey" userId="37b73424-c081-4fc2-b1af-363f4f3fd4f3" providerId="ADAL" clId="{7BE74AC3-CAB3-4866-889B-2DC897BE1119}" dt="2021-02-05T20:28:22.851" v="1481" actId="478"/>
          <ac:spMkLst>
            <pc:docMk/>
            <pc:sldMk cId="1367477835" sldId="342"/>
            <ac:spMk id="3" creationId="{8C52D8CD-6829-4456-A2E2-D0D059B08D6F}"/>
          </ac:spMkLst>
        </pc:spChg>
        <pc:spChg chg="add del mod">
          <ac:chgData name="William Grey" userId="37b73424-c081-4fc2-b1af-363f4f3fd4f3" providerId="ADAL" clId="{7BE74AC3-CAB3-4866-889B-2DC897BE1119}" dt="2021-02-05T20:28:26" v="1482" actId="478"/>
          <ac:spMkLst>
            <pc:docMk/>
            <pc:sldMk cId="1367477835" sldId="342"/>
            <ac:spMk id="6" creationId="{BD5B6800-1975-4320-995C-4CC441DC4C5D}"/>
          </ac:spMkLst>
        </pc:spChg>
        <pc:graphicFrameChg chg="add mod modGraphic">
          <ac:chgData name="William Grey" userId="37b73424-c081-4fc2-b1af-363f4f3fd4f3" providerId="ADAL" clId="{7BE74AC3-CAB3-4866-889B-2DC897BE1119}" dt="2021-02-05T20:38:19.090" v="1702" actId="20577"/>
          <ac:graphicFrameMkLst>
            <pc:docMk/>
            <pc:sldMk cId="1367477835" sldId="342"/>
            <ac:graphicFrameMk id="4" creationId="{3ED28C08-6249-484F-BF88-17AA7D766510}"/>
          </ac:graphicFrameMkLst>
        </pc:graphicFrameChg>
        <pc:picChg chg="add del mod">
          <ac:chgData name="William Grey" userId="37b73424-c081-4fc2-b1af-363f4f3fd4f3" providerId="ADAL" clId="{7BE74AC3-CAB3-4866-889B-2DC897BE1119}" dt="2021-02-05T20:38:48.985" v="1722" actId="478"/>
          <ac:picMkLst>
            <pc:docMk/>
            <pc:sldMk cId="1367477835" sldId="342"/>
            <ac:picMk id="7" creationId="{3914FDBC-74A6-4D1A-A9E9-7D89F5DAB9EF}"/>
          </ac:picMkLst>
        </pc:picChg>
        <pc:picChg chg="add mod">
          <ac:chgData name="William Grey" userId="37b73424-c081-4fc2-b1af-363f4f3fd4f3" providerId="ADAL" clId="{7BE74AC3-CAB3-4866-889B-2DC897BE1119}" dt="2021-02-05T20:39:50.984" v="1737" actId="1076"/>
          <ac:picMkLst>
            <pc:docMk/>
            <pc:sldMk cId="1367477835" sldId="342"/>
            <ac:picMk id="8" creationId="{BCD03E4A-ACF9-4366-A650-1A78592C57AD}"/>
          </ac:picMkLst>
        </pc:picChg>
      </pc:sldChg>
      <pc:sldChg chg="add">
        <pc:chgData name="William Grey" userId="37b73424-c081-4fc2-b1af-363f4f3fd4f3" providerId="ADAL" clId="{7BE74AC3-CAB3-4866-889B-2DC897BE1119}" dt="2021-02-05T20:37:20.431" v="1670"/>
        <pc:sldMkLst>
          <pc:docMk/>
          <pc:sldMk cId="2075153206" sldId="343"/>
        </pc:sldMkLst>
      </pc:sldChg>
      <pc:sldChg chg="addSp delSp modSp add mod">
        <pc:chgData name="William Grey" userId="37b73424-c081-4fc2-b1af-363f4f3fd4f3" providerId="ADAL" clId="{7BE74AC3-CAB3-4866-889B-2DC897BE1119}" dt="2021-02-05T20:50:06.273" v="1949" actId="14100"/>
        <pc:sldMkLst>
          <pc:docMk/>
          <pc:sldMk cId="14447358" sldId="344"/>
        </pc:sldMkLst>
        <pc:spChg chg="mod">
          <ac:chgData name="William Grey" userId="37b73424-c081-4fc2-b1af-363f4f3fd4f3" providerId="ADAL" clId="{7BE74AC3-CAB3-4866-889B-2DC897BE1119}" dt="2021-02-05T20:46:23.997" v="1856" actId="20577"/>
          <ac:spMkLst>
            <pc:docMk/>
            <pc:sldMk cId="14447358" sldId="344"/>
            <ac:spMk id="2" creationId="{B2990E06-7FBC-4002-8069-55B925E5527D}"/>
          </ac:spMkLst>
        </pc:spChg>
        <pc:spChg chg="add mod">
          <ac:chgData name="William Grey" userId="37b73424-c081-4fc2-b1af-363f4f3fd4f3" providerId="ADAL" clId="{7BE74AC3-CAB3-4866-889B-2DC897BE1119}" dt="2021-02-05T20:49:01.875" v="1928" actId="1076"/>
          <ac:spMkLst>
            <pc:docMk/>
            <pc:sldMk cId="14447358" sldId="344"/>
            <ac:spMk id="3" creationId="{F48F5AD5-5455-4ECE-970D-9F05BB63E5C8}"/>
          </ac:spMkLst>
        </pc:spChg>
        <pc:spChg chg="add mod">
          <ac:chgData name="William Grey" userId="37b73424-c081-4fc2-b1af-363f4f3fd4f3" providerId="ADAL" clId="{7BE74AC3-CAB3-4866-889B-2DC897BE1119}" dt="2021-02-05T20:49:32.353" v="1932" actId="20577"/>
          <ac:spMkLst>
            <pc:docMk/>
            <pc:sldMk cId="14447358" sldId="344"/>
            <ac:spMk id="5" creationId="{DAD533FD-DE79-4B63-8D23-DF72166A4331}"/>
          </ac:spMkLst>
        </pc:spChg>
        <pc:spChg chg="add mod">
          <ac:chgData name="William Grey" userId="37b73424-c081-4fc2-b1af-363f4f3fd4f3" providerId="ADAL" clId="{7BE74AC3-CAB3-4866-889B-2DC897BE1119}" dt="2021-02-05T20:50:06.273" v="1949" actId="14100"/>
          <ac:spMkLst>
            <pc:docMk/>
            <pc:sldMk cId="14447358" sldId="344"/>
            <ac:spMk id="8" creationId="{2C70EA28-7C6A-4FBC-B721-6FF54556CB1A}"/>
          </ac:spMkLst>
        </pc:spChg>
        <pc:picChg chg="del">
          <ac:chgData name="William Grey" userId="37b73424-c081-4fc2-b1af-363f4f3fd4f3" providerId="ADAL" clId="{7BE74AC3-CAB3-4866-889B-2DC897BE1119}" dt="2021-02-05T20:46:13.517" v="1839" actId="478"/>
          <ac:picMkLst>
            <pc:docMk/>
            <pc:sldMk cId="14447358" sldId="344"/>
            <ac:picMk id="7" creationId="{3914FDBC-74A6-4D1A-A9E9-7D89F5DAB9EF}"/>
          </ac:picMkLst>
        </pc:picChg>
      </pc:sldChg>
      <pc:sldChg chg="delSp modSp new mod">
        <pc:chgData name="William Grey" userId="37b73424-c081-4fc2-b1af-363f4f3fd4f3" providerId="ADAL" clId="{7BE74AC3-CAB3-4866-889B-2DC897BE1119}" dt="2021-02-05T20:52:29.584" v="1979" actId="478"/>
        <pc:sldMkLst>
          <pc:docMk/>
          <pc:sldMk cId="3616730839" sldId="345"/>
        </pc:sldMkLst>
        <pc:spChg chg="mod">
          <ac:chgData name="William Grey" userId="37b73424-c081-4fc2-b1af-363f4f3fd4f3" providerId="ADAL" clId="{7BE74AC3-CAB3-4866-889B-2DC897BE1119}" dt="2021-02-05T20:51:48.649" v="1978" actId="20577"/>
          <ac:spMkLst>
            <pc:docMk/>
            <pc:sldMk cId="3616730839" sldId="345"/>
            <ac:spMk id="2" creationId="{D9B2F9F9-BBC1-4EE7-A201-40D005A873F3}"/>
          </ac:spMkLst>
        </pc:spChg>
        <pc:spChg chg="del">
          <ac:chgData name="William Grey" userId="37b73424-c081-4fc2-b1af-363f4f3fd4f3" providerId="ADAL" clId="{7BE74AC3-CAB3-4866-889B-2DC897BE1119}" dt="2021-02-05T20:52:29.584" v="1979" actId="478"/>
          <ac:spMkLst>
            <pc:docMk/>
            <pc:sldMk cId="3616730839" sldId="345"/>
            <ac:spMk id="3" creationId="{26D60185-E269-4295-B3BC-7F4162460E1D}"/>
          </ac:spMkLst>
        </pc:spChg>
      </pc:sldChg>
      <pc:sldMasterChg chg="delSldLayout">
        <pc:chgData name="William Grey" userId="37b73424-c081-4fc2-b1af-363f4f3fd4f3" providerId="ADAL" clId="{7BE74AC3-CAB3-4866-889B-2DC897BE1119}" dt="2021-02-05T20:41:13.449" v="1784" actId="47"/>
        <pc:sldMasterMkLst>
          <pc:docMk/>
          <pc:sldMasterMk cId="334048063" sldId="2147483648"/>
        </pc:sldMasterMkLst>
        <pc:sldLayoutChg chg="del">
          <pc:chgData name="William Grey" userId="37b73424-c081-4fc2-b1af-363f4f3fd4f3" providerId="ADAL" clId="{7BE74AC3-CAB3-4866-889B-2DC897BE1119}" dt="2021-02-05T20:41:13.449" v="1784" actId="47"/>
          <pc:sldLayoutMkLst>
            <pc:docMk/>
            <pc:sldMasterMk cId="334048063" sldId="2147483648"/>
            <pc:sldLayoutMk cId="2029614675" sldId="2147483660"/>
          </pc:sldLayoutMkLst>
        </pc:sldLayoutChg>
      </pc:sldMasterChg>
    </pc:docChg>
  </pc:docChgLst>
  <pc:docChgLst>
    <pc:chgData name="William Grey" userId="37b73424-c081-4fc2-b1af-363f4f3fd4f3" providerId="ADAL" clId="{FEB7468F-A25C-6A44-8B98-6A476E130075}"/>
    <pc:docChg chg="custSel modSld">
      <pc:chgData name="William Grey" userId="37b73424-c081-4fc2-b1af-363f4f3fd4f3" providerId="ADAL" clId="{FEB7468F-A25C-6A44-8B98-6A476E130075}" dt="2021-03-05T10:39:18.342" v="1" actId="1076"/>
      <pc:docMkLst>
        <pc:docMk/>
      </pc:docMkLst>
      <pc:sldChg chg="addSp">
        <pc:chgData name="William Grey" userId="37b73424-c081-4fc2-b1af-363f4f3fd4f3" providerId="ADAL" clId="{FEB7468F-A25C-6A44-8B98-6A476E130075}" dt="2021-03-03T13:36:53.702" v="0" actId="7634"/>
        <pc:sldMkLst>
          <pc:docMk/>
          <pc:sldMk cId="2547731327" sldId="332"/>
        </pc:sldMkLst>
        <pc:inkChg chg="add">
          <ac:chgData name="William Grey" userId="37b73424-c081-4fc2-b1af-363f4f3fd4f3" providerId="ADAL" clId="{FEB7468F-A25C-6A44-8B98-6A476E130075}" dt="2021-03-03T13:36:53.702" v="0" actId="7634"/>
          <ac:inkMkLst>
            <pc:docMk/>
            <pc:sldMk cId="2547731327" sldId="332"/>
            <ac:inkMk id="4" creationId="{6897AACD-BD42-FA4B-A4BC-68D57FE8A43C}"/>
          </ac:inkMkLst>
        </pc:inkChg>
      </pc:sldChg>
      <pc:sldChg chg="modSp">
        <pc:chgData name="William Grey" userId="37b73424-c081-4fc2-b1af-363f4f3fd4f3" providerId="ADAL" clId="{FEB7468F-A25C-6A44-8B98-6A476E130075}" dt="2021-03-05T10:39:18.342" v="1" actId="1076"/>
        <pc:sldMkLst>
          <pc:docMk/>
          <pc:sldMk cId="324028703" sldId="337"/>
        </pc:sldMkLst>
        <pc:spChg chg="mod">
          <ac:chgData name="William Grey" userId="37b73424-c081-4fc2-b1af-363f4f3fd4f3" providerId="ADAL" clId="{FEB7468F-A25C-6A44-8B98-6A476E130075}" dt="2021-03-05T10:39:18.342" v="1" actId="1076"/>
          <ac:spMkLst>
            <pc:docMk/>
            <pc:sldMk cId="324028703" sldId="337"/>
            <ac:spMk id="4" creationId="{81C2E4F7-70CE-43F2-A799-2ABB6FEC474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67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710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579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436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468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60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18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125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818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254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570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BE47490-56B7-8837-4626-A27426322CC3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4C9CA5-53C9-29A7-8A5E-7B9777FB8880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7F25C06-B2C3-454B-C497-E611F90258FF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8C713E3-940B-D93C-D5F5-884F89E87B9E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8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check_integer.py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check_integer.p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check_integer.p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8771-B326-48EC-9F42-988BE68F8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pairs, predict what the following code does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B9695B7-99F0-46CA-84C2-BE8A98877A8C}"/>
              </a:ext>
            </a:extLst>
          </p:cNvPr>
          <p:cNvGraphicFramePr>
            <a:graphicFrameLocks noGrp="1"/>
          </p:cNvGraphicFramePr>
          <p:nvPr/>
        </p:nvGraphicFramePr>
        <p:xfrm>
          <a:off x="523902" y="1254693"/>
          <a:ext cx="7196815" cy="4358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93865">
                  <a:extLst>
                    <a:ext uri="{9D8B030D-6E8A-4147-A177-3AD203B41FA5}">
                      <a16:colId xmlns:a16="http://schemas.microsoft.com/office/drawing/2014/main" val="903943790"/>
                    </a:ext>
                  </a:extLst>
                </a:gridCol>
                <a:gridCol w="6702950">
                  <a:extLst>
                    <a:ext uri="{9D8B030D-6E8A-4147-A177-3AD203B41FA5}">
                      <a16:colId xmlns:a16="http://schemas.microsoft.com/office/drawing/2014/main" val="2698623935"/>
                    </a:ext>
                  </a:extLst>
                </a:gridCol>
              </a:tblGrid>
              <a:tr h="2315817">
                <a:tc>
                  <a:txBody>
                    <a:bodyPr/>
                    <a:lstStyle/>
                    <a:p>
                      <a:r>
                        <a:rPr lang="en-GB" sz="2000" dirty="0"/>
                        <a:t>1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2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3</a:t>
                      </a:r>
                    </a:p>
                    <a:p>
                      <a:r>
                        <a:rPr lang="en-GB" sz="2000" dirty="0"/>
                        <a:t>4</a:t>
                      </a:r>
                    </a:p>
                    <a:p>
                      <a:r>
                        <a:rPr lang="en-GB" sz="2000" dirty="0"/>
                        <a:t>5</a:t>
                      </a:r>
                    </a:p>
                    <a:p>
                      <a:r>
                        <a:rPr lang="en-GB" sz="2000" dirty="0"/>
                        <a:t>6</a:t>
                      </a:r>
                    </a:p>
                    <a:p>
                      <a:r>
                        <a:rPr lang="en-GB" sz="2000" dirty="0"/>
                        <a:t>7</a:t>
                      </a:r>
                    </a:p>
                    <a:p>
                      <a:r>
                        <a:rPr lang="en-GB" sz="2000" dirty="0"/>
                        <a:t>8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9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check_integer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loop=True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while loop: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try: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value=int(input(“Enter an integer: ”))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loop=False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except: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print("cannot convert to integer")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value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check_integer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92505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7DB205F-12A5-45EC-8CE0-BEA22D30DAAF}"/>
              </a:ext>
            </a:extLst>
          </p:cNvPr>
          <p:cNvSpPr txBox="1"/>
          <p:nvPr/>
        </p:nvSpPr>
        <p:spPr>
          <a:xfrm>
            <a:off x="7902735" y="1963502"/>
            <a:ext cx="402174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Predict what the code does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Download the code from </a:t>
            </a:r>
            <a:r>
              <a:rPr lang="en-GB" dirty="0">
                <a:hlinkClick r:id="rId2"/>
              </a:rPr>
              <a:t>check_integer.py</a:t>
            </a:r>
            <a:r>
              <a:rPr lang="en-GB" dirty="0"/>
              <a:t>.  Run the code. Does it do as you expected?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Explain how the code works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Why is 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GB" dirty="0"/>
              <a:t>loop used?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What is try and except doing?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Replace the Boolean value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loop</a:t>
            </a:r>
            <a:r>
              <a:rPr lang="en-GB" dirty="0"/>
              <a:t> with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endParaRPr lang="en-GB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072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857CC-1E2F-4840-86A4-9E6B5FCBB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013" y="588363"/>
            <a:ext cx="10515600" cy="662781"/>
          </a:xfrm>
        </p:spPr>
        <p:txBody>
          <a:bodyPr>
            <a:normAutofit fontScale="90000"/>
          </a:bodyPr>
          <a:lstStyle/>
          <a:p>
            <a:r>
              <a:rPr lang="en-US" sz="2700" dirty="0"/>
              <a:t>Make 1</a:t>
            </a:r>
            <a:br>
              <a:rPr lang="en-US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79D68-7F80-4C26-857D-6A80E054D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557" y="1913924"/>
            <a:ext cx="4837707" cy="3410629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OUTPUT “Enter String”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USERINPUT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WHILE LEN(S) &lt; 5 THEN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OUTPUT “String to short”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USERINPUT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ENDWHILE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F4FD48-B984-4210-8807-548345217C85}"/>
              </a:ext>
            </a:extLst>
          </p:cNvPr>
          <p:cNvSpPr txBox="1"/>
          <p:nvPr/>
        </p:nvSpPr>
        <p:spPr>
          <a:xfrm>
            <a:off x="923387" y="927978"/>
            <a:ext cx="87135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Write a subroutine in Python that checks to see if an entered string has a minimum length. Use the pseudocode below to help you.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84DDF4-228E-4E15-B61A-B63AAE3EFE57}"/>
              </a:ext>
            </a:extLst>
          </p:cNvPr>
          <p:cNvSpPr/>
          <p:nvPr/>
        </p:nvSpPr>
        <p:spPr>
          <a:xfrm>
            <a:off x="6010813" y="1913924"/>
            <a:ext cx="5568390" cy="3747180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Courier New" panose="02070309020205020404" pitchFamily="49" charset="0"/>
              </a:rPr>
              <a:t>def </a:t>
            </a:r>
            <a:r>
              <a:rPr lang="en-US" sz="2000" dirty="0" err="1">
                <a:latin typeface="Courier New" panose="02070309020205020404" pitchFamily="49" charset="0"/>
              </a:rPr>
              <a:t>check_min_length</a:t>
            </a:r>
            <a:r>
              <a:rPr lang="en-US" sz="2000" dirty="0">
                <a:latin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</a:rPr>
              <a:t>min_len</a:t>
            </a:r>
            <a:r>
              <a:rPr lang="en-US" sz="2000" dirty="0">
                <a:latin typeface="Courier New" panose="02070309020205020404" pitchFamily="49" charset="0"/>
              </a:rPr>
              <a:t>):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</a:rPr>
              <a:t>len_string</a:t>
            </a:r>
            <a:r>
              <a:rPr lang="en-US" sz="2000" dirty="0">
                <a:latin typeface="Courier New" panose="02070309020205020404" pitchFamily="49" charset="0"/>
              </a:rPr>
              <a:t>=0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urier New" panose="02070309020205020404" pitchFamily="49" charset="0"/>
              </a:rPr>
              <a:t> while </a:t>
            </a:r>
            <a:r>
              <a:rPr lang="en-US" sz="2000" dirty="0" err="1">
                <a:latin typeface="Courier New" panose="02070309020205020404" pitchFamily="49" charset="0"/>
              </a:rPr>
              <a:t>len_string</a:t>
            </a:r>
            <a:r>
              <a:rPr lang="en-US" sz="2000" dirty="0">
                <a:latin typeface="Courier New" panose="02070309020205020404" pitchFamily="49" charset="0"/>
              </a:rPr>
              <a:t> &lt; </a:t>
            </a:r>
            <a:r>
              <a:rPr lang="en-US" sz="2000" dirty="0" err="1">
                <a:latin typeface="Courier New" panose="02070309020205020404" pitchFamily="49" charset="0"/>
              </a:rPr>
              <a:t>min_len</a:t>
            </a:r>
            <a:r>
              <a:rPr lang="en-US" sz="2000" dirty="0">
                <a:latin typeface="Courier New" panose="02070309020205020404" pitchFamily="49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urier New" panose="02070309020205020404" pitchFamily="49" charset="0"/>
              </a:rPr>
              <a:t>  string=input("Enter string")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</a:rPr>
              <a:t>len_string</a:t>
            </a:r>
            <a:r>
              <a:rPr lang="en-US" sz="2000" dirty="0">
                <a:latin typeface="Courier New" panose="02070309020205020404" pitchFamily="49" charset="0"/>
              </a:rPr>
              <a:t>=</a:t>
            </a:r>
            <a:r>
              <a:rPr lang="en-US" sz="2000" dirty="0" err="1">
                <a:latin typeface="Courier New" panose="02070309020205020404" pitchFamily="49" charset="0"/>
              </a:rPr>
              <a:t>len</a:t>
            </a:r>
            <a:r>
              <a:rPr lang="en-US" sz="2000" dirty="0">
                <a:latin typeface="Courier New" panose="02070309020205020404" pitchFamily="49" charset="0"/>
              </a:rPr>
              <a:t>(string)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effectLst/>
                <a:latin typeface="Courier New" panose="02070309020205020404" pitchFamily="49" charset="0"/>
              </a:rPr>
              <a:t> return string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Courier New" panose="0207030902020502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err="1">
                <a:latin typeface="Courier New" panose="02070309020205020404" pitchFamily="49" charset="0"/>
              </a:rPr>
              <a:t>check_min_length</a:t>
            </a:r>
            <a:r>
              <a:rPr lang="en-US" sz="2000" dirty="0">
                <a:latin typeface="Courier New" panose="02070309020205020404" pitchFamily="49" charset="0"/>
              </a:rPr>
              <a:t>(5)</a:t>
            </a:r>
            <a:endParaRPr lang="en-US" sz="2000" dirty="0">
              <a:effectLst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31A5A3-2906-4A3E-836E-8EAD83D8F39D}"/>
              </a:ext>
            </a:extLst>
          </p:cNvPr>
          <p:cNvSpPr txBox="1"/>
          <p:nvPr/>
        </p:nvSpPr>
        <p:spPr>
          <a:xfrm>
            <a:off x="753013" y="5930022"/>
            <a:ext cx="87135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Modify your code to </a:t>
            </a:r>
            <a:r>
              <a:rPr lang="en-US" sz="1800" dirty="0"/>
              <a:t>checks if a string is empty.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152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857CC-1E2F-4840-86A4-9E6B5FCBB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013" y="588363"/>
            <a:ext cx="10515600" cy="662781"/>
          </a:xfrm>
        </p:spPr>
        <p:txBody>
          <a:bodyPr>
            <a:normAutofit fontScale="90000"/>
          </a:bodyPr>
          <a:lstStyle/>
          <a:p>
            <a:r>
              <a:rPr lang="en-US" sz="2700" dirty="0"/>
              <a:t>Make: Check for an empty string</a:t>
            </a:r>
            <a:br>
              <a:rPr lang="en-US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79D68-7F80-4C26-857D-6A80E054D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838" y="1883968"/>
            <a:ext cx="4624346" cy="2535985"/>
          </a:xfrm>
          <a:ln>
            <a:solidFill>
              <a:srgbClr val="92D050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OUTPUT “Enter String”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USERINPUT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WHILE LEN(S) == 0 THEN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OUTPUT “EMPTY STRING”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USERINPUT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ENDWHILE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F4FD48-B984-4210-8807-548345217C85}"/>
              </a:ext>
            </a:extLst>
          </p:cNvPr>
          <p:cNvSpPr txBox="1"/>
          <p:nvPr/>
        </p:nvSpPr>
        <p:spPr>
          <a:xfrm>
            <a:off x="923387" y="927978"/>
            <a:ext cx="87135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Write a subroutine in </a:t>
            </a:r>
            <a:r>
              <a:rPr lang="en-US" dirty="0"/>
              <a:t>Python </a:t>
            </a:r>
            <a:r>
              <a:rPr lang="en-US" sz="1800" dirty="0"/>
              <a:t>that checks if a string is empty. Use the pseudocode below to help you.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84DDF4-228E-4E15-B61A-B63AAE3EFE57}"/>
              </a:ext>
            </a:extLst>
          </p:cNvPr>
          <p:cNvSpPr/>
          <p:nvPr/>
        </p:nvSpPr>
        <p:spPr>
          <a:xfrm>
            <a:off x="6010813" y="2043966"/>
            <a:ext cx="5799525" cy="2215991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Courier New" panose="02070309020205020404" pitchFamily="49" charset="0"/>
              </a:rPr>
              <a:t>def </a:t>
            </a:r>
            <a:r>
              <a:rPr lang="en-GB" sz="2400" dirty="0" err="1">
                <a:latin typeface="Courier New" panose="02070309020205020404" pitchFamily="49" charset="0"/>
              </a:rPr>
              <a:t>check_empty_string</a:t>
            </a:r>
            <a:r>
              <a:rPr lang="en-GB" sz="2400" dirty="0">
                <a:latin typeface="Courier New" panose="02070309020205020404" pitchFamily="49" charset="0"/>
              </a:rPr>
              <a:t>() </a:t>
            </a:r>
          </a:p>
          <a:p>
            <a:r>
              <a:rPr lang="en-GB" sz="2400" dirty="0">
                <a:latin typeface="Courier New" panose="02070309020205020404" pitchFamily="49" charset="0"/>
              </a:rPr>
              <a:t> s="" </a:t>
            </a:r>
          </a:p>
          <a:p>
            <a:r>
              <a:rPr lang="en-GB" sz="2400" dirty="0">
                <a:latin typeface="Courier New" panose="02070309020205020404" pitchFamily="49" charset="0"/>
              </a:rPr>
              <a:t> while name == "": </a:t>
            </a:r>
          </a:p>
          <a:p>
            <a:r>
              <a:rPr lang="en-GB" sz="2400" dirty="0">
                <a:latin typeface="Courier New" panose="02070309020205020404" pitchFamily="49" charset="0"/>
              </a:rPr>
              <a:t>  s = input("Enter string")</a:t>
            </a:r>
          </a:p>
          <a:p>
            <a:r>
              <a:rPr lang="en-GB" sz="2400" dirty="0">
                <a:latin typeface="Courier New" panose="02070309020205020404" pitchFamily="49" charset="0"/>
              </a:rPr>
              <a:t> return 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16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857CC-1E2F-4840-86A4-9E6B5FCBB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013" y="588363"/>
            <a:ext cx="10515600" cy="662781"/>
          </a:xfrm>
        </p:spPr>
        <p:txBody>
          <a:bodyPr>
            <a:normAutofit fontScale="90000"/>
          </a:bodyPr>
          <a:lstStyle/>
          <a:p>
            <a:r>
              <a:rPr lang="en-US" sz="2700" dirty="0"/>
              <a:t>Make: Check to ensure input is within a given range</a:t>
            </a:r>
            <a:br>
              <a:rPr lang="en-US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79D68-7F80-4C26-857D-6A80E054D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837" y="1776941"/>
            <a:ext cx="8375868" cy="2535985"/>
          </a:xfrm>
          <a:ln>
            <a:solidFill>
              <a:srgbClr val="92D050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OUTPUT “Enter number” 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num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0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WHILE num &lt; 1 OR num &gt; 10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OUTPUT “Enter a number between 1 and 10”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num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USERINPUT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ENDWHILE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F4FD48-B984-4210-8807-548345217C85}"/>
              </a:ext>
            </a:extLst>
          </p:cNvPr>
          <p:cNvSpPr txBox="1"/>
          <p:nvPr/>
        </p:nvSpPr>
        <p:spPr>
          <a:xfrm>
            <a:off x="923387" y="927978"/>
            <a:ext cx="87135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Write a subroutine </a:t>
            </a:r>
            <a:r>
              <a:rPr lang="en-US" sz="1800"/>
              <a:t>in Python that </a:t>
            </a:r>
            <a:r>
              <a:rPr lang="en-US" sz="1800" dirty="0"/>
              <a:t>checks if data entered are within a given range. Use the pseudocode below to help you.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84DDF4-228E-4E15-B61A-B63AAE3EFE57}"/>
              </a:ext>
            </a:extLst>
          </p:cNvPr>
          <p:cNvSpPr/>
          <p:nvPr/>
        </p:nvSpPr>
        <p:spPr>
          <a:xfrm>
            <a:off x="655838" y="4531941"/>
            <a:ext cx="10189741" cy="1846659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Courier New" panose="02070309020205020404" pitchFamily="49" charset="0"/>
              </a:rPr>
              <a:t>def </a:t>
            </a:r>
            <a:r>
              <a:rPr lang="en-GB" sz="2400" dirty="0" err="1">
                <a:latin typeface="Courier New" panose="02070309020205020404" pitchFamily="49" charset="0"/>
              </a:rPr>
              <a:t>check_range</a:t>
            </a:r>
            <a:r>
              <a:rPr lang="en-GB" sz="2400" dirty="0">
                <a:latin typeface="Courier New" panose="02070309020205020404" pitchFamily="49" charset="0"/>
              </a:rPr>
              <a:t>(</a:t>
            </a:r>
            <a:r>
              <a:rPr lang="en-GB" sz="2400" dirty="0" err="1">
                <a:latin typeface="Courier New" panose="02070309020205020404" pitchFamily="49" charset="0"/>
              </a:rPr>
              <a:t>low,high</a:t>
            </a:r>
            <a:r>
              <a:rPr lang="en-GB" sz="2400" dirty="0">
                <a:latin typeface="Courier New" panose="02070309020205020404" pitchFamily="49" charset="0"/>
              </a:rPr>
              <a:t>): </a:t>
            </a:r>
          </a:p>
          <a:p>
            <a:r>
              <a:rPr lang="en-GB" sz="2400" dirty="0">
                <a:latin typeface="Courier New" panose="02070309020205020404" pitchFamily="49" charset="0"/>
              </a:rPr>
              <a:t> </a:t>
            </a:r>
            <a:r>
              <a:rPr lang="en-GB" sz="2400" dirty="0" err="1">
                <a:latin typeface="Courier New" panose="02070309020205020404" pitchFamily="49" charset="0"/>
              </a:rPr>
              <a:t>num</a:t>
            </a:r>
            <a:r>
              <a:rPr lang="en-GB" sz="2400" dirty="0">
                <a:latin typeface="Courier New" panose="02070309020205020404" pitchFamily="49" charset="0"/>
              </a:rPr>
              <a:t> = 0 </a:t>
            </a:r>
          </a:p>
          <a:p>
            <a:r>
              <a:rPr lang="en-GB" sz="2400" dirty="0">
                <a:latin typeface="Courier New" panose="02070309020205020404" pitchFamily="49" charset="0"/>
              </a:rPr>
              <a:t> while (</a:t>
            </a:r>
            <a:r>
              <a:rPr lang="en-GB" sz="2400" dirty="0" err="1">
                <a:latin typeface="Courier New" panose="02070309020205020404" pitchFamily="49" charset="0"/>
              </a:rPr>
              <a:t>num</a:t>
            </a:r>
            <a:r>
              <a:rPr lang="en-GB" sz="2400" dirty="0">
                <a:latin typeface="Courier New" panose="02070309020205020404" pitchFamily="49" charset="0"/>
              </a:rPr>
              <a:t> &lt; low or </a:t>
            </a:r>
            <a:r>
              <a:rPr lang="en-GB" sz="2400" dirty="0" err="1">
                <a:latin typeface="Courier New" panose="02070309020205020404" pitchFamily="49" charset="0"/>
              </a:rPr>
              <a:t>num</a:t>
            </a:r>
            <a:r>
              <a:rPr lang="en-GB" sz="2400" dirty="0">
                <a:latin typeface="Courier New" panose="02070309020205020404" pitchFamily="49" charset="0"/>
              </a:rPr>
              <a:t> &gt; high): </a:t>
            </a:r>
          </a:p>
          <a:p>
            <a:r>
              <a:rPr lang="en-GB" sz="2400" dirty="0">
                <a:latin typeface="Courier New" panose="02070309020205020404" pitchFamily="49" charset="0"/>
              </a:rPr>
              <a:t>  </a:t>
            </a:r>
            <a:r>
              <a:rPr lang="en-GB" sz="2400" dirty="0" err="1">
                <a:latin typeface="Courier New" panose="02070309020205020404" pitchFamily="49" charset="0"/>
              </a:rPr>
              <a:t>num</a:t>
            </a:r>
            <a:r>
              <a:rPr lang="en-GB" sz="2400" dirty="0">
                <a:latin typeface="Courier New" panose="02070309020205020404" pitchFamily="49" charset="0"/>
              </a:rPr>
              <a:t> = int(input("Enter a number between 1 and 10:"))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068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8771-B326-48EC-9F42-988BE68F8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pairs, predict what the following code does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B9695B7-99F0-46CA-84C2-BE8A98877A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787319"/>
              </p:ext>
            </p:extLst>
          </p:nvPr>
        </p:nvGraphicFramePr>
        <p:xfrm>
          <a:off x="523902" y="1254693"/>
          <a:ext cx="7196815" cy="4358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93865">
                  <a:extLst>
                    <a:ext uri="{9D8B030D-6E8A-4147-A177-3AD203B41FA5}">
                      <a16:colId xmlns:a16="http://schemas.microsoft.com/office/drawing/2014/main" val="903943790"/>
                    </a:ext>
                  </a:extLst>
                </a:gridCol>
                <a:gridCol w="6702950">
                  <a:extLst>
                    <a:ext uri="{9D8B030D-6E8A-4147-A177-3AD203B41FA5}">
                      <a16:colId xmlns:a16="http://schemas.microsoft.com/office/drawing/2014/main" val="2698623935"/>
                    </a:ext>
                  </a:extLst>
                </a:gridCol>
              </a:tblGrid>
              <a:tr h="2315817">
                <a:tc>
                  <a:txBody>
                    <a:bodyPr/>
                    <a:lstStyle/>
                    <a:p>
                      <a:r>
                        <a:rPr lang="en-GB" sz="2000" dirty="0"/>
                        <a:t>1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2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3</a:t>
                      </a:r>
                    </a:p>
                    <a:p>
                      <a:r>
                        <a:rPr lang="en-GB" sz="2000" dirty="0"/>
                        <a:t>4</a:t>
                      </a:r>
                    </a:p>
                    <a:p>
                      <a:r>
                        <a:rPr lang="en-GB" sz="2000" dirty="0"/>
                        <a:t>5</a:t>
                      </a:r>
                    </a:p>
                    <a:p>
                      <a:r>
                        <a:rPr lang="en-GB" sz="2000" dirty="0"/>
                        <a:t>6</a:t>
                      </a:r>
                    </a:p>
                    <a:p>
                      <a:r>
                        <a:rPr lang="en-GB" sz="2000" dirty="0"/>
                        <a:t>7</a:t>
                      </a:r>
                    </a:p>
                    <a:p>
                      <a:r>
                        <a:rPr lang="en-GB" sz="2000" dirty="0"/>
                        <a:t>8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9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check_integer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#loop=True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while loop: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try: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value=int(input(“Enter an integer: ”))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lang="en-GB" sz="2000" b="0" dirty="0">
                          <a:highlight>
                            <a:srgbClr val="C0C0C0"/>
                          </a:highlight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break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except: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print("cannot convert to integer")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value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check_integer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92505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7DB205F-12A5-45EC-8CE0-BEA22D30DAAF}"/>
              </a:ext>
            </a:extLst>
          </p:cNvPr>
          <p:cNvSpPr txBox="1"/>
          <p:nvPr/>
        </p:nvSpPr>
        <p:spPr>
          <a:xfrm>
            <a:off x="7902736" y="1408866"/>
            <a:ext cx="402174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Predict what the code does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Download the code from </a:t>
            </a:r>
            <a:r>
              <a:rPr lang="en-GB" dirty="0">
                <a:hlinkClick r:id="rId2"/>
              </a:rPr>
              <a:t>check_integer.py</a:t>
            </a:r>
            <a:r>
              <a:rPr lang="en-GB" dirty="0"/>
              <a:t>.  Run the code. Does it do as you expected?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Explain how the code works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Why is 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GB" dirty="0"/>
              <a:t>loop used? </a:t>
            </a:r>
            <a:r>
              <a:rPr lang="en-GB" dirty="0">
                <a:solidFill>
                  <a:srgbClr val="FF0000"/>
                </a:solidFill>
              </a:rPr>
              <a:t>To keep asking the user to enter an integer, if they have not done this already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What is try and except doing? </a:t>
            </a:r>
            <a:r>
              <a:rPr lang="en-GB" dirty="0">
                <a:solidFill>
                  <a:srgbClr val="FF0000"/>
                </a:solidFill>
              </a:rPr>
              <a:t>Checking to see if the value is an integer if it is not it outputs and error message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Replace the Boolean value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loop</a:t>
            </a:r>
            <a:r>
              <a:rPr lang="en-GB" dirty="0"/>
              <a:t> with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endParaRPr lang="en-GB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606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Data Validation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885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E0BD2-CF4B-447A-807E-7B28F2C87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B0F98-840E-4FD0-A205-41B6A2806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0"/>
            <a:ext cx="10515600" cy="498257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US" dirty="0"/>
              <a:t>To explore a range of data validation routines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4005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CFBD6-2548-49F5-A8F8-748CD3BC3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389AB-0DE7-4FDD-AB8D-DF4E2C7D3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373449"/>
            <a:ext cx="10515600" cy="4351338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US" dirty="0"/>
              <a:t>Explain how to use a subroutine that checks the datatype of the user input</a:t>
            </a:r>
            <a:endParaRPr lang="en-US" sz="2800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US" sz="2800" dirty="0"/>
              <a:t>Write a subroutine that checks to see if an entered string has a minimum length</a:t>
            </a:r>
            <a:endParaRPr lang="en-US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US" dirty="0"/>
              <a:t>Write a subroutine to check that a string is empty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US" dirty="0"/>
              <a:t>Write a subroutine that checks to see if a data value lies within a given range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US" dirty="0"/>
              <a:t>Write a login routine that checks whether a username and password have been entered correctly.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4302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32EE3-8563-4BA6-A058-86DBCB399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Validation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1A3F9-A1D6-4B17-A486-5035D977F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388440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The purpose of validation is to check whether the data input by a user are valid, sensible and reasonable.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It does not check whether the data entered are correct.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/>
              <a:t>It is a good idea to incorporate data validation into programs to reduce the likelihood of data input errors.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dirty="0"/>
              <a:t>This will make your programs more </a:t>
            </a:r>
            <a:r>
              <a:rPr lang="en-US" b="1" dirty="0"/>
              <a:t>robust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26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5A32007-CC0C-CD3C-40DF-E1889D0037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334" y="1075996"/>
            <a:ext cx="11155332" cy="470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936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D1742-EE2F-4E00-B7D8-0541F5E4B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Example data input checks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73793-0892-4FC0-9F55-C137B9E9C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538342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Correct data type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The correct length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The correct format (</a:t>
            </a:r>
            <a:r>
              <a:rPr lang="en-GB" dirty="0" err="1"/>
              <a:t>eg</a:t>
            </a:r>
            <a:r>
              <a:rPr lang="en-GB" dirty="0"/>
              <a:t> entering a date)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Within the correct range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Empty input (</a:t>
            </a:r>
            <a:r>
              <a:rPr lang="en-GB" dirty="0" err="1"/>
              <a:t>ie</a:t>
            </a:r>
            <a:r>
              <a:rPr lang="en-GB" dirty="0"/>
              <a:t> the enter key has been pressed) </a:t>
            </a:r>
          </a:p>
        </p:txBody>
      </p:sp>
    </p:spTree>
    <p:extLst>
      <p:ext uri="{BB962C8B-B14F-4D97-AF65-F5344CB8AC3E}">
        <p14:creationId xmlns:p14="http://schemas.microsoft.com/office/powerpoint/2010/main" val="2397010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8771-B326-48EC-9F42-988BE68F8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pairs, predict what the following code draws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B9695B7-99F0-46CA-84C2-BE8A98877A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256154"/>
              </p:ext>
            </p:extLst>
          </p:nvPr>
        </p:nvGraphicFramePr>
        <p:xfrm>
          <a:off x="706782" y="1090727"/>
          <a:ext cx="5280550" cy="377083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97178">
                  <a:extLst>
                    <a:ext uri="{9D8B030D-6E8A-4147-A177-3AD203B41FA5}">
                      <a16:colId xmlns:a16="http://schemas.microsoft.com/office/drawing/2014/main" val="903943790"/>
                    </a:ext>
                  </a:extLst>
                </a:gridCol>
                <a:gridCol w="4783372">
                  <a:extLst>
                    <a:ext uri="{9D8B030D-6E8A-4147-A177-3AD203B41FA5}">
                      <a16:colId xmlns:a16="http://schemas.microsoft.com/office/drawing/2014/main" val="2698623935"/>
                    </a:ext>
                  </a:extLst>
                </a:gridCol>
              </a:tblGrid>
              <a:tr h="3770833">
                <a:tc>
                  <a:txBody>
                    <a:bodyPr/>
                    <a:lstStyle/>
                    <a:p>
                      <a:r>
                        <a:rPr lang="en-GB" sz="2000" dirty="0"/>
                        <a:t>1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2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3</a:t>
                      </a:r>
                    </a:p>
                    <a:p>
                      <a:r>
                        <a:rPr lang="en-GB" sz="2000" dirty="0"/>
                        <a:t>4</a:t>
                      </a:r>
                    </a:p>
                    <a:p>
                      <a:r>
                        <a:rPr lang="en-GB" sz="2000" dirty="0"/>
                        <a:t>5</a:t>
                      </a:r>
                    </a:p>
                    <a:p>
                      <a:r>
                        <a:rPr lang="en-GB" sz="2000" dirty="0"/>
                        <a:t>6</a:t>
                      </a:r>
                    </a:p>
                    <a:p>
                      <a:r>
                        <a:rPr lang="en-GB" sz="2000" dirty="0"/>
                        <a:t>7</a:t>
                      </a:r>
                    </a:p>
                    <a:p>
                      <a:r>
                        <a:rPr lang="en-GB" sz="2000" dirty="0"/>
                        <a:t>8</a:t>
                      </a:r>
                    </a:p>
                    <a:p>
                      <a:endParaRPr lang="en-GB" sz="2000" dirty="0"/>
                    </a:p>
                    <a:p>
                      <a:r>
                        <a:rPr lang="en-GB" sz="20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check_number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value=""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while not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value.isdigit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print("Enter value:")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value=input()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if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value.isdigit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value=float(value)</a:t>
                      </a: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return value</a:t>
                      </a:r>
                    </a:p>
                    <a:p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check_number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92505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7DA994D-8E8F-4136-A9A7-F92388F1C1A5}"/>
              </a:ext>
            </a:extLst>
          </p:cNvPr>
          <p:cNvSpPr txBox="1"/>
          <p:nvPr/>
        </p:nvSpPr>
        <p:spPr>
          <a:xfrm>
            <a:off x="7094179" y="1335820"/>
            <a:ext cx="402174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Predict what the code does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Download the code from </a:t>
            </a:r>
            <a:r>
              <a:rPr lang="en-GB" dirty="0">
                <a:hlinkClick r:id="rId2"/>
              </a:rPr>
              <a:t>check_number.py</a:t>
            </a:r>
            <a:r>
              <a:rPr lang="en-GB" dirty="0"/>
              <a:t>.  Run the code. Does it do as you expected?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What is the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isdigit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GB" dirty="0"/>
              <a:t> method doing?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Explain how this code works and what it does that is different to the previous code.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8972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998D1EF40D0446985FE49EC49AAB1A" ma:contentTypeVersion="33" ma:contentTypeDescription="Create a new document." ma:contentTypeScope="" ma:versionID="a81476868d880d3c29122f18715ee373">
  <xsd:schema xmlns:xsd="http://www.w3.org/2001/XMLSchema" xmlns:xs="http://www.w3.org/2001/XMLSchema" xmlns:p="http://schemas.microsoft.com/office/2006/metadata/properties" xmlns:ns3="bd392511-13b7-4e5d-bbc7-196a51b1cbae" xmlns:ns4="623d7836-ca09-499d-8255-7f973a8cfb59" targetNamespace="http://schemas.microsoft.com/office/2006/metadata/properties" ma:root="true" ma:fieldsID="2f3e30de3e84991c062f07bd396b5048" ns3:_="" ns4:_="">
    <xsd:import namespace="bd392511-13b7-4e5d-bbc7-196a51b1cbae"/>
    <xsd:import namespace="623d7836-ca09-499d-8255-7f973a8cfb5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msChannelId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IsNotebookLocked" minOccurs="0"/>
                <xsd:element ref="ns3:MediaServiceGenerationTime" minOccurs="0"/>
                <xsd:element ref="ns3:MediaServiceEventHashCode" minOccurs="0"/>
                <xsd:element ref="ns3:Math_Settings" minOccurs="0"/>
                <xsd:element ref="ns3:Distribution_Groups" minOccurs="0"/>
                <xsd:element ref="ns3:LMS_Mapping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392511-13b7-4e5d-bbc7-196a51b1cb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Owner" ma:index="1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4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msChannelId" ma:index="17" nillable="true" ma:displayName="Teams Channel Id" ma:internalName="TeamsChannelId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MediaServiceAutoTags" ma:internalName="MediaServiceAutoTags" ma:readOnly="true">
      <xsd:simpleType>
        <xsd:restriction base="dms:Text"/>
      </xsd:simpleType>
    </xsd:element>
    <xsd:element name="MediaServiceOCR" ma:index="3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2" nillable="true" ma:displayName="Location" ma:internalName="MediaServiceLocation" ma:readOnly="true">
      <xsd:simpleType>
        <xsd:restriction base="dms:Text"/>
      </xsd:simpleType>
    </xsd:element>
    <xsd:element name="IsNotebookLocked" ma:index="33" nillable="true" ma:displayName="Is Notebook Locked" ma:internalName="IsNotebookLocked">
      <xsd:simpleType>
        <xsd:restriction base="dms:Boolean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ath_Settings" ma:index="36" nillable="true" ma:displayName="Math Settings" ma:internalName="Math_Settings">
      <xsd:simpleType>
        <xsd:restriction base="dms:Text"/>
      </xsd:simpleType>
    </xsd:element>
    <xsd:element name="Distribution_Groups" ma:index="3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8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AutoKeyPoints" ma:index="3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3d7836-ca09-499d-8255-7f973a8cfb59" elementFormDefault="qualified">
    <xsd:import namespace="http://schemas.microsoft.com/office/2006/documentManagement/types"/>
    <xsd:import namespace="http://schemas.microsoft.com/office/infopath/2007/PartnerControls"/>
    <xsd:element name="SharedWithUsers" ma:index="2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bd392511-13b7-4e5d-bbc7-196a51b1cbae" xsi:nil="true"/>
    <Invited_Teachers xmlns="bd392511-13b7-4e5d-bbc7-196a51b1cbae" xsi:nil="true"/>
    <IsNotebookLocked xmlns="bd392511-13b7-4e5d-bbc7-196a51b1cbae" xsi:nil="true"/>
    <FolderType xmlns="bd392511-13b7-4e5d-bbc7-196a51b1cbae" xsi:nil="true"/>
    <TeamsChannelId xmlns="bd392511-13b7-4e5d-bbc7-196a51b1cbae" xsi:nil="true"/>
    <Owner xmlns="bd392511-13b7-4e5d-bbc7-196a51b1cbae">
      <UserInfo>
        <DisplayName/>
        <AccountId xsi:nil="true"/>
        <AccountType/>
      </UserInfo>
    </Owner>
    <Students xmlns="bd392511-13b7-4e5d-bbc7-196a51b1cbae">
      <UserInfo>
        <DisplayName/>
        <AccountId xsi:nil="true"/>
        <AccountType/>
      </UserInfo>
    </Students>
    <Student_Groups xmlns="bd392511-13b7-4e5d-bbc7-196a51b1cbae">
      <UserInfo>
        <DisplayName/>
        <AccountId xsi:nil="true"/>
        <AccountType/>
      </UserInfo>
    </Student_Groups>
    <Math_Settings xmlns="bd392511-13b7-4e5d-bbc7-196a51b1cbae" xsi:nil="true"/>
    <Is_Collaboration_Space_Locked xmlns="bd392511-13b7-4e5d-bbc7-196a51b1cbae" xsi:nil="true"/>
    <NotebookType xmlns="bd392511-13b7-4e5d-bbc7-196a51b1cbae" xsi:nil="true"/>
    <Has_Teacher_Only_SectionGroup xmlns="bd392511-13b7-4e5d-bbc7-196a51b1cbae" xsi:nil="true"/>
    <DefaultSectionNames xmlns="bd392511-13b7-4e5d-bbc7-196a51b1cbae" xsi:nil="true"/>
    <Teachers xmlns="bd392511-13b7-4e5d-bbc7-196a51b1cbae">
      <UserInfo>
        <DisplayName/>
        <AccountId xsi:nil="true"/>
        <AccountType/>
      </UserInfo>
    </Teachers>
    <Templates xmlns="bd392511-13b7-4e5d-bbc7-196a51b1cbae" xsi:nil="true"/>
    <Invited_Students xmlns="bd392511-13b7-4e5d-bbc7-196a51b1cbae" xsi:nil="true"/>
    <LMS_Mappings xmlns="bd392511-13b7-4e5d-bbc7-196a51b1cbae" xsi:nil="true"/>
    <CultureName xmlns="bd392511-13b7-4e5d-bbc7-196a51b1cbae" xsi:nil="true"/>
    <Distribution_Groups xmlns="bd392511-13b7-4e5d-bbc7-196a51b1cbae" xsi:nil="true"/>
    <Self_Registration_Enabled xmlns="bd392511-13b7-4e5d-bbc7-196a51b1cbae" xsi:nil="true"/>
  </documentManagement>
</p:properties>
</file>

<file path=customXml/itemProps1.xml><?xml version="1.0" encoding="utf-8"?>
<ds:datastoreItem xmlns:ds="http://schemas.openxmlformats.org/officeDocument/2006/customXml" ds:itemID="{306C9DF6-E0D6-40DC-9C39-9279927BB0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392511-13b7-4e5d-bbc7-196a51b1cbae"/>
    <ds:schemaRef ds:uri="623d7836-ca09-499d-8255-7f973a8cfb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A7CF27-F9F0-4607-9182-8170E889DD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F03391-63EB-4C7B-BC7C-34F199B67C3B}">
  <ds:schemaRefs>
    <ds:schemaRef ds:uri="http://schemas.microsoft.com/office/2006/metadata/properties"/>
    <ds:schemaRef ds:uri="http://schemas.microsoft.com/office/infopath/2007/PartnerControls"/>
    <ds:schemaRef ds:uri="bd392511-13b7-4e5d-bbc7-196a51b1cba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15063</TotalTime>
  <Words>895</Words>
  <Application>Microsoft Office PowerPoint</Application>
  <PresentationFormat>Widescreen</PresentationFormat>
  <Paragraphs>167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Office Theme</vt:lpstr>
      <vt:lpstr>In pairs, predict what the following code does</vt:lpstr>
      <vt:lpstr>In pairs, predict what the following code does</vt:lpstr>
      <vt:lpstr>Data Validation</vt:lpstr>
      <vt:lpstr>Learning objectives</vt:lpstr>
      <vt:lpstr>Learning outcomes</vt:lpstr>
      <vt:lpstr>Data Validation</vt:lpstr>
      <vt:lpstr>PowerPoint Presentation</vt:lpstr>
      <vt:lpstr>Example data input checks</vt:lpstr>
      <vt:lpstr>In pairs, predict what the following code draws</vt:lpstr>
      <vt:lpstr>Make 1  </vt:lpstr>
      <vt:lpstr>Make: Check for an empty string  </vt:lpstr>
      <vt:lpstr>Make: Check to ensure input is within a given range  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237</cp:revision>
  <cp:lastPrinted>2016-09-16T11:32:46Z</cp:lastPrinted>
  <dcterms:created xsi:type="dcterms:W3CDTF">2016-09-09T07:37:57Z</dcterms:created>
  <dcterms:modified xsi:type="dcterms:W3CDTF">2025-03-24T09:57:37Z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0x01010057998D1EF40D0446985FE49EC49AAB1A</vt:lpwstr>
  </property>
</Properties>
</file>