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92" r:id="rId2"/>
    <p:sldId id="315" r:id="rId3"/>
    <p:sldId id="318" r:id="rId4"/>
    <p:sldId id="316" r:id="rId5"/>
    <p:sldId id="295" r:id="rId6"/>
    <p:sldId id="299" r:id="rId7"/>
    <p:sldId id="307" r:id="rId8"/>
    <p:sldId id="321" r:id="rId9"/>
    <p:sldId id="319" r:id="rId10"/>
    <p:sldId id="308" r:id="rId11"/>
    <p:sldId id="320" r:id="rId12"/>
    <p:sldId id="322" r:id="rId13"/>
    <p:sldId id="300" r:id="rId14"/>
    <p:sldId id="313" r:id="rId15"/>
    <p:sldId id="297" r:id="rId16"/>
    <p:sldId id="298" r:id="rId17"/>
    <p:sldId id="309" r:id="rId18"/>
    <p:sldId id="323" r:id="rId19"/>
    <p:sldId id="301" r:id="rId20"/>
    <p:sldId id="310" r:id="rId21"/>
    <p:sldId id="302" r:id="rId22"/>
    <p:sldId id="311" r:id="rId23"/>
    <p:sldId id="312" r:id="rId24"/>
    <p:sldId id="304" r:id="rId25"/>
    <p:sldId id="303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DA"/>
    <a:srgbClr val="99CC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B4E5A9-FA68-4129-AE40-F26756679218}" v="23" dt="2023-01-17T22:30:32.8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2146" autoAdjust="0"/>
    <p:restoredTop sz="94660"/>
  </p:normalViewPr>
  <p:slideViewPr>
    <p:cSldViewPr snapToGrid="0">
      <p:cViewPr varScale="1">
        <p:scale>
          <a:sx n="58" d="100"/>
          <a:sy n="58" d="100"/>
        </p:scale>
        <p:origin x="60" y="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A9EEABA6-AE1E-409F-AD47-3D8DDF7CA5BA}"/>
    <pc:docChg chg="modSld sldOrd">
      <pc:chgData name="William Grey" userId="37b73424-c081-4fc2-b1af-363f4f3fd4f3" providerId="ADAL" clId="{A9EEABA6-AE1E-409F-AD47-3D8DDF7CA5BA}" dt="2020-09-29T12:26:07.270" v="1"/>
      <pc:docMkLst>
        <pc:docMk/>
      </pc:docMkLst>
      <pc:sldChg chg="ord">
        <pc:chgData name="William Grey" userId="37b73424-c081-4fc2-b1af-363f4f3fd4f3" providerId="ADAL" clId="{A9EEABA6-AE1E-409F-AD47-3D8DDF7CA5BA}" dt="2020-09-29T12:26:07.270" v="1"/>
        <pc:sldMkLst>
          <pc:docMk/>
          <pc:sldMk cId="1829561355" sldId="306"/>
        </pc:sldMkLst>
      </pc:sldChg>
    </pc:docChg>
  </pc:docChgLst>
  <pc:docChgLst>
    <pc:chgData name="William Grey" userId="37b73424-c081-4fc2-b1af-363f4f3fd4f3" providerId="ADAL" clId="{34F8AF56-C77B-41DF-B8B6-162C70D500F4}"/>
    <pc:docChg chg="undo custSel addSld delSld modSld">
      <pc:chgData name="William Grey" userId="37b73424-c081-4fc2-b1af-363f4f3fd4f3" providerId="ADAL" clId="{34F8AF56-C77B-41DF-B8B6-162C70D500F4}" dt="2020-03-04T11:24:34.134" v="8" actId="1076"/>
      <pc:docMkLst>
        <pc:docMk/>
      </pc:docMkLst>
      <pc:sldChg chg="add del">
        <pc:chgData name="William Grey" userId="37b73424-c081-4fc2-b1af-363f4f3fd4f3" providerId="ADAL" clId="{34F8AF56-C77B-41DF-B8B6-162C70D500F4}" dt="2020-03-04T11:02:00.882" v="1" actId="2696"/>
        <pc:sldMkLst>
          <pc:docMk/>
          <pc:sldMk cId="3143726023" sldId="299"/>
        </pc:sldMkLst>
      </pc:sldChg>
      <pc:sldChg chg="addSp modSp">
        <pc:chgData name="William Grey" userId="37b73424-c081-4fc2-b1af-363f4f3fd4f3" providerId="ADAL" clId="{34F8AF56-C77B-41DF-B8B6-162C70D500F4}" dt="2020-03-04T11:24:34.134" v="8" actId="1076"/>
        <pc:sldMkLst>
          <pc:docMk/>
          <pc:sldMk cId="231300422" sldId="308"/>
        </pc:sldMkLst>
        <pc:spChg chg="add mod">
          <ac:chgData name="William Grey" userId="37b73424-c081-4fc2-b1af-363f4f3fd4f3" providerId="ADAL" clId="{34F8AF56-C77B-41DF-B8B6-162C70D500F4}" dt="2020-03-04T11:24:34.134" v="8" actId="1076"/>
          <ac:spMkLst>
            <pc:docMk/>
            <pc:sldMk cId="231300422" sldId="308"/>
            <ac:spMk id="4" creationId="{2E07349E-C91B-4036-B883-BCB385AA2699}"/>
          </ac:spMkLst>
        </pc:spChg>
      </pc:sldChg>
    </pc:docChg>
  </pc:docChgLst>
  <pc:docChgLst>
    <pc:chgData name="William Grey" userId="37b73424-c081-4fc2-b1af-363f4f3fd4f3" providerId="ADAL" clId="{BC1D9F80-6CBA-4BC2-9BE7-1725474158D5}"/>
    <pc:docChg chg="custSel addSld modSld">
      <pc:chgData name="William Grey" userId="37b73424-c081-4fc2-b1af-363f4f3fd4f3" providerId="ADAL" clId="{BC1D9F80-6CBA-4BC2-9BE7-1725474158D5}" dt="2022-10-31T14:29:56.249" v="103" actId="1076"/>
      <pc:docMkLst>
        <pc:docMk/>
      </pc:docMkLst>
      <pc:sldChg chg="modSp mod">
        <pc:chgData name="William Grey" userId="37b73424-c081-4fc2-b1af-363f4f3fd4f3" providerId="ADAL" clId="{BC1D9F80-6CBA-4BC2-9BE7-1725474158D5}" dt="2022-10-31T14:29:56.249" v="103" actId="1076"/>
        <pc:sldMkLst>
          <pc:docMk/>
          <pc:sldMk cId="1500837183" sldId="307"/>
        </pc:sldMkLst>
        <pc:spChg chg="mod">
          <ac:chgData name="William Grey" userId="37b73424-c081-4fc2-b1af-363f4f3fd4f3" providerId="ADAL" clId="{BC1D9F80-6CBA-4BC2-9BE7-1725474158D5}" dt="2022-10-31T14:29:56.249" v="103" actId="1076"/>
          <ac:spMkLst>
            <pc:docMk/>
            <pc:sldMk cId="1500837183" sldId="307"/>
            <ac:spMk id="3" creationId="{3DCD7538-8344-473F-8457-7868D88F63AF}"/>
          </ac:spMkLst>
        </pc:spChg>
      </pc:sldChg>
      <pc:sldChg chg="delSp modSp add mod">
        <pc:chgData name="William Grey" userId="37b73424-c081-4fc2-b1af-363f4f3fd4f3" providerId="ADAL" clId="{BC1D9F80-6CBA-4BC2-9BE7-1725474158D5}" dt="2022-10-31T13:09:00.081" v="102" actId="20577"/>
        <pc:sldMkLst>
          <pc:docMk/>
          <pc:sldMk cId="2580054307" sldId="314"/>
        </pc:sldMkLst>
        <pc:spChg chg="mod">
          <ac:chgData name="William Grey" userId="37b73424-c081-4fc2-b1af-363f4f3fd4f3" providerId="ADAL" clId="{BC1D9F80-6CBA-4BC2-9BE7-1725474158D5}" dt="2022-10-31T13:09:00.081" v="102" actId="20577"/>
          <ac:spMkLst>
            <pc:docMk/>
            <pc:sldMk cId="2580054307" sldId="314"/>
            <ac:spMk id="2" creationId="{00000000-0000-0000-0000-000000000000}"/>
          </ac:spMkLst>
        </pc:spChg>
        <pc:spChg chg="del mod">
          <ac:chgData name="William Grey" userId="37b73424-c081-4fc2-b1af-363f4f3fd4f3" providerId="ADAL" clId="{BC1D9F80-6CBA-4BC2-9BE7-1725474158D5}" dt="2022-10-31T13:08:50.321" v="99" actId="478"/>
          <ac:spMkLst>
            <pc:docMk/>
            <pc:sldMk cId="2580054307" sldId="314"/>
            <ac:spMk id="3" creationId="{00000000-0000-0000-0000-000000000000}"/>
          </ac:spMkLst>
        </pc:spChg>
      </pc:sldChg>
    </pc:docChg>
  </pc:docChgLst>
  <pc:docChgLst>
    <pc:chgData name="William Grey" userId="37b73424-c081-4fc2-b1af-363f4f3fd4f3" providerId="ADAL" clId="{EBB4E5A9-FA68-4129-AE40-F26756679218}"/>
    <pc:docChg chg="undo custSel addSld delSld modSld sldOrd">
      <pc:chgData name="William Grey" userId="37b73424-c081-4fc2-b1af-363f4f3fd4f3" providerId="ADAL" clId="{EBB4E5A9-FA68-4129-AE40-F26756679218}" dt="2023-01-17T22:42:18.248" v="1448" actId="14100"/>
      <pc:docMkLst>
        <pc:docMk/>
      </pc:docMkLst>
      <pc:sldChg chg="modSp mod">
        <pc:chgData name="William Grey" userId="37b73424-c081-4fc2-b1af-363f4f3fd4f3" providerId="ADAL" clId="{EBB4E5A9-FA68-4129-AE40-F26756679218}" dt="2023-01-17T21:12:50.248" v="217" actId="21"/>
        <pc:sldMkLst>
          <pc:docMk/>
          <pc:sldMk cId="411675684" sldId="292"/>
        </pc:sldMkLst>
        <pc:spChg chg="mod">
          <ac:chgData name="William Grey" userId="37b73424-c081-4fc2-b1af-363f4f3fd4f3" providerId="ADAL" clId="{EBB4E5A9-FA68-4129-AE40-F26756679218}" dt="2023-01-16T20:55:55.672" v="0"/>
          <ac:spMkLst>
            <pc:docMk/>
            <pc:sldMk cId="411675684" sldId="292"/>
            <ac:spMk id="2" creationId="{00000000-0000-0000-0000-000000000000}"/>
          </ac:spMkLst>
        </pc:spChg>
        <pc:spChg chg="mod">
          <ac:chgData name="William Grey" userId="37b73424-c081-4fc2-b1af-363f4f3fd4f3" providerId="ADAL" clId="{EBB4E5A9-FA68-4129-AE40-F26756679218}" dt="2023-01-17T21:12:50.248" v="217" actId="21"/>
          <ac:spMkLst>
            <pc:docMk/>
            <pc:sldMk cId="411675684" sldId="292"/>
            <ac:spMk id="3" creationId="{00000000-0000-0000-0000-000000000000}"/>
          </ac:spMkLst>
        </pc:spChg>
      </pc:sldChg>
      <pc:sldChg chg="addSp delSp modSp mod">
        <pc:chgData name="William Grey" userId="37b73424-c081-4fc2-b1af-363f4f3fd4f3" providerId="ADAL" clId="{EBB4E5A9-FA68-4129-AE40-F26756679218}" dt="2023-01-17T21:26:02.931" v="659" actId="20577"/>
        <pc:sldMkLst>
          <pc:docMk/>
          <pc:sldMk cId="423257207" sldId="295"/>
        </pc:sldMkLst>
        <pc:spChg chg="mod">
          <ac:chgData name="William Grey" userId="37b73424-c081-4fc2-b1af-363f4f3fd4f3" providerId="ADAL" clId="{EBB4E5A9-FA68-4129-AE40-F26756679218}" dt="2023-01-16T20:55:55.725" v="1" actId="27636"/>
          <ac:spMkLst>
            <pc:docMk/>
            <pc:sldMk cId="423257207" sldId="295"/>
            <ac:spMk id="2" creationId="{0BE960A8-2FFB-4A5B-A91E-219B8C08D194}"/>
          </ac:spMkLst>
        </pc:spChg>
        <pc:spChg chg="mod">
          <ac:chgData name="William Grey" userId="37b73424-c081-4fc2-b1af-363f4f3fd4f3" providerId="ADAL" clId="{EBB4E5A9-FA68-4129-AE40-F26756679218}" dt="2023-01-17T21:26:02.931" v="659" actId="20577"/>
          <ac:spMkLst>
            <pc:docMk/>
            <pc:sldMk cId="423257207" sldId="295"/>
            <ac:spMk id="3" creationId="{F8222EEC-1180-4B3C-8EDB-47FB377B3814}"/>
          </ac:spMkLst>
        </pc:spChg>
        <pc:spChg chg="add del">
          <ac:chgData name="William Grey" userId="37b73424-c081-4fc2-b1af-363f4f3fd4f3" providerId="ADAL" clId="{EBB4E5A9-FA68-4129-AE40-F26756679218}" dt="2023-01-17T21:19:45.892" v="573" actId="478"/>
          <ac:spMkLst>
            <pc:docMk/>
            <pc:sldMk cId="423257207" sldId="295"/>
            <ac:spMk id="6" creationId="{0145787A-1D98-4B59-A2FA-6808E38E56CE}"/>
          </ac:spMkLst>
        </pc:spChg>
        <pc:graphicFrameChg chg="add mod modGraphic">
          <ac:chgData name="William Grey" userId="37b73424-c081-4fc2-b1af-363f4f3fd4f3" providerId="ADAL" clId="{EBB4E5A9-FA68-4129-AE40-F26756679218}" dt="2023-01-17T21:24:38.315" v="639" actId="2711"/>
          <ac:graphicFrameMkLst>
            <pc:docMk/>
            <pc:sldMk cId="423257207" sldId="295"/>
            <ac:graphicFrameMk id="4" creationId="{6B915BFD-D9AD-46D2-B719-305B283D2C54}"/>
          </ac:graphicFrameMkLst>
        </pc:graphicFrameChg>
      </pc:sldChg>
      <pc:sldChg chg="addSp delSp modSp mod">
        <pc:chgData name="William Grey" userId="37b73424-c081-4fc2-b1af-363f4f3fd4f3" providerId="ADAL" clId="{EBB4E5A9-FA68-4129-AE40-F26756679218}" dt="2023-01-17T22:24:51.823" v="1196" actId="20577"/>
        <pc:sldMkLst>
          <pc:docMk/>
          <pc:sldMk cId="1931525358" sldId="297"/>
        </pc:sldMkLst>
        <pc:spChg chg="mod">
          <ac:chgData name="William Grey" userId="37b73424-c081-4fc2-b1af-363f4f3fd4f3" providerId="ADAL" clId="{EBB4E5A9-FA68-4129-AE40-F26756679218}" dt="2023-01-17T22:14:31.779" v="1154" actId="14100"/>
          <ac:spMkLst>
            <pc:docMk/>
            <pc:sldMk cId="1931525358" sldId="297"/>
            <ac:spMk id="2" creationId="{8CEDBC71-F474-44CA-8C56-93CF89C7D4FC}"/>
          </ac:spMkLst>
        </pc:spChg>
        <pc:spChg chg="del mod">
          <ac:chgData name="William Grey" userId="37b73424-c081-4fc2-b1af-363f4f3fd4f3" providerId="ADAL" clId="{EBB4E5A9-FA68-4129-AE40-F26756679218}" dt="2023-01-17T22:11:36.710" v="1126" actId="478"/>
          <ac:spMkLst>
            <pc:docMk/>
            <pc:sldMk cId="1931525358" sldId="297"/>
            <ac:spMk id="3" creationId="{42CC8A9C-CDCB-4F79-9925-5DD48704E4DD}"/>
          </ac:spMkLst>
        </pc:spChg>
        <pc:spChg chg="mod">
          <ac:chgData name="William Grey" userId="37b73424-c081-4fc2-b1af-363f4f3fd4f3" providerId="ADAL" clId="{EBB4E5A9-FA68-4129-AE40-F26756679218}" dt="2023-01-17T22:15:20.512" v="1157" actId="20577"/>
          <ac:spMkLst>
            <pc:docMk/>
            <pc:sldMk cId="1931525358" sldId="297"/>
            <ac:spMk id="5" creationId="{9C05BA2D-94E5-4A3C-BD76-EA1939F63219}"/>
          </ac:spMkLst>
        </pc:spChg>
        <pc:graphicFrameChg chg="add mod modGraphic">
          <ac:chgData name="William Grey" userId="37b73424-c081-4fc2-b1af-363f4f3fd4f3" providerId="ADAL" clId="{EBB4E5A9-FA68-4129-AE40-F26756679218}" dt="2023-01-17T22:24:51.823" v="1196" actId="20577"/>
          <ac:graphicFrameMkLst>
            <pc:docMk/>
            <pc:sldMk cId="1931525358" sldId="297"/>
            <ac:graphicFrameMk id="6" creationId="{99F7E3A0-CCBB-4D75-8912-46F9C77E24EF}"/>
          </ac:graphicFrameMkLst>
        </pc:graphicFrameChg>
        <pc:picChg chg="del ord">
          <ac:chgData name="William Grey" userId="37b73424-c081-4fc2-b1af-363f4f3fd4f3" providerId="ADAL" clId="{EBB4E5A9-FA68-4129-AE40-F26756679218}" dt="2023-01-17T22:24:38.141" v="1192" actId="478"/>
          <ac:picMkLst>
            <pc:docMk/>
            <pc:sldMk cId="1931525358" sldId="297"/>
            <ac:picMk id="4" creationId="{98BF9AED-85DD-4136-8F59-60F4C306A82E}"/>
          </ac:picMkLst>
        </pc:picChg>
        <pc:picChg chg="add mod">
          <ac:chgData name="William Grey" userId="37b73424-c081-4fc2-b1af-363f4f3fd4f3" providerId="ADAL" clId="{EBB4E5A9-FA68-4129-AE40-F26756679218}" dt="2023-01-17T22:24:47.528" v="1195" actId="1076"/>
          <ac:picMkLst>
            <pc:docMk/>
            <pc:sldMk cId="1931525358" sldId="297"/>
            <ac:picMk id="8" creationId="{6F6E9BAE-64EA-4B4A-90C6-2AB73B3E89AD}"/>
          </ac:picMkLst>
        </pc:picChg>
      </pc:sldChg>
      <pc:sldChg chg="addSp delSp modSp mod">
        <pc:chgData name="William Grey" userId="37b73424-c081-4fc2-b1af-363f4f3fd4f3" providerId="ADAL" clId="{EBB4E5A9-FA68-4129-AE40-F26756679218}" dt="2023-01-17T22:25:38.588" v="1203" actId="14100"/>
        <pc:sldMkLst>
          <pc:docMk/>
          <pc:sldMk cId="1799666666" sldId="298"/>
        </pc:sldMkLst>
        <pc:spChg chg="mod">
          <ac:chgData name="William Grey" userId="37b73424-c081-4fc2-b1af-363f4f3fd4f3" providerId="ADAL" clId="{EBB4E5A9-FA68-4129-AE40-F26756679218}" dt="2023-01-16T20:55:55.796" v="8" actId="27636"/>
          <ac:spMkLst>
            <pc:docMk/>
            <pc:sldMk cId="1799666666" sldId="298"/>
            <ac:spMk id="2" creationId="{803295CA-9168-40BE-BF67-03DF2947C017}"/>
          </ac:spMkLst>
        </pc:spChg>
        <pc:spChg chg="del mod">
          <ac:chgData name="William Grey" userId="37b73424-c081-4fc2-b1af-363f4f3fd4f3" providerId="ADAL" clId="{EBB4E5A9-FA68-4129-AE40-F26756679218}" dt="2023-01-17T22:17:22.766" v="1168" actId="478"/>
          <ac:spMkLst>
            <pc:docMk/>
            <pc:sldMk cId="1799666666" sldId="298"/>
            <ac:spMk id="3" creationId="{CEAF9F0D-5155-45C8-9718-AF13152E0B5F}"/>
          </ac:spMkLst>
        </pc:spChg>
        <pc:graphicFrameChg chg="add mod modGraphic">
          <ac:chgData name="William Grey" userId="37b73424-c081-4fc2-b1af-363f4f3fd4f3" providerId="ADAL" clId="{EBB4E5A9-FA68-4129-AE40-F26756679218}" dt="2023-01-17T22:24:59.520" v="1197" actId="20577"/>
          <ac:graphicFrameMkLst>
            <pc:docMk/>
            <pc:sldMk cId="1799666666" sldId="298"/>
            <ac:graphicFrameMk id="5" creationId="{745E2E85-930D-4DEB-A95A-99B57694407F}"/>
          </ac:graphicFrameMkLst>
        </pc:graphicFrameChg>
        <pc:picChg chg="del mod ord">
          <ac:chgData name="William Grey" userId="37b73424-c081-4fc2-b1af-363f4f3fd4f3" providerId="ADAL" clId="{EBB4E5A9-FA68-4129-AE40-F26756679218}" dt="2023-01-17T22:25:25.161" v="1198" actId="478"/>
          <ac:picMkLst>
            <pc:docMk/>
            <pc:sldMk cId="1799666666" sldId="298"/>
            <ac:picMk id="4" creationId="{565D212F-DBC2-403B-B3C5-7438451E4613}"/>
          </ac:picMkLst>
        </pc:picChg>
        <pc:picChg chg="add mod">
          <ac:chgData name="William Grey" userId="37b73424-c081-4fc2-b1af-363f4f3fd4f3" providerId="ADAL" clId="{EBB4E5A9-FA68-4129-AE40-F26756679218}" dt="2023-01-17T22:25:38.588" v="1203" actId="14100"/>
          <ac:picMkLst>
            <pc:docMk/>
            <pc:sldMk cId="1799666666" sldId="298"/>
            <ac:picMk id="7" creationId="{2044B408-C5E9-42D0-A64F-2C5851904580}"/>
          </ac:picMkLst>
        </pc:picChg>
      </pc:sldChg>
      <pc:sldChg chg="addSp modSp mod">
        <pc:chgData name="William Grey" userId="37b73424-c081-4fc2-b1af-363f4f3fd4f3" providerId="ADAL" clId="{EBB4E5A9-FA68-4129-AE40-F26756679218}" dt="2023-01-17T21:41:11.183" v="771" actId="1076"/>
        <pc:sldMkLst>
          <pc:docMk/>
          <pc:sldMk cId="3143726023" sldId="299"/>
        </pc:sldMkLst>
        <pc:spChg chg="mod">
          <ac:chgData name="William Grey" userId="37b73424-c081-4fc2-b1af-363f4f3fd4f3" providerId="ADAL" clId="{EBB4E5A9-FA68-4129-AE40-F26756679218}" dt="2023-01-17T21:38:18.325" v="745" actId="20577"/>
          <ac:spMkLst>
            <pc:docMk/>
            <pc:sldMk cId="3143726023" sldId="299"/>
            <ac:spMk id="2" creationId="{3C559B26-3534-4E2A-8655-1A850FEAF566}"/>
          </ac:spMkLst>
        </pc:spChg>
        <pc:spChg chg="mod">
          <ac:chgData name="William Grey" userId="37b73424-c081-4fc2-b1af-363f4f3fd4f3" providerId="ADAL" clId="{EBB4E5A9-FA68-4129-AE40-F26756679218}" dt="2023-01-17T21:41:11.183" v="771" actId="1076"/>
          <ac:spMkLst>
            <pc:docMk/>
            <pc:sldMk cId="3143726023" sldId="299"/>
            <ac:spMk id="3" creationId="{3DCD7538-8344-473F-8457-7868D88F63AF}"/>
          </ac:spMkLst>
        </pc:spChg>
        <pc:graphicFrameChg chg="add mod modGraphic">
          <ac:chgData name="William Grey" userId="37b73424-c081-4fc2-b1af-363f4f3fd4f3" providerId="ADAL" clId="{EBB4E5A9-FA68-4129-AE40-F26756679218}" dt="2023-01-17T21:40:44.235" v="770" actId="1076"/>
          <ac:graphicFrameMkLst>
            <pc:docMk/>
            <pc:sldMk cId="3143726023" sldId="299"/>
            <ac:graphicFrameMk id="4" creationId="{9C27581E-E523-4269-AFF8-25F1A810ACB8}"/>
          </ac:graphicFrameMkLst>
        </pc:graphicFrameChg>
      </pc:sldChg>
      <pc:sldChg chg="addSp delSp modSp mod">
        <pc:chgData name="William Grey" userId="37b73424-c081-4fc2-b1af-363f4f3fd4f3" providerId="ADAL" clId="{EBB4E5A9-FA68-4129-AE40-F26756679218}" dt="2023-01-17T22:10:49.008" v="1119" actId="14734"/>
        <pc:sldMkLst>
          <pc:docMk/>
          <pc:sldMk cId="1171338738" sldId="300"/>
        </pc:sldMkLst>
        <pc:spChg chg="mod">
          <ac:chgData name="William Grey" userId="37b73424-c081-4fc2-b1af-363f4f3fd4f3" providerId="ADAL" clId="{EBB4E5A9-FA68-4129-AE40-F26756679218}" dt="2023-01-16T20:55:55.778" v="5" actId="27636"/>
          <ac:spMkLst>
            <pc:docMk/>
            <pc:sldMk cId="1171338738" sldId="300"/>
            <ac:spMk id="2" creationId="{20756ECF-3829-4AEF-9344-F749899049D1}"/>
          </ac:spMkLst>
        </pc:spChg>
        <pc:spChg chg="del mod">
          <ac:chgData name="William Grey" userId="37b73424-c081-4fc2-b1af-363f4f3fd4f3" providerId="ADAL" clId="{EBB4E5A9-FA68-4129-AE40-F26756679218}" dt="2023-01-17T21:51:50.076" v="923" actId="478"/>
          <ac:spMkLst>
            <pc:docMk/>
            <pc:sldMk cId="1171338738" sldId="300"/>
            <ac:spMk id="3" creationId="{DF81F80A-9631-4DA6-A8C9-5DFDC196A92B}"/>
          </ac:spMkLst>
        </pc:spChg>
        <pc:spChg chg="add del mod">
          <ac:chgData name="William Grey" userId="37b73424-c081-4fc2-b1af-363f4f3fd4f3" providerId="ADAL" clId="{EBB4E5A9-FA68-4129-AE40-F26756679218}" dt="2023-01-17T22:06:18.573" v="1099" actId="478"/>
          <ac:spMkLst>
            <pc:docMk/>
            <pc:sldMk cId="1171338738" sldId="300"/>
            <ac:spMk id="7" creationId="{762033B1-B8B8-4562-A95D-F0529EA3C86A}"/>
          </ac:spMkLst>
        </pc:spChg>
        <pc:graphicFrameChg chg="add mod modGraphic">
          <ac:chgData name="William Grey" userId="37b73424-c081-4fc2-b1af-363f4f3fd4f3" providerId="ADAL" clId="{EBB4E5A9-FA68-4129-AE40-F26756679218}" dt="2023-01-17T22:10:49.008" v="1119" actId="14734"/>
          <ac:graphicFrameMkLst>
            <pc:docMk/>
            <pc:sldMk cId="1171338738" sldId="300"/>
            <ac:graphicFrameMk id="5" creationId="{7AEEBD48-1DEA-4453-9949-0C242C169916}"/>
          </ac:graphicFrameMkLst>
        </pc:graphicFrameChg>
        <pc:picChg chg="mod">
          <ac:chgData name="William Grey" userId="37b73424-c081-4fc2-b1af-363f4f3fd4f3" providerId="ADAL" clId="{EBB4E5A9-FA68-4129-AE40-F26756679218}" dt="2023-01-17T22:03:35.851" v="1077" actId="1076"/>
          <ac:picMkLst>
            <pc:docMk/>
            <pc:sldMk cId="1171338738" sldId="300"/>
            <ac:picMk id="4" creationId="{E55285D9-1FFE-4C07-9874-EF2BA2B5D418}"/>
          </ac:picMkLst>
        </pc:picChg>
      </pc:sldChg>
      <pc:sldChg chg="modSp mod">
        <pc:chgData name="William Grey" userId="37b73424-c081-4fc2-b1af-363f4f3fd4f3" providerId="ADAL" clId="{EBB4E5A9-FA68-4129-AE40-F26756679218}" dt="2023-01-17T22:29:16.403" v="1248" actId="20577"/>
        <pc:sldMkLst>
          <pc:docMk/>
          <pc:sldMk cId="4048987851" sldId="301"/>
        </pc:sldMkLst>
        <pc:spChg chg="mod">
          <ac:chgData name="William Grey" userId="37b73424-c081-4fc2-b1af-363f4f3fd4f3" providerId="ADAL" clId="{EBB4E5A9-FA68-4129-AE40-F26756679218}" dt="2023-01-17T22:29:16.403" v="1248" actId="20577"/>
          <ac:spMkLst>
            <pc:docMk/>
            <pc:sldMk cId="4048987851" sldId="301"/>
            <ac:spMk id="2" creationId="{85B9D157-24D3-4870-8529-AD47C31CA7DF}"/>
          </ac:spMkLst>
        </pc:spChg>
        <pc:spChg chg="mod">
          <ac:chgData name="William Grey" userId="37b73424-c081-4fc2-b1af-363f4f3fd4f3" providerId="ADAL" clId="{EBB4E5A9-FA68-4129-AE40-F26756679218}" dt="2023-01-17T22:28:11.596" v="1234" actId="113"/>
          <ac:spMkLst>
            <pc:docMk/>
            <pc:sldMk cId="4048987851" sldId="301"/>
            <ac:spMk id="3" creationId="{44CDC4E7-3376-4CC8-A1E5-804F3D4C6160}"/>
          </ac:spMkLst>
        </pc:spChg>
      </pc:sldChg>
      <pc:sldChg chg="addSp delSp modSp mod">
        <pc:chgData name="William Grey" userId="37b73424-c081-4fc2-b1af-363f4f3fd4f3" providerId="ADAL" clId="{EBB4E5A9-FA68-4129-AE40-F26756679218}" dt="2023-01-17T22:32:47.069" v="1290" actId="20577"/>
        <pc:sldMkLst>
          <pc:docMk/>
          <pc:sldMk cId="3369271232" sldId="302"/>
        </pc:sldMkLst>
        <pc:spChg chg="mod">
          <ac:chgData name="William Grey" userId="37b73424-c081-4fc2-b1af-363f4f3fd4f3" providerId="ADAL" clId="{EBB4E5A9-FA68-4129-AE40-F26756679218}" dt="2023-01-17T22:31:33.615" v="1275" actId="20577"/>
          <ac:spMkLst>
            <pc:docMk/>
            <pc:sldMk cId="3369271232" sldId="302"/>
            <ac:spMk id="2" creationId="{1DA96011-648D-4E7C-8DF5-8CE932C76538}"/>
          </ac:spMkLst>
        </pc:spChg>
        <pc:spChg chg="mod">
          <ac:chgData name="William Grey" userId="37b73424-c081-4fc2-b1af-363f4f3fd4f3" providerId="ADAL" clId="{EBB4E5A9-FA68-4129-AE40-F26756679218}" dt="2023-01-17T22:32:47.069" v="1290" actId="20577"/>
          <ac:spMkLst>
            <pc:docMk/>
            <pc:sldMk cId="3369271232" sldId="302"/>
            <ac:spMk id="3" creationId="{16048324-6FF5-42FB-8E6A-1DC4F69A5C64}"/>
          </ac:spMkLst>
        </pc:spChg>
        <pc:spChg chg="add del mod">
          <ac:chgData name="William Grey" userId="37b73424-c081-4fc2-b1af-363f4f3fd4f3" providerId="ADAL" clId="{EBB4E5A9-FA68-4129-AE40-F26756679218}" dt="2023-01-17T22:31:03.575" v="1265" actId="478"/>
          <ac:spMkLst>
            <pc:docMk/>
            <pc:sldMk cId="3369271232" sldId="302"/>
            <ac:spMk id="4" creationId="{5B5DA6F1-50B3-42F5-B340-EFDB5D2F01C0}"/>
          </ac:spMkLst>
        </pc:spChg>
        <pc:spChg chg="add del">
          <ac:chgData name="William Grey" userId="37b73424-c081-4fc2-b1af-363f4f3fd4f3" providerId="ADAL" clId="{EBB4E5A9-FA68-4129-AE40-F26756679218}" dt="2023-01-17T22:30:51.346" v="1264" actId="22"/>
          <ac:spMkLst>
            <pc:docMk/>
            <pc:sldMk cId="3369271232" sldId="302"/>
            <ac:spMk id="6" creationId="{6EFACF96-23EB-4966-9137-5C7DA49C1875}"/>
          </ac:spMkLst>
        </pc:spChg>
      </pc:sldChg>
      <pc:sldChg chg="addSp delSp modSp mod">
        <pc:chgData name="William Grey" userId="37b73424-c081-4fc2-b1af-363f4f3fd4f3" providerId="ADAL" clId="{EBB4E5A9-FA68-4129-AE40-F26756679218}" dt="2023-01-17T22:42:18.248" v="1448" actId="14100"/>
        <pc:sldMkLst>
          <pc:docMk/>
          <pc:sldMk cId="3344363646" sldId="303"/>
        </pc:sldMkLst>
        <pc:spChg chg="mod">
          <ac:chgData name="William Grey" userId="37b73424-c081-4fc2-b1af-363f4f3fd4f3" providerId="ADAL" clId="{EBB4E5A9-FA68-4129-AE40-F26756679218}" dt="2023-01-16T20:55:55.871" v="13" actId="27636"/>
          <ac:spMkLst>
            <pc:docMk/>
            <pc:sldMk cId="3344363646" sldId="303"/>
            <ac:spMk id="2" creationId="{0085E49B-7E68-4B06-9C1A-EB7F92431874}"/>
          </ac:spMkLst>
        </pc:spChg>
        <pc:spChg chg="mod">
          <ac:chgData name="William Grey" userId="37b73424-c081-4fc2-b1af-363f4f3fd4f3" providerId="ADAL" clId="{EBB4E5A9-FA68-4129-AE40-F26756679218}" dt="2023-01-17T22:42:07.865" v="1445" actId="14100"/>
          <ac:spMkLst>
            <pc:docMk/>
            <pc:sldMk cId="3344363646" sldId="303"/>
            <ac:spMk id="3" creationId="{95D6E33E-5905-453F-8FFB-D8E2B84EEDF7}"/>
          </ac:spMkLst>
        </pc:spChg>
        <pc:picChg chg="del">
          <ac:chgData name="William Grey" userId="37b73424-c081-4fc2-b1af-363f4f3fd4f3" providerId="ADAL" clId="{EBB4E5A9-FA68-4129-AE40-F26756679218}" dt="2023-01-17T22:38:51.629" v="1423" actId="478"/>
          <ac:picMkLst>
            <pc:docMk/>
            <pc:sldMk cId="3344363646" sldId="303"/>
            <ac:picMk id="5" creationId="{6D19AA52-6A38-43C1-A47D-4A4023DCC3B6}"/>
          </ac:picMkLst>
        </pc:picChg>
        <pc:picChg chg="add mod">
          <ac:chgData name="William Grey" userId="37b73424-c081-4fc2-b1af-363f4f3fd4f3" providerId="ADAL" clId="{EBB4E5A9-FA68-4129-AE40-F26756679218}" dt="2023-01-17T22:42:18.248" v="1448" actId="14100"/>
          <ac:picMkLst>
            <pc:docMk/>
            <pc:sldMk cId="3344363646" sldId="303"/>
            <ac:picMk id="6" creationId="{0A882896-0FF4-4618-9C80-2312DA9B8C53}"/>
          </ac:picMkLst>
        </pc:picChg>
      </pc:sldChg>
      <pc:sldChg chg="addSp delSp modSp mod">
        <pc:chgData name="William Grey" userId="37b73424-c081-4fc2-b1af-363f4f3fd4f3" providerId="ADAL" clId="{EBB4E5A9-FA68-4129-AE40-F26756679218}" dt="2023-01-17T22:40:30.907" v="1433" actId="113"/>
        <pc:sldMkLst>
          <pc:docMk/>
          <pc:sldMk cId="1163442765" sldId="304"/>
        </pc:sldMkLst>
        <pc:spChg chg="mod">
          <ac:chgData name="William Grey" userId="37b73424-c081-4fc2-b1af-363f4f3fd4f3" providerId="ADAL" clId="{EBB4E5A9-FA68-4129-AE40-F26756679218}" dt="2023-01-16T20:55:55.857" v="12" actId="27636"/>
          <ac:spMkLst>
            <pc:docMk/>
            <pc:sldMk cId="1163442765" sldId="304"/>
            <ac:spMk id="2" creationId="{191C7237-C79E-4C0F-B362-87E60FC758A9}"/>
          </ac:spMkLst>
        </pc:spChg>
        <pc:spChg chg="mod">
          <ac:chgData name="William Grey" userId="37b73424-c081-4fc2-b1af-363f4f3fd4f3" providerId="ADAL" clId="{EBB4E5A9-FA68-4129-AE40-F26756679218}" dt="2023-01-17T22:40:30.907" v="1433" actId="113"/>
          <ac:spMkLst>
            <pc:docMk/>
            <pc:sldMk cId="1163442765" sldId="304"/>
            <ac:spMk id="3" creationId="{7D19C866-E03F-44A1-901F-8F11B5D56F11}"/>
          </ac:spMkLst>
        </pc:spChg>
        <pc:spChg chg="del">
          <ac:chgData name="William Grey" userId="37b73424-c081-4fc2-b1af-363f4f3fd4f3" providerId="ADAL" clId="{EBB4E5A9-FA68-4129-AE40-F26756679218}" dt="2023-01-17T22:38:45.024" v="1422" actId="478"/>
          <ac:spMkLst>
            <pc:docMk/>
            <pc:sldMk cId="1163442765" sldId="304"/>
            <ac:spMk id="6" creationId="{C92383E3-9C14-42DC-94D3-1131E4279186}"/>
          </ac:spMkLst>
        </pc:spChg>
        <pc:picChg chg="del">
          <ac:chgData name="William Grey" userId="37b73424-c081-4fc2-b1af-363f4f3fd4f3" providerId="ADAL" clId="{EBB4E5A9-FA68-4129-AE40-F26756679218}" dt="2023-01-17T22:38:34.911" v="1419" actId="478"/>
          <ac:picMkLst>
            <pc:docMk/>
            <pc:sldMk cId="1163442765" sldId="304"/>
            <ac:picMk id="5" creationId="{7F62FA03-FDAC-499D-BE0B-A2F6647E5439}"/>
          </ac:picMkLst>
        </pc:picChg>
        <pc:picChg chg="add mod">
          <ac:chgData name="William Grey" userId="37b73424-c081-4fc2-b1af-363f4f3fd4f3" providerId="ADAL" clId="{EBB4E5A9-FA68-4129-AE40-F26756679218}" dt="2023-01-17T22:40:26.122" v="1431" actId="14100"/>
          <ac:picMkLst>
            <pc:docMk/>
            <pc:sldMk cId="1163442765" sldId="304"/>
            <ac:picMk id="7" creationId="{210AF739-216C-41F5-943C-B680D5A68DCF}"/>
          </ac:picMkLst>
        </pc:picChg>
      </pc:sldChg>
      <pc:sldChg chg="modSp del mod">
        <pc:chgData name="William Grey" userId="37b73424-c081-4fc2-b1af-363f4f3fd4f3" providerId="ADAL" clId="{EBB4E5A9-FA68-4129-AE40-F26756679218}" dt="2023-01-17T21:11:46.777" v="210" actId="47"/>
        <pc:sldMkLst>
          <pc:docMk/>
          <pc:sldMk cId="1829561355" sldId="306"/>
        </pc:sldMkLst>
        <pc:spChg chg="mod">
          <ac:chgData name="William Grey" userId="37b73424-c081-4fc2-b1af-363f4f3fd4f3" providerId="ADAL" clId="{EBB4E5A9-FA68-4129-AE40-F26756679218}" dt="2023-01-17T21:10:38.818" v="181" actId="21"/>
          <ac:spMkLst>
            <pc:docMk/>
            <pc:sldMk cId="1829561355" sldId="306"/>
            <ac:spMk id="2" creationId="{85F9EC30-928E-450A-AA60-6B78195C9FAF}"/>
          </ac:spMkLst>
        </pc:spChg>
        <pc:spChg chg="mod">
          <ac:chgData name="William Grey" userId="37b73424-c081-4fc2-b1af-363f4f3fd4f3" providerId="ADAL" clId="{EBB4E5A9-FA68-4129-AE40-F26756679218}" dt="2023-01-17T21:10:46.803" v="185" actId="27636"/>
          <ac:spMkLst>
            <pc:docMk/>
            <pc:sldMk cId="1829561355" sldId="306"/>
            <ac:spMk id="3" creationId="{551756CB-64A6-4757-B335-669844A5DE14}"/>
          </ac:spMkLst>
        </pc:spChg>
      </pc:sldChg>
      <pc:sldChg chg="addSp delSp modSp mod">
        <pc:chgData name="William Grey" userId="37b73424-c081-4fc2-b1af-363f4f3fd4f3" providerId="ADAL" clId="{EBB4E5A9-FA68-4129-AE40-F26756679218}" dt="2023-01-17T21:54:44.837" v="1023" actId="20577"/>
        <pc:sldMkLst>
          <pc:docMk/>
          <pc:sldMk cId="1500837183" sldId="307"/>
        </pc:sldMkLst>
        <pc:spChg chg="mod">
          <ac:chgData name="William Grey" userId="37b73424-c081-4fc2-b1af-363f4f3fd4f3" providerId="ADAL" clId="{EBB4E5A9-FA68-4129-AE40-F26756679218}" dt="2023-01-17T21:38:22.140" v="747" actId="20577"/>
          <ac:spMkLst>
            <pc:docMk/>
            <pc:sldMk cId="1500837183" sldId="307"/>
            <ac:spMk id="2" creationId="{3C559B26-3534-4E2A-8655-1A850FEAF566}"/>
          </ac:spMkLst>
        </pc:spChg>
        <pc:spChg chg="del mod">
          <ac:chgData name="William Grey" userId="37b73424-c081-4fc2-b1af-363f4f3fd4f3" providerId="ADAL" clId="{EBB4E5A9-FA68-4129-AE40-F26756679218}" dt="2023-01-17T21:30:27.800" v="676" actId="478"/>
          <ac:spMkLst>
            <pc:docMk/>
            <pc:sldMk cId="1500837183" sldId="307"/>
            <ac:spMk id="3" creationId="{3DCD7538-8344-473F-8457-7868D88F63AF}"/>
          </ac:spMkLst>
        </pc:spChg>
        <pc:spChg chg="mod ord">
          <ac:chgData name="William Grey" userId="37b73424-c081-4fc2-b1af-363f4f3fd4f3" providerId="ADAL" clId="{EBB4E5A9-FA68-4129-AE40-F26756679218}" dt="2023-01-17T21:54:26.091" v="1021" actId="2711"/>
          <ac:spMkLst>
            <pc:docMk/>
            <pc:sldMk cId="1500837183" sldId="307"/>
            <ac:spMk id="5" creationId="{F0607F23-63F3-4F31-8477-E8954B1C0A36}"/>
          </ac:spMkLst>
        </pc:spChg>
        <pc:graphicFrameChg chg="add mod modGraphic">
          <ac:chgData name="William Grey" userId="37b73424-c081-4fc2-b1af-363f4f3fd4f3" providerId="ADAL" clId="{EBB4E5A9-FA68-4129-AE40-F26756679218}" dt="2023-01-17T21:54:44.837" v="1023" actId="20577"/>
          <ac:graphicFrameMkLst>
            <pc:docMk/>
            <pc:sldMk cId="1500837183" sldId="307"/>
            <ac:graphicFrameMk id="6" creationId="{FC721B90-C2C9-4A1C-A702-3F3105453BB7}"/>
          </ac:graphicFrameMkLst>
        </pc:graphicFrameChg>
        <pc:picChg chg="del mod ord">
          <ac:chgData name="William Grey" userId="37b73424-c081-4fc2-b1af-363f4f3fd4f3" providerId="ADAL" clId="{EBB4E5A9-FA68-4129-AE40-F26756679218}" dt="2023-01-17T21:39:39.410" v="760" actId="478"/>
          <ac:picMkLst>
            <pc:docMk/>
            <pc:sldMk cId="1500837183" sldId="307"/>
            <ac:picMk id="4" creationId="{3F493CAF-A522-458C-B622-A8462812C564}"/>
          </ac:picMkLst>
        </pc:picChg>
      </pc:sldChg>
      <pc:sldChg chg="delSp modSp mod">
        <pc:chgData name="William Grey" userId="37b73424-c081-4fc2-b1af-363f4f3fd4f3" providerId="ADAL" clId="{EBB4E5A9-FA68-4129-AE40-F26756679218}" dt="2023-01-17T21:55:52.116" v="1033" actId="20577"/>
        <pc:sldMkLst>
          <pc:docMk/>
          <pc:sldMk cId="231300422" sldId="308"/>
        </pc:sldMkLst>
        <pc:spChg chg="mod">
          <ac:chgData name="William Grey" userId="37b73424-c081-4fc2-b1af-363f4f3fd4f3" providerId="ADAL" clId="{EBB4E5A9-FA68-4129-AE40-F26756679218}" dt="2023-01-17T21:47:24.974" v="824" actId="20577"/>
          <ac:spMkLst>
            <pc:docMk/>
            <pc:sldMk cId="231300422" sldId="308"/>
            <ac:spMk id="2" creationId="{20756ECF-3829-4AEF-9344-F749899049D1}"/>
          </ac:spMkLst>
        </pc:spChg>
        <pc:spChg chg="mod">
          <ac:chgData name="William Grey" userId="37b73424-c081-4fc2-b1af-363f4f3fd4f3" providerId="ADAL" clId="{EBB4E5A9-FA68-4129-AE40-F26756679218}" dt="2023-01-17T21:55:52.116" v="1033" actId="20577"/>
          <ac:spMkLst>
            <pc:docMk/>
            <pc:sldMk cId="231300422" sldId="308"/>
            <ac:spMk id="3" creationId="{DF81F80A-9631-4DA6-A8C9-5DFDC196A92B}"/>
          </ac:spMkLst>
        </pc:spChg>
        <pc:spChg chg="del">
          <ac:chgData name="William Grey" userId="37b73424-c081-4fc2-b1af-363f4f3fd4f3" providerId="ADAL" clId="{EBB4E5A9-FA68-4129-AE40-F26756679218}" dt="2023-01-17T21:45:56.775" v="812" actId="478"/>
          <ac:spMkLst>
            <pc:docMk/>
            <pc:sldMk cId="231300422" sldId="308"/>
            <ac:spMk id="4" creationId="{2E07349E-C91B-4036-B883-BCB385AA2699}"/>
          </ac:spMkLst>
        </pc:spChg>
      </pc:sldChg>
      <pc:sldChg chg="modSp mod">
        <pc:chgData name="William Grey" userId="37b73424-c081-4fc2-b1af-363f4f3fd4f3" providerId="ADAL" clId="{EBB4E5A9-FA68-4129-AE40-F26756679218}" dt="2023-01-17T22:26:53.346" v="1222" actId="21"/>
        <pc:sldMkLst>
          <pc:docMk/>
          <pc:sldMk cId="3130358433" sldId="309"/>
        </pc:sldMkLst>
        <pc:spChg chg="mod">
          <ac:chgData name="William Grey" userId="37b73424-c081-4fc2-b1af-363f4f3fd4f3" providerId="ADAL" clId="{EBB4E5A9-FA68-4129-AE40-F26756679218}" dt="2023-01-16T20:55:55.672" v="0"/>
          <ac:spMkLst>
            <pc:docMk/>
            <pc:sldMk cId="3130358433" sldId="309"/>
            <ac:spMk id="2" creationId="{85F9EC30-928E-450A-AA60-6B78195C9FAF}"/>
          </ac:spMkLst>
        </pc:spChg>
        <pc:spChg chg="mod">
          <ac:chgData name="William Grey" userId="37b73424-c081-4fc2-b1af-363f4f3fd4f3" providerId="ADAL" clId="{EBB4E5A9-FA68-4129-AE40-F26756679218}" dt="2023-01-17T22:26:53.346" v="1222" actId="21"/>
          <ac:spMkLst>
            <pc:docMk/>
            <pc:sldMk cId="3130358433" sldId="309"/>
            <ac:spMk id="3" creationId="{551756CB-64A6-4757-B335-669844A5DE14}"/>
          </ac:spMkLst>
        </pc:spChg>
      </pc:sldChg>
      <pc:sldChg chg="modSp mod">
        <pc:chgData name="William Grey" userId="37b73424-c081-4fc2-b1af-363f4f3fd4f3" providerId="ADAL" clId="{EBB4E5A9-FA68-4129-AE40-F26756679218}" dt="2023-01-17T22:30:14.487" v="1259" actId="2711"/>
        <pc:sldMkLst>
          <pc:docMk/>
          <pc:sldMk cId="184827940" sldId="310"/>
        </pc:sldMkLst>
        <pc:spChg chg="mod">
          <ac:chgData name="William Grey" userId="37b73424-c081-4fc2-b1af-363f4f3fd4f3" providerId="ADAL" clId="{EBB4E5A9-FA68-4129-AE40-F26756679218}" dt="2023-01-17T22:29:12.452" v="1246" actId="1076"/>
          <ac:spMkLst>
            <pc:docMk/>
            <pc:sldMk cId="184827940" sldId="310"/>
            <ac:spMk id="2" creationId="{85B9D157-24D3-4870-8529-AD47C31CA7DF}"/>
          </ac:spMkLst>
        </pc:spChg>
        <pc:spChg chg="mod">
          <ac:chgData name="William Grey" userId="37b73424-c081-4fc2-b1af-363f4f3fd4f3" providerId="ADAL" clId="{EBB4E5A9-FA68-4129-AE40-F26756679218}" dt="2023-01-17T22:29:38.546" v="1252" actId="14100"/>
          <ac:spMkLst>
            <pc:docMk/>
            <pc:sldMk cId="184827940" sldId="310"/>
            <ac:spMk id="3" creationId="{44CDC4E7-3376-4CC8-A1E5-804F3D4C6160}"/>
          </ac:spMkLst>
        </pc:spChg>
        <pc:spChg chg="mod">
          <ac:chgData name="William Grey" userId="37b73424-c081-4fc2-b1af-363f4f3fd4f3" providerId="ADAL" clId="{EBB4E5A9-FA68-4129-AE40-F26756679218}" dt="2023-01-17T22:30:14.487" v="1259" actId="2711"/>
          <ac:spMkLst>
            <pc:docMk/>
            <pc:sldMk cId="184827940" sldId="310"/>
            <ac:spMk id="5" creationId="{6EFB9968-1D9E-4165-9D58-AD0FD63CB6CF}"/>
          </ac:spMkLst>
        </pc:spChg>
        <pc:picChg chg="mod">
          <ac:chgData name="William Grey" userId="37b73424-c081-4fc2-b1af-363f4f3fd4f3" providerId="ADAL" clId="{EBB4E5A9-FA68-4129-AE40-F26756679218}" dt="2023-01-17T22:29:51.458" v="1255" actId="1076"/>
          <ac:picMkLst>
            <pc:docMk/>
            <pc:sldMk cId="184827940" sldId="310"/>
            <ac:picMk id="4" creationId="{C2E0B375-CDF0-4B39-AAC0-DE8C600E73E6}"/>
          </ac:picMkLst>
        </pc:picChg>
      </pc:sldChg>
      <pc:sldChg chg="modSp mod">
        <pc:chgData name="William Grey" userId="37b73424-c081-4fc2-b1af-363f4f3fd4f3" providerId="ADAL" clId="{EBB4E5A9-FA68-4129-AE40-F26756679218}" dt="2023-01-17T22:36:43.595" v="1418" actId="1076"/>
        <pc:sldMkLst>
          <pc:docMk/>
          <pc:sldMk cId="500292055" sldId="311"/>
        </pc:sldMkLst>
        <pc:spChg chg="mod">
          <ac:chgData name="William Grey" userId="37b73424-c081-4fc2-b1af-363f4f3fd4f3" providerId="ADAL" clId="{EBB4E5A9-FA68-4129-AE40-F26756679218}" dt="2023-01-17T22:35:38.720" v="1396" actId="20577"/>
          <ac:spMkLst>
            <pc:docMk/>
            <pc:sldMk cId="500292055" sldId="311"/>
            <ac:spMk id="2" creationId="{1DA96011-648D-4E7C-8DF5-8CE932C76538}"/>
          </ac:spMkLst>
        </pc:spChg>
        <pc:spChg chg="mod">
          <ac:chgData name="William Grey" userId="37b73424-c081-4fc2-b1af-363f4f3fd4f3" providerId="ADAL" clId="{EBB4E5A9-FA68-4129-AE40-F26756679218}" dt="2023-01-17T22:36:38.253" v="1417" actId="14100"/>
          <ac:spMkLst>
            <pc:docMk/>
            <pc:sldMk cId="500292055" sldId="311"/>
            <ac:spMk id="3" creationId="{16048324-6FF5-42FB-8E6A-1DC4F69A5C64}"/>
          </ac:spMkLst>
        </pc:spChg>
        <pc:picChg chg="mod">
          <ac:chgData name="William Grey" userId="37b73424-c081-4fc2-b1af-363f4f3fd4f3" providerId="ADAL" clId="{EBB4E5A9-FA68-4129-AE40-F26756679218}" dt="2023-01-17T22:36:43.595" v="1418" actId="1076"/>
          <ac:picMkLst>
            <pc:docMk/>
            <pc:sldMk cId="500292055" sldId="311"/>
            <ac:picMk id="4" creationId="{40BD8CA3-D459-4EEE-A0F5-6F8207B76B85}"/>
          </ac:picMkLst>
        </pc:picChg>
      </pc:sldChg>
      <pc:sldChg chg="modSp mod ord">
        <pc:chgData name="William Grey" userId="37b73424-c081-4fc2-b1af-363f4f3fd4f3" providerId="ADAL" clId="{EBB4E5A9-FA68-4129-AE40-F26756679218}" dt="2023-01-17T22:35:53.239" v="1404" actId="20577"/>
        <pc:sldMkLst>
          <pc:docMk/>
          <pc:sldMk cId="3710362879" sldId="312"/>
        </pc:sldMkLst>
        <pc:spChg chg="mod">
          <ac:chgData name="William Grey" userId="37b73424-c081-4fc2-b1af-363f4f3fd4f3" providerId="ADAL" clId="{EBB4E5A9-FA68-4129-AE40-F26756679218}" dt="2023-01-17T22:34:05.365" v="1312" actId="20577"/>
          <ac:spMkLst>
            <pc:docMk/>
            <pc:sldMk cId="3710362879" sldId="312"/>
            <ac:spMk id="2" creationId="{F9A7A8D0-B344-48DD-89D4-C1E38D2590DC}"/>
          </ac:spMkLst>
        </pc:spChg>
        <pc:spChg chg="mod">
          <ac:chgData name="William Grey" userId="37b73424-c081-4fc2-b1af-363f4f3fd4f3" providerId="ADAL" clId="{EBB4E5A9-FA68-4129-AE40-F26756679218}" dt="2023-01-17T22:35:53.239" v="1404" actId="20577"/>
          <ac:spMkLst>
            <pc:docMk/>
            <pc:sldMk cId="3710362879" sldId="312"/>
            <ac:spMk id="3" creationId="{9B07BF14-CBF9-4A95-AF46-3DD2ADA75465}"/>
          </ac:spMkLst>
        </pc:spChg>
      </pc:sldChg>
      <pc:sldChg chg="modSp mod">
        <pc:chgData name="William Grey" userId="37b73424-c081-4fc2-b1af-363f4f3fd4f3" providerId="ADAL" clId="{EBB4E5A9-FA68-4129-AE40-F26756679218}" dt="2023-01-17T22:07:46.349" v="1112" actId="12"/>
        <pc:sldMkLst>
          <pc:docMk/>
          <pc:sldMk cId="2590543153" sldId="313"/>
        </pc:sldMkLst>
        <pc:spChg chg="mod">
          <ac:chgData name="William Grey" userId="37b73424-c081-4fc2-b1af-363f4f3fd4f3" providerId="ADAL" clId="{EBB4E5A9-FA68-4129-AE40-F26756679218}" dt="2023-01-16T20:55:55.781" v="6" actId="27636"/>
          <ac:spMkLst>
            <pc:docMk/>
            <pc:sldMk cId="2590543153" sldId="313"/>
            <ac:spMk id="2" creationId="{237354C4-2D63-414E-9C9C-DCED3BDD3561}"/>
          </ac:spMkLst>
        </pc:spChg>
        <pc:spChg chg="mod">
          <ac:chgData name="William Grey" userId="37b73424-c081-4fc2-b1af-363f4f3fd4f3" providerId="ADAL" clId="{EBB4E5A9-FA68-4129-AE40-F26756679218}" dt="2023-01-17T22:07:46.349" v="1112" actId="12"/>
          <ac:spMkLst>
            <pc:docMk/>
            <pc:sldMk cId="2590543153" sldId="313"/>
            <ac:spMk id="3" creationId="{15620234-9D52-48B0-9015-C54FBAEE43DA}"/>
          </ac:spMkLst>
        </pc:spChg>
        <pc:picChg chg="mod">
          <ac:chgData name="William Grey" userId="37b73424-c081-4fc2-b1af-363f4f3fd4f3" providerId="ADAL" clId="{EBB4E5A9-FA68-4129-AE40-F26756679218}" dt="2023-01-17T22:07:40.014" v="1111" actId="14100"/>
          <ac:picMkLst>
            <pc:docMk/>
            <pc:sldMk cId="2590543153" sldId="313"/>
            <ac:picMk id="4" creationId="{967FC279-BD51-41E8-907C-D2CE93C21F8E}"/>
          </ac:picMkLst>
        </pc:picChg>
        <pc:picChg chg="mod">
          <ac:chgData name="William Grey" userId="37b73424-c081-4fc2-b1af-363f4f3fd4f3" providerId="ADAL" clId="{EBB4E5A9-FA68-4129-AE40-F26756679218}" dt="2023-01-17T22:07:36.146" v="1110" actId="14100"/>
          <ac:picMkLst>
            <pc:docMk/>
            <pc:sldMk cId="2590543153" sldId="313"/>
            <ac:picMk id="5" creationId="{90597C3F-32F9-406A-A182-026654478E0D}"/>
          </ac:picMkLst>
        </pc:picChg>
      </pc:sldChg>
      <pc:sldChg chg="del">
        <pc:chgData name="William Grey" userId="37b73424-c081-4fc2-b1af-363f4f3fd4f3" providerId="ADAL" clId="{EBB4E5A9-FA68-4129-AE40-F26756679218}" dt="2023-01-17T21:06:56.062" v="36" actId="47"/>
        <pc:sldMkLst>
          <pc:docMk/>
          <pc:sldMk cId="2580054307" sldId="314"/>
        </pc:sldMkLst>
      </pc:sldChg>
      <pc:sldChg chg="modSp new mod">
        <pc:chgData name="William Grey" userId="37b73424-c081-4fc2-b1af-363f4f3fd4f3" providerId="ADAL" clId="{EBB4E5A9-FA68-4129-AE40-F26756679218}" dt="2023-01-17T21:10:24.519" v="179" actId="20577"/>
        <pc:sldMkLst>
          <pc:docMk/>
          <pc:sldMk cId="3522945535" sldId="315"/>
        </pc:sldMkLst>
        <pc:spChg chg="mod">
          <ac:chgData name="William Grey" userId="37b73424-c081-4fc2-b1af-363f4f3fd4f3" providerId="ADAL" clId="{EBB4E5A9-FA68-4129-AE40-F26756679218}" dt="2023-01-17T21:06:50.355" v="35" actId="20577"/>
          <ac:spMkLst>
            <pc:docMk/>
            <pc:sldMk cId="3522945535" sldId="315"/>
            <ac:spMk id="2" creationId="{823E950C-EF2F-4498-9A16-0609C8CC1BCD}"/>
          </ac:spMkLst>
        </pc:spChg>
        <pc:spChg chg="mod">
          <ac:chgData name="William Grey" userId="37b73424-c081-4fc2-b1af-363f4f3fd4f3" providerId="ADAL" clId="{EBB4E5A9-FA68-4129-AE40-F26756679218}" dt="2023-01-17T21:10:24.519" v="179" actId="20577"/>
          <ac:spMkLst>
            <pc:docMk/>
            <pc:sldMk cId="3522945535" sldId="315"/>
            <ac:spMk id="3" creationId="{570177DF-61AA-4D14-BD59-E46197D1A34E}"/>
          </ac:spMkLst>
        </pc:spChg>
      </pc:sldChg>
      <pc:sldChg chg="modSp new mod">
        <pc:chgData name="William Grey" userId="37b73424-c081-4fc2-b1af-363f4f3fd4f3" providerId="ADAL" clId="{EBB4E5A9-FA68-4129-AE40-F26756679218}" dt="2023-01-17T21:16:27.047" v="497" actId="20577"/>
        <pc:sldMkLst>
          <pc:docMk/>
          <pc:sldMk cId="3155748529" sldId="316"/>
        </pc:sldMkLst>
        <pc:spChg chg="mod">
          <ac:chgData name="William Grey" userId="37b73424-c081-4fc2-b1af-363f4f3fd4f3" providerId="ADAL" clId="{EBB4E5A9-FA68-4129-AE40-F26756679218}" dt="2023-01-17T21:10:42.036" v="183" actId="27636"/>
          <ac:spMkLst>
            <pc:docMk/>
            <pc:sldMk cId="3155748529" sldId="316"/>
            <ac:spMk id="2" creationId="{AB7FF731-785E-499C-A83E-9DF7BAB0B7AA}"/>
          </ac:spMkLst>
        </pc:spChg>
        <pc:spChg chg="mod">
          <ac:chgData name="William Grey" userId="37b73424-c081-4fc2-b1af-363f4f3fd4f3" providerId="ADAL" clId="{EBB4E5A9-FA68-4129-AE40-F26756679218}" dt="2023-01-17T21:16:27.047" v="497" actId="20577"/>
          <ac:spMkLst>
            <pc:docMk/>
            <pc:sldMk cId="3155748529" sldId="316"/>
            <ac:spMk id="3" creationId="{F9235DC8-6B59-4874-8B5A-2BE9909BF4E0}"/>
          </ac:spMkLst>
        </pc:spChg>
      </pc:sldChg>
      <pc:sldChg chg="modSp new del mod ord">
        <pc:chgData name="William Grey" userId="37b73424-c081-4fc2-b1af-363f4f3fd4f3" providerId="ADAL" clId="{EBB4E5A9-FA68-4129-AE40-F26756679218}" dt="2023-01-17T21:45:43.364" v="809" actId="47"/>
        <pc:sldMkLst>
          <pc:docMk/>
          <pc:sldMk cId="354254216" sldId="317"/>
        </pc:sldMkLst>
        <pc:spChg chg="mod">
          <ac:chgData name="William Grey" userId="37b73424-c081-4fc2-b1af-363f4f3fd4f3" providerId="ADAL" clId="{EBB4E5A9-FA68-4129-AE40-F26756679218}" dt="2023-01-17T21:18:11.431" v="514" actId="27636"/>
          <ac:spMkLst>
            <pc:docMk/>
            <pc:sldMk cId="354254216" sldId="317"/>
            <ac:spMk id="2" creationId="{1BA7554C-B3F5-49D2-87D8-39A4EFD538A3}"/>
          </ac:spMkLst>
        </pc:spChg>
        <pc:spChg chg="mod">
          <ac:chgData name="William Grey" userId="37b73424-c081-4fc2-b1af-363f4f3fd4f3" providerId="ADAL" clId="{EBB4E5A9-FA68-4129-AE40-F26756679218}" dt="2023-01-17T21:12:13.552" v="213"/>
          <ac:spMkLst>
            <pc:docMk/>
            <pc:sldMk cId="354254216" sldId="317"/>
            <ac:spMk id="3" creationId="{A4C99EF4-7740-4A59-A233-3E9171C64F6C}"/>
          </ac:spMkLst>
        </pc:spChg>
      </pc:sldChg>
      <pc:sldChg chg="modSp new mod">
        <pc:chgData name="William Grey" userId="37b73424-c081-4fc2-b1af-363f4f3fd4f3" providerId="ADAL" clId="{EBB4E5A9-FA68-4129-AE40-F26756679218}" dt="2023-01-17T21:16:18.822" v="494" actId="20577"/>
        <pc:sldMkLst>
          <pc:docMk/>
          <pc:sldMk cId="2232579676" sldId="318"/>
        </pc:sldMkLst>
        <pc:spChg chg="mod">
          <ac:chgData name="William Grey" userId="37b73424-c081-4fc2-b1af-363f4f3fd4f3" providerId="ADAL" clId="{EBB4E5A9-FA68-4129-AE40-F26756679218}" dt="2023-01-17T21:13:12.618" v="273" actId="20577"/>
          <ac:spMkLst>
            <pc:docMk/>
            <pc:sldMk cId="2232579676" sldId="318"/>
            <ac:spMk id="2" creationId="{6C584FF0-A857-4557-981C-EA22DDB7F680}"/>
          </ac:spMkLst>
        </pc:spChg>
        <pc:spChg chg="mod">
          <ac:chgData name="William Grey" userId="37b73424-c081-4fc2-b1af-363f4f3fd4f3" providerId="ADAL" clId="{EBB4E5A9-FA68-4129-AE40-F26756679218}" dt="2023-01-17T21:16:18.822" v="494" actId="20577"/>
          <ac:spMkLst>
            <pc:docMk/>
            <pc:sldMk cId="2232579676" sldId="318"/>
            <ac:spMk id="3" creationId="{322A5279-6B60-4F16-9762-C3CD0384995D}"/>
          </ac:spMkLst>
        </pc:spChg>
      </pc:sldChg>
      <pc:sldChg chg="addSp delSp modSp add mod">
        <pc:chgData name="William Grey" userId="37b73424-c081-4fc2-b1af-363f4f3fd4f3" providerId="ADAL" clId="{EBB4E5A9-FA68-4129-AE40-F26756679218}" dt="2023-01-17T21:42:46.263" v="782" actId="20577"/>
        <pc:sldMkLst>
          <pc:docMk/>
          <pc:sldMk cId="2318513928" sldId="319"/>
        </pc:sldMkLst>
        <pc:spChg chg="mod">
          <ac:chgData name="William Grey" userId="37b73424-c081-4fc2-b1af-363f4f3fd4f3" providerId="ADAL" clId="{EBB4E5A9-FA68-4129-AE40-F26756679218}" dt="2023-01-17T21:42:46.263" v="782" actId="20577"/>
          <ac:spMkLst>
            <pc:docMk/>
            <pc:sldMk cId="2318513928" sldId="319"/>
            <ac:spMk id="2" creationId="{3C559B26-3534-4E2A-8655-1A850FEAF566}"/>
          </ac:spMkLst>
        </pc:spChg>
        <pc:spChg chg="del">
          <ac:chgData name="William Grey" userId="37b73424-c081-4fc2-b1af-363f4f3fd4f3" providerId="ADAL" clId="{EBB4E5A9-FA68-4129-AE40-F26756679218}" dt="2023-01-17T21:39:15.871" v="756" actId="478"/>
          <ac:spMkLst>
            <pc:docMk/>
            <pc:sldMk cId="2318513928" sldId="319"/>
            <ac:spMk id="5" creationId="{F0607F23-63F3-4F31-8477-E8954B1C0A36}"/>
          </ac:spMkLst>
        </pc:spChg>
        <pc:spChg chg="add mod">
          <ac:chgData name="William Grey" userId="37b73424-c081-4fc2-b1af-363f4f3fd4f3" providerId="ADAL" clId="{EBB4E5A9-FA68-4129-AE40-F26756679218}" dt="2023-01-17T21:42:19.266" v="781" actId="20577"/>
          <ac:spMkLst>
            <pc:docMk/>
            <pc:sldMk cId="2318513928" sldId="319"/>
            <ac:spMk id="7" creationId="{D2C3AC53-A599-404A-9B91-21CBB2C71CCF}"/>
          </ac:spMkLst>
        </pc:spChg>
        <pc:graphicFrameChg chg="del">
          <ac:chgData name="William Grey" userId="37b73424-c081-4fc2-b1af-363f4f3fd4f3" providerId="ADAL" clId="{EBB4E5A9-FA68-4129-AE40-F26756679218}" dt="2023-01-17T21:38:48.201" v="749" actId="478"/>
          <ac:graphicFrameMkLst>
            <pc:docMk/>
            <pc:sldMk cId="2318513928" sldId="319"/>
            <ac:graphicFrameMk id="6" creationId="{FC721B90-C2C9-4A1C-A702-3F3105453BB7}"/>
          </ac:graphicFrameMkLst>
        </pc:graphicFrameChg>
        <pc:picChg chg="mod">
          <ac:chgData name="William Grey" userId="37b73424-c081-4fc2-b1af-363f4f3fd4f3" providerId="ADAL" clId="{EBB4E5A9-FA68-4129-AE40-F26756679218}" dt="2023-01-17T21:42:13.097" v="776" actId="14100"/>
          <ac:picMkLst>
            <pc:docMk/>
            <pc:sldMk cId="2318513928" sldId="319"/>
            <ac:picMk id="4" creationId="{3F493CAF-A522-458C-B622-A8462812C564}"/>
          </ac:picMkLst>
        </pc:picChg>
      </pc:sldChg>
      <pc:sldChg chg="addSp delSp modSp add mod">
        <pc:chgData name="William Grey" userId="37b73424-c081-4fc2-b1af-363f4f3fd4f3" providerId="ADAL" clId="{EBB4E5A9-FA68-4129-AE40-F26756679218}" dt="2023-01-17T22:10:20.236" v="1117" actId="1076"/>
        <pc:sldMkLst>
          <pc:docMk/>
          <pc:sldMk cId="3650481129" sldId="320"/>
        </pc:sldMkLst>
        <pc:spChg chg="del mod">
          <ac:chgData name="William Grey" userId="37b73424-c081-4fc2-b1af-363f4f3fd4f3" providerId="ADAL" clId="{EBB4E5A9-FA68-4129-AE40-F26756679218}" dt="2023-01-17T21:48:29.158" v="833" actId="478"/>
          <ac:spMkLst>
            <pc:docMk/>
            <pc:sldMk cId="3650481129" sldId="320"/>
            <ac:spMk id="3" creationId="{DF81F80A-9631-4DA6-A8C9-5DFDC196A92B}"/>
          </ac:spMkLst>
        </pc:spChg>
        <pc:spChg chg="del">
          <ac:chgData name="William Grey" userId="37b73424-c081-4fc2-b1af-363f4f3fd4f3" providerId="ADAL" clId="{EBB4E5A9-FA68-4129-AE40-F26756679218}" dt="2023-01-17T21:48:40.414" v="834" actId="478"/>
          <ac:spMkLst>
            <pc:docMk/>
            <pc:sldMk cId="3650481129" sldId="320"/>
            <ac:spMk id="4" creationId="{2E07349E-C91B-4036-B883-BCB385AA2699}"/>
          </ac:spMkLst>
        </pc:spChg>
        <pc:graphicFrameChg chg="add mod modGraphic">
          <ac:chgData name="William Grey" userId="37b73424-c081-4fc2-b1af-363f4f3fd4f3" providerId="ADAL" clId="{EBB4E5A9-FA68-4129-AE40-F26756679218}" dt="2023-01-17T22:10:20.236" v="1117" actId="1076"/>
          <ac:graphicFrameMkLst>
            <pc:docMk/>
            <pc:sldMk cId="3650481129" sldId="320"/>
            <ac:graphicFrameMk id="5" creationId="{56F17310-EF3B-46D3-9EBA-9056597E3A16}"/>
          </ac:graphicFrameMkLst>
        </pc:graphicFrameChg>
      </pc:sldChg>
      <pc:sldChg chg="delSp modSp add mod">
        <pc:chgData name="William Grey" userId="37b73424-c081-4fc2-b1af-363f4f3fd4f3" providerId="ADAL" clId="{EBB4E5A9-FA68-4129-AE40-F26756679218}" dt="2023-01-17T21:55:09.259" v="1028" actId="113"/>
        <pc:sldMkLst>
          <pc:docMk/>
          <pc:sldMk cId="833219236" sldId="321"/>
        </pc:sldMkLst>
        <pc:spChg chg="del mod">
          <ac:chgData name="William Grey" userId="37b73424-c081-4fc2-b1af-363f4f3fd4f3" providerId="ADAL" clId="{EBB4E5A9-FA68-4129-AE40-F26756679218}" dt="2023-01-17T21:54:56.786" v="1025" actId="478"/>
          <ac:spMkLst>
            <pc:docMk/>
            <pc:sldMk cId="833219236" sldId="321"/>
            <ac:spMk id="5" creationId="{F0607F23-63F3-4F31-8477-E8954B1C0A36}"/>
          </ac:spMkLst>
        </pc:spChg>
        <pc:graphicFrameChg chg="modGraphic">
          <ac:chgData name="William Grey" userId="37b73424-c081-4fc2-b1af-363f4f3fd4f3" providerId="ADAL" clId="{EBB4E5A9-FA68-4129-AE40-F26756679218}" dt="2023-01-17T21:55:09.259" v="1028" actId="113"/>
          <ac:graphicFrameMkLst>
            <pc:docMk/>
            <pc:sldMk cId="833219236" sldId="321"/>
            <ac:graphicFrameMk id="6" creationId="{FC721B90-C2C9-4A1C-A702-3F3105453BB7}"/>
          </ac:graphicFrameMkLst>
        </pc:graphicFrameChg>
      </pc:sldChg>
      <pc:sldChg chg="addSp delSp modSp add mod ord">
        <pc:chgData name="William Grey" userId="37b73424-c081-4fc2-b1af-363f4f3fd4f3" providerId="ADAL" clId="{EBB4E5A9-FA68-4129-AE40-F26756679218}" dt="2023-01-17T22:05:12.902" v="1097" actId="20577"/>
        <pc:sldMkLst>
          <pc:docMk/>
          <pc:sldMk cId="2936311312" sldId="322"/>
        </pc:sldMkLst>
        <pc:spChg chg="add mod">
          <ac:chgData name="William Grey" userId="37b73424-c081-4fc2-b1af-363f4f3fd4f3" providerId="ADAL" clId="{EBB4E5A9-FA68-4129-AE40-F26756679218}" dt="2023-01-17T22:02:44.013" v="1067" actId="1076"/>
          <ac:spMkLst>
            <pc:docMk/>
            <pc:sldMk cId="2936311312" sldId="322"/>
            <ac:spMk id="6" creationId="{3B9B8DAD-931D-43B9-A412-0ACB2D8CD96C}"/>
          </ac:spMkLst>
        </pc:spChg>
        <pc:graphicFrameChg chg="mod modGraphic">
          <ac:chgData name="William Grey" userId="37b73424-c081-4fc2-b1af-363f4f3fd4f3" providerId="ADAL" clId="{EBB4E5A9-FA68-4129-AE40-F26756679218}" dt="2023-01-17T22:05:12.902" v="1097" actId="20577"/>
          <ac:graphicFrameMkLst>
            <pc:docMk/>
            <pc:sldMk cId="2936311312" sldId="322"/>
            <ac:graphicFrameMk id="5" creationId="{7AEEBD48-1DEA-4453-9949-0C242C169916}"/>
          </ac:graphicFrameMkLst>
        </pc:graphicFrameChg>
        <pc:picChg chg="del">
          <ac:chgData name="William Grey" userId="37b73424-c081-4fc2-b1af-363f4f3fd4f3" providerId="ADAL" clId="{EBB4E5A9-FA68-4129-AE40-F26756679218}" dt="2023-01-17T22:01:45.575" v="1044" actId="478"/>
          <ac:picMkLst>
            <pc:docMk/>
            <pc:sldMk cId="2936311312" sldId="322"/>
            <ac:picMk id="4" creationId="{E55285D9-1FFE-4C07-9874-EF2BA2B5D418}"/>
          </ac:picMkLst>
        </pc:picChg>
      </pc:sldChg>
      <pc:sldChg chg="modSp new mod">
        <pc:chgData name="William Grey" userId="37b73424-c081-4fc2-b1af-363f4f3fd4f3" providerId="ADAL" clId="{EBB4E5A9-FA68-4129-AE40-F26756679218}" dt="2023-01-17T22:27:05.877" v="1225" actId="12"/>
        <pc:sldMkLst>
          <pc:docMk/>
          <pc:sldMk cId="3827515153" sldId="323"/>
        </pc:sldMkLst>
        <pc:spChg chg="mod">
          <ac:chgData name="William Grey" userId="37b73424-c081-4fc2-b1af-363f4f3fd4f3" providerId="ADAL" clId="{EBB4E5A9-FA68-4129-AE40-F26756679218}" dt="2023-01-17T22:26:46.579" v="1221" actId="20577"/>
          <ac:spMkLst>
            <pc:docMk/>
            <pc:sldMk cId="3827515153" sldId="323"/>
            <ac:spMk id="2" creationId="{CE370F6C-D171-46ED-BD90-B06CE8C21A28}"/>
          </ac:spMkLst>
        </pc:spChg>
        <pc:spChg chg="mod">
          <ac:chgData name="William Grey" userId="37b73424-c081-4fc2-b1af-363f4f3fd4f3" providerId="ADAL" clId="{EBB4E5A9-FA68-4129-AE40-F26756679218}" dt="2023-01-17T22:27:05.877" v="1225" actId="12"/>
          <ac:spMkLst>
            <pc:docMk/>
            <pc:sldMk cId="3827515153" sldId="323"/>
            <ac:spMk id="3" creationId="{37F3B793-45E3-4668-AE0A-7252F9FC2285}"/>
          </ac:spMkLst>
        </pc:spChg>
      </pc:sldChg>
    </pc:docChg>
  </pc:docChgLst>
  <pc:docChgLst>
    <pc:chgData name="William Grey" userId="37b73424-c081-4fc2-b1af-363f4f3fd4f3" providerId="ADAL" clId="{0CA17956-A33D-4680-834B-F0F29C0B2590}"/>
    <pc:docChg chg="modSld">
      <pc:chgData name="William Grey" userId="37b73424-c081-4fc2-b1af-363f4f3fd4f3" providerId="ADAL" clId="{0CA17956-A33D-4680-834B-F0F29C0B2590}" dt="2021-10-18T12:57:36.724" v="1" actId="1076"/>
      <pc:docMkLst>
        <pc:docMk/>
      </pc:docMkLst>
      <pc:sldChg chg="modSp mod">
        <pc:chgData name="William Grey" userId="37b73424-c081-4fc2-b1af-363f4f3fd4f3" providerId="ADAL" clId="{0CA17956-A33D-4680-834B-F0F29C0B2590}" dt="2021-10-18T12:57:36.724" v="1" actId="1076"/>
        <pc:sldMkLst>
          <pc:docMk/>
          <pc:sldMk cId="231300422" sldId="308"/>
        </pc:sldMkLst>
        <pc:spChg chg="mod">
          <ac:chgData name="William Grey" userId="37b73424-c081-4fc2-b1af-363f4f3fd4f3" providerId="ADAL" clId="{0CA17956-A33D-4680-834B-F0F29C0B2590}" dt="2021-10-18T12:57:36.724" v="1" actId="1076"/>
          <ac:spMkLst>
            <pc:docMk/>
            <pc:sldMk cId="231300422" sldId="308"/>
            <ac:spMk id="3" creationId="{DF81F80A-9631-4DA6-A8C9-5DFDC196A92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5E1072-10B8-4596-B4FE-8B708FA763FF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93AB49-BAED-4D88-9393-7C2AA6A78D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086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960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127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477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375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292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5674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488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118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415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918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017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20A5476B-3B1C-2E05-750D-C3457B6D02F2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4169AC-7FB4-77B0-6319-4C84E868B420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3DDFFF3-1B51-983B-AAA9-E1620E122352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2C0BA20-65A8-E4DF-78EC-AE7265BF7DCD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172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webserver.p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localhost:8080/calculator.htm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Common Gateway Interface (CGI)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675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56ECF-3829-4AEF-9344-F74989904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calculator.pyw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81F80A-9631-4DA6-A8C9-5DFDC196A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676" y="1042988"/>
            <a:ext cx="10515600" cy="516731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In a subfolder called </a:t>
            </a:r>
            <a:r>
              <a:rPr lang="en-GB" dirty="0" err="1">
                <a:latin typeface="Consolas" panose="020B0609020204030204" pitchFamily="49" charset="0"/>
                <a:cs typeface="Courier New" panose="02070309020205020404" pitchFamily="49" charset="0"/>
              </a:rPr>
              <a:t>cgi</a:t>
            </a: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-bin</a:t>
            </a:r>
            <a:r>
              <a:rPr lang="en-GB" dirty="0"/>
              <a:t>  create a Python file called </a:t>
            </a:r>
            <a:r>
              <a:rPr lang="en-GB" dirty="0" err="1">
                <a:latin typeface="Consolas" panose="020B0609020204030204" pitchFamily="49" charset="0"/>
                <a:cs typeface="Courier New" panose="02070309020205020404" pitchFamily="49" charset="0"/>
              </a:rPr>
              <a:t>calculator.pyw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>
                <a:cs typeface="Courier New" panose="02070309020205020404" pitchFamily="49" charset="0"/>
              </a:rPr>
              <a:t>We use the extension </a:t>
            </a:r>
            <a:r>
              <a:rPr lang="en-GB" dirty="0" err="1">
                <a:latin typeface="Consolas" panose="020B0609020204030204" pitchFamily="49" charset="0"/>
                <a:cs typeface="Courier New" panose="02070309020205020404" pitchFamily="49" charset="0"/>
              </a:rPr>
              <a:t>pyw</a:t>
            </a:r>
            <a:r>
              <a:rPr lang="en-GB" dirty="0">
                <a:cs typeface="Courier New" panose="02070309020205020404" pitchFamily="49" charset="0"/>
              </a:rPr>
              <a:t> because we do not wish the console to appear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>
                <a:cs typeface="Courier New" panose="02070309020205020404" pitchFamily="49" charset="0"/>
              </a:rPr>
              <a:t>The </a:t>
            </a:r>
            <a:r>
              <a:rPr lang="en-GB" dirty="0" err="1">
                <a:latin typeface="Consolas" panose="020B0609020204030204" pitchFamily="49" charset="0"/>
                <a:cs typeface="Courier New" panose="02070309020205020404" pitchFamily="49" charset="0"/>
              </a:rPr>
              <a:t>pyw</a:t>
            </a:r>
            <a:r>
              <a:rPr lang="en-GB" dirty="0">
                <a:cs typeface="Courier New" panose="02070309020205020404" pitchFamily="49" charset="0"/>
              </a:rPr>
              <a:t> extension </a:t>
            </a:r>
            <a:r>
              <a:rPr lang="en-GB" dirty="0"/>
              <a:t>supresses the console</a:t>
            </a:r>
            <a:endParaRPr lang="en-GB" dirty="0"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>
                <a:cs typeface="Courier New" panose="02070309020205020404" pitchFamily="49" charset="0"/>
              </a:rPr>
              <a:t>This code will be executed when the calculate button in </a:t>
            </a: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calculator.html </a:t>
            </a:r>
            <a:r>
              <a:rPr lang="en-GB" dirty="0">
                <a:cs typeface="Courier New" panose="02070309020205020404" pitchFamily="49" charset="0"/>
              </a:rPr>
              <a:t>is pressed.</a:t>
            </a:r>
          </a:p>
          <a:p>
            <a:pPr marL="0" indent="0">
              <a:buNone/>
            </a:pPr>
            <a:endParaRPr lang="en-GB" b="1" dirty="0">
              <a:solidFill>
                <a:srgbClr val="0000FF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00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56ECF-3829-4AEF-9344-F74989904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calculator.pyw</a:t>
            </a:r>
            <a:r>
              <a:rPr lang="en-GB" dirty="0"/>
              <a:t> I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6F17310-EF3B-46D3-9EBA-9056597E3A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586524"/>
              </p:ext>
            </p:extLst>
          </p:nvPr>
        </p:nvGraphicFramePr>
        <p:xfrm>
          <a:off x="503872" y="848360"/>
          <a:ext cx="6874828" cy="581787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13728">
                  <a:extLst>
                    <a:ext uri="{9D8B030D-6E8A-4147-A177-3AD203B41FA5}">
                      <a16:colId xmlns:a16="http://schemas.microsoft.com/office/drawing/2014/main" val="2448355077"/>
                    </a:ext>
                  </a:extLst>
                </a:gridCol>
                <a:gridCol w="6261100">
                  <a:extLst>
                    <a:ext uri="{9D8B030D-6E8A-4147-A177-3AD203B41FA5}">
                      <a16:colId xmlns:a16="http://schemas.microsoft.com/office/drawing/2014/main" val="14366578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4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4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4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4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4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4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12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import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cgi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,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cgitb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form =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cgi.FieldStorage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# This passes the values from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# the form into Python variables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num1=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form.getvalue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('num1’)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num2=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form.getvalue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('num2’)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operator=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form.getvalue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('operator’)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# This is the html code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# Generated by Python print statements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 ("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Content-type:text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/html\n\n")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 ("&lt;html&gt;")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 ("&lt;head&gt;")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 ("&lt;title&gt;Simple calculator&lt;/title&gt;")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 ("&lt;/head&gt;")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 ("&lt;body&gt;")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 ("&lt;h1&gt;Result&lt;/h1&gt;")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185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0481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56ECF-3829-4AEF-9344-F74989904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calculator.pyw</a:t>
            </a:r>
            <a:r>
              <a:rPr lang="en-GB" dirty="0"/>
              <a:t> II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AEEBD48-1DEA-4453-9949-0C242C1699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279305"/>
              </p:ext>
            </p:extLst>
          </p:nvPr>
        </p:nvGraphicFramePr>
        <p:xfrm>
          <a:off x="532093" y="1652462"/>
          <a:ext cx="9455138" cy="461448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63364">
                  <a:extLst>
                    <a:ext uri="{9D8B030D-6E8A-4147-A177-3AD203B41FA5}">
                      <a16:colId xmlns:a16="http://schemas.microsoft.com/office/drawing/2014/main" val="2448355077"/>
                    </a:ext>
                  </a:extLst>
                </a:gridCol>
                <a:gridCol w="8991774">
                  <a:extLst>
                    <a:ext uri="{9D8B030D-6E8A-4147-A177-3AD203B41FA5}">
                      <a16:colId xmlns:a16="http://schemas.microsoft.com/office/drawing/2014/main" val="14366578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13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14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15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16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17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18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19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20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if operator=="add":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 result=int(num1)+int(num2)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 print ("&lt;h2&gt;%s + %s = %s&lt;/h2&gt;" % (num1, num2, str(result)))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elif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operator=="subtract":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 result=int(num1)-int(num2)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 print ("&lt;h2&gt;%s - %s = %s&lt;/h2&gt;" % (num1, num2, str(result)))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 ("&lt;a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href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='../calculator.html'&gt;Calculator&lt;a&gt;")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 ("&lt;/body&gt;")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 ("&lt;/html&gt;")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18587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B9B8DAD-931D-43B9-A412-0ACB2D8CD96C}"/>
              </a:ext>
            </a:extLst>
          </p:cNvPr>
          <p:cNvSpPr txBox="1"/>
          <p:nvPr/>
        </p:nvSpPr>
        <p:spPr>
          <a:xfrm>
            <a:off x="532093" y="900998"/>
            <a:ext cx="922972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dirty="0"/>
              <a:t>Add in the </a:t>
            </a:r>
            <a:r>
              <a:rPr lang="en-GB" sz="3200" dirty="0" err="1">
                <a:latin typeface="Consolas" panose="020B0609020204030204" pitchFamily="49" charset="0"/>
              </a:rPr>
              <a:t>elif</a:t>
            </a:r>
            <a:r>
              <a:rPr lang="en-GB" sz="3200" dirty="0"/>
              <a:t> clauses for </a:t>
            </a:r>
            <a:r>
              <a:rPr lang="en-GB" sz="3200" dirty="0">
                <a:latin typeface="Consolas" panose="020B0609020204030204" pitchFamily="49" charset="0"/>
              </a:rPr>
              <a:t>divide</a:t>
            </a:r>
            <a:r>
              <a:rPr lang="en-GB" sz="3200" dirty="0"/>
              <a:t> and </a:t>
            </a:r>
            <a:r>
              <a:rPr lang="en-GB" sz="3200" dirty="0">
                <a:latin typeface="Consolas" panose="020B0609020204030204" pitchFamily="49" charset="0"/>
              </a:rPr>
              <a:t>multiply</a:t>
            </a:r>
          </a:p>
        </p:txBody>
      </p:sp>
    </p:spTree>
    <p:extLst>
      <p:ext uri="{BB962C8B-B14F-4D97-AF65-F5344CB8AC3E}">
        <p14:creationId xmlns:p14="http://schemas.microsoft.com/office/powerpoint/2010/main" val="2936311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56ECF-3829-4AEF-9344-F74989904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calculator.pyw</a:t>
            </a:r>
            <a:r>
              <a:rPr lang="en-GB" dirty="0"/>
              <a:t> II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5285D9-1FFE-4C07-9874-EF2BA2B5D4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5363" y="3314286"/>
            <a:ext cx="4276725" cy="2133600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AEEBD48-1DEA-4453-9949-0C242C1699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74349"/>
              </p:ext>
            </p:extLst>
          </p:nvPr>
        </p:nvGraphicFramePr>
        <p:xfrm>
          <a:off x="340690" y="911860"/>
          <a:ext cx="7038010" cy="517779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46710">
                  <a:extLst>
                    <a:ext uri="{9D8B030D-6E8A-4147-A177-3AD203B41FA5}">
                      <a16:colId xmlns:a16="http://schemas.microsoft.com/office/drawing/2014/main" val="2448355077"/>
                    </a:ext>
                  </a:extLst>
                </a:gridCol>
                <a:gridCol w="6591300">
                  <a:extLst>
                    <a:ext uri="{9D8B030D-6E8A-4147-A177-3AD203B41FA5}">
                      <a16:colId xmlns:a16="http://schemas.microsoft.com/office/drawing/2014/main" val="14366578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13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14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15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16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17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18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19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20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21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22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23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24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4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25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26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if operator=="add":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 result=int(num1)+int(num2)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 print ("&lt;h2&gt;%s + %s = %s&lt;/h2&gt;" % (num1, num2, str(result)))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elif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operator=="subtract":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 result=int(num1)-int(num2)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 print ("&lt;h2&gt;%s - %s = %s&lt;/h2&gt;" % (num1, num2, str(result)))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elif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operator=="divide":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 result=float(num1)/ float(num2)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 print ("&lt;h2&gt;%s / %s = %s&lt;/h2&gt;" % (num1, num2, str(result)))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elif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operator=="multiply":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 result=int(num1)*int(num2)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 print ("&lt;h2&gt;%s * %s = %s&lt;/h2&gt;" % (num1, num2, str(result)))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 ("&lt;a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href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='../calculator.html'&gt;Calculator&lt;a&gt;")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 ("&lt;/body&gt;")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 ("&lt;/html&gt;")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185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1338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354C4-2D63-414E-9C9C-DCED3BDD3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Running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20234-9D52-48B0-9015-C54FBAEE4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7635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We are now in a position to run the calculator app.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We can use web address </a:t>
            </a:r>
            <a:r>
              <a:rPr lang="en-GB" sz="2400" dirty="0">
                <a:latin typeface="Consolas" panose="020B0609020204030204" pitchFamily="49" charset="0"/>
                <a:cs typeface="Courier New" panose="02070309020205020404" pitchFamily="49" charset="0"/>
              </a:rPr>
              <a:t>http://localhost:8080/calculator.html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7FC279-BD51-41E8-907C-D2CE93C21F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199" y="2222499"/>
            <a:ext cx="4773839" cy="324621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0597C3F-32F9-406A-A182-026654478E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5338" y="2222499"/>
            <a:ext cx="6376761" cy="3181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543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DBC71-F474-44CA-8C56-93CF89C7D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72" y="71528"/>
            <a:ext cx="6951028" cy="662781"/>
          </a:xfrm>
        </p:spPr>
        <p:txBody>
          <a:bodyPr>
            <a:normAutofit fontScale="90000"/>
          </a:bodyPr>
          <a:lstStyle/>
          <a:p>
            <a:r>
              <a:rPr lang="en-GB" dirty="0"/>
              <a:t>calculator.html with CSS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05BA2D-94E5-4A3C-BD76-EA1939F63219}"/>
              </a:ext>
            </a:extLst>
          </p:cNvPr>
          <p:cNvSpPr txBox="1"/>
          <p:nvPr/>
        </p:nvSpPr>
        <p:spPr>
          <a:xfrm>
            <a:off x="8051799" y="216209"/>
            <a:ext cx="3759201" cy="23083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dirty="0"/>
              <a:t>So far our pages look quite bland so we are going to jazz them up using CSS by making changes to </a:t>
            </a:r>
            <a:r>
              <a:rPr lang="en-GB" sz="2400" dirty="0">
                <a:latin typeface="Consolas" panose="020B0609020204030204" pitchFamily="49" charset="0"/>
                <a:cs typeface="Courier New" panose="02070309020205020404" pitchFamily="49" charset="0"/>
              </a:rPr>
              <a:t>calculator.html </a:t>
            </a:r>
            <a:r>
              <a:rPr lang="en-GB" sz="2400" dirty="0"/>
              <a:t>and </a:t>
            </a:r>
            <a:r>
              <a:rPr lang="en-GB" sz="2400" dirty="0" err="1">
                <a:latin typeface="Consolas" panose="020B0609020204030204" pitchFamily="49" charset="0"/>
                <a:cs typeface="Courier New" panose="02070309020205020404" pitchFamily="49" charset="0"/>
              </a:rPr>
              <a:t>calculator.pyw</a:t>
            </a:r>
            <a:r>
              <a:rPr lang="en-GB" sz="2400" dirty="0"/>
              <a:t>.</a:t>
            </a: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99F7E3A0-CCBB-4D75-8912-46F9C77E24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816655"/>
              </p:ext>
            </p:extLst>
          </p:nvPr>
        </p:nvGraphicFramePr>
        <p:xfrm>
          <a:off x="139698" y="1076801"/>
          <a:ext cx="7861301" cy="486537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861301">
                  <a:extLst>
                    <a:ext uri="{9D8B030D-6E8A-4147-A177-3AD203B41FA5}">
                      <a16:colId xmlns:a16="http://schemas.microsoft.com/office/drawing/2014/main" val="14366578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&lt;html&gt;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&lt;head&gt;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&lt;title&gt; A simple calculator &lt;/title&gt;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&lt;link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rel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="stylesheet“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href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=“https://www.w3schools.com/w3css/4/w3.css”&gt;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&lt;/head&gt;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&lt;body&gt;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&lt;header class="w3-container w3-green"&gt;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&lt;h1&gt;Calculator&lt;/h1&gt;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&lt;/header&gt;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&lt;div class="w3-container"&gt;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&lt;p&gt; Form goes here &lt;/p&gt; &lt;/div&gt;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&lt;footer class="w3-container w3-green"&gt;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&lt;/footer&gt;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&lt;/body&gt;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&lt;/html&gt; 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185879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6F6E9BAE-64EA-4B4A-90C6-2AB73B3E89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1100" y="2867025"/>
            <a:ext cx="5257800" cy="3457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5253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295CA-9168-40BE-BF67-03DF2947C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calculator.pyw</a:t>
            </a:r>
            <a:r>
              <a:rPr lang="en-GB" dirty="0"/>
              <a:t> with CSS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45E2E85-930D-4DEB-A95A-99B5769440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267169"/>
              </p:ext>
            </p:extLst>
          </p:nvPr>
        </p:nvGraphicFramePr>
        <p:xfrm>
          <a:off x="454990" y="969010"/>
          <a:ext cx="10515600" cy="531749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1436657870"/>
                    </a:ext>
                  </a:extLst>
                </a:gridCol>
              </a:tblGrid>
              <a:tr h="531749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print ("&lt;head&gt;")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print ("&lt;title&gt;Simple calculator&lt;/title&gt;")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print ("&lt;link </a:t>
                      </a:r>
                      <a:r>
                        <a:rPr lang="en-GB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rel</a:t>
                      </a: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='stylesheet' </a:t>
                      </a:r>
                      <a:r>
                        <a:rPr lang="en-GB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href</a:t>
                      </a: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=</a:t>
                      </a:r>
                      <a:r>
                        <a:rPr lang="en-GB" sz="1600" b="1" u="none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'https://www.w3schools.com/w3css/4/w3.css</a:t>
                      </a: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'&gt;")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print ("&lt;/head&gt;") </a:t>
                      </a:r>
                    </a:p>
                    <a:p>
                      <a:pPr marL="0" indent="0">
                        <a:buNone/>
                      </a:pPr>
                      <a:endParaRPr lang="en-GB" sz="16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print ("&lt;body&gt;")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print ("&lt;header class='w3-container w3-green'&gt;")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print ("&lt;h1&gt;Result&lt;/h1&gt;")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print ("&lt;/header&gt;") </a:t>
                      </a:r>
                    </a:p>
                    <a:p>
                      <a:pPr marL="0" indent="0">
                        <a:buNone/>
                      </a:pPr>
                      <a:endParaRPr lang="en-GB" sz="16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print ("&lt;div class='w3-container'&gt;")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if operator=="add":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# code continues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print ("&lt;a 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href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='../calculator.html'&gt;Calculator&lt;a&gt;")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print ("&lt;/div&gt;") </a:t>
                      </a:r>
                    </a:p>
                    <a:p>
                      <a:pPr marL="0" indent="0">
                        <a:buNone/>
                      </a:pPr>
                      <a:endParaRPr lang="en-GB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print ("&lt;footer class='w3-container w3-green'&gt;")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print ("&lt;/footer&gt;")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print ("&lt;/body&gt;")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print ("&lt;/html&gt;")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185879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2044B408-C5E9-42D0-A64F-2C58519045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9449" y="3429000"/>
            <a:ext cx="5044008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6666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9EC30-928E-450A-AA60-6B78195C9F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Create QUIZ App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1756CB-64A6-4757-B335-669844A5DE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03584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70F6C-D171-46ED-BD90-B06CE8C21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Create Quiz App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3B793-45E3-4668-AE0A-7252F9FC2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We are going to create a simple quiz app that has two pages.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There will be one html file and one Python script.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75151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9D157-24D3-4870-8529-AD47C31CA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quiz.html – Template skeleton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DC4E7-3376-4CC8-A1E5-804F3D4C6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457324"/>
            <a:ext cx="3200400" cy="4549775"/>
          </a:xfrm>
          <a:ln w="28575">
            <a:solidFill>
              <a:srgbClr val="92D050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&lt;html&gt;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&lt;head&gt;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&lt;title&gt;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A simple quiz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&lt;/title&gt;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&lt;/head&gt;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&lt;body&gt;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&lt;h1&gt;Quiz&lt;/h1&gt;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&lt;p&gt; </a:t>
            </a:r>
          </a:p>
          <a:p>
            <a:pPr marL="0" indent="0">
              <a:buNone/>
            </a:pPr>
            <a:r>
              <a:rPr lang="en-GB" b="1" dirty="0">
                <a:latin typeface="Consolas" panose="020B0609020204030204" pitchFamily="49" charset="0"/>
              </a:rPr>
              <a:t>Form goes here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&lt;/p&gt;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&lt;/body&gt;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&lt;/html&gt;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8987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E950C-EF2F-4498-9A16-0609C8CC1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177DF-61AA-4D14-BD59-E46197D1A3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Describe what CGI is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Use HTML, CSS and Python to create a calculator Web app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Create a quiz all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29455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9D157-24D3-4870-8529-AD47C31CA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-200026"/>
            <a:ext cx="10515600" cy="1325563"/>
          </a:xfrm>
        </p:spPr>
        <p:txBody>
          <a:bodyPr/>
          <a:lstStyle/>
          <a:p>
            <a:r>
              <a:rPr lang="en-GB" dirty="0"/>
              <a:t>quiz.html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DC4E7-3376-4CC8-A1E5-804F3D4C6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800" y="845344"/>
            <a:ext cx="6946900" cy="5669756"/>
          </a:xfrm>
          <a:ln>
            <a:solidFill>
              <a:srgbClr val="92D05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sz="1400" dirty="0">
                <a:latin typeface="Courier New" panose="02070309020205020404" pitchFamily="49" charset="0"/>
              </a:rPr>
              <a:t>&lt;form method="POST" action="</a:t>
            </a:r>
            <a:r>
              <a:rPr lang="en-GB" sz="1400" dirty="0" err="1">
                <a:latin typeface="Courier New" panose="02070309020205020404" pitchFamily="49" charset="0"/>
              </a:rPr>
              <a:t>cgi</a:t>
            </a:r>
            <a:r>
              <a:rPr lang="en-GB" sz="1400" dirty="0">
                <a:latin typeface="Courier New" panose="02070309020205020404" pitchFamily="49" charset="0"/>
              </a:rPr>
              <a:t>-bin/</a:t>
            </a:r>
            <a:r>
              <a:rPr lang="en-GB" sz="1400" dirty="0" err="1">
                <a:latin typeface="Courier New" panose="02070309020205020404" pitchFamily="49" charset="0"/>
              </a:rPr>
              <a:t>quiz.pyw</a:t>
            </a:r>
            <a:r>
              <a:rPr lang="en-GB" sz="1400" dirty="0">
                <a:latin typeface="Courier New" panose="02070309020205020404" pitchFamily="49" charset="0"/>
              </a:rPr>
              <a:t>"&gt;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1400" dirty="0">
                <a:latin typeface="Courier New" panose="02070309020205020404" pitchFamily="49" charset="0"/>
              </a:rPr>
              <a:t>&lt;legend&gt;Which city is the capital of Mali?&lt;/legend&gt;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1400" dirty="0">
                <a:latin typeface="Courier New" panose="02070309020205020404" pitchFamily="49" charset="0"/>
              </a:rPr>
              <a:t>Caracas &lt;input type="radio" name="q1" value="Caracas"&gt;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1400" dirty="0">
                <a:latin typeface="Courier New" panose="02070309020205020404" pitchFamily="49" charset="0"/>
              </a:rPr>
              <a:t>Ouagadougou &lt;input type="radio" name="q1" value="Ouagadougou"&gt;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1400" dirty="0">
                <a:latin typeface="Courier New" panose="02070309020205020404" pitchFamily="49" charset="0"/>
              </a:rPr>
              <a:t>Bamako &lt;input type="radio" name="q1" value="Bamako"&gt;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1400" dirty="0" err="1">
                <a:latin typeface="Courier New" panose="02070309020205020404" pitchFamily="49" charset="0"/>
              </a:rPr>
              <a:t>Hombori</a:t>
            </a:r>
            <a:r>
              <a:rPr lang="en-GB" sz="1400" dirty="0">
                <a:latin typeface="Courier New" panose="02070309020205020404" pitchFamily="49" charset="0"/>
              </a:rPr>
              <a:t> &lt;input type="radio" name="q1" value="</a:t>
            </a:r>
            <a:r>
              <a:rPr lang="en-GB" sz="1400" dirty="0" err="1">
                <a:latin typeface="Courier New" panose="02070309020205020404" pitchFamily="49" charset="0"/>
              </a:rPr>
              <a:t>Hombori</a:t>
            </a:r>
            <a:r>
              <a:rPr lang="en-GB" sz="1400" dirty="0">
                <a:latin typeface="Courier New" panose="02070309020205020404" pitchFamily="49" charset="0"/>
              </a:rPr>
              <a:t>"&gt;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1400" dirty="0">
                <a:latin typeface="Courier New" panose="02070309020205020404" pitchFamily="49" charset="0"/>
              </a:rPr>
              <a:t>&lt;</a:t>
            </a:r>
            <a:r>
              <a:rPr lang="en-GB" sz="1400" dirty="0" err="1">
                <a:latin typeface="Courier New" panose="02070309020205020404" pitchFamily="49" charset="0"/>
              </a:rPr>
              <a:t>br</a:t>
            </a:r>
            <a:r>
              <a:rPr lang="en-GB" sz="1400" dirty="0">
                <a:latin typeface="Courier New" panose="02070309020205020404" pitchFamily="49" charset="0"/>
              </a:rPr>
              <a:t>&gt; &lt;</a:t>
            </a:r>
            <a:r>
              <a:rPr lang="en-GB" sz="1400" dirty="0" err="1">
                <a:latin typeface="Courier New" panose="02070309020205020404" pitchFamily="49" charset="0"/>
              </a:rPr>
              <a:t>br</a:t>
            </a:r>
            <a:r>
              <a:rPr lang="en-GB" sz="1400" dirty="0">
                <a:latin typeface="Courier New" panose="02070309020205020404" pitchFamily="49" charset="0"/>
              </a:rPr>
              <a:t>&gt;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1400" dirty="0">
                <a:latin typeface="Courier New" panose="02070309020205020404" pitchFamily="49" charset="0"/>
              </a:rPr>
              <a:t>&lt;legend&gt;Which city is the capital of Egypt?&lt;/legend&gt;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1400" dirty="0">
                <a:latin typeface="Courier New" panose="02070309020205020404" pitchFamily="49" charset="0"/>
              </a:rPr>
              <a:t>Cairo &lt;input type="radio" name="q2" value="Cairo"&gt;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1400" dirty="0">
                <a:latin typeface="Courier New" panose="02070309020205020404" pitchFamily="49" charset="0"/>
              </a:rPr>
              <a:t>Tunis &lt;input type="radio" name="q2" value="Tunis"&gt;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1400" dirty="0">
                <a:latin typeface="Courier New" panose="02070309020205020404" pitchFamily="49" charset="0"/>
              </a:rPr>
              <a:t>Abuja &lt;input type="radio" name="q2" value="</a:t>
            </a:r>
            <a:r>
              <a:rPr lang="en-GB" sz="1400" dirty="0" err="1">
                <a:latin typeface="Courier New" panose="02070309020205020404" pitchFamily="49" charset="0"/>
              </a:rPr>
              <a:t>Abudja</a:t>
            </a:r>
            <a:r>
              <a:rPr lang="en-GB" sz="1400" dirty="0">
                <a:latin typeface="Courier New" panose="02070309020205020404" pitchFamily="49" charset="0"/>
              </a:rPr>
              <a:t>"&gt;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1400" dirty="0">
                <a:latin typeface="Courier New" panose="02070309020205020404" pitchFamily="49" charset="0"/>
              </a:rPr>
              <a:t>Tehran &lt;input type="radio" name="q2" value="Tehran"&gt;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1400" dirty="0">
                <a:latin typeface="Courier New" panose="02070309020205020404" pitchFamily="49" charset="0"/>
              </a:rPr>
              <a:t>&lt;</a:t>
            </a:r>
            <a:r>
              <a:rPr lang="en-GB" sz="1400" dirty="0" err="1">
                <a:latin typeface="Courier New" panose="02070309020205020404" pitchFamily="49" charset="0"/>
              </a:rPr>
              <a:t>br</a:t>
            </a:r>
            <a:r>
              <a:rPr lang="en-GB" sz="1400" dirty="0">
                <a:latin typeface="Courier New" panose="02070309020205020404" pitchFamily="49" charset="0"/>
              </a:rPr>
              <a:t>&gt; &lt;</a:t>
            </a:r>
            <a:r>
              <a:rPr lang="en-GB" sz="1400" dirty="0" err="1">
                <a:latin typeface="Courier New" panose="02070309020205020404" pitchFamily="49" charset="0"/>
              </a:rPr>
              <a:t>br</a:t>
            </a:r>
            <a:r>
              <a:rPr lang="en-GB" sz="1400" dirty="0">
                <a:latin typeface="Courier New" panose="02070309020205020404" pitchFamily="49" charset="0"/>
              </a:rPr>
              <a:t>&gt;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1400" dirty="0">
                <a:latin typeface="Courier New" panose="02070309020205020404" pitchFamily="49" charset="0"/>
              </a:rPr>
              <a:t>&lt;input type="submit" value="Submit"&gt;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1400" dirty="0">
                <a:latin typeface="Courier New" panose="02070309020205020404" pitchFamily="49" charset="0"/>
              </a:rPr>
              <a:t>&lt;/form&gt;</a:t>
            </a:r>
            <a:endParaRPr lang="en-GB" sz="1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E0B375-CDF0-4B39-AAC0-DE8C600E73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7825" y="3249031"/>
            <a:ext cx="4981575" cy="337996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EFB9968-1D9E-4165-9D58-AD0FD63CB6CF}"/>
              </a:ext>
            </a:extLst>
          </p:cNvPr>
          <p:cNvSpPr txBox="1"/>
          <p:nvPr/>
        </p:nvSpPr>
        <p:spPr>
          <a:xfrm>
            <a:off x="7488237" y="1008360"/>
            <a:ext cx="4295775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dirty="0"/>
              <a:t>This form executes the script </a:t>
            </a:r>
            <a:r>
              <a:rPr lang="en-GB" sz="2400" dirty="0" err="1">
                <a:latin typeface="Consolas" panose="020B0609020204030204" pitchFamily="49" charset="0"/>
              </a:rPr>
              <a:t>quiz.pyw</a:t>
            </a:r>
            <a:r>
              <a:rPr lang="en-GB" sz="2400" dirty="0">
                <a:latin typeface="Consolas" panose="020B0609020204030204" pitchFamily="49" charset="0"/>
              </a:rPr>
              <a:t> </a:t>
            </a:r>
            <a:r>
              <a:rPr lang="en-GB" sz="2400" dirty="0"/>
              <a:t>that is in a directory called </a:t>
            </a:r>
            <a:r>
              <a:rPr lang="en-GB" sz="2400" dirty="0" err="1">
                <a:latin typeface="Consolas" panose="020B0609020204030204" pitchFamily="49" charset="0"/>
              </a:rPr>
              <a:t>cgi</a:t>
            </a:r>
            <a:r>
              <a:rPr lang="en-GB" sz="2400" dirty="0">
                <a:latin typeface="Consolas" panose="020B0609020204030204" pitchFamily="49" charset="0"/>
              </a:rPr>
              <a:t>-bin</a:t>
            </a:r>
            <a:r>
              <a:rPr lang="en-GB" sz="2400" dirty="0"/>
              <a:t>. We are going to create the script next.</a:t>
            </a:r>
          </a:p>
        </p:txBody>
      </p:sp>
    </p:spTree>
    <p:extLst>
      <p:ext uri="{BB962C8B-B14F-4D97-AF65-F5344CB8AC3E}">
        <p14:creationId xmlns:p14="http://schemas.microsoft.com/office/powerpoint/2010/main" val="1848279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96011-648D-4E7C-8DF5-8CE932C76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quiz.pyw</a:t>
            </a:r>
            <a:r>
              <a:rPr lang="en-GB" dirty="0"/>
              <a:t>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48324-6FF5-42FB-8E6A-1DC4F69A5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072" y="1178809"/>
            <a:ext cx="5858828" cy="4891792"/>
          </a:xfrm>
          <a:ln>
            <a:solidFill>
              <a:srgbClr val="92D05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1800" dirty="0">
                <a:latin typeface="Consolas" panose="020B0609020204030204" pitchFamily="49" charset="0"/>
              </a:rPr>
              <a:t>import </a:t>
            </a:r>
            <a:r>
              <a:rPr lang="en-GB" sz="1800" dirty="0" err="1">
                <a:latin typeface="Consolas" panose="020B0609020204030204" pitchFamily="49" charset="0"/>
              </a:rPr>
              <a:t>cgi</a:t>
            </a:r>
            <a:r>
              <a:rPr lang="en-GB" sz="1800" dirty="0">
                <a:latin typeface="Consolas" panose="020B0609020204030204" pitchFamily="49" charset="0"/>
              </a:rPr>
              <a:t>, </a:t>
            </a:r>
            <a:r>
              <a:rPr lang="en-GB" sz="1800" dirty="0" err="1">
                <a:latin typeface="Consolas" panose="020B0609020204030204" pitchFamily="49" charset="0"/>
              </a:rPr>
              <a:t>cgitb</a:t>
            </a:r>
            <a:r>
              <a:rPr lang="en-GB" sz="1800" dirty="0">
                <a:latin typeface="Consolas" panose="020B0609020204030204" pitchFamily="49" charset="0"/>
              </a:rPr>
              <a:t>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1800" dirty="0">
                <a:latin typeface="Consolas" panose="020B0609020204030204" pitchFamily="49" charset="0"/>
              </a:rPr>
              <a:t>form = </a:t>
            </a:r>
            <a:r>
              <a:rPr lang="en-GB" sz="1800" dirty="0" err="1">
                <a:latin typeface="Consolas" panose="020B0609020204030204" pitchFamily="49" charset="0"/>
              </a:rPr>
              <a:t>cgi.FieldStorage</a:t>
            </a:r>
            <a:r>
              <a:rPr lang="en-GB" sz="1800" dirty="0">
                <a:latin typeface="Consolas" panose="020B0609020204030204" pitchFamily="49" charset="0"/>
              </a:rPr>
              <a:t>()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1800" dirty="0">
                <a:latin typeface="Consolas" panose="020B0609020204030204" pitchFamily="49" charset="0"/>
              </a:rPr>
              <a:t>q1=</a:t>
            </a:r>
            <a:r>
              <a:rPr lang="en-GB" sz="1800" dirty="0" err="1">
                <a:latin typeface="Consolas" panose="020B0609020204030204" pitchFamily="49" charset="0"/>
              </a:rPr>
              <a:t>form.getvalue</a:t>
            </a:r>
            <a:r>
              <a:rPr lang="en-GB" sz="1800" dirty="0">
                <a:latin typeface="Consolas" panose="020B0609020204030204" pitchFamily="49" charset="0"/>
              </a:rPr>
              <a:t>('q1’)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1800" dirty="0">
                <a:latin typeface="Consolas" panose="020B0609020204030204" pitchFamily="49" charset="0"/>
              </a:rPr>
              <a:t>q2=</a:t>
            </a:r>
            <a:r>
              <a:rPr lang="en-GB" sz="1800" dirty="0" err="1">
                <a:latin typeface="Consolas" panose="020B0609020204030204" pitchFamily="49" charset="0"/>
              </a:rPr>
              <a:t>form.getvalue</a:t>
            </a:r>
            <a:r>
              <a:rPr lang="en-GB" sz="1800" dirty="0">
                <a:latin typeface="Consolas" panose="020B0609020204030204" pitchFamily="49" charset="0"/>
              </a:rPr>
              <a:t>('q2’)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1800" dirty="0">
                <a:latin typeface="Consolas" panose="020B0609020204030204" pitchFamily="49" charset="0"/>
              </a:rPr>
              <a:t>operator=</a:t>
            </a:r>
            <a:r>
              <a:rPr lang="en-GB" sz="1800" dirty="0" err="1">
                <a:latin typeface="Consolas" panose="020B0609020204030204" pitchFamily="49" charset="0"/>
              </a:rPr>
              <a:t>form.getvalue</a:t>
            </a:r>
            <a:r>
              <a:rPr lang="en-GB" sz="1800" dirty="0">
                <a:latin typeface="Consolas" panose="020B0609020204030204" pitchFamily="49" charset="0"/>
              </a:rPr>
              <a:t>('operator’)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1800" dirty="0">
                <a:latin typeface="Consolas" panose="020B0609020204030204" pitchFamily="49" charset="0"/>
              </a:rPr>
              <a:t>print ("</a:t>
            </a:r>
            <a:r>
              <a:rPr lang="en-GB" sz="1800" dirty="0" err="1">
                <a:latin typeface="Consolas" panose="020B0609020204030204" pitchFamily="49" charset="0"/>
              </a:rPr>
              <a:t>Content-type:text</a:t>
            </a:r>
            <a:r>
              <a:rPr lang="en-GB" sz="1800" dirty="0">
                <a:latin typeface="Consolas" panose="020B0609020204030204" pitchFamily="49" charset="0"/>
              </a:rPr>
              <a:t>/html\n\n")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1800" dirty="0">
                <a:latin typeface="Consolas" panose="020B0609020204030204" pitchFamily="49" charset="0"/>
              </a:rPr>
              <a:t>print ("&lt;html&gt;")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1800" dirty="0">
                <a:latin typeface="Consolas" panose="020B0609020204030204" pitchFamily="49" charset="0"/>
              </a:rPr>
              <a:t>print ("&lt;head&gt;")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1800" dirty="0">
                <a:latin typeface="Consolas" panose="020B0609020204030204" pitchFamily="49" charset="0"/>
              </a:rPr>
              <a:t>print ("&lt;title&gt;Quiz&lt;/title&gt;")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1800" dirty="0">
                <a:latin typeface="Consolas" panose="020B0609020204030204" pitchFamily="49" charset="0"/>
              </a:rPr>
              <a:t>print ("&lt;/head&gt;")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1800" dirty="0">
                <a:latin typeface="Consolas" panose="020B0609020204030204" pitchFamily="49" charset="0"/>
              </a:rPr>
              <a:t>print ("&lt;body&gt;")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1800" dirty="0">
                <a:latin typeface="Consolas" panose="020B0609020204030204" pitchFamily="49" charset="0"/>
              </a:rPr>
              <a:t>print ("&lt;h1&gt;Results&lt;/h1&gt;")</a:t>
            </a:r>
          </a:p>
        </p:txBody>
      </p:sp>
    </p:spTree>
    <p:extLst>
      <p:ext uri="{BB962C8B-B14F-4D97-AF65-F5344CB8AC3E}">
        <p14:creationId xmlns:p14="http://schemas.microsoft.com/office/powerpoint/2010/main" val="33692712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96011-648D-4E7C-8DF5-8CE932C76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quiz.pyw</a:t>
            </a:r>
            <a:r>
              <a:rPr lang="en-GB" dirty="0"/>
              <a:t>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48324-6FF5-42FB-8E6A-1DC4F69A5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100" y="926306"/>
            <a:ext cx="7899400" cy="5029994"/>
          </a:xfrm>
          <a:ln>
            <a:solidFill>
              <a:srgbClr val="92D050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sz="2300" dirty="0">
                <a:latin typeface="Courier New" panose="02070309020205020404" pitchFamily="49" charset="0"/>
              </a:rPr>
              <a:t>correct=0 </a:t>
            </a:r>
          </a:p>
          <a:p>
            <a:pPr marL="0" indent="0">
              <a:buNone/>
            </a:pPr>
            <a:r>
              <a:rPr lang="en-GB" sz="2300" dirty="0">
                <a:latin typeface="Courier New" panose="02070309020205020404" pitchFamily="49" charset="0"/>
              </a:rPr>
              <a:t>if q1 == "Bamako": </a:t>
            </a:r>
          </a:p>
          <a:p>
            <a:pPr marL="0" indent="0">
              <a:buNone/>
            </a:pPr>
            <a:r>
              <a:rPr lang="en-GB" sz="2300" dirty="0">
                <a:latin typeface="Courier New" panose="02070309020205020404" pitchFamily="49" charset="0"/>
              </a:rPr>
              <a:t>   print ("&lt;p&gt;1. Correct&lt;/p&gt;") </a:t>
            </a:r>
          </a:p>
          <a:p>
            <a:pPr marL="0" indent="0">
              <a:buNone/>
            </a:pPr>
            <a:r>
              <a:rPr lang="en-GB" sz="2300" dirty="0">
                <a:latin typeface="Courier New" panose="02070309020205020404" pitchFamily="49" charset="0"/>
              </a:rPr>
              <a:t>   correct=correct+1 </a:t>
            </a:r>
          </a:p>
          <a:p>
            <a:pPr marL="0" indent="0">
              <a:buNone/>
            </a:pPr>
            <a:r>
              <a:rPr lang="en-GB" sz="2300" dirty="0">
                <a:latin typeface="Courier New" panose="02070309020205020404" pitchFamily="49" charset="0"/>
              </a:rPr>
              <a:t>else: </a:t>
            </a:r>
          </a:p>
          <a:p>
            <a:pPr marL="0" indent="0">
              <a:buNone/>
            </a:pPr>
            <a:r>
              <a:rPr lang="en-GB" sz="2300" dirty="0">
                <a:latin typeface="Courier New" panose="02070309020205020404" pitchFamily="49" charset="0"/>
              </a:rPr>
              <a:t>   print ("&lt;p&gt;1. Incorrect. The correct answer is Bamako&lt;/p&gt;") </a:t>
            </a:r>
          </a:p>
          <a:p>
            <a:pPr marL="0" indent="0">
              <a:buNone/>
            </a:pPr>
            <a:r>
              <a:rPr lang="en-GB" sz="2300" dirty="0">
                <a:latin typeface="Courier New" panose="02070309020205020404" pitchFamily="49" charset="0"/>
              </a:rPr>
              <a:t>if q2 == "Cairo": </a:t>
            </a:r>
          </a:p>
          <a:p>
            <a:pPr marL="0" indent="0">
              <a:buNone/>
            </a:pPr>
            <a:r>
              <a:rPr lang="en-GB" sz="2300" dirty="0">
                <a:latin typeface="Courier New" panose="02070309020205020404" pitchFamily="49" charset="0"/>
              </a:rPr>
              <a:t>   print ("&lt;p&gt;2. Correct&lt;/p&gt;") </a:t>
            </a:r>
          </a:p>
          <a:p>
            <a:pPr marL="0" indent="0">
              <a:buNone/>
            </a:pPr>
            <a:r>
              <a:rPr lang="en-GB" sz="2300" dirty="0">
                <a:latin typeface="Courier New" panose="02070309020205020404" pitchFamily="49" charset="0"/>
              </a:rPr>
              <a:t>   correct=correct+1 </a:t>
            </a:r>
          </a:p>
          <a:p>
            <a:pPr marL="0" indent="0">
              <a:buNone/>
            </a:pPr>
            <a:r>
              <a:rPr lang="en-GB" sz="2300" dirty="0">
                <a:latin typeface="Courier New" panose="02070309020205020404" pitchFamily="49" charset="0"/>
              </a:rPr>
              <a:t>else: </a:t>
            </a:r>
          </a:p>
          <a:p>
            <a:pPr marL="0" indent="0">
              <a:buNone/>
            </a:pPr>
            <a:r>
              <a:rPr lang="en-GB" sz="2300" dirty="0">
                <a:latin typeface="Courier New" panose="02070309020205020404" pitchFamily="49" charset="0"/>
              </a:rPr>
              <a:t>   print ("&lt;p&gt;2. Incorrect. The correct answer is Cairo&lt;/p&gt;") </a:t>
            </a:r>
          </a:p>
          <a:p>
            <a:pPr marL="0" indent="0">
              <a:buNone/>
            </a:pPr>
            <a:r>
              <a:rPr lang="en-GB" sz="2300" dirty="0">
                <a:latin typeface="Courier New" panose="02070309020205020404" pitchFamily="49" charset="0"/>
              </a:rPr>
              <a:t>print ("&lt;h2&gt;You scored %s /2&lt;/h2&gt;" % (str(correct))) </a:t>
            </a:r>
          </a:p>
          <a:p>
            <a:pPr marL="0" indent="0">
              <a:buNone/>
            </a:pPr>
            <a:r>
              <a:rPr lang="en-GB" sz="2300" dirty="0">
                <a:latin typeface="Courier New" panose="02070309020205020404" pitchFamily="49" charset="0"/>
              </a:rPr>
              <a:t>print ("&lt;a </a:t>
            </a:r>
            <a:r>
              <a:rPr lang="en-GB" sz="2300" dirty="0" err="1">
                <a:latin typeface="Courier New" panose="02070309020205020404" pitchFamily="49" charset="0"/>
              </a:rPr>
              <a:t>href</a:t>
            </a:r>
            <a:r>
              <a:rPr lang="en-GB" sz="2300" dirty="0">
                <a:latin typeface="Courier New" panose="02070309020205020404" pitchFamily="49" charset="0"/>
              </a:rPr>
              <a:t>='../quiz.html'&gt;Quiz&lt;a&gt;") </a:t>
            </a:r>
          </a:p>
          <a:p>
            <a:pPr marL="0" indent="0">
              <a:buNone/>
            </a:pPr>
            <a:r>
              <a:rPr lang="en-GB" sz="2300" dirty="0">
                <a:latin typeface="Courier New" panose="02070309020205020404" pitchFamily="49" charset="0"/>
              </a:rPr>
              <a:t>print ("&lt;/body&gt;") </a:t>
            </a:r>
          </a:p>
          <a:p>
            <a:pPr marL="0" indent="0">
              <a:buNone/>
            </a:pPr>
            <a:r>
              <a:rPr lang="en-GB" sz="2300" dirty="0">
                <a:latin typeface="Courier New" panose="02070309020205020404" pitchFamily="49" charset="0"/>
              </a:rPr>
              <a:t>print ("&lt;/html&gt;")</a:t>
            </a:r>
            <a:endParaRPr lang="en-GB" sz="2300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D8CA3-D459-4EEE-A0F5-6F8207B76B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6225" y="3429000"/>
            <a:ext cx="4295775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2920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7A8D0-B344-48DD-89D4-C1E38D259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Modify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7BF14-CBF9-4A95-AF46-3DD2ADA75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Modify the quiz so that it has 10 questions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Add CSS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03628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C7237-C79E-4C0F-B362-87E60FC75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quiz.html with CSS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9C866-E03F-44A1-901F-8F11B5D56F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500" y="1127124"/>
            <a:ext cx="7442200" cy="5032375"/>
          </a:xfrm>
          <a:ln>
            <a:solidFill>
              <a:srgbClr val="92D050"/>
            </a:solidFill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&lt;html&gt;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&lt;head&gt;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&lt;title&gt; A simple quiz &lt;/title&gt;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&lt;link </a:t>
            </a:r>
            <a:r>
              <a:rPr lang="en-GB" dirty="0" err="1">
                <a:latin typeface="Consolas" panose="020B0609020204030204" pitchFamily="49" charset="0"/>
              </a:rPr>
              <a:t>rel</a:t>
            </a:r>
            <a:r>
              <a:rPr lang="en-GB" dirty="0">
                <a:latin typeface="Consolas" panose="020B0609020204030204" pitchFamily="49" charset="0"/>
              </a:rPr>
              <a:t>="stylesheet" </a:t>
            </a:r>
            <a:r>
              <a:rPr lang="en-GB" dirty="0" err="1">
                <a:latin typeface="Consolas" panose="020B0609020204030204" pitchFamily="49" charset="0"/>
              </a:rPr>
              <a:t>href</a:t>
            </a:r>
            <a:r>
              <a:rPr lang="en-GB" dirty="0">
                <a:latin typeface="Consolas" panose="020B0609020204030204" pitchFamily="49" charset="0"/>
              </a:rPr>
              <a:t>=“https://www.w3schools.com/w3css/4/w3.css"&gt;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&lt;/head&gt; </a:t>
            </a:r>
          </a:p>
          <a:p>
            <a:pPr marL="0" indent="0">
              <a:buNone/>
            </a:pPr>
            <a:endParaRPr lang="en-GB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&lt;body&gt;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&lt;header class="w3-container w3-green"&gt;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&lt;h1&gt;Quiz&lt;/h1&gt;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&lt;/header&gt;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&lt;div class="w3-container"&gt;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&lt;p&gt; Form goes here &lt;/p&gt;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&lt;/div&gt; </a:t>
            </a:r>
          </a:p>
          <a:p>
            <a:pPr marL="0" indent="0">
              <a:buNone/>
            </a:pPr>
            <a:endParaRPr lang="en-GB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&lt;footer class="w3-container w3-green"&gt;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&lt;h5&gt;Grey, 2018&lt;/h5&gt;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&lt;/footer&gt;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&lt;/body&gt;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&lt;/html&gt;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10AF739-216C-41F5-943C-B680D5A68D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1072" y="2481262"/>
            <a:ext cx="5046028" cy="3867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4427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5E49B-7E68-4B06-9C1A-EB7F92431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quiz.pyw</a:t>
            </a:r>
            <a:r>
              <a:rPr lang="en-GB" dirty="0"/>
              <a:t> with CSS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6E33E-5905-453F-8FFB-D8E2B84EED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1190625"/>
            <a:ext cx="7607300" cy="4791075"/>
          </a:xfrm>
          <a:ln>
            <a:solidFill>
              <a:srgbClr val="92D050"/>
            </a:solidFill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print ("&lt;head&gt;")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print ("&lt;title&gt;Simple calculator&lt;/title&gt;")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print ("&lt;link </a:t>
            </a:r>
            <a:r>
              <a:rPr lang="en-GB" dirty="0" err="1">
                <a:latin typeface="Consolas" panose="020B0609020204030204" pitchFamily="49" charset="0"/>
              </a:rPr>
              <a:t>rel</a:t>
            </a:r>
            <a:r>
              <a:rPr lang="en-GB" dirty="0">
                <a:latin typeface="Consolas" panose="020B0609020204030204" pitchFamily="49" charset="0"/>
              </a:rPr>
              <a:t>='stylesheet' </a:t>
            </a:r>
            <a:r>
              <a:rPr lang="en-GB" dirty="0" err="1">
                <a:latin typeface="Consolas" panose="020B0609020204030204" pitchFamily="49" charset="0"/>
              </a:rPr>
              <a:t>href</a:t>
            </a:r>
            <a:r>
              <a:rPr lang="en-GB" dirty="0">
                <a:latin typeface="Consolas" panose="020B0609020204030204" pitchFamily="49" charset="0"/>
              </a:rPr>
              <a:t>='</a:t>
            </a:r>
            <a:r>
              <a:rPr lang="en-GB" u="sng" dirty="0">
                <a:latin typeface="Consolas" panose="020B0609020204030204" pitchFamily="49" charset="0"/>
              </a:rPr>
              <a:t>https://www.w3schools.com/w3css/4/w3.css</a:t>
            </a:r>
            <a:r>
              <a:rPr lang="en-GB" dirty="0">
                <a:latin typeface="Consolas" panose="020B0609020204030204" pitchFamily="49" charset="0"/>
              </a:rPr>
              <a:t>'&gt;")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print ("&lt;/head&gt;")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print ("&lt;body&gt;")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print ("&lt;header class='w3-container w3-green'&gt;")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print ("&lt;h1&gt;Results&lt;/h1&gt;")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print ("&lt;/header&gt;")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print ("&lt;div class='w3-container'&gt;")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correct=0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# code continues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print ("&lt;a </a:t>
            </a:r>
            <a:r>
              <a:rPr lang="en-GB" dirty="0" err="1">
                <a:latin typeface="Consolas" panose="020B0609020204030204" pitchFamily="49" charset="0"/>
              </a:rPr>
              <a:t>href</a:t>
            </a:r>
            <a:r>
              <a:rPr lang="en-GB" dirty="0">
                <a:latin typeface="Consolas" panose="020B0609020204030204" pitchFamily="49" charset="0"/>
              </a:rPr>
              <a:t>='../quiz.html'&gt;Quiz&lt;a&gt;")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print ("&lt;/div&gt;")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print ("&lt;footer class='w3-container w3-green'&gt;")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print (" &lt;h5&gt;Grey, 2018&lt;/h5&gt;")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print ("&lt;/footer&gt;")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print ("&lt;/body&gt;")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print ("&lt;/html&gt;")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A882896-0FF4-4618-9C80-2312DA9B8C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599" y="2174874"/>
            <a:ext cx="6034931" cy="4611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363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84FF0-A857-4557-981C-EA22DDB7F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Common Gateway Interface (CGI)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2A5279-6B60-4F16-9762-C3CD038499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CGI allows us to run server-side scripts.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b="1" dirty="0"/>
              <a:t>Server-side</a:t>
            </a:r>
            <a:r>
              <a:rPr lang="en-GB" dirty="0"/>
              <a:t> means that the processing is run on the server as opposed to </a:t>
            </a:r>
            <a:r>
              <a:rPr lang="en-GB" b="1" dirty="0"/>
              <a:t>client-side </a:t>
            </a:r>
            <a:r>
              <a:rPr lang="en-GB" dirty="0"/>
              <a:t>where the processing occurs on local machine.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err="1"/>
              <a:t>Javascript</a:t>
            </a:r>
            <a:r>
              <a:rPr lang="en-GB" dirty="0"/>
              <a:t> is used to run client-side scripts, but server-side scripts can use Python among other languages.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We are going to use Python server-side scripts to create calculator and quiz apps.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257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FF731-785E-499C-A83E-9DF7BAB0B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Calculator App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35DC8-6B59-4874-8B5A-2BE9909BF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Create a simple calculator app that has two pages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There will be one html file and one Python script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5748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960A8-2FFB-4A5B-A91E-219B8C08D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Webserver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22EEC-1180-4B3C-8EDB-47FB377B3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518" y="1253331"/>
            <a:ext cx="10653754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To start with we need to get a webserver running.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Copy the code below into a file called </a:t>
            </a:r>
            <a:r>
              <a:rPr lang="en-GB" dirty="0">
                <a:latin typeface="Consolas" panose="020B0609020204030204" pitchFamily="49" charset="0"/>
                <a:hlinkClick r:id="rId2"/>
              </a:rPr>
              <a:t>webserver.py</a:t>
            </a:r>
            <a:r>
              <a:rPr lang="en-GB" dirty="0"/>
              <a:t> and then run the code.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B915BFD-D9AD-46D2-B719-305B283D2C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087990"/>
              </p:ext>
            </p:extLst>
          </p:nvPr>
        </p:nvGraphicFramePr>
        <p:xfrm>
          <a:off x="1780210" y="2689860"/>
          <a:ext cx="8128000" cy="37109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31687">
                  <a:extLst>
                    <a:ext uri="{9D8B030D-6E8A-4147-A177-3AD203B41FA5}">
                      <a16:colId xmlns:a16="http://schemas.microsoft.com/office/drawing/2014/main" val="2448355077"/>
                    </a:ext>
                  </a:extLst>
                </a:gridCol>
                <a:gridCol w="7496313">
                  <a:extLst>
                    <a:ext uri="{9D8B030D-6E8A-4147-A177-3AD203B41FA5}">
                      <a16:colId xmlns:a16="http://schemas.microsoft.com/office/drawing/2014/main" val="14366578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from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http.server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 import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HTTPServer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CGIHTTPRequestHandler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class Handler(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CGIHTTPRequestHandler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cgi_directories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 = ["/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cgi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-bin"]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print("Webserver running")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HTTPServer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(("", 8080), Handler).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serve_forever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185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257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59B26-3534-4E2A-8655-1A850FEAF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calculator.html – Template Skeleton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D7538-8344-473F-8457-7868D88F6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307" y="1188720"/>
            <a:ext cx="5682487" cy="3899205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sz="3200" dirty="0"/>
              <a:t>In the same folder as </a:t>
            </a:r>
            <a:r>
              <a:rPr lang="en-GB" sz="3200" dirty="0">
                <a:latin typeface="Consolas" panose="020B0609020204030204" pitchFamily="49" charset="0"/>
                <a:cs typeface="Courier New" panose="02070309020205020404" pitchFamily="49" charset="0"/>
              </a:rPr>
              <a:t>webserver.py </a:t>
            </a:r>
            <a:r>
              <a:rPr lang="en-GB" sz="3200" dirty="0">
                <a:cs typeface="Courier New" panose="02070309020205020404" pitchFamily="49" charset="0"/>
              </a:rPr>
              <a:t>create a HTML file called </a:t>
            </a:r>
            <a:r>
              <a:rPr lang="en-GB" sz="3200" dirty="0">
                <a:latin typeface="Consolas" panose="020B0609020204030204" pitchFamily="49" charset="0"/>
                <a:cs typeface="Courier New" panose="02070309020205020404" pitchFamily="49" charset="0"/>
              </a:rPr>
              <a:t>calculator.html</a:t>
            </a:r>
            <a:endParaRPr lang="en-GB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C27581E-E523-4269-AFF8-25F1A810AC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186401"/>
              </p:ext>
            </p:extLst>
          </p:nvPr>
        </p:nvGraphicFramePr>
        <p:xfrm>
          <a:off x="6282207" y="1188720"/>
          <a:ext cx="5055264" cy="44805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055264">
                  <a:extLst>
                    <a:ext uri="{9D8B030D-6E8A-4147-A177-3AD203B41FA5}">
                      <a16:colId xmlns:a16="http://schemas.microsoft.com/office/drawing/2014/main" val="14366578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&lt;html&gt;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&lt;head&gt;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&lt;title&gt; A simple calculator &lt;/title&gt;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&lt;/head&gt;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&lt;body&gt;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&lt;h1&gt;Calculator&lt;/h1&gt;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&lt;p&gt;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Form goes here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&lt;/p&gt;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&lt;/body&gt;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&lt;/html&gt;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185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3726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59B26-3534-4E2A-8655-1A850FEAF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calculator.html - Form </a:t>
            </a: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FC721B90-C2C9-4A1C-A702-3F3105453B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372656"/>
              </p:ext>
            </p:extLst>
          </p:nvPr>
        </p:nvGraphicFramePr>
        <p:xfrm>
          <a:off x="139383" y="840922"/>
          <a:ext cx="7617459" cy="507168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617459">
                  <a:extLst>
                    <a:ext uri="{9D8B030D-6E8A-4147-A177-3AD203B41FA5}">
                      <a16:colId xmlns:a16="http://schemas.microsoft.com/office/drawing/2014/main" val="14366578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&lt;form method="POST" action="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cgi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-bin/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calculator.pyw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"&gt;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Value 1 &lt;input type="text" name="num1"&gt; &lt;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br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&gt;&lt;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br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&gt;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&lt;select name="operator"&gt;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&lt;option value="add"&gt;Add&lt;/option&gt;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&lt;option value="subtract"&gt;Subtract&lt;/option&gt;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&lt;/select&gt;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br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&gt;&lt;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br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&gt;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Value 2 &lt;input type="text" name="num2"&gt;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br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&gt;&lt;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br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&gt;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&lt;input type="submit" value="Calculate"&gt;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&lt;/form&gt;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18587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0607F23-63F3-4F31-8477-E8954B1C0A36}"/>
              </a:ext>
            </a:extLst>
          </p:cNvPr>
          <p:cNvSpPr txBox="1"/>
          <p:nvPr/>
        </p:nvSpPr>
        <p:spPr>
          <a:xfrm>
            <a:off x="8043284" y="1320139"/>
            <a:ext cx="3665511" cy="440120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800" dirty="0"/>
              <a:t>This form executes the Python script </a:t>
            </a:r>
            <a:r>
              <a:rPr lang="en-GB" sz="2800" dirty="0" err="1">
                <a:latin typeface="Consolas" panose="020B0609020204030204" pitchFamily="49" charset="0"/>
              </a:rPr>
              <a:t>calculator.pyw</a:t>
            </a:r>
            <a:r>
              <a:rPr lang="en-GB" sz="2800" dirty="0">
                <a:latin typeface="Consolas" panose="020B0609020204030204" pitchFamily="49" charset="0"/>
              </a:rPr>
              <a:t> </a:t>
            </a:r>
            <a:r>
              <a:rPr lang="en-GB" sz="2800" dirty="0"/>
              <a:t>that is in a directory called </a:t>
            </a:r>
            <a:r>
              <a:rPr lang="en-GB" sz="2800" dirty="0" err="1">
                <a:latin typeface="Consolas" panose="020B0609020204030204" pitchFamily="49" charset="0"/>
              </a:rPr>
              <a:t>cgi</a:t>
            </a:r>
            <a:r>
              <a:rPr lang="en-GB" sz="2800" dirty="0">
                <a:latin typeface="Consolas" panose="020B0609020204030204" pitchFamily="49" charset="0"/>
              </a:rPr>
              <a:t>-bin</a:t>
            </a:r>
            <a:r>
              <a:rPr lang="en-GB" sz="2800" dirty="0"/>
              <a:t>. We are going to create the script next.</a:t>
            </a:r>
          </a:p>
          <a:p>
            <a:endParaRPr lang="en-GB" sz="2800" dirty="0"/>
          </a:p>
          <a:p>
            <a:r>
              <a:rPr lang="en-GB" sz="2800" dirty="0"/>
              <a:t>Add in options for </a:t>
            </a:r>
            <a:r>
              <a:rPr lang="en-GB" sz="2800" dirty="0">
                <a:latin typeface="Consolas" panose="020B0609020204030204" pitchFamily="49" charset="0"/>
              </a:rPr>
              <a:t>divide</a:t>
            </a:r>
            <a:r>
              <a:rPr lang="en-GB" sz="2800" dirty="0"/>
              <a:t> and </a:t>
            </a:r>
            <a:r>
              <a:rPr lang="en-GB" sz="2800" dirty="0">
                <a:latin typeface="Consolas" panose="020B0609020204030204" pitchFamily="49" charset="0"/>
              </a:rPr>
              <a:t>multiply</a:t>
            </a:r>
          </a:p>
        </p:txBody>
      </p:sp>
    </p:spTree>
    <p:extLst>
      <p:ext uri="{BB962C8B-B14F-4D97-AF65-F5344CB8AC3E}">
        <p14:creationId xmlns:p14="http://schemas.microsoft.com/office/powerpoint/2010/main" val="1500837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59B26-3534-4E2A-8655-1A850FEAF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calculator.html - Form </a:t>
            </a: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FC721B90-C2C9-4A1C-A702-3F3105453B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37085"/>
              </p:ext>
            </p:extLst>
          </p:nvPr>
        </p:nvGraphicFramePr>
        <p:xfrm>
          <a:off x="139383" y="840922"/>
          <a:ext cx="7617459" cy="598608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617459">
                  <a:extLst>
                    <a:ext uri="{9D8B030D-6E8A-4147-A177-3AD203B41FA5}">
                      <a16:colId xmlns:a16="http://schemas.microsoft.com/office/drawing/2014/main" val="14366578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&lt;form method="POST" action="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cgi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-bin/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calculator.pyw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"&gt;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Value 1 &lt;input type="text" name="num1"&gt; &lt;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br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&gt;&lt;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br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&gt;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&lt;select name="operator"&gt;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&lt;option value="add"&gt;Add&lt;/option&gt;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&lt;option value="subtract"&gt;Subtract&lt;/option&gt;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&lt;option value="divide"&gt;Divide&lt;/option&gt;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&lt;option value="multiply"&gt;Multiply&lt;/option&gt;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&lt;/select&gt;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br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&gt;&lt;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br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&gt;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Value 2 &lt;input type="text" name="num2"&gt;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br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&gt;&lt;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br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&gt;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&lt;input type="submit" value="Calculate"&gt;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&lt;/form&gt;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185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3219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59B26-3534-4E2A-8655-1A850FEAF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calculator.html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F493CAF-A522-458C-B622-A8462812C5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5010" y="1667141"/>
            <a:ext cx="6886990" cy="468315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2C3AC53-A599-404A-9B91-21CBB2C71CCF}"/>
              </a:ext>
            </a:extLst>
          </p:cNvPr>
          <p:cNvSpPr txBox="1"/>
          <p:nvPr/>
        </p:nvSpPr>
        <p:spPr>
          <a:xfrm>
            <a:off x="345337" y="913275"/>
            <a:ext cx="11773546" cy="5749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GB" sz="2800" dirty="0">
                <a:cs typeface="Courier New" panose="02070309020205020404" pitchFamily="49" charset="0"/>
              </a:rPr>
              <a:t>You can access the web page via </a:t>
            </a:r>
            <a:r>
              <a:rPr lang="en-GB" sz="2800" dirty="0">
                <a:cs typeface="Courier New" panose="02070309020205020404" pitchFamily="49" charset="0"/>
                <a:hlinkClick r:id="rId3"/>
              </a:rPr>
              <a:t>http://localhost:8080/calculator.html</a:t>
            </a:r>
            <a:endParaRPr lang="en-GB" sz="2800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51392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1878</TotalTime>
  <Words>2069</Words>
  <Application>Microsoft Office PowerPoint</Application>
  <PresentationFormat>Widescreen</PresentationFormat>
  <Paragraphs>322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Calibri</vt:lpstr>
      <vt:lpstr>Calibri Light</vt:lpstr>
      <vt:lpstr>Consolas</vt:lpstr>
      <vt:lpstr>Courier New</vt:lpstr>
      <vt:lpstr>gg sans</vt:lpstr>
      <vt:lpstr>Times New Roman</vt:lpstr>
      <vt:lpstr>Wingdings</vt:lpstr>
      <vt:lpstr>1_Office Theme</vt:lpstr>
      <vt:lpstr>Common Gateway Interface (CGI)</vt:lpstr>
      <vt:lpstr>Learning Objectives</vt:lpstr>
      <vt:lpstr>Common Gateway Interface (CGI)</vt:lpstr>
      <vt:lpstr>Calculator App</vt:lpstr>
      <vt:lpstr>Webserver</vt:lpstr>
      <vt:lpstr>calculator.html – Template Skeleton</vt:lpstr>
      <vt:lpstr>calculator.html - Form </vt:lpstr>
      <vt:lpstr>calculator.html - Form </vt:lpstr>
      <vt:lpstr>calculator.html</vt:lpstr>
      <vt:lpstr>calculator.pyw</vt:lpstr>
      <vt:lpstr>calculator.pyw I</vt:lpstr>
      <vt:lpstr>calculator.pyw II</vt:lpstr>
      <vt:lpstr>calculator.pyw II</vt:lpstr>
      <vt:lpstr>Running</vt:lpstr>
      <vt:lpstr>calculator.html with CSS</vt:lpstr>
      <vt:lpstr>calculator.pyw with CSS</vt:lpstr>
      <vt:lpstr>Create QUIZ App</vt:lpstr>
      <vt:lpstr>Create Quiz App</vt:lpstr>
      <vt:lpstr>quiz.html – Template skeleton</vt:lpstr>
      <vt:lpstr>quiz.html form</vt:lpstr>
      <vt:lpstr>quiz.pyw I</vt:lpstr>
      <vt:lpstr>quiz.pyw II</vt:lpstr>
      <vt:lpstr>Modify</vt:lpstr>
      <vt:lpstr>quiz.html with CSS</vt:lpstr>
      <vt:lpstr>quiz.pyw with CSS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</dc:title>
  <dc:creator>Grey William</dc:creator>
  <cp:lastModifiedBy>Chezka Mae Madrona</cp:lastModifiedBy>
  <cp:revision>128</cp:revision>
  <cp:lastPrinted>2016-09-16T11:32:46Z</cp:lastPrinted>
  <dcterms:created xsi:type="dcterms:W3CDTF">2016-09-09T07:37:57Z</dcterms:created>
  <dcterms:modified xsi:type="dcterms:W3CDTF">2025-03-25T10:29:56Z</dcterms:modified>
</cp:coreProperties>
</file>