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9" r:id="rId2"/>
    <p:sldId id="307" r:id="rId3"/>
    <p:sldId id="304" r:id="rId4"/>
    <p:sldId id="314" r:id="rId5"/>
    <p:sldId id="313" r:id="rId6"/>
    <p:sldId id="305" r:id="rId7"/>
    <p:sldId id="315" r:id="rId8"/>
    <p:sldId id="316" r:id="rId9"/>
    <p:sldId id="301" r:id="rId10"/>
    <p:sldId id="302" r:id="rId11"/>
    <p:sldId id="309" r:id="rId12"/>
    <p:sldId id="310" r:id="rId13"/>
    <p:sldId id="31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35F054-99F7-44CA-B265-053ED394D4A6}" v="1" dt="2022-10-12T20:11:11.0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970" autoAdjust="0"/>
    <p:restoredTop sz="94660"/>
  </p:normalViewPr>
  <p:slideViewPr>
    <p:cSldViewPr snapToGrid="0">
      <p:cViewPr varScale="1">
        <p:scale>
          <a:sx n="80" d="100"/>
          <a:sy n="80" d="100"/>
        </p:scale>
        <p:origin x="8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4C35F054-99F7-44CA-B265-053ED394D4A6}"/>
    <pc:docChg chg="custSel modMainMaster">
      <pc:chgData name="William Grey" userId="37b73424-c081-4fc2-b1af-363f4f3fd4f3" providerId="ADAL" clId="{4C35F054-99F7-44CA-B265-053ED394D4A6}" dt="2022-10-12T20:11:11.059" v="1"/>
      <pc:docMkLst>
        <pc:docMk/>
      </pc:docMkLst>
      <pc:sldMasterChg chg="modSldLayout">
        <pc:chgData name="William Grey" userId="37b73424-c081-4fc2-b1af-363f4f3fd4f3" providerId="ADAL" clId="{4C35F054-99F7-44CA-B265-053ED394D4A6}" dt="2022-10-12T20:11:11.059" v="1"/>
        <pc:sldMasterMkLst>
          <pc:docMk/>
          <pc:sldMasterMk cId="3563839026" sldId="2147483660"/>
        </pc:sldMasterMkLst>
        <pc:sldLayoutChg chg="addSp delSp modSp mod">
          <pc:chgData name="William Grey" userId="37b73424-c081-4fc2-b1af-363f4f3fd4f3" providerId="ADAL" clId="{4C35F054-99F7-44CA-B265-053ED394D4A6}" dt="2022-10-12T20:11:11.059" v="1"/>
          <pc:sldLayoutMkLst>
            <pc:docMk/>
            <pc:sldMasterMk cId="3563839026" sldId="2147483660"/>
            <pc:sldLayoutMk cId="3639926174" sldId="2147483661"/>
          </pc:sldLayoutMkLst>
          <pc:picChg chg="del">
            <ac:chgData name="William Grey" userId="37b73424-c081-4fc2-b1af-363f4f3fd4f3" providerId="ADAL" clId="{4C35F054-99F7-44CA-B265-053ED394D4A6}" dt="2022-10-12T20:11:10.429" v="0" actId="478"/>
            <ac:picMkLst>
              <pc:docMk/>
              <pc:sldMasterMk cId="3563839026" sldId="2147483660"/>
              <pc:sldLayoutMk cId="3639926174" sldId="2147483661"/>
              <ac:picMk id="8" creationId="{63B928B6-3DF2-476E-85F1-8814FADB2AE5}"/>
            </ac:picMkLst>
          </pc:picChg>
          <pc:picChg chg="add mod">
            <ac:chgData name="William Grey" userId="37b73424-c081-4fc2-b1af-363f4f3fd4f3" providerId="ADAL" clId="{4C35F054-99F7-44CA-B265-053ED394D4A6}" dt="2022-10-12T20:11:11.059" v="1"/>
            <ac:picMkLst>
              <pc:docMk/>
              <pc:sldMasterMk cId="3563839026" sldId="2147483660"/>
              <pc:sldLayoutMk cId="3639926174" sldId="2147483661"/>
              <ac:picMk id="10" creationId="{9B910A8B-8BD8-4F8A-AB35-70E163DBD1CB}"/>
            </ac:picMkLst>
          </pc:picChg>
        </pc:sldLayoutChg>
      </pc:sldMasterChg>
    </pc:docChg>
  </pc:docChgLst>
  <pc:docChgLst>
    <pc:chgData name="William Grey" userId="37b73424-c081-4fc2-b1af-363f4f3fd4f3" providerId="ADAL" clId="{3216104E-4755-43CD-96E3-D9D873549BFF}"/>
    <pc:docChg chg="undo custSel addSld delSld modSld sldOrd">
      <pc:chgData name="William Grey" userId="37b73424-c081-4fc2-b1af-363f4f3fd4f3" providerId="ADAL" clId="{3216104E-4755-43CD-96E3-D9D873549BFF}" dt="2018-09-24T10:34:59.876" v="1811" actId="20577"/>
      <pc:docMkLst>
        <pc:docMk/>
      </pc:docMkLst>
      <pc:sldChg chg="addSp modSp add">
        <pc:chgData name="William Grey" userId="37b73424-c081-4fc2-b1af-363f4f3fd4f3" providerId="ADAL" clId="{3216104E-4755-43CD-96E3-D9D873549BFF}" dt="2018-09-17T17:37:38.731" v="1759" actId="255"/>
        <pc:sldMkLst>
          <pc:docMk/>
          <pc:sldMk cId="574044976" sldId="299"/>
        </pc:sldMkLst>
        <pc:spChg chg="mod">
          <ac:chgData name="William Grey" userId="37b73424-c081-4fc2-b1af-363f4f3fd4f3" providerId="ADAL" clId="{3216104E-4755-43CD-96E3-D9D873549BFF}" dt="2018-09-17T17:37:38.731" v="1759" actId="255"/>
          <ac:spMkLst>
            <pc:docMk/>
            <pc:sldMk cId="574044976" sldId="299"/>
            <ac:spMk id="2" creationId="{00000000-0000-0000-0000-000000000000}"/>
          </ac:spMkLst>
        </pc:spChg>
        <pc:spChg chg="add mod">
          <ac:chgData name="William Grey" userId="37b73424-c081-4fc2-b1af-363f4f3fd4f3" providerId="ADAL" clId="{3216104E-4755-43CD-96E3-D9D873549BFF}" dt="2018-09-16T21:14:34.786" v="577" actId="20577"/>
          <ac:spMkLst>
            <pc:docMk/>
            <pc:sldMk cId="574044976" sldId="299"/>
            <ac:spMk id="6" creationId="{BB55B6EB-3635-4DD1-8AFF-678D8FD38C83}"/>
          </ac:spMkLst>
        </pc:spChg>
      </pc:sldChg>
      <pc:sldChg chg="addSp delSp modSp modAnim">
        <pc:chgData name="William Grey" userId="37b73424-c081-4fc2-b1af-363f4f3fd4f3" providerId="ADAL" clId="{3216104E-4755-43CD-96E3-D9D873549BFF}" dt="2018-09-17T14:01:35.305" v="1587"/>
        <pc:sldMkLst>
          <pc:docMk/>
          <pc:sldMk cId="2181899874" sldId="301"/>
        </pc:sldMkLst>
        <pc:spChg chg="mod">
          <ac:chgData name="William Grey" userId="37b73424-c081-4fc2-b1af-363f4f3fd4f3" providerId="ADAL" clId="{3216104E-4755-43CD-96E3-D9D873549BFF}" dt="2018-09-17T13:49:40.331" v="1549" actId="1076"/>
          <ac:spMkLst>
            <pc:docMk/>
            <pc:sldMk cId="2181899874" sldId="301"/>
            <ac:spMk id="2" creationId="{00000000-0000-0000-0000-000000000000}"/>
          </ac:spMkLst>
        </pc:spChg>
        <pc:spChg chg="mod">
          <ac:chgData name="William Grey" userId="37b73424-c081-4fc2-b1af-363f4f3fd4f3" providerId="ADAL" clId="{3216104E-4755-43CD-96E3-D9D873549BFF}" dt="2018-09-17T13:50:56.506" v="1561" actId="1076"/>
          <ac:spMkLst>
            <pc:docMk/>
            <pc:sldMk cId="2181899874" sldId="301"/>
            <ac:spMk id="3" creationId="{00000000-0000-0000-0000-000000000000}"/>
          </ac:spMkLst>
        </pc:spChg>
        <pc:spChg chg="del mod">
          <ac:chgData name="William Grey" userId="37b73424-c081-4fc2-b1af-363f4f3fd4f3" providerId="ADAL" clId="{3216104E-4755-43CD-96E3-D9D873549BFF}" dt="2018-09-16T21:16:06.018" v="688" actId="478"/>
          <ac:spMkLst>
            <pc:docMk/>
            <pc:sldMk cId="2181899874" sldId="301"/>
            <ac:spMk id="4" creationId="{00000000-0000-0000-0000-000000000000}"/>
          </ac:spMkLst>
        </pc:spChg>
        <pc:spChg chg="add mod">
          <ac:chgData name="William Grey" userId="37b73424-c081-4fc2-b1af-363f4f3fd4f3" providerId="ADAL" clId="{3216104E-4755-43CD-96E3-D9D873549BFF}" dt="2018-09-17T14:01:19.642" v="1586" actId="1076"/>
          <ac:spMkLst>
            <pc:docMk/>
            <pc:sldMk cId="2181899874" sldId="301"/>
            <ac:spMk id="6" creationId="{9DABF760-D177-4DFE-96FA-C1CE0E039ACE}"/>
          </ac:spMkLst>
        </pc:spChg>
        <pc:spChg chg="del mod">
          <ac:chgData name="William Grey" userId="37b73424-c081-4fc2-b1af-363f4f3fd4f3" providerId="ADAL" clId="{3216104E-4755-43CD-96E3-D9D873549BFF}" dt="2018-09-16T21:16:02.981" v="687" actId="478"/>
          <ac:spMkLst>
            <pc:docMk/>
            <pc:sldMk cId="2181899874" sldId="301"/>
            <ac:spMk id="7" creationId="{00000000-0000-0000-0000-000000000000}"/>
          </ac:spMkLst>
        </pc:spChg>
        <pc:spChg chg="add mod">
          <ac:chgData name="William Grey" userId="37b73424-c081-4fc2-b1af-363f4f3fd4f3" providerId="ADAL" clId="{3216104E-4755-43CD-96E3-D9D873549BFF}" dt="2018-09-17T13:51:08.337" v="1562" actId="113"/>
          <ac:spMkLst>
            <pc:docMk/>
            <pc:sldMk cId="2181899874" sldId="301"/>
            <ac:spMk id="7" creationId="{770A5466-DBDA-4E11-BBB4-025A1B97EF1E}"/>
          </ac:spMkLst>
        </pc:spChg>
        <pc:spChg chg="add mod">
          <ac:chgData name="William Grey" userId="37b73424-c081-4fc2-b1af-363f4f3fd4f3" providerId="ADAL" clId="{3216104E-4755-43CD-96E3-D9D873549BFF}" dt="2018-09-17T13:52:57.057" v="1576" actId="1038"/>
          <ac:spMkLst>
            <pc:docMk/>
            <pc:sldMk cId="2181899874" sldId="301"/>
            <ac:spMk id="8" creationId="{0AA29F7A-C72B-44F3-AD71-DD28D35A8461}"/>
          </ac:spMkLst>
        </pc:spChg>
        <pc:spChg chg="add mod">
          <ac:chgData name="William Grey" userId="37b73424-c081-4fc2-b1af-363f4f3fd4f3" providerId="ADAL" clId="{3216104E-4755-43CD-96E3-D9D873549BFF}" dt="2018-09-17T13:51:48.617" v="1567" actId="20577"/>
          <ac:spMkLst>
            <pc:docMk/>
            <pc:sldMk cId="2181899874" sldId="301"/>
            <ac:spMk id="9" creationId="{34CE820F-858A-4B08-8C36-4540CF361DE6}"/>
          </ac:spMkLst>
        </pc:spChg>
      </pc:sldChg>
      <pc:sldChg chg="modSp">
        <pc:chgData name="William Grey" userId="37b73424-c081-4fc2-b1af-363f4f3fd4f3" providerId="ADAL" clId="{3216104E-4755-43CD-96E3-D9D873549BFF}" dt="2018-09-17T13:45:20.699" v="1463" actId="20577"/>
        <pc:sldMkLst>
          <pc:docMk/>
          <pc:sldMk cId="989884812" sldId="302"/>
        </pc:sldMkLst>
        <pc:spChg chg="mod">
          <ac:chgData name="William Grey" userId="37b73424-c081-4fc2-b1af-363f4f3fd4f3" providerId="ADAL" clId="{3216104E-4755-43CD-96E3-D9D873549BFF}" dt="2018-09-17T13:45:20.699" v="1463" actId="20577"/>
          <ac:spMkLst>
            <pc:docMk/>
            <pc:sldMk cId="989884812" sldId="302"/>
            <ac:spMk id="2" creationId="{00000000-0000-0000-0000-000000000000}"/>
          </ac:spMkLst>
        </pc:spChg>
        <pc:spChg chg="mod">
          <ac:chgData name="William Grey" userId="37b73424-c081-4fc2-b1af-363f4f3fd4f3" providerId="ADAL" clId="{3216104E-4755-43CD-96E3-D9D873549BFF}" dt="2018-09-16T21:58:05.723" v="1389" actId="20577"/>
          <ac:spMkLst>
            <pc:docMk/>
            <pc:sldMk cId="989884812" sldId="302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3216104E-4755-43CD-96E3-D9D873549BFF}" dt="2018-09-16T20:57:13.689" v="60" actId="20577"/>
        <pc:sldMkLst>
          <pc:docMk/>
          <pc:sldMk cId="4171403283" sldId="304"/>
        </pc:sldMkLst>
        <pc:spChg chg="mod">
          <ac:chgData name="William Grey" userId="37b73424-c081-4fc2-b1af-363f4f3fd4f3" providerId="ADAL" clId="{3216104E-4755-43CD-96E3-D9D873549BFF}" dt="2018-09-16T20:56:49.129" v="18" actId="20577"/>
          <ac:spMkLst>
            <pc:docMk/>
            <pc:sldMk cId="4171403283" sldId="304"/>
            <ac:spMk id="2" creationId="{6DA2F4E3-B4C4-442B-B713-9ECC99A2566A}"/>
          </ac:spMkLst>
        </pc:spChg>
        <pc:spChg chg="mod">
          <ac:chgData name="William Grey" userId="37b73424-c081-4fc2-b1af-363f4f3fd4f3" providerId="ADAL" clId="{3216104E-4755-43CD-96E3-D9D873549BFF}" dt="2018-09-16T20:57:13.689" v="60" actId="20577"/>
          <ac:spMkLst>
            <pc:docMk/>
            <pc:sldMk cId="4171403283" sldId="304"/>
            <ac:spMk id="3" creationId="{FA4A1F9B-BD5A-4E8D-9099-A97E4D992A92}"/>
          </ac:spMkLst>
        </pc:spChg>
      </pc:sldChg>
      <pc:sldChg chg="modSp add">
        <pc:chgData name="William Grey" userId="37b73424-c081-4fc2-b1af-363f4f3fd4f3" providerId="ADAL" clId="{3216104E-4755-43CD-96E3-D9D873549BFF}" dt="2018-09-17T17:38:02.313" v="1760" actId="207"/>
        <pc:sldMkLst>
          <pc:docMk/>
          <pc:sldMk cId="337336733" sldId="305"/>
        </pc:sldMkLst>
        <pc:spChg chg="mod">
          <ac:chgData name="William Grey" userId="37b73424-c081-4fc2-b1af-363f4f3fd4f3" providerId="ADAL" clId="{3216104E-4755-43CD-96E3-D9D873549BFF}" dt="2018-09-16T20:57:43.439" v="91" actId="20577"/>
          <ac:spMkLst>
            <pc:docMk/>
            <pc:sldMk cId="337336733" sldId="305"/>
            <ac:spMk id="2" creationId="{A8AE949C-F38D-4F4C-8C0E-D6AE03C4E6A9}"/>
          </ac:spMkLst>
        </pc:spChg>
        <pc:spChg chg="mod">
          <ac:chgData name="William Grey" userId="37b73424-c081-4fc2-b1af-363f4f3fd4f3" providerId="ADAL" clId="{3216104E-4755-43CD-96E3-D9D873549BFF}" dt="2018-09-17T17:38:02.313" v="1760" actId="207"/>
          <ac:spMkLst>
            <pc:docMk/>
            <pc:sldMk cId="337336733" sldId="305"/>
            <ac:spMk id="3" creationId="{48EA1E13-F60F-453F-93D8-FD10A68F9534}"/>
          </ac:spMkLst>
        </pc:spChg>
      </pc:sldChg>
      <pc:sldChg chg="addSp modSp add">
        <pc:chgData name="William Grey" userId="37b73424-c081-4fc2-b1af-363f4f3fd4f3" providerId="ADAL" clId="{3216104E-4755-43CD-96E3-D9D873549BFF}" dt="2018-09-17T17:37:19.819" v="1758" actId="1076"/>
        <pc:sldMkLst>
          <pc:docMk/>
          <pc:sldMk cId="547058379" sldId="307"/>
        </pc:sldMkLst>
        <pc:spChg chg="mod">
          <ac:chgData name="William Grey" userId="37b73424-c081-4fc2-b1af-363f4f3fd4f3" providerId="ADAL" clId="{3216104E-4755-43CD-96E3-D9D873549BFF}" dt="2018-09-17T17:37:19.819" v="1758" actId="1076"/>
          <ac:spMkLst>
            <pc:docMk/>
            <pc:sldMk cId="547058379" sldId="307"/>
            <ac:spMk id="2" creationId="{00000000-0000-0000-0000-000000000000}"/>
          </ac:spMkLst>
        </pc:spChg>
        <pc:spChg chg="mod">
          <ac:chgData name="William Grey" userId="37b73424-c081-4fc2-b1af-363f4f3fd4f3" providerId="ADAL" clId="{3216104E-4755-43CD-96E3-D9D873549BFF}" dt="2018-09-16T21:14:07.272" v="522" actId="1076"/>
          <ac:spMkLst>
            <pc:docMk/>
            <pc:sldMk cId="547058379" sldId="307"/>
            <ac:spMk id="3" creationId="{00000000-0000-0000-0000-000000000000}"/>
          </ac:spMkLst>
        </pc:spChg>
        <pc:spChg chg="mod">
          <ac:chgData name="William Grey" userId="37b73424-c081-4fc2-b1af-363f4f3fd4f3" providerId="ADAL" clId="{3216104E-4755-43CD-96E3-D9D873549BFF}" dt="2018-09-16T21:14:07.812" v="524" actId="1076"/>
          <ac:spMkLst>
            <pc:docMk/>
            <pc:sldMk cId="547058379" sldId="307"/>
            <ac:spMk id="4" creationId="{00000000-0000-0000-0000-000000000000}"/>
          </ac:spMkLst>
        </pc:spChg>
        <pc:spChg chg="mod">
          <ac:chgData name="William Grey" userId="37b73424-c081-4fc2-b1af-363f4f3fd4f3" providerId="ADAL" clId="{3216104E-4755-43CD-96E3-D9D873549BFF}" dt="2018-09-16T21:14:06.961" v="521" actId="1076"/>
          <ac:spMkLst>
            <pc:docMk/>
            <pc:sldMk cId="547058379" sldId="307"/>
            <ac:spMk id="5" creationId="{00000000-0000-0000-0000-000000000000}"/>
          </ac:spMkLst>
        </pc:spChg>
        <pc:spChg chg="add">
          <ac:chgData name="William Grey" userId="37b73424-c081-4fc2-b1af-363f4f3fd4f3" providerId="ADAL" clId="{3216104E-4755-43CD-96E3-D9D873549BFF}" dt="2018-09-16T21:14:44.754" v="578"/>
          <ac:spMkLst>
            <pc:docMk/>
            <pc:sldMk cId="547058379" sldId="307"/>
            <ac:spMk id="6" creationId="{6A5177DD-ACFA-4B05-8884-03880E2429B0}"/>
          </ac:spMkLst>
        </pc:spChg>
      </pc:sldChg>
      <pc:sldChg chg="modSp add">
        <pc:chgData name="William Grey" userId="37b73424-c081-4fc2-b1af-363f4f3fd4f3" providerId="ADAL" clId="{3216104E-4755-43CD-96E3-D9D873549BFF}" dt="2018-09-16T21:58:55.610" v="1406" actId="20577"/>
        <pc:sldMkLst>
          <pc:docMk/>
          <pc:sldMk cId="240609434" sldId="309"/>
        </pc:sldMkLst>
        <pc:spChg chg="mod">
          <ac:chgData name="William Grey" userId="37b73424-c081-4fc2-b1af-363f4f3fd4f3" providerId="ADAL" clId="{3216104E-4755-43CD-96E3-D9D873549BFF}" dt="2018-09-16T21:58:55.610" v="1406" actId="20577"/>
          <ac:spMkLst>
            <pc:docMk/>
            <pc:sldMk cId="240609434" sldId="309"/>
            <ac:spMk id="2" creationId="{00000000-0000-0000-0000-000000000000}"/>
          </ac:spMkLst>
        </pc:spChg>
        <pc:spChg chg="mod">
          <ac:chgData name="William Grey" userId="37b73424-c081-4fc2-b1af-363f4f3fd4f3" providerId="ADAL" clId="{3216104E-4755-43CD-96E3-D9D873549BFF}" dt="2018-09-16T21:58:14.176" v="1395" actId="20577"/>
          <ac:spMkLst>
            <pc:docMk/>
            <pc:sldMk cId="240609434" sldId="309"/>
            <ac:spMk id="3" creationId="{00000000-0000-0000-0000-000000000000}"/>
          </ac:spMkLst>
        </pc:spChg>
      </pc:sldChg>
      <pc:sldChg chg="modSp add ord">
        <pc:chgData name="William Grey" userId="37b73424-c081-4fc2-b1af-363f4f3fd4f3" providerId="ADAL" clId="{3216104E-4755-43CD-96E3-D9D873549BFF}" dt="2018-09-17T14:18:49.571" v="1751" actId="255"/>
        <pc:sldMkLst>
          <pc:docMk/>
          <pc:sldMk cId="910449163" sldId="310"/>
        </pc:sldMkLst>
        <pc:spChg chg="mod">
          <ac:chgData name="William Grey" userId="37b73424-c081-4fc2-b1af-363f4f3fd4f3" providerId="ADAL" clId="{3216104E-4755-43CD-96E3-D9D873549BFF}" dt="2018-09-17T14:18:49.571" v="1751" actId="255"/>
          <ac:spMkLst>
            <pc:docMk/>
            <pc:sldMk cId="910449163" sldId="310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3216104E-4755-43CD-96E3-D9D873549BFF}" dt="2018-09-24T10:34:59.876" v="1811" actId="20577"/>
        <pc:sldMkLst>
          <pc:docMk/>
          <pc:sldMk cId="3989819995" sldId="312"/>
        </pc:sldMkLst>
        <pc:spChg chg="mod">
          <ac:chgData name="William Grey" userId="37b73424-c081-4fc2-b1af-363f4f3fd4f3" providerId="ADAL" clId="{3216104E-4755-43CD-96E3-D9D873549BFF}" dt="2018-09-24T10:34:59.876" v="1811" actId="20577"/>
          <ac:spMkLst>
            <pc:docMk/>
            <pc:sldMk cId="3989819995" sldId="312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78AA4F41-8E55-4E5C-AA60-1FF2312721F3}"/>
    <pc:docChg chg="modSld">
      <pc:chgData name="William Grey" userId="37b73424-c081-4fc2-b1af-363f4f3fd4f3" providerId="ADAL" clId="{78AA4F41-8E55-4E5C-AA60-1FF2312721F3}" dt="2019-10-01T12:12:34.848" v="32" actId="20577"/>
      <pc:docMkLst>
        <pc:docMk/>
      </pc:docMkLst>
      <pc:sldChg chg="modSp">
        <pc:chgData name="William Grey" userId="37b73424-c081-4fc2-b1af-363f4f3fd4f3" providerId="ADAL" clId="{78AA4F41-8E55-4E5C-AA60-1FF2312721F3}" dt="2019-09-25T10:20:46.789" v="29" actId="20577"/>
        <pc:sldMkLst>
          <pc:docMk/>
          <pc:sldMk cId="989884812" sldId="302"/>
        </pc:sldMkLst>
        <pc:spChg chg="mod">
          <ac:chgData name="William Grey" userId="37b73424-c081-4fc2-b1af-363f4f3fd4f3" providerId="ADAL" clId="{78AA4F41-8E55-4E5C-AA60-1FF2312721F3}" dt="2019-09-25T10:20:46.789" v="29" actId="20577"/>
          <ac:spMkLst>
            <pc:docMk/>
            <pc:sldMk cId="989884812" sldId="302"/>
            <ac:spMk id="2" creationId="{00000000-0000-0000-0000-000000000000}"/>
          </ac:spMkLst>
        </pc:spChg>
      </pc:sldChg>
      <pc:sldChg chg="modSp">
        <pc:chgData name="William Grey" userId="37b73424-c081-4fc2-b1af-363f4f3fd4f3" providerId="ADAL" clId="{78AA4F41-8E55-4E5C-AA60-1FF2312721F3}" dt="2019-09-24T12:46:29.035" v="28" actId="20577"/>
        <pc:sldMkLst>
          <pc:docMk/>
          <pc:sldMk cId="240609434" sldId="309"/>
        </pc:sldMkLst>
        <pc:spChg chg="mod">
          <ac:chgData name="William Grey" userId="37b73424-c081-4fc2-b1af-363f4f3fd4f3" providerId="ADAL" clId="{78AA4F41-8E55-4E5C-AA60-1FF2312721F3}" dt="2019-09-24T12:46:29.035" v="28" actId="20577"/>
          <ac:spMkLst>
            <pc:docMk/>
            <pc:sldMk cId="240609434" sldId="309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78AA4F41-8E55-4E5C-AA60-1FF2312721F3}" dt="2019-10-01T12:12:34.848" v="32" actId="20577"/>
        <pc:sldMkLst>
          <pc:docMk/>
          <pc:sldMk cId="3989819995" sldId="312"/>
        </pc:sldMkLst>
        <pc:spChg chg="mod">
          <ac:chgData name="William Grey" userId="37b73424-c081-4fc2-b1af-363f4f3fd4f3" providerId="ADAL" clId="{78AA4F41-8E55-4E5C-AA60-1FF2312721F3}" dt="2019-10-01T12:12:34.848" v="32" actId="20577"/>
          <ac:spMkLst>
            <pc:docMk/>
            <pc:sldMk cId="3989819995" sldId="312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7B0B5E3F-8508-4E74-A4EB-F87CAE15A4F9}"/>
    <pc:docChg chg="undo custSel addSld modSld sldOrd">
      <pc:chgData name="William Grey" userId="37b73424-c081-4fc2-b1af-363f4f3fd4f3" providerId="ADAL" clId="{7B0B5E3F-8508-4E74-A4EB-F87CAE15A4F9}" dt="2022-06-10T13:09:14.265" v="742" actId="20577"/>
      <pc:docMkLst>
        <pc:docMk/>
      </pc:docMkLst>
      <pc:sldChg chg="modSp mod">
        <pc:chgData name="William Grey" userId="37b73424-c081-4fc2-b1af-363f4f3fd4f3" providerId="ADAL" clId="{7B0B5E3F-8508-4E74-A4EB-F87CAE15A4F9}" dt="2022-06-10T12:52:00.059" v="18" actId="1076"/>
        <pc:sldMkLst>
          <pc:docMk/>
          <pc:sldMk cId="574044976" sldId="299"/>
        </pc:sldMkLst>
        <pc:spChg chg="mod">
          <ac:chgData name="William Grey" userId="37b73424-c081-4fc2-b1af-363f4f3fd4f3" providerId="ADAL" clId="{7B0B5E3F-8508-4E74-A4EB-F87CAE15A4F9}" dt="2022-06-10T12:51:51.373" v="15" actId="1076"/>
          <ac:spMkLst>
            <pc:docMk/>
            <pc:sldMk cId="574044976" sldId="299"/>
            <ac:spMk id="2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1:53.897" v="16" actId="1076"/>
          <ac:spMkLst>
            <pc:docMk/>
            <pc:sldMk cId="574044976" sldId="299"/>
            <ac:spMk id="3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1:56.971" v="17" actId="1076"/>
          <ac:spMkLst>
            <pc:docMk/>
            <pc:sldMk cId="574044976" sldId="299"/>
            <ac:spMk id="4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2:00.059" v="18" actId="1076"/>
          <ac:spMkLst>
            <pc:docMk/>
            <pc:sldMk cId="574044976" sldId="299"/>
            <ac:spMk id="5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1:46.835" v="14" actId="1076"/>
          <ac:spMkLst>
            <pc:docMk/>
            <pc:sldMk cId="574044976" sldId="299"/>
            <ac:spMk id="6" creationId="{BB55B6EB-3635-4DD1-8AFF-678D8FD38C83}"/>
          </ac:spMkLst>
        </pc:spChg>
      </pc:sldChg>
      <pc:sldChg chg="modSp mod ord">
        <pc:chgData name="William Grey" userId="37b73424-c081-4fc2-b1af-363f4f3fd4f3" providerId="ADAL" clId="{7B0B5E3F-8508-4E74-A4EB-F87CAE15A4F9}" dt="2022-06-10T13:03:45.359" v="649" actId="20577"/>
        <pc:sldMkLst>
          <pc:docMk/>
          <pc:sldMk cId="2181899874" sldId="301"/>
        </pc:sldMkLst>
        <pc:spChg chg="mod">
          <ac:chgData name="William Grey" userId="37b73424-c081-4fc2-b1af-363f4f3fd4f3" providerId="ADAL" clId="{7B0B5E3F-8508-4E74-A4EB-F87CAE15A4F9}" dt="2022-06-10T13:03:45.359" v="649" actId="20577"/>
          <ac:spMkLst>
            <pc:docMk/>
            <pc:sldMk cId="2181899874" sldId="301"/>
            <ac:spMk id="2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6:39.998" v="391" actId="1076"/>
          <ac:spMkLst>
            <pc:docMk/>
            <pc:sldMk cId="2181899874" sldId="301"/>
            <ac:spMk id="3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6:44.100" v="392" actId="1076"/>
          <ac:spMkLst>
            <pc:docMk/>
            <pc:sldMk cId="2181899874" sldId="301"/>
            <ac:spMk id="7" creationId="{770A5466-DBDA-4E11-BBB4-025A1B97EF1E}"/>
          </ac:spMkLst>
        </pc:spChg>
        <pc:spChg chg="mod">
          <ac:chgData name="William Grey" userId="37b73424-c081-4fc2-b1af-363f4f3fd4f3" providerId="ADAL" clId="{7B0B5E3F-8508-4E74-A4EB-F87CAE15A4F9}" dt="2022-06-10T12:56:47.976" v="393" actId="1076"/>
          <ac:spMkLst>
            <pc:docMk/>
            <pc:sldMk cId="2181899874" sldId="301"/>
            <ac:spMk id="9" creationId="{34CE820F-858A-4B08-8C36-4540CF361DE6}"/>
          </ac:spMkLst>
        </pc:spChg>
      </pc:sldChg>
      <pc:sldChg chg="modSp mod">
        <pc:chgData name="William Grey" userId="37b73424-c081-4fc2-b1af-363f4f3fd4f3" providerId="ADAL" clId="{7B0B5E3F-8508-4E74-A4EB-F87CAE15A4F9}" dt="2022-06-10T12:41:32.150" v="2" actId="27636"/>
        <pc:sldMkLst>
          <pc:docMk/>
          <pc:sldMk cId="989884812" sldId="302"/>
        </pc:sldMkLst>
        <pc:spChg chg="mod">
          <ac:chgData name="William Grey" userId="37b73424-c081-4fc2-b1af-363f4f3fd4f3" providerId="ADAL" clId="{7B0B5E3F-8508-4E74-A4EB-F87CAE15A4F9}" dt="2022-06-10T12:41:32.150" v="2" actId="27636"/>
          <ac:spMkLst>
            <pc:docMk/>
            <pc:sldMk cId="989884812" sldId="302"/>
            <ac:spMk id="2" creationId="{00000000-0000-0000-0000-000000000000}"/>
          </ac:spMkLst>
        </pc:spChg>
      </pc:sldChg>
      <pc:sldChg chg="addSp delSp modSp mod">
        <pc:chgData name="William Grey" userId="37b73424-c081-4fc2-b1af-363f4f3fd4f3" providerId="ADAL" clId="{7B0B5E3F-8508-4E74-A4EB-F87CAE15A4F9}" dt="2022-06-10T12:53:05.808" v="47" actId="478"/>
        <pc:sldMkLst>
          <pc:docMk/>
          <pc:sldMk cId="4171403283" sldId="304"/>
        </pc:sldMkLst>
        <pc:spChg chg="mod">
          <ac:chgData name="William Grey" userId="37b73424-c081-4fc2-b1af-363f4f3fd4f3" providerId="ADAL" clId="{7B0B5E3F-8508-4E74-A4EB-F87CAE15A4F9}" dt="2022-06-10T12:41:32.088" v="0"/>
          <ac:spMkLst>
            <pc:docMk/>
            <pc:sldMk cId="4171403283" sldId="304"/>
            <ac:spMk id="2" creationId="{6DA2F4E3-B4C4-442B-B713-9ECC99A2566A}"/>
          </ac:spMkLst>
        </pc:spChg>
        <pc:spChg chg="del mod">
          <ac:chgData name="William Grey" userId="37b73424-c081-4fc2-b1af-363f4f3fd4f3" providerId="ADAL" clId="{7B0B5E3F-8508-4E74-A4EB-F87CAE15A4F9}" dt="2022-06-10T12:53:05.808" v="47" actId="478"/>
          <ac:spMkLst>
            <pc:docMk/>
            <pc:sldMk cId="4171403283" sldId="304"/>
            <ac:spMk id="3" creationId="{FA4A1F9B-BD5A-4E8D-9099-A97E4D992A92}"/>
          </ac:spMkLst>
        </pc:spChg>
        <pc:spChg chg="add mod">
          <ac:chgData name="William Grey" userId="37b73424-c081-4fc2-b1af-363f4f3fd4f3" providerId="ADAL" clId="{7B0B5E3F-8508-4E74-A4EB-F87CAE15A4F9}" dt="2022-06-10T12:53:05.808" v="47" actId="478"/>
          <ac:spMkLst>
            <pc:docMk/>
            <pc:sldMk cId="4171403283" sldId="304"/>
            <ac:spMk id="5" creationId="{6F5F7AE0-40B0-44EF-BAD7-938963596E27}"/>
          </ac:spMkLst>
        </pc:spChg>
      </pc:sldChg>
      <pc:sldChg chg="modSp mod">
        <pc:chgData name="William Grey" userId="37b73424-c081-4fc2-b1af-363f4f3fd4f3" providerId="ADAL" clId="{7B0B5E3F-8508-4E74-A4EB-F87CAE15A4F9}" dt="2022-06-10T12:41:32.143" v="1" actId="27636"/>
        <pc:sldMkLst>
          <pc:docMk/>
          <pc:sldMk cId="337336733" sldId="305"/>
        </pc:sldMkLst>
        <pc:spChg chg="mod">
          <ac:chgData name="William Grey" userId="37b73424-c081-4fc2-b1af-363f4f3fd4f3" providerId="ADAL" clId="{7B0B5E3F-8508-4E74-A4EB-F87CAE15A4F9}" dt="2022-06-10T12:41:32.143" v="1" actId="27636"/>
          <ac:spMkLst>
            <pc:docMk/>
            <pc:sldMk cId="337336733" sldId="305"/>
            <ac:spMk id="2" creationId="{A8AE949C-F38D-4F4C-8C0E-D6AE03C4E6A9}"/>
          </ac:spMkLst>
        </pc:spChg>
        <pc:spChg chg="mod">
          <ac:chgData name="William Grey" userId="37b73424-c081-4fc2-b1af-363f4f3fd4f3" providerId="ADAL" clId="{7B0B5E3F-8508-4E74-A4EB-F87CAE15A4F9}" dt="2022-06-10T12:41:32.088" v="0"/>
          <ac:spMkLst>
            <pc:docMk/>
            <pc:sldMk cId="337336733" sldId="305"/>
            <ac:spMk id="3" creationId="{48EA1E13-F60F-453F-93D8-FD10A68F9534}"/>
          </ac:spMkLst>
        </pc:spChg>
      </pc:sldChg>
      <pc:sldChg chg="modSp mod">
        <pc:chgData name="William Grey" userId="37b73424-c081-4fc2-b1af-363f4f3fd4f3" providerId="ADAL" clId="{7B0B5E3F-8508-4E74-A4EB-F87CAE15A4F9}" dt="2022-06-10T12:52:19.771" v="23" actId="1076"/>
        <pc:sldMkLst>
          <pc:docMk/>
          <pc:sldMk cId="547058379" sldId="307"/>
        </pc:sldMkLst>
        <pc:spChg chg="mod">
          <ac:chgData name="William Grey" userId="37b73424-c081-4fc2-b1af-363f4f3fd4f3" providerId="ADAL" clId="{7B0B5E3F-8508-4E74-A4EB-F87CAE15A4F9}" dt="2022-06-10T12:52:09.095" v="20" actId="1076"/>
          <ac:spMkLst>
            <pc:docMk/>
            <pc:sldMk cId="547058379" sldId="307"/>
            <ac:spMk id="2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2:15.321" v="22" actId="1076"/>
          <ac:spMkLst>
            <pc:docMk/>
            <pc:sldMk cId="547058379" sldId="307"/>
            <ac:spMk id="3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2:12.213" v="21" actId="1076"/>
          <ac:spMkLst>
            <pc:docMk/>
            <pc:sldMk cId="547058379" sldId="307"/>
            <ac:spMk id="4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2:19.771" v="23" actId="1076"/>
          <ac:spMkLst>
            <pc:docMk/>
            <pc:sldMk cId="547058379" sldId="307"/>
            <ac:spMk id="5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2:07.015" v="19" actId="1076"/>
          <ac:spMkLst>
            <pc:docMk/>
            <pc:sldMk cId="547058379" sldId="307"/>
            <ac:spMk id="6" creationId="{6A5177DD-ACFA-4B05-8884-03880E2429B0}"/>
          </ac:spMkLst>
        </pc:spChg>
      </pc:sldChg>
      <pc:sldChg chg="modSp mod">
        <pc:chgData name="William Grey" userId="37b73424-c081-4fc2-b1af-363f4f3fd4f3" providerId="ADAL" clId="{7B0B5E3F-8508-4E74-A4EB-F87CAE15A4F9}" dt="2022-06-10T12:57:08.766" v="394" actId="1076"/>
        <pc:sldMkLst>
          <pc:docMk/>
          <pc:sldMk cId="240609434" sldId="309"/>
        </pc:sldMkLst>
        <pc:spChg chg="mod">
          <ac:chgData name="William Grey" userId="37b73424-c081-4fc2-b1af-363f4f3fd4f3" providerId="ADAL" clId="{7B0B5E3F-8508-4E74-A4EB-F87CAE15A4F9}" dt="2022-06-10T12:41:32.161" v="3" actId="27636"/>
          <ac:spMkLst>
            <pc:docMk/>
            <pc:sldMk cId="240609434" sldId="309"/>
            <ac:spMk id="2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2:57:08.766" v="394" actId="1076"/>
          <ac:spMkLst>
            <pc:docMk/>
            <pc:sldMk cId="240609434" sldId="309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7B0B5E3F-8508-4E74-A4EB-F87CAE15A4F9}" dt="2022-06-10T12:57:22.239" v="417" actId="20577"/>
        <pc:sldMkLst>
          <pc:docMk/>
          <pc:sldMk cId="910449163" sldId="310"/>
        </pc:sldMkLst>
        <pc:spChg chg="mod">
          <ac:chgData name="William Grey" userId="37b73424-c081-4fc2-b1af-363f4f3fd4f3" providerId="ADAL" clId="{7B0B5E3F-8508-4E74-A4EB-F87CAE15A4F9}" dt="2022-06-10T12:57:22.239" v="417" actId="20577"/>
          <ac:spMkLst>
            <pc:docMk/>
            <pc:sldMk cId="910449163" sldId="310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7B0B5E3F-8508-4E74-A4EB-F87CAE15A4F9}" dt="2022-06-10T12:57:28.711" v="424" actId="20577"/>
        <pc:sldMkLst>
          <pc:docMk/>
          <pc:sldMk cId="3989819995" sldId="312"/>
        </pc:sldMkLst>
        <pc:spChg chg="mod">
          <ac:chgData name="William Grey" userId="37b73424-c081-4fc2-b1af-363f4f3fd4f3" providerId="ADAL" clId="{7B0B5E3F-8508-4E74-A4EB-F87CAE15A4F9}" dt="2022-06-10T12:57:28.711" v="424" actId="20577"/>
          <ac:spMkLst>
            <pc:docMk/>
            <pc:sldMk cId="3989819995" sldId="312"/>
            <ac:spMk id="2" creationId="{00000000-0000-0000-0000-000000000000}"/>
          </ac:spMkLst>
        </pc:spChg>
      </pc:sldChg>
      <pc:sldChg chg="addSp delSp modSp new mod">
        <pc:chgData name="William Grey" userId="37b73424-c081-4fc2-b1af-363f4f3fd4f3" providerId="ADAL" clId="{7B0B5E3F-8508-4E74-A4EB-F87CAE15A4F9}" dt="2022-06-10T12:51:28.597" v="10"/>
        <pc:sldMkLst>
          <pc:docMk/>
          <pc:sldMk cId="3195398850" sldId="313"/>
        </pc:sldMkLst>
        <pc:spChg chg="add del">
          <ac:chgData name="William Grey" userId="37b73424-c081-4fc2-b1af-363f4f3fd4f3" providerId="ADAL" clId="{7B0B5E3F-8508-4E74-A4EB-F87CAE15A4F9}" dt="2022-06-10T12:51:14.911" v="9" actId="22"/>
          <ac:spMkLst>
            <pc:docMk/>
            <pc:sldMk cId="3195398850" sldId="313"/>
            <ac:spMk id="5" creationId="{FB7FE7E2-078F-4475-A0B6-BC1883B5F6AF}"/>
          </ac:spMkLst>
        </pc:spChg>
        <pc:picChg chg="add mod">
          <ac:chgData name="William Grey" userId="37b73424-c081-4fc2-b1af-363f4f3fd4f3" providerId="ADAL" clId="{7B0B5E3F-8508-4E74-A4EB-F87CAE15A4F9}" dt="2022-06-10T12:51:28.597" v="10"/>
          <ac:picMkLst>
            <pc:docMk/>
            <pc:sldMk cId="3195398850" sldId="313"/>
            <ac:picMk id="3" creationId="{66B9622F-99E3-46B1-9EFC-BE84578CA971}"/>
          </ac:picMkLst>
        </pc:picChg>
      </pc:sldChg>
      <pc:sldChg chg="modSp new mod">
        <pc:chgData name="William Grey" userId="37b73424-c081-4fc2-b1af-363f4f3fd4f3" providerId="ADAL" clId="{7B0B5E3F-8508-4E74-A4EB-F87CAE15A4F9}" dt="2022-06-10T12:52:56.863" v="46" actId="12"/>
        <pc:sldMkLst>
          <pc:docMk/>
          <pc:sldMk cId="3425575026" sldId="314"/>
        </pc:sldMkLst>
        <pc:spChg chg="mod">
          <ac:chgData name="William Grey" userId="37b73424-c081-4fc2-b1af-363f4f3fd4f3" providerId="ADAL" clId="{7B0B5E3F-8508-4E74-A4EB-F87CAE15A4F9}" dt="2022-06-10T12:52:45.225" v="44" actId="20577"/>
          <ac:spMkLst>
            <pc:docMk/>
            <pc:sldMk cId="3425575026" sldId="314"/>
            <ac:spMk id="2" creationId="{9ECA4C59-010D-47EF-9A4E-9C7B2CEB0D96}"/>
          </ac:spMkLst>
        </pc:spChg>
        <pc:spChg chg="mod">
          <ac:chgData name="William Grey" userId="37b73424-c081-4fc2-b1af-363f4f3fd4f3" providerId="ADAL" clId="{7B0B5E3F-8508-4E74-A4EB-F87CAE15A4F9}" dt="2022-06-10T12:52:56.863" v="46" actId="12"/>
          <ac:spMkLst>
            <pc:docMk/>
            <pc:sldMk cId="3425575026" sldId="314"/>
            <ac:spMk id="3" creationId="{7ACE00AE-94E0-4B1E-BAF9-9CCE881F64EC}"/>
          </ac:spMkLst>
        </pc:spChg>
      </pc:sldChg>
      <pc:sldChg chg="modSp new mod">
        <pc:chgData name="William Grey" userId="37b73424-c081-4fc2-b1af-363f4f3fd4f3" providerId="ADAL" clId="{7B0B5E3F-8508-4E74-A4EB-F87CAE15A4F9}" dt="2022-06-10T12:56:18.509" v="389" actId="5793"/>
        <pc:sldMkLst>
          <pc:docMk/>
          <pc:sldMk cId="1856419759" sldId="315"/>
        </pc:sldMkLst>
        <pc:spChg chg="mod">
          <ac:chgData name="William Grey" userId="37b73424-c081-4fc2-b1af-363f4f3fd4f3" providerId="ADAL" clId="{7B0B5E3F-8508-4E74-A4EB-F87CAE15A4F9}" dt="2022-06-10T12:53:33.649" v="63" actId="20577"/>
          <ac:spMkLst>
            <pc:docMk/>
            <pc:sldMk cId="1856419759" sldId="315"/>
            <ac:spMk id="2" creationId="{90B59AC2-BC8F-401D-8116-179DA452F0C5}"/>
          </ac:spMkLst>
        </pc:spChg>
        <pc:spChg chg="mod">
          <ac:chgData name="William Grey" userId="37b73424-c081-4fc2-b1af-363f4f3fd4f3" providerId="ADAL" clId="{7B0B5E3F-8508-4E74-A4EB-F87CAE15A4F9}" dt="2022-06-10T12:56:18.509" v="389" actId="5793"/>
          <ac:spMkLst>
            <pc:docMk/>
            <pc:sldMk cId="1856419759" sldId="315"/>
            <ac:spMk id="3" creationId="{1BD465C3-E13D-44E3-9FD2-BD9AE8F38866}"/>
          </ac:spMkLst>
        </pc:spChg>
      </pc:sldChg>
      <pc:sldChg chg="modSp add mod ord modAnim">
        <pc:chgData name="William Grey" userId="37b73424-c081-4fc2-b1af-363f4f3fd4f3" providerId="ADAL" clId="{7B0B5E3F-8508-4E74-A4EB-F87CAE15A4F9}" dt="2022-06-10T13:09:14.265" v="742" actId="20577"/>
        <pc:sldMkLst>
          <pc:docMk/>
          <pc:sldMk cId="4267162759" sldId="316"/>
        </pc:sldMkLst>
        <pc:spChg chg="mod">
          <ac:chgData name="William Grey" userId="37b73424-c081-4fc2-b1af-363f4f3fd4f3" providerId="ADAL" clId="{7B0B5E3F-8508-4E74-A4EB-F87CAE15A4F9}" dt="2022-06-10T13:03:39.838" v="647" actId="20577"/>
          <ac:spMkLst>
            <pc:docMk/>
            <pc:sldMk cId="4267162759" sldId="316"/>
            <ac:spMk id="2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3:09:14.265" v="742" actId="20577"/>
          <ac:spMkLst>
            <pc:docMk/>
            <pc:sldMk cId="4267162759" sldId="316"/>
            <ac:spMk id="3" creationId="{00000000-0000-0000-0000-000000000000}"/>
          </ac:spMkLst>
        </pc:spChg>
        <pc:spChg chg="mod">
          <ac:chgData name="William Grey" userId="37b73424-c081-4fc2-b1af-363f4f3fd4f3" providerId="ADAL" clId="{7B0B5E3F-8508-4E74-A4EB-F87CAE15A4F9}" dt="2022-06-10T13:04:52.292" v="717" actId="1076"/>
          <ac:spMkLst>
            <pc:docMk/>
            <pc:sldMk cId="4267162759" sldId="316"/>
            <ac:spMk id="6" creationId="{9DABF760-D177-4DFE-96FA-C1CE0E039ACE}"/>
          </ac:spMkLst>
        </pc:spChg>
        <pc:spChg chg="mod">
          <ac:chgData name="William Grey" userId="37b73424-c081-4fc2-b1af-363f4f3fd4f3" providerId="ADAL" clId="{7B0B5E3F-8508-4E74-A4EB-F87CAE15A4F9}" dt="2022-06-10T13:07:13.273" v="723" actId="20577"/>
          <ac:spMkLst>
            <pc:docMk/>
            <pc:sldMk cId="4267162759" sldId="316"/>
            <ac:spMk id="7" creationId="{770A5466-DBDA-4E11-BBB4-025A1B97EF1E}"/>
          </ac:spMkLst>
        </pc:spChg>
        <pc:spChg chg="mod">
          <ac:chgData name="William Grey" userId="37b73424-c081-4fc2-b1af-363f4f3fd4f3" providerId="ADAL" clId="{7B0B5E3F-8508-4E74-A4EB-F87CAE15A4F9}" dt="2022-06-10T13:07:26.676" v="729" actId="20577"/>
          <ac:spMkLst>
            <pc:docMk/>
            <pc:sldMk cId="4267162759" sldId="316"/>
            <ac:spMk id="9" creationId="{34CE820F-858A-4B08-8C36-4540CF361D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92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60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90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45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11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1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03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46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1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4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60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E6A1E94-7198-8BBC-AC8A-2990C1CA35F7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5C1C8F-F365-B23E-B851-EB0AF8FCB260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B4D84C-A659-CB18-DF53-D720994FAB8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CDB065-A7D7-F5F0-2B77-4E55F7C6E3D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3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1379496"/>
            <a:ext cx="4648200" cy="1325563"/>
          </a:xfrm>
        </p:spPr>
        <p:txBody>
          <a:bodyPr>
            <a:noAutofit/>
          </a:bodyPr>
          <a:lstStyle/>
          <a:p>
            <a:r>
              <a:rPr lang="en-GB" sz="3200" dirty="0"/>
              <a:t>Convert the following two’s complement number to denary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3235982"/>
            <a:ext cx="4256314" cy="224252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11110101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10101110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11000101</a:t>
            </a:r>
            <a:r>
              <a:rPr lang="en-GB" baseline="-25000" dirty="0"/>
              <a:t>2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11010111</a:t>
            </a:r>
            <a:r>
              <a:rPr lang="en-GB" baseline="-25000" dirty="0"/>
              <a:t>2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84506" y="1073140"/>
            <a:ext cx="58611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Convert the following number to two’s complement binary using 8 bits to represent the number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07832" y="2961119"/>
            <a:ext cx="4256314" cy="2242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e) -43</a:t>
            </a:r>
            <a:r>
              <a:rPr lang="en-GB" baseline="-25000" dirty="0"/>
              <a:t>10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f) -18</a:t>
            </a:r>
            <a:r>
              <a:rPr lang="en-GB" baseline="-25000" dirty="0"/>
              <a:t>10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g) -27</a:t>
            </a:r>
            <a:r>
              <a:rPr lang="en-GB" baseline="-25000" dirty="0"/>
              <a:t>10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h) -91</a:t>
            </a:r>
            <a:r>
              <a:rPr lang="en-GB" baseline="-25000" dirty="0"/>
              <a:t>10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55B6EB-3635-4DD1-8AFF-678D8FD38C83}"/>
              </a:ext>
            </a:extLst>
          </p:cNvPr>
          <p:cNvSpPr txBox="1">
            <a:spLocks/>
          </p:cNvSpPr>
          <p:nvPr/>
        </p:nvSpPr>
        <p:spPr>
          <a:xfrm>
            <a:off x="838200" y="-29765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Starter activity and recap of previous learning</a:t>
            </a:r>
          </a:p>
        </p:txBody>
      </p:sp>
    </p:spTree>
    <p:extLst>
      <p:ext uri="{BB962C8B-B14F-4D97-AF65-F5344CB8AC3E}">
        <p14:creationId xmlns:p14="http://schemas.microsoft.com/office/powerpoint/2010/main" val="574044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Subtract the </a:t>
            </a:r>
            <a:r>
              <a:rPr lang="en-GB"/>
              <a:t>following binary </a:t>
            </a:r>
            <a:r>
              <a:rPr lang="en-GB" dirty="0"/>
              <a:t>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2681" y="1937591"/>
            <a:ext cx="8660364" cy="4183291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GB" sz="2400" dirty="0"/>
              <a:t>a)   0 0 1 1 1 0 0 1</a:t>
            </a:r>
            <a:r>
              <a:rPr lang="en-GB" sz="2400" baseline="-25000" dirty="0"/>
              <a:t>2</a:t>
            </a:r>
            <a:r>
              <a:rPr lang="en-GB" sz="2400" dirty="0"/>
              <a:t> 	</a:t>
            </a:r>
          </a:p>
          <a:p>
            <a:pPr marL="0" indent="0">
              <a:buNone/>
            </a:pPr>
            <a:r>
              <a:rPr lang="en-GB" sz="2400" dirty="0"/>
              <a:t>    - </a:t>
            </a:r>
            <a:r>
              <a:rPr lang="en-GB" sz="2400" u="sng" dirty="0"/>
              <a:t>0 0 0 1 0 0 0 0</a:t>
            </a:r>
            <a:r>
              <a:rPr lang="en-GB" sz="2400" baseline="-25000" dirty="0"/>
              <a:t>2</a:t>
            </a:r>
            <a:r>
              <a:rPr lang="en-GB" sz="2400" dirty="0"/>
              <a:t> 	</a:t>
            </a:r>
          </a:p>
          <a:p>
            <a:pPr marL="0" indent="0">
              <a:buNone/>
            </a:pPr>
            <a:r>
              <a:rPr lang="en-GB" sz="2400" dirty="0"/>
              <a:t>	</a:t>
            </a:r>
          </a:p>
          <a:p>
            <a:pPr marL="0" indent="0">
              <a:buNone/>
            </a:pPr>
            <a:r>
              <a:rPr lang="en-GB" sz="2400" dirty="0"/>
              <a:t>b)  0 1 1 1 1 1 1 1</a:t>
            </a:r>
            <a:r>
              <a:rPr lang="en-GB" sz="2400" baseline="-25000" dirty="0"/>
              <a:t>2</a:t>
            </a:r>
            <a:r>
              <a:rPr lang="en-GB" sz="2400" dirty="0"/>
              <a:t> 	</a:t>
            </a:r>
          </a:p>
          <a:p>
            <a:pPr marL="0" indent="0">
              <a:buNone/>
            </a:pPr>
            <a:r>
              <a:rPr lang="en-GB" sz="2400" dirty="0"/>
              <a:t>   - </a:t>
            </a:r>
            <a:r>
              <a:rPr lang="en-GB" sz="2400" u="sng" dirty="0"/>
              <a:t>0 1 0 0 1 0 0 1</a:t>
            </a:r>
            <a:r>
              <a:rPr lang="en-GB" sz="2400" baseline="-25000" dirty="0"/>
              <a:t>2</a:t>
            </a:r>
            <a:r>
              <a:rPr lang="en-GB" sz="2400" dirty="0"/>
              <a:t>  	</a:t>
            </a:r>
          </a:p>
          <a:p>
            <a:pPr marL="0" indent="0">
              <a:buNone/>
            </a:pPr>
            <a:r>
              <a:rPr lang="en-GB" sz="2400" dirty="0"/>
              <a:t>	</a:t>
            </a:r>
          </a:p>
          <a:p>
            <a:pPr marL="0" indent="0">
              <a:buNone/>
            </a:pPr>
            <a:r>
              <a:rPr lang="en-GB" sz="2400" dirty="0"/>
              <a:t>c)  0 1 0 1 0 1 0 0</a:t>
            </a:r>
            <a:r>
              <a:rPr lang="en-GB" sz="2400" baseline="-25000" dirty="0"/>
              <a:t>2</a:t>
            </a:r>
            <a:r>
              <a:rPr lang="en-GB" sz="2400" dirty="0"/>
              <a:t> 	</a:t>
            </a:r>
            <a:endParaRPr lang="en-GB" sz="2400" baseline="-25000" dirty="0"/>
          </a:p>
          <a:p>
            <a:pPr marL="0" indent="0">
              <a:buNone/>
            </a:pPr>
            <a:r>
              <a:rPr lang="en-GB" sz="2400" dirty="0"/>
              <a:t>   - </a:t>
            </a:r>
            <a:r>
              <a:rPr lang="en-GB" sz="2400" u="sng" dirty="0"/>
              <a:t>0 1 0 1 0 0 0 0</a:t>
            </a:r>
            <a:r>
              <a:rPr lang="en-GB" sz="2400" baseline="-25000" dirty="0"/>
              <a:t>2 </a:t>
            </a:r>
          </a:p>
          <a:p>
            <a:pPr marL="0" indent="0">
              <a:buNone/>
            </a:pPr>
            <a:r>
              <a:rPr lang="en-GB" sz="2400" baseline="-25000" dirty="0"/>
              <a:t>	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d)   0 1 0 0 0 0 1 1</a:t>
            </a:r>
            <a:r>
              <a:rPr lang="en-GB" sz="2400" baseline="-25000" dirty="0"/>
              <a:t>2</a:t>
            </a:r>
            <a:r>
              <a:rPr lang="en-GB" sz="2400" dirty="0"/>
              <a:t> 	</a:t>
            </a:r>
            <a:endParaRPr lang="en-GB" sz="2400" baseline="-25000" dirty="0"/>
          </a:p>
          <a:p>
            <a:pPr marL="0" indent="0">
              <a:buNone/>
            </a:pPr>
            <a:r>
              <a:rPr lang="en-GB" sz="2400" baseline="-25000" dirty="0"/>
              <a:t>      </a:t>
            </a:r>
            <a:r>
              <a:rPr lang="en-GB" sz="2400" dirty="0"/>
              <a:t>- </a:t>
            </a:r>
            <a:r>
              <a:rPr lang="en-GB" sz="2400" u="sng" dirty="0"/>
              <a:t>0 0 0 0 1 1 0 1 </a:t>
            </a:r>
            <a:r>
              <a:rPr lang="en-GB" sz="2400" baseline="-25000" dirty="0"/>
              <a:t>2</a:t>
            </a:r>
            <a:r>
              <a:rPr lang="en-GB" sz="2400" dirty="0"/>
              <a:t> 	</a:t>
            </a:r>
          </a:p>
          <a:p>
            <a:pPr marL="0" indent="0">
              <a:buNone/>
            </a:pPr>
            <a:r>
              <a:rPr lang="en-GB" sz="2400" dirty="0"/>
              <a:t>	</a:t>
            </a:r>
          </a:p>
          <a:p>
            <a:pPr marL="457200" indent="-457200">
              <a:buAutoNum type="alphaLcParenR" startAt="5"/>
            </a:pPr>
            <a:r>
              <a:rPr lang="en-GB" sz="2400" dirty="0"/>
              <a:t>0 0 0 1 1 0 0 1</a:t>
            </a:r>
            <a:r>
              <a:rPr lang="en-GB" sz="2400" baseline="-25000" dirty="0"/>
              <a:t>2</a:t>
            </a:r>
            <a:r>
              <a:rPr lang="en-GB" sz="2400" dirty="0"/>
              <a:t> 	</a:t>
            </a:r>
          </a:p>
          <a:p>
            <a:pPr marL="0" indent="0">
              <a:buNone/>
            </a:pPr>
            <a:r>
              <a:rPr lang="en-GB" sz="2400" dirty="0"/>
              <a:t>    - </a:t>
            </a:r>
            <a:r>
              <a:rPr lang="en-GB" sz="2400" u="sng" dirty="0"/>
              <a:t>0 0 1 1 0 0 1 0</a:t>
            </a:r>
            <a:r>
              <a:rPr lang="en-GB" sz="2400" baseline="-25000" dirty="0"/>
              <a:t>2</a:t>
            </a:r>
            <a:r>
              <a:rPr lang="en-GB" sz="2400" dirty="0"/>
              <a:t> 	</a:t>
            </a:r>
          </a:p>
          <a:p>
            <a:pPr marL="0" indent="0">
              <a:buNone/>
            </a:pPr>
            <a:r>
              <a:rPr lang="en-GB" sz="2400" dirty="0"/>
              <a:t>	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88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Subtract the following numbers: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959" y="1245895"/>
            <a:ext cx="11671041" cy="5246979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GB" sz="2400" dirty="0"/>
              <a:t>a)   0 0 1 1 1 0 0 1</a:t>
            </a:r>
            <a:r>
              <a:rPr lang="en-GB" sz="2400" baseline="-25000" dirty="0"/>
              <a:t>2</a:t>
            </a:r>
            <a:r>
              <a:rPr lang="en-GB" sz="2400" dirty="0"/>
              <a:t> 	57</a:t>
            </a:r>
            <a:r>
              <a:rPr lang="en-GB" sz="2400" baseline="-25000" dirty="0"/>
              <a:t>10 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    - </a:t>
            </a:r>
            <a:r>
              <a:rPr lang="en-GB" sz="2400" u="sng" dirty="0"/>
              <a:t>0 0 0 1 0 0 0 0</a:t>
            </a:r>
            <a:r>
              <a:rPr lang="en-GB" sz="2400" baseline="-25000" dirty="0"/>
              <a:t>2</a:t>
            </a:r>
            <a:r>
              <a:rPr lang="en-GB" sz="2400" dirty="0"/>
              <a:t> 	16</a:t>
            </a:r>
            <a:r>
              <a:rPr lang="en-GB" sz="2400" baseline="-25000" dirty="0"/>
              <a:t>10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dirty="0"/>
              <a:t>      </a:t>
            </a:r>
            <a:r>
              <a:rPr lang="en-GB" sz="2400" u="sng" dirty="0"/>
              <a:t>0 0 1 0 1 0 0 1 </a:t>
            </a:r>
            <a:r>
              <a:rPr lang="en-GB" sz="2400" baseline="-25000" dirty="0"/>
              <a:t>2</a:t>
            </a:r>
            <a:r>
              <a:rPr lang="en-GB" sz="2400" dirty="0"/>
              <a:t>  	41</a:t>
            </a:r>
            <a:r>
              <a:rPr lang="en-GB" sz="2400" baseline="-25000" dirty="0"/>
              <a:t>10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b)  0 1 1 1 1 1 1 1</a:t>
            </a:r>
            <a:r>
              <a:rPr lang="en-GB" sz="2400" baseline="-25000" dirty="0"/>
              <a:t>2</a:t>
            </a:r>
            <a:r>
              <a:rPr lang="en-GB" sz="2400" dirty="0"/>
              <a:t> 	127</a:t>
            </a:r>
            <a:r>
              <a:rPr lang="en-GB" sz="2400" baseline="-25000" dirty="0"/>
              <a:t>10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   - </a:t>
            </a:r>
            <a:r>
              <a:rPr lang="en-GB" sz="2400" u="sng" dirty="0"/>
              <a:t>0 1 0 0 1 0 0 1</a:t>
            </a:r>
            <a:r>
              <a:rPr lang="en-GB" sz="2400" baseline="-25000" dirty="0"/>
              <a:t>2</a:t>
            </a:r>
            <a:r>
              <a:rPr lang="en-GB" sz="2400" dirty="0"/>
              <a:t>  	73</a:t>
            </a:r>
            <a:r>
              <a:rPr lang="en-GB" sz="2400" baseline="-25000" dirty="0"/>
              <a:t>10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     </a:t>
            </a:r>
            <a:r>
              <a:rPr lang="en-GB" sz="2400" u="sng" dirty="0"/>
              <a:t>0 0 1 1 0 1 1 0</a:t>
            </a:r>
            <a:r>
              <a:rPr lang="en-GB" sz="2400" baseline="-25000" dirty="0"/>
              <a:t>2</a:t>
            </a:r>
            <a:r>
              <a:rPr lang="en-GB" sz="2400" dirty="0"/>
              <a:t>   	54</a:t>
            </a:r>
            <a:r>
              <a:rPr lang="en-GB" sz="2400" baseline="-25000" dirty="0"/>
              <a:t>10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c)  0 1 0 1 0 1 0 0</a:t>
            </a:r>
            <a:r>
              <a:rPr lang="en-GB" sz="2400" baseline="-25000" dirty="0"/>
              <a:t>2</a:t>
            </a:r>
            <a:r>
              <a:rPr lang="en-GB" sz="2400" dirty="0"/>
              <a:t> 	84</a:t>
            </a:r>
            <a:r>
              <a:rPr lang="en-GB" sz="2400" baseline="-25000" dirty="0"/>
              <a:t>10 </a:t>
            </a:r>
          </a:p>
          <a:p>
            <a:pPr marL="0" indent="0">
              <a:buNone/>
            </a:pPr>
            <a:r>
              <a:rPr lang="en-GB" sz="2400" dirty="0"/>
              <a:t>   - </a:t>
            </a:r>
            <a:r>
              <a:rPr lang="en-GB" sz="2400" u="sng" dirty="0"/>
              <a:t>0 1 0 1 0 0 0 0</a:t>
            </a:r>
            <a:r>
              <a:rPr lang="en-GB" sz="2400" baseline="-25000" dirty="0"/>
              <a:t>2 	</a:t>
            </a:r>
            <a:r>
              <a:rPr lang="en-GB" sz="2400" dirty="0"/>
              <a:t>80</a:t>
            </a:r>
            <a:r>
              <a:rPr lang="en-GB" sz="2400" baseline="-25000" dirty="0"/>
              <a:t>10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dirty="0"/>
              <a:t>     </a:t>
            </a:r>
            <a:r>
              <a:rPr lang="en-GB" sz="2400" u="sng" dirty="0"/>
              <a:t>0 0 0 0 0 1 0 0</a:t>
            </a:r>
            <a:r>
              <a:rPr lang="en-GB" sz="2400" baseline="-25000" dirty="0"/>
              <a:t>2</a:t>
            </a:r>
            <a:r>
              <a:rPr lang="en-GB" sz="2400" dirty="0"/>
              <a:t> 	4</a:t>
            </a:r>
            <a:r>
              <a:rPr lang="en-GB" sz="2400" baseline="-25000" dirty="0"/>
              <a:t>10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d)   0 1 0 0 0 0 1 1</a:t>
            </a:r>
            <a:r>
              <a:rPr lang="en-GB" sz="2400" baseline="-25000" dirty="0"/>
              <a:t>2</a:t>
            </a:r>
            <a:r>
              <a:rPr lang="en-GB" sz="2400" dirty="0"/>
              <a:t> 	67</a:t>
            </a:r>
            <a:r>
              <a:rPr lang="en-GB" sz="2400" baseline="-25000" dirty="0"/>
              <a:t>10</a:t>
            </a:r>
          </a:p>
          <a:p>
            <a:pPr marL="0" indent="0">
              <a:buNone/>
            </a:pPr>
            <a:r>
              <a:rPr lang="en-GB" sz="2400" baseline="-25000" dirty="0"/>
              <a:t>      </a:t>
            </a:r>
            <a:r>
              <a:rPr lang="en-GB" sz="2400" dirty="0"/>
              <a:t>- </a:t>
            </a:r>
            <a:r>
              <a:rPr lang="en-GB" sz="2400" u="sng" dirty="0"/>
              <a:t>0 0 0 0 1 1 0 1 </a:t>
            </a:r>
            <a:r>
              <a:rPr lang="en-GB" sz="2400" baseline="-25000" dirty="0"/>
              <a:t>2</a:t>
            </a:r>
            <a:r>
              <a:rPr lang="en-GB" sz="2400" dirty="0"/>
              <a:t> 	13</a:t>
            </a:r>
            <a:r>
              <a:rPr lang="en-GB" sz="2400" baseline="-25000" dirty="0"/>
              <a:t>10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/>
              <a:t>      </a:t>
            </a:r>
            <a:r>
              <a:rPr lang="en-GB" sz="2400" u="sng"/>
              <a:t>0 0 1 1 0 1 1 0</a:t>
            </a:r>
            <a:r>
              <a:rPr lang="en-GB" sz="2400"/>
              <a:t> </a:t>
            </a:r>
            <a:r>
              <a:rPr lang="en-GB" sz="2400" baseline="-25000" dirty="0"/>
              <a:t>2</a:t>
            </a:r>
            <a:r>
              <a:rPr lang="en-GB" sz="2400" dirty="0"/>
              <a:t> </a:t>
            </a:r>
            <a:r>
              <a:rPr lang="en-GB" sz="2400"/>
              <a:t>	54</a:t>
            </a:r>
            <a:r>
              <a:rPr lang="en-GB" sz="2400" baseline="-25000"/>
              <a:t>10</a:t>
            </a:r>
            <a:endParaRPr lang="en-GB" sz="2400" baseline="-250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e)   0 0 0 1 1 0 0 1</a:t>
            </a:r>
            <a:r>
              <a:rPr lang="en-GB" sz="2400" baseline="-25000" dirty="0"/>
              <a:t>2</a:t>
            </a:r>
            <a:r>
              <a:rPr lang="en-GB" sz="2400" dirty="0"/>
              <a:t> 	25</a:t>
            </a:r>
            <a:r>
              <a:rPr lang="en-GB" sz="2400" baseline="-25000" dirty="0"/>
              <a:t>10</a:t>
            </a:r>
          </a:p>
          <a:p>
            <a:pPr marL="0" indent="0">
              <a:buNone/>
            </a:pPr>
            <a:r>
              <a:rPr lang="en-GB" sz="2400" dirty="0"/>
              <a:t>    - </a:t>
            </a:r>
            <a:r>
              <a:rPr lang="en-GB" sz="2400" u="sng" dirty="0"/>
              <a:t>0 0 1 1 0 0 1 0</a:t>
            </a:r>
            <a:r>
              <a:rPr lang="en-GB" sz="2400" baseline="-25000" dirty="0"/>
              <a:t>2</a:t>
            </a:r>
            <a:r>
              <a:rPr lang="en-GB" sz="2400" dirty="0"/>
              <a:t> 	50</a:t>
            </a:r>
            <a:r>
              <a:rPr lang="en-GB" sz="2400" baseline="-25000" dirty="0"/>
              <a:t>10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r>
              <a:rPr lang="en-GB" sz="2400" dirty="0"/>
              <a:t>      </a:t>
            </a:r>
            <a:r>
              <a:rPr lang="en-GB" sz="2400" u="sng" dirty="0"/>
              <a:t>1 1 1 0 0 1 1 1</a:t>
            </a:r>
            <a:r>
              <a:rPr lang="en-GB" sz="2400" baseline="-25000" dirty="0"/>
              <a:t>2</a:t>
            </a:r>
            <a:r>
              <a:rPr lang="en-GB" sz="2400" dirty="0"/>
              <a:t> 	-25</a:t>
            </a:r>
            <a:r>
              <a:rPr lang="en-GB" sz="2400" baseline="-25000" dirty="0"/>
              <a:t>10</a:t>
            </a:r>
            <a:endParaRPr lang="en-GB" sz="2400" dirty="0"/>
          </a:p>
          <a:p>
            <a:pPr marL="514350" indent="-514350">
              <a:buAutoNum type="alphaLcParenR" startAt="3"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09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7804" y="-307943"/>
            <a:ext cx="3501325" cy="1325563"/>
          </a:xfrm>
        </p:spPr>
        <p:txBody>
          <a:bodyPr/>
          <a:lstStyle/>
          <a:p>
            <a:r>
              <a:rPr lang="en-GB" dirty="0"/>
              <a:t>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727" y="789304"/>
            <a:ext cx="10880216" cy="6068696"/>
          </a:xfrm>
        </p:spPr>
        <p:txBody>
          <a:bodyPr numCol="2">
            <a:noAutofit/>
          </a:bodyPr>
          <a:lstStyle/>
          <a:p>
            <a:pPr marL="514350" indent="-514350">
              <a:buAutoNum type="arabicParenR"/>
            </a:pPr>
            <a:r>
              <a:rPr lang="en-GB" sz="1400" dirty="0"/>
              <a:t>Convert from binary to denary</a:t>
            </a:r>
          </a:p>
          <a:p>
            <a:pPr marL="0" indent="0">
              <a:buNone/>
            </a:pPr>
            <a:r>
              <a:rPr lang="en-GB" sz="1400" dirty="0"/>
              <a:t>	a) 10001001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	b) 111111</a:t>
            </a:r>
            <a:r>
              <a:rPr lang="en-GB" sz="1400" baseline="-25000" dirty="0"/>
              <a:t>2</a:t>
            </a:r>
            <a:r>
              <a:rPr lang="en-GB" sz="1400" dirty="0"/>
              <a:t>            </a:t>
            </a:r>
          </a:p>
          <a:p>
            <a:pPr marL="0" indent="0">
              <a:buNone/>
            </a:pPr>
            <a:r>
              <a:rPr lang="en-GB" sz="1400" dirty="0"/>
              <a:t>	c) 000010</a:t>
            </a:r>
            <a:r>
              <a:rPr lang="en-GB" sz="1400" baseline="-25000" dirty="0"/>
              <a:t>2</a:t>
            </a:r>
            <a:r>
              <a:rPr lang="en-GB" sz="1400" dirty="0"/>
              <a:t>            	</a:t>
            </a:r>
          </a:p>
          <a:p>
            <a:pPr marL="0" indent="0">
              <a:buNone/>
            </a:pPr>
            <a:r>
              <a:rPr lang="en-GB" sz="1400" dirty="0"/>
              <a:t>2) Convert from denary to binary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57</a:t>
            </a:r>
            <a:r>
              <a:rPr lang="en-GB" sz="1400" baseline="-25000" dirty="0"/>
              <a:t>10</a:t>
            </a:r>
            <a:r>
              <a:rPr lang="en-GB" sz="1400" dirty="0"/>
              <a:t>		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19</a:t>
            </a:r>
            <a:r>
              <a:rPr lang="en-GB" sz="1400" baseline="-25000" dirty="0"/>
              <a:t>10</a:t>
            </a:r>
            <a:r>
              <a:rPr lang="en-GB" sz="1400" dirty="0"/>
              <a:t> 		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275</a:t>
            </a:r>
            <a:r>
              <a:rPr lang="en-GB" sz="1400" baseline="-25000" dirty="0"/>
              <a:t>10</a:t>
            </a:r>
            <a:r>
              <a:rPr lang="en-GB" sz="1400" dirty="0"/>
              <a:t>		</a:t>
            </a:r>
          </a:p>
          <a:p>
            <a:pPr marL="0" indent="0">
              <a:buNone/>
            </a:pPr>
            <a:r>
              <a:rPr lang="en-GB" sz="1400" dirty="0"/>
              <a:t>3) Convert from denary to hexadecimal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89</a:t>
            </a:r>
            <a:r>
              <a:rPr lang="en-GB" sz="1400" baseline="-25000" dirty="0"/>
              <a:t>10</a:t>
            </a:r>
            <a:r>
              <a:rPr lang="en-GB" sz="1400" dirty="0"/>
              <a:t> 		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21</a:t>
            </a:r>
            <a:r>
              <a:rPr lang="en-GB" sz="1400" baseline="-25000" dirty="0"/>
              <a:t>10</a:t>
            </a:r>
            <a:r>
              <a:rPr lang="en-GB" sz="1400" dirty="0"/>
              <a:t> 		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67</a:t>
            </a:r>
            <a:r>
              <a:rPr lang="en-GB" sz="1400" baseline="-25000" dirty="0"/>
              <a:t>10</a:t>
            </a:r>
            <a:r>
              <a:rPr lang="en-GB" sz="1400" dirty="0"/>
              <a:t>		</a:t>
            </a:r>
          </a:p>
          <a:p>
            <a:pPr marL="0" indent="0">
              <a:buNone/>
            </a:pPr>
            <a:r>
              <a:rPr lang="en-GB" sz="1400" dirty="0"/>
              <a:t>4) Convert from hexadecimal to denary</a:t>
            </a:r>
          </a:p>
          <a:p>
            <a:pPr marL="0" indent="0">
              <a:buNone/>
            </a:pPr>
            <a:r>
              <a:rPr lang="en-GB" sz="1400" dirty="0"/>
              <a:t>	a) ED</a:t>
            </a:r>
            <a:r>
              <a:rPr lang="en-GB" sz="1400" baseline="-25000" dirty="0"/>
              <a:t>16</a:t>
            </a:r>
            <a:r>
              <a:rPr lang="en-GB" sz="1400" dirty="0"/>
              <a:t> 		</a:t>
            </a:r>
          </a:p>
          <a:p>
            <a:pPr marL="0" indent="0">
              <a:buNone/>
            </a:pPr>
            <a:r>
              <a:rPr lang="en-GB" sz="1400" dirty="0"/>
              <a:t>	b) F0</a:t>
            </a:r>
            <a:r>
              <a:rPr lang="en-GB" sz="1400" baseline="-25000" dirty="0"/>
              <a:t>16</a:t>
            </a:r>
            <a:r>
              <a:rPr lang="en-GB" sz="1400" dirty="0"/>
              <a:t> 		</a:t>
            </a:r>
          </a:p>
          <a:p>
            <a:pPr marL="0" indent="0">
              <a:buNone/>
            </a:pPr>
            <a:r>
              <a:rPr lang="en-GB" sz="1400" dirty="0"/>
              <a:t>	C) A1</a:t>
            </a:r>
            <a:r>
              <a:rPr lang="en-GB" sz="1400" baseline="-25000" dirty="0"/>
              <a:t>16</a:t>
            </a:r>
          </a:p>
          <a:p>
            <a:pPr marL="0" indent="0">
              <a:buNone/>
            </a:pPr>
            <a:r>
              <a:rPr lang="en-GB" sz="1400" dirty="0"/>
              <a:t>5) What is 56 in ASCII in 8 bits per character 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6) What is 56</a:t>
            </a:r>
            <a:r>
              <a:rPr lang="en-GB" sz="1400" baseline="-25000" dirty="0"/>
              <a:t>10</a:t>
            </a:r>
            <a:r>
              <a:rPr lang="en-GB" sz="1400" dirty="0"/>
              <a:t> in binary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7) Convert the following two’s complement number to denary</a:t>
            </a:r>
          </a:p>
          <a:p>
            <a:pPr marL="0" indent="0">
              <a:buNone/>
            </a:pPr>
            <a:r>
              <a:rPr lang="en-GB" sz="1400" dirty="0"/>
              <a:t>	a) 10001001</a:t>
            </a:r>
            <a:r>
              <a:rPr lang="en-GB" sz="1400" baseline="-25000" dirty="0"/>
              <a:t>2</a:t>
            </a:r>
            <a:r>
              <a:rPr lang="en-GB" sz="1400" dirty="0"/>
              <a:t>	</a:t>
            </a:r>
          </a:p>
          <a:p>
            <a:pPr marL="0" indent="0">
              <a:buNone/>
            </a:pPr>
            <a:r>
              <a:rPr lang="en-GB" sz="1400" dirty="0"/>
              <a:t>	b) 111111</a:t>
            </a:r>
            <a:r>
              <a:rPr lang="en-GB" sz="1400" baseline="-25000" dirty="0"/>
              <a:t>2</a:t>
            </a:r>
            <a:r>
              <a:rPr lang="en-GB" sz="1400" dirty="0"/>
              <a:t> 	</a:t>
            </a:r>
          </a:p>
          <a:p>
            <a:pPr marL="0" indent="0">
              <a:buNone/>
            </a:pPr>
            <a:r>
              <a:rPr lang="en-GB" sz="1400" dirty="0"/>
              <a:t>	c) 11101011</a:t>
            </a:r>
            <a:r>
              <a:rPr lang="en-GB" sz="1400" baseline="-25000" dirty="0"/>
              <a:t>2</a:t>
            </a:r>
            <a:r>
              <a:rPr lang="en-GB" sz="1400" dirty="0"/>
              <a:t>	</a:t>
            </a:r>
          </a:p>
          <a:p>
            <a:pPr marL="0" indent="0">
              <a:buNone/>
            </a:pPr>
            <a:r>
              <a:rPr lang="en-GB" sz="1400" dirty="0"/>
              <a:t>8) Convert the following denary number to two’s complement in 8 bits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-57</a:t>
            </a:r>
            <a:r>
              <a:rPr lang="en-GB" sz="1400" baseline="-25000" dirty="0"/>
              <a:t>10</a:t>
            </a:r>
            <a:r>
              <a:rPr lang="en-GB" sz="1400" dirty="0"/>
              <a:t> 		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-19</a:t>
            </a:r>
            <a:r>
              <a:rPr lang="en-GB" sz="1400" baseline="-25000" dirty="0"/>
              <a:t>10</a:t>
            </a:r>
            <a:r>
              <a:rPr lang="en-GB" sz="1400" dirty="0"/>
              <a:t> 		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-27</a:t>
            </a:r>
            <a:r>
              <a:rPr lang="en-GB" sz="1400" baseline="-25000" dirty="0"/>
              <a:t>10</a:t>
            </a:r>
            <a:r>
              <a:rPr lang="en-GB" sz="1400" dirty="0"/>
              <a:t>		</a:t>
            </a:r>
            <a:endParaRPr lang="en-GB" sz="1400" baseline="-25000" dirty="0"/>
          </a:p>
          <a:p>
            <a:pPr marL="0" indent="0">
              <a:buNone/>
            </a:pPr>
            <a:r>
              <a:rPr lang="en-GB" sz="1400" dirty="0"/>
              <a:t>9) Multiply the following binary numbers together:</a:t>
            </a:r>
          </a:p>
          <a:p>
            <a:pPr marL="800100" lvl="1" indent="-342900">
              <a:buAutoNum type="alphaLcParenR"/>
            </a:pPr>
            <a:r>
              <a:rPr lang="en-GB" sz="1400" dirty="0"/>
              <a:t>10101</a:t>
            </a:r>
            <a:r>
              <a:rPr lang="en-GB" sz="1400" baseline="-25000" dirty="0"/>
              <a:t>2</a:t>
            </a:r>
            <a:r>
              <a:rPr lang="en-GB" sz="1400" dirty="0"/>
              <a:t> x 11101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800100" lvl="1" indent="-342900">
              <a:buAutoNum type="alphaLcParenR"/>
            </a:pPr>
            <a:r>
              <a:rPr lang="en-GB" sz="1400" dirty="0"/>
              <a:t>10111</a:t>
            </a:r>
            <a:r>
              <a:rPr lang="en-GB" sz="1400" baseline="-25000" dirty="0"/>
              <a:t>2</a:t>
            </a:r>
            <a:r>
              <a:rPr lang="en-GB" sz="1400" dirty="0"/>
              <a:t> x 10100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800100" lvl="1" indent="-342900">
              <a:buAutoNum type="alphaLcParenR"/>
            </a:pPr>
            <a:r>
              <a:rPr lang="en-GB" sz="1400" dirty="0"/>
              <a:t>11110</a:t>
            </a:r>
            <a:r>
              <a:rPr lang="en-GB" sz="1400" baseline="-25000" dirty="0"/>
              <a:t>2</a:t>
            </a:r>
            <a:r>
              <a:rPr lang="en-GB" sz="1400" dirty="0"/>
              <a:t> x 01101</a:t>
            </a:r>
            <a:r>
              <a:rPr lang="en-GB" sz="1400" baseline="-25000" dirty="0"/>
              <a:t>2</a:t>
            </a:r>
            <a:r>
              <a:rPr lang="en-GB" sz="1000" dirty="0"/>
              <a:t>	</a:t>
            </a:r>
          </a:p>
          <a:p>
            <a:pPr marL="342900" indent="-342900">
              <a:buAutoNum type="alphaLcParenR"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10) Subtract the following binary numbers</a:t>
            </a:r>
          </a:p>
          <a:p>
            <a:pPr marL="800100" lvl="1" indent="-342900">
              <a:buAutoNum type="alphaLcParenR"/>
            </a:pPr>
            <a:r>
              <a:rPr lang="en-GB" sz="1400" dirty="0"/>
              <a:t>11000111</a:t>
            </a:r>
            <a:r>
              <a:rPr lang="en-GB" sz="1400" baseline="-25000" dirty="0"/>
              <a:t>2</a:t>
            </a:r>
            <a:r>
              <a:rPr lang="en-GB" sz="1400" dirty="0"/>
              <a:t> – 00011000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800100" lvl="1" indent="-342900">
              <a:buFont typeface="Arial" panose="020B0604020202020204" pitchFamily="34" charset="0"/>
              <a:buAutoNum type="alphaLcParenR"/>
            </a:pPr>
            <a:r>
              <a:rPr lang="en-GB" sz="1400" dirty="0"/>
              <a:t>11000111</a:t>
            </a:r>
            <a:r>
              <a:rPr lang="en-GB" sz="1400" baseline="-25000" dirty="0"/>
              <a:t>2</a:t>
            </a:r>
            <a:r>
              <a:rPr lang="en-GB" sz="1400" dirty="0"/>
              <a:t> – 10110111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800100" lvl="1" indent="-342900">
              <a:buFont typeface="Arial" panose="020B0604020202020204" pitchFamily="34" charset="0"/>
              <a:buAutoNum type="alphaLcParenR"/>
            </a:pPr>
            <a:r>
              <a:rPr lang="en-GB" sz="1400" dirty="0"/>
              <a:t>11011100</a:t>
            </a:r>
            <a:r>
              <a:rPr lang="en-GB" sz="1400" baseline="-25000" dirty="0"/>
              <a:t>2</a:t>
            </a:r>
            <a:r>
              <a:rPr lang="en-GB" sz="1400" dirty="0"/>
              <a:t> – 01111011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342900" indent="-342900">
              <a:buAutoNum type="alphaLcParenR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910449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7804" y="-307943"/>
            <a:ext cx="3501325" cy="1325563"/>
          </a:xfrm>
        </p:spPr>
        <p:txBody>
          <a:bodyPr/>
          <a:lstStyle/>
          <a:p>
            <a:r>
              <a:rPr lang="en-GB" dirty="0"/>
              <a:t>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727" y="789304"/>
            <a:ext cx="10880216" cy="6068696"/>
          </a:xfrm>
        </p:spPr>
        <p:txBody>
          <a:bodyPr numCol="2">
            <a:noAutofit/>
          </a:bodyPr>
          <a:lstStyle/>
          <a:p>
            <a:pPr marL="514350" indent="-514350">
              <a:buAutoNum type="arabicParenR"/>
            </a:pPr>
            <a:r>
              <a:rPr lang="en-GB" sz="1400" dirty="0"/>
              <a:t>Convert from binary to denary</a:t>
            </a:r>
          </a:p>
          <a:p>
            <a:pPr marL="0" indent="0">
              <a:buNone/>
            </a:pPr>
            <a:r>
              <a:rPr lang="en-GB" sz="1400" dirty="0"/>
              <a:t>	a) 10001001</a:t>
            </a:r>
            <a:r>
              <a:rPr lang="en-GB" sz="1400" baseline="-25000" dirty="0"/>
              <a:t>2</a:t>
            </a:r>
            <a:r>
              <a:rPr lang="en-GB" sz="1400" dirty="0"/>
              <a:t>       137</a:t>
            </a:r>
            <a:r>
              <a:rPr lang="en-GB" sz="1400" baseline="-25000" dirty="0"/>
              <a:t>10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	b) 111111</a:t>
            </a:r>
            <a:r>
              <a:rPr lang="en-GB" sz="1400" baseline="-25000" dirty="0"/>
              <a:t>2</a:t>
            </a:r>
            <a:r>
              <a:rPr lang="en-GB" sz="1400" dirty="0"/>
              <a:t>            63</a:t>
            </a:r>
            <a:r>
              <a:rPr lang="en-GB" sz="1400" baseline="-25000" dirty="0"/>
              <a:t>10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	c) 000010</a:t>
            </a:r>
            <a:r>
              <a:rPr lang="en-GB" sz="1400" baseline="-25000" dirty="0"/>
              <a:t>2</a:t>
            </a:r>
            <a:r>
              <a:rPr lang="en-GB" sz="1400" dirty="0"/>
              <a:t>            2</a:t>
            </a:r>
            <a:r>
              <a:rPr lang="en-GB" sz="1400" baseline="-25000" dirty="0"/>
              <a:t>10</a:t>
            </a:r>
            <a:r>
              <a:rPr lang="en-GB" sz="1400" dirty="0"/>
              <a:t>	</a:t>
            </a:r>
          </a:p>
          <a:p>
            <a:pPr marL="0" indent="0">
              <a:buNone/>
            </a:pPr>
            <a:r>
              <a:rPr lang="en-GB" sz="1400" dirty="0"/>
              <a:t>2) Convert from denary to binary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57</a:t>
            </a:r>
            <a:r>
              <a:rPr lang="en-GB" sz="1400" baseline="-25000" dirty="0"/>
              <a:t>10</a:t>
            </a:r>
            <a:r>
              <a:rPr lang="en-GB" sz="1400" dirty="0"/>
              <a:t>		00111001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19</a:t>
            </a:r>
            <a:r>
              <a:rPr lang="en-GB" sz="1400" baseline="-25000" dirty="0"/>
              <a:t>10</a:t>
            </a:r>
            <a:r>
              <a:rPr lang="en-GB" sz="1400" dirty="0"/>
              <a:t> 		00010011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275</a:t>
            </a:r>
            <a:r>
              <a:rPr lang="en-GB" sz="1400" baseline="-25000" dirty="0"/>
              <a:t>10</a:t>
            </a:r>
            <a:r>
              <a:rPr lang="en-GB" sz="1400" dirty="0"/>
              <a:t>		100010011</a:t>
            </a:r>
            <a:r>
              <a:rPr lang="en-GB" sz="1400" baseline="-25000" dirty="0"/>
              <a:t>2</a:t>
            </a:r>
            <a:r>
              <a:rPr lang="en-GB" sz="1400" dirty="0"/>
              <a:t>		</a:t>
            </a:r>
          </a:p>
          <a:p>
            <a:pPr marL="0" indent="0">
              <a:buNone/>
            </a:pPr>
            <a:r>
              <a:rPr lang="en-GB" sz="1400" dirty="0"/>
              <a:t>3) Convert from denary to hexadecimal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89</a:t>
            </a:r>
            <a:r>
              <a:rPr lang="en-GB" sz="1400" baseline="-25000" dirty="0"/>
              <a:t>10</a:t>
            </a:r>
            <a:r>
              <a:rPr lang="en-GB" sz="1400" dirty="0"/>
              <a:t> 		59</a:t>
            </a:r>
            <a:r>
              <a:rPr lang="en-GB" sz="1400" baseline="-25000" dirty="0"/>
              <a:t>16</a:t>
            </a:r>
            <a:endParaRPr lang="en-GB" sz="1400" dirty="0"/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21</a:t>
            </a:r>
            <a:r>
              <a:rPr lang="en-GB" sz="1400" baseline="-25000" dirty="0"/>
              <a:t>10</a:t>
            </a:r>
            <a:r>
              <a:rPr lang="en-GB" sz="1400" dirty="0"/>
              <a:t> 		15</a:t>
            </a:r>
            <a:r>
              <a:rPr lang="en-GB" sz="1400" baseline="-25000" dirty="0"/>
              <a:t>16</a:t>
            </a:r>
            <a:endParaRPr lang="en-GB" sz="1400" dirty="0"/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67</a:t>
            </a:r>
            <a:r>
              <a:rPr lang="en-GB" sz="1400" baseline="-25000" dirty="0"/>
              <a:t>10</a:t>
            </a:r>
            <a:r>
              <a:rPr lang="en-GB" sz="1400" dirty="0"/>
              <a:t>		43</a:t>
            </a:r>
            <a:r>
              <a:rPr lang="en-GB" sz="1400" baseline="-25000" dirty="0"/>
              <a:t>16</a:t>
            </a:r>
            <a:r>
              <a:rPr lang="en-GB" sz="1400" dirty="0"/>
              <a:t>	</a:t>
            </a:r>
          </a:p>
          <a:p>
            <a:pPr marL="0" indent="0">
              <a:buNone/>
            </a:pPr>
            <a:r>
              <a:rPr lang="en-GB" sz="1400" dirty="0"/>
              <a:t>4) Convert from hexadecimal to denary</a:t>
            </a:r>
          </a:p>
          <a:p>
            <a:pPr marL="0" indent="0">
              <a:buNone/>
            </a:pPr>
            <a:r>
              <a:rPr lang="en-GB" sz="1400" dirty="0"/>
              <a:t>	a) ) ED</a:t>
            </a:r>
            <a:r>
              <a:rPr lang="en-GB" sz="1400" baseline="-25000" dirty="0"/>
              <a:t>16</a:t>
            </a:r>
            <a:r>
              <a:rPr lang="en-GB" sz="1400" dirty="0"/>
              <a:t> 		237</a:t>
            </a:r>
            <a:r>
              <a:rPr lang="en-GB" sz="1400" baseline="-25000" dirty="0"/>
              <a:t>10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	b) F0</a:t>
            </a:r>
            <a:r>
              <a:rPr lang="en-GB" sz="1400" baseline="-25000" dirty="0"/>
              <a:t>16</a:t>
            </a:r>
            <a:r>
              <a:rPr lang="en-GB" sz="1400" dirty="0"/>
              <a:t> 		240</a:t>
            </a:r>
            <a:r>
              <a:rPr lang="en-GB" sz="1400" baseline="-25000" dirty="0"/>
              <a:t>10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	C) A1</a:t>
            </a:r>
            <a:r>
              <a:rPr lang="en-GB" sz="1400" baseline="-25000" dirty="0"/>
              <a:t>16</a:t>
            </a:r>
            <a:r>
              <a:rPr lang="en-GB" sz="1400" dirty="0"/>
              <a:t>		161</a:t>
            </a:r>
            <a:r>
              <a:rPr lang="en-GB" sz="1400" baseline="-25000" dirty="0"/>
              <a:t>10 </a:t>
            </a:r>
          </a:p>
          <a:p>
            <a:pPr marL="0" indent="0">
              <a:buNone/>
            </a:pPr>
            <a:r>
              <a:rPr lang="en-GB" sz="1400" dirty="0"/>
              <a:t>5) What is 56 in ASCII in 8 bits per character </a:t>
            </a:r>
          </a:p>
          <a:p>
            <a:pPr marL="0" indent="0">
              <a:buNone/>
            </a:pPr>
            <a:r>
              <a:rPr lang="en-GB" sz="1400" dirty="0"/>
              <a:t>00110101  00110110</a:t>
            </a:r>
          </a:p>
          <a:p>
            <a:pPr marL="0" indent="0">
              <a:buNone/>
            </a:pPr>
            <a:r>
              <a:rPr lang="en-GB" sz="1400" dirty="0"/>
              <a:t>6) What is 56</a:t>
            </a:r>
            <a:r>
              <a:rPr lang="en-GB" sz="1400" baseline="-25000" dirty="0"/>
              <a:t>10</a:t>
            </a:r>
            <a:r>
              <a:rPr lang="en-GB" sz="1400" dirty="0"/>
              <a:t> in binary</a:t>
            </a:r>
          </a:p>
          <a:p>
            <a:pPr marL="0" indent="0">
              <a:buNone/>
            </a:pPr>
            <a:r>
              <a:rPr lang="en-GB" sz="1400" dirty="0"/>
              <a:t> 00111000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7) Convert the following two’s complement number to denary</a:t>
            </a:r>
          </a:p>
          <a:p>
            <a:pPr marL="0" indent="0">
              <a:buNone/>
            </a:pPr>
            <a:r>
              <a:rPr lang="en-GB" sz="1400" dirty="0"/>
              <a:t>	a) 10001001</a:t>
            </a:r>
            <a:r>
              <a:rPr lang="en-GB" sz="1400" baseline="-25000" dirty="0"/>
              <a:t>2	</a:t>
            </a:r>
            <a:r>
              <a:rPr lang="en-GB" sz="1400" dirty="0"/>
              <a:t>-119</a:t>
            </a:r>
            <a:r>
              <a:rPr lang="en-GB" sz="1400" baseline="-25000" dirty="0"/>
              <a:t>2</a:t>
            </a:r>
          </a:p>
          <a:p>
            <a:pPr marL="0" indent="0">
              <a:buNone/>
            </a:pPr>
            <a:r>
              <a:rPr lang="en-GB" sz="1400" dirty="0"/>
              <a:t>	b) 111111</a:t>
            </a:r>
            <a:r>
              <a:rPr lang="en-GB" sz="1400" baseline="-25000" dirty="0"/>
              <a:t>2</a:t>
            </a:r>
            <a:r>
              <a:rPr lang="en-GB" sz="1400" dirty="0"/>
              <a:t> 		-1</a:t>
            </a:r>
            <a:r>
              <a:rPr lang="en-GB" sz="1400" baseline="-25000" dirty="0"/>
              <a:t>2</a:t>
            </a:r>
            <a:r>
              <a:rPr lang="en-GB" sz="1400" dirty="0"/>
              <a:t>	</a:t>
            </a:r>
          </a:p>
          <a:p>
            <a:pPr marL="0" indent="0">
              <a:buNone/>
            </a:pPr>
            <a:r>
              <a:rPr lang="en-GB" sz="1400" dirty="0"/>
              <a:t>	c) 11101011</a:t>
            </a:r>
            <a:r>
              <a:rPr lang="en-GB" sz="1400" baseline="-25000" dirty="0"/>
              <a:t>2        	</a:t>
            </a:r>
            <a:r>
              <a:rPr lang="en-GB" sz="1400" dirty="0"/>
              <a:t>-21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	</a:t>
            </a:r>
          </a:p>
          <a:p>
            <a:pPr marL="0" indent="0">
              <a:buNone/>
            </a:pPr>
            <a:r>
              <a:rPr lang="en-GB" sz="1400" dirty="0"/>
              <a:t>8) Convert the following denary number to two’s complement in 8 bits</a:t>
            </a:r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-57</a:t>
            </a:r>
            <a:r>
              <a:rPr lang="en-GB" sz="1400" baseline="-25000" dirty="0"/>
              <a:t>10</a:t>
            </a:r>
            <a:r>
              <a:rPr lang="en-GB" sz="1400" dirty="0"/>
              <a:t> 		11000111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-19</a:t>
            </a:r>
            <a:r>
              <a:rPr lang="en-GB" sz="1400" baseline="-25000" dirty="0"/>
              <a:t>10</a:t>
            </a:r>
            <a:r>
              <a:rPr lang="en-GB" sz="1400" dirty="0"/>
              <a:t> 		11101101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914400" lvl="1" indent="-457200">
              <a:buFont typeface="Arial" panose="020B0604020202020204" pitchFamily="34" charset="0"/>
              <a:buAutoNum type="alphaLcParenR"/>
            </a:pPr>
            <a:r>
              <a:rPr lang="en-GB" sz="1400" dirty="0"/>
              <a:t>-27</a:t>
            </a:r>
            <a:r>
              <a:rPr lang="en-GB" sz="1400" baseline="-25000" dirty="0"/>
              <a:t>10</a:t>
            </a:r>
            <a:r>
              <a:rPr lang="en-GB" sz="1400" dirty="0"/>
              <a:t>		11100101</a:t>
            </a:r>
            <a:r>
              <a:rPr lang="en-GB" sz="1400" baseline="-25000" dirty="0"/>
              <a:t>2 </a:t>
            </a:r>
          </a:p>
          <a:p>
            <a:pPr marL="0" indent="0">
              <a:buNone/>
            </a:pPr>
            <a:r>
              <a:rPr lang="en-GB" sz="1400" dirty="0"/>
              <a:t>9) Multiply the following binary numbers together:</a:t>
            </a:r>
          </a:p>
          <a:p>
            <a:pPr marL="342900" indent="-342900">
              <a:buAutoNum type="alphaLcParenR"/>
            </a:pPr>
            <a:r>
              <a:rPr lang="en-GB" sz="1400" dirty="0"/>
              <a:t>10101</a:t>
            </a:r>
            <a:r>
              <a:rPr lang="en-GB" sz="1400" baseline="-25000" dirty="0"/>
              <a:t>2</a:t>
            </a:r>
            <a:r>
              <a:rPr lang="en-GB" sz="1400" dirty="0"/>
              <a:t> x 11101</a:t>
            </a:r>
            <a:r>
              <a:rPr lang="en-GB" sz="1400" baseline="-25000" dirty="0"/>
              <a:t>2</a:t>
            </a:r>
            <a:r>
              <a:rPr lang="en-GB" sz="1400" dirty="0"/>
              <a:t> 	1001100001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342900" indent="-342900">
              <a:buAutoNum type="alphaLcParenR"/>
            </a:pPr>
            <a:r>
              <a:rPr lang="en-GB" sz="1400" dirty="0"/>
              <a:t>10111</a:t>
            </a:r>
            <a:r>
              <a:rPr lang="en-GB" sz="1400" baseline="-25000" dirty="0"/>
              <a:t>2</a:t>
            </a:r>
            <a:r>
              <a:rPr lang="en-GB" sz="1400" dirty="0"/>
              <a:t> x 10100</a:t>
            </a:r>
            <a:r>
              <a:rPr lang="en-GB" sz="1400" baseline="-25000" dirty="0"/>
              <a:t>2</a:t>
            </a:r>
            <a:r>
              <a:rPr lang="en-GB" sz="1400" dirty="0"/>
              <a:t> 	111001100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342900" indent="-342900">
              <a:buAutoNum type="alphaLcParenR"/>
            </a:pPr>
            <a:r>
              <a:rPr lang="en-GB" sz="1400" dirty="0"/>
              <a:t>11110</a:t>
            </a:r>
            <a:r>
              <a:rPr lang="en-GB" sz="1400" baseline="-25000" dirty="0"/>
              <a:t>2</a:t>
            </a:r>
            <a:r>
              <a:rPr lang="en-GB" sz="1400" dirty="0"/>
              <a:t> x 01101</a:t>
            </a:r>
            <a:r>
              <a:rPr lang="en-GB" sz="1400" baseline="-25000" dirty="0"/>
              <a:t>2</a:t>
            </a:r>
            <a:r>
              <a:rPr lang="en-GB" sz="1400" dirty="0"/>
              <a:t>	110000110</a:t>
            </a:r>
            <a:r>
              <a:rPr lang="en-GB" sz="1400" baseline="-25000" dirty="0"/>
              <a:t>2</a:t>
            </a:r>
            <a:r>
              <a:rPr lang="en-GB" sz="1400" dirty="0"/>
              <a:t>	</a:t>
            </a:r>
          </a:p>
          <a:p>
            <a:pPr marL="342900" indent="-342900">
              <a:buAutoNum type="alphaLcParenR"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10) Subtract the following binary numbers</a:t>
            </a:r>
          </a:p>
          <a:p>
            <a:pPr marL="342900" indent="-342900">
              <a:buAutoNum type="alphaLcParenR"/>
            </a:pPr>
            <a:r>
              <a:rPr lang="en-GB" sz="1400" dirty="0"/>
              <a:t>11000111</a:t>
            </a:r>
            <a:r>
              <a:rPr lang="en-GB" sz="1400" baseline="-25000" dirty="0"/>
              <a:t>2</a:t>
            </a:r>
            <a:r>
              <a:rPr lang="en-GB" sz="1400" dirty="0"/>
              <a:t> – 00011000</a:t>
            </a:r>
            <a:r>
              <a:rPr lang="en-GB" sz="1400" baseline="-25000" dirty="0"/>
              <a:t>2</a:t>
            </a:r>
            <a:r>
              <a:rPr lang="en-GB" sz="1400" dirty="0"/>
              <a:t>	010101111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GB" sz="1400" dirty="0"/>
              <a:t>11000111</a:t>
            </a:r>
            <a:r>
              <a:rPr lang="en-GB" sz="1400" baseline="-25000" dirty="0"/>
              <a:t>2</a:t>
            </a:r>
            <a:r>
              <a:rPr lang="en-GB" sz="1400" dirty="0"/>
              <a:t> – 10110111</a:t>
            </a:r>
            <a:r>
              <a:rPr lang="en-GB" sz="1400" baseline="-25000" dirty="0"/>
              <a:t>2</a:t>
            </a:r>
            <a:r>
              <a:rPr lang="en-GB" sz="1400" dirty="0"/>
              <a:t>	010000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GB" sz="1400" dirty="0"/>
              <a:t>11011100</a:t>
            </a:r>
            <a:r>
              <a:rPr lang="en-GB" sz="1400" baseline="-25000" dirty="0"/>
              <a:t>2</a:t>
            </a:r>
            <a:r>
              <a:rPr lang="en-GB" sz="1400" dirty="0"/>
              <a:t> – 01111011</a:t>
            </a:r>
            <a:r>
              <a:rPr lang="en-GB" sz="1400" baseline="-25000" dirty="0"/>
              <a:t>2</a:t>
            </a:r>
            <a:r>
              <a:rPr lang="en-GB" sz="1400" dirty="0"/>
              <a:t>	01100001</a:t>
            </a:r>
            <a:r>
              <a:rPr lang="en-GB" sz="1400" baseline="-25000" dirty="0"/>
              <a:t>2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342900" indent="-342900">
              <a:buAutoNum type="alphaLcParenR"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8981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1162843"/>
            <a:ext cx="4648200" cy="1325563"/>
          </a:xfrm>
        </p:spPr>
        <p:txBody>
          <a:bodyPr>
            <a:noAutofit/>
          </a:bodyPr>
          <a:lstStyle/>
          <a:p>
            <a:r>
              <a:rPr lang="en-GB" sz="3200" dirty="0"/>
              <a:t>Convert the following two’s complement number to denary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3248334"/>
            <a:ext cx="4256314" cy="224252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11110101</a:t>
            </a:r>
            <a:r>
              <a:rPr lang="en-GB" baseline="-25000" dirty="0"/>
              <a:t>2</a:t>
            </a:r>
            <a:r>
              <a:rPr lang="en-GB" dirty="0"/>
              <a:t>    -11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10101110</a:t>
            </a:r>
            <a:r>
              <a:rPr lang="en-GB" baseline="-25000" dirty="0"/>
              <a:t>2</a:t>
            </a:r>
            <a:r>
              <a:rPr lang="en-GB" dirty="0"/>
              <a:t>    -82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11000101</a:t>
            </a:r>
            <a:r>
              <a:rPr lang="en-GB" baseline="-25000" dirty="0"/>
              <a:t>2</a:t>
            </a:r>
            <a:r>
              <a:rPr lang="en-GB" dirty="0"/>
              <a:t>    -59</a:t>
            </a:r>
            <a:r>
              <a:rPr lang="en-GB" baseline="-25000" dirty="0"/>
              <a:t>10</a:t>
            </a:r>
            <a:endParaRPr lang="en-GB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n-GB" dirty="0"/>
              <a:t>11010111</a:t>
            </a:r>
            <a:r>
              <a:rPr lang="en-GB" baseline="-25000" dirty="0"/>
              <a:t>2</a:t>
            </a:r>
            <a:r>
              <a:rPr lang="en-GB" dirty="0"/>
              <a:t>    -41</a:t>
            </a:r>
            <a:r>
              <a:rPr lang="en-GB" baseline="-25000" dirty="0"/>
              <a:t>10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51511" y="1079853"/>
            <a:ext cx="58611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Convert the following number to two’s complement binary using 8 bits to represent the number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09049" y="3248334"/>
            <a:ext cx="4256314" cy="2242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e) -43</a:t>
            </a:r>
            <a:r>
              <a:rPr lang="en-GB" baseline="-25000" dirty="0"/>
              <a:t>10</a:t>
            </a:r>
            <a:r>
              <a:rPr lang="en-GB" dirty="0"/>
              <a:t> 	11010101</a:t>
            </a:r>
            <a:r>
              <a:rPr lang="en-GB" baseline="-25000" dirty="0"/>
              <a:t>2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f) -18</a:t>
            </a:r>
            <a:r>
              <a:rPr lang="en-GB" baseline="-25000" dirty="0"/>
              <a:t>10</a:t>
            </a:r>
            <a:r>
              <a:rPr lang="en-GB" dirty="0"/>
              <a:t>	11101110</a:t>
            </a:r>
            <a:r>
              <a:rPr lang="en-GB" baseline="-25000" dirty="0"/>
              <a:t>2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g) -27</a:t>
            </a:r>
            <a:r>
              <a:rPr lang="en-GB" baseline="-25000" dirty="0"/>
              <a:t>10</a:t>
            </a:r>
            <a:r>
              <a:rPr lang="en-GB" dirty="0"/>
              <a:t>	11100101</a:t>
            </a:r>
            <a:r>
              <a:rPr lang="en-GB" baseline="-25000" dirty="0"/>
              <a:t>2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h) -91</a:t>
            </a:r>
            <a:r>
              <a:rPr lang="en-GB" baseline="-25000" dirty="0"/>
              <a:t>10</a:t>
            </a:r>
            <a:r>
              <a:rPr lang="en-GB" dirty="0"/>
              <a:t>	10100101</a:t>
            </a:r>
            <a:r>
              <a:rPr lang="en-GB" baseline="-25000" dirty="0"/>
              <a:t>2</a:t>
            </a: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A5177DD-ACFA-4B05-8884-03880E2429B0}"/>
              </a:ext>
            </a:extLst>
          </p:cNvPr>
          <p:cNvSpPr txBox="1">
            <a:spLocks/>
          </p:cNvSpPr>
          <p:nvPr/>
        </p:nvSpPr>
        <p:spPr>
          <a:xfrm>
            <a:off x="612913" y="-2842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Starter activity and recap of previous learning</a:t>
            </a:r>
          </a:p>
        </p:txBody>
      </p:sp>
    </p:spTree>
    <p:extLst>
      <p:ext uri="{BB962C8B-B14F-4D97-AF65-F5344CB8AC3E}">
        <p14:creationId xmlns:p14="http://schemas.microsoft.com/office/powerpoint/2010/main" val="54705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F4E3-B4C4-442B-B713-9ECC99A256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Binary subtraction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F5F7AE0-40B0-44EF-BAD7-938963596E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40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4C59-010D-47EF-9A4E-9C7B2CEB0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E00AE-94E0-4B1E-BAF9-9CCE881F6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Perform subtraction on binary numbers</a:t>
            </a:r>
          </a:p>
        </p:txBody>
      </p:sp>
    </p:spTree>
    <p:extLst>
      <p:ext uri="{BB962C8B-B14F-4D97-AF65-F5344CB8AC3E}">
        <p14:creationId xmlns:p14="http://schemas.microsoft.com/office/powerpoint/2010/main" val="342557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013751-38D2-E4C0-3300-D3A63563F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66" y="1521724"/>
            <a:ext cx="11664468" cy="470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398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949C-F38D-4F4C-8C0E-D6AE03C4E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Subtracting numbers in 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A1E13-F60F-453F-93D8-FD10A68F9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To subtract two numbers in binary: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Apply two’s complement to the second binary number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Add the two numbers together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We know how to perform both steps based on what we have learned so far.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3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59AC2-BC8F-401D-8116-179DA452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465C3-E13D-44E3-9FD2-BD9AE8F38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When we subtract numbers in binary we make one of the numbers negative and them add them together.</a:t>
            </a:r>
          </a:p>
          <a:p>
            <a:endParaRPr lang="en-GB" dirty="0"/>
          </a:p>
          <a:p>
            <a:r>
              <a:rPr lang="en-GB" dirty="0"/>
              <a:t>For instance in denary</a:t>
            </a:r>
          </a:p>
          <a:p>
            <a:pPr marL="0" indent="0">
              <a:buNone/>
            </a:pPr>
            <a:r>
              <a:rPr lang="en-GB" dirty="0"/>
              <a:t>     45 – 33 = 45 + (-33)</a:t>
            </a:r>
          </a:p>
        </p:txBody>
      </p:sp>
    </p:spTree>
    <p:extLst>
      <p:ext uri="{BB962C8B-B14F-4D97-AF65-F5344CB8AC3E}">
        <p14:creationId xmlns:p14="http://schemas.microsoft.com/office/powerpoint/2010/main" val="185641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881" y="-325474"/>
            <a:ext cx="10515600" cy="1325563"/>
          </a:xfrm>
        </p:spPr>
        <p:txBody>
          <a:bodyPr/>
          <a:lstStyle/>
          <a:p>
            <a:r>
              <a:rPr lang="en-GB" dirty="0"/>
              <a:t>Example binary subtraction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519" y="1000089"/>
            <a:ext cx="6495661" cy="1974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Subtract the following two numbers:</a:t>
            </a:r>
          </a:p>
          <a:p>
            <a:pPr marL="0" indent="0">
              <a:buNone/>
            </a:pPr>
            <a:r>
              <a:rPr lang="en-GB" sz="2400" dirty="0"/>
              <a:t>  0 1 1 1 0</a:t>
            </a:r>
            <a:r>
              <a:rPr lang="en-GB" sz="2400" baseline="-25000" dirty="0"/>
              <a:t>2       </a:t>
            </a:r>
            <a:r>
              <a:rPr lang="en-GB" sz="2400" dirty="0"/>
              <a:t>14</a:t>
            </a:r>
            <a:r>
              <a:rPr lang="en-GB" sz="2400" baseline="-25000" dirty="0"/>
              <a:t>10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- 0 1 1 0 0</a:t>
            </a:r>
            <a:r>
              <a:rPr lang="en-GB" sz="2400" baseline="-25000" dirty="0"/>
              <a:t>2       </a:t>
            </a:r>
            <a:r>
              <a:rPr lang="en-GB" sz="2400" dirty="0"/>
              <a:t>12</a:t>
            </a:r>
            <a:r>
              <a:rPr lang="en-GB" sz="2400" baseline="-25000" dirty="0"/>
              <a:t>10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BF760-D177-4DFE-96FA-C1CE0E039ACE}"/>
              </a:ext>
            </a:extLst>
          </p:cNvPr>
          <p:cNvSpPr txBox="1"/>
          <p:nvPr/>
        </p:nvSpPr>
        <p:spPr>
          <a:xfrm>
            <a:off x="1348662" y="6024375"/>
            <a:ext cx="9173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The 1 is disregarded, it </a:t>
            </a:r>
            <a:r>
              <a:rPr lang="en-GB" sz="2400" dirty="0" err="1">
                <a:solidFill>
                  <a:srgbClr val="002060"/>
                </a:solidFill>
              </a:rPr>
              <a:t>wil</a:t>
            </a:r>
            <a:r>
              <a:rPr lang="en-GB" sz="2400" dirty="0">
                <a:solidFill>
                  <a:srgbClr val="002060"/>
                </a:solidFill>
              </a:rPr>
              <a:t> overflow as it exceeds the number of bits we have to represent the numbers</a:t>
            </a:r>
          </a:p>
        </p:txBody>
      </p:sp>
      <p:sp>
        <p:nvSpPr>
          <p:cNvPr id="8" name="Up Arrow 6">
            <a:extLst>
              <a:ext uri="{FF2B5EF4-FFF2-40B4-BE49-F238E27FC236}">
                <a16:creationId xmlns:a16="http://schemas.microsoft.com/office/drawing/2014/main" id="{0AA29F7A-C72B-44F3-AD71-DD28D35A8461}"/>
              </a:ext>
            </a:extLst>
          </p:cNvPr>
          <p:cNvSpPr/>
          <p:nvPr/>
        </p:nvSpPr>
        <p:spPr>
          <a:xfrm>
            <a:off x="1049305" y="6192988"/>
            <a:ext cx="299357" cy="394843"/>
          </a:xfrm>
          <a:prstGeom prst="upArrow">
            <a:avLst/>
          </a:prstGeom>
          <a:solidFill>
            <a:srgbClr val="00206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0A5466-DBDA-4E11-BBB4-025A1B97EF1E}"/>
              </a:ext>
            </a:extLst>
          </p:cNvPr>
          <p:cNvSpPr txBox="1">
            <a:spLocks/>
          </p:cNvSpPr>
          <p:nvPr/>
        </p:nvSpPr>
        <p:spPr>
          <a:xfrm>
            <a:off x="328905" y="2144225"/>
            <a:ext cx="18251455" cy="1974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b="1" dirty="0"/>
              <a:t>1.  Apply two’s complement to the bottom binary number (flip bits and add 1)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	0 1 1 0 0</a:t>
            </a:r>
            <a:r>
              <a:rPr lang="en-GB" sz="2400" baseline="-25000" dirty="0"/>
              <a:t>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	1 0 1 0 0</a:t>
            </a:r>
            <a:r>
              <a:rPr lang="en-GB" sz="2400" baseline="-25000" dirty="0"/>
              <a:t>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4CE820F-858A-4B08-8C36-4540CF361DE6}"/>
              </a:ext>
            </a:extLst>
          </p:cNvPr>
          <p:cNvSpPr txBox="1">
            <a:spLocks/>
          </p:cNvSpPr>
          <p:nvPr/>
        </p:nvSpPr>
        <p:spPr>
          <a:xfrm>
            <a:off x="328905" y="3665738"/>
            <a:ext cx="5722776" cy="2529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b="1" dirty="0"/>
              <a:t>2.  Add the two numbers together</a:t>
            </a:r>
          </a:p>
          <a:p>
            <a:pPr marL="0" indent="0">
              <a:buNone/>
            </a:pPr>
            <a:r>
              <a:rPr lang="en-GB" sz="2400" dirty="0"/>
              <a:t>  	 0 1 1 1 0</a:t>
            </a:r>
            <a:r>
              <a:rPr lang="en-GB" sz="2400" baseline="-25000" dirty="0"/>
              <a:t>2 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           + 1 0 1 0 0</a:t>
            </a:r>
            <a:r>
              <a:rPr lang="en-GB" sz="2400" baseline="-25000" dirty="0"/>
              <a:t>2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         (1) 0 0 0 1 0</a:t>
            </a:r>
            <a:r>
              <a:rPr lang="en-GB" sz="2400" baseline="-25000" dirty="0"/>
              <a:t>2 </a:t>
            </a:r>
            <a:r>
              <a:rPr lang="en-GB" sz="2400" dirty="0"/>
              <a:t>	2</a:t>
            </a:r>
            <a:r>
              <a:rPr lang="en-GB" sz="2400" baseline="-25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6716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881" y="-325474"/>
            <a:ext cx="10515600" cy="1325563"/>
          </a:xfrm>
        </p:spPr>
        <p:txBody>
          <a:bodyPr/>
          <a:lstStyle/>
          <a:p>
            <a:r>
              <a:rPr lang="en-GB" dirty="0"/>
              <a:t>Example binary subtraction 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519" y="1000089"/>
            <a:ext cx="6495661" cy="1974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Subtract the following two numbers:</a:t>
            </a:r>
          </a:p>
          <a:p>
            <a:pPr marL="0" indent="0">
              <a:buNone/>
            </a:pPr>
            <a:r>
              <a:rPr lang="en-GB" sz="2400" dirty="0"/>
              <a:t>  0 0 1 0 1 0 1 1</a:t>
            </a:r>
            <a:r>
              <a:rPr lang="en-GB" sz="2400" baseline="-25000" dirty="0"/>
              <a:t>2       </a:t>
            </a:r>
            <a:r>
              <a:rPr lang="en-GB" sz="2400" dirty="0"/>
              <a:t>43</a:t>
            </a:r>
            <a:r>
              <a:rPr lang="en-GB" sz="2400" baseline="-25000" dirty="0"/>
              <a:t>10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- 0 0 0 1 0 0 0 1</a:t>
            </a:r>
            <a:r>
              <a:rPr lang="en-GB" sz="2400" baseline="-25000" dirty="0"/>
              <a:t>2       </a:t>
            </a:r>
            <a:r>
              <a:rPr lang="en-GB" sz="2400" dirty="0"/>
              <a:t>17</a:t>
            </a:r>
            <a:r>
              <a:rPr lang="en-GB" sz="2400" baseline="-25000" dirty="0"/>
              <a:t>10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BF760-D177-4DFE-96FA-C1CE0E039ACE}"/>
              </a:ext>
            </a:extLst>
          </p:cNvPr>
          <p:cNvSpPr txBox="1"/>
          <p:nvPr/>
        </p:nvSpPr>
        <p:spPr>
          <a:xfrm>
            <a:off x="1348662" y="6288770"/>
            <a:ext cx="2951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2060"/>
                </a:solidFill>
              </a:rPr>
              <a:t>The 1 is disregarded</a:t>
            </a:r>
          </a:p>
        </p:txBody>
      </p:sp>
      <p:sp>
        <p:nvSpPr>
          <p:cNvPr id="8" name="Up Arrow 6">
            <a:extLst>
              <a:ext uri="{FF2B5EF4-FFF2-40B4-BE49-F238E27FC236}">
                <a16:creationId xmlns:a16="http://schemas.microsoft.com/office/drawing/2014/main" id="{0AA29F7A-C72B-44F3-AD71-DD28D35A8461}"/>
              </a:ext>
            </a:extLst>
          </p:cNvPr>
          <p:cNvSpPr/>
          <p:nvPr/>
        </p:nvSpPr>
        <p:spPr>
          <a:xfrm>
            <a:off x="1049305" y="6192988"/>
            <a:ext cx="299357" cy="394843"/>
          </a:xfrm>
          <a:prstGeom prst="upArrow">
            <a:avLst/>
          </a:prstGeom>
          <a:solidFill>
            <a:srgbClr val="00206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0A5466-DBDA-4E11-BBB4-025A1B97EF1E}"/>
              </a:ext>
            </a:extLst>
          </p:cNvPr>
          <p:cNvSpPr txBox="1">
            <a:spLocks/>
          </p:cNvSpPr>
          <p:nvPr/>
        </p:nvSpPr>
        <p:spPr>
          <a:xfrm>
            <a:off x="328905" y="2144225"/>
            <a:ext cx="18251455" cy="1974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b="1" dirty="0"/>
              <a:t>1.  Apply two’s complement to the second binary number (flip bits and add 1)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	0 0 1 0 1 0 1 1</a:t>
            </a:r>
            <a:r>
              <a:rPr lang="en-GB" sz="2400" baseline="-25000" dirty="0"/>
              <a:t>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	1 1 1 0 1 1 1 1</a:t>
            </a:r>
            <a:r>
              <a:rPr lang="en-GB" sz="2400" baseline="-25000" dirty="0"/>
              <a:t>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4CE820F-858A-4B08-8C36-4540CF361DE6}"/>
              </a:ext>
            </a:extLst>
          </p:cNvPr>
          <p:cNvSpPr txBox="1">
            <a:spLocks/>
          </p:cNvSpPr>
          <p:nvPr/>
        </p:nvSpPr>
        <p:spPr>
          <a:xfrm>
            <a:off x="328905" y="3665738"/>
            <a:ext cx="5722776" cy="2529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b="1" dirty="0"/>
              <a:t>2.  Add the two numbers together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  	 0 0 1 0 1 0 1 1</a:t>
            </a:r>
            <a:r>
              <a:rPr lang="en-GB" sz="2400" baseline="-25000" dirty="0"/>
              <a:t>2</a:t>
            </a:r>
            <a:endParaRPr lang="en-GB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           + 1 1 1 0 1 1 1 1</a:t>
            </a:r>
            <a:r>
              <a:rPr lang="en-GB" sz="2400" baseline="-25000" dirty="0"/>
              <a:t>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/>
              <a:t>         (1) 0 0 0 1 1 0 1 0</a:t>
            </a:r>
            <a:r>
              <a:rPr lang="en-GB" sz="2400" baseline="-25000" dirty="0"/>
              <a:t>2 </a:t>
            </a:r>
            <a:r>
              <a:rPr lang="en-GB" sz="2400" dirty="0"/>
              <a:t>	26</a:t>
            </a:r>
            <a:r>
              <a:rPr lang="en-GB" sz="2400" baseline="-25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18189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7" grpId="0"/>
      <p:bldP spid="9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1125</Words>
  <Application>Microsoft Office PowerPoint</Application>
  <PresentationFormat>Widescreen</PresentationFormat>
  <Paragraphs>176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gg sans</vt:lpstr>
      <vt:lpstr>Times New Roman</vt:lpstr>
      <vt:lpstr>Wingdings</vt:lpstr>
      <vt:lpstr>1_Office Theme</vt:lpstr>
      <vt:lpstr>Convert the following two’s complement number to denary </vt:lpstr>
      <vt:lpstr>Convert the following two’s complement number to denary </vt:lpstr>
      <vt:lpstr>Binary subtraction</vt:lpstr>
      <vt:lpstr>Learning Objectives</vt:lpstr>
      <vt:lpstr>PowerPoint Presentation</vt:lpstr>
      <vt:lpstr>Subtracting numbers in binary</vt:lpstr>
      <vt:lpstr>The principles</vt:lpstr>
      <vt:lpstr>Example binary subtraction 1</vt:lpstr>
      <vt:lpstr>Example binary subtraction 2 </vt:lpstr>
      <vt:lpstr>Subtract the following binary numbers</vt:lpstr>
      <vt:lpstr>Subtract the following numbers: answers</vt:lpstr>
      <vt:lpstr> Plenary</vt:lpstr>
      <vt:lpstr> Plenary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49</cp:revision>
  <cp:lastPrinted>2016-09-16T11:32:46Z</cp:lastPrinted>
  <dcterms:created xsi:type="dcterms:W3CDTF">2016-09-09T07:37:57Z</dcterms:created>
  <dcterms:modified xsi:type="dcterms:W3CDTF">2025-03-25T11:48:05Z</dcterms:modified>
</cp:coreProperties>
</file>