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4" r:id="rId2"/>
    <p:sldId id="295" r:id="rId3"/>
    <p:sldId id="279" r:id="rId4"/>
    <p:sldId id="296" r:id="rId5"/>
    <p:sldId id="301" r:id="rId6"/>
    <p:sldId id="273" r:id="rId7"/>
    <p:sldId id="297" r:id="rId8"/>
    <p:sldId id="299" r:id="rId9"/>
    <p:sldId id="276" r:id="rId10"/>
    <p:sldId id="30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6A2BD3-9980-4E2C-BC72-79C666502AE4}" v="2" dt="2022-12-30T16:16:19.6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206A2BD3-9980-4E2C-BC72-79C666502AE4}"/>
    <pc:docChg chg="addSld modSld sldOrd">
      <pc:chgData name="William Grey" userId="37b73424-c081-4fc2-b1af-363f4f3fd4f3" providerId="ADAL" clId="{206A2BD3-9980-4E2C-BC72-79C666502AE4}" dt="2022-12-30T16:16:23.251" v="6"/>
      <pc:docMkLst>
        <pc:docMk/>
      </pc:docMkLst>
      <pc:sldChg chg="addSp modSp new mod ord">
        <pc:chgData name="William Grey" userId="37b73424-c081-4fc2-b1af-363f4f3fd4f3" providerId="ADAL" clId="{206A2BD3-9980-4E2C-BC72-79C666502AE4}" dt="2022-12-30T16:16:23.251" v="6"/>
        <pc:sldMkLst>
          <pc:docMk/>
          <pc:sldMk cId="663061046" sldId="301"/>
        </pc:sldMkLst>
        <pc:picChg chg="add mod">
          <ac:chgData name="William Grey" userId="37b73424-c081-4fc2-b1af-363f4f3fd4f3" providerId="ADAL" clId="{206A2BD3-9980-4E2C-BC72-79C666502AE4}" dt="2022-12-30T16:16:19.603" v="4"/>
          <ac:picMkLst>
            <pc:docMk/>
            <pc:sldMk cId="663061046" sldId="301"/>
            <ac:picMk id="3" creationId="{C72FF47D-A0FB-49C5-AF84-5E4B6FCBC68B}"/>
          </ac:picMkLst>
        </pc:picChg>
      </pc:sldChg>
    </pc:docChg>
  </pc:docChgLst>
  <pc:docChgLst>
    <pc:chgData name="William Grey" userId="37b73424-c081-4fc2-b1af-363f4f3fd4f3" providerId="ADAL" clId="{543A1AB0-D5E8-4CD1-8120-89D0C2E17995}"/>
    <pc:docChg chg="undo custSel addSld delSld modSld">
      <pc:chgData name="William Grey" userId="37b73424-c081-4fc2-b1af-363f4f3fd4f3" providerId="ADAL" clId="{543A1AB0-D5E8-4CD1-8120-89D0C2E17995}" dt="2022-10-13T22:47:13.529" v="858" actId="5793"/>
      <pc:docMkLst>
        <pc:docMk/>
      </pc:docMkLst>
      <pc:sldChg chg="modSp mod modAnim">
        <pc:chgData name="William Grey" userId="37b73424-c081-4fc2-b1af-363f4f3fd4f3" providerId="ADAL" clId="{543A1AB0-D5E8-4CD1-8120-89D0C2E17995}" dt="2022-10-13T21:54:41.434" v="207" actId="1076"/>
        <pc:sldMkLst>
          <pc:docMk/>
          <pc:sldMk cId="2664673642" sldId="273"/>
        </pc:sldMkLst>
        <pc:spChg chg="mod">
          <ac:chgData name="William Grey" userId="37b73424-c081-4fc2-b1af-363f4f3fd4f3" providerId="ADAL" clId="{543A1AB0-D5E8-4CD1-8120-89D0C2E17995}" dt="2022-10-12T20:24:31.776" v="1" actId="27636"/>
          <ac:spMkLst>
            <pc:docMk/>
            <pc:sldMk cId="2664673642" sldId="273"/>
            <ac:spMk id="2" creationId="{00000000-0000-0000-0000-000000000000}"/>
          </ac:spMkLst>
        </pc:spChg>
        <pc:spChg chg="mod">
          <ac:chgData name="William Grey" userId="37b73424-c081-4fc2-b1af-363f4f3fd4f3" providerId="ADAL" clId="{543A1AB0-D5E8-4CD1-8120-89D0C2E17995}" dt="2022-10-13T21:54:41.434" v="207" actId="1076"/>
          <ac:spMkLst>
            <pc:docMk/>
            <pc:sldMk cId="2664673642" sldId="273"/>
            <ac:spMk id="3" creationId="{00000000-0000-0000-0000-000000000000}"/>
          </ac:spMkLst>
        </pc:spChg>
      </pc:sldChg>
      <pc:sldChg chg="addSp delSp modSp mod">
        <pc:chgData name="William Grey" userId="37b73424-c081-4fc2-b1af-363f4f3fd4f3" providerId="ADAL" clId="{543A1AB0-D5E8-4CD1-8120-89D0C2E17995}" dt="2022-10-13T22:47:13.529" v="858" actId="5793"/>
        <pc:sldMkLst>
          <pc:docMk/>
          <pc:sldMk cId="2275185976" sldId="276"/>
        </pc:sldMkLst>
        <pc:spChg chg="mod">
          <ac:chgData name="William Grey" userId="37b73424-c081-4fc2-b1af-363f4f3fd4f3" providerId="ADAL" clId="{543A1AB0-D5E8-4CD1-8120-89D0C2E17995}" dt="2022-10-12T20:24:31.782" v="3" actId="27636"/>
          <ac:spMkLst>
            <pc:docMk/>
            <pc:sldMk cId="2275185976" sldId="276"/>
            <ac:spMk id="2" creationId="{00000000-0000-0000-0000-000000000000}"/>
          </ac:spMkLst>
        </pc:spChg>
        <pc:spChg chg="del mod">
          <ac:chgData name="William Grey" userId="37b73424-c081-4fc2-b1af-363f4f3fd4f3" providerId="ADAL" clId="{543A1AB0-D5E8-4CD1-8120-89D0C2E17995}" dt="2022-10-13T22:32:59.548" v="675" actId="478"/>
          <ac:spMkLst>
            <pc:docMk/>
            <pc:sldMk cId="2275185976" sldId="276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543A1AB0-D5E8-4CD1-8120-89D0C2E17995}" dt="2022-10-13T22:33:02.893" v="676" actId="478"/>
          <ac:spMkLst>
            <pc:docMk/>
            <pc:sldMk cId="2275185976" sldId="276"/>
            <ac:spMk id="8" creationId="{51924BBD-0CA3-40B7-AC46-97DBFCD830D8}"/>
          </ac:spMkLst>
        </pc:spChg>
        <pc:graphicFrameChg chg="add mod modGraphic">
          <ac:chgData name="William Grey" userId="37b73424-c081-4fc2-b1af-363f4f3fd4f3" providerId="ADAL" clId="{543A1AB0-D5E8-4CD1-8120-89D0C2E17995}" dt="2022-10-13T22:30:02.437" v="630" actId="1076"/>
          <ac:graphicFrameMkLst>
            <pc:docMk/>
            <pc:sldMk cId="2275185976" sldId="276"/>
            <ac:graphicFrameMk id="4" creationId="{B9BA8568-52FB-4810-8AF9-04D3CF235FF9}"/>
          </ac:graphicFrameMkLst>
        </pc:graphicFrameChg>
        <pc:graphicFrameChg chg="add del">
          <ac:chgData name="William Grey" userId="37b73424-c081-4fc2-b1af-363f4f3fd4f3" providerId="ADAL" clId="{543A1AB0-D5E8-4CD1-8120-89D0C2E17995}" dt="2022-10-13T22:30:24.269" v="633"/>
          <ac:graphicFrameMkLst>
            <pc:docMk/>
            <pc:sldMk cId="2275185976" sldId="276"/>
            <ac:graphicFrameMk id="5" creationId="{72FBE6A1-B18D-48A8-9B9C-B801546CD1B4}"/>
          </ac:graphicFrameMkLst>
        </pc:graphicFrameChg>
        <pc:graphicFrameChg chg="add mod modGraphic">
          <ac:chgData name="William Grey" userId="37b73424-c081-4fc2-b1af-363f4f3fd4f3" providerId="ADAL" clId="{543A1AB0-D5E8-4CD1-8120-89D0C2E17995}" dt="2022-10-13T22:47:13.529" v="858" actId="5793"/>
          <ac:graphicFrameMkLst>
            <pc:docMk/>
            <pc:sldMk cId="2275185976" sldId="276"/>
            <ac:graphicFrameMk id="6" creationId="{362B3337-7471-42C2-B035-15ABE0D91BED}"/>
          </ac:graphicFrameMkLst>
        </pc:graphicFrameChg>
      </pc:sldChg>
      <pc:sldChg chg="addSp delSp modSp del mod addAnim delAnim">
        <pc:chgData name="William Grey" userId="37b73424-c081-4fc2-b1af-363f4f3fd4f3" providerId="ADAL" clId="{543A1AB0-D5E8-4CD1-8120-89D0C2E17995}" dt="2022-10-13T22:03:30.849" v="281" actId="47"/>
        <pc:sldMkLst>
          <pc:docMk/>
          <pc:sldMk cId="1328731977" sldId="277"/>
        </pc:sldMkLst>
        <pc:spChg chg="mod">
          <ac:chgData name="William Grey" userId="37b73424-c081-4fc2-b1af-363f4f3fd4f3" providerId="ADAL" clId="{543A1AB0-D5E8-4CD1-8120-89D0C2E17995}" dt="2022-10-13T21:55:46.316" v="215" actId="255"/>
          <ac:spMkLst>
            <pc:docMk/>
            <pc:sldMk cId="1328731977" sldId="277"/>
            <ac:spMk id="2" creationId="{00000000-0000-0000-0000-000000000000}"/>
          </ac:spMkLst>
        </pc:spChg>
        <pc:spChg chg="mod">
          <ac:chgData name="William Grey" userId="37b73424-c081-4fc2-b1af-363f4f3fd4f3" providerId="ADAL" clId="{543A1AB0-D5E8-4CD1-8120-89D0C2E17995}" dt="2022-10-13T21:56:36.094" v="220" actId="255"/>
          <ac:spMkLst>
            <pc:docMk/>
            <pc:sldMk cId="1328731977" sldId="277"/>
            <ac:spMk id="3" creationId="{00000000-0000-0000-0000-000000000000}"/>
          </ac:spMkLst>
        </pc:spChg>
        <pc:graphicFrameChg chg="mod modGraphic">
          <ac:chgData name="William Grey" userId="37b73424-c081-4fc2-b1af-363f4f3fd4f3" providerId="ADAL" clId="{543A1AB0-D5E8-4CD1-8120-89D0C2E17995}" dt="2022-10-13T21:57:21.376" v="227" actId="1076"/>
          <ac:graphicFrameMkLst>
            <pc:docMk/>
            <pc:sldMk cId="1328731977" sldId="277"/>
            <ac:graphicFrameMk id="8" creationId="{8ACCFA10-ADBD-40C7-910A-E0B190ABE118}"/>
          </ac:graphicFrameMkLst>
        </pc:graphicFrameChg>
        <pc:graphicFrameChg chg="modGraphic">
          <ac:chgData name="William Grey" userId="37b73424-c081-4fc2-b1af-363f4f3fd4f3" providerId="ADAL" clId="{543A1AB0-D5E8-4CD1-8120-89D0C2E17995}" dt="2022-10-13T21:57:06.588" v="224" actId="2164"/>
          <ac:graphicFrameMkLst>
            <pc:docMk/>
            <pc:sldMk cId="1328731977" sldId="277"/>
            <ac:graphicFrameMk id="9" creationId="{76AE4434-BFB4-4AAA-821A-FC3F6C1B7AFC}"/>
          </ac:graphicFrameMkLst>
        </pc:graphicFrameChg>
        <pc:graphicFrameChg chg="add del">
          <ac:chgData name="William Grey" userId="37b73424-c081-4fc2-b1af-363f4f3fd4f3" providerId="ADAL" clId="{543A1AB0-D5E8-4CD1-8120-89D0C2E17995}" dt="2022-10-13T21:57:06.964" v="225" actId="478"/>
          <ac:graphicFrameMkLst>
            <pc:docMk/>
            <pc:sldMk cId="1328731977" sldId="277"/>
            <ac:graphicFrameMk id="11" creationId="{FECE977C-19B7-4EDA-8B0F-BE0E578DBC5C}"/>
          </ac:graphicFrameMkLst>
        </pc:graphicFrameChg>
      </pc:sldChg>
      <pc:sldChg chg="modSp del mod">
        <pc:chgData name="William Grey" userId="37b73424-c081-4fc2-b1af-363f4f3fd4f3" providerId="ADAL" clId="{543A1AB0-D5E8-4CD1-8120-89D0C2E17995}" dt="2022-10-13T22:40:04.510" v="769" actId="47"/>
        <pc:sldMkLst>
          <pc:docMk/>
          <pc:sldMk cId="3415324192" sldId="278"/>
        </pc:sldMkLst>
        <pc:spChg chg="mod">
          <ac:chgData name="William Grey" userId="37b73424-c081-4fc2-b1af-363f4f3fd4f3" providerId="ADAL" clId="{543A1AB0-D5E8-4CD1-8120-89D0C2E17995}" dt="2022-10-12T20:24:31.786" v="4" actId="27636"/>
          <ac:spMkLst>
            <pc:docMk/>
            <pc:sldMk cId="3415324192" sldId="278"/>
            <ac:spMk id="2" creationId="{00000000-0000-0000-0000-000000000000}"/>
          </ac:spMkLst>
        </pc:spChg>
        <pc:spChg chg="mod">
          <ac:chgData name="William Grey" userId="37b73424-c081-4fc2-b1af-363f4f3fd4f3" providerId="ADAL" clId="{543A1AB0-D5E8-4CD1-8120-89D0C2E17995}" dt="2022-10-12T20:24:31.733" v="0"/>
          <ac:spMkLst>
            <pc:docMk/>
            <pc:sldMk cId="3415324192" sldId="278"/>
            <ac:spMk id="3" creationId="{00000000-0000-0000-0000-000000000000}"/>
          </ac:spMkLst>
        </pc:spChg>
      </pc:sldChg>
      <pc:sldChg chg="addSp delSp modSp mod">
        <pc:chgData name="William Grey" userId="37b73424-c081-4fc2-b1af-363f4f3fd4f3" providerId="ADAL" clId="{543A1AB0-D5E8-4CD1-8120-89D0C2E17995}" dt="2022-10-13T21:54:33.668" v="206" actId="478"/>
        <pc:sldMkLst>
          <pc:docMk/>
          <pc:sldMk cId="1763790454" sldId="279"/>
        </pc:sldMkLst>
        <pc:spChg chg="mod">
          <ac:chgData name="William Grey" userId="37b73424-c081-4fc2-b1af-363f4f3fd4f3" providerId="ADAL" clId="{543A1AB0-D5E8-4CD1-8120-89D0C2E17995}" dt="2022-10-12T20:24:31.733" v="0"/>
          <ac:spMkLst>
            <pc:docMk/>
            <pc:sldMk cId="1763790454" sldId="279"/>
            <ac:spMk id="2" creationId="{63B61AC6-F426-4553-8BA3-E4FFA287D0EF}"/>
          </ac:spMkLst>
        </pc:spChg>
        <pc:spChg chg="del mod">
          <ac:chgData name="William Grey" userId="37b73424-c081-4fc2-b1af-363f4f3fd4f3" providerId="ADAL" clId="{543A1AB0-D5E8-4CD1-8120-89D0C2E17995}" dt="2022-10-13T21:54:31.779" v="205" actId="478"/>
          <ac:spMkLst>
            <pc:docMk/>
            <pc:sldMk cId="1763790454" sldId="279"/>
            <ac:spMk id="3" creationId="{DF00CB55-6BA8-49E7-A882-8CCC5DCA51CA}"/>
          </ac:spMkLst>
        </pc:spChg>
        <pc:spChg chg="add del mod">
          <ac:chgData name="William Grey" userId="37b73424-c081-4fc2-b1af-363f4f3fd4f3" providerId="ADAL" clId="{543A1AB0-D5E8-4CD1-8120-89D0C2E17995}" dt="2022-10-13T21:54:33.668" v="206" actId="478"/>
          <ac:spMkLst>
            <pc:docMk/>
            <pc:sldMk cId="1763790454" sldId="279"/>
            <ac:spMk id="5" creationId="{5716452A-C561-4391-87D9-09C0E4D530BF}"/>
          </ac:spMkLst>
        </pc:spChg>
      </pc:sldChg>
      <pc:sldChg chg="modSp add mod">
        <pc:chgData name="William Grey" userId="37b73424-c081-4fc2-b1af-363f4f3fd4f3" providerId="ADAL" clId="{543A1AB0-D5E8-4CD1-8120-89D0C2E17995}" dt="2022-10-13T21:50:11.665" v="39" actId="20577"/>
        <pc:sldMkLst>
          <pc:docMk/>
          <pc:sldMk cId="841892474" sldId="294"/>
        </pc:sldMkLst>
        <pc:spChg chg="mod">
          <ac:chgData name="William Grey" userId="37b73424-c081-4fc2-b1af-363f4f3fd4f3" providerId="ADAL" clId="{543A1AB0-D5E8-4CD1-8120-89D0C2E17995}" dt="2022-10-13T21:50:11.665" v="39" actId="20577"/>
          <ac:spMkLst>
            <pc:docMk/>
            <pc:sldMk cId="841892474" sldId="294"/>
            <ac:spMk id="2" creationId="{907A862F-26EB-4F12-99DE-561074E51D67}"/>
          </ac:spMkLst>
        </pc:spChg>
        <pc:spChg chg="mod">
          <ac:chgData name="William Grey" userId="37b73424-c081-4fc2-b1af-363f4f3fd4f3" providerId="ADAL" clId="{543A1AB0-D5E8-4CD1-8120-89D0C2E17995}" dt="2022-10-13T21:50:01.595" v="38" actId="20577"/>
          <ac:spMkLst>
            <pc:docMk/>
            <pc:sldMk cId="841892474" sldId="294"/>
            <ac:spMk id="3" creationId="{EFD738C3-94F3-4403-AE91-4A76C11788DB}"/>
          </ac:spMkLst>
        </pc:spChg>
      </pc:sldChg>
      <pc:sldChg chg="modSp add mod">
        <pc:chgData name="William Grey" userId="37b73424-c081-4fc2-b1af-363f4f3fd4f3" providerId="ADAL" clId="{543A1AB0-D5E8-4CD1-8120-89D0C2E17995}" dt="2022-10-13T21:50:24.893" v="41" actId="1076"/>
        <pc:sldMkLst>
          <pc:docMk/>
          <pc:sldMk cId="3976165551" sldId="295"/>
        </pc:sldMkLst>
        <pc:spChg chg="mod">
          <ac:chgData name="William Grey" userId="37b73424-c081-4fc2-b1af-363f4f3fd4f3" providerId="ADAL" clId="{543A1AB0-D5E8-4CD1-8120-89D0C2E17995}" dt="2022-10-13T21:50:18.111" v="40" actId="20577"/>
          <ac:spMkLst>
            <pc:docMk/>
            <pc:sldMk cId="3976165551" sldId="295"/>
            <ac:spMk id="2" creationId="{907A862F-26EB-4F12-99DE-561074E51D67}"/>
          </ac:spMkLst>
        </pc:spChg>
        <pc:spChg chg="mod">
          <ac:chgData name="William Grey" userId="37b73424-c081-4fc2-b1af-363f4f3fd4f3" providerId="ADAL" clId="{543A1AB0-D5E8-4CD1-8120-89D0C2E17995}" dt="2022-10-13T21:50:24.893" v="41" actId="1076"/>
          <ac:spMkLst>
            <pc:docMk/>
            <pc:sldMk cId="3976165551" sldId="295"/>
            <ac:spMk id="3" creationId="{EFD738C3-94F3-4403-AE91-4A76C11788DB}"/>
          </ac:spMkLst>
        </pc:spChg>
      </pc:sldChg>
      <pc:sldChg chg="modSp new mod">
        <pc:chgData name="William Grey" userId="37b73424-c081-4fc2-b1af-363f4f3fd4f3" providerId="ADAL" clId="{543A1AB0-D5E8-4CD1-8120-89D0C2E17995}" dt="2022-10-13T21:51:10.106" v="118" actId="5793"/>
        <pc:sldMkLst>
          <pc:docMk/>
          <pc:sldMk cId="1782259477" sldId="296"/>
        </pc:sldMkLst>
        <pc:spChg chg="mod">
          <ac:chgData name="William Grey" userId="37b73424-c081-4fc2-b1af-363f4f3fd4f3" providerId="ADAL" clId="{543A1AB0-D5E8-4CD1-8120-89D0C2E17995}" dt="2022-10-13T21:50:41.684" v="62" actId="20577"/>
          <ac:spMkLst>
            <pc:docMk/>
            <pc:sldMk cId="1782259477" sldId="296"/>
            <ac:spMk id="2" creationId="{89B56879-C44A-48A8-A7C3-7FE20207E1D2}"/>
          </ac:spMkLst>
        </pc:spChg>
        <pc:spChg chg="mod">
          <ac:chgData name="William Grey" userId="37b73424-c081-4fc2-b1af-363f4f3fd4f3" providerId="ADAL" clId="{543A1AB0-D5E8-4CD1-8120-89D0C2E17995}" dt="2022-10-13T21:51:10.106" v="118" actId="5793"/>
          <ac:spMkLst>
            <pc:docMk/>
            <pc:sldMk cId="1782259477" sldId="296"/>
            <ac:spMk id="3" creationId="{873CC090-94BC-48E6-984C-32D8EBB37538}"/>
          </ac:spMkLst>
        </pc:spChg>
      </pc:sldChg>
      <pc:sldChg chg="addSp delSp modSp add mod addAnim delAnim modAnim">
        <pc:chgData name="William Grey" userId="37b73424-c081-4fc2-b1af-363f4f3fd4f3" providerId="ADAL" clId="{543A1AB0-D5E8-4CD1-8120-89D0C2E17995}" dt="2022-10-13T22:19:28.345" v="458" actId="1076"/>
        <pc:sldMkLst>
          <pc:docMk/>
          <pc:sldMk cId="3002595548" sldId="297"/>
        </pc:sldMkLst>
        <pc:spChg chg="mod">
          <ac:chgData name="William Grey" userId="37b73424-c081-4fc2-b1af-363f4f3fd4f3" providerId="ADAL" clId="{543A1AB0-D5E8-4CD1-8120-89D0C2E17995}" dt="2022-10-13T22:10:40.458" v="409" actId="20577"/>
          <ac:spMkLst>
            <pc:docMk/>
            <pc:sldMk cId="3002595548" sldId="297"/>
            <ac:spMk id="3" creationId="{00000000-0000-0000-0000-000000000000}"/>
          </ac:spMkLst>
        </pc:spChg>
        <pc:graphicFrameChg chg="del modGraphic">
          <ac:chgData name="William Grey" userId="37b73424-c081-4fc2-b1af-363f4f3fd4f3" providerId="ADAL" clId="{543A1AB0-D5E8-4CD1-8120-89D0C2E17995}" dt="2022-10-13T22:04:30.374" v="298" actId="478"/>
          <ac:graphicFrameMkLst>
            <pc:docMk/>
            <pc:sldMk cId="3002595548" sldId="297"/>
            <ac:graphicFrameMk id="5" creationId="{4F62D6DC-1B2F-4D61-A6FD-BA1E44B6E0A4}"/>
          </ac:graphicFrameMkLst>
        </pc:graphicFrameChg>
        <pc:graphicFrameChg chg="del modGraphic">
          <ac:chgData name="William Grey" userId="37b73424-c081-4fc2-b1af-363f4f3fd4f3" providerId="ADAL" clId="{543A1AB0-D5E8-4CD1-8120-89D0C2E17995}" dt="2022-10-13T22:04:24.303" v="294" actId="478"/>
          <ac:graphicFrameMkLst>
            <pc:docMk/>
            <pc:sldMk cId="3002595548" sldId="297"/>
            <ac:graphicFrameMk id="6" creationId="{BFCC43BA-C3B8-4725-BCED-EF6EB676350C}"/>
          </ac:graphicFrameMkLst>
        </pc:graphicFrameChg>
        <pc:graphicFrameChg chg="del modGraphic">
          <ac:chgData name="William Grey" userId="37b73424-c081-4fc2-b1af-363f4f3fd4f3" providerId="ADAL" clId="{543A1AB0-D5E8-4CD1-8120-89D0C2E17995}" dt="2022-10-13T22:04:27.329" v="296" actId="478"/>
          <ac:graphicFrameMkLst>
            <pc:docMk/>
            <pc:sldMk cId="3002595548" sldId="297"/>
            <ac:graphicFrameMk id="7" creationId="{97BAB53B-612C-4F59-B2EA-DBD9EC220796}"/>
          </ac:graphicFrameMkLst>
        </pc:graphicFrameChg>
        <pc:graphicFrameChg chg="mod ord modGraphic">
          <ac:chgData name="William Grey" userId="37b73424-c081-4fc2-b1af-363f4f3fd4f3" providerId="ADAL" clId="{543A1AB0-D5E8-4CD1-8120-89D0C2E17995}" dt="2022-10-13T22:19:28.345" v="458" actId="1076"/>
          <ac:graphicFrameMkLst>
            <pc:docMk/>
            <pc:sldMk cId="3002595548" sldId="297"/>
            <ac:graphicFrameMk id="8" creationId="{8ACCFA10-ADBD-40C7-910A-E0B190ABE118}"/>
          </ac:graphicFrameMkLst>
        </pc:graphicFrameChg>
        <pc:graphicFrameChg chg="del">
          <ac:chgData name="William Grey" userId="37b73424-c081-4fc2-b1af-363f4f3fd4f3" providerId="ADAL" clId="{543A1AB0-D5E8-4CD1-8120-89D0C2E17995}" dt="2022-10-13T22:04:21.758" v="292" actId="478"/>
          <ac:graphicFrameMkLst>
            <pc:docMk/>
            <pc:sldMk cId="3002595548" sldId="297"/>
            <ac:graphicFrameMk id="9" creationId="{76AE4434-BFB4-4AAA-821A-FC3F6C1B7AFC}"/>
          </ac:graphicFrameMkLst>
        </pc:graphicFrameChg>
        <pc:graphicFrameChg chg="add mod ord modGraphic">
          <ac:chgData name="William Grey" userId="37b73424-c081-4fc2-b1af-363f4f3fd4f3" providerId="ADAL" clId="{543A1AB0-D5E8-4CD1-8120-89D0C2E17995}" dt="2022-10-13T22:19:15.406" v="456" actId="1076"/>
          <ac:graphicFrameMkLst>
            <pc:docMk/>
            <pc:sldMk cId="3002595548" sldId="297"/>
            <ac:graphicFrameMk id="10" creationId="{7F07DB76-918D-4F09-8B16-AD8D031E6DF3}"/>
          </ac:graphicFrameMkLst>
        </pc:graphicFrameChg>
        <pc:graphicFrameChg chg="del">
          <ac:chgData name="William Grey" userId="37b73424-c081-4fc2-b1af-363f4f3fd4f3" providerId="ADAL" clId="{543A1AB0-D5E8-4CD1-8120-89D0C2E17995}" dt="2022-10-13T22:04:20.305" v="291" actId="478"/>
          <ac:graphicFrameMkLst>
            <pc:docMk/>
            <pc:sldMk cId="3002595548" sldId="297"/>
            <ac:graphicFrameMk id="11" creationId="{FECE977C-19B7-4EDA-8B0F-BE0E578DBC5C}"/>
          </ac:graphicFrameMkLst>
        </pc:graphicFrameChg>
        <pc:graphicFrameChg chg="add mod modGraphic">
          <ac:chgData name="William Grey" userId="37b73424-c081-4fc2-b1af-363f4f3fd4f3" providerId="ADAL" clId="{543A1AB0-D5E8-4CD1-8120-89D0C2E17995}" dt="2022-10-13T22:18:40.689" v="452" actId="1076"/>
          <ac:graphicFrameMkLst>
            <pc:docMk/>
            <pc:sldMk cId="3002595548" sldId="297"/>
            <ac:graphicFrameMk id="12" creationId="{4A3FDC47-5832-4EA9-9E02-F5801A39D08B}"/>
          </ac:graphicFrameMkLst>
        </pc:graphicFrameChg>
        <pc:graphicFrameChg chg="add mod modGraphic">
          <ac:chgData name="William Grey" userId="37b73424-c081-4fc2-b1af-363f4f3fd4f3" providerId="ADAL" clId="{543A1AB0-D5E8-4CD1-8120-89D0C2E17995}" dt="2022-10-13T22:18:55.583" v="454" actId="1076"/>
          <ac:graphicFrameMkLst>
            <pc:docMk/>
            <pc:sldMk cId="3002595548" sldId="297"/>
            <ac:graphicFrameMk id="13" creationId="{8B82DEB8-5901-48A0-BECD-213AA5C41553}"/>
          </ac:graphicFrameMkLst>
        </pc:graphicFrameChg>
        <pc:graphicFrameChg chg="add mod ord modGraphic">
          <ac:chgData name="William Grey" userId="37b73424-c081-4fc2-b1af-363f4f3fd4f3" providerId="ADAL" clId="{543A1AB0-D5E8-4CD1-8120-89D0C2E17995}" dt="2022-10-13T22:13:08.583" v="423" actId="167"/>
          <ac:graphicFrameMkLst>
            <pc:docMk/>
            <pc:sldMk cId="3002595548" sldId="297"/>
            <ac:graphicFrameMk id="14" creationId="{986009B0-29E6-4AE5-92C2-8B1C4876061C}"/>
          </ac:graphicFrameMkLst>
        </pc:graphicFrameChg>
      </pc:sldChg>
      <pc:sldChg chg="add del">
        <pc:chgData name="William Grey" userId="37b73424-c081-4fc2-b1af-363f4f3fd4f3" providerId="ADAL" clId="{543A1AB0-D5E8-4CD1-8120-89D0C2E17995}" dt="2022-10-13T22:03:25.558" v="280" actId="47"/>
        <pc:sldMkLst>
          <pc:docMk/>
          <pc:sldMk cId="943647458" sldId="298"/>
        </pc:sldMkLst>
      </pc:sldChg>
      <pc:sldChg chg="modSp add mod">
        <pc:chgData name="William Grey" userId="37b73424-c081-4fc2-b1af-363f4f3fd4f3" providerId="ADAL" clId="{543A1AB0-D5E8-4CD1-8120-89D0C2E17995}" dt="2022-10-13T22:02:07.619" v="279" actId="1076"/>
        <pc:sldMkLst>
          <pc:docMk/>
          <pc:sldMk cId="1228895039" sldId="299"/>
        </pc:sldMkLst>
        <pc:graphicFrameChg chg="mod modGraphic">
          <ac:chgData name="William Grey" userId="37b73424-c081-4fc2-b1af-363f4f3fd4f3" providerId="ADAL" clId="{543A1AB0-D5E8-4CD1-8120-89D0C2E17995}" dt="2022-10-13T21:59:25.168" v="255" actId="14734"/>
          <ac:graphicFrameMkLst>
            <pc:docMk/>
            <pc:sldMk cId="1228895039" sldId="299"/>
            <ac:graphicFrameMk id="5" creationId="{4F62D6DC-1B2F-4D61-A6FD-BA1E44B6E0A4}"/>
          </ac:graphicFrameMkLst>
        </pc:graphicFrameChg>
        <pc:graphicFrameChg chg="mod modGraphic">
          <ac:chgData name="William Grey" userId="37b73424-c081-4fc2-b1af-363f4f3fd4f3" providerId="ADAL" clId="{543A1AB0-D5E8-4CD1-8120-89D0C2E17995}" dt="2022-10-13T22:00:23.560" v="266" actId="1076"/>
          <ac:graphicFrameMkLst>
            <pc:docMk/>
            <pc:sldMk cId="1228895039" sldId="299"/>
            <ac:graphicFrameMk id="6" creationId="{BFCC43BA-C3B8-4725-BCED-EF6EB676350C}"/>
          </ac:graphicFrameMkLst>
        </pc:graphicFrameChg>
        <pc:graphicFrameChg chg="mod modGraphic">
          <ac:chgData name="William Grey" userId="37b73424-c081-4fc2-b1af-363f4f3fd4f3" providerId="ADAL" clId="{543A1AB0-D5E8-4CD1-8120-89D0C2E17995}" dt="2022-10-13T21:59:57.979" v="261" actId="14734"/>
          <ac:graphicFrameMkLst>
            <pc:docMk/>
            <pc:sldMk cId="1228895039" sldId="299"/>
            <ac:graphicFrameMk id="7" creationId="{97BAB53B-612C-4F59-B2EA-DBD9EC220796}"/>
          </ac:graphicFrameMkLst>
        </pc:graphicFrameChg>
        <pc:graphicFrameChg chg="mod modGraphic">
          <ac:chgData name="William Grey" userId="37b73424-c081-4fc2-b1af-363f4f3fd4f3" providerId="ADAL" clId="{543A1AB0-D5E8-4CD1-8120-89D0C2E17995}" dt="2022-10-13T22:02:07.619" v="279" actId="1076"/>
          <ac:graphicFrameMkLst>
            <pc:docMk/>
            <pc:sldMk cId="1228895039" sldId="299"/>
            <ac:graphicFrameMk id="8" creationId="{8ACCFA10-ADBD-40C7-910A-E0B190ABE118}"/>
          </ac:graphicFrameMkLst>
        </pc:graphicFrameChg>
        <pc:graphicFrameChg chg="mod modGraphic">
          <ac:chgData name="William Grey" userId="37b73424-c081-4fc2-b1af-363f4f3fd4f3" providerId="ADAL" clId="{543A1AB0-D5E8-4CD1-8120-89D0C2E17995}" dt="2022-10-13T22:01:44.665" v="275" actId="1076"/>
          <ac:graphicFrameMkLst>
            <pc:docMk/>
            <pc:sldMk cId="1228895039" sldId="299"/>
            <ac:graphicFrameMk id="9" creationId="{76AE4434-BFB4-4AAA-821A-FC3F6C1B7AFC}"/>
          </ac:graphicFrameMkLst>
        </pc:graphicFrameChg>
        <pc:graphicFrameChg chg="mod modGraphic">
          <ac:chgData name="William Grey" userId="37b73424-c081-4fc2-b1af-363f4f3fd4f3" providerId="ADAL" clId="{543A1AB0-D5E8-4CD1-8120-89D0C2E17995}" dt="2022-10-13T22:01:54.283" v="276" actId="1076"/>
          <ac:graphicFrameMkLst>
            <pc:docMk/>
            <pc:sldMk cId="1228895039" sldId="299"/>
            <ac:graphicFrameMk id="11" creationId="{FECE977C-19B7-4EDA-8B0F-BE0E578DBC5C}"/>
          </ac:graphicFrameMkLst>
        </pc:graphicFrameChg>
      </pc:sldChg>
      <pc:sldChg chg="addSp delSp modSp add mod">
        <pc:chgData name="William Grey" userId="37b73424-c081-4fc2-b1af-363f4f3fd4f3" providerId="ADAL" clId="{543A1AB0-D5E8-4CD1-8120-89D0C2E17995}" dt="2022-10-13T22:46:27.429" v="851" actId="2166"/>
        <pc:sldMkLst>
          <pc:docMk/>
          <pc:sldMk cId="2387641593" sldId="300"/>
        </pc:sldMkLst>
        <pc:spChg chg="mod">
          <ac:chgData name="William Grey" userId="37b73424-c081-4fc2-b1af-363f4f3fd4f3" providerId="ADAL" clId="{543A1AB0-D5E8-4CD1-8120-89D0C2E17995}" dt="2022-10-13T22:39:48.582" v="768" actId="20577"/>
          <ac:spMkLst>
            <pc:docMk/>
            <pc:sldMk cId="2387641593" sldId="300"/>
            <ac:spMk id="2" creationId="{00000000-0000-0000-0000-000000000000}"/>
          </ac:spMkLst>
        </pc:spChg>
        <pc:spChg chg="add del mod">
          <ac:chgData name="William Grey" userId="37b73424-c081-4fc2-b1af-363f4f3fd4f3" providerId="ADAL" clId="{543A1AB0-D5E8-4CD1-8120-89D0C2E17995}" dt="2022-10-13T22:39:29.879" v="759" actId="478"/>
          <ac:spMkLst>
            <pc:docMk/>
            <pc:sldMk cId="2387641593" sldId="300"/>
            <ac:spMk id="5" creationId="{F7E4B777-A8CF-470F-B7A6-B2098FAD8F36}"/>
          </ac:spMkLst>
        </pc:spChg>
        <pc:spChg chg="add del mod">
          <ac:chgData name="William Grey" userId="37b73424-c081-4fc2-b1af-363f4f3fd4f3" providerId="ADAL" clId="{543A1AB0-D5E8-4CD1-8120-89D0C2E17995}" dt="2022-10-13T22:39:36.437" v="760" actId="478"/>
          <ac:spMkLst>
            <pc:docMk/>
            <pc:sldMk cId="2387641593" sldId="300"/>
            <ac:spMk id="7" creationId="{8FD47B0C-F898-47D4-845B-93AF98998E3D}"/>
          </ac:spMkLst>
        </pc:spChg>
        <pc:graphicFrameChg chg="mod modGraphic">
          <ac:chgData name="William Grey" userId="37b73424-c081-4fc2-b1af-363f4f3fd4f3" providerId="ADAL" clId="{543A1AB0-D5E8-4CD1-8120-89D0C2E17995}" dt="2022-10-13T22:35:55.291" v="709"/>
          <ac:graphicFrameMkLst>
            <pc:docMk/>
            <pc:sldMk cId="2387641593" sldId="300"/>
            <ac:graphicFrameMk id="4" creationId="{B9BA8568-52FB-4810-8AF9-04D3CF235FF9}"/>
          </ac:graphicFrameMkLst>
        </pc:graphicFrameChg>
        <pc:graphicFrameChg chg="mod modGraphic">
          <ac:chgData name="William Grey" userId="37b73424-c081-4fc2-b1af-363f4f3fd4f3" providerId="ADAL" clId="{543A1AB0-D5E8-4CD1-8120-89D0C2E17995}" dt="2022-10-13T22:46:27.429" v="851" actId="2166"/>
          <ac:graphicFrameMkLst>
            <pc:docMk/>
            <pc:sldMk cId="2387641593" sldId="300"/>
            <ac:graphicFrameMk id="6" creationId="{362B3337-7471-42C2-B035-15ABE0D91BED}"/>
          </ac:graphicFrameMkLst>
        </pc:graphicFrameChg>
      </pc:sldChg>
    </pc:docChg>
  </pc:docChgLst>
  <pc:docChgLst>
    <pc:chgData name="William Grey" userId="37b73424-c081-4fc2-b1af-363f4f3fd4f3" providerId="ADAL" clId="{F477AA2D-125A-45B1-9C80-101CAA2DCD7F}"/>
    <pc:docChg chg="modSld">
      <pc:chgData name="William Grey" userId="37b73424-c081-4fc2-b1af-363f4f3fd4f3" providerId="ADAL" clId="{F477AA2D-125A-45B1-9C80-101CAA2DCD7F}" dt="2019-09-24T13:02:03.899" v="1" actId="20577"/>
      <pc:docMkLst>
        <pc:docMk/>
      </pc:docMkLst>
      <pc:sldChg chg="modSp">
        <pc:chgData name="William Grey" userId="37b73424-c081-4fc2-b1af-363f4f3fd4f3" providerId="ADAL" clId="{F477AA2D-125A-45B1-9C80-101CAA2DCD7F}" dt="2019-09-24T13:02:03.899" v="1" actId="20577"/>
        <pc:sldMkLst>
          <pc:docMk/>
          <pc:sldMk cId="2275185976" sldId="276"/>
        </pc:sldMkLst>
        <pc:spChg chg="mod">
          <ac:chgData name="William Grey" userId="37b73424-c081-4fc2-b1af-363f4f3fd4f3" providerId="ADAL" clId="{F477AA2D-125A-45B1-9C80-101CAA2DCD7F}" dt="2019-09-24T13:02:03.899" v="1" actId="20577"/>
          <ac:spMkLst>
            <pc:docMk/>
            <pc:sldMk cId="2275185976" sldId="276"/>
            <ac:spMk id="2" creationId="{00000000-0000-0000-0000-000000000000}"/>
          </ac:spMkLst>
        </pc:spChg>
      </pc:sldChg>
    </pc:docChg>
  </pc:docChgLst>
  <pc:docChgLst>
    <pc:chgData name="William Grey" userId="37b73424-c081-4fc2-b1af-363f4f3fd4f3" providerId="ADAL" clId="{E70967F4-6A3C-4F10-A65D-DBC39C483CAB}"/>
    <pc:docChg chg="addSld modSld">
      <pc:chgData name="William Grey" userId="37b73424-c081-4fc2-b1af-363f4f3fd4f3" providerId="ADAL" clId="{E70967F4-6A3C-4F10-A65D-DBC39C483CAB}" dt="2018-09-11T08:55:22.860" v="169" actId="20577"/>
      <pc:docMkLst>
        <pc:docMk/>
      </pc:docMkLst>
      <pc:sldChg chg="modSp">
        <pc:chgData name="William Grey" userId="37b73424-c081-4fc2-b1af-363f4f3fd4f3" providerId="ADAL" clId="{E70967F4-6A3C-4F10-A65D-DBC39C483CAB}" dt="2018-09-11T08:27:59.046" v="26" actId="20577"/>
        <pc:sldMkLst>
          <pc:docMk/>
          <pc:sldMk cId="2664673642" sldId="273"/>
        </pc:sldMkLst>
        <pc:spChg chg="mod">
          <ac:chgData name="William Grey" userId="37b73424-c081-4fc2-b1af-363f4f3fd4f3" providerId="ADAL" clId="{E70967F4-6A3C-4F10-A65D-DBC39C483CAB}" dt="2018-09-11T08:27:59.046" v="26" actId="20577"/>
          <ac:spMkLst>
            <pc:docMk/>
            <pc:sldMk cId="2664673642" sldId="273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E70967F4-6A3C-4F10-A65D-DBC39C483CAB}" dt="2018-09-11T08:52:00.449" v="31" actId="20577"/>
        <pc:sldMkLst>
          <pc:docMk/>
          <pc:sldMk cId="2275185976" sldId="276"/>
        </pc:sldMkLst>
        <pc:spChg chg="mod">
          <ac:chgData name="William Grey" userId="37b73424-c081-4fc2-b1af-363f4f3fd4f3" providerId="ADAL" clId="{E70967F4-6A3C-4F10-A65D-DBC39C483CAB}" dt="2018-09-11T08:52:00.449" v="31" actId="20577"/>
          <ac:spMkLst>
            <pc:docMk/>
            <pc:sldMk cId="2275185976" sldId="276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E70967F4-6A3C-4F10-A65D-DBC39C483CAB}" dt="2018-09-11T08:55:22.860" v="169" actId="20577"/>
        <pc:sldMkLst>
          <pc:docMk/>
          <pc:sldMk cId="3415324192" sldId="278"/>
        </pc:sldMkLst>
        <pc:spChg chg="mod">
          <ac:chgData name="William Grey" userId="37b73424-c081-4fc2-b1af-363f4f3fd4f3" providerId="ADAL" clId="{E70967F4-6A3C-4F10-A65D-DBC39C483CAB}" dt="2018-09-11T08:52:55.459" v="64" actId="20577"/>
          <ac:spMkLst>
            <pc:docMk/>
            <pc:sldMk cId="3415324192" sldId="278"/>
            <ac:spMk id="2" creationId="{00000000-0000-0000-0000-000000000000}"/>
          </ac:spMkLst>
        </pc:spChg>
        <pc:spChg chg="mod">
          <ac:chgData name="William Grey" userId="37b73424-c081-4fc2-b1af-363f4f3fd4f3" providerId="ADAL" clId="{E70967F4-6A3C-4F10-A65D-DBC39C483CAB}" dt="2018-09-11T08:55:22.860" v="169" actId="20577"/>
          <ac:spMkLst>
            <pc:docMk/>
            <pc:sldMk cId="3415324192" sldId="278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09641299-E7A1-449A-A319-935EF14A7953}"/>
    <pc:docChg chg="undo custSel addSld delSld modSld">
      <pc:chgData name="William Grey" userId="37b73424-c081-4fc2-b1af-363f4f3fd4f3" providerId="ADAL" clId="{09641299-E7A1-449A-A319-935EF14A7953}" dt="2018-09-17T18:46:37.430" v="955"/>
      <pc:docMkLst>
        <pc:docMk/>
      </pc:docMkLst>
      <pc:sldChg chg="modSp modAnim">
        <pc:chgData name="William Grey" userId="37b73424-c081-4fc2-b1af-363f4f3fd4f3" providerId="ADAL" clId="{09641299-E7A1-449A-A319-935EF14A7953}" dt="2018-09-17T18:46:37.430" v="955"/>
        <pc:sldMkLst>
          <pc:docMk/>
          <pc:sldMk cId="2664673642" sldId="273"/>
        </pc:sldMkLst>
        <pc:spChg chg="mod">
          <ac:chgData name="William Grey" userId="37b73424-c081-4fc2-b1af-363f4f3fd4f3" providerId="ADAL" clId="{09641299-E7A1-449A-A319-935EF14A7953}" dt="2018-09-11T04:40:43.129" v="32" actId="20577"/>
          <ac:spMkLst>
            <pc:docMk/>
            <pc:sldMk cId="2664673642" sldId="273"/>
            <ac:spMk id="2" creationId="{00000000-0000-0000-0000-000000000000}"/>
          </ac:spMkLst>
        </pc:spChg>
        <pc:spChg chg="mod">
          <ac:chgData name="William Grey" userId="37b73424-c081-4fc2-b1af-363f4f3fd4f3" providerId="ADAL" clId="{09641299-E7A1-449A-A319-935EF14A7953}" dt="2018-09-11T05:07:49.172" v="476" actId="5793"/>
          <ac:spMkLst>
            <pc:docMk/>
            <pc:sldMk cId="2664673642" sldId="273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09641299-E7A1-449A-A319-935EF14A7953}" dt="2018-09-17T14:23:50.698" v="663" actId="2696"/>
        <pc:sldMkLst>
          <pc:docMk/>
          <pc:sldMk cId="1783306145" sldId="274"/>
        </pc:sldMkLst>
      </pc:sldChg>
      <pc:sldChg chg="modSp">
        <pc:chgData name="William Grey" userId="37b73424-c081-4fc2-b1af-363f4f3fd4f3" providerId="ADAL" clId="{09641299-E7A1-449A-A319-935EF14A7953}" dt="2018-09-17T18:46:08.693" v="952" actId="20577"/>
        <pc:sldMkLst>
          <pc:docMk/>
          <pc:sldMk cId="2275185976" sldId="276"/>
        </pc:sldMkLst>
        <pc:spChg chg="mod">
          <ac:chgData name="William Grey" userId="37b73424-c081-4fc2-b1af-363f4f3fd4f3" providerId="ADAL" clId="{09641299-E7A1-449A-A319-935EF14A7953}" dt="2018-09-17T18:36:08.389" v="798" actId="20577"/>
          <ac:spMkLst>
            <pc:docMk/>
            <pc:sldMk cId="2275185976" sldId="276"/>
            <ac:spMk id="2" creationId="{00000000-0000-0000-0000-000000000000}"/>
          </ac:spMkLst>
        </pc:spChg>
        <pc:spChg chg="mod">
          <ac:chgData name="William Grey" userId="37b73424-c081-4fc2-b1af-363f4f3fd4f3" providerId="ADAL" clId="{09641299-E7A1-449A-A319-935EF14A7953}" dt="2018-09-17T18:46:08.693" v="952" actId="20577"/>
          <ac:spMkLst>
            <pc:docMk/>
            <pc:sldMk cId="2275185976" sldId="276"/>
            <ac:spMk id="3" creationId="{00000000-0000-0000-0000-000000000000}"/>
          </ac:spMkLst>
        </pc:spChg>
      </pc:sldChg>
      <pc:sldChg chg="addSp delSp modSp modAnim">
        <pc:chgData name="William Grey" userId="37b73424-c081-4fc2-b1af-363f4f3fd4f3" providerId="ADAL" clId="{09641299-E7A1-449A-A319-935EF14A7953}" dt="2018-09-17T18:45:31.542" v="950" actId="1076"/>
        <pc:sldMkLst>
          <pc:docMk/>
          <pc:sldMk cId="1328731977" sldId="277"/>
        </pc:sldMkLst>
        <pc:spChg chg="mod">
          <ac:chgData name="William Grey" userId="37b73424-c081-4fc2-b1af-363f4f3fd4f3" providerId="ADAL" clId="{09641299-E7A1-449A-A319-935EF14A7953}" dt="2018-09-17T18:36:56.181" v="858" actId="20577"/>
          <ac:spMkLst>
            <pc:docMk/>
            <pc:sldMk cId="1328731977" sldId="277"/>
            <ac:spMk id="2" creationId="{00000000-0000-0000-0000-000000000000}"/>
          </ac:spMkLst>
        </pc:spChg>
        <pc:spChg chg="mod">
          <ac:chgData name="William Grey" userId="37b73424-c081-4fc2-b1af-363f4f3fd4f3" providerId="ADAL" clId="{09641299-E7A1-449A-A319-935EF14A7953}" dt="2018-09-17T18:43:40.706" v="935" actId="1076"/>
          <ac:spMkLst>
            <pc:docMk/>
            <pc:sldMk cId="1328731977" sldId="277"/>
            <ac:spMk id="3" creationId="{00000000-0000-0000-0000-000000000000}"/>
          </ac:spMkLst>
        </pc:spChg>
        <pc:graphicFrameChg chg="add del mod modGraphic">
          <ac:chgData name="William Grey" userId="37b73424-c081-4fc2-b1af-363f4f3fd4f3" providerId="ADAL" clId="{09641299-E7A1-449A-A319-935EF14A7953}" dt="2018-09-11T04:44:11.923" v="89" actId="478"/>
          <ac:graphicFrameMkLst>
            <pc:docMk/>
            <pc:sldMk cId="1328731977" sldId="277"/>
            <ac:graphicFrameMk id="4" creationId="{937B57E4-CB23-489B-BA57-C6DF91D6084C}"/>
          </ac:graphicFrameMkLst>
        </pc:graphicFrameChg>
        <pc:graphicFrameChg chg="add mod modGraphic">
          <ac:chgData name="William Grey" userId="37b73424-c081-4fc2-b1af-363f4f3fd4f3" providerId="ADAL" clId="{09641299-E7A1-449A-A319-935EF14A7953}" dt="2018-09-17T18:43:35.846" v="934" actId="1076"/>
          <ac:graphicFrameMkLst>
            <pc:docMk/>
            <pc:sldMk cId="1328731977" sldId="277"/>
            <ac:graphicFrameMk id="5" creationId="{4F62D6DC-1B2F-4D61-A6FD-BA1E44B6E0A4}"/>
          </ac:graphicFrameMkLst>
        </pc:graphicFrameChg>
        <pc:graphicFrameChg chg="add mod ord modGraphic">
          <ac:chgData name="William Grey" userId="37b73424-c081-4fc2-b1af-363f4f3fd4f3" providerId="ADAL" clId="{09641299-E7A1-449A-A319-935EF14A7953}" dt="2018-09-17T18:43:35.846" v="934" actId="1076"/>
          <ac:graphicFrameMkLst>
            <pc:docMk/>
            <pc:sldMk cId="1328731977" sldId="277"/>
            <ac:graphicFrameMk id="6" creationId="{BFCC43BA-C3B8-4725-BCED-EF6EB676350C}"/>
          </ac:graphicFrameMkLst>
        </pc:graphicFrameChg>
        <pc:graphicFrameChg chg="add mod modGraphic">
          <ac:chgData name="William Grey" userId="37b73424-c081-4fc2-b1af-363f4f3fd4f3" providerId="ADAL" clId="{09641299-E7A1-449A-A319-935EF14A7953}" dt="2018-09-17T18:43:35.846" v="934" actId="1076"/>
          <ac:graphicFrameMkLst>
            <pc:docMk/>
            <pc:sldMk cId="1328731977" sldId="277"/>
            <ac:graphicFrameMk id="7" creationId="{97BAB53B-612C-4F59-B2EA-DBD9EC220796}"/>
          </ac:graphicFrameMkLst>
        </pc:graphicFrameChg>
        <pc:graphicFrameChg chg="add mod ord modGraphic">
          <ac:chgData name="William Grey" userId="37b73424-c081-4fc2-b1af-363f4f3fd4f3" providerId="ADAL" clId="{09641299-E7A1-449A-A319-935EF14A7953}" dt="2018-09-17T18:45:31.542" v="950" actId="1076"/>
          <ac:graphicFrameMkLst>
            <pc:docMk/>
            <pc:sldMk cId="1328731977" sldId="277"/>
            <ac:graphicFrameMk id="8" creationId="{8ACCFA10-ADBD-40C7-910A-E0B190ABE118}"/>
          </ac:graphicFrameMkLst>
        </pc:graphicFrameChg>
        <pc:graphicFrameChg chg="add mod modGraphic">
          <ac:chgData name="William Grey" userId="37b73424-c081-4fc2-b1af-363f4f3fd4f3" providerId="ADAL" clId="{09641299-E7A1-449A-A319-935EF14A7953}" dt="2018-09-17T18:44:57.024" v="945" actId="1076"/>
          <ac:graphicFrameMkLst>
            <pc:docMk/>
            <pc:sldMk cId="1328731977" sldId="277"/>
            <ac:graphicFrameMk id="9" creationId="{76AE4434-BFB4-4AAA-821A-FC3F6C1B7AFC}"/>
          </ac:graphicFrameMkLst>
        </pc:graphicFrameChg>
        <pc:graphicFrameChg chg="add del mod modGraphic">
          <ac:chgData name="William Grey" userId="37b73424-c081-4fc2-b1af-363f4f3fd4f3" providerId="ADAL" clId="{09641299-E7A1-449A-A319-935EF14A7953}" dt="2018-09-17T18:44:45.615" v="943" actId="478"/>
          <ac:graphicFrameMkLst>
            <pc:docMk/>
            <pc:sldMk cId="1328731977" sldId="277"/>
            <ac:graphicFrameMk id="10" creationId="{5B209F5F-BBE1-4B5B-85C3-F7402F981EE0}"/>
          </ac:graphicFrameMkLst>
        </pc:graphicFrameChg>
        <pc:graphicFrameChg chg="add mod modGraphic">
          <ac:chgData name="William Grey" userId="37b73424-c081-4fc2-b1af-363f4f3fd4f3" providerId="ADAL" clId="{09641299-E7A1-449A-A319-935EF14A7953}" dt="2018-09-17T18:45:25.170" v="949" actId="1076"/>
          <ac:graphicFrameMkLst>
            <pc:docMk/>
            <pc:sldMk cId="1328731977" sldId="277"/>
            <ac:graphicFrameMk id="11" creationId="{FECE977C-19B7-4EDA-8B0F-BE0E578DBC5C}"/>
          </ac:graphicFrameMkLst>
        </pc:graphicFrameChg>
      </pc:sldChg>
      <pc:sldChg chg="modSp">
        <pc:chgData name="William Grey" userId="37b73424-c081-4fc2-b1af-363f4f3fd4f3" providerId="ADAL" clId="{09641299-E7A1-449A-A319-935EF14A7953}" dt="2018-09-17T18:36:16.189" v="799"/>
        <pc:sldMkLst>
          <pc:docMk/>
          <pc:sldMk cId="3415324192" sldId="278"/>
        </pc:sldMkLst>
        <pc:spChg chg="mod">
          <ac:chgData name="William Grey" userId="37b73424-c081-4fc2-b1af-363f4f3fd4f3" providerId="ADAL" clId="{09641299-E7A1-449A-A319-935EF14A7953}" dt="2018-09-17T18:36:16.189" v="799"/>
          <ac:spMkLst>
            <pc:docMk/>
            <pc:sldMk cId="3415324192" sldId="278"/>
            <ac:spMk id="2" creationId="{00000000-0000-0000-0000-000000000000}"/>
          </ac:spMkLst>
        </pc:spChg>
      </pc:sldChg>
      <pc:sldChg chg="modSp add">
        <pc:chgData name="William Grey" userId="37b73424-c081-4fc2-b1af-363f4f3fd4f3" providerId="ADAL" clId="{09641299-E7A1-449A-A319-935EF14A7953}" dt="2018-09-17T10:24:21.894" v="610" actId="20577"/>
        <pc:sldMkLst>
          <pc:docMk/>
          <pc:sldMk cId="1763790454" sldId="279"/>
        </pc:sldMkLst>
        <pc:spChg chg="mod">
          <ac:chgData name="William Grey" userId="37b73424-c081-4fc2-b1af-363f4f3fd4f3" providerId="ADAL" clId="{09641299-E7A1-449A-A319-935EF14A7953}" dt="2018-09-17T10:23:38.731" v="498" actId="20577"/>
          <ac:spMkLst>
            <pc:docMk/>
            <pc:sldMk cId="1763790454" sldId="279"/>
            <ac:spMk id="2" creationId="{63B61AC6-F426-4553-8BA3-E4FFA287D0EF}"/>
          </ac:spMkLst>
        </pc:spChg>
        <pc:spChg chg="mod">
          <ac:chgData name="William Grey" userId="37b73424-c081-4fc2-b1af-363f4f3fd4f3" providerId="ADAL" clId="{09641299-E7A1-449A-A319-935EF14A7953}" dt="2018-09-17T10:24:21.894" v="610" actId="20577"/>
          <ac:spMkLst>
            <pc:docMk/>
            <pc:sldMk cId="1763790454" sldId="279"/>
            <ac:spMk id="3" creationId="{DF00CB55-6BA8-49E7-A882-8CCC5DCA51C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22AEDE-3FFE-428E-8AD7-B03C8D432A1A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2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07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59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AC910C-B85F-4D04-840C-2F8596206FAC}"/>
              </a:ext>
            </a:extLst>
          </p:cNvPr>
          <p:cNvSpPr/>
          <p:nvPr userDrawn="1"/>
        </p:nvSpPr>
        <p:spPr>
          <a:xfrm>
            <a:off x="0" y="681037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331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12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err="1"/>
              <a:t>Clickto</a:t>
            </a:r>
            <a:r>
              <a:rPr lang="en-US"/>
              <a:t>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63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32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40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75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23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33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BB5BD5E-E86A-6FF5-1167-A255468FB179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D83C52-1558-2769-263E-1C9328ACE3B9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560759-2DAD-9941-4614-E058600A159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71BCAC7-E818-384B-732E-56C29AD3782E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68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A862F-26EB-4F12-99DE-561074E5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Starter: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738C3-94F3-4403-AE91-4A76C1178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985388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4200" dirty="0"/>
              <a:t>What is the difference between a rational and irrational number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4200" dirty="0"/>
              <a:t>What is the difference between a natural number and an integer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4200" dirty="0"/>
              <a:t>Convert the following denary numbers to 8-bit binary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4200" dirty="0"/>
              <a:t>93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4200" dirty="0"/>
              <a:t>47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4200" dirty="0"/>
              <a:t>125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4200" dirty="0"/>
              <a:t>202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4200" dirty="0"/>
              <a:t>Convert the following binary numbers to denary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4200" dirty="0"/>
              <a:t>11001100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4200" dirty="0"/>
              <a:t>10101010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4200" dirty="0"/>
              <a:t>11110101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4200" dirty="0"/>
              <a:t>11101111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1892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Multiply the following binary numbers: Answers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9BA8568-52FB-4810-8AF9-04D3CF235F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429997"/>
              </p:ext>
            </p:extLst>
          </p:nvPr>
        </p:nvGraphicFramePr>
        <p:xfrm>
          <a:off x="634369" y="1246394"/>
          <a:ext cx="4521057" cy="4365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593">
                  <a:extLst>
                    <a:ext uri="{9D8B030D-6E8A-4147-A177-3AD203B41FA5}">
                      <a16:colId xmlns:a16="http://schemas.microsoft.com/office/drawing/2014/main" val="50931563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2296543544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4174106690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1970514724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3781959669"/>
                    </a:ext>
                  </a:extLst>
                </a:gridCol>
                <a:gridCol w="452312">
                  <a:extLst>
                    <a:ext uri="{9D8B030D-6E8A-4147-A177-3AD203B41FA5}">
                      <a16:colId xmlns:a16="http://schemas.microsoft.com/office/drawing/2014/main" val="1686929326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3697613482"/>
                    </a:ext>
                  </a:extLst>
                </a:gridCol>
                <a:gridCol w="424763">
                  <a:extLst>
                    <a:ext uri="{9D8B030D-6E8A-4147-A177-3AD203B41FA5}">
                      <a16:colId xmlns:a16="http://schemas.microsoft.com/office/drawing/2014/main" val="329178119"/>
                    </a:ext>
                  </a:extLst>
                </a:gridCol>
                <a:gridCol w="592424">
                  <a:extLst>
                    <a:ext uri="{9D8B030D-6E8A-4147-A177-3AD203B41FA5}">
                      <a16:colId xmlns:a16="http://schemas.microsoft.com/office/drawing/2014/main" val="456406266"/>
                    </a:ext>
                  </a:extLst>
                </a:gridCol>
              </a:tblGrid>
              <a:tr h="40281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709631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988393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27336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441196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453254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694396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197208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736785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665057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762992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12587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62B3337-7471-42C2-B035-15ABE0D91B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640184"/>
              </p:ext>
            </p:extLst>
          </p:nvPr>
        </p:nvGraphicFramePr>
        <p:xfrm>
          <a:off x="6447187" y="1247084"/>
          <a:ext cx="3820942" cy="47614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501">
                  <a:extLst>
                    <a:ext uri="{9D8B030D-6E8A-4147-A177-3AD203B41FA5}">
                      <a16:colId xmlns:a16="http://schemas.microsoft.com/office/drawing/2014/main" val="581356927"/>
                    </a:ext>
                  </a:extLst>
                </a:gridCol>
                <a:gridCol w="362167">
                  <a:extLst>
                    <a:ext uri="{9D8B030D-6E8A-4147-A177-3AD203B41FA5}">
                      <a16:colId xmlns:a16="http://schemas.microsoft.com/office/drawing/2014/main" val="3254011611"/>
                    </a:ext>
                  </a:extLst>
                </a:gridCol>
                <a:gridCol w="429834">
                  <a:extLst>
                    <a:ext uri="{9D8B030D-6E8A-4147-A177-3AD203B41FA5}">
                      <a16:colId xmlns:a16="http://schemas.microsoft.com/office/drawing/2014/main" val="3878469604"/>
                    </a:ext>
                  </a:extLst>
                </a:gridCol>
                <a:gridCol w="429834">
                  <a:extLst>
                    <a:ext uri="{9D8B030D-6E8A-4147-A177-3AD203B41FA5}">
                      <a16:colId xmlns:a16="http://schemas.microsoft.com/office/drawing/2014/main" val="812453418"/>
                    </a:ext>
                  </a:extLst>
                </a:gridCol>
                <a:gridCol w="429834">
                  <a:extLst>
                    <a:ext uri="{9D8B030D-6E8A-4147-A177-3AD203B41FA5}">
                      <a16:colId xmlns:a16="http://schemas.microsoft.com/office/drawing/2014/main" val="2575981093"/>
                    </a:ext>
                  </a:extLst>
                </a:gridCol>
                <a:gridCol w="382269">
                  <a:extLst>
                    <a:ext uri="{9D8B030D-6E8A-4147-A177-3AD203B41FA5}">
                      <a16:colId xmlns:a16="http://schemas.microsoft.com/office/drawing/2014/main" val="846204870"/>
                    </a:ext>
                  </a:extLst>
                </a:gridCol>
                <a:gridCol w="429834">
                  <a:extLst>
                    <a:ext uri="{9D8B030D-6E8A-4147-A177-3AD203B41FA5}">
                      <a16:colId xmlns:a16="http://schemas.microsoft.com/office/drawing/2014/main" val="673460060"/>
                    </a:ext>
                  </a:extLst>
                </a:gridCol>
                <a:gridCol w="358985">
                  <a:extLst>
                    <a:ext uri="{9D8B030D-6E8A-4147-A177-3AD203B41FA5}">
                      <a16:colId xmlns:a16="http://schemas.microsoft.com/office/drawing/2014/main" val="3874905913"/>
                    </a:ext>
                  </a:extLst>
                </a:gridCol>
                <a:gridCol w="500684">
                  <a:extLst>
                    <a:ext uri="{9D8B030D-6E8A-4147-A177-3AD203B41FA5}">
                      <a16:colId xmlns:a16="http://schemas.microsoft.com/office/drawing/2014/main" val="1173426892"/>
                    </a:ext>
                  </a:extLst>
                </a:gridCol>
              </a:tblGrid>
              <a:tr h="40281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21930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843444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19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261331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647364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010386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311136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83823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930723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931756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946702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735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641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A862F-26EB-4F12-99DE-561074E5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Starter: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738C3-94F3-4403-AE91-4A76C1178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4654"/>
            <a:ext cx="10515600" cy="5103347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/>
              <a:t>What is the difference between a rational and irrational number. Rational has terminating digits, can be represented as a fraction, no exact value, infinite series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/>
              <a:t>What is the difference between a natural number and an integer can negative, natural numbers positive whole numbers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/>
              <a:t>Convert the following denary numbers to 8-bit binary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93			0 1 0 1 1 1 0 1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47			0 0 1 0 1 1 1 1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125			0 1 1 1 1 1 0 1	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202			1 1 0 0  1 0 1 0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endParaRPr lang="en-GB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/>
              <a:t>Convert the following binary numbers to denary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11001100		204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10101010		170	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11110101		245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11101111		239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165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61AC6-F426-4553-8BA3-E4FFA287D0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Binary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1763790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56879-C44A-48A8-A7C3-7FE20207E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CC090-94BC-48E6-984C-32D8EBB37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Multiply binary numbers</a:t>
            </a:r>
          </a:p>
        </p:txBody>
      </p:sp>
    </p:spTree>
    <p:extLst>
      <p:ext uri="{BB962C8B-B14F-4D97-AF65-F5344CB8AC3E}">
        <p14:creationId xmlns:p14="http://schemas.microsoft.com/office/powerpoint/2010/main" val="1782259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CFACFEE-D134-E3FB-0980-B451B2088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65" y="1299167"/>
            <a:ext cx="11771870" cy="5077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061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Multiplication binary Rules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8547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en-US" dirty="0"/>
              <a:t>Multiplication in binary is the same as it is in denary</a:t>
            </a:r>
          </a:p>
          <a:p>
            <a:pPr marL="0" indent="0">
              <a:buNone/>
            </a:pPr>
            <a:endParaRPr lang="en-US" alt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0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altLang="en-US" sz="1200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0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1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1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0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US" altLang="en-US" sz="1200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0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1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1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  <a:r>
              <a:rPr lang="en-US" alt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4673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86009B0-29E6-4AE5-92C2-8B1C48760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171890"/>
              </p:ext>
            </p:extLst>
          </p:nvPr>
        </p:nvGraphicFramePr>
        <p:xfrm>
          <a:off x="918322" y="2002334"/>
          <a:ext cx="3291926" cy="2853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7829">
                  <a:extLst>
                    <a:ext uri="{9D8B030D-6E8A-4147-A177-3AD203B41FA5}">
                      <a16:colId xmlns:a16="http://schemas.microsoft.com/office/drawing/2014/main" val="1602088597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4110599371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3362870764"/>
                    </a:ext>
                  </a:extLst>
                </a:gridCol>
                <a:gridCol w="424952">
                  <a:extLst>
                    <a:ext uri="{9D8B030D-6E8A-4147-A177-3AD203B41FA5}">
                      <a16:colId xmlns:a16="http://schemas.microsoft.com/office/drawing/2014/main" val="1516076025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2212531151"/>
                    </a:ext>
                  </a:extLst>
                </a:gridCol>
                <a:gridCol w="399069">
                  <a:extLst>
                    <a:ext uri="{9D8B030D-6E8A-4147-A177-3AD203B41FA5}">
                      <a16:colId xmlns:a16="http://schemas.microsoft.com/office/drawing/2014/main" val="229624377"/>
                    </a:ext>
                  </a:extLst>
                </a:gridCol>
                <a:gridCol w="556589">
                  <a:extLst>
                    <a:ext uri="{9D8B030D-6E8A-4147-A177-3AD203B41FA5}">
                      <a16:colId xmlns:a16="http://schemas.microsoft.com/office/drawing/2014/main" val="3597447362"/>
                    </a:ext>
                  </a:extLst>
                </a:gridCol>
              </a:tblGrid>
              <a:tr h="525689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007884"/>
                  </a:ext>
                </a:extLst>
              </a:tr>
              <a:tr h="498843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360808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630732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521661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60252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0575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Worked Example: Multiply the following two binary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2272980"/>
            <a:ext cx="5954973" cy="2743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We can check by converting to denary: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1 1 1 0</a:t>
            </a:r>
            <a:r>
              <a:rPr lang="en-GB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14</a:t>
            </a:r>
            <a:r>
              <a:rPr lang="en-GB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1 0 1</a:t>
            </a:r>
            <a:r>
              <a:rPr lang="en-GB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  <a:r>
              <a:rPr lang="en-GB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1 0 0 0 1 1 0</a:t>
            </a:r>
            <a:r>
              <a:rPr lang="en-GB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14</a:t>
            </a:r>
            <a:r>
              <a:rPr lang="en-GB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 5</a:t>
            </a:r>
            <a:r>
              <a:rPr lang="en-GB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70</a:t>
            </a:r>
            <a:r>
              <a:rPr lang="en-GB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A3FDC47-5832-4EA9-9E02-F5801A39D0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53513"/>
              </p:ext>
            </p:extLst>
          </p:nvPr>
        </p:nvGraphicFramePr>
        <p:xfrm>
          <a:off x="918322" y="2002334"/>
          <a:ext cx="3291926" cy="2853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7829">
                  <a:extLst>
                    <a:ext uri="{9D8B030D-6E8A-4147-A177-3AD203B41FA5}">
                      <a16:colId xmlns:a16="http://schemas.microsoft.com/office/drawing/2014/main" val="1602088597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4110599371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3362870764"/>
                    </a:ext>
                  </a:extLst>
                </a:gridCol>
                <a:gridCol w="424952">
                  <a:extLst>
                    <a:ext uri="{9D8B030D-6E8A-4147-A177-3AD203B41FA5}">
                      <a16:colId xmlns:a16="http://schemas.microsoft.com/office/drawing/2014/main" val="1516076025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2212531151"/>
                    </a:ext>
                  </a:extLst>
                </a:gridCol>
                <a:gridCol w="399069">
                  <a:extLst>
                    <a:ext uri="{9D8B030D-6E8A-4147-A177-3AD203B41FA5}">
                      <a16:colId xmlns:a16="http://schemas.microsoft.com/office/drawing/2014/main" val="229624377"/>
                    </a:ext>
                  </a:extLst>
                </a:gridCol>
                <a:gridCol w="556589">
                  <a:extLst>
                    <a:ext uri="{9D8B030D-6E8A-4147-A177-3AD203B41FA5}">
                      <a16:colId xmlns:a16="http://schemas.microsoft.com/office/drawing/2014/main" val="3597447362"/>
                    </a:ext>
                  </a:extLst>
                </a:gridCol>
              </a:tblGrid>
              <a:tr h="525689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007884"/>
                  </a:ext>
                </a:extLst>
              </a:tr>
              <a:tr h="498843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360808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630732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521661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60252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05750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B82DEB8-5901-48A0-BECD-213AA5C415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388924"/>
              </p:ext>
            </p:extLst>
          </p:nvPr>
        </p:nvGraphicFramePr>
        <p:xfrm>
          <a:off x="918322" y="2002334"/>
          <a:ext cx="3291926" cy="1938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7829">
                  <a:extLst>
                    <a:ext uri="{9D8B030D-6E8A-4147-A177-3AD203B41FA5}">
                      <a16:colId xmlns:a16="http://schemas.microsoft.com/office/drawing/2014/main" val="1602088597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4110599371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3362870764"/>
                    </a:ext>
                  </a:extLst>
                </a:gridCol>
                <a:gridCol w="424952">
                  <a:extLst>
                    <a:ext uri="{9D8B030D-6E8A-4147-A177-3AD203B41FA5}">
                      <a16:colId xmlns:a16="http://schemas.microsoft.com/office/drawing/2014/main" val="1516076025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2212531151"/>
                    </a:ext>
                  </a:extLst>
                </a:gridCol>
                <a:gridCol w="399069">
                  <a:extLst>
                    <a:ext uri="{9D8B030D-6E8A-4147-A177-3AD203B41FA5}">
                      <a16:colId xmlns:a16="http://schemas.microsoft.com/office/drawing/2014/main" val="229624377"/>
                    </a:ext>
                  </a:extLst>
                </a:gridCol>
                <a:gridCol w="556589">
                  <a:extLst>
                    <a:ext uri="{9D8B030D-6E8A-4147-A177-3AD203B41FA5}">
                      <a16:colId xmlns:a16="http://schemas.microsoft.com/office/drawing/2014/main" val="3597447362"/>
                    </a:ext>
                  </a:extLst>
                </a:gridCol>
              </a:tblGrid>
              <a:tr h="525689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007884"/>
                  </a:ext>
                </a:extLst>
              </a:tr>
              <a:tr h="498843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360808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630732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52166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F07DB76-918D-4F09-8B16-AD8D031E6D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754198"/>
              </p:ext>
            </p:extLst>
          </p:nvPr>
        </p:nvGraphicFramePr>
        <p:xfrm>
          <a:off x="918322" y="2002334"/>
          <a:ext cx="3291926" cy="2853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7829">
                  <a:extLst>
                    <a:ext uri="{9D8B030D-6E8A-4147-A177-3AD203B41FA5}">
                      <a16:colId xmlns:a16="http://schemas.microsoft.com/office/drawing/2014/main" val="1602088597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4110599371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3362870764"/>
                    </a:ext>
                  </a:extLst>
                </a:gridCol>
                <a:gridCol w="424952">
                  <a:extLst>
                    <a:ext uri="{9D8B030D-6E8A-4147-A177-3AD203B41FA5}">
                      <a16:colId xmlns:a16="http://schemas.microsoft.com/office/drawing/2014/main" val="1516076025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2212531151"/>
                    </a:ext>
                  </a:extLst>
                </a:gridCol>
                <a:gridCol w="399069">
                  <a:extLst>
                    <a:ext uri="{9D8B030D-6E8A-4147-A177-3AD203B41FA5}">
                      <a16:colId xmlns:a16="http://schemas.microsoft.com/office/drawing/2014/main" val="229624377"/>
                    </a:ext>
                  </a:extLst>
                </a:gridCol>
                <a:gridCol w="556589">
                  <a:extLst>
                    <a:ext uri="{9D8B030D-6E8A-4147-A177-3AD203B41FA5}">
                      <a16:colId xmlns:a16="http://schemas.microsoft.com/office/drawing/2014/main" val="3597447362"/>
                    </a:ext>
                  </a:extLst>
                </a:gridCol>
              </a:tblGrid>
              <a:tr h="525689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007884"/>
                  </a:ext>
                </a:extLst>
              </a:tr>
              <a:tr h="498843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360808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630732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521661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60252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0575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ACCFA10-ADBD-40C7-910A-E0B190ABE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484508"/>
              </p:ext>
            </p:extLst>
          </p:nvPr>
        </p:nvGraphicFramePr>
        <p:xfrm>
          <a:off x="918322" y="2002334"/>
          <a:ext cx="3291926" cy="2853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7829">
                  <a:extLst>
                    <a:ext uri="{9D8B030D-6E8A-4147-A177-3AD203B41FA5}">
                      <a16:colId xmlns:a16="http://schemas.microsoft.com/office/drawing/2014/main" val="1602088597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4110599371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3362870764"/>
                    </a:ext>
                  </a:extLst>
                </a:gridCol>
                <a:gridCol w="424952">
                  <a:extLst>
                    <a:ext uri="{9D8B030D-6E8A-4147-A177-3AD203B41FA5}">
                      <a16:colId xmlns:a16="http://schemas.microsoft.com/office/drawing/2014/main" val="1516076025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2212531151"/>
                    </a:ext>
                  </a:extLst>
                </a:gridCol>
                <a:gridCol w="399069">
                  <a:extLst>
                    <a:ext uri="{9D8B030D-6E8A-4147-A177-3AD203B41FA5}">
                      <a16:colId xmlns:a16="http://schemas.microsoft.com/office/drawing/2014/main" val="229624377"/>
                    </a:ext>
                  </a:extLst>
                </a:gridCol>
                <a:gridCol w="556589">
                  <a:extLst>
                    <a:ext uri="{9D8B030D-6E8A-4147-A177-3AD203B41FA5}">
                      <a16:colId xmlns:a16="http://schemas.microsoft.com/office/drawing/2014/main" val="3597447362"/>
                    </a:ext>
                  </a:extLst>
                </a:gridCol>
              </a:tblGrid>
              <a:tr h="525689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007884"/>
                  </a:ext>
                </a:extLst>
              </a:tr>
              <a:tr h="498843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360808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630732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521661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60252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05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59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Worked Example: Multiply the following two binary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2272980"/>
            <a:ext cx="5954973" cy="2743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We can check by converting to denary: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1 1 1 1 0 1</a:t>
            </a:r>
            <a:r>
              <a:rPr lang="en-GB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61</a:t>
            </a:r>
            <a:r>
              <a:rPr lang="en-GB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1 0 0 1</a:t>
            </a:r>
            <a:r>
              <a:rPr lang="en-GB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9</a:t>
            </a:r>
            <a:r>
              <a:rPr lang="en-GB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1 0 0 0 1 0 0 1 0 1</a:t>
            </a:r>
            <a:r>
              <a:rPr lang="en-GB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61</a:t>
            </a:r>
            <a:r>
              <a:rPr lang="en-GB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 9</a:t>
            </a:r>
            <a:r>
              <a:rPr lang="en-GB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549</a:t>
            </a:r>
            <a:r>
              <a:rPr lang="en-GB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F62D6DC-1B2F-4D61-A6FD-BA1E44B6E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61559"/>
              </p:ext>
            </p:extLst>
          </p:nvPr>
        </p:nvGraphicFramePr>
        <p:xfrm>
          <a:off x="706304" y="1956100"/>
          <a:ext cx="4488551" cy="10245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0236">
                  <a:extLst>
                    <a:ext uri="{9D8B030D-6E8A-4147-A177-3AD203B41FA5}">
                      <a16:colId xmlns:a16="http://schemas.microsoft.com/office/drawing/2014/main" val="2663181513"/>
                    </a:ext>
                  </a:extLst>
                </a:gridCol>
                <a:gridCol w="219571">
                  <a:extLst>
                    <a:ext uri="{9D8B030D-6E8A-4147-A177-3AD203B41FA5}">
                      <a16:colId xmlns:a16="http://schemas.microsoft.com/office/drawing/2014/main" val="143588005"/>
                    </a:ext>
                  </a:extLst>
                </a:gridCol>
                <a:gridCol w="480236">
                  <a:extLst>
                    <a:ext uri="{9D8B030D-6E8A-4147-A177-3AD203B41FA5}">
                      <a16:colId xmlns:a16="http://schemas.microsoft.com/office/drawing/2014/main" val="1741606269"/>
                    </a:ext>
                  </a:extLst>
                </a:gridCol>
                <a:gridCol w="480236">
                  <a:extLst>
                    <a:ext uri="{9D8B030D-6E8A-4147-A177-3AD203B41FA5}">
                      <a16:colId xmlns:a16="http://schemas.microsoft.com/office/drawing/2014/main" val="1602088597"/>
                    </a:ext>
                  </a:extLst>
                </a:gridCol>
                <a:gridCol w="480236">
                  <a:extLst>
                    <a:ext uri="{9D8B030D-6E8A-4147-A177-3AD203B41FA5}">
                      <a16:colId xmlns:a16="http://schemas.microsoft.com/office/drawing/2014/main" val="4110599371"/>
                    </a:ext>
                  </a:extLst>
                </a:gridCol>
                <a:gridCol w="480236">
                  <a:extLst>
                    <a:ext uri="{9D8B030D-6E8A-4147-A177-3AD203B41FA5}">
                      <a16:colId xmlns:a16="http://schemas.microsoft.com/office/drawing/2014/main" val="3362870764"/>
                    </a:ext>
                  </a:extLst>
                </a:gridCol>
                <a:gridCol w="427092">
                  <a:extLst>
                    <a:ext uri="{9D8B030D-6E8A-4147-A177-3AD203B41FA5}">
                      <a16:colId xmlns:a16="http://schemas.microsoft.com/office/drawing/2014/main" val="1516076025"/>
                    </a:ext>
                  </a:extLst>
                </a:gridCol>
                <a:gridCol w="480236">
                  <a:extLst>
                    <a:ext uri="{9D8B030D-6E8A-4147-A177-3AD203B41FA5}">
                      <a16:colId xmlns:a16="http://schemas.microsoft.com/office/drawing/2014/main" val="2212531151"/>
                    </a:ext>
                  </a:extLst>
                </a:gridCol>
                <a:gridCol w="430382">
                  <a:extLst>
                    <a:ext uri="{9D8B030D-6E8A-4147-A177-3AD203B41FA5}">
                      <a16:colId xmlns:a16="http://schemas.microsoft.com/office/drawing/2014/main" val="229624377"/>
                    </a:ext>
                  </a:extLst>
                </a:gridCol>
                <a:gridCol w="530090">
                  <a:extLst>
                    <a:ext uri="{9D8B030D-6E8A-4147-A177-3AD203B41FA5}">
                      <a16:colId xmlns:a16="http://schemas.microsoft.com/office/drawing/2014/main" val="3597447362"/>
                    </a:ext>
                  </a:extLst>
                </a:gridCol>
              </a:tblGrid>
              <a:tr h="525689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34007884"/>
                  </a:ext>
                </a:extLst>
              </a:tr>
              <a:tr h="498843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336080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7BAB53B-612C-4F59-B2EA-DBD9EC220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800491"/>
              </p:ext>
            </p:extLst>
          </p:nvPr>
        </p:nvGraphicFramePr>
        <p:xfrm>
          <a:off x="821709" y="1956100"/>
          <a:ext cx="4373148" cy="14817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925">
                  <a:extLst>
                    <a:ext uri="{9D8B030D-6E8A-4147-A177-3AD203B41FA5}">
                      <a16:colId xmlns:a16="http://schemas.microsoft.com/office/drawing/2014/main" val="2663181513"/>
                    </a:ext>
                  </a:extLst>
                </a:gridCol>
                <a:gridCol w="467889">
                  <a:extLst>
                    <a:ext uri="{9D8B030D-6E8A-4147-A177-3AD203B41FA5}">
                      <a16:colId xmlns:a16="http://schemas.microsoft.com/office/drawing/2014/main" val="143588005"/>
                    </a:ext>
                  </a:extLst>
                </a:gridCol>
                <a:gridCol w="467889">
                  <a:extLst>
                    <a:ext uri="{9D8B030D-6E8A-4147-A177-3AD203B41FA5}">
                      <a16:colId xmlns:a16="http://schemas.microsoft.com/office/drawing/2014/main" val="1741606269"/>
                    </a:ext>
                  </a:extLst>
                </a:gridCol>
                <a:gridCol w="467889">
                  <a:extLst>
                    <a:ext uri="{9D8B030D-6E8A-4147-A177-3AD203B41FA5}">
                      <a16:colId xmlns:a16="http://schemas.microsoft.com/office/drawing/2014/main" val="1602088597"/>
                    </a:ext>
                  </a:extLst>
                </a:gridCol>
                <a:gridCol w="467889">
                  <a:extLst>
                    <a:ext uri="{9D8B030D-6E8A-4147-A177-3AD203B41FA5}">
                      <a16:colId xmlns:a16="http://schemas.microsoft.com/office/drawing/2014/main" val="4110599371"/>
                    </a:ext>
                  </a:extLst>
                </a:gridCol>
                <a:gridCol w="467889">
                  <a:extLst>
                    <a:ext uri="{9D8B030D-6E8A-4147-A177-3AD203B41FA5}">
                      <a16:colId xmlns:a16="http://schemas.microsoft.com/office/drawing/2014/main" val="3362870764"/>
                    </a:ext>
                  </a:extLst>
                </a:gridCol>
                <a:gridCol w="416111">
                  <a:extLst>
                    <a:ext uri="{9D8B030D-6E8A-4147-A177-3AD203B41FA5}">
                      <a16:colId xmlns:a16="http://schemas.microsoft.com/office/drawing/2014/main" val="1516076025"/>
                    </a:ext>
                  </a:extLst>
                </a:gridCol>
                <a:gridCol w="467889">
                  <a:extLst>
                    <a:ext uri="{9D8B030D-6E8A-4147-A177-3AD203B41FA5}">
                      <a16:colId xmlns:a16="http://schemas.microsoft.com/office/drawing/2014/main" val="2212531151"/>
                    </a:ext>
                  </a:extLst>
                </a:gridCol>
                <a:gridCol w="392434">
                  <a:extLst>
                    <a:ext uri="{9D8B030D-6E8A-4147-A177-3AD203B41FA5}">
                      <a16:colId xmlns:a16="http://schemas.microsoft.com/office/drawing/2014/main" val="229624377"/>
                    </a:ext>
                  </a:extLst>
                </a:gridCol>
                <a:gridCol w="543344">
                  <a:extLst>
                    <a:ext uri="{9D8B030D-6E8A-4147-A177-3AD203B41FA5}">
                      <a16:colId xmlns:a16="http://schemas.microsoft.com/office/drawing/2014/main" val="3597447362"/>
                    </a:ext>
                  </a:extLst>
                </a:gridCol>
              </a:tblGrid>
              <a:tr h="525689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007884"/>
                  </a:ext>
                </a:extLst>
              </a:tr>
              <a:tr h="498843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360808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63073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FCC43BA-C3B8-4725-BCED-EF6EB67635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41524"/>
              </p:ext>
            </p:extLst>
          </p:nvPr>
        </p:nvGraphicFramePr>
        <p:xfrm>
          <a:off x="706302" y="1956100"/>
          <a:ext cx="4466053" cy="1938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123">
                  <a:extLst>
                    <a:ext uri="{9D8B030D-6E8A-4147-A177-3AD203B41FA5}">
                      <a16:colId xmlns:a16="http://schemas.microsoft.com/office/drawing/2014/main" val="2663181513"/>
                    </a:ext>
                  </a:extLst>
                </a:gridCol>
                <a:gridCol w="477176">
                  <a:extLst>
                    <a:ext uri="{9D8B030D-6E8A-4147-A177-3AD203B41FA5}">
                      <a16:colId xmlns:a16="http://schemas.microsoft.com/office/drawing/2014/main" val="143588005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1741606269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1602088597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4110599371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3362870764"/>
                    </a:ext>
                  </a:extLst>
                </a:gridCol>
                <a:gridCol w="424951">
                  <a:extLst>
                    <a:ext uri="{9D8B030D-6E8A-4147-A177-3AD203B41FA5}">
                      <a16:colId xmlns:a16="http://schemas.microsoft.com/office/drawing/2014/main" val="1516076025"/>
                    </a:ext>
                  </a:extLst>
                </a:gridCol>
                <a:gridCol w="477829">
                  <a:extLst>
                    <a:ext uri="{9D8B030D-6E8A-4147-A177-3AD203B41FA5}">
                      <a16:colId xmlns:a16="http://schemas.microsoft.com/office/drawing/2014/main" val="2212531151"/>
                    </a:ext>
                  </a:extLst>
                </a:gridCol>
                <a:gridCol w="414658">
                  <a:extLst>
                    <a:ext uri="{9D8B030D-6E8A-4147-A177-3AD203B41FA5}">
                      <a16:colId xmlns:a16="http://schemas.microsoft.com/office/drawing/2014/main" val="229624377"/>
                    </a:ext>
                  </a:extLst>
                </a:gridCol>
                <a:gridCol w="541000">
                  <a:extLst>
                    <a:ext uri="{9D8B030D-6E8A-4147-A177-3AD203B41FA5}">
                      <a16:colId xmlns:a16="http://schemas.microsoft.com/office/drawing/2014/main" val="3597447362"/>
                    </a:ext>
                  </a:extLst>
                </a:gridCol>
              </a:tblGrid>
              <a:tr h="525689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007884"/>
                  </a:ext>
                </a:extLst>
              </a:tr>
              <a:tr h="498843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360808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630732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52166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6AE4434-BFB4-4AAA-821A-FC3F6C1B7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640125"/>
              </p:ext>
            </p:extLst>
          </p:nvPr>
        </p:nvGraphicFramePr>
        <p:xfrm>
          <a:off x="695109" y="2011166"/>
          <a:ext cx="4626348" cy="23961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312">
                  <a:extLst>
                    <a:ext uri="{9D8B030D-6E8A-4147-A177-3AD203B41FA5}">
                      <a16:colId xmlns:a16="http://schemas.microsoft.com/office/drawing/2014/main" val="2663181513"/>
                    </a:ext>
                  </a:extLst>
                </a:gridCol>
                <a:gridCol w="494979">
                  <a:extLst>
                    <a:ext uri="{9D8B030D-6E8A-4147-A177-3AD203B41FA5}">
                      <a16:colId xmlns:a16="http://schemas.microsoft.com/office/drawing/2014/main" val="143588005"/>
                    </a:ext>
                  </a:extLst>
                </a:gridCol>
                <a:gridCol w="494979">
                  <a:extLst>
                    <a:ext uri="{9D8B030D-6E8A-4147-A177-3AD203B41FA5}">
                      <a16:colId xmlns:a16="http://schemas.microsoft.com/office/drawing/2014/main" val="1741606269"/>
                    </a:ext>
                  </a:extLst>
                </a:gridCol>
                <a:gridCol w="494979">
                  <a:extLst>
                    <a:ext uri="{9D8B030D-6E8A-4147-A177-3AD203B41FA5}">
                      <a16:colId xmlns:a16="http://schemas.microsoft.com/office/drawing/2014/main" val="1602088597"/>
                    </a:ext>
                  </a:extLst>
                </a:gridCol>
                <a:gridCol w="494979">
                  <a:extLst>
                    <a:ext uri="{9D8B030D-6E8A-4147-A177-3AD203B41FA5}">
                      <a16:colId xmlns:a16="http://schemas.microsoft.com/office/drawing/2014/main" val="4110599371"/>
                    </a:ext>
                  </a:extLst>
                </a:gridCol>
                <a:gridCol w="494979">
                  <a:extLst>
                    <a:ext uri="{9D8B030D-6E8A-4147-A177-3AD203B41FA5}">
                      <a16:colId xmlns:a16="http://schemas.microsoft.com/office/drawing/2014/main" val="3362870764"/>
                    </a:ext>
                  </a:extLst>
                </a:gridCol>
                <a:gridCol w="440204">
                  <a:extLst>
                    <a:ext uri="{9D8B030D-6E8A-4147-A177-3AD203B41FA5}">
                      <a16:colId xmlns:a16="http://schemas.microsoft.com/office/drawing/2014/main" val="1516076025"/>
                    </a:ext>
                  </a:extLst>
                </a:gridCol>
                <a:gridCol w="494979">
                  <a:extLst>
                    <a:ext uri="{9D8B030D-6E8A-4147-A177-3AD203B41FA5}">
                      <a16:colId xmlns:a16="http://schemas.microsoft.com/office/drawing/2014/main" val="2212531151"/>
                    </a:ext>
                  </a:extLst>
                </a:gridCol>
                <a:gridCol w="494979">
                  <a:extLst>
                    <a:ext uri="{9D8B030D-6E8A-4147-A177-3AD203B41FA5}">
                      <a16:colId xmlns:a16="http://schemas.microsoft.com/office/drawing/2014/main" val="229624377"/>
                    </a:ext>
                  </a:extLst>
                </a:gridCol>
                <a:gridCol w="494979">
                  <a:extLst>
                    <a:ext uri="{9D8B030D-6E8A-4147-A177-3AD203B41FA5}">
                      <a16:colId xmlns:a16="http://schemas.microsoft.com/office/drawing/2014/main" val="3597447362"/>
                    </a:ext>
                  </a:extLst>
                </a:gridCol>
              </a:tblGrid>
              <a:tr h="525689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007884"/>
                  </a:ext>
                </a:extLst>
              </a:tr>
              <a:tr h="498843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360808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630732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521661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6025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ECE977C-19B7-4EDA-8B0F-BE0E578DBC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045478"/>
              </p:ext>
            </p:extLst>
          </p:nvPr>
        </p:nvGraphicFramePr>
        <p:xfrm>
          <a:off x="725192" y="2011166"/>
          <a:ext cx="4626348" cy="2853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312">
                  <a:extLst>
                    <a:ext uri="{9D8B030D-6E8A-4147-A177-3AD203B41FA5}">
                      <a16:colId xmlns:a16="http://schemas.microsoft.com/office/drawing/2014/main" val="2663181513"/>
                    </a:ext>
                  </a:extLst>
                </a:gridCol>
                <a:gridCol w="494979">
                  <a:extLst>
                    <a:ext uri="{9D8B030D-6E8A-4147-A177-3AD203B41FA5}">
                      <a16:colId xmlns:a16="http://schemas.microsoft.com/office/drawing/2014/main" val="143588005"/>
                    </a:ext>
                  </a:extLst>
                </a:gridCol>
                <a:gridCol w="494979">
                  <a:extLst>
                    <a:ext uri="{9D8B030D-6E8A-4147-A177-3AD203B41FA5}">
                      <a16:colId xmlns:a16="http://schemas.microsoft.com/office/drawing/2014/main" val="1741606269"/>
                    </a:ext>
                  </a:extLst>
                </a:gridCol>
                <a:gridCol w="494979">
                  <a:extLst>
                    <a:ext uri="{9D8B030D-6E8A-4147-A177-3AD203B41FA5}">
                      <a16:colId xmlns:a16="http://schemas.microsoft.com/office/drawing/2014/main" val="1602088597"/>
                    </a:ext>
                  </a:extLst>
                </a:gridCol>
                <a:gridCol w="494979">
                  <a:extLst>
                    <a:ext uri="{9D8B030D-6E8A-4147-A177-3AD203B41FA5}">
                      <a16:colId xmlns:a16="http://schemas.microsoft.com/office/drawing/2014/main" val="4110599371"/>
                    </a:ext>
                  </a:extLst>
                </a:gridCol>
                <a:gridCol w="494979">
                  <a:extLst>
                    <a:ext uri="{9D8B030D-6E8A-4147-A177-3AD203B41FA5}">
                      <a16:colId xmlns:a16="http://schemas.microsoft.com/office/drawing/2014/main" val="3362870764"/>
                    </a:ext>
                  </a:extLst>
                </a:gridCol>
                <a:gridCol w="440204">
                  <a:extLst>
                    <a:ext uri="{9D8B030D-6E8A-4147-A177-3AD203B41FA5}">
                      <a16:colId xmlns:a16="http://schemas.microsoft.com/office/drawing/2014/main" val="1516076025"/>
                    </a:ext>
                  </a:extLst>
                </a:gridCol>
                <a:gridCol w="494979">
                  <a:extLst>
                    <a:ext uri="{9D8B030D-6E8A-4147-A177-3AD203B41FA5}">
                      <a16:colId xmlns:a16="http://schemas.microsoft.com/office/drawing/2014/main" val="2212531151"/>
                    </a:ext>
                  </a:extLst>
                </a:gridCol>
                <a:gridCol w="494979">
                  <a:extLst>
                    <a:ext uri="{9D8B030D-6E8A-4147-A177-3AD203B41FA5}">
                      <a16:colId xmlns:a16="http://schemas.microsoft.com/office/drawing/2014/main" val="229624377"/>
                    </a:ext>
                  </a:extLst>
                </a:gridCol>
                <a:gridCol w="494979">
                  <a:extLst>
                    <a:ext uri="{9D8B030D-6E8A-4147-A177-3AD203B41FA5}">
                      <a16:colId xmlns:a16="http://schemas.microsoft.com/office/drawing/2014/main" val="3597447362"/>
                    </a:ext>
                  </a:extLst>
                </a:gridCol>
              </a:tblGrid>
              <a:tr h="525689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007884"/>
                  </a:ext>
                </a:extLst>
              </a:tr>
              <a:tr h="498843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360808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630732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521661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60252"/>
                  </a:ext>
                </a:extLst>
              </a:tr>
              <a:tr h="19992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02914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ACCFA10-ADBD-40C7-910A-E0B190ABE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093810"/>
              </p:ext>
            </p:extLst>
          </p:nvPr>
        </p:nvGraphicFramePr>
        <p:xfrm>
          <a:off x="695109" y="2011166"/>
          <a:ext cx="4753594" cy="33105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537">
                  <a:extLst>
                    <a:ext uri="{9D8B030D-6E8A-4147-A177-3AD203B41FA5}">
                      <a16:colId xmlns:a16="http://schemas.microsoft.com/office/drawing/2014/main" val="2663181513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143588005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1741606269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1602088597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4110599371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3362870764"/>
                    </a:ext>
                  </a:extLst>
                </a:gridCol>
                <a:gridCol w="452312">
                  <a:extLst>
                    <a:ext uri="{9D8B030D-6E8A-4147-A177-3AD203B41FA5}">
                      <a16:colId xmlns:a16="http://schemas.microsoft.com/office/drawing/2014/main" val="1516076025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2212531151"/>
                    </a:ext>
                  </a:extLst>
                </a:gridCol>
                <a:gridCol w="424763">
                  <a:extLst>
                    <a:ext uri="{9D8B030D-6E8A-4147-A177-3AD203B41FA5}">
                      <a16:colId xmlns:a16="http://schemas.microsoft.com/office/drawing/2014/main" val="229624377"/>
                    </a:ext>
                  </a:extLst>
                </a:gridCol>
                <a:gridCol w="592424">
                  <a:extLst>
                    <a:ext uri="{9D8B030D-6E8A-4147-A177-3AD203B41FA5}">
                      <a16:colId xmlns:a16="http://schemas.microsoft.com/office/drawing/2014/main" val="3597447362"/>
                    </a:ext>
                  </a:extLst>
                </a:gridCol>
              </a:tblGrid>
              <a:tr h="525689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007884"/>
                  </a:ext>
                </a:extLst>
              </a:tr>
              <a:tr h="498843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360808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630732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521661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60252"/>
                  </a:ext>
                </a:extLst>
              </a:tr>
              <a:tr h="19992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029149"/>
                  </a:ext>
                </a:extLst>
              </a:tr>
              <a:tr h="44347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05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89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Multiply </a:t>
            </a:r>
            <a:r>
              <a:rPr lang="en-GB" dirty="0"/>
              <a:t>the following binary numbers: Questions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9BA8568-52FB-4810-8AF9-04D3CF235F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705729"/>
              </p:ext>
            </p:extLst>
          </p:nvPr>
        </p:nvGraphicFramePr>
        <p:xfrm>
          <a:off x="634369" y="1246394"/>
          <a:ext cx="4521057" cy="4365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593">
                  <a:extLst>
                    <a:ext uri="{9D8B030D-6E8A-4147-A177-3AD203B41FA5}">
                      <a16:colId xmlns:a16="http://schemas.microsoft.com/office/drawing/2014/main" val="50931563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2296543544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4174106690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1970514724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3781959669"/>
                    </a:ext>
                  </a:extLst>
                </a:gridCol>
                <a:gridCol w="452312">
                  <a:extLst>
                    <a:ext uri="{9D8B030D-6E8A-4147-A177-3AD203B41FA5}">
                      <a16:colId xmlns:a16="http://schemas.microsoft.com/office/drawing/2014/main" val="1686929326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3697613482"/>
                    </a:ext>
                  </a:extLst>
                </a:gridCol>
                <a:gridCol w="424763">
                  <a:extLst>
                    <a:ext uri="{9D8B030D-6E8A-4147-A177-3AD203B41FA5}">
                      <a16:colId xmlns:a16="http://schemas.microsoft.com/office/drawing/2014/main" val="329178119"/>
                    </a:ext>
                  </a:extLst>
                </a:gridCol>
                <a:gridCol w="592424">
                  <a:extLst>
                    <a:ext uri="{9D8B030D-6E8A-4147-A177-3AD203B41FA5}">
                      <a16:colId xmlns:a16="http://schemas.microsoft.com/office/drawing/2014/main" val="456406266"/>
                    </a:ext>
                  </a:extLst>
                </a:gridCol>
              </a:tblGrid>
              <a:tr h="40281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709631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988393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27336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441196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453254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694396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197208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736785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665057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762992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12587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62B3337-7471-42C2-B035-15ABE0D91B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25786"/>
              </p:ext>
            </p:extLst>
          </p:nvPr>
        </p:nvGraphicFramePr>
        <p:xfrm>
          <a:off x="5807765" y="1246394"/>
          <a:ext cx="4521057" cy="4365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593">
                  <a:extLst>
                    <a:ext uri="{9D8B030D-6E8A-4147-A177-3AD203B41FA5}">
                      <a16:colId xmlns:a16="http://schemas.microsoft.com/office/drawing/2014/main" val="1622586623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3837661702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3878469604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812453418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2575981093"/>
                    </a:ext>
                  </a:extLst>
                </a:gridCol>
                <a:gridCol w="452312">
                  <a:extLst>
                    <a:ext uri="{9D8B030D-6E8A-4147-A177-3AD203B41FA5}">
                      <a16:colId xmlns:a16="http://schemas.microsoft.com/office/drawing/2014/main" val="846204870"/>
                    </a:ext>
                  </a:extLst>
                </a:gridCol>
                <a:gridCol w="508593">
                  <a:extLst>
                    <a:ext uri="{9D8B030D-6E8A-4147-A177-3AD203B41FA5}">
                      <a16:colId xmlns:a16="http://schemas.microsoft.com/office/drawing/2014/main" val="673460060"/>
                    </a:ext>
                  </a:extLst>
                </a:gridCol>
                <a:gridCol w="424763">
                  <a:extLst>
                    <a:ext uri="{9D8B030D-6E8A-4147-A177-3AD203B41FA5}">
                      <a16:colId xmlns:a16="http://schemas.microsoft.com/office/drawing/2014/main" val="3874905913"/>
                    </a:ext>
                  </a:extLst>
                </a:gridCol>
                <a:gridCol w="592424">
                  <a:extLst>
                    <a:ext uri="{9D8B030D-6E8A-4147-A177-3AD203B41FA5}">
                      <a16:colId xmlns:a16="http://schemas.microsoft.com/office/drawing/2014/main" val="1173426892"/>
                    </a:ext>
                  </a:extLst>
                </a:gridCol>
              </a:tblGrid>
              <a:tr h="40281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21930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843444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19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261331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647364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GB" sz="2000" baseline="-25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010386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311136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83823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930723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931756"/>
                  </a:ext>
                </a:extLst>
              </a:tr>
              <a:tr h="3822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aseline="-25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946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18597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</TotalTime>
  <Words>742</Words>
  <Application>Microsoft Office PowerPoint</Application>
  <PresentationFormat>Widescreen</PresentationFormat>
  <Paragraphs>446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Starter:</vt:lpstr>
      <vt:lpstr>Starter:</vt:lpstr>
      <vt:lpstr>Binary multiplication</vt:lpstr>
      <vt:lpstr>Learning objectives</vt:lpstr>
      <vt:lpstr>PowerPoint Presentation</vt:lpstr>
      <vt:lpstr>Multiplication binary Rules </vt:lpstr>
      <vt:lpstr>Worked Example: Multiply the following two binary numbers</vt:lpstr>
      <vt:lpstr>Worked Example: Multiply the following two binary numbers</vt:lpstr>
      <vt:lpstr>Multiply the following binary numbers: Questions</vt:lpstr>
      <vt:lpstr>Multiply the following binary numbers: Answers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51</cp:revision>
  <cp:lastPrinted>2016-09-16T11:32:46Z</cp:lastPrinted>
  <dcterms:created xsi:type="dcterms:W3CDTF">2016-09-09T07:37:57Z</dcterms:created>
  <dcterms:modified xsi:type="dcterms:W3CDTF">2025-03-25T11:40:42Z</dcterms:modified>
</cp:coreProperties>
</file>