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3" r:id="rId3"/>
    <p:sldId id="256" r:id="rId4"/>
    <p:sldId id="266" r:id="rId5"/>
    <p:sldId id="267" r:id="rId6"/>
    <p:sldId id="275" r:id="rId7"/>
    <p:sldId id="274" r:id="rId8"/>
    <p:sldId id="263" r:id="rId9"/>
    <p:sldId id="264" r:id="rId10"/>
    <p:sldId id="276" r:id="rId11"/>
    <p:sldId id="269" r:id="rId12"/>
    <p:sldId id="277" r:id="rId13"/>
    <p:sldId id="278" r:id="rId14"/>
    <p:sldId id="279" r:id="rId15"/>
    <p:sldId id="28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35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DC935912-60AE-41B3-A1B2-9D2F1CA30492}"/>
    <pc:docChg chg="custSel modSld">
      <pc:chgData name="William Grey" userId="37b73424-c081-4fc2-b1af-363f4f3fd4f3" providerId="ADAL" clId="{DC935912-60AE-41B3-A1B2-9D2F1CA30492}" dt="2023-01-16T20:54:19.648" v="4" actId="27636"/>
      <pc:docMkLst>
        <pc:docMk/>
      </pc:docMkLst>
      <pc:sldChg chg="modSp">
        <pc:chgData name="William Grey" userId="37b73424-c081-4fc2-b1af-363f4f3fd4f3" providerId="ADAL" clId="{DC935912-60AE-41B3-A1B2-9D2F1CA30492}" dt="2023-01-16T20:54:19.588" v="0"/>
        <pc:sldMkLst>
          <pc:docMk/>
          <pc:sldMk cId="3155352988" sldId="256"/>
        </pc:sldMkLst>
        <pc:spChg chg="mod">
          <ac:chgData name="William Grey" userId="37b73424-c081-4fc2-b1af-363f4f3fd4f3" providerId="ADAL" clId="{DC935912-60AE-41B3-A1B2-9D2F1CA30492}" dt="2023-01-16T20:54:19.588" v="0"/>
          <ac:spMkLst>
            <pc:docMk/>
            <pc:sldMk cId="3155352988" sldId="256"/>
            <ac:spMk id="2" creationId="{00000000-0000-0000-0000-000000000000}"/>
          </ac:spMkLst>
        </pc:spChg>
        <pc:spChg chg="mod">
          <ac:chgData name="William Grey" userId="37b73424-c081-4fc2-b1af-363f4f3fd4f3" providerId="ADAL" clId="{DC935912-60AE-41B3-A1B2-9D2F1CA30492}" dt="2023-01-16T20:54:19.588" v="0"/>
          <ac:spMkLst>
            <pc:docMk/>
            <pc:sldMk cId="3155352988" sldId="256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DC935912-60AE-41B3-A1B2-9D2F1CA30492}" dt="2023-01-16T20:54:19.633" v="1" actId="27636"/>
        <pc:sldMkLst>
          <pc:docMk/>
          <pc:sldMk cId="31446487" sldId="262"/>
        </pc:sldMkLst>
        <pc:spChg chg="mod">
          <ac:chgData name="William Grey" userId="37b73424-c081-4fc2-b1af-363f4f3fd4f3" providerId="ADAL" clId="{DC935912-60AE-41B3-A1B2-9D2F1CA30492}" dt="2023-01-16T20:54:19.633" v="1" actId="27636"/>
          <ac:spMkLst>
            <pc:docMk/>
            <pc:sldMk cId="31446487" sldId="262"/>
            <ac:spMk id="2" creationId="{00000000-0000-0000-0000-000000000000}"/>
          </ac:spMkLst>
        </pc:spChg>
        <pc:spChg chg="mod">
          <ac:chgData name="William Grey" userId="37b73424-c081-4fc2-b1af-363f4f3fd4f3" providerId="ADAL" clId="{DC935912-60AE-41B3-A1B2-9D2F1CA30492}" dt="2023-01-16T20:54:19.588" v="0"/>
          <ac:spMkLst>
            <pc:docMk/>
            <pc:sldMk cId="31446487" sldId="262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DC935912-60AE-41B3-A1B2-9D2F1CA30492}" dt="2023-01-16T20:54:19.636" v="2" actId="27636"/>
        <pc:sldMkLst>
          <pc:docMk/>
          <pc:sldMk cId="3646569846" sldId="263"/>
        </pc:sldMkLst>
        <pc:spChg chg="mod">
          <ac:chgData name="William Grey" userId="37b73424-c081-4fc2-b1af-363f4f3fd4f3" providerId="ADAL" clId="{DC935912-60AE-41B3-A1B2-9D2F1CA30492}" dt="2023-01-16T20:54:19.636" v="2" actId="27636"/>
          <ac:spMkLst>
            <pc:docMk/>
            <pc:sldMk cId="3646569846" sldId="263"/>
            <ac:spMk id="2" creationId="{00000000-0000-0000-0000-000000000000}"/>
          </ac:spMkLst>
        </pc:spChg>
        <pc:spChg chg="mod">
          <ac:chgData name="William Grey" userId="37b73424-c081-4fc2-b1af-363f4f3fd4f3" providerId="ADAL" clId="{DC935912-60AE-41B3-A1B2-9D2F1CA30492}" dt="2023-01-16T20:54:19.588" v="0"/>
          <ac:spMkLst>
            <pc:docMk/>
            <pc:sldMk cId="3646569846" sldId="263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DC935912-60AE-41B3-A1B2-9D2F1CA30492}" dt="2023-01-16T20:54:19.640" v="3" actId="27636"/>
        <pc:sldMkLst>
          <pc:docMk/>
          <pc:sldMk cId="918813889" sldId="264"/>
        </pc:sldMkLst>
        <pc:spChg chg="mod">
          <ac:chgData name="William Grey" userId="37b73424-c081-4fc2-b1af-363f4f3fd4f3" providerId="ADAL" clId="{DC935912-60AE-41B3-A1B2-9D2F1CA30492}" dt="2023-01-16T20:54:19.640" v="3" actId="27636"/>
          <ac:spMkLst>
            <pc:docMk/>
            <pc:sldMk cId="918813889" sldId="264"/>
            <ac:spMk id="2" creationId="{00000000-0000-0000-0000-000000000000}"/>
          </ac:spMkLst>
        </pc:spChg>
        <pc:spChg chg="mod">
          <ac:chgData name="William Grey" userId="37b73424-c081-4fc2-b1af-363f4f3fd4f3" providerId="ADAL" clId="{DC935912-60AE-41B3-A1B2-9D2F1CA30492}" dt="2023-01-16T20:54:19.588" v="0"/>
          <ac:spMkLst>
            <pc:docMk/>
            <pc:sldMk cId="918813889" sldId="264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DC935912-60AE-41B3-A1B2-9D2F1CA30492}" dt="2023-01-16T20:54:19.648" v="4" actId="27636"/>
        <pc:sldMkLst>
          <pc:docMk/>
          <pc:sldMk cId="571207434" sldId="265"/>
        </pc:sldMkLst>
        <pc:spChg chg="mod">
          <ac:chgData name="William Grey" userId="37b73424-c081-4fc2-b1af-363f4f3fd4f3" providerId="ADAL" clId="{DC935912-60AE-41B3-A1B2-9D2F1CA30492}" dt="2023-01-16T20:54:19.648" v="4" actId="27636"/>
          <ac:spMkLst>
            <pc:docMk/>
            <pc:sldMk cId="571207434" sldId="265"/>
            <ac:spMk id="2" creationId="{00000000-0000-0000-0000-000000000000}"/>
          </ac:spMkLst>
        </pc:spChg>
        <pc:spChg chg="mod">
          <ac:chgData name="William Grey" userId="37b73424-c081-4fc2-b1af-363f4f3fd4f3" providerId="ADAL" clId="{DC935912-60AE-41B3-A1B2-9D2F1CA30492}" dt="2023-01-16T20:54:19.588" v="0"/>
          <ac:spMkLst>
            <pc:docMk/>
            <pc:sldMk cId="571207434" sldId="265"/>
            <ac:spMk id="3" creationId="{00000000-0000-0000-0000-000000000000}"/>
          </ac:spMkLst>
        </pc:spChg>
      </pc:sldChg>
    </pc:docChg>
  </pc:docChgLst>
  <pc:docChgLst>
    <pc:chgData name="William Grey" userId="37b73424-c081-4fc2-b1af-363f4f3fd4f3" providerId="ADAL" clId="{54A89A08-B2B2-4CFF-89A7-48BDA322E59E}"/>
    <pc:docChg chg="undo redo custSel addSld delSld modSld sldOrd">
      <pc:chgData name="William Grey" userId="37b73424-c081-4fc2-b1af-363f4f3fd4f3" providerId="ADAL" clId="{54A89A08-B2B2-4CFF-89A7-48BDA322E59E}" dt="2023-02-01T11:29:19.122" v="4666" actId="20577"/>
      <pc:docMkLst>
        <pc:docMk/>
      </pc:docMkLst>
      <pc:sldChg chg="addSp delSp modSp mod">
        <pc:chgData name="William Grey" userId="37b73424-c081-4fc2-b1af-363f4f3fd4f3" providerId="ADAL" clId="{54A89A08-B2B2-4CFF-89A7-48BDA322E59E}" dt="2023-02-01T09:21:59.099" v="518" actId="20577"/>
        <pc:sldMkLst>
          <pc:docMk/>
          <pc:sldMk cId="3155352988" sldId="256"/>
        </pc:sldMkLst>
        <pc:spChg chg="mod">
          <ac:chgData name="William Grey" userId="37b73424-c081-4fc2-b1af-363f4f3fd4f3" providerId="ADAL" clId="{54A89A08-B2B2-4CFF-89A7-48BDA322E59E}" dt="2023-02-01T09:21:59.099" v="518" actId="20577"/>
          <ac:spMkLst>
            <pc:docMk/>
            <pc:sldMk cId="3155352988" sldId="256"/>
            <ac:spMk id="2" creationId="{00000000-0000-0000-0000-000000000000}"/>
          </ac:spMkLst>
        </pc:spChg>
        <pc:spChg chg="del mod">
          <ac:chgData name="William Grey" userId="37b73424-c081-4fc2-b1af-363f4f3fd4f3" providerId="ADAL" clId="{54A89A08-B2B2-4CFF-89A7-48BDA322E59E}" dt="2023-01-31T21:01:27.313" v="241" actId="478"/>
          <ac:spMkLst>
            <pc:docMk/>
            <pc:sldMk cId="3155352988" sldId="256"/>
            <ac:spMk id="3" creationId="{00000000-0000-0000-0000-000000000000}"/>
          </ac:spMkLst>
        </pc:spChg>
        <pc:spChg chg="add mod">
          <ac:chgData name="William Grey" userId="37b73424-c081-4fc2-b1af-363f4f3fd4f3" providerId="ADAL" clId="{54A89A08-B2B2-4CFF-89A7-48BDA322E59E}" dt="2023-01-31T21:01:27.313" v="241" actId="478"/>
          <ac:spMkLst>
            <pc:docMk/>
            <pc:sldMk cId="3155352988" sldId="256"/>
            <ac:spMk id="5" creationId="{234A5B48-EF47-463D-BF29-D1FB770A3912}"/>
          </ac:spMkLst>
        </pc:spChg>
      </pc:sldChg>
      <pc:sldChg chg="addSp delSp modSp del mod">
        <pc:chgData name="William Grey" userId="37b73424-c081-4fc2-b1af-363f4f3fd4f3" providerId="ADAL" clId="{54A89A08-B2B2-4CFF-89A7-48BDA322E59E}" dt="2023-02-01T10:06:29.608" v="2038" actId="47"/>
        <pc:sldMkLst>
          <pc:docMk/>
          <pc:sldMk cId="31446487" sldId="262"/>
        </pc:sldMkLst>
        <pc:spChg chg="mod">
          <ac:chgData name="William Grey" userId="37b73424-c081-4fc2-b1af-363f4f3fd4f3" providerId="ADAL" clId="{54A89A08-B2B2-4CFF-89A7-48BDA322E59E}" dt="2023-01-31T21:04:10.922" v="286" actId="1076"/>
          <ac:spMkLst>
            <pc:docMk/>
            <pc:sldMk cId="31446487" sldId="262"/>
            <ac:spMk id="3" creationId="{00000000-0000-0000-0000-000000000000}"/>
          </ac:spMkLst>
        </pc:spChg>
        <pc:graphicFrameChg chg="add mod modGraphic">
          <ac:chgData name="William Grey" userId="37b73424-c081-4fc2-b1af-363f4f3fd4f3" providerId="ADAL" clId="{54A89A08-B2B2-4CFF-89A7-48BDA322E59E}" dt="2023-02-01T09:16:36.705" v="328" actId="1076"/>
          <ac:graphicFrameMkLst>
            <pc:docMk/>
            <pc:sldMk cId="31446487" sldId="262"/>
            <ac:graphicFrameMk id="4" creationId="{84F3BC64-11AF-43DB-84E1-5341E5F7E8EB}"/>
          </ac:graphicFrameMkLst>
        </pc:graphicFrameChg>
        <pc:graphicFrameChg chg="add del mod modGraphic">
          <ac:chgData name="William Grey" userId="37b73424-c081-4fc2-b1af-363f4f3fd4f3" providerId="ADAL" clId="{54A89A08-B2B2-4CFF-89A7-48BDA322E59E}" dt="2023-02-01T09:18:03.530" v="401" actId="478"/>
          <ac:graphicFrameMkLst>
            <pc:docMk/>
            <pc:sldMk cId="31446487" sldId="262"/>
            <ac:graphicFrameMk id="5" creationId="{D48FA885-940D-4419-89E3-BE2CAEA0B10A}"/>
          </ac:graphicFrameMkLst>
        </pc:graphicFrameChg>
        <pc:graphicFrameChg chg="add mod modGraphic">
          <ac:chgData name="William Grey" userId="37b73424-c081-4fc2-b1af-363f4f3fd4f3" providerId="ADAL" clId="{54A89A08-B2B2-4CFF-89A7-48BDA322E59E}" dt="2023-02-01T09:18:07.109" v="402" actId="1076"/>
          <ac:graphicFrameMkLst>
            <pc:docMk/>
            <pc:sldMk cId="31446487" sldId="262"/>
            <ac:graphicFrameMk id="6" creationId="{55A52B02-1F52-439C-AA87-CDE3BFA5DA5D}"/>
          </ac:graphicFrameMkLst>
        </pc:graphicFrameChg>
      </pc:sldChg>
      <pc:sldChg chg="addSp delSp modSp mod ord">
        <pc:chgData name="William Grey" userId="37b73424-c081-4fc2-b1af-363f4f3fd4f3" providerId="ADAL" clId="{54A89A08-B2B2-4CFF-89A7-48BDA322E59E}" dt="2023-02-01T10:20:06.875" v="2283" actId="2710"/>
        <pc:sldMkLst>
          <pc:docMk/>
          <pc:sldMk cId="3646569846" sldId="263"/>
        </pc:sldMkLst>
        <pc:spChg chg="mod">
          <ac:chgData name="William Grey" userId="37b73424-c081-4fc2-b1af-363f4f3fd4f3" providerId="ADAL" clId="{54A89A08-B2B2-4CFF-89A7-48BDA322E59E}" dt="2023-02-01T10:18:19.276" v="2147" actId="20577"/>
          <ac:spMkLst>
            <pc:docMk/>
            <pc:sldMk cId="3646569846" sldId="263"/>
            <ac:spMk id="3" creationId="{00000000-0000-0000-0000-000000000000}"/>
          </ac:spMkLst>
        </pc:spChg>
        <pc:spChg chg="add mod">
          <ac:chgData name="William Grey" userId="37b73424-c081-4fc2-b1af-363f4f3fd4f3" providerId="ADAL" clId="{54A89A08-B2B2-4CFF-89A7-48BDA322E59E}" dt="2023-02-01T10:20:00.822" v="2282" actId="1076"/>
          <ac:spMkLst>
            <pc:docMk/>
            <pc:sldMk cId="3646569846" sldId="263"/>
            <ac:spMk id="7" creationId="{8288BB8E-D421-4393-9B71-2FE75FBAE242}"/>
          </ac:spMkLst>
        </pc:spChg>
        <pc:graphicFrameChg chg="add del mod">
          <ac:chgData name="William Grey" userId="37b73424-c081-4fc2-b1af-363f4f3fd4f3" providerId="ADAL" clId="{54A89A08-B2B2-4CFF-89A7-48BDA322E59E}" dt="2023-01-31T21:04:43.588" v="292" actId="478"/>
          <ac:graphicFrameMkLst>
            <pc:docMk/>
            <pc:sldMk cId="3646569846" sldId="263"/>
            <ac:graphicFrameMk id="4" creationId="{B80E11FD-B0D2-4A04-A522-6CCAAC770822}"/>
          </ac:graphicFrameMkLst>
        </pc:graphicFrameChg>
        <pc:graphicFrameChg chg="add del mod modGraphic">
          <ac:chgData name="William Grey" userId="37b73424-c081-4fc2-b1af-363f4f3fd4f3" providerId="ADAL" clId="{54A89A08-B2B2-4CFF-89A7-48BDA322E59E}" dt="2023-01-31T21:05:09.431" v="297" actId="478"/>
          <ac:graphicFrameMkLst>
            <pc:docMk/>
            <pc:sldMk cId="3646569846" sldId="263"/>
            <ac:graphicFrameMk id="5" creationId="{FAFACCD0-8CA1-4576-B223-BF5CA041DD60}"/>
          </ac:graphicFrameMkLst>
        </pc:graphicFrameChg>
        <pc:graphicFrameChg chg="add mod modGraphic">
          <ac:chgData name="William Grey" userId="37b73424-c081-4fc2-b1af-363f4f3fd4f3" providerId="ADAL" clId="{54A89A08-B2B2-4CFF-89A7-48BDA322E59E}" dt="2023-02-01T10:20:06.875" v="2283" actId="2710"/>
          <ac:graphicFrameMkLst>
            <pc:docMk/>
            <pc:sldMk cId="3646569846" sldId="263"/>
            <ac:graphicFrameMk id="6" creationId="{7C9F8ED3-4A02-4F89-87AB-563558F20872}"/>
          </ac:graphicFrameMkLst>
        </pc:graphicFrameChg>
      </pc:sldChg>
      <pc:sldChg chg="addSp delSp modSp mod">
        <pc:chgData name="William Grey" userId="37b73424-c081-4fc2-b1af-363f4f3fd4f3" providerId="ADAL" clId="{54A89A08-B2B2-4CFF-89A7-48BDA322E59E}" dt="2023-02-01T11:23:32.322" v="4622" actId="20577"/>
        <pc:sldMkLst>
          <pc:docMk/>
          <pc:sldMk cId="918813889" sldId="264"/>
        </pc:sldMkLst>
        <pc:spChg chg="mod">
          <ac:chgData name="William Grey" userId="37b73424-c081-4fc2-b1af-363f4f3fd4f3" providerId="ADAL" clId="{54A89A08-B2B2-4CFF-89A7-48BDA322E59E}" dt="2023-02-01T11:23:32.322" v="4622" actId="20577"/>
          <ac:spMkLst>
            <pc:docMk/>
            <pc:sldMk cId="918813889" sldId="264"/>
            <ac:spMk id="3" creationId="{00000000-0000-0000-0000-000000000000}"/>
          </ac:spMkLst>
        </pc:spChg>
        <pc:graphicFrameChg chg="add del mod">
          <ac:chgData name="William Grey" userId="37b73424-c081-4fc2-b1af-363f4f3fd4f3" providerId="ADAL" clId="{54A89A08-B2B2-4CFF-89A7-48BDA322E59E}" dt="2023-01-31T21:06:43.554" v="307" actId="478"/>
          <ac:graphicFrameMkLst>
            <pc:docMk/>
            <pc:sldMk cId="918813889" sldId="264"/>
            <ac:graphicFrameMk id="4" creationId="{D3566E4C-40F4-471B-91E2-ED33CA9B4C52}"/>
          </ac:graphicFrameMkLst>
        </pc:graphicFrameChg>
        <pc:graphicFrameChg chg="add mod modGraphic">
          <ac:chgData name="William Grey" userId="37b73424-c081-4fc2-b1af-363f4f3fd4f3" providerId="ADAL" clId="{54A89A08-B2B2-4CFF-89A7-48BDA322E59E}" dt="2023-01-31T21:06:49.524" v="309" actId="14734"/>
          <ac:graphicFrameMkLst>
            <pc:docMk/>
            <pc:sldMk cId="918813889" sldId="264"/>
            <ac:graphicFrameMk id="5" creationId="{37B1DBF1-FCCD-4122-85AE-8B9D7B87272E}"/>
          </ac:graphicFrameMkLst>
        </pc:graphicFrameChg>
        <pc:graphicFrameChg chg="add del mod">
          <ac:chgData name="William Grey" userId="37b73424-c081-4fc2-b1af-363f4f3fd4f3" providerId="ADAL" clId="{54A89A08-B2B2-4CFF-89A7-48BDA322E59E}" dt="2023-01-31T21:07:06.504" v="311" actId="478"/>
          <ac:graphicFrameMkLst>
            <pc:docMk/>
            <pc:sldMk cId="918813889" sldId="264"/>
            <ac:graphicFrameMk id="6" creationId="{CC9169E0-BFD7-4268-91A2-59DE429C4069}"/>
          </ac:graphicFrameMkLst>
        </pc:graphicFrameChg>
        <pc:graphicFrameChg chg="add mod modGraphic">
          <ac:chgData name="William Grey" userId="37b73424-c081-4fc2-b1af-363f4f3fd4f3" providerId="ADAL" clId="{54A89A08-B2B2-4CFF-89A7-48BDA322E59E}" dt="2023-02-01T11:23:27.692" v="4619" actId="1076"/>
          <ac:graphicFrameMkLst>
            <pc:docMk/>
            <pc:sldMk cId="918813889" sldId="264"/>
            <ac:graphicFrameMk id="7" creationId="{01F6B537-87FC-42D4-B113-8166CDA6F9D3}"/>
          </ac:graphicFrameMkLst>
        </pc:graphicFrameChg>
      </pc:sldChg>
      <pc:sldChg chg="addSp delSp modSp del mod">
        <pc:chgData name="William Grey" userId="37b73424-c081-4fc2-b1af-363f4f3fd4f3" providerId="ADAL" clId="{54A89A08-B2B2-4CFF-89A7-48BDA322E59E}" dt="2023-02-01T10:28:49.841" v="2813" actId="47"/>
        <pc:sldMkLst>
          <pc:docMk/>
          <pc:sldMk cId="571207434" sldId="265"/>
        </pc:sldMkLst>
        <pc:spChg chg="mod">
          <ac:chgData name="William Grey" userId="37b73424-c081-4fc2-b1af-363f4f3fd4f3" providerId="ADAL" clId="{54A89A08-B2B2-4CFF-89A7-48BDA322E59E}" dt="2023-01-31T21:10:59.788" v="323" actId="20577"/>
          <ac:spMkLst>
            <pc:docMk/>
            <pc:sldMk cId="571207434" sldId="265"/>
            <ac:spMk id="3" creationId="{00000000-0000-0000-0000-000000000000}"/>
          </ac:spMkLst>
        </pc:spChg>
        <pc:graphicFrameChg chg="add del mod">
          <ac:chgData name="William Grey" userId="37b73424-c081-4fc2-b1af-363f4f3fd4f3" providerId="ADAL" clId="{54A89A08-B2B2-4CFF-89A7-48BDA322E59E}" dt="2023-01-31T21:11:11.484" v="325" actId="478"/>
          <ac:graphicFrameMkLst>
            <pc:docMk/>
            <pc:sldMk cId="571207434" sldId="265"/>
            <ac:graphicFrameMk id="4" creationId="{C591AD98-CA97-4E0A-B6C9-8C4DA58D259D}"/>
          </ac:graphicFrameMkLst>
        </pc:graphicFrameChg>
        <pc:graphicFrameChg chg="add del mod modGraphic">
          <ac:chgData name="William Grey" userId="37b73424-c081-4fc2-b1af-363f4f3fd4f3" providerId="ADAL" clId="{54A89A08-B2B2-4CFF-89A7-48BDA322E59E}" dt="2023-02-01T10:25:27.151" v="2590" actId="21"/>
          <ac:graphicFrameMkLst>
            <pc:docMk/>
            <pc:sldMk cId="571207434" sldId="265"/>
            <ac:graphicFrameMk id="5" creationId="{761D2160-570F-4AE3-ACD2-57C27B13B7CB}"/>
          </ac:graphicFrameMkLst>
        </pc:graphicFrameChg>
      </pc:sldChg>
      <pc:sldChg chg="addSp delSp modSp new mod">
        <pc:chgData name="William Grey" userId="37b73424-c081-4fc2-b1af-363f4f3fd4f3" providerId="ADAL" clId="{54A89A08-B2B2-4CFF-89A7-48BDA322E59E}" dt="2023-02-01T11:21:42.509" v="4590" actId="20577"/>
        <pc:sldMkLst>
          <pc:docMk/>
          <pc:sldMk cId="1771628554" sldId="266"/>
        </pc:sldMkLst>
        <pc:spChg chg="mod">
          <ac:chgData name="William Grey" userId="37b73424-c081-4fc2-b1af-363f4f3fd4f3" providerId="ADAL" clId="{54A89A08-B2B2-4CFF-89A7-48BDA322E59E}" dt="2023-01-31T20:59:44.917" v="20" actId="20577"/>
          <ac:spMkLst>
            <pc:docMk/>
            <pc:sldMk cId="1771628554" sldId="266"/>
            <ac:spMk id="2" creationId="{5BB3D07E-B286-4520-8260-D876AA92D5A2}"/>
          </ac:spMkLst>
        </pc:spChg>
        <pc:spChg chg="mod">
          <ac:chgData name="William Grey" userId="37b73424-c081-4fc2-b1af-363f4f3fd4f3" providerId="ADAL" clId="{54A89A08-B2B2-4CFF-89A7-48BDA322E59E}" dt="2023-02-01T11:21:42.509" v="4590" actId="20577"/>
          <ac:spMkLst>
            <pc:docMk/>
            <pc:sldMk cId="1771628554" sldId="266"/>
            <ac:spMk id="3" creationId="{0AEAEFDB-6B39-47D8-B4AE-EF0E433EA07C}"/>
          </ac:spMkLst>
        </pc:spChg>
        <pc:graphicFrameChg chg="add del mod">
          <ac:chgData name="William Grey" userId="37b73424-c081-4fc2-b1af-363f4f3fd4f3" providerId="ADAL" clId="{54A89A08-B2B2-4CFF-89A7-48BDA322E59E}" dt="2023-02-01T09:35:33.163" v="1243"/>
          <ac:graphicFrameMkLst>
            <pc:docMk/>
            <pc:sldMk cId="1771628554" sldId="266"/>
            <ac:graphicFrameMk id="4" creationId="{AD1C1BE6-3134-4C30-9EA2-9E3ABCA6253A}"/>
          </ac:graphicFrameMkLst>
        </pc:graphicFrameChg>
      </pc:sldChg>
      <pc:sldChg chg="modSp new mod ord">
        <pc:chgData name="William Grey" userId="37b73424-c081-4fc2-b1af-363f4f3fd4f3" providerId="ADAL" clId="{54A89A08-B2B2-4CFF-89A7-48BDA322E59E}" dt="2023-02-01T10:05:17.307" v="1965" actId="20577"/>
        <pc:sldMkLst>
          <pc:docMk/>
          <pc:sldMk cId="3679939695" sldId="267"/>
        </pc:sldMkLst>
        <pc:spChg chg="mod">
          <ac:chgData name="William Grey" userId="37b73424-c081-4fc2-b1af-363f4f3fd4f3" providerId="ADAL" clId="{54A89A08-B2B2-4CFF-89A7-48BDA322E59E}" dt="2023-01-31T21:00:05.853" v="48" actId="20577"/>
          <ac:spMkLst>
            <pc:docMk/>
            <pc:sldMk cId="3679939695" sldId="267"/>
            <ac:spMk id="2" creationId="{D25D137E-9190-4338-A5AF-FD22E9762A87}"/>
          </ac:spMkLst>
        </pc:spChg>
        <pc:spChg chg="mod">
          <ac:chgData name="William Grey" userId="37b73424-c081-4fc2-b1af-363f4f3fd4f3" providerId="ADAL" clId="{54A89A08-B2B2-4CFF-89A7-48BDA322E59E}" dt="2023-02-01T10:05:17.307" v="1965" actId="20577"/>
          <ac:spMkLst>
            <pc:docMk/>
            <pc:sldMk cId="3679939695" sldId="267"/>
            <ac:spMk id="3" creationId="{721BFD29-E7DA-480B-8069-41A034B4D3F3}"/>
          </ac:spMkLst>
        </pc:spChg>
      </pc:sldChg>
      <pc:sldChg chg="addSp modSp new del mod">
        <pc:chgData name="William Grey" userId="37b73424-c081-4fc2-b1af-363f4f3fd4f3" providerId="ADAL" clId="{54A89A08-B2B2-4CFF-89A7-48BDA322E59E}" dt="2023-02-01T10:32:08.614" v="3048" actId="47"/>
        <pc:sldMkLst>
          <pc:docMk/>
          <pc:sldMk cId="2078558156" sldId="268"/>
        </pc:sldMkLst>
        <pc:spChg chg="mod">
          <ac:chgData name="William Grey" userId="37b73424-c081-4fc2-b1af-363f4f3fd4f3" providerId="ADAL" clId="{54A89A08-B2B2-4CFF-89A7-48BDA322E59E}" dt="2023-01-31T21:02:59.883" v="259" actId="27636"/>
          <ac:spMkLst>
            <pc:docMk/>
            <pc:sldMk cId="2078558156" sldId="268"/>
            <ac:spMk id="2" creationId="{D5392067-379C-4C4E-A404-55248D83AFB6}"/>
          </ac:spMkLst>
        </pc:spChg>
        <pc:graphicFrameChg chg="add mod">
          <ac:chgData name="William Grey" userId="37b73424-c081-4fc2-b1af-363f4f3fd4f3" providerId="ADAL" clId="{54A89A08-B2B2-4CFF-89A7-48BDA322E59E}" dt="2023-01-31T21:02:59.793" v="258"/>
          <ac:graphicFrameMkLst>
            <pc:docMk/>
            <pc:sldMk cId="2078558156" sldId="268"/>
            <ac:graphicFrameMk id="4" creationId="{945C7FC8-5D5A-4FD5-B3F7-D3895452DC8A}"/>
          </ac:graphicFrameMkLst>
        </pc:graphicFrameChg>
      </pc:sldChg>
      <pc:sldChg chg="addSp delSp modSp new mod">
        <pc:chgData name="William Grey" userId="37b73424-c081-4fc2-b1af-363f4f3fd4f3" providerId="ADAL" clId="{54A89A08-B2B2-4CFF-89A7-48BDA322E59E}" dt="2023-02-01T11:10:57.513" v="4551" actId="20577"/>
        <pc:sldMkLst>
          <pc:docMk/>
          <pc:sldMk cId="2563167827" sldId="269"/>
        </pc:sldMkLst>
        <pc:spChg chg="mod">
          <ac:chgData name="William Grey" userId="37b73424-c081-4fc2-b1af-363f4f3fd4f3" providerId="ADAL" clId="{54A89A08-B2B2-4CFF-89A7-48BDA322E59E}" dt="2023-02-01T11:10:57.513" v="4551" actId="20577"/>
          <ac:spMkLst>
            <pc:docMk/>
            <pc:sldMk cId="2563167827" sldId="269"/>
            <ac:spMk id="2" creationId="{97298387-D83B-45B4-AB2A-7B2C7B7BCEC4}"/>
          </ac:spMkLst>
        </pc:spChg>
        <pc:spChg chg="mod">
          <ac:chgData name="William Grey" userId="37b73424-c081-4fc2-b1af-363f4f3fd4f3" providerId="ADAL" clId="{54A89A08-B2B2-4CFF-89A7-48BDA322E59E}" dt="2023-02-01T10:37:35.961" v="3369" actId="2710"/>
          <ac:spMkLst>
            <pc:docMk/>
            <pc:sldMk cId="2563167827" sldId="269"/>
            <ac:spMk id="3" creationId="{C5E9A81E-759D-4B9C-A452-1FBA21C227F3}"/>
          </ac:spMkLst>
        </pc:spChg>
        <pc:graphicFrameChg chg="add del mod modGraphic">
          <ac:chgData name="William Grey" userId="37b73424-c081-4fc2-b1af-363f4f3fd4f3" providerId="ADAL" clId="{54A89A08-B2B2-4CFF-89A7-48BDA322E59E}" dt="2023-01-31T21:05:46.451" v="300" actId="21"/>
          <ac:graphicFrameMkLst>
            <pc:docMk/>
            <pc:sldMk cId="2563167827" sldId="269"/>
            <ac:graphicFrameMk id="4" creationId="{C3041ED2-CE39-4CCB-9D80-E2C936E5337B}"/>
          </ac:graphicFrameMkLst>
        </pc:graphicFrameChg>
      </pc:sldChg>
      <pc:sldChg chg="addSp modSp new del mod">
        <pc:chgData name="William Grey" userId="37b73424-c081-4fc2-b1af-363f4f3fd4f3" providerId="ADAL" clId="{54A89A08-B2B2-4CFF-89A7-48BDA322E59E}" dt="2023-02-01T10:29:00.195" v="2814" actId="47"/>
        <pc:sldMkLst>
          <pc:docMk/>
          <pc:sldMk cId="1003072810" sldId="270"/>
        </pc:sldMkLst>
        <pc:spChg chg="mod">
          <ac:chgData name="William Grey" userId="37b73424-c081-4fc2-b1af-363f4f3fd4f3" providerId="ADAL" clId="{54A89A08-B2B2-4CFF-89A7-48BDA322E59E}" dt="2023-01-31T21:05:03.557" v="296" actId="27636"/>
          <ac:spMkLst>
            <pc:docMk/>
            <pc:sldMk cId="1003072810" sldId="270"/>
            <ac:spMk id="2" creationId="{D25CB38E-995C-47F5-A841-85D718F2C0EF}"/>
          </ac:spMkLst>
        </pc:spChg>
        <pc:graphicFrameChg chg="add mod">
          <ac:chgData name="William Grey" userId="37b73424-c081-4fc2-b1af-363f4f3fd4f3" providerId="ADAL" clId="{54A89A08-B2B2-4CFF-89A7-48BDA322E59E}" dt="2023-01-31T21:05:03.488" v="295"/>
          <ac:graphicFrameMkLst>
            <pc:docMk/>
            <pc:sldMk cId="1003072810" sldId="270"/>
            <ac:graphicFrameMk id="4" creationId="{F1C5642C-A19A-47BA-8C50-40B70DF80B7A}"/>
          </ac:graphicFrameMkLst>
        </pc:graphicFrameChg>
      </pc:sldChg>
      <pc:sldChg chg="modSp new del mod ord">
        <pc:chgData name="William Grey" userId="37b73424-c081-4fc2-b1af-363f4f3fd4f3" providerId="ADAL" clId="{54A89A08-B2B2-4CFF-89A7-48BDA322E59E}" dt="2023-02-01T10:04:24.065" v="1903" actId="47"/>
        <pc:sldMkLst>
          <pc:docMk/>
          <pc:sldMk cId="3794760286" sldId="271"/>
        </pc:sldMkLst>
        <pc:spChg chg="mod">
          <ac:chgData name="William Grey" userId="37b73424-c081-4fc2-b1af-363f4f3fd4f3" providerId="ADAL" clId="{54A89A08-B2B2-4CFF-89A7-48BDA322E59E}" dt="2023-02-01T09:18:24.444" v="435" actId="20577"/>
          <ac:spMkLst>
            <pc:docMk/>
            <pc:sldMk cId="3794760286" sldId="271"/>
            <ac:spMk id="2" creationId="{58F0EA2E-1CBE-4432-88F2-CAA15F1D5090}"/>
          </ac:spMkLst>
        </pc:spChg>
        <pc:spChg chg="mod">
          <ac:chgData name="William Grey" userId="37b73424-c081-4fc2-b1af-363f4f3fd4f3" providerId="ADAL" clId="{54A89A08-B2B2-4CFF-89A7-48BDA322E59E}" dt="2023-02-01T09:59:34.215" v="1788" actId="27636"/>
          <ac:spMkLst>
            <pc:docMk/>
            <pc:sldMk cId="3794760286" sldId="271"/>
            <ac:spMk id="3" creationId="{5159572D-9695-4763-933F-9954284A8197}"/>
          </ac:spMkLst>
        </pc:spChg>
      </pc:sldChg>
      <pc:sldChg chg="addSp delSp modSp add mod">
        <pc:chgData name="William Grey" userId="37b73424-c081-4fc2-b1af-363f4f3fd4f3" providerId="ADAL" clId="{54A89A08-B2B2-4CFF-89A7-48BDA322E59E}" dt="2023-02-01T09:49:42.620" v="1596" actId="20577"/>
        <pc:sldMkLst>
          <pc:docMk/>
          <pc:sldMk cId="237151782" sldId="272"/>
        </pc:sldMkLst>
        <pc:spChg chg="mod">
          <ac:chgData name="William Grey" userId="37b73424-c081-4fc2-b1af-363f4f3fd4f3" providerId="ADAL" clId="{54A89A08-B2B2-4CFF-89A7-48BDA322E59E}" dt="2023-02-01T09:24:31.831" v="669" actId="1036"/>
          <ac:spMkLst>
            <pc:docMk/>
            <pc:sldMk cId="237151782" sldId="272"/>
            <ac:spMk id="2" creationId="{00000000-0000-0000-0000-000000000000}"/>
          </ac:spMkLst>
        </pc:spChg>
        <pc:spChg chg="del">
          <ac:chgData name="William Grey" userId="37b73424-c081-4fc2-b1af-363f4f3fd4f3" providerId="ADAL" clId="{54A89A08-B2B2-4CFF-89A7-48BDA322E59E}" dt="2023-02-01T09:22:20.625" v="520" actId="478"/>
          <ac:spMkLst>
            <pc:docMk/>
            <pc:sldMk cId="237151782" sldId="272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54A89A08-B2B2-4CFF-89A7-48BDA322E59E}" dt="2023-02-01T09:22:23.793" v="521" actId="478"/>
          <ac:spMkLst>
            <pc:docMk/>
            <pc:sldMk cId="237151782" sldId="272"/>
            <ac:spMk id="7" creationId="{C444E289-EB80-4675-94E5-FE747A7B190C}"/>
          </ac:spMkLst>
        </pc:spChg>
        <pc:spChg chg="add mod">
          <ac:chgData name="William Grey" userId="37b73424-c081-4fc2-b1af-363f4f3fd4f3" providerId="ADAL" clId="{54A89A08-B2B2-4CFF-89A7-48BDA322E59E}" dt="2023-02-01T09:30:04.152" v="963" actId="21"/>
          <ac:spMkLst>
            <pc:docMk/>
            <pc:sldMk cId="237151782" sldId="272"/>
            <ac:spMk id="8" creationId="{4B74B8C6-51B6-4E63-8A7C-6A39AEFFBD6A}"/>
          </ac:spMkLst>
        </pc:spChg>
        <pc:graphicFrameChg chg="mod modGraphic">
          <ac:chgData name="William Grey" userId="37b73424-c081-4fc2-b1af-363f4f3fd4f3" providerId="ADAL" clId="{54A89A08-B2B2-4CFF-89A7-48BDA322E59E}" dt="2023-02-01T09:49:42.620" v="1596" actId="20577"/>
          <ac:graphicFrameMkLst>
            <pc:docMk/>
            <pc:sldMk cId="237151782" sldId="272"/>
            <ac:graphicFrameMk id="4" creationId="{84F3BC64-11AF-43DB-84E1-5341E5F7E8EB}"/>
          </ac:graphicFrameMkLst>
        </pc:graphicFrameChg>
        <pc:graphicFrameChg chg="mod modGraphic">
          <ac:chgData name="William Grey" userId="37b73424-c081-4fc2-b1af-363f4f3fd4f3" providerId="ADAL" clId="{54A89A08-B2B2-4CFF-89A7-48BDA322E59E}" dt="2023-02-01T09:25:14.061" v="744" actId="20577"/>
          <ac:graphicFrameMkLst>
            <pc:docMk/>
            <pc:sldMk cId="237151782" sldId="272"/>
            <ac:graphicFrameMk id="6" creationId="{55A52B02-1F52-439C-AA87-CDE3BFA5DA5D}"/>
          </ac:graphicFrameMkLst>
        </pc:graphicFrameChg>
      </pc:sldChg>
      <pc:sldChg chg="addSp delSp modSp add mod">
        <pc:chgData name="William Grey" userId="37b73424-c081-4fc2-b1af-363f4f3fd4f3" providerId="ADAL" clId="{54A89A08-B2B2-4CFF-89A7-48BDA322E59E}" dt="2023-02-01T10:03:29.099" v="1884" actId="21"/>
        <pc:sldMkLst>
          <pc:docMk/>
          <pc:sldMk cId="2692419058" sldId="273"/>
        </pc:sldMkLst>
        <pc:spChg chg="add mod">
          <ac:chgData name="William Grey" userId="37b73424-c081-4fc2-b1af-363f4f3fd4f3" providerId="ADAL" clId="{54A89A08-B2B2-4CFF-89A7-48BDA322E59E}" dt="2023-02-01T10:02:17.690" v="1880" actId="14100"/>
          <ac:spMkLst>
            <pc:docMk/>
            <pc:sldMk cId="2692419058" sldId="273"/>
            <ac:spMk id="3" creationId="{4589777E-ECCE-421F-B87D-4E5AC6B602A7}"/>
          </ac:spMkLst>
        </pc:spChg>
        <pc:spChg chg="add del mod">
          <ac:chgData name="William Grey" userId="37b73424-c081-4fc2-b1af-363f4f3fd4f3" providerId="ADAL" clId="{54A89A08-B2B2-4CFF-89A7-48BDA322E59E}" dt="2023-02-01T09:28:16.013" v="761"/>
          <ac:spMkLst>
            <pc:docMk/>
            <pc:sldMk cId="2692419058" sldId="273"/>
            <ac:spMk id="5" creationId="{71DE1646-E468-408E-A810-7CD8663932A0}"/>
          </ac:spMkLst>
        </pc:spChg>
        <pc:spChg chg="add del mod">
          <ac:chgData name="William Grey" userId="37b73424-c081-4fc2-b1af-363f4f3fd4f3" providerId="ADAL" clId="{54A89A08-B2B2-4CFF-89A7-48BDA322E59E}" dt="2023-02-01T09:31:41.373" v="1045" actId="478"/>
          <ac:spMkLst>
            <pc:docMk/>
            <pc:sldMk cId="2692419058" sldId="273"/>
            <ac:spMk id="7" creationId="{4D004051-DC3E-4EDA-8106-2C26F1626470}"/>
          </ac:spMkLst>
        </pc:spChg>
        <pc:spChg chg="mod">
          <ac:chgData name="William Grey" userId="37b73424-c081-4fc2-b1af-363f4f3fd4f3" providerId="ADAL" clId="{54A89A08-B2B2-4CFF-89A7-48BDA322E59E}" dt="2023-02-01T09:30:32.794" v="1033" actId="20577"/>
          <ac:spMkLst>
            <pc:docMk/>
            <pc:sldMk cId="2692419058" sldId="273"/>
            <ac:spMk id="8" creationId="{4B74B8C6-51B6-4E63-8A7C-6A39AEFFBD6A}"/>
          </ac:spMkLst>
        </pc:spChg>
        <pc:spChg chg="add mod">
          <ac:chgData name="William Grey" userId="37b73424-c081-4fc2-b1af-363f4f3fd4f3" providerId="ADAL" clId="{54A89A08-B2B2-4CFF-89A7-48BDA322E59E}" dt="2023-02-01T09:32:01.361" v="1064" actId="1076"/>
          <ac:spMkLst>
            <pc:docMk/>
            <pc:sldMk cId="2692419058" sldId="273"/>
            <ac:spMk id="9" creationId="{DA1F73A1-CF10-4E88-A3A7-9C9B7AA5695B}"/>
          </ac:spMkLst>
        </pc:spChg>
        <pc:spChg chg="add mod">
          <ac:chgData name="William Grey" userId="37b73424-c081-4fc2-b1af-363f4f3fd4f3" providerId="ADAL" clId="{54A89A08-B2B2-4CFF-89A7-48BDA322E59E}" dt="2023-02-01T10:03:29.099" v="1884" actId="21"/>
          <ac:spMkLst>
            <pc:docMk/>
            <pc:sldMk cId="2692419058" sldId="273"/>
            <ac:spMk id="10" creationId="{9FFFED91-3961-44AA-AED9-9B79AB4B4D63}"/>
          </ac:spMkLst>
        </pc:spChg>
        <pc:spChg chg="add mod">
          <ac:chgData name="William Grey" userId="37b73424-c081-4fc2-b1af-363f4f3fd4f3" providerId="ADAL" clId="{54A89A08-B2B2-4CFF-89A7-48BDA322E59E}" dt="2023-02-01T10:02:20.693" v="1881" actId="14100"/>
          <ac:spMkLst>
            <pc:docMk/>
            <pc:sldMk cId="2692419058" sldId="273"/>
            <ac:spMk id="11" creationId="{53874915-6C36-4AE7-80B5-C9CA3010B51E}"/>
          </ac:spMkLst>
        </pc:spChg>
        <pc:graphicFrameChg chg="del mod modGraphic">
          <ac:chgData name="William Grey" userId="37b73424-c081-4fc2-b1af-363f4f3fd4f3" providerId="ADAL" clId="{54A89A08-B2B2-4CFF-89A7-48BDA322E59E}" dt="2023-02-01T09:49:59.272" v="1597" actId="478"/>
          <ac:graphicFrameMkLst>
            <pc:docMk/>
            <pc:sldMk cId="2692419058" sldId="273"/>
            <ac:graphicFrameMk id="4" creationId="{84F3BC64-11AF-43DB-84E1-5341E5F7E8EB}"/>
          </ac:graphicFrameMkLst>
        </pc:graphicFrameChg>
        <pc:graphicFrameChg chg="add mod ord modGraphic">
          <ac:chgData name="William Grey" userId="37b73424-c081-4fc2-b1af-363f4f3fd4f3" providerId="ADAL" clId="{54A89A08-B2B2-4CFF-89A7-48BDA322E59E}" dt="2023-02-01T09:50:48.653" v="1645" actId="20577"/>
          <ac:graphicFrameMkLst>
            <pc:docMk/>
            <pc:sldMk cId="2692419058" sldId="273"/>
            <ac:graphicFrameMk id="12" creationId="{F16C1822-243D-4AFC-9C2F-71CE3A64D63D}"/>
          </ac:graphicFrameMkLst>
        </pc:graphicFrameChg>
      </pc:sldChg>
      <pc:sldChg chg="addSp delSp modSp new mod">
        <pc:chgData name="William Grey" userId="37b73424-c081-4fc2-b1af-363f4f3fd4f3" providerId="ADAL" clId="{54A89A08-B2B2-4CFF-89A7-48BDA322E59E}" dt="2023-02-01T10:16:52.659" v="2124" actId="20577"/>
        <pc:sldMkLst>
          <pc:docMk/>
          <pc:sldMk cId="2535868973" sldId="274"/>
        </pc:sldMkLst>
        <pc:spChg chg="mod">
          <ac:chgData name="William Grey" userId="37b73424-c081-4fc2-b1af-363f4f3fd4f3" providerId="ADAL" clId="{54A89A08-B2B2-4CFF-89A7-48BDA322E59E}" dt="2023-02-01T10:06:06.697" v="2033" actId="20577"/>
          <ac:spMkLst>
            <pc:docMk/>
            <pc:sldMk cId="2535868973" sldId="274"/>
            <ac:spMk id="2" creationId="{13D5BC1E-52D0-49FF-BF9E-E5CEE8B3F324}"/>
          </ac:spMkLst>
        </pc:spChg>
        <pc:spChg chg="mod">
          <ac:chgData name="William Grey" userId="37b73424-c081-4fc2-b1af-363f4f3fd4f3" providerId="ADAL" clId="{54A89A08-B2B2-4CFF-89A7-48BDA322E59E}" dt="2023-02-01T10:16:52.659" v="2124" actId="20577"/>
          <ac:spMkLst>
            <pc:docMk/>
            <pc:sldMk cId="2535868973" sldId="274"/>
            <ac:spMk id="3" creationId="{FEF28975-1A2C-4CBB-AE81-0F2C2910B1AE}"/>
          </ac:spMkLst>
        </pc:spChg>
        <pc:graphicFrameChg chg="add del mod">
          <ac:chgData name="William Grey" userId="37b73424-c081-4fc2-b1af-363f4f3fd4f3" providerId="ADAL" clId="{54A89A08-B2B2-4CFF-89A7-48BDA322E59E}" dt="2023-02-01T10:04:40.095" v="1904" actId="478"/>
          <ac:graphicFrameMkLst>
            <pc:docMk/>
            <pc:sldMk cId="2535868973" sldId="274"/>
            <ac:graphicFrameMk id="4" creationId="{DA3304AA-B0C0-497C-A2B9-BEF0EF7D0E86}"/>
          </ac:graphicFrameMkLst>
        </pc:graphicFrameChg>
        <pc:graphicFrameChg chg="add mod">
          <ac:chgData name="William Grey" userId="37b73424-c081-4fc2-b1af-363f4f3fd4f3" providerId="ADAL" clId="{54A89A08-B2B2-4CFF-89A7-48BDA322E59E}" dt="2023-02-01T10:04:47.868" v="1906" actId="1076"/>
          <ac:graphicFrameMkLst>
            <pc:docMk/>
            <pc:sldMk cId="2535868973" sldId="274"/>
            <ac:graphicFrameMk id="5" creationId="{ECAD4477-5CD9-4856-AB7E-A1EDF03D9EE8}"/>
          </ac:graphicFrameMkLst>
        </pc:graphicFrameChg>
      </pc:sldChg>
      <pc:sldChg chg="modSp add mod">
        <pc:chgData name="William Grey" userId="37b73424-c081-4fc2-b1af-363f4f3fd4f3" providerId="ADAL" clId="{54A89A08-B2B2-4CFF-89A7-48BDA322E59E}" dt="2023-02-01T10:04:19.329" v="1902" actId="2711"/>
        <pc:sldMkLst>
          <pc:docMk/>
          <pc:sldMk cId="405903819" sldId="275"/>
        </pc:sldMkLst>
        <pc:spChg chg="mod">
          <ac:chgData name="William Grey" userId="37b73424-c081-4fc2-b1af-363f4f3fd4f3" providerId="ADAL" clId="{54A89A08-B2B2-4CFF-89A7-48BDA322E59E}" dt="2023-02-01T10:04:19.329" v="1902" actId="2711"/>
          <ac:spMkLst>
            <pc:docMk/>
            <pc:sldMk cId="405903819" sldId="275"/>
            <ac:spMk id="3" creationId="{00000000-0000-0000-0000-000000000000}"/>
          </ac:spMkLst>
        </pc:spChg>
      </pc:sldChg>
      <pc:sldChg chg="addSp delSp modSp add del mod">
        <pc:chgData name="William Grey" userId="37b73424-c081-4fc2-b1af-363f4f3fd4f3" providerId="ADAL" clId="{54A89A08-B2B2-4CFF-89A7-48BDA322E59E}" dt="2023-02-01T10:02:42.491" v="1882" actId="2696"/>
        <pc:sldMkLst>
          <pc:docMk/>
          <pc:sldMk cId="650633946" sldId="275"/>
        </pc:sldMkLst>
        <pc:spChg chg="mod">
          <ac:chgData name="William Grey" userId="37b73424-c081-4fc2-b1af-363f4f3fd4f3" providerId="ADAL" clId="{54A89A08-B2B2-4CFF-89A7-48BDA322E59E}" dt="2023-02-01T09:59:23.006" v="1786" actId="20577"/>
          <ac:spMkLst>
            <pc:docMk/>
            <pc:sldMk cId="650633946" sldId="275"/>
            <ac:spMk id="3" creationId="{00000000-0000-0000-0000-000000000000}"/>
          </ac:spMkLst>
        </pc:spChg>
        <pc:spChg chg="add mod">
          <ac:chgData name="William Grey" userId="37b73424-c081-4fc2-b1af-363f4f3fd4f3" providerId="ADAL" clId="{54A89A08-B2B2-4CFF-89A7-48BDA322E59E}" dt="2023-02-01T10:02:12.437" v="1879" actId="14100"/>
          <ac:spMkLst>
            <pc:docMk/>
            <pc:sldMk cId="650633946" sldId="275"/>
            <ac:spMk id="8" creationId="{0231334F-F423-4C63-A28B-326D6D15206F}"/>
          </ac:spMkLst>
        </pc:spChg>
        <pc:spChg chg="add mod">
          <ac:chgData name="William Grey" userId="37b73424-c081-4fc2-b1af-363f4f3fd4f3" providerId="ADAL" clId="{54A89A08-B2B2-4CFF-89A7-48BDA322E59E}" dt="2023-02-01T10:02:04.996" v="1878" actId="14100"/>
          <ac:spMkLst>
            <pc:docMk/>
            <pc:sldMk cId="650633946" sldId="275"/>
            <ac:spMk id="9" creationId="{7AC26A30-630F-4243-A0B6-B74283E401E8}"/>
          </ac:spMkLst>
        </pc:spChg>
        <pc:spChg chg="add mod">
          <ac:chgData name="William Grey" userId="37b73424-c081-4fc2-b1af-363f4f3fd4f3" providerId="ADAL" clId="{54A89A08-B2B2-4CFF-89A7-48BDA322E59E}" dt="2023-02-01T10:01:52.606" v="1874" actId="113"/>
          <ac:spMkLst>
            <pc:docMk/>
            <pc:sldMk cId="650633946" sldId="275"/>
            <ac:spMk id="10" creationId="{591718C9-4828-49BB-83C3-09F1FC7BD8BC}"/>
          </ac:spMkLst>
        </pc:spChg>
        <pc:graphicFrameChg chg="del">
          <ac:chgData name="William Grey" userId="37b73424-c081-4fc2-b1af-363f4f3fd4f3" providerId="ADAL" clId="{54A89A08-B2B2-4CFF-89A7-48BDA322E59E}" dt="2023-02-01T09:57:06.860" v="1698" actId="478"/>
          <ac:graphicFrameMkLst>
            <pc:docMk/>
            <pc:sldMk cId="650633946" sldId="275"/>
            <ac:graphicFrameMk id="4" creationId="{84F3BC64-11AF-43DB-84E1-5341E5F7E8EB}"/>
          </ac:graphicFrameMkLst>
        </pc:graphicFrameChg>
        <pc:graphicFrameChg chg="del">
          <ac:chgData name="William Grey" userId="37b73424-c081-4fc2-b1af-363f4f3fd4f3" providerId="ADAL" clId="{54A89A08-B2B2-4CFF-89A7-48BDA322E59E}" dt="2023-02-01T09:57:05.318" v="1697" actId="478"/>
          <ac:graphicFrameMkLst>
            <pc:docMk/>
            <pc:sldMk cId="650633946" sldId="275"/>
            <ac:graphicFrameMk id="6" creationId="{55A52B02-1F52-439C-AA87-CDE3BFA5DA5D}"/>
          </ac:graphicFrameMkLst>
        </pc:graphicFrameChg>
        <pc:graphicFrameChg chg="add mod modGraphic">
          <ac:chgData name="William Grey" userId="37b73424-c081-4fc2-b1af-363f4f3fd4f3" providerId="ADAL" clId="{54A89A08-B2B2-4CFF-89A7-48BDA322E59E}" dt="2023-02-01T09:59:41.349" v="1789" actId="14734"/>
          <ac:graphicFrameMkLst>
            <pc:docMk/>
            <pc:sldMk cId="650633946" sldId="275"/>
            <ac:graphicFrameMk id="7" creationId="{651EC81F-598F-4759-8764-8EBD0C1D721C}"/>
          </ac:graphicFrameMkLst>
        </pc:graphicFrameChg>
      </pc:sldChg>
      <pc:sldChg chg="addSp delSp modSp add mod">
        <pc:chgData name="William Grey" userId="37b73424-c081-4fc2-b1af-363f4f3fd4f3" providerId="ADAL" clId="{54A89A08-B2B2-4CFF-89A7-48BDA322E59E}" dt="2023-02-01T11:24:35.739" v="4633" actId="20577"/>
        <pc:sldMkLst>
          <pc:docMk/>
          <pc:sldMk cId="2342209413" sldId="276"/>
        </pc:sldMkLst>
        <pc:spChg chg="mod">
          <ac:chgData name="William Grey" userId="37b73424-c081-4fc2-b1af-363f4f3fd4f3" providerId="ADAL" clId="{54A89A08-B2B2-4CFF-89A7-48BDA322E59E}" dt="2023-02-01T10:25:14.967" v="2589" actId="20577"/>
          <ac:spMkLst>
            <pc:docMk/>
            <pc:sldMk cId="2342209413" sldId="276"/>
            <ac:spMk id="2" creationId="{00000000-0000-0000-0000-000000000000}"/>
          </ac:spMkLst>
        </pc:spChg>
        <pc:spChg chg="mod">
          <ac:chgData name="William Grey" userId="37b73424-c081-4fc2-b1af-363f4f3fd4f3" providerId="ADAL" clId="{54A89A08-B2B2-4CFF-89A7-48BDA322E59E}" dt="2023-02-01T10:28:41.296" v="2812" actId="27636"/>
          <ac:spMkLst>
            <pc:docMk/>
            <pc:sldMk cId="2342209413" sldId="276"/>
            <ac:spMk id="7" creationId="{8288BB8E-D421-4393-9B71-2FE75FBAE242}"/>
          </ac:spMkLst>
        </pc:spChg>
        <pc:graphicFrameChg chg="del">
          <ac:chgData name="William Grey" userId="37b73424-c081-4fc2-b1af-363f4f3fd4f3" providerId="ADAL" clId="{54A89A08-B2B2-4CFF-89A7-48BDA322E59E}" dt="2023-02-01T10:25:35.108" v="2591" actId="478"/>
          <ac:graphicFrameMkLst>
            <pc:docMk/>
            <pc:sldMk cId="2342209413" sldId="276"/>
            <ac:graphicFrameMk id="6" creationId="{7C9F8ED3-4A02-4F89-87AB-563558F20872}"/>
          </ac:graphicFrameMkLst>
        </pc:graphicFrameChg>
        <pc:graphicFrameChg chg="add mod modGraphic">
          <ac:chgData name="William Grey" userId="37b73424-c081-4fc2-b1af-363f4f3fd4f3" providerId="ADAL" clId="{54A89A08-B2B2-4CFF-89A7-48BDA322E59E}" dt="2023-02-01T11:24:35.739" v="4633" actId="20577"/>
          <ac:graphicFrameMkLst>
            <pc:docMk/>
            <pc:sldMk cId="2342209413" sldId="276"/>
            <ac:graphicFrameMk id="8" creationId="{433414B3-1BCE-408F-9BE8-D3E0E3D95476}"/>
          </ac:graphicFrameMkLst>
        </pc:graphicFrameChg>
      </pc:sldChg>
      <pc:sldChg chg="modSp new mod">
        <pc:chgData name="William Grey" userId="37b73424-c081-4fc2-b1af-363f4f3fd4f3" providerId="ADAL" clId="{54A89A08-B2B2-4CFF-89A7-48BDA322E59E}" dt="2023-02-01T10:48:06.909" v="3782" actId="20577"/>
        <pc:sldMkLst>
          <pc:docMk/>
          <pc:sldMk cId="2244489979" sldId="277"/>
        </pc:sldMkLst>
        <pc:spChg chg="mod">
          <ac:chgData name="William Grey" userId="37b73424-c081-4fc2-b1af-363f4f3fd4f3" providerId="ADAL" clId="{54A89A08-B2B2-4CFF-89A7-48BDA322E59E}" dt="2023-02-01T10:37:50.234" v="3395" actId="20577"/>
          <ac:spMkLst>
            <pc:docMk/>
            <pc:sldMk cId="2244489979" sldId="277"/>
            <ac:spMk id="2" creationId="{8539361C-C7D5-4003-B1D2-FD041ED39346}"/>
          </ac:spMkLst>
        </pc:spChg>
        <pc:spChg chg="mod">
          <ac:chgData name="William Grey" userId="37b73424-c081-4fc2-b1af-363f4f3fd4f3" providerId="ADAL" clId="{54A89A08-B2B2-4CFF-89A7-48BDA322E59E}" dt="2023-02-01T10:48:06.909" v="3782" actId="20577"/>
          <ac:spMkLst>
            <pc:docMk/>
            <pc:sldMk cId="2244489979" sldId="277"/>
            <ac:spMk id="3" creationId="{F304BE0C-5D9F-4A0C-8C4E-E63107FE091F}"/>
          </ac:spMkLst>
        </pc:spChg>
      </pc:sldChg>
      <pc:sldChg chg="addSp modSp add mod">
        <pc:chgData name="William Grey" userId="37b73424-c081-4fc2-b1af-363f4f3fd4f3" providerId="ADAL" clId="{54A89A08-B2B2-4CFF-89A7-48BDA322E59E}" dt="2023-02-01T11:29:19.122" v="4666" actId="20577"/>
        <pc:sldMkLst>
          <pc:docMk/>
          <pc:sldMk cId="682017095" sldId="278"/>
        </pc:sldMkLst>
        <pc:spChg chg="mod">
          <ac:chgData name="William Grey" userId="37b73424-c081-4fc2-b1af-363f4f3fd4f3" providerId="ADAL" clId="{54A89A08-B2B2-4CFF-89A7-48BDA322E59E}" dt="2023-02-01T11:29:19.122" v="4666" actId="20577"/>
          <ac:spMkLst>
            <pc:docMk/>
            <pc:sldMk cId="682017095" sldId="278"/>
            <ac:spMk id="3" creationId="{F304BE0C-5D9F-4A0C-8C4E-E63107FE091F}"/>
          </ac:spMkLst>
        </pc:spChg>
        <pc:graphicFrameChg chg="add mod modGraphic">
          <ac:chgData name="William Grey" userId="37b73424-c081-4fc2-b1af-363f4f3fd4f3" providerId="ADAL" clId="{54A89A08-B2B2-4CFF-89A7-48BDA322E59E}" dt="2023-02-01T11:09:03.172" v="4452" actId="1076"/>
          <ac:graphicFrameMkLst>
            <pc:docMk/>
            <pc:sldMk cId="682017095" sldId="278"/>
            <ac:graphicFrameMk id="4" creationId="{27D5A3E4-FA1D-4445-9A84-E759C1FE30F5}"/>
          </ac:graphicFrameMkLst>
        </pc:graphicFrameChg>
      </pc:sldChg>
      <pc:sldChg chg="addSp modSp new mod">
        <pc:chgData name="William Grey" userId="37b73424-c081-4fc2-b1af-363f4f3fd4f3" providerId="ADAL" clId="{54A89A08-B2B2-4CFF-89A7-48BDA322E59E}" dt="2023-02-01T11:10:18.044" v="4529" actId="20577"/>
        <pc:sldMkLst>
          <pc:docMk/>
          <pc:sldMk cId="3610068804" sldId="279"/>
        </pc:sldMkLst>
        <pc:spChg chg="mod">
          <ac:chgData name="William Grey" userId="37b73424-c081-4fc2-b1af-363f4f3fd4f3" providerId="ADAL" clId="{54A89A08-B2B2-4CFF-89A7-48BDA322E59E}" dt="2023-02-01T10:51:51.483" v="4045" actId="20577"/>
          <ac:spMkLst>
            <pc:docMk/>
            <pc:sldMk cId="3610068804" sldId="279"/>
            <ac:spMk id="2" creationId="{E0009ED5-6E08-45D8-9239-7503E2AD8336}"/>
          </ac:spMkLst>
        </pc:spChg>
        <pc:spChg chg="mod">
          <ac:chgData name="William Grey" userId="37b73424-c081-4fc2-b1af-363f4f3fd4f3" providerId="ADAL" clId="{54A89A08-B2B2-4CFF-89A7-48BDA322E59E}" dt="2023-02-01T11:06:47.366" v="4252" actId="1076"/>
          <ac:spMkLst>
            <pc:docMk/>
            <pc:sldMk cId="3610068804" sldId="279"/>
            <ac:spMk id="3" creationId="{400B9DF9-7FC2-4168-BB92-0AAE5B4C9F64}"/>
          </ac:spMkLst>
        </pc:spChg>
        <pc:spChg chg="add mod">
          <ac:chgData name="William Grey" userId="37b73424-c081-4fc2-b1af-363f4f3fd4f3" providerId="ADAL" clId="{54A89A08-B2B2-4CFF-89A7-48BDA322E59E}" dt="2023-02-01T10:52:36.084" v="4058" actId="14100"/>
          <ac:spMkLst>
            <pc:docMk/>
            <pc:sldMk cId="3610068804" sldId="279"/>
            <ac:spMk id="4" creationId="{68E61BFD-78A5-405E-B402-EF45A65607FA}"/>
          </ac:spMkLst>
        </pc:spChg>
        <pc:spChg chg="add mod">
          <ac:chgData name="William Grey" userId="37b73424-c081-4fc2-b1af-363f4f3fd4f3" providerId="ADAL" clId="{54A89A08-B2B2-4CFF-89A7-48BDA322E59E}" dt="2023-02-01T11:06:47.366" v="4252" actId="1076"/>
          <ac:spMkLst>
            <pc:docMk/>
            <pc:sldMk cId="3610068804" sldId="279"/>
            <ac:spMk id="5" creationId="{EA72C274-56A1-40B9-BC0C-7B10892BBF81}"/>
          </ac:spMkLst>
        </pc:spChg>
        <pc:spChg chg="add mod">
          <ac:chgData name="William Grey" userId="37b73424-c081-4fc2-b1af-363f4f3fd4f3" providerId="ADAL" clId="{54A89A08-B2B2-4CFF-89A7-48BDA322E59E}" dt="2023-02-01T11:06:47.366" v="4252" actId="1076"/>
          <ac:spMkLst>
            <pc:docMk/>
            <pc:sldMk cId="3610068804" sldId="279"/>
            <ac:spMk id="6" creationId="{DC6D6BE5-6FDB-4002-BD7B-D5FE3CB33E61}"/>
          </ac:spMkLst>
        </pc:spChg>
        <pc:spChg chg="add mod">
          <ac:chgData name="William Grey" userId="37b73424-c081-4fc2-b1af-363f4f3fd4f3" providerId="ADAL" clId="{54A89A08-B2B2-4CFF-89A7-48BDA322E59E}" dt="2023-02-01T11:06:47.366" v="4252" actId="1076"/>
          <ac:spMkLst>
            <pc:docMk/>
            <pc:sldMk cId="3610068804" sldId="279"/>
            <ac:spMk id="7" creationId="{238322C4-521E-42FA-B93E-459E94C67725}"/>
          </ac:spMkLst>
        </pc:spChg>
        <pc:spChg chg="add mod">
          <ac:chgData name="William Grey" userId="37b73424-c081-4fc2-b1af-363f4f3fd4f3" providerId="ADAL" clId="{54A89A08-B2B2-4CFF-89A7-48BDA322E59E}" dt="2023-02-01T11:07:19.842" v="4280" actId="20577"/>
          <ac:spMkLst>
            <pc:docMk/>
            <pc:sldMk cId="3610068804" sldId="279"/>
            <ac:spMk id="8" creationId="{3730F4C5-1C85-41B8-9833-4902E602133E}"/>
          </ac:spMkLst>
        </pc:spChg>
        <pc:spChg chg="add mod">
          <ac:chgData name="William Grey" userId="37b73424-c081-4fc2-b1af-363f4f3fd4f3" providerId="ADAL" clId="{54A89A08-B2B2-4CFF-89A7-48BDA322E59E}" dt="2023-02-01T11:09:46.167" v="4465" actId="1076"/>
          <ac:spMkLst>
            <pc:docMk/>
            <pc:sldMk cId="3610068804" sldId="279"/>
            <ac:spMk id="9" creationId="{7D905BD5-8115-42B2-A182-8DD4DB5BBB05}"/>
          </ac:spMkLst>
        </pc:spChg>
        <pc:spChg chg="add mod">
          <ac:chgData name="William Grey" userId="37b73424-c081-4fc2-b1af-363f4f3fd4f3" providerId="ADAL" clId="{54A89A08-B2B2-4CFF-89A7-48BDA322E59E}" dt="2023-02-01T11:10:18.044" v="4529" actId="20577"/>
          <ac:spMkLst>
            <pc:docMk/>
            <pc:sldMk cId="3610068804" sldId="279"/>
            <ac:spMk id="10" creationId="{ED2601C2-404A-4327-9340-E0B55A049738}"/>
          </ac:spMkLst>
        </pc:spChg>
      </pc:sldChg>
      <pc:sldChg chg="delSp modSp add mod">
        <pc:chgData name="William Grey" userId="37b73424-c081-4fc2-b1af-363f4f3fd4f3" providerId="ADAL" clId="{54A89A08-B2B2-4CFF-89A7-48BDA322E59E}" dt="2023-02-01T11:29:10.829" v="4661" actId="20577"/>
        <pc:sldMkLst>
          <pc:docMk/>
          <pc:sldMk cId="4287427461" sldId="280"/>
        </pc:sldMkLst>
        <pc:spChg chg="mod">
          <ac:chgData name="William Grey" userId="37b73424-c081-4fc2-b1af-363f4f3fd4f3" providerId="ADAL" clId="{54A89A08-B2B2-4CFF-89A7-48BDA322E59E}" dt="2023-02-01T11:29:03.183" v="4649" actId="20577"/>
          <ac:spMkLst>
            <pc:docMk/>
            <pc:sldMk cId="4287427461" sldId="280"/>
            <ac:spMk id="2" creationId="{8539361C-C7D5-4003-B1D2-FD041ED39346}"/>
          </ac:spMkLst>
        </pc:spChg>
        <pc:spChg chg="mod">
          <ac:chgData name="William Grey" userId="37b73424-c081-4fc2-b1af-363f4f3fd4f3" providerId="ADAL" clId="{54A89A08-B2B2-4CFF-89A7-48BDA322E59E}" dt="2023-02-01T11:29:10.829" v="4661" actId="20577"/>
          <ac:spMkLst>
            <pc:docMk/>
            <pc:sldMk cId="4287427461" sldId="280"/>
            <ac:spMk id="3" creationId="{F304BE0C-5D9F-4A0C-8C4E-E63107FE091F}"/>
          </ac:spMkLst>
        </pc:spChg>
        <pc:graphicFrameChg chg="del">
          <ac:chgData name="William Grey" userId="37b73424-c081-4fc2-b1af-363f4f3fd4f3" providerId="ADAL" clId="{54A89A08-B2B2-4CFF-89A7-48BDA322E59E}" dt="2023-02-01T11:28:47.849" v="4635" actId="478"/>
          <ac:graphicFrameMkLst>
            <pc:docMk/>
            <pc:sldMk cId="4287427461" sldId="280"/>
            <ac:graphicFrameMk id="4" creationId="{27D5A3E4-FA1D-4445-9A84-E759C1FE30F5}"/>
          </ac:graphicFrameMkLst>
        </pc:graphicFrameChg>
      </pc:sldChg>
    </pc:docChg>
  </pc:docChgLst>
  <pc:docChgLst>
    <pc:chgData name="William Grey" userId="37b73424-c081-4fc2-b1af-363f4f3fd4f3" providerId="ADAL" clId="{262A37D4-5309-43F8-BD65-A9B501715264}"/>
    <pc:docChg chg="modSld">
      <pc:chgData name="William Grey" userId="37b73424-c081-4fc2-b1af-363f4f3fd4f3" providerId="ADAL" clId="{262A37D4-5309-43F8-BD65-A9B501715264}" dt="2023-02-22T14:17:24.450" v="80" actId="20577"/>
      <pc:docMkLst>
        <pc:docMk/>
      </pc:docMkLst>
      <pc:sldChg chg="modSp mod">
        <pc:chgData name="William Grey" userId="37b73424-c081-4fc2-b1af-363f4f3fd4f3" providerId="ADAL" clId="{262A37D4-5309-43F8-BD65-A9B501715264}" dt="2023-02-22T14:17:24.450" v="80" actId="20577"/>
        <pc:sldMkLst>
          <pc:docMk/>
          <pc:sldMk cId="3679939695" sldId="267"/>
        </pc:sldMkLst>
        <pc:spChg chg="mod">
          <ac:chgData name="William Grey" userId="37b73424-c081-4fc2-b1af-363f4f3fd4f3" providerId="ADAL" clId="{262A37D4-5309-43F8-BD65-A9B501715264}" dt="2023-02-22T14:17:24.450" v="80" actId="20577"/>
          <ac:spMkLst>
            <pc:docMk/>
            <pc:sldMk cId="3679939695" sldId="267"/>
            <ac:spMk id="3" creationId="{721BFD29-E7DA-480B-8069-41A034B4D3F3}"/>
          </ac:spMkLst>
        </pc:spChg>
      </pc:sldChg>
      <pc:sldChg chg="modSp mod">
        <pc:chgData name="William Grey" userId="37b73424-c081-4fc2-b1af-363f4f3fd4f3" providerId="ADAL" clId="{262A37D4-5309-43F8-BD65-A9B501715264}" dt="2023-02-06T14:20:12.504" v="13" actId="20577"/>
        <pc:sldMkLst>
          <pc:docMk/>
          <pc:sldMk cId="2535868973" sldId="274"/>
        </pc:sldMkLst>
        <pc:graphicFrameChg chg="modGraphic">
          <ac:chgData name="William Grey" userId="37b73424-c081-4fc2-b1af-363f4f3fd4f3" providerId="ADAL" clId="{262A37D4-5309-43F8-BD65-A9B501715264}" dt="2023-02-06T14:20:12.504" v="13" actId="20577"/>
          <ac:graphicFrameMkLst>
            <pc:docMk/>
            <pc:sldMk cId="2535868973" sldId="274"/>
            <ac:graphicFrameMk id="5" creationId="{ECAD4477-5CD9-4856-AB7E-A1EDF03D9EE8}"/>
          </ac:graphicFrameMkLst>
        </pc:graphicFrameChg>
      </pc:sldChg>
    </pc:docChg>
  </pc:docChgLst>
  <pc:docChgLst>
    <pc:chgData name="William Grey" userId="37b73424-c081-4fc2-b1af-363f4f3fd4f3" providerId="ADAL" clId="{90092285-C520-44FE-8D70-4BA072BC7D33}"/>
    <pc:docChg chg="custSel addSld delSld modSld">
      <pc:chgData name="William Grey" userId="37b73424-c081-4fc2-b1af-363f4f3fd4f3" providerId="ADAL" clId="{90092285-C520-44FE-8D70-4BA072BC7D33}" dt="2019-01-30T22:00:03.920" v="455" actId="27636"/>
      <pc:docMkLst>
        <pc:docMk/>
      </pc:docMkLst>
      <pc:sldChg chg="modSp">
        <pc:chgData name="William Grey" userId="37b73424-c081-4fc2-b1af-363f4f3fd4f3" providerId="ADAL" clId="{90092285-C520-44FE-8D70-4BA072BC7D33}" dt="2019-01-30T21:49:00.156" v="43" actId="20577"/>
        <pc:sldMkLst>
          <pc:docMk/>
          <pc:sldMk cId="3155352988" sldId="256"/>
        </pc:sldMkLst>
        <pc:spChg chg="mod">
          <ac:chgData name="William Grey" userId="37b73424-c081-4fc2-b1af-363f4f3fd4f3" providerId="ADAL" clId="{90092285-C520-44FE-8D70-4BA072BC7D33}" dt="2019-01-30T21:48:51.786" v="11" actId="20577"/>
          <ac:spMkLst>
            <pc:docMk/>
            <pc:sldMk cId="3155352988" sldId="256"/>
            <ac:spMk id="2" creationId="{00000000-0000-0000-0000-000000000000}"/>
          </ac:spMkLst>
        </pc:spChg>
        <pc:spChg chg="mod">
          <ac:chgData name="William Grey" userId="37b73424-c081-4fc2-b1af-363f4f3fd4f3" providerId="ADAL" clId="{90092285-C520-44FE-8D70-4BA072BC7D33}" dt="2019-01-30T21:49:00.156" v="43" actId="20577"/>
          <ac:spMkLst>
            <pc:docMk/>
            <pc:sldMk cId="3155352988" sldId="256"/>
            <ac:spMk id="3" creationId="{00000000-0000-0000-0000-000000000000}"/>
          </ac:spMkLst>
        </pc:spChg>
      </pc:sldChg>
      <pc:sldChg chg="delSp modSp">
        <pc:chgData name="William Grey" userId="37b73424-c081-4fc2-b1af-363f4f3fd4f3" providerId="ADAL" clId="{90092285-C520-44FE-8D70-4BA072BC7D33}" dt="2019-01-30T21:56:37.514" v="303" actId="27636"/>
        <pc:sldMkLst>
          <pc:docMk/>
          <pc:sldMk cId="31446487" sldId="262"/>
        </pc:sldMkLst>
        <pc:spChg chg="mod">
          <ac:chgData name="William Grey" userId="37b73424-c081-4fc2-b1af-363f4f3fd4f3" providerId="ADAL" clId="{90092285-C520-44FE-8D70-4BA072BC7D33}" dt="2019-01-30T21:50:26.155" v="73" actId="20577"/>
          <ac:spMkLst>
            <pc:docMk/>
            <pc:sldMk cId="31446487" sldId="262"/>
            <ac:spMk id="2" creationId="{00000000-0000-0000-0000-000000000000}"/>
          </ac:spMkLst>
        </pc:spChg>
        <pc:spChg chg="mod">
          <ac:chgData name="William Grey" userId="37b73424-c081-4fc2-b1af-363f4f3fd4f3" providerId="ADAL" clId="{90092285-C520-44FE-8D70-4BA072BC7D33}" dt="2019-01-30T21:56:37.514" v="303" actId="27636"/>
          <ac:spMkLst>
            <pc:docMk/>
            <pc:sldMk cId="31446487" sldId="262"/>
            <ac:spMk id="3" creationId="{00000000-0000-0000-0000-000000000000}"/>
          </ac:spMkLst>
        </pc:spChg>
        <pc:spChg chg="del">
          <ac:chgData name="William Grey" userId="37b73424-c081-4fc2-b1af-363f4f3fd4f3" providerId="ADAL" clId="{90092285-C520-44FE-8D70-4BA072BC7D33}" dt="2019-01-30T21:49:21.796" v="56" actId="478"/>
          <ac:spMkLst>
            <pc:docMk/>
            <pc:sldMk cId="31446487" sldId="262"/>
            <ac:spMk id="4" creationId="{00000000-0000-0000-0000-000000000000}"/>
          </ac:spMkLst>
        </pc:spChg>
        <pc:spChg chg="del">
          <ac:chgData name="William Grey" userId="37b73424-c081-4fc2-b1af-363f4f3fd4f3" providerId="ADAL" clId="{90092285-C520-44FE-8D70-4BA072BC7D33}" dt="2019-01-30T21:49:38.211" v="59" actId="478"/>
          <ac:spMkLst>
            <pc:docMk/>
            <pc:sldMk cId="31446487" sldId="262"/>
            <ac:spMk id="5" creationId="{00000000-0000-0000-0000-000000000000}"/>
          </ac:spMkLst>
        </pc:spChg>
        <pc:spChg chg="del">
          <ac:chgData name="William Grey" userId="37b73424-c081-4fc2-b1af-363f4f3fd4f3" providerId="ADAL" clId="{90092285-C520-44FE-8D70-4BA072BC7D33}" dt="2019-01-30T21:49:40.914" v="60" actId="478"/>
          <ac:spMkLst>
            <pc:docMk/>
            <pc:sldMk cId="31446487" sldId="262"/>
            <ac:spMk id="6" creationId="{00000000-0000-0000-0000-000000000000}"/>
          </ac:spMkLst>
        </pc:spChg>
        <pc:spChg chg="del">
          <ac:chgData name="William Grey" userId="37b73424-c081-4fc2-b1af-363f4f3fd4f3" providerId="ADAL" clId="{90092285-C520-44FE-8D70-4BA072BC7D33}" dt="2019-01-30T21:49:31.898" v="57" actId="478"/>
          <ac:spMkLst>
            <pc:docMk/>
            <pc:sldMk cId="31446487" sldId="262"/>
            <ac:spMk id="7" creationId="{00000000-0000-0000-0000-000000000000}"/>
          </ac:spMkLst>
        </pc:spChg>
        <pc:spChg chg="del">
          <ac:chgData name="William Grey" userId="37b73424-c081-4fc2-b1af-363f4f3fd4f3" providerId="ADAL" clId="{90092285-C520-44FE-8D70-4BA072BC7D33}" dt="2019-01-30T21:49:35.722" v="58" actId="478"/>
          <ac:spMkLst>
            <pc:docMk/>
            <pc:sldMk cId="31446487" sldId="262"/>
            <ac:spMk id="8" creationId="{00000000-0000-0000-0000-000000000000}"/>
          </ac:spMkLst>
        </pc:spChg>
      </pc:sldChg>
      <pc:sldChg chg="modSp add">
        <pc:chgData name="William Grey" userId="37b73424-c081-4fc2-b1af-363f4f3fd4f3" providerId="ADAL" clId="{90092285-C520-44FE-8D70-4BA072BC7D33}" dt="2019-01-30T21:57:32.111" v="356" actId="20577"/>
        <pc:sldMkLst>
          <pc:docMk/>
          <pc:sldMk cId="3646569846" sldId="263"/>
        </pc:sldMkLst>
        <pc:spChg chg="mod">
          <ac:chgData name="William Grey" userId="37b73424-c081-4fc2-b1af-363f4f3fd4f3" providerId="ADAL" clId="{90092285-C520-44FE-8D70-4BA072BC7D33}" dt="2019-01-30T21:57:04.001" v="337" actId="20577"/>
          <ac:spMkLst>
            <pc:docMk/>
            <pc:sldMk cId="3646569846" sldId="263"/>
            <ac:spMk id="2" creationId="{00000000-0000-0000-0000-000000000000}"/>
          </ac:spMkLst>
        </pc:spChg>
        <pc:spChg chg="mod">
          <ac:chgData name="William Grey" userId="37b73424-c081-4fc2-b1af-363f4f3fd4f3" providerId="ADAL" clId="{90092285-C520-44FE-8D70-4BA072BC7D33}" dt="2019-01-30T21:57:32.111" v="356" actId="20577"/>
          <ac:spMkLst>
            <pc:docMk/>
            <pc:sldMk cId="3646569846" sldId="263"/>
            <ac:spMk id="3" creationId="{00000000-0000-0000-0000-000000000000}"/>
          </ac:spMkLst>
        </pc:spChg>
      </pc:sldChg>
      <pc:sldChg chg="modSp add">
        <pc:chgData name="William Grey" userId="37b73424-c081-4fc2-b1af-363f4f3fd4f3" providerId="ADAL" clId="{90092285-C520-44FE-8D70-4BA072BC7D33}" dt="2019-01-30T21:59:45.556" v="422" actId="255"/>
        <pc:sldMkLst>
          <pc:docMk/>
          <pc:sldMk cId="918813889" sldId="264"/>
        </pc:sldMkLst>
        <pc:spChg chg="mod">
          <ac:chgData name="William Grey" userId="37b73424-c081-4fc2-b1af-363f4f3fd4f3" providerId="ADAL" clId="{90092285-C520-44FE-8D70-4BA072BC7D33}" dt="2019-01-30T21:59:36.440" v="421" actId="20577"/>
          <ac:spMkLst>
            <pc:docMk/>
            <pc:sldMk cId="918813889" sldId="264"/>
            <ac:spMk id="2" creationId="{00000000-0000-0000-0000-000000000000}"/>
          </ac:spMkLst>
        </pc:spChg>
        <pc:spChg chg="mod">
          <ac:chgData name="William Grey" userId="37b73424-c081-4fc2-b1af-363f4f3fd4f3" providerId="ADAL" clId="{90092285-C520-44FE-8D70-4BA072BC7D33}" dt="2019-01-30T21:59:45.556" v="422" actId="255"/>
          <ac:spMkLst>
            <pc:docMk/>
            <pc:sldMk cId="918813889" sldId="264"/>
            <ac:spMk id="3" creationId="{00000000-0000-0000-0000-000000000000}"/>
          </ac:spMkLst>
        </pc:spChg>
      </pc:sldChg>
      <pc:sldChg chg="modSp add">
        <pc:chgData name="William Grey" userId="37b73424-c081-4fc2-b1af-363f4f3fd4f3" providerId="ADAL" clId="{90092285-C520-44FE-8D70-4BA072BC7D33}" dt="2019-01-30T22:00:03.920" v="455" actId="27636"/>
        <pc:sldMkLst>
          <pc:docMk/>
          <pc:sldMk cId="571207434" sldId="265"/>
        </pc:sldMkLst>
        <pc:spChg chg="mod">
          <ac:chgData name="William Grey" userId="37b73424-c081-4fc2-b1af-363f4f3fd4f3" providerId="ADAL" clId="{90092285-C520-44FE-8D70-4BA072BC7D33}" dt="2019-01-30T21:59:58.120" v="453" actId="20577"/>
          <ac:spMkLst>
            <pc:docMk/>
            <pc:sldMk cId="571207434" sldId="265"/>
            <ac:spMk id="2" creationId="{00000000-0000-0000-0000-000000000000}"/>
          </ac:spMkLst>
        </pc:spChg>
        <pc:spChg chg="mod">
          <ac:chgData name="William Grey" userId="37b73424-c081-4fc2-b1af-363f4f3fd4f3" providerId="ADAL" clId="{90092285-C520-44FE-8D70-4BA072BC7D33}" dt="2019-01-30T22:00:03.920" v="455" actId="27636"/>
          <ac:spMkLst>
            <pc:docMk/>
            <pc:sldMk cId="571207434" sldId="265"/>
            <ac:spMk id="3" creationId="{00000000-0000-0000-0000-000000000000}"/>
          </ac:spMkLst>
        </pc:spChg>
      </pc:sldChg>
      <pc:sldChg chg="del">
        <pc:chgData name="William Grey" userId="37b73424-c081-4fc2-b1af-363f4f3fd4f3" providerId="ADAL" clId="{90092285-C520-44FE-8D70-4BA072BC7D33}" dt="2019-01-30T21:49:07.126" v="53" actId="2696"/>
        <pc:sldMkLst>
          <pc:docMk/>
          <pc:sldMk cId="1737483561" sldId="269"/>
        </pc:sldMkLst>
      </pc:sldChg>
      <pc:sldChg chg="del">
        <pc:chgData name="William Grey" userId="37b73424-c081-4fc2-b1af-363f4f3fd4f3" providerId="ADAL" clId="{90092285-C520-44FE-8D70-4BA072BC7D33}" dt="2019-01-30T21:49:06.938" v="52" actId="2696"/>
        <pc:sldMkLst>
          <pc:docMk/>
          <pc:sldMk cId="2462310034" sldId="270"/>
        </pc:sldMkLst>
      </pc:sldChg>
      <pc:sldChg chg="del">
        <pc:chgData name="William Grey" userId="37b73424-c081-4fc2-b1af-363f4f3fd4f3" providerId="ADAL" clId="{90092285-C520-44FE-8D70-4BA072BC7D33}" dt="2019-01-30T21:49:06.751" v="51" actId="2696"/>
        <pc:sldMkLst>
          <pc:docMk/>
          <pc:sldMk cId="1194056744" sldId="272"/>
        </pc:sldMkLst>
      </pc:sldChg>
      <pc:sldChg chg="del">
        <pc:chgData name="William Grey" userId="37b73424-c081-4fc2-b1af-363f4f3fd4f3" providerId="ADAL" clId="{90092285-C520-44FE-8D70-4BA072BC7D33}" dt="2019-01-30T21:49:06.626" v="50" actId="2696"/>
        <pc:sldMkLst>
          <pc:docMk/>
          <pc:sldMk cId="884957661" sldId="273"/>
        </pc:sldMkLst>
      </pc:sldChg>
      <pc:sldChg chg="del">
        <pc:chgData name="William Grey" userId="37b73424-c081-4fc2-b1af-363f4f3fd4f3" providerId="ADAL" clId="{90092285-C520-44FE-8D70-4BA072BC7D33}" dt="2019-01-30T21:49:06.430" v="49" actId="2696"/>
        <pc:sldMkLst>
          <pc:docMk/>
          <pc:sldMk cId="2786844523" sldId="274"/>
        </pc:sldMkLst>
      </pc:sldChg>
      <pc:sldChg chg="del">
        <pc:chgData name="William Grey" userId="37b73424-c081-4fc2-b1af-363f4f3fd4f3" providerId="ADAL" clId="{90092285-C520-44FE-8D70-4BA072BC7D33}" dt="2019-01-30T21:49:06.236" v="48" actId="2696"/>
        <pc:sldMkLst>
          <pc:docMk/>
          <pc:sldMk cId="1411232755" sldId="275"/>
        </pc:sldMkLst>
      </pc:sldChg>
      <pc:sldChg chg="del">
        <pc:chgData name="William Grey" userId="37b73424-c081-4fc2-b1af-363f4f3fd4f3" providerId="ADAL" clId="{90092285-C520-44FE-8D70-4BA072BC7D33}" dt="2019-01-30T21:49:06.056" v="47" actId="2696"/>
        <pc:sldMkLst>
          <pc:docMk/>
          <pc:sldMk cId="4174253215" sldId="276"/>
        </pc:sldMkLst>
      </pc:sldChg>
      <pc:sldChg chg="del">
        <pc:chgData name="William Grey" userId="37b73424-c081-4fc2-b1af-363f4f3fd4f3" providerId="ADAL" clId="{90092285-C520-44FE-8D70-4BA072BC7D33}" dt="2019-01-30T21:49:05.854" v="46" actId="2696"/>
        <pc:sldMkLst>
          <pc:docMk/>
          <pc:sldMk cId="2654889755" sldId="277"/>
        </pc:sldMkLst>
      </pc:sldChg>
      <pc:sldChg chg="del">
        <pc:chgData name="William Grey" userId="37b73424-c081-4fc2-b1af-363f4f3fd4f3" providerId="ADAL" clId="{90092285-C520-44FE-8D70-4BA072BC7D33}" dt="2019-01-30T21:49:05.279" v="44" actId="2696"/>
        <pc:sldMkLst>
          <pc:docMk/>
          <pc:sldMk cId="717748161" sldId="278"/>
        </pc:sldMkLst>
      </pc:sldChg>
      <pc:sldChg chg="del">
        <pc:chgData name="William Grey" userId="37b73424-c081-4fc2-b1af-363f4f3fd4f3" providerId="ADAL" clId="{90092285-C520-44FE-8D70-4BA072BC7D33}" dt="2019-01-30T21:49:05.624" v="45" actId="2696"/>
        <pc:sldMkLst>
          <pc:docMk/>
          <pc:sldMk cId="2456689661" sldId="27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816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160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360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517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646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978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353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695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995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946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38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8275030-AC46-F7C2-D465-749A0A219FB9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E231BE-D3BE-EA7F-9531-769E5B62DEB3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69F6FF6-6BFE-833E-3901-9B3495F97660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854F6F2-922C-D46A-6FD9-883359BBE9E9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406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read_write_binary.p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089" y="53008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US" dirty="0"/>
              <a:t>In pairs compare these two snippet of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F3BC64-11AF-43DB-84E1-5341E5F7E8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395838"/>
              </p:ext>
            </p:extLst>
          </p:nvPr>
        </p:nvGraphicFramePr>
        <p:xfrm>
          <a:off x="1303130" y="3719489"/>
          <a:ext cx="7324035" cy="25298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45323">
                  <a:extLst>
                    <a:ext uri="{9D8B030D-6E8A-4147-A177-3AD203B41FA5}">
                      <a16:colId xmlns:a16="http://schemas.microsoft.com/office/drawing/2014/main" val="613599560"/>
                    </a:ext>
                  </a:extLst>
                </a:gridCol>
                <a:gridCol w="6778712">
                  <a:extLst>
                    <a:ext uri="{9D8B030D-6E8A-4147-A177-3AD203B41FA5}">
                      <a16:colId xmlns:a16="http://schemas.microsoft.com/office/drawing/2014/main" val="20227652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write_binary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nums,file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s=bytes(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nums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print(s)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 = open(file, "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wb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data=[10,20,30,40]</a:t>
                      </a:r>
                    </a:p>
                    <a:p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write_binary_int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(data,"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file.bin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08356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55A52B02-1F52-439C-AA87-CDE3BFA5DA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826934"/>
              </p:ext>
            </p:extLst>
          </p:nvPr>
        </p:nvGraphicFramePr>
        <p:xfrm>
          <a:off x="1303130" y="1218272"/>
          <a:ext cx="7324035" cy="1920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45323">
                  <a:extLst>
                    <a:ext uri="{9D8B030D-6E8A-4147-A177-3AD203B41FA5}">
                      <a16:colId xmlns:a16="http://schemas.microsoft.com/office/drawing/2014/main" val="613599560"/>
                    </a:ext>
                  </a:extLst>
                </a:gridCol>
                <a:gridCol w="6778712">
                  <a:extLst>
                    <a:ext uri="{9D8B030D-6E8A-4147-A177-3AD203B41FA5}">
                      <a16:colId xmlns:a16="http://schemas.microsoft.com/office/drawing/2014/main" val="20227652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endParaRPr lang="en-GB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text,file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 = open(file, "w")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(text)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("Hello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World","file.txt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0835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B74B8C6-51B6-4E63-8A7C-6A39AEFFBD6A}"/>
              </a:ext>
            </a:extLst>
          </p:cNvPr>
          <p:cNvSpPr txBox="1"/>
          <p:nvPr/>
        </p:nvSpPr>
        <p:spPr>
          <a:xfrm>
            <a:off x="8984974" y="1577009"/>
            <a:ext cx="30612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are the functional differences between the two pieces of code?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151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Reading a pickle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280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We need to use the specifier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GB" dirty="0"/>
              <a:t> to read from a binary file.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288BB8E-D421-4393-9B71-2FE75FBAE242}"/>
              </a:ext>
            </a:extLst>
          </p:cNvPr>
          <p:cNvSpPr txBox="1">
            <a:spLocks/>
          </p:cNvSpPr>
          <p:nvPr/>
        </p:nvSpPr>
        <p:spPr>
          <a:xfrm>
            <a:off x="6131919" y="2247498"/>
            <a:ext cx="5221881" cy="324769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Run this subroutine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Verify that the output is the same  the data written to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write_pickle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Investigate the code by adding comments.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The try and except block is necessary so when the last item is loaded, the program breaks out of the while loop.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33414B3-1BCE-408F-9BE8-D3E0E3D954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714778"/>
              </p:ext>
            </p:extLst>
          </p:nvPr>
        </p:nvGraphicFramePr>
        <p:xfrm>
          <a:off x="255919" y="1928338"/>
          <a:ext cx="5707560" cy="39319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2464">
                  <a:extLst>
                    <a:ext uri="{9D8B030D-6E8A-4147-A177-3AD203B41FA5}">
                      <a16:colId xmlns:a16="http://schemas.microsoft.com/office/drawing/2014/main" val="613599560"/>
                    </a:ext>
                  </a:extLst>
                </a:gridCol>
                <a:gridCol w="5155096">
                  <a:extLst>
                    <a:ext uri="{9D8B030D-6E8A-4147-A177-3AD203B41FA5}">
                      <a16:colId xmlns:a16="http://schemas.microsoft.com/office/drawing/2014/main" val="20227652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GB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GB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GB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GB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GB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endParaRPr lang="en-GB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pickle</a:t>
                      </a:r>
                    </a:p>
                    <a:p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read_pickle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(file):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f=open(file,"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rb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data=[]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while True: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try: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data.append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pickle.load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(f))</a:t>
                      </a:r>
                    </a:p>
                    <a:p>
                      <a:r>
                        <a:rPr lang="en-GB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except:</a:t>
                      </a:r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break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data</a:t>
                      </a:r>
                    </a:p>
                    <a:p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read_pickle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("file.pic"))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08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209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98387-D83B-45B4-AB2A-7B2C7B7BC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Modules and Python packages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9A81E-759D-4B9C-A452-1FBA21C22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253331"/>
            <a:ext cx="10515600" cy="4351338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 subroutines we have been using today are really useful in lots of programs that you will write.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It is a good idea to use them as modules that can be imported into our programs.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You are already familiar with import from pre-existing packages (</a:t>
            </a:r>
            <a:r>
              <a:rPr lang="en-GB" dirty="0" err="1"/>
              <a:t>eg</a:t>
            </a:r>
            <a:r>
              <a:rPr lang="en-GB" dirty="0"/>
              <a:t> </a:t>
            </a:r>
            <a:r>
              <a:rPr lang="en-GB" dirty="0">
                <a:latin typeface="Consolas" panose="020B0609020204030204" pitchFamily="49" charset="0"/>
              </a:rPr>
              <a:t>pickle</a:t>
            </a:r>
            <a:r>
              <a:rPr lang="en-GB" dirty="0"/>
              <a:t> that we have just been playing with) and you probably even have experience of install Python packages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We are now going to create our own packages for reading and writing binary files. </a:t>
            </a:r>
          </a:p>
        </p:txBody>
      </p:sp>
    </p:spTree>
    <p:extLst>
      <p:ext uri="{BB962C8B-B14F-4D97-AF65-F5344CB8AC3E}">
        <p14:creationId xmlns:p14="http://schemas.microsoft.com/office/powerpoint/2010/main" val="2563167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9361C-C7D5-4003-B1D2-FD041ED39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Creating Python Packages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4BE0C-5D9F-4A0C-8C4E-E63107FE0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Create a folder called something like </a:t>
            </a:r>
            <a:r>
              <a:rPr lang="en-GB" dirty="0" err="1">
                <a:latin typeface="Consolas" panose="020B0609020204030204" pitchFamily="49" charset="0"/>
              </a:rPr>
              <a:t>rw_binary</a:t>
            </a:r>
            <a:endParaRPr lang="en-GB" dirty="0">
              <a:latin typeface="Consolas" panose="020B0609020204030204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nsolas" panose="020B0609020204030204" pitchFamily="49" charset="0"/>
              </a:rPr>
              <a:t>Copy the code read_write_binary.py into the folder </a:t>
            </a:r>
            <a:r>
              <a:rPr lang="en-GB" dirty="0" err="1">
                <a:latin typeface="Consolas" panose="020B0609020204030204" pitchFamily="49" charset="0"/>
              </a:rPr>
              <a:t>rw_binary</a:t>
            </a:r>
            <a:endParaRPr lang="en-GB" dirty="0">
              <a:latin typeface="Consolas" panose="020B0609020204030204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You should now have two copies of </a:t>
            </a:r>
            <a:r>
              <a:rPr lang="en-GB" dirty="0">
                <a:latin typeface="Consolas" panose="020B0609020204030204" pitchFamily="49" charset="0"/>
              </a:rPr>
              <a:t>read_write_binary.py</a:t>
            </a:r>
            <a:r>
              <a:rPr lang="en-GB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Rename </a:t>
            </a:r>
            <a:r>
              <a:rPr lang="en-GB" dirty="0">
                <a:latin typeface="Consolas" panose="020B0609020204030204" pitchFamily="49" charset="0"/>
              </a:rPr>
              <a:t>read_write_binary.py </a:t>
            </a:r>
            <a:r>
              <a:rPr lang="en-GB" dirty="0"/>
              <a:t>in the root folder (</a:t>
            </a:r>
            <a:r>
              <a:rPr lang="en-GB" dirty="0" err="1"/>
              <a:t>ie</a:t>
            </a:r>
            <a:r>
              <a:rPr lang="en-GB" dirty="0"/>
              <a:t> not the one you just copied) to </a:t>
            </a:r>
            <a:r>
              <a:rPr lang="en-GB" dirty="0">
                <a:latin typeface="Consolas" panose="020B0609020204030204" pitchFamily="49" charset="0"/>
              </a:rPr>
              <a:t>test_rw.py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In </a:t>
            </a:r>
            <a:r>
              <a:rPr lang="en-GB" dirty="0">
                <a:latin typeface="Consolas" panose="020B0609020204030204" pitchFamily="49" charset="0"/>
              </a:rPr>
              <a:t>read_write_binary.py r</a:t>
            </a:r>
            <a:r>
              <a:rPr lang="en-GB" dirty="0"/>
              <a:t>emove all the calls to the subroutines. 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4489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9361C-C7D5-4003-B1D2-FD041ED39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Creating Python Packages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4BE0C-5D9F-4A0C-8C4E-E63107FE0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553314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nsolas" panose="020B0609020204030204" pitchFamily="49" charset="0"/>
              </a:rPr>
              <a:t>6.</a:t>
            </a:r>
            <a:r>
              <a:rPr lang="en-GB" dirty="0"/>
              <a:t> Modify </a:t>
            </a:r>
            <a:r>
              <a:rPr lang="en-GB" dirty="0">
                <a:latin typeface="Consolas" panose="020B0609020204030204" pitchFamily="49" charset="0"/>
              </a:rPr>
              <a:t>test_rw.py </a:t>
            </a:r>
            <a:r>
              <a:rPr lang="en-GB" dirty="0"/>
              <a:t>to the following: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514350" indent="-514350">
              <a:lnSpc>
                <a:spcPct val="120000"/>
              </a:lnSpc>
              <a:buAutoNum type="arabicPeriod" startAt="7"/>
            </a:pPr>
            <a:r>
              <a:rPr lang="en-GB" dirty="0"/>
              <a:t>Run the code to test it all works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7D5A3E4-FA1D-4445-9A84-E759C1FE30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535233"/>
              </p:ext>
            </p:extLst>
          </p:nvPr>
        </p:nvGraphicFramePr>
        <p:xfrm>
          <a:off x="1210075" y="1859280"/>
          <a:ext cx="9404916" cy="31394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2220">
                  <a:extLst>
                    <a:ext uri="{9D8B030D-6E8A-4147-A177-3AD203B41FA5}">
                      <a16:colId xmlns:a16="http://schemas.microsoft.com/office/drawing/2014/main" val="613599560"/>
                    </a:ext>
                  </a:extLst>
                </a:gridCol>
                <a:gridCol w="8812696">
                  <a:extLst>
                    <a:ext uri="{9D8B030D-6E8A-4147-A177-3AD203B41FA5}">
                      <a16:colId xmlns:a16="http://schemas.microsoft.com/office/drawing/2014/main" val="20227652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endParaRPr lang="en-GB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rw_binary.read_write_binary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*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("Hello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World","file.txt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data=[10,20,30,40]</a:t>
                      </a:r>
                    </a:p>
                    <a:p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write_binary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(data,"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file.bin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read_binary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file.bin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write_pickle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("file.pic",['Hello', 'World', 4, 8.31])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read_pickle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("file.pic"))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08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017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09ED5-6E08-45D8-9239-7503E2AD8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Dissecting the import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B9DF9-7FC2-4168-BB92-0AAE5B4C9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8898"/>
            <a:ext cx="10515600" cy="492500"/>
          </a:xfrm>
          <a:ln>
            <a:solidFill>
              <a:srgbClr val="92D05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2800" b="0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GB" sz="2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rw_binary.read_write_binary</a:t>
            </a:r>
            <a:r>
              <a:rPr lang="en-GB" sz="2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import *</a:t>
            </a:r>
          </a:p>
          <a:p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8E61BFD-78A5-405E-B402-EF45A65607FA}"/>
              </a:ext>
            </a:extLst>
          </p:cNvPr>
          <p:cNvSpPr txBox="1">
            <a:spLocks/>
          </p:cNvSpPr>
          <p:nvPr/>
        </p:nvSpPr>
        <p:spPr>
          <a:xfrm>
            <a:off x="838200" y="2631398"/>
            <a:ext cx="10515600" cy="3821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72C274-56A1-40B9-BC0C-7B10892BBF81}"/>
              </a:ext>
            </a:extLst>
          </p:cNvPr>
          <p:cNvSpPr/>
          <p:nvPr/>
        </p:nvSpPr>
        <p:spPr>
          <a:xfrm>
            <a:off x="1927902" y="2212873"/>
            <a:ext cx="2037522" cy="3049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6D6BE5-6FDB-4002-BD7B-D5FE3CB33E61}"/>
              </a:ext>
            </a:extLst>
          </p:cNvPr>
          <p:cNvSpPr txBox="1"/>
          <p:nvPr/>
        </p:nvSpPr>
        <p:spPr>
          <a:xfrm>
            <a:off x="1927903" y="2705373"/>
            <a:ext cx="193150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The name of the folder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8322C4-521E-42FA-B93E-459E94C67725}"/>
              </a:ext>
            </a:extLst>
          </p:cNvPr>
          <p:cNvSpPr/>
          <p:nvPr/>
        </p:nvSpPr>
        <p:spPr>
          <a:xfrm>
            <a:off x="4088006" y="2210932"/>
            <a:ext cx="3707296" cy="3049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30F4C5-1C85-41B8-9833-4902E602133E}"/>
              </a:ext>
            </a:extLst>
          </p:cNvPr>
          <p:cNvSpPr txBox="1"/>
          <p:nvPr/>
        </p:nvSpPr>
        <p:spPr>
          <a:xfrm>
            <a:off x="5159776" y="2740504"/>
            <a:ext cx="1931504" cy="147732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The name the Python file with the subroutines without the</a:t>
            </a:r>
            <a:r>
              <a:rPr lang="en-GB" dirty="0">
                <a:latin typeface="Consolas" panose="020B0609020204030204" pitchFamily="49" charset="0"/>
              </a:rPr>
              <a:t>.py </a:t>
            </a:r>
            <a:r>
              <a:rPr lang="en-GB" dirty="0"/>
              <a:t>extension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D905BD5-8115-42B2-A182-8DD4DB5BBB05}"/>
              </a:ext>
            </a:extLst>
          </p:cNvPr>
          <p:cNvSpPr/>
          <p:nvPr/>
        </p:nvSpPr>
        <p:spPr>
          <a:xfrm>
            <a:off x="9283003" y="2216230"/>
            <a:ext cx="583095" cy="3049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2601C2-404A-4327-9340-E0B55A049738}"/>
              </a:ext>
            </a:extLst>
          </p:cNvPr>
          <p:cNvSpPr txBox="1"/>
          <p:nvPr/>
        </p:nvSpPr>
        <p:spPr>
          <a:xfrm>
            <a:off x="9106729" y="2690336"/>
            <a:ext cx="1931504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Imports all the subroutines in the Python file.</a:t>
            </a:r>
          </a:p>
        </p:txBody>
      </p:sp>
    </p:spTree>
    <p:extLst>
      <p:ext uri="{BB962C8B-B14F-4D97-AF65-F5344CB8AC3E}">
        <p14:creationId xmlns:p14="http://schemas.microsoft.com/office/powerpoint/2010/main" val="3610068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9361C-C7D5-4003-B1D2-FD041ED39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4BE0C-5D9F-4A0C-8C4E-E63107FE0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553314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Modify the packages to add other subroutines including those for reading and writing text to file</a:t>
            </a:r>
          </a:p>
        </p:txBody>
      </p:sp>
    </p:spTree>
    <p:extLst>
      <p:ext uri="{BB962C8B-B14F-4D97-AF65-F5344CB8AC3E}">
        <p14:creationId xmlns:p14="http://schemas.microsoft.com/office/powerpoint/2010/main" val="428742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F16C1822-243D-4AFC-9C2F-71CE3A64D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843152"/>
              </p:ext>
            </p:extLst>
          </p:nvPr>
        </p:nvGraphicFramePr>
        <p:xfrm>
          <a:off x="1303130" y="3640995"/>
          <a:ext cx="7324035" cy="2834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45323">
                  <a:extLst>
                    <a:ext uri="{9D8B030D-6E8A-4147-A177-3AD203B41FA5}">
                      <a16:colId xmlns:a16="http://schemas.microsoft.com/office/drawing/2014/main" val="613599560"/>
                    </a:ext>
                  </a:extLst>
                </a:gridCol>
                <a:gridCol w="6778712">
                  <a:extLst>
                    <a:ext uri="{9D8B030D-6E8A-4147-A177-3AD203B41FA5}">
                      <a16:colId xmlns:a16="http://schemas.microsoft.com/office/drawing/2014/main" val="20227652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write_binary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nums,file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s=bytes(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nums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print(s)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 = open(file, "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wb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data=[10,20,30,40]</a:t>
                      </a:r>
                    </a:p>
                    <a:p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write_binary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(data,"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file.bin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0835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089" y="53008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US" dirty="0"/>
              <a:t>In pairs compare these two snippet of code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55A52B02-1F52-439C-AA87-CDE3BFA5DA5D}"/>
              </a:ext>
            </a:extLst>
          </p:cNvPr>
          <p:cNvGraphicFramePr>
            <a:graphicFrameLocks noGrp="1"/>
          </p:cNvGraphicFramePr>
          <p:nvPr/>
        </p:nvGraphicFramePr>
        <p:xfrm>
          <a:off x="1303130" y="1218272"/>
          <a:ext cx="7324035" cy="1920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45323">
                  <a:extLst>
                    <a:ext uri="{9D8B030D-6E8A-4147-A177-3AD203B41FA5}">
                      <a16:colId xmlns:a16="http://schemas.microsoft.com/office/drawing/2014/main" val="613599560"/>
                    </a:ext>
                  </a:extLst>
                </a:gridCol>
                <a:gridCol w="6778712">
                  <a:extLst>
                    <a:ext uri="{9D8B030D-6E8A-4147-A177-3AD203B41FA5}">
                      <a16:colId xmlns:a16="http://schemas.microsoft.com/office/drawing/2014/main" val="20227652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endParaRPr lang="en-GB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text,file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 = open(file, "w")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(text)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write_text_file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("Hello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World","file.txt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0835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B74B8C6-51B6-4E63-8A7C-6A39AEFFBD6A}"/>
              </a:ext>
            </a:extLst>
          </p:cNvPr>
          <p:cNvSpPr txBox="1"/>
          <p:nvPr/>
        </p:nvSpPr>
        <p:spPr>
          <a:xfrm>
            <a:off x="8984974" y="1577009"/>
            <a:ext cx="30612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are the functional differences between the two pieces of code?</a:t>
            </a:r>
          </a:p>
          <a:p>
            <a:endParaRPr lang="en-GB" dirty="0"/>
          </a:p>
          <a:p>
            <a:r>
              <a:rPr lang="en-GB" dirty="0"/>
              <a:t>There are superficial differences (</a:t>
            </a:r>
            <a:r>
              <a:rPr lang="en-GB" dirty="0" err="1"/>
              <a:t>eg</a:t>
            </a:r>
            <a:r>
              <a:rPr lang="en-GB" dirty="0"/>
              <a:t> name of subroutine and filename) but we are ignoring these here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589777E-ECCE-421F-B87D-4E5AC6B602A7}"/>
              </a:ext>
            </a:extLst>
          </p:cNvPr>
          <p:cNvSpPr/>
          <p:nvPr/>
        </p:nvSpPr>
        <p:spPr>
          <a:xfrm>
            <a:off x="4412974" y="4598507"/>
            <a:ext cx="755374" cy="29510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1F73A1-CF10-4E88-A3A7-9C9B7AA5695B}"/>
              </a:ext>
            </a:extLst>
          </p:cNvPr>
          <p:cNvSpPr txBox="1"/>
          <p:nvPr/>
        </p:nvSpPr>
        <p:spPr>
          <a:xfrm>
            <a:off x="8984974" y="5517915"/>
            <a:ext cx="3061252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wb</a:t>
            </a:r>
            <a:r>
              <a:rPr lang="en-GB" dirty="0"/>
              <a:t> access specifier means write to binary encoding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FFED91-3961-44AA-AED9-9B79AB4B4D63}"/>
              </a:ext>
            </a:extLst>
          </p:cNvPr>
          <p:cNvSpPr txBox="1"/>
          <p:nvPr/>
        </p:nvSpPr>
        <p:spPr>
          <a:xfrm>
            <a:off x="9180443" y="4085992"/>
            <a:ext cx="2498035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bytes</a:t>
            </a:r>
            <a:r>
              <a:rPr lang="en-GB" dirty="0"/>
              <a:t> function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3874915-6C36-4AE7-80B5-C9CA3010B51E}"/>
              </a:ext>
            </a:extLst>
          </p:cNvPr>
          <p:cNvSpPr/>
          <p:nvPr/>
        </p:nvSpPr>
        <p:spPr>
          <a:xfrm>
            <a:off x="2031184" y="3967058"/>
            <a:ext cx="3531705" cy="29510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419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Reading and writing binary files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34A5B48-EF47-463D-BF29-D1FB770A39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352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3D07E-B286-4520-8260-D876AA92D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AEFDB-6B39-47D8-B4AE-EF0E433EA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Reading and writing binary files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Create Python modules and packages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628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D137E-9190-4338-A5AF-FD22E9762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Text versus binary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BFD29-E7DA-480B-8069-41A034B4D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You should already be familiar with storing text files.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This is possible with ASCII characters, but not all data are ASCII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Data can also be in encoded into a binary format.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In this encoded format the data are stored in a more compact form and take up less space on disk.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Binary data files cannot be read by humans, </a:t>
            </a:r>
            <a:r>
              <a:rPr lang="en-GB"/>
              <a:t>but text files can.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9939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Writing to binary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2374" y="938957"/>
            <a:ext cx="10515600" cy="1760214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>
                <a:cs typeface="Courier New" panose="02070309020205020404" pitchFamily="49" charset="0"/>
              </a:rPr>
              <a:t>Create a </a:t>
            </a:r>
            <a:r>
              <a:rPr lang="en-GB" dirty="0">
                <a:cs typeface="Courier New" panose="02070309020205020404" pitchFamily="49" charset="0"/>
              </a:rPr>
              <a:t>byte object.  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Use the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bytes</a:t>
            </a:r>
            <a:r>
              <a:rPr lang="en-GB" dirty="0"/>
              <a:t> function - Converts strings, lists and other objects into byte objects.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 Or </a:t>
            </a:r>
            <a:r>
              <a:rPr lang="en-GB" dirty="0">
                <a:cs typeface="Courier New" panose="02070309020205020404" pitchFamily="49" charset="0"/>
              </a:rPr>
              <a:t>use </a:t>
            </a:r>
            <a:r>
              <a:rPr lang="en-GB" dirty="0"/>
              <a:t>a byte literal by including a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GB" dirty="0"/>
              <a:t> at the before the string. 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dirty="0"/>
              <a:t>Use the file specifier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wb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651EC81F-598F-4759-8764-8EBD0C1D721C}"/>
              </a:ext>
            </a:extLst>
          </p:cNvPr>
          <p:cNvGraphicFramePr>
            <a:graphicFrameLocks noGrp="1"/>
          </p:cNvGraphicFramePr>
          <p:nvPr/>
        </p:nvGraphicFramePr>
        <p:xfrm>
          <a:off x="882374" y="3084403"/>
          <a:ext cx="6472583" cy="2834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45323">
                  <a:extLst>
                    <a:ext uri="{9D8B030D-6E8A-4147-A177-3AD203B41FA5}">
                      <a16:colId xmlns:a16="http://schemas.microsoft.com/office/drawing/2014/main" val="613599560"/>
                    </a:ext>
                  </a:extLst>
                </a:gridCol>
                <a:gridCol w="5927260">
                  <a:extLst>
                    <a:ext uri="{9D8B030D-6E8A-4147-A177-3AD203B41FA5}">
                      <a16:colId xmlns:a16="http://schemas.microsoft.com/office/drawing/2014/main" val="20227652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write_binary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nums,file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s=bytes(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nums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print(s)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 = open(file, "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wb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data=[10,20,30,40]</a:t>
                      </a:r>
                    </a:p>
                    <a:p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write_binary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(data,"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file.bin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08356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0231334F-F423-4C63-A28B-326D6D15206F}"/>
              </a:ext>
            </a:extLst>
          </p:cNvPr>
          <p:cNvSpPr/>
          <p:nvPr/>
        </p:nvSpPr>
        <p:spPr>
          <a:xfrm>
            <a:off x="3992218" y="4041915"/>
            <a:ext cx="755374" cy="3180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AC26A30-630F-4243-A0B6-B74283E401E8}"/>
              </a:ext>
            </a:extLst>
          </p:cNvPr>
          <p:cNvSpPr/>
          <p:nvPr/>
        </p:nvSpPr>
        <p:spPr>
          <a:xfrm>
            <a:off x="1610428" y="3436970"/>
            <a:ext cx="2153189" cy="30014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1718C9-4828-49BB-83C3-09F1FC7BD8BC}"/>
              </a:ext>
            </a:extLst>
          </p:cNvPr>
          <p:cNvSpPr txBox="1"/>
          <p:nvPr/>
        </p:nvSpPr>
        <p:spPr>
          <a:xfrm>
            <a:off x="8083011" y="2699171"/>
            <a:ext cx="299580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b="1" dirty="0"/>
              <a:t>Byte literals examples</a:t>
            </a:r>
          </a:p>
          <a:p>
            <a:r>
              <a:rPr lang="en-GB" dirty="0">
                <a:cs typeface="Courier New" panose="02070309020205020404" pitchFamily="49" charset="0"/>
              </a:rPr>
              <a:t>For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'Hello World’</a:t>
            </a:r>
          </a:p>
          <a:p>
            <a:r>
              <a:rPr lang="en-GB" dirty="0">
                <a:cs typeface="Courier New" panose="02070309020205020404" pitchFamily="49" charset="0"/>
              </a:rPr>
              <a:t>The byte object is:</a:t>
            </a:r>
            <a:endParaRPr lang="en-GB" dirty="0"/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b'Hello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World’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For</a:t>
            </a:r>
          </a:p>
          <a:p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[10, 20, 30, 40]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The byte object is:</a:t>
            </a:r>
          </a:p>
          <a:p>
            <a:pPr marL="0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b'\n\x14\x1e('</a:t>
            </a:r>
          </a:p>
        </p:txBody>
      </p:sp>
    </p:spTree>
    <p:extLst>
      <p:ext uri="{BB962C8B-B14F-4D97-AF65-F5344CB8AC3E}">
        <p14:creationId xmlns:p14="http://schemas.microsoft.com/office/powerpoint/2010/main" val="405903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5BC1E-52D0-49FF-BF9E-E5CEE8B3F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Run, investigate and modify the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28975-1A2C-4CBB-AE81-0F2C2910B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3971537"/>
            <a:ext cx="10515600" cy="236300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Download the code: </a:t>
            </a:r>
            <a:r>
              <a:rPr lang="en-GB" dirty="0">
                <a:latin typeface="Consolas" panose="020B0609020204030204" pitchFamily="49" charset="0"/>
                <a:hlinkClick r:id="rId2"/>
              </a:rPr>
              <a:t>read_write_binary.py</a:t>
            </a:r>
            <a:endParaRPr lang="en-GB" dirty="0"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You will need to comment out the lines calling subroutines that you do not wish to experiment with right now.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Run the subroutine </a:t>
            </a:r>
            <a:r>
              <a:rPr lang="en-GB" sz="2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write_binary</a:t>
            </a:r>
            <a:endParaRPr lang="en-GB" sz="2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Note the size of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file.bin</a:t>
            </a:r>
            <a:r>
              <a:rPr lang="en-GB" dirty="0">
                <a:cs typeface="Courier New" panose="02070309020205020404" pitchFamily="49" charset="0"/>
              </a:rPr>
              <a:t>, how does it relate to the length of the list?  Add more integers (up to the value of 255) to the list and explore.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CAD4477-5CD9-4856-AB7E-A1EDF03D9E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824975"/>
              </p:ext>
            </p:extLst>
          </p:nvPr>
        </p:nvGraphicFramePr>
        <p:xfrm>
          <a:off x="948635" y="935603"/>
          <a:ext cx="6472583" cy="2834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45323">
                  <a:extLst>
                    <a:ext uri="{9D8B030D-6E8A-4147-A177-3AD203B41FA5}">
                      <a16:colId xmlns:a16="http://schemas.microsoft.com/office/drawing/2014/main" val="613599560"/>
                    </a:ext>
                  </a:extLst>
                </a:gridCol>
                <a:gridCol w="5927260">
                  <a:extLst>
                    <a:ext uri="{9D8B030D-6E8A-4147-A177-3AD203B41FA5}">
                      <a16:colId xmlns:a16="http://schemas.microsoft.com/office/drawing/2014/main" val="20227652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write_binary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nums,file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s=bytes(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nums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print(s)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 = open(file, "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wb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</a:t>
                      </a:r>
                      <a:r>
                        <a:rPr lang="en-GB" sz="20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=[10,20,30,40]</a:t>
                      </a:r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write_binary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(data,"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file.bin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08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5868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Reading a binary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280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We need to use the specifier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GB" dirty="0"/>
              <a:t> to read from a binary file.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7C9F8ED3-4A02-4F89-87AB-563558F208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09094"/>
              </p:ext>
            </p:extLst>
          </p:nvPr>
        </p:nvGraphicFramePr>
        <p:xfrm>
          <a:off x="348973" y="2140226"/>
          <a:ext cx="5481983" cy="33375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08170">
                  <a:extLst>
                    <a:ext uri="{9D8B030D-6E8A-4147-A177-3AD203B41FA5}">
                      <a16:colId xmlns:a16="http://schemas.microsoft.com/office/drawing/2014/main" val="613599560"/>
                    </a:ext>
                  </a:extLst>
                </a:gridCol>
                <a:gridCol w="5073813">
                  <a:extLst>
                    <a:ext uri="{9D8B030D-6E8A-4147-A177-3AD203B41FA5}">
                      <a16:colId xmlns:a16="http://schemas.microsoft.com/office/drawing/2014/main" val="2022765216"/>
                    </a:ext>
                  </a:extLst>
                </a:gridCol>
              </a:tblGrid>
              <a:tr h="30678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read_binary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(file):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 = open(file, "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rb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print(list(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f.read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()))        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read_binary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file.bin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08356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288BB8E-D421-4393-9B71-2FE75FBAE242}"/>
              </a:ext>
            </a:extLst>
          </p:cNvPr>
          <p:cNvSpPr txBox="1">
            <a:spLocks/>
          </p:cNvSpPr>
          <p:nvPr/>
        </p:nvSpPr>
        <p:spPr>
          <a:xfrm>
            <a:off x="6131919" y="2247499"/>
            <a:ext cx="5923432" cy="23630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Run this subroutine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Verify that the output is the same  the data written to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write_binary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6569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Writing to files using Pickle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940783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Consolas" panose="020B0609020204030204" pitchFamily="49" charset="0"/>
                <a:cs typeface="Courier New" panose="02070309020205020404" pitchFamily="49" charset="0"/>
              </a:rPr>
              <a:t>pickle</a:t>
            </a:r>
            <a:r>
              <a:rPr lang="en-US" sz="2400" dirty="0">
                <a:cs typeface="Courier New" panose="02070309020205020404" pitchFamily="49" charset="0"/>
              </a:rPr>
              <a:t> is another methods that converts python objects into bytes.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Consolas" panose="020B0609020204030204" pitchFamily="49" charset="0"/>
                <a:cs typeface="Courier New" panose="02070309020205020404" pitchFamily="49" charset="0"/>
              </a:rPr>
              <a:t>pickle</a:t>
            </a:r>
            <a:r>
              <a:rPr lang="en-US" sz="2400" dirty="0" err="1">
                <a:cs typeface="Courier New" panose="02070309020205020404" pitchFamily="49" charset="0"/>
              </a:rPr>
              <a:t>offers</a:t>
            </a:r>
            <a:r>
              <a:rPr lang="en-US" sz="2400" dirty="0">
                <a:cs typeface="Courier New" panose="02070309020205020404" pitchFamily="49" charset="0"/>
              </a:rPr>
              <a:t> a higher level of abstractions so make storing binary data easier.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cs typeface="Courier New" panose="02070309020205020404" pitchFamily="49" charset="0"/>
              </a:rPr>
              <a:t>Run, modify and investigate this code by adding comments to each line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7B1DBF1-FCCD-4122-85AE-8B9D7B872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930566"/>
              </p:ext>
            </p:extLst>
          </p:nvPr>
        </p:nvGraphicFramePr>
        <p:xfrm>
          <a:off x="4064000" y="15282849"/>
          <a:ext cx="8128000" cy="7223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05183">
                  <a:extLst>
                    <a:ext uri="{9D8B030D-6E8A-4147-A177-3AD203B41FA5}">
                      <a16:colId xmlns:a16="http://schemas.microsoft.com/office/drawing/2014/main" val="613599560"/>
                    </a:ext>
                  </a:extLst>
                </a:gridCol>
                <a:gridCol w="7522817">
                  <a:extLst>
                    <a:ext uri="{9D8B030D-6E8A-4147-A177-3AD203B41FA5}">
                      <a16:colId xmlns:a16="http://schemas.microsoft.com/office/drawing/2014/main" val="20227652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pickle</a:t>
                      </a:r>
                    </a:p>
                    <a:p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write_pickle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file,data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f=open(file,"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wb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data: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pickle.dump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i,f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read_pickle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(file):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f=open(file,"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rb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data=[]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while True: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try: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data.append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pickle.load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(f))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except (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EOFError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break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data</a:t>
                      </a:r>
                    </a:p>
                    <a:p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write_binary_str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("Hello World","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file.bin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read_binary_str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file.bin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write_binary_int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([10,20,30,40],"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file.bin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read_binary_int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file.bin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write_pickle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("file.pic",['Hello', 'World', 4])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read_pickle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("file.pic"))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08356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01F6B537-87FC-42D4-B113-8166CDA6F9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212200"/>
              </p:ext>
            </p:extLst>
          </p:nvPr>
        </p:nvGraphicFramePr>
        <p:xfrm>
          <a:off x="1176453" y="2326069"/>
          <a:ext cx="9488490" cy="41681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06480">
                  <a:extLst>
                    <a:ext uri="{9D8B030D-6E8A-4147-A177-3AD203B41FA5}">
                      <a16:colId xmlns:a16="http://schemas.microsoft.com/office/drawing/2014/main" val="613599560"/>
                    </a:ext>
                  </a:extLst>
                </a:gridCol>
                <a:gridCol w="8782010">
                  <a:extLst>
                    <a:ext uri="{9D8B030D-6E8A-4147-A177-3AD203B41FA5}">
                      <a16:colId xmlns:a16="http://schemas.microsoft.com/office/drawing/2014/main" val="20227652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pickle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write_pickle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file,data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f=open(file,"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wb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data: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pickle.dump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i,f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write_pickle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("file.pic",['Hello', 'World’, 4, 8.31])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08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881388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3264</TotalTime>
  <Words>1507</Words>
  <Application>Microsoft Office PowerPoint</Application>
  <PresentationFormat>Widescreen</PresentationFormat>
  <Paragraphs>275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Consolas</vt:lpstr>
      <vt:lpstr>Courier New</vt:lpstr>
      <vt:lpstr>gg sans</vt:lpstr>
      <vt:lpstr>Times New Roman</vt:lpstr>
      <vt:lpstr>Wingdings</vt:lpstr>
      <vt:lpstr>1_Office Theme</vt:lpstr>
      <vt:lpstr>In pairs compare these two snippet of code</vt:lpstr>
      <vt:lpstr>In pairs compare these two snippet of code</vt:lpstr>
      <vt:lpstr>Reading and writing binary files</vt:lpstr>
      <vt:lpstr>Learning objectives</vt:lpstr>
      <vt:lpstr>Text versus binary files</vt:lpstr>
      <vt:lpstr>Writing to binary files</vt:lpstr>
      <vt:lpstr>Run, investigate and modify the code</vt:lpstr>
      <vt:lpstr>Reading a binary file</vt:lpstr>
      <vt:lpstr>Writing to files using Pickle</vt:lpstr>
      <vt:lpstr>Reading a pickle file</vt:lpstr>
      <vt:lpstr>Modules and Python packages</vt:lpstr>
      <vt:lpstr>Creating Python Packages</vt:lpstr>
      <vt:lpstr>Creating Python Packages</vt:lpstr>
      <vt:lpstr>Dissecting the import</vt:lpstr>
      <vt:lpstr>Extension</vt:lpstr>
    </vt:vector>
  </TitlesOfParts>
  <Company>Comberton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Grey</dc:creator>
  <cp:lastModifiedBy>Chezka Mae Madrona</cp:lastModifiedBy>
  <cp:revision>49</cp:revision>
  <dcterms:created xsi:type="dcterms:W3CDTF">2018-04-06T09:36:12Z</dcterms:created>
  <dcterms:modified xsi:type="dcterms:W3CDTF">2025-03-25T09:52:44Z</dcterms:modified>
</cp:coreProperties>
</file>