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57" r:id="rId3"/>
    <p:sldId id="295" r:id="rId4"/>
    <p:sldId id="319" r:id="rId5"/>
    <p:sldId id="350" r:id="rId6"/>
    <p:sldId id="342" r:id="rId7"/>
    <p:sldId id="261" r:id="rId8"/>
    <p:sldId id="317" r:id="rId9"/>
    <p:sldId id="307" r:id="rId10"/>
    <p:sldId id="262" r:id="rId11"/>
    <p:sldId id="328" r:id="rId12"/>
    <p:sldId id="329" r:id="rId13"/>
    <p:sldId id="330" r:id="rId14"/>
    <p:sldId id="343" r:id="rId15"/>
    <p:sldId id="344" r:id="rId16"/>
    <p:sldId id="345" r:id="rId17"/>
    <p:sldId id="346" r:id="rId18"/>
    <p:sldId id="347" r:id="rId19"/>
    <p:sldId id="315" r:id="rId20"/>
    <p:sldId id="308" r:id="rId21"/>
    <p:sldId id="339" r:id="rId22"/>
    <p:sldId id="340" r:id="rId23"/>
    <p:sldId id="311" r:id="rId24"/>
    <p:sldId id="310" r:id="rId25"/>
    <p:sldId id="309" r:id="rId26"/>
    <p:sldId id="313" r:id="rId27"/>
    <p:sldId id="349" r:id="rId28"/>
    <p:sldId id="348" r:id="rId29"/>
    <p:sldId id="314" r:id="rId30"/>
    <p:sldId id="336" r:id="rId31"/>
    <p:sldId id="33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7EAFA-61F0-4192-A45D-0FAD58F5B431}" v="170" dt="2022-10-27T20:35:2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9ADF6A87-3893-48D7-A285-F17CFDF9BDB7}"/>
    <pc:docChg chg="custSel addSld modSld">
      <pc:chgData name="William Grey" userId="37b73424-c081-4fc2-b1af-363f4f3fd4f3" providerId="ADAL" clId="{9ADF6A87-3893-48D7-A285-F17CFDF9BDB7}" dt="2021-10-06T10:30:05.759" v="17" actId="20577"/>
      <pc:docMkLst>
        <pc:docMk/>
      </pc:docMkLst>
      <pc:sldChg chg="modSp mod">
        <pc:chgData name="William Grey" userId="37b73424-c081-4fc2-b1af-363f4f3fd4f3" providerId="ADAL" clId="{9ADF6A87-3893-48D7-A285-F17CFDF9BDB7}" dt="2021-10-06T10:28:22.614" v="11" actId="20577"/>
        <pc:sldMkLst>
          <pc:docMk/>
          <pc:sldMk cId="1891520784" sldId="315"/>
        </pc:sldMkLst>
        <pc:spChg chg="mod">
          <ac:chgData name="William Grey" userId="37b73424-c081-4fc2-b1af-363f4f3fd4f3" providerId="ADAL" clId="{9ADF6A87-3893-48D7-A285-F17CFDF9BDB7}" dt="2021-10-06T10:28:22.614" v="11" actId="20577"/>
          <ac:spMkLst>
            <pc:docMk/>
            <pc:sldMk cId="1891520784" sldId="315"/>
            <ac:spMk id="4" creationId="{56B188C5-E7C2-48F3-AF1A-E632640DBD30}"/>
          </ac:spMkLst>
        </pc:spChg>
      </pc:sldChg>
      <pc:sldChg chg="modSp mod">
        <pc:chgData name="William Grey" userId="37b73424-c081-4fc2-b1af-363f4f3fd4f3" providerId="ADAL" clId="{9ADF6A87-3893-48D7-A285-F17CFDF9BDB7}" dt="2021-10-06T10:30:05.759" v="17" actId="20577"/>
        <pc:sldMkLst>
          <pc:docMk/>
          <pc:sldMk cId="2611388419" sldId="317"/>
        </pc:sldMkLst>
        <pc:spChg chg="mod">
          <ac:chgData name="William Grey" userId="37b73424-c081-4fc2-b1af-363f4f3fd4f3" providerId="ADAL" clId="{9ADF6A87-3893-48D7-A285-F17CFDF9BDB7}" dt="2021-10-06T10:30:05.759" v="17" actId="20577"/>
          <ac:spMkLst>
            <pc:docMk/>
            <pc:sldMk cId="2611388419" sldId="317"/>
            <ac:spMk id="3" creationId="{00000000-0000-0000-0000-000000000000}"/>
          </ac:spMkLst>
        </pc:spChg>
      </pc:sldChg>
      <pc:sldChg chg="delSp add mod">
        <pc:chgData name="William Grey" userId="37b73424-c081-4fc2-b1af-363f4f3fd4f3" providerId="ADAL" clId="{9ADF6A87-3893-48D7-A285-F17CFDF9BDB7}" dt="2021-10-06T10:22:20.036" v="1" actId="478"/>
        <pc:sldMkLst>
          <pc:docMk/>
          <pc:sldMk cId="2566421943" sldId="338"/>
        </pc:sldMkLst>
        <pc:spChg chg="del">
          <ac:chgData name="William Grey" userId="37b73424-c081-4fc2-b1af-363f4f3fd4f3" providerId="ADAL" clId="{9ADF6A87-3893-48D7-A285-F17CFDF9BDB7}" dt="2021-10-06T10:22:20.036" v="1" actId="478"/>
          <ac:spMkLst>
            <pc:docMk/>
            <pc:sldMk cId="2566421943" sldId="338"/>
            <ac:spMk id="4" creationId="{56B188C5-E7C2-48F3-AF1A-E632640DBD30}"/>
          </ac:spMkLst>
        </pc:spChg>
      </pc:sldChg>
    </pc:docChg>
  </pc:docChgLst>
  <pc:docChgLst>
    <pc:chgData name="William Grey" userId="37b73424-c081-4fc2-b1af-363f4f3fd4f3" providerId="ADAL" clId="{D6A8E7CE-253D-400C-81FC-945D967D63B1}"/>
    <pc:docChg chg="custSel delSld modSld">
      <pc:chgData name="William Grey" userId="37b73424-c081-4fc2-b1af-363f4f3fd4f3" providerId="ADAL" clId="{D6A8E7CE-253D-400C-81FC-945D967D63B1}" dt="2022-06-15T13:47:26.726" v="387" actId="47"/>
      <pc:docMkLst>
        <pc:docMk/>
      </pc:docMkLst>
      <pc:sldChg chg="del">
        <pc:chgData name="William Grey" userId="37b73424-c081-4fc2-b1af-363f4f3fd4f3" providerId="ADAL" clId="{D6A8E7CE-253D-400C-81FC-945D967D63B1}" dt="2022-06-15T13:47:26.726" v="387" actId="47"/>
        <pc:sldMkLst>
          <pc:docMk/>
          <pc:sldMk cId="3727083639" sldId="285"/>
        </pc:sldMkLst>
      </pc:sldChg>
      <pc:sldChg chg="modSp mod">
        <pc:chgData name="William Grey" userId="37b73424-c081-4fc2-b1af-363f4f3fd4f3" providerId="ADAL" clId="{D6A8E7CE-253D-400C-81FC-945D967D63B1}" dt="2022-02-21T15:01:34.999" v="14" actId="20577"/>
        <pc:sldMkLst>
          <pc:docMk/>
          <pc:sldMk cId="3362510341" sldId="295"/>
        </pc:sldMkLst>
        <pc:spChg chg="mod">
          <ac:chgData name="William Grey" userId="37b73424-c081-4fc2-b1af-363f4f3fd4f3" providerId="ADAL" clId="{D6A8E7CE-253D-400C-81FC-945D967D63B1}" dt="2022-02-21T15:01:34.999" v="14" actId="20577"/>
          <ac:spMkLst>
            <pc:docMk/>
            <pc:sldMk cId="3362510341" sldId="295"/>
            <ac:spMk id="3" creationId="{00000000-0000-0000-0000-000000000000}"/>
          </ac:spMkLst>
        </pc:spChg>
      </pc:sldChg>
      <pc:sldChg chg="addSp modSp mod">
        <pc:chgData name="William Grey" userId="37b73424-c081-4fc2-b1af-363f4f3fd4f3" providerId="ADAL" clId="{D6A8E7CE-253D-400C-81FC-945D967D63B1}" dt="2022-05-19T11:16:32.165" v="216" actId="1076"/>
        <pc:sldMkLst>
          <pc:docMk/>
          <pc:sldMk cId="2611388419" sldId="317"/>
        </pc:sldMkLst>
        <pc:picChg chg="add mod">
          <ac:chgData name="William Grey" userId="37b73424-c081-4fc2-b1af-363f4f3fd4f3" providerId="ADAL" clId="{D6A8E7CE-253D-400C-81FC-945D967D63B1}" dt="2022-05-19T11:16:32.165" v="216" actId="1076"/>
          <ac:picMkLst>
            <pc:docMk/>
            <pc:sldMk cId="2611388419" sldId="317"/>
            <ac:picMk id="5" creationId="{1F4BA48E-3363-4A27-B36F-04B5D0CF58D6}"/>
          </ac:picMkLst>
        </pc:picChg>
      </pc:sldChg>
      <pc:sldChg chg="modSp mod">
        <pc:chgData name="William Grey" userId="37b73424-c081-4fc2-b1af-363f4f3fd4f3" providerId="ADAL" clId="{D6A8E7CE-253D-400C-81FC-945D967D63B1}" dt="2022-02-21T15:02:48.903" v="214" actId="20577"/>
        <pc:sldMkLst>
          <pc:docMk/>
          <pc:sldMk cId="3248776852" sldId="319"/>
        </pc:sldMkLst>
        <pc:spChg chg="mod">
          <ac:chgData name="William Grey" userId="37b73424-c081-4fc2-b1af-363f4f3fd4f3" providerId="ADAL" clId="{D6A8E7CE-253D-400C-81FC-945D967D63B1}" dt="2022-02-21T15:02:48.903" v="214" actId="20577"/>
          <ac:spMkLst>
            <pc:docMk/>
            <pc:sldMk cId="3248776852" sldId="319"/>
            <ac:spMk id="3" creationId="{00000000-0000-0000-0000-000000000000}"/>
          </ac:spMkLst>
        </pc:spChg>
      </pc:sldChg>
      <pc:sldChg chg="addSp modSp mod modAnim">
        <pc:chgData name="William Grey" userId="37b73424-c081-4fc2-b1af-363f4f3fd4f3" providerId="ADAL" clId="{D6A8E7CE-253D-400C-81FC-945D967D63B1}" dt="2022-05-19T12:53:25.521" v="386"/>
        <pc:sldMkLst>
          <pc:docMk/>
          <pc:sldMk cId="2403620652" sldId="327"/>
        </pc:sldMkLst>
        <pc:spChg chg="mod">
          <ac:chgData name="William Grey" userId="37b73424-c081-4fc2-b1af-363f4f3fd4f3" providerId="ADAL" clId="{D6A8E7CE-253D-400C-81FC-945D967D63B1}" dt="2022-05-19T12:52:57.242" v="384" actId="20577"/>
          <ac:spMkLst>
            <pc:docMk/>
            <pc:sldMk cId="2403620652" sldId="327"/>
            <ac:spMk id="3" creationId="{B05188DD-21B4-4ED3-9F9E-CF9E0E37654F}"/>
          </ac:spMkLst>
        </pc:spChg>
        <pc:spChg chg="add mod">
          <ac:chgData name="William Grey" userId="37b73424-c081-4fc2-b1af-363f4f3fd4f3" providerId="ADAL" clId="{D6A8E7CE-253D-400C-81FC-945D967D63B1}" dt="2022-05-19T12:51:48.536" v="377" actId="20577"/>
          <ac:spMkLst>
            <pc:docMk/>
            <pc:sldMk cId="2403620652" sldId="327"/>
            <ac:spMk id="11" creationId="{0493F3D8-7985-47EB-A619-D88D847730F0}"/>
          </ac:spMkLst>
        </pc:spChg>
      </pc:sldChg>
    </pc:docChg>
  </pc:docChgLst>
  <pc:docChgLst>
    <pc:chgData name="William Grey" userId="37b73424-c081-4fc2-b1af-363f4f3fd4f3" providerId="ADAL" clId="{1D0F3909-30C2-4D1B-819D-4EE33382764D}"/>
    <pc:docChg chg="undo custSel addSld delSld modSld addMainMaster delMainMaster modMainMaster">
      <pc:chgData name="William Grey" userId="37b73424-c081-4fc2-b1af-363f4f3fd4f3" providerId="ADAL" clId="{1D0F3909-30C2-4D1B-819D-4EE33382764D}" dt="2021-04-23T11:05:24.625" v="1679"/>
      <pc:docMkLst>
        <pc:docMk/>
      </pc:docMkLst>
      <pc:sldChg chg="modSp mod">
        <pc:chgData name="William Grey" userId="37b73424-c081-4fc2-b1af-363f4f3fd4f3" providerId="ADAL" clId="{1D0F3909-30C2-4D1B-819D-4EE33382764D}" dt="2021-04-21T13:02:21.435" v="125" actId="20577"/>
        <pc:sldMkLst>
          <pc:docMk/>
          <pc:sldMk cId="763271215" sldId="257"/>
        </pc:sldMkLst>
        <pc:spChg chg="mod">
          <ac:chgData name="William Grey" userId="37b73424-c081-4fc2-b1af-363f4f3fd4f3" providerId="ADAL" clId="{1D0F3909-30C2-4D1B-819D-4EE33382764D}" dt="2021-04-21T13:01:30.185" v="2" actId="27636"/>
          <ac:spMkLst>
            <pc:docMk/>
            <pc:sldMk cId="763271215" sldId="257"/>
            <ac:spMk id="2" creationId="{00000000-0000-0000-0000-000000000000}"/>
          </ac:spMkLst>
        </pc:spChg>
        <pc:spChg chg="mod">
          <ac:chgData name="William Grey" userId="37b73424-c081-4fc2-b1af-363f4f3fd4f3" providerId="ADAL" clId="{1D0F3909-30C2-4D1B-819D-4EE33382764D}" dt="2021-04-21T13:02:21.435" v="125" actId="20577"/>
          <ac:spMkLst>
            <pc:docMk/>
            <pc:sldMk cId="763271215" sldId="25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18" v="13" actId="27636"/>
        <pc:sldMkLst>
          <pc:docMk/>
          <pc:sldMk cId="4108021612" sldId="260"/>
        </pc:sldMkLst>
        <pc:spChg chg="mod">
          <ac:chgData name="William Grey" userId="37b73424-c081-4fc2-b1af-363f4f3fd4f3" providerId="ADAL" clId="{1D0F3909-30C2-4D1B-819D-4EE33382764D}" dt="2021-04-21T13:01:30.318" v="13" actId="27636"/>
          <ac:spMkLst>
            <pc:docMk/>
            <pc:sldMk cId="4108021612" sldId="26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285" v="10" actId="27636"/>
        <pc:sldMkLst>
          <pc:docMk/>
          <pc:sldMk cId="3964059232" sldId="261"/>
        </pc:sldMkLst>
        <pc:spChg chg="mod">
          <ac:chgData name="William Grey" userId="37b73424-c081-4fc2-b1af-363f4f3fd4f3" providerId="ADAL" clId="{1D0F3909-30C2-4D1B-819D-4EE33382764D}" dt="2021-04-21T13:01:30.285" v="10" actId="27636"/>
          <ac:spMkLst>
            <pc:docMk/>
            <pc:sldMk cId="3964059232" sldId="261"/>
            <ac:spMk id="2" creationId="{00000000-0000-0000-0000-000000000000}"/>
          </ac:spMkLst>
        </pc:spChg>
      </pc:sldChg>
      <pc:sldChg chg="addSp modSp mod">
        <pc:chgData name="William Grey" userId="37b73424-c081-4fc2-b1af-363f4f3fd4f3" providerId="ADAL" clId="{1D0F3909-30C2-4D1B-819D-4EE33382764D}" dt="2021-04-23T11:05:24.625" v="1679"/>
        <pc:sldMkLst>
          <pc:docMk/>
          <pc:sldMk cId="1449460233" sldId="262"/>
        </pc:sldMkLst>
        <pc:spChg chg="mod">
          <ac:chgData name="William Grey" userId="37b73424-c081-4fc2-b1af-363f4f3fd4f3" providerId="ADAL" clId="{1D0F3909-30C2-4D1B-819D-4EE33382764D}" dt="2021-04-21T13:01:30.215" v="5" actId="27636"/>
          <ac:spMkLst>
            <pc:docMk/>
            <pc:sldMk cId="1449460233" sldId="262"/>
            <ac:spMk id="2" creationId="{00000000-0000-0000-0000-000000000000}"/>
          </ac:spMkLst>
        </pc:spChg>
        <pc:spChg chg="add mod">
          <ac:chgData name="William Grey" userId="37b73424-c081-4fc2-b1af-363f4f3fd4f3" providerId="ADAL" clId="{1D0F3909-30C2-4D1B-819D-4EE33382764D}" dt="2021-04-23T11:05:24.625" v="1679"/>
          <ac:spMkLst>
            <pc:docMk/>
            <pc:sldMk cId="1449460233" sldId="262"/>
            <ac:spMk id="3" creationId="{E3A67DA6-EE48-418D-9AEA-256BC5482FC6}"/>
          </ac:spMkLst>
        </pc:spChg>
        <pc:spChg chg="mod">
          <ac:chgData name="William Grey" userId="37b73424-c081-4fc2-b1af-363f4f3fd4f3" providerId="ADAL" clId="{1D0F3909-30C2-4D1B-819D-4EE33382764D}" dt="2021-04-21T13:09:40.947" v="261" actId="12"/>
          <ac:spMkLst>
            <pc:docMk/>
            <pc:sldMk cId="1449460233" sldId="262"/>
            <ac:spMk id="5" creationId="{00000000-0000-0000-0000-000000000000}"/>
          </ac:spMkLst>
        </pc:spChg>
        <pc:graphicFrameChg chg="mod modGraphic">
          <ac:chgData name="William Grey" userId="37b73424-c081-4fc2-b1af-363f4f3fd4f3" providerId="ADAL" clId="{1D0F3909-30C2-4D1B-819D-4EE33382764D}" dt="2021-04-21T13:10:10.453" v="270" actId="1076"/>
          <ac:graphicFrameMkLst>
            <pc:docMk/>
            <pc:sldMk cId="1449460233" sldId="262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1D0F3909-30C2-4D1B-819D-4EE33382764D}" dt="2021-04-21T13:01:30.361" v="17" actId="27636"/>
        <pc:sldMkLst>
          <pc:docMk/>
          <pc:sldMk cId="593842532" sldId="283"/>
        </pc:sldMkLst>
        <pc:spChg chg="mod">
          <ac:chgData name="William Grey" userId="37b73424-c081-4fc2-b1af-363f4f3fd4f3" providerId="ADAL" clId="{1D0F3909-30C2-4D1B-819D-4EE33382764D}" dt="2021-04-21T13:01:30.361" v="17" actId="27636"/>
          <ac:spMkLst>
            <pc:docMk/>
            <pc:sldMk cId="593842532" sldId="283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501" v="32" actId="27636"/>
        <pc:sldMkLst>
          <pc:docMk/>
          <pc:sldMk cId="1446295226" sldId="285"/>
        </pc:sldMkLst>
        <pc:spChg chg="mod">
          <ac:chgData name="William Grey" userId="37b73424-c081-4fc2-b1af-363f4f3fd4f3" providerId="ADAL" clId="{1D0F3909-30C2-4D1B-819D-4EE33382764D}" dt="2021-04-21T13:01:30.501" v="32" actId="27636"/>
          <ac:spMkLst>
            <pc:docMk/>
            <pc:sldMk cId="1446295226" sldId="285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62" v="26" actId="27636"/>
        <pc:sldMkLst>
          <pc:docMk/>
          <pc:sldMk cId="569322829" sldId="289"/>
        </pc:sldMkLst>
        <pc:spChg chg="mod">
          <ac:chgData name="William Grey" userId="37b73424-c081-4fc2-b1af-363f4f3fd4f3" providerId="ADAL" clId="{1D0F3909-30C2-4D1B-819D-4EE33382764D}" dt="2021-04-21T13:01:30.462" v="26" actId="27636"/>
          <ac:spMkLst>
            <pc:docMk/>
            <pc:sldMk cId="569322829" sldId="289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40" v="15" actId="27636"/>
        <pc:sldMkLst>
          <pc:docMk/>
          <pc:sldMk cId="1730254054" sldId="291"/>
        </pc:sldMkLst>
        <pc:spChg chg="mod">
          <ac:chgData name="William Grey" userId="37b73424-c081-4fc2-b1af-363f4f3fd4f3" providerId="ADAL" clId="{1D0F3909-30C2-4D1B-819D-4EE33382764D}" dt="2021-04-21T13:01:30.340" v="15" actId="27636"/>
          <ac:spMkLst>
            <pc:docMk/>
            <pc:sldMk cId="1730254054" sldId="291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19" v="22" actId="27636"/>
        <pc:sldMkLst>
          <pc:docMk/>
          <pc:sldMk cId="2691262880" sldId="292"/>
        </pc:sldMkLst>
        <pc:spChg chg="mod">
          <ac:chgData name="William Grey" userId="37b73424-c081-4fc2-b1af-363f4f3fd4f3" providerId="ADAL" clId="{1D0F3909-30C2-4D1B-819D-4EE33382764D}" dt="2021-04-21T13:01:30.419" v="22" actId="27636"/>
          <ac:spMkLst>
            <pc:docMk/>
            <pc:sldMk cId="2691262880" sldId="292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2T10:55:53.872" v="279" actId="12"/>
        <pc:sldMkLst>
          <pc:docMk/>
          <pc:sldMk cId="1510066206" sldId="293"/>
        </pc:sldMkLst>
        <pc:spChg chg="mod">
          <ac:chgData name="William Grey" userId="37b73424-c081-4fc2-b1af-363f4f3fd4f3" providerId="ADAL" clId="{1D0F3909-30C2-4D1B-819D-4EE33382764D}" dt="2021-04-21T13:01:30.195" v="3" actId="27636"/>
          <ac:spMkLst>
            <pc:docMk/>
            <pc:sldMk cId="1510066206" sldId="293"/>
            <ac:spMk id="2" creationId="{00000000-0000-0000-0000-000000000000}"/>
          </ac:spMkLst>
        </pc:spChg>
        <pc:spChg chg="mod">
          <ac:chgData name="William Grey" userId="37b73424-c081-4fc2-b1af-363f4f3fd4f3" providerId="ADAL" clId="{1D0F3909-30C2-4D1B-819D-4EE33382764D}" dt="2021-04-22T10:55:53.872" v="279" actId="12"/>
          <ac:spMkLst>
            <pc:docMk/>
            <pc:sldMk cId="1510066206" sldId="29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2:41.419" v="139" actId="14100"/>
        <pc:sldMkLst>
          <pc:docMk/>
          <pc:sldMk cId="2729343405" sldId="294"/>
        </pc:sldMkLst>
        <pc:spChg chg="mod">
          <ac:chgData name="William Grey" userId="37b73424-c081-4fc2-b1af-363f4f3fd4f3" providerId="ADAL" clId="{1D0F3909-30C2-4D1B-819D-4EE33382764D}" dt="2021-04-21T13:02:41.419" v="139" actId="14100"/>
          <ac:spMkLst>
            <pc:docMk/>
            <pc:sldMk cId="2729343405" sldId="294"/>
            <ac:spMk id="2" creationId="{00000000-0000-0000-0000-000000000000}"/>
          </ac:spMkLst>
        </pc:spChg>
      </pc:sldChg>
      <pc:sldChg chg="delSp modSp mod">
        <pc:chgData name="William Grey" userId="37b73424-c081-4fc2-b1af-363f4f3fd4f3" providerId="ADAL" clId="{1D0F3909-30C2-4D1B-819D-4EE33382764D}" dt="2021-04-21T13:07:29.890" v="232" actId="20577"/>
        <pc:sldMkLst>
          <pc:docMk/>
          <pc:sldMk cId="3362510341" sldId="295"/>
        </pc:sldMkLst>
        <pc:spChg chg="mod">
          <ac:chgData name="William Grey" userId="37b73424-c081-4fc2-b1af-363f4f3fd4f3" providerId="ADAL" clId="{1D0F3909-30C2-4D1B-819D-4EE33382764D}" dt="2021-04-21T13:04:36.326" v="160" actId="20577"/>
          <ac:spMkLst>
            <pc:docMk/>
            <pc:sldMk cId="3362510341" sldId="295"/>
            <ac:spMk id="2" creationId="{00000000-0000-0000-0000-000000000000}"/>
          </ac:spMkLst>
        </pc:spChg>
        <pc:spChg chg="mod">
          <ac:chgData name="William Grey" userId="37b73424-c081-4fc2-b1af-363f4f3fd4f3" providerId="ADAL" clId="{1D0F3909-30C2-4D1B-819D-4EE33382764D}" dt="2021-04-21T13:07:29.890" v="232" actId="20577"/>
          <ac:spMkLst>
            <pc:docMk/>
            <pc:sldMk cId="3362510341" sldId="295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1D0F3909-30C2-4D1B-819D-4EE33382764D}" dt="2021-04-21T13:06:35.714" v="200" actId="1076"/>
          <ac:graphicFrameMkLst>
            <pc:docMk/>
            <pc:sldMk cId="3362510341" sldId="295"/>
            <ac:graphicFrameMk id="4" creationId="{00000000-0000-0000-0000-000000000000}"/>
          </ac:graphicFrameMkLst>
        </pc:graphicFrameChg>
        <pc:graphicFrameChg chg="del">
          <ac:chgData name="William Grey" userId="37b73424-c081-4fc2-b1af-363f4f3fd4f3" providerId="ADAL" clId="{1D0F3909-30C2-4D1B-819D-4EE33382764D}" dt="2021-04-21T13:06:33.527" v="199" actId="478"/>
          <ac:graphicFrameMkLst>
            <pc:docMk/>
            <pc:sldMk cId="3362510341" sldId="295"/>
            <ac:graphicFrameMk id="5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1D0F3909-30C2-4D1B-819D-4EE33382764D}" dt="2021-04-21T13:01:30.398" v="21" actId="27636"/>
        <pc:sldMkLst>
          <pc:docMk/>
          <pc:sldMk cId="3754660941" sldId="296"/>
        </pc:sldMkLst>
        <pc:spChg chg="mod">
          <ac:chgData name="William Grey" userId="37b73424-c081-4fc2-b1af-363f4f3fd4f3" providerId="ADAL" clId="{1D0F3909-30C2-4D1B-819D-4EE33382764D}" dt="2021-04-21T13:01:30.398" v="21" actId="27636"/>
          <ac:spMkLst>
            <pc:docMk/>
            <pc:sldMk cId="3754660941" sldId="296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F3909-30C2-4D1B-819D-4EE33382764D}" dt="2021-04-22T13:39:03.791" v="1571" actId="47"/>
        <pc:sldMkLst>
          <pc:docMk/>
          <pc:sldMk cId="2844517673" sldId="297"/>
        </pc:sldMkLst>
        <pc:spChg chg="mod">
          <ac:chgData name="William Grey" userId="37b73424-c081-4fc2-b1af-363f4f3fd4f3" providerId="ADAL" clId="{1D0F3909-30C2-4D1B-819D-4EE33382764D}" dt="2021-04-21T13:01:30.236" v="7" actId="27636"/>
          <ac:spMkLst>
            <pc:docMk/>
            <pc:sldMk cId="2844517673" sldId="29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80" v="28" actId="27636"/>
        <pc:sldMkLst>
          <pc:docMk/>
          <pc:sldMk cId="2183409981" sldId="299"/>
        </pc:sldMkLst>
        <pc:spChg chg="mod">
          <ac:chgData name="William Grey" userId="37b73424-c081-4fc2-b1af-363f4f3fd4f3" providerId="ADAL" clId="{1D0F3909-30C2-4D1B-819D-4EE33382764D}" dt="2021-04-21T13:01:30.480" v="28" actId="27636"/>
          <ac:spMkLst>
            <pc:docMk/>
            <pc:sldMk cId="2183409981" sldId="299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90" v="30" actId="27636"/>
        <pc:sldMkLst>
          <pc:docMk/>
          <pc:sldMk cId="2324994533" sldId="300"/>
        </pc:sldMkLst>
        <pc:spChg chg="mod">
          <ac:chgData name="William Grey" userId="37b73424-c081-4fc2-b1af-363f4f3fd4f3" providerId="ADAL" clId="{1D0F3909-30C2-4D1B-819D-4EE33382764D}" dt="2021-04-21T13:01:30.490" v="30" actId="27636"/>
          <ac:spMkLst>
            <pc:docMk/>
            <pc:sldMk cId="2324994533" sldId="30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84" v="29" actId="27636"/>
        <pc:sldMkLst>
          <pc:docMk/>
          <pc:sldMk cId="2008865798" sldId="301"/>
        </pc:sldMkLst>
        <pc:spChg chg="mod">
          <ac:chgData name="William Grey" userId="37b73424-c081-4fc2-b1af-363f4f3fd4f3" providerId="ADAL" clId="{1D0F3909-30C2-4D1B-819D-4EE33382764D}" dt="2021-04-21T13:01:30.484" v="29" actId="27636"/>
          <ac:spMkLst>
            <pc:docMk/>
            <pc:sldMk cId="2008865798" sldId="301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95" v="31" actId="27636"/>
        <pc:sldMkLst>
          <pc:docMk/>
          <pc:sldMk cId="166681513" sldId="302"/>
        </pc:sldMkLst>
        <pc:spChg chg="mod">
          <ac:chgData name="William Grey" userId="37b73424-c081-4fc2-b1af-363f4f3fd4f3" providerId="ADAL" clId="{1D0F3909-30C2-4D1B-819D-4EE33382764D}" dt="2021-04-21T13:01:30.495" v="31" actId="27636"/>
          <ac:spMkLst>
            <pc:docMk/>
            <pc:sldMk cId="166681513" sldId="302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52" v="16" actId="27636"/>
        <pc:sldMkLst>
          <pc:docMk/>
          <pc:sldMk cId="3522613475" sldId="303"/>
        </pc:sldMkLst>
        <pc:spChg chg="mod">
          <ac:chgData name="William Grey" userId="37b73424-c081-4fc2-b1af-363f4f3fd4f3" providerId="ADAL" clId="{1D0F3909-30C2-4D1B-819D-4EE33382764D}" dt="2021-04-21T13:01:30.352" v="16" actId="27636"/>
          <ac:spMkLst>
            <pc:docMk/>
            <pc:sldMk cId="3522613475" sldId="303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471" v="27" actId="27636"/>
        <pc:sldMkLst>
          <pc:docMk/>
          <pc:sldMk cId="1561852318" sldId="304"/>
        </pc:sldMkLst>
        <pc:spChg chg="mod">
          <ac:chgData name="William Grey" userId="37b73424-c081-4fc2-b1af-363f4f3fd4f3" providerId="ADAL" clId="{1D0F3909-30C2-4D1B-819D-4EE33382764D}" dt="2021-04-21T13:01:30.471" v="27" actId="27636"/>
          <ac:spMkLst>
            <pc:docMk/>
            <pc:sldMk cId="1561852318" sldId="304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87" v="20" actId="27636"/>
        <pc:sldMkLst>
          <pc:docMk/>
          <pc:sldMk cId="1096980463" sldId="305"/>
        </pc:sldMkLst>
        <pc:spChg chg="mod">
          <ac:chgData name="William Grey" userId="37b73424-c081-4fc2-b1af-363f4f3fd4f3" providerId="ADAL" clId="{1D0F3909-30C2-4D1B-819D-4EE33382764D}" dt="2021-04-21T13:01:30.387" v="20" actId="27636"/>
          <ac:spMkLst>
            <pc:docMk/>
            <pc:sldMk cId="1096980463" sldId="305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32" v="14" actId="27636"/>
        <pc:sldMkLst>
          <pc:docMk/>
          <pc:sldMk cId="1189294408" sldId="307"/>
        </pc:sldMkLst>
        <pc:spChg chg="mod">
          <ac:chgData name="William Grey" userId="37b73424-c081-4fc2-b1af-363f4f3fd4f3" providerId="ADAL" clId="{1D0F3909-30C2-4D1B-819D-4EE33382764D}" dt="2021-04-21T13:01:30.332" v="14" actId="27636"/>
          <ac:spMkLst>
            <pc:docMk/>
            <pc:sldMk cId="1189294408" sldId="307"/>
            <ac:spMk id="2" creationId="{00000000-0000-0000-0000-000000000000}"/>
          </ac:spMkLst>
        </pc:spChg>
      </pc:sldChg>
      <pc:sldChg chg="addSp delSp modSp mod">
        <pc:chgData name="William Grey" userId="37b73424-c081-4fc2-b1af-363f4f3fd4f3" providerId="ADAL" clId="{1D0F3909-30C2-4D1B-819D-4EE33382764D}" dt="2021-04-22T13:43:12.587" v="1676" actId="20577"/>
        <pc:sldMkLst>
          <pc:docMk/>
          <pc:sldMk cId="1168892454" sldId="308"/>
        </pc:sldMkLst>
        <pc:spChg chg="mod">
          <ac:chgData name="William Grey" userId="37b73424-c081-4fc2-b1af-363f4f3fd4f3" providerId="ADAL" clId="{1D0F3909-30C2-4D1B-819D-4EE33382764D}" dt="2021-04-22T13:40:02.595" v="1609" actId="255"/>
          <ac:spMkLst>
            <pc:docMk/>
            <pc:sldMk cId="1168892454" sldId="308"/>
            <ac:spMk id="2" creationId="{00000000-0000-0000-0000-000000000000}"/>
          </ac:spMkLst>
        </pc:spChg>
        <pc:spChg chg="mod">
          <ac:chgData name="William Grey" userId="37b73424-c081-4fc2-b1af-363f4f3fd4f3" providerId="ADAL" clId="{1D0F3909-30C2-4D1B-819D-4EE33382764D}" dt="2021-04-22T13:40:56.141" v="1642" actId="1076"/>
          <ac:spMkLst>
            <pc:docMk/>
            <pc:sldMk cId="1168892454" sldId="308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1D0F3909-30C2-4D1B-819D-4EE33382764D}" dt="2021-04-22T13:41:43.147" v="1672" actId="478"/>
          <ac:spMkLst>
            <pc:docMk/>
            <pc:sldMk cId="1168892454" sldId="308"/>
            <ac:spMk id="4" creationId="{78585138-9259-4D54-BA93-A664EA6593EB}"/>
          </ac:spMkLst>
        </pc:spChg>
        <pc:spChg chg="add mod">
          <ac:chgData name="William Grey" userId="37b73424-c081-4fc2-b1af-363f4f3fd4f3" providerId="ADAL" clId="{1D0F3909-30C2-4D1B-819D-4EE33382764D}" dt="2021-04-22T13:43:12.587" v="1676" actId="20577"/>
          <ac:spMkLst>
            <pc:docMk/>
            <pc:sldMk cId="1168892454" sldId="308"/>
            <ac:spMk id="5" creationId="{BB1797B5-7920-4462-BA5A-B4162B95796A}"/>
          </ac:spMkLst>
        </pc:spChg>
      </pc:sldChg>
      <pc:sldChg chg="modSp mod">
        <pc:chgData name="William Grey" userId="37b73424-c081-4fc2-b1af-363f4f3fd4f3" providerId="ADAL" clId="{1D0F3909-30C2-4D1B-819D-4EE33382764D}" dt="2021-04-21T13:01:30.368" v="18" actId="27636"/>
        <pc:sldMkLst>
          <pc:docMk/>
          <pc:sldMk cId="1259059869" sldId="309"/>
        </pc:sldMkLst>
        <pc:spChg chg="mod">
          <ac:chgData name="William Grey" userId="37b73424-c081-4fc2-b1af-363f4f3fd4f3" providerId="ADAL" clId="{1D0F3909-30C2-4D1B-819D-4EE33382764D}" dt="2021-04-21T13:01:30.368" v="18" actId="27636"/>
          <ac:spMkLst>
            <pc:docMk/>
            <pc:sldMk cId="1259059869" sldId="309"/>
            <ac:spMk id="2" creationId="{5E6F5D82-EA32-421C-A078-8784718794A4}"/>
          </ac:spMkLst>
        </pc:spChg>
      </pc:sldChg>
      <pc:sldChg chg="modSp mod">
        <pc:chgData name="William Grey" userId="37b73424-c081-4fc2-b1af-363f4f3fd4f3" providerId="ADAL" clId="{1D0F3909-30C2-4D1B-819D-4EE33382764D}" dt="2021-04-21T13:01:30.442" v="23" actId="27636"/>
        <pc:sldMkLst>
          <pc:docMk/>
          <pc:sldMk cId="1489246993" sldId="310"/>
        </pc:sldMkLst>
        <pc:spChg chg="mod">
          <ac:chgData name="William Grey" userId="37b73424-c081-4fc2-b1af-363f4f3fd4f3" providerId="ADAL" clId="{1D0F3909-30C2-4D1B-819D-4EE33382764D}" dt="2021-04-21T13:01:30.442" v="23" actId="27636"/>
          <ac:spMkLst>
            <pc:docMk/>
            <pc:sldMk cId="1489246993" sldId="310"/>
            <ac:spMk id="2" creationId="{5C796BFC-D4EC-429B-BED6-E709104C7D5D}"/>
          </ac:spMkLst>
        </pc:spChg>
      </pc:sldChg>
      <pc:sldChg chg="modSp mod">
        <pc:chgData name="William Grey" userId="37b73424-c081-4fc2-b1af-363f4f3fd4f3" providerId="ADAL" clId="{1D0F3909-30C2-4D1B-819D-4EE33382764D}" dt="2021-04-21T13:01:30.447" v="24" actId="27636"/>
        <pc:sldMkLst>
          <pc:docMk/>
          <pc:sldMk cId="3751256971" sldId="311"/>
        </pc:sldMkLst>
        <pc:spChg chg="mod">
          <ac:chgData name="William Grey" userId="37b73424-c081-4fc2-b1af-363f4f3fd4f3" providerId="ADAL" clId="{1D0F3909-30C2-4D1B-819D-4EE33382764D}" dt="2021-04-21T13:01:30.447" v="24" actId="27636"/>
          <ac:spMkLst>
            <pc:docMk/>
            <pc:sldMk cId="3751256971" sldId="311"/>
            <ac:spMk id="2" creationId="{5C796BFC-D4EC-429B-BED6-E709104C7D5D}"/>
          </ac:spMkLst>
        </pc:spChg>
      </pc:sldChg>
      <pc:sldChg chg="modSp mod">
        <pc:chgData name="William Grey" userId="37b73424-c081-4fc2-b1af-363f4f3fd4f3" providerId="ADAL" clId="{1D0F3909-30C2-4D1B-819D-4EE33382764D}" dt="2021-04-21T13:01:30.454" v="25" actId="27636"/>
        <pc:sldMkLst>
          <pc:docMk/>
          <pc:sldMk cId="218361849" sldId="312"/>
        </pc:sldMkLst>
        <pc:spChg chg="mod">
          <ac:chgData name="William Grey" userId="37b73424-c081-4fc2-b1af-363f4f3fd4f3" providerId="ADAL" clId="{1D0F3909-30C2-4D1B-819D-4EE33382764D}" dt="2021-04-21T13:01:30.454" v="25" actId="27636"/>
          <ac:spMkLst>
            <pc:docMk/>
            <pc:sldMk cId="218361849" sldId="312"/>
            <ac:spMk id="2" creationId="{909632B3-5822-49E2-B2E2-6E8C58CCD6F3}"/>
          </ac:spMkLst>
        </pc:spChg>
      </pc:sldChg>
      <pc:sldChg chg="modSp mod">
        <pc:chgData name="William Grey" userId="37b73424-c081-4fc2-b1af-363f4f3fd4f3" providerId="ADAL" clId="{1D0F3909-30C2-4D1B-819D-4EE33382764D}" dt="2021-04-21T13:01:30.379" v="19" actId="27636"/>
        <pc:sldMkLst>
          <pc:docMk/>
          <pc:sldMk cId="2148465945" sldId="313"/>
        </pc:sldMkLst>
        <pc:spChg chg="mod">
          <ac:chgData name="William Grey" userId="37b73424-c081-4fc2-b1af-363f4f3fd4f3" providerId="ADAL" clId="{1D0F3909-30C2-4D1B-819D-4EE33382764D}" dt="2021-04-21T13:01:30.379" v="19" actId="27636"/>
          <ac:spMkLst>
            <pc:docMk/>
            <pc:sldMk cId="2148465945" sldId="313"/>
            <ac:spMk id="2" creationId="{CE94CF57-ABFB-414E-A9C4-6D928D36A83F}"/>
          </ac:spMkLst>
        </pc:spChg>
      </pc:sldChg>
      <pc:sldChg chg="modSp mod">
        <pc:chgData name="William Grey" userId="37b73424-c081-4fc2-b1af-363f4f3fd4f3" providerId="ADAL" clId="{1D0F3909-30C2-4D1B-819D-4EE33382764D}" dt="2021-04-21T13:01:30.508" v="33" actId="27636"/>
        <pc:sldMkLst>
          <pc:docMk/>
          <pc:sldMk cId="2666748473" sldId="314"/>
        </pc:sldMkLst>
        <pc:spChg chg="mod">
          <ac:chgData name="William Grey" userId="37b73424-c081-4fc2-b1af-363f4f3fd4f3" providerId="ADAL" clId="{1D0F3909-30C2-4D1B-819D-4EE33382764D}" dt="2021-04-21T13:01:30.508" v="33" actId="27636"/>
          <ac:spMkLst>
            <pc:docMk/>
            <pc:sldMk cId="2666748473" sldId="314"/>
            <ac:spMk id="2" creationId="{1F2A186F-A057-4C26-9689-3F54B8EDB66A}"/>
          </ac:spMkLst>
        </pc:spChg>
      </pc:sldChg>
      <pc:sldChg chg="addSp modSp mod modAnim">
        <pc:chgData name="William Grey" userId="37b73424-c081-4fc2-b1af-363f4f3fd4f3" providerId="ADAL" clId="{1D0F3909-30C2-4D1B-819D-4EE33382764D}" dt="2021-04-22T13:39:01.211" v="1570"/>
        <pc:sldMkLst>
          <pc:docMk/>
          <pc:sldMk cId="1891520784" sldId="315"/>
        </pc:sldMkLst>
        <pc:spChg chg="mod">
          <ac:chgData name="William Grey" userId="37b73424-c081-4fc2-b1af-363f4f3fd4f3" providerId="ADAL" clId="{1D0F3909-30C2-4D1B-819D-4EE33382764D}" dt="2021-04-22T13:35:42.418" v="1540" actId="255"/>
          <ac:spMkLst>
            <pc:docMk/>
            <pc:sldMk cId="1891520784" sldId="315"/>
            <ac:spMk id="2" creationId="{00000000-0000-0000-0000-000000000000}"/>
          </ac:spMkLst>
        </pc:spChg>
        <pc:spChg chg="add mod">
          <ac:chgData name="William Grey" userId="37b73424-c081-4fc2-b1af-363f4f3fd4f3" providerId="ADAL" clId="{1D0F3909-30C2-4D1B-819D-4EE33382764D}" dt="2021-04-22T13:38:54.822" v="1567" actId="1076"/>
          <ac:spMkLst>
            <pc:docMk/>
            <pc:sldMk cId="1891520784" sldId="315"/>
            <ac:spMk id="4" creationId="{56B188C5-E7C2-48F3-AF1A-E632640DBD30}"/>
          </ac:spMkLst>
        </pc:spChg>
      </pc:sldChg>
      <pc:sldChg chg="modSp mod">
        <pc:chgData name="William Grey" userId="37b73424-c081-4fc2-b1af-363f4f3fd4f3" providerId="ADAL" clId="{1D0F3909-30C2-4D1B-819D-4EE33382764D}" dt="2021-04-21T13:01:30.266" v="9" actId="27636"/>
        <pc:sldMkLst>
          <pc:docMk/>
          <pc:sldMk cId="1837378903" sldId="316"/>
        </pc:sldMkLst>
        <pc:spChg chg="mod">
          <ac:chgData name="William Grey" userId="37b73424-c081-4fc2-b1af-363f4f3fd4f3" providerId="ADAL" clId="{1D0F3909-30C2-4D1B-819D-4EE33382764D}" dt="2021-04-21T13:01:30.266" v="9" actId="27636"/>
          <ac:spMkLst>
            <pc:docMk/>
            <pc:sldMk cId="1837378903" sldId="31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297" v="11" actId="27636"/>
        <pc:sldMkLst>
          <pc:docMk/>
          <pc:sldMk cId="2611388419" sldId="317"/>
        </pc:sldMkLst>
        <pc:spChg chg="mod">
          <ac:chgData name="William Grey" userId="37b73424-c081-4fc2-b1af-363f4f3fd4f3" providerId="ADAL" clId="{1D0F3909-30C2-4D1B-819D-4EE33382764D}" dt="2021-04-21T13:01:30.297" v="11" actId="27636"/>
          <ac:spMkLst>
            <pc:docMk/>
            <pc:sldMk cId="2611388419" sldId="31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D0F3909-30C2-4D1B-819D-4EE33382764D}" dt="2021-04-21T13:01:30.310" v="12" actId="27636"/>
        <pc:sldMkLst>
          <pc:docMk/>
          <pc:sldMk cId="227682604" sldId="318"/>
        </pc:sldMkLst>
        <pc:spChg chg="mod">
          <ac:chgData name="William Grey" userId="37b73424-c081-4fc2-b1af-363f4f3fd4f3" providerId="ADAL" clId="{1D0F3909-30C2-4D1B-819D-4EE33382764D}" dt="2021-04-21T13:01:30.310" v="12" actId="27636"/>
          <ac:spMkLst>
            <pc:docMk/>
            <pc:sldMk cId="227682604" sldId="318"/>
            <ac:spMk id="2" creationId="{00000000-0000-0000-0000-000000000000}"/>
          </ac:spMkLst>
        </pc:spChg>
      </pc:sldChg>
      <pc:sldChg chg="delSp modSp add mod">
        <pc:chgData name="William Grey" userId="37b73424-c081-4fc2-b1af-363f4f3fd4f3" providerId="ADAL" clId="{1D0F3909-30C2-4D1B-819D-4EE33382764D}" dt="2021-04-21T13:09:01.692" v="258" actId="1076"/>
        <pc:sldMkLst>
          <pc:docMk/>
          <pc:sldMk cId="3248776852" sldId="319"/>
        </pc:sldMkLst>
        <pc:spChg chg="mod">
          <ac:chgData name="William Grey" userId="37b73424-c081-4fc2-b1af-363f4f3fd4f3" providerId="ADAL" clId="{1D0F3909-30C2-4D1B-819D-4EE33382764D}" dt="2021-04-21T13:05:50.119" v="174" actId="20577"/>
          <ac:spMkLst>
            <pc:docMk/>
            <pc:sldMk cId="3248776852" sldId="319"/>
            <ac:spMk id="2" creationId="{00000000-0000-0000-0000-000000000000}"/>
          </ac:spMkLst>
        </pc:spChg>
        <pc:spChg chg="mod">
          <ac:chgData name="William Grey" userId="37b73424-c081-4fc2-b1af-363f4f3fd4f3" providerId="ADAL" clId="{1D0F3909-30C2-4D1B-819D-4EE33382764D}" dt="2021-04-21T13:06:26.552" v="196" actId="20577"/>
          <ac:spMkLst>
            <pc:docMk/>
            <pc:sldMk cId="3248776852" sldId="319"/>
            <ac:spMk id="3" creationId="{00000000-0000-0000-0000-000000000000}"/>
          </ac:spMkLst>
        </pc:spChg>
        <pc:graphicFrameChg chg="del">
          <ac:chgData name="William Grey" userId="37b73424-c081-4fc2-b1af-363f4f3fd4f3" providerId="ADAL" clId="{1D0F3909-30C2-4D1B-819D-4EE33382764D}" dt="2021-04-21T13:05:53.864" v="175" actId="478"/>
          <ac:graphicFrameMkLst>
            <pc:docMk/>
            <pc:sldMk cId="3248776852" sldId="319"/>
            <ac:graphicFrameMk id="4" creationId="{00000000-0000-0000-0000-000000000000}"/>
          </ac:graphicFrameMkLst>
        </pc:graphicFrameChg>
        <pc:graphicFrameChg chg="mod modGraphic">
          <ac:chgData name="William Grey" userId="37b73424-c081-4fc2-b1af-363f4f3fd4f3" providerId="ADAL" clId="{1D0F3909-30C2-4D1B-819D-4EE33382764D}" dt="2021-04-21T13:09:01.692" v="258" actId="1076"/>
          <ac:graphicFrameMkLst>
            <pc:docMk/>
            <pc:sldMk cId="3248776852" sldId="319"/>
            <ac:graphicFrameMk id="5" creationId="{00000000-0000-0000-0000-000000000000}"/>
          </ac:graphicFrameMkLst>
        </pc:graphicFrameChg>
      </pc:sldChg>
      <pc:sldChg chg="addSp delSp modSp new mod">
        <pc:chgData name="William Grey" userId="37b73424-c081-4fc2-b1af-363f4f3fd4f3" providerId="ADAL" clId="{1D0F3909-30C2-4D1B-819D-4EE33382764D}" dt="2021-04-22T11:14:42.717" v="1031" actId="20577"/>
        <pc:sldMkLst>
          <pc:docMk/>
          <pc:sldMk cId="2616547155" sldId="320"/>
        </pc:sldMkLst>
        <pc:spChg chg="mod">
          <ac:chgData name="William Grey" userId="37b73424-c081-4fc2-b1af-363f4f3fd4f3" providerId="ADAL" clId="{1D0F3909-30C2-4D1B-819D-4EE33382764D}" dt="2021-04-22T10:56:51.916" v="310" actId="20577"/>
          <ac:spMkLst>
            <pc:docMk/>
            <pc:sldMk cId="2616547155" sldId="320"/>
            <ac:spMk id="2" creationId="{EC17646B-28A9-4146-A230-CBFFD047C697}"/>
          </ac:spMkLst>
        </pc:spChg>
        <pc:spChg chg="mod">
          <ac:chgData name="William Grey" userId="37b73424-c081-4fc2-b1af-363f4f3fd4f3" providerId="ADAL" clId="{1D0F3909-30C2-4D1B-819D-4EE33382764D}" dt="2021-04-22T11:14:42.717" v="1031" actId="20577"/>
          <ac:spMkLst>
            <pc:docMk/>
            <pc:sldMk cId="2616547155" sldId="320"/>
            <ac:spMk id="3" creationId="{B05188DD-21B4-4ED3-9F9E-CF9E0E37654F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4" creationId="{08347957-8307-477A-8972-A537ECD25660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5" creationId="{64AB78AB-F679-402B-8A08-872699F3BEE8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6" creationId="{0E17A77C-33A8-4B7A-964D-CD765FAED038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7" creationId="{2FFD6CA9-E644-4399-AEDD-4FA4170E9246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8" creationId="{3141D173-4D38-422B-9ED5-63CFDE38F73E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9" creationId="{37BEB644-0FBD-4184-9D38-8FFA5A9F0CA8}"/>
          </ac:spMkLst>
        </pc:spChg>
        <pc:spChg chg="add mod">
          <ac:chgData name="William Grey" userId="37b73424-c081-4fc2-b1af-363f4f3fd4f3" providerId="ADAL" clId="{1D0F3909-30C2-4D1B-819D-4EE33382764D}" dt="2021-04-22T10:59:34.527" v="436" actId="1076"/>
          <ac:spMkLst>
            <pc:docMk/>
            <pc:sldMk cId="2616547155" sldId="320"/>
            <ac:spMk id="10" creationId="{D1B304E3-9A0E-4318-98F8-B4F5A7E84C13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1" creationId="{1A632864-5B3C-4226-81C2-DDD3ECEC4D04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2" creationId="{343FC6B6-1890-40BA-A422-2CEFD82C7A81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3" creationId="{2FC1D741-4741-4E9C-AC90-74C35E6CEAB7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4" creationId="{40E9A1B2-8623-4EF4-8492-D038B2CA0302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5" creationId="{28A88D88-B124-485B-AB6C-3E254EC29A16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6" creationId="{9B1DB0EA-8216-4F29-BDF7-6C9E775C629F}"/>
          </ac:spMkLst>
        </pc:spChg>
        <pc:spChg chg="add del mod">
          <ac:chgData name="William Grey" userId="37b73424-c081-4fc2-b1af-363f4f3fd4f3" providerId="ADAL" clId="{1D0F3909-30C2-4D1B-819D-4EE33382764D}" dt="2021-04-22T11:14:39.682" v="1028" actId="478"/>
          <ac:spMkLst>
            <pc:docMk/>
            <pc:sldMk cId="2616547155" sldId="320"/>
            <ac:spMk id="17" creationId="{C335F2F8-430B-427D-B121-68382D691DCF}"/>
          </ac:spMkLst>
        </pc:spChg>
      </pc:sldChg>
      <pc:sldChg chg="delSp modSp add mod">
        <pc:chgData name="William Grey" userId="37b73424-c081-4fc2-b1af-363f4f3fd4f3" providerId="ADAL" clId="{1D0F3909-30C2-4D1B-819D-4EE33382764D}" dt="2021-04-22T11:08:00.452" v="664" actId="20577"/>
        <pc:sldMkLst>
          <pc:docMk/>
          <pc:sldMk cId="319040690" sldId="321"/>
        </pc:sldMkLst>
        <pc:spChg chg="mod">
          <ac:chgData name="William Grey" userId="37b73424-c081-4fc2-b1af-363f4f3fd4f3" providerId="ADAL" clId="{1D0F3909-30C2-4D1B-819D-4EE33382764D}" dt="2021-04-22T11:08:00.452" v="664" actId="20577"/>
          <ac:spMkLst>
            <pc:docMk/>
            <pc:sldMk cId="319040690" sldId="321"/>
            <ac:spMk id="3" creationId="{B05188DD-21B4-4ED3-9F9E-CF9E0E37654F}"/>
          </ac:spMkLst>
        </pc:spChg>
        <pc:spChg chg="mod">
          <ac:chgData name="William Grey" userId="37b73424-c081-4fc2-b1af-363f4f3fd4f3" providerId="ADAL" clId="{1D0F3909-30C2-4D1B-819D-4EE33382764D}" dt="2021-04-22T11:02:57.875" v="663" actId="20577"/>
          <ac:spMkLst>
            <pc:docMk/>
            <pc:sldMk cId="319040690" sldId="321"/>
            <ac:spMk id="4" creationId="{08347957-8307-477A-8972-A537ECD25660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1" creationId="{1A632864-5B3C-4226-81C2-DDD3ECEC4D04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2" creationId="{343FC6B6-1890-40BA-A422-2CEFD82C7A81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3" creationId="{2FC1D741-4741-4E9C-AC90-74C35E6CEAB7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4" creationId="{40E9A1B2-8623-4EF4-8492-D038B2CA0302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5" creationId="{28A88D88-B124-485B-AB6C-3E254EC29A16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6" creationId="{9B1DB0EA-8216-4F29-BDF7-6C9E775C629F}"/>
          </ac:spMkLst>
        </pc:spChg>
        <pc:spChg chg="del">
          <ac:chgData name="William Grey" userId="37b73424-c081-4fc2-b1af-363f4f3fd4f3" providerId="ADAL" clId="{1D0F3909-30C2-4D1B-819D-4EE33382764D}" dt="2021-04-22T11:02:53.572" v="661" actId="478"/>
          <ac:spMkLst>
            <pc:docMk/>
            <pc:sldMk cId="319040690" sldId="321"/>
            <ac:spMk id="17" creationId="{C335F2F8-430B-427D-B121-68382D691DCF}"/>
          </ac:spMkLst>
        </pc:spChg>
      </pc:sldChg>
      <pc:sldChg chg="modSp add mod">
        <pc:chgData name="William Grey" userId="37b73424-c081-4fc2-b1af-363f4f3fd4f3" providerId="ADAL" clId="{1D0F3909-30C2-4D1B-819D-4EE33382764D}" dt="2021-04-22T11:08:36.678" v="723" actId="20577"/>
        <pc:sldMkLst>
          <pc:docMk/>
          <pc:sldMk cId="2419902588" sldId="322"/>
        </pc:sldMkLst>
        <pc:spChg chg="mod">
          <ac:chgData name="William Grey" userId="37b73424-c081-4fc2-b1af-363f4f3fd4f3" providerId="ADAL" clId="{1D0F3909-30C2-4D1B-819D-4EE33382764D}" dt="2021-04-22T11:08:36.678" v="723" actId="20577"/>
          <ac:spMkLst>
            <pc:docMk/>
            <pc:sldMk cId="2419902588" sldId="322"/>
            <ac:spMk id="3" creationId="{B05188DD-21B4-4ED3-9F9E-CF9E0E37654F}"/>
          </ac:spMkLst>
        </pc:spChg>
      </pc:sldChg>
      <pc:sldChg chg="modSp add mod">
        <pc:chgData name="William Grey" userId="37b73424-c081-4fc2-b1af-363f4f3fd4f3" providerId="ADAL" clId="{1D0F3909-30C2-4D1B-819D-4EE33382764D}" dt="2021-04-22T11:09:13.030" v="762" actId="20577"/>
        <pc:sldMkLst>
          <pc:docMk/>
          <pc:sldMk cId="606819885" sldId="323"/>
        </pc:sldMkLst>
        <pc:spChg chg="mod">
          <ac:chgData name="William Grey" userId="37b73424-c081-4fc2-b1af-363f4f3fd4f3" providerId="ADAL" clId="{1D0F3909-30C2-4D1B-819D-4EE33382764D}" dt="2021-04-22T11:09:13.030" v="762" actId="20577"/>
          <ac:spMkLst>
            <pc:docMk/>
            <pc:sldMk cId="606819885" sldId="323"/>
            <ac:spMk id="3" creationId="{B05188DD-21B4-4ED3-9F9E-CF9E0E37654F}"/>
          </ac:spMkLst>
        </pc:spChg>
      </pc:sldChg>
      <pc:sldChg chg="modSp add mod">
        <pc:chgData name="William Grey" userId="37b73424-c081-4fc2-b1af-363f4f3fd4f3" providerId="ADAL" clId="{1D0F3909-30C2-4D1B-819D-4EE33382764D}" dt="2021-04-22T11:09:41.428" v="780" actId="20577"/>
        <pc:sldMkLst>
          <pc:docMk/>
          <pc:sldMk cId="349287710" sldId="324"/>
        </pc:sldMkLst>
        <pc:spChg chg="mod">
          <ac:chgData name="William Grey" userId="37b73424-c081-4fc2-b1af-363f4f3fd4f3" providerId="ADAL" clId="{1D0F3909-30C2-4D1B-819D-4EE33382764D}" dt="2021-04-22T11:09:39.797" v="779" actId="20577"/>
          <ac:spMkLst>
            <pc:docMk/>
            <pc:sldMk cId="349287710" sldId="324"/>
            <ac:spMk id="3" creationId="{B05188DD-21B4-4ED3-9F9E-CF9E0E37654F}"/>
          </ac:spMkLst>
        </pc:spChg>
        <pc:spChg chg="mod">
          <ac:chgData name="William Grey" userId="37b73424-c081-4fc2-b1af-363f4f3fd4f3" providerId="ADAL" clId="{1D0F3909-30C2-4D1B-819D-4EE33382764D}" dt="2021-04-22T11:09:41.428" v="780" actId="20577"/>
          <ac:spMkLst>
            <pc:docMk/>
            <pc:sldMk cId="349287710" sldId="324"/>
            <ac:spMk id="7" creationId="{2FFD6CA9-E644-4399-AEDD-4FA4170E9246}"/>
          </ac:spMkLst>
        </pc:spChg>
      </pc:sldChg>
      <pc:sldChg chg="modSp add mod">
        <pc:chgData name="William Grey" userId="37b73424-c081-4fc2-b1af-363f4f3fd4f3" providerId="ADAL" clId="{1D0F3909-30C2-4D1B-819D-4EE33382764D}" dt="2021-04-22T11:09:48.691" v="784" actId="20577"/>
        <pc:sldMkLst>
          <pc:docMk/>
          <pc:sldMk cId="2272084945" sldId="325"/>
        </pc:sldMkLst>
        <pc:spChg chg="mod">
          <ac:chgData name="William Grey" userId="37b73424-c081-4fc2-b1af-363f4f3fd4f3" providerId="ADAL" clId="{1D0F3909-30C2-4D1B-819D-4EE33382764D}" dt="2021-04-22T11:09:46.395" v="783" actId="20577"/>
          <ac:spMkLst>
            <pc:docMk/>
            <pc:sldMk cId="2272084945" sldId="325"/>
            <ac:spMk id="3" creationId="{B05188DD-21B4-4ED3-9F9E-CF9E0E37654F}"/>
          </ac:spMkLst>
        </pc:spChg>
        <pc:spChg chg="mod">
          <ac:chgData name="William Grey" userId="37b73424-c081-4fc2-b1af-363f4f3fd4f3" providerId="ADAL" clId="{1D0F3909-30C2-4D1B-819D-4EE33382764D}" dt="2021-04-22T11:09:48.691" v="784" actId="20577"/>
          <ac:spMkLst>
            <pc:docMk/>
            <pc:sldMk cId="2272084945" sldId="325"/>
            <ac:spMk id="8" creationId="{3141D173-4D38-422B-9ED5-63CFDE38F73E}"/>
          </ac:spMkLst>
        </pc:spChg>
      </pc:sldChg>
      <pc:sldChg chg="modSp add mod">
        <pc:chgData name="William Grey" userId="37b73424-c081-4fc2-b1af-363f4f3fd4f3" providerId="ADAL" clId="{1D0F3909-30C2-4D1B-819D-4EE33382764D}" dt="2021-04-22T11:09:57.587" v="788" actId="20577"/>
        <pc:sldMkLst>
          <pc:docMk/>
          <pc:sldMk cId="3201564661" sldId="326"/>
        </pc:sldMkLst>
        <pc:spChg chg="mod">
          <ac:chgData name="William Grey" userId="37b73424-c081-4fc2-b1af-363f4f3fd4f3" providerId="ADAL" clId="{1D0F3909-30C2-4D1B-819D-4EE33382764D}" dt="2021-04-22T11:09:54.140" v="787" actId="20577"/>
          <ac:spMkLst>
            <pc:docMk/>
            <pc:sldMk cId="3201564661" sldId="326"/>
            <ac:spMk id="3" creationId="{B05188DD-21B4-4ED3-9F9E-CF9E0E37654F}"/>
          </ac:spMkLst>
        </pc:spChg>
        <pc:spChg chg="mod">
          <ac:chgData name="William Grey" userId="37b73424-c081-4fc2-b1af-363f4f3fd4f3" providerId="ADAL" clId="{1D0F3909-30C2-4D1B-819D-4EE33382764D}" dt="2021-04-22T11:09:57.587" v="788" actId="20577"/>
          <ac:spMkLst>
            <pc:docMk/>
            <pc:sldMk cId="3201564661" sldId="326"/>
            <ac:spMk id="9" creationId="{37BEB644-0FBD-4184-9D38-8FFA5A9F0CA8}"/>
          </ac:spMkLst>
        </pc:spChg>
      </pc:sldChg>
      <pc:sldChg chg="modSp add mod">
        <pc:chgData name="William Grey" userId="37b73424-c081-4fc2-b1af-363f4f3fd4f3" providerId="ADAL" clId="{1D0F3909-30C2-4D1B-819D-4EE33382764D}" dt="2021-04-22T13:37:02.054" v="1543" actId="20577"/>
        <pc:sldMkLst>
          <pc:docMk/>
          <pc:sldMk cId="2403620652" sldId="327"/>
        </pc:sldMkLst>
        <pc:spChg chg="mod">
          <ac:chgData name="William Grey" userId="37b73424-c081-4fc2-b1af-363f4f3fd4f3" providerId="ADAL" clId="{1D0F3909-30C2-4D1B-819D-4EE33382764D}" dt="2021-04-22T13:37:02.054" v="1543" actId="20577"/>
          <ac:spMkLst>
            <pc:docMk/>
            <pc:sldMk cId="2403620652" sldId="327"/>
            <ac:spMk id="3" creationId="{B05188DD-21B4-4ED3-9F9E-CF9E0E37654F}"/>
          </ac:spMkLst>
        </pc:spChg>
      </pc:sldChg>
      <pc:sldChg chg="addSp delSp modSp add mod">
        <pc:chgData name="William Grey" userId="37b73424-c081-4fc2-b1af-363f4f3fd4f3" providerId="ADAL" clId="{1D0F3909-30C2-4D1B-819D-4EE33382764D}" dt="2021-04-22T11:20:27.557" v="1239" actId="20577"/>
        <pc:sldMkLst>
          <pc:docMk/>
          <pc:sldMk cId="808720682" sldId="328"/>
        </pc:sldMkLst>
        <pc:spChg chg="mod">
          <ac:chgData name="William Grey" userId="37b73424-c081-4fc2-b1af-363f4f3fd4f3" providerId="ADAL" clId="{1D0F3909-30C2-4D1B-819D-4EE33382764D}" dt="2021-04-22T11:15:28.490" v="1045" actId="20577"/>
          <ac:spMkLst>
            <pc:docMk/>
            <pc:sldMk cId="808720682" sldId="328"/>
            <ac:spMk id="2" creationId="{EC17646B-28A9-4146-A230-CBFFD047C697}"/>
          </ac:spMkLst>
        </pc:spChg>
        <pc:spChg chg="mod">
          <ac:chgData name="William Grey" userId="37b73424-c081-4fc2-b1af-363f4f3fd4f3" providerId="ADAL" clId="{1D0F3909-30C2-4D1B-819D-4EE33382764D}" dt="2021-04-22T11:20:27.557" v="1239" actId="20577"/>
          <ac:spMkLst>
            <pc:docMk/>
            <pc:sldMk cId="808720682" sldId="328"/>
            <ac:spMk id="3" creationId="{B05188DD-21B4-4ED3-9F9E-CF9E0E37654F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4" creationId="{08347957-8307-477A-8972-A537ECD25660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5" creationId="{64AB78AB-F679-402B-8A08-872699F3BEE8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6" creationId="{0E17A77C-33A8-4B7A-964D-CD765FAED038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7" creationId="{2FFD6CA9-E644-4399-AEDD-4FA4170E9246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8" creationId="{3141D173-4D38-422B-9ED5-63CFDE38F73E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9" creationId="{37BEB644-0FBD-4184-9D38-8FFA5A9F0CA8}"/>
          </ac:spMkLst>
        </pc:spChg>
        <pc:spChg chg="del">
          <ac:chgData name="William Grey" userId="37b73424-c081-4fc2-b1af-363f4f3fd4f3" providerId="ADAL" clId="{1D0F3909-30C2-4D1B-819D-4EE33382764D}" dt="2021-04-22T11:18:27.314" v="1048" actId="478"/>
          <ac:spMkLst>
            <pc:docMk/>
            <pc:sldMk cId="808720682" sldId="328"/>
            <ac:spMk id="10" creationId="{D1B304E3-9A0E-4318-98F8-B4F5A7E84C13}"/>
          </ac:spMkLst>
        </pc:spChg>
        <pc:graphicFrameChg chg="add mod modGraphic">
          <ac:chgData name="William Grey" userId="37b73424-c081-4fc2-b1af-363f4f3fd4f3" providerId="ADAL" clId="{1D0F3909-30C2-4D1B-819D-4EE33382764D}" dt="2021-04-22T11:20:10.524" v="1233" actId="1076"/>
          <ac:graphicFrameMkLst>
            <pc:docMk/>
            <pc:sldMk cId="808720682" sldId="328"/>
            <ac:graphicFrameMk id="11" creationId="{DA525644-B774-44BA-B251-A6C368CB522B}"/>
          </ac:graphicFrameMkLst>
        </pc:graphicFrameChg>
      </pc:sldChg>
      <pc:sldChg chg="addSp delSp modSp add mod">
        <pc:chgData name="William Grey" userId="37b73424-c081-4fc2-b1af-363f4f3fd4f3" providerId="ADAL" clId="{1D0F3909-30C2-4D1B-819D-4EE33382764D}" dt="2021-04-22T11:23:03.409" v="1383" actId="113"/>
        <pc:sldMkLst>
          <pc:docMk/>
          <pc:sldMk cId="585028321" sldId="329"/>
        </pc:sldMkLst>
        <pc:spChg chg="mod">
          <ac:chgData name="William Grey" userId="37b73424-c081-4fc2-b1af-363f4f3fd4f3" providerId="ADAL" clId="{1D0F3909-30C2-4D1B-819D-4EE33382764D}" dt="2021-04-22T11:23:03.409" v="1383" actId="113"/>
          <ac:spMkLst>
            <pc:docMk/>
            <pc:sldMk cId="585028321" sldId="329"/>
            <ac:spMk id="3" creationId="{B05188DD-21B4-4ED3-9F9E-CF9E0E37654F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4" creationId="{08347957-8307-477A-8972-A537ECD25660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5" creationId="{64AB78AB-F679-402B-8A08-872699F3BEE8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6" creationId="{0E17A77C-33A8-4B7A-964D-CD765FAED038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7" creationId="{2FFD6CA9-E644-4399-AEDD-4FA4170E9246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8" creationId="{3141D173-4D38-422B-9ED5-63CFDE38F73E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9" creationId="{37BEB644-0FBD-4184-9D38-8FFA5A9F0CA8}"/>
          </ac:spMkLst>
        </pc:spChg>
        <pc:spChg chg="del">
          <ac:chgData name="William Grey" userId="37b73424-c081-4fc2-b1af-363f4f3fd4f3" providerId="ADAL" clId="{1D0F3909-30C2-4D1B-819D-4EE33382764D}" dt="2021-04-22T11:20:38.673" v="1241" actId="478"/>
          <ac:spMkLst>
            <pc:docMk/>
            <pc:sldMk cId="585028321" sldId="329"/>
            <ac:spMk id="10" creationId="{D1B304E3-9A0E-4318-98F8-B4F5A7E84C13}"/>
          </ac:spMkLst>
        </pc:spChg>
        <pc:graphicFrameChg chg="add mod modGraphic">
          <ac:chgData name="William Grey" userId="37b73424-c081-4fc2-b1af-363f4f3fd4f3" providerId="ADAL" clId="{1D0F3909-30C2-4D1B-819D-4EE33382764D}" dt="2021-04-22T11:22:52.364" v="1364" actId="1076"/>
          <ac:graphicFrameMkLst>
            <pc:docMk/>
            <pc:sldMk cId="585028321" sldId="329"/>
            <ac:graphicFrameMk id="11" creationId="{01D8FA74-B52F-450A-9F2D-E464ACEF1C69}"/>
          </ac:graphicFrameMkLst>
        </pc:graphicFrameChg>
      </pc:sldChg>
      <pc:sldChg chg="addSp delSp modSp add mod">
        <pc:chgData name="William Grey" userId="37b73424-c081-4fc2-b1af-363f4f3fd4f3" providerId="ADAL" clId="{1D0F3909-30C2-4D1B-819D-4EE33382764D}" dt="2021-04-22T11:23:32.763" v="1391" actId="1076"/>
        <pc:sldMkLst>
          <pc:docMk/>
          <pc:sldMk cId="2690736491" sldId="330"/>
        </pc:sldMkLst>
        <pc:spChg chg="mod">
          <ac:chgData name="William Grey" userId="37b73424-c081-4fc2-b1af-363f4f3fd4f3" providerId="ADAL" clId="{1D0F3909-30C2-4D1B-819D-4EE33382764D}" dt="2021-04-22T11:23:26.362" v="1390" actId="20577"/>
          <ac:spMkLst>
            <pc:docMk/>
            <pc:sldMk cId="2690736491" sldId="330"/>
            <ac:spMk id="3" creationId="{B05188DD-21B4-4ED3-9F9E-CF9E0E37654F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4" creationId="{08347957-8307-477A-8972-A537ECD25660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5" creationId="{64AB78AB-F679-402B-8A08-872699F3BEE8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6" creationId="{0E17A77C-33A8-4B7A-964D-CD765FAED038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7" creationId="{2FFD6CA9-E644-4399-AEDD-4FA4170E9246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8" creationId="{3141D173-4D38-422B-9ED5-63CFDE38F73E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9" creationId="{37BEB644-0FBD-4184-9D38-8FFA5A9F0CA8}"/>
          </ac:spMkLst>
        </pc:spChg>
        <pc:spChg chg="del">
          <ac:chgData name="William Grey" userId="37b73424-c081-4fc2-b1af-363f4f3fd4f3" providerId="ADAL" clId="{1D0F3909-30C2-4D1B-819D-4EE33382764D}" dt="2021-04-22T11:21:11.530" v="1278" actId="478"/>
          <ac:spMkLst>
            <pc:docMk/>
            <pc:sldMk cId="2690736491" sldId="330"/>
            <ac:spMk id="10" creationId="{D1B304E3-9A0E-4318-98F8-B4F5A7E84C13}"/>
          </ac:spMkLst>
        </pc:spChg>
        <pc:graphicFrameChg chg="add mod modGraphic">
          <ac:chgData name="William Grey" userId="37b73424-c081-4fc2-b1af-363f4f3fd4f3" providerId="ADAL" clId="{1D0F3909-30C2-4D1B-819D-4EE33382764D}" dt="2021-04-22T11:23:32.763" v="1391" actId="1076"/>
          <ac:graphicFrameMkLst>
            <pc:docMk/>
            <pc:sldMk cId="2690736491" sldId="330"/>
            <ac:graphicFrameMk id="11" creationId="{8EF81347-FCFA-4FE0-A925-840CF4B95582}"/>
          </ac:graphicFrameMkLst>
        </pc:graphicFrameChg>
      </pc:sldChg>
      <pc:sldChg chg="add del">
        <pc:chgData name="William Grey" userId="37b73424-c081-4fc2-b1af-363f4f3fd4f3" providerId="ADAL" clId="{1D0F3909-30C2-4D1B-819D-4EE33382764D}" dt="2021-04-22T11:22:09.847" v="1343" actId="47"/>
        <pc:sldMkLst>
          <pc:docMk/>
          <pc:sldMk cId="1996213200" sldId="331"/>
        </pc:sldMkLst>
      </pc:sldChg>
      <pc:sldChg chg="add del">
        <pc:chgData name="William Grey" userId="37b73424-c081-4fc2-b1af-363f4f3fd4f3" providerId="ADAL" clId="{1D0F3909-30C2-4D1B-819D-4EE33382764D}" dt="2021-04-22T11:24:09.772" v="1393"/>
        <pc:sldMkLst>
          <pc:docMk/>
          <pc:sldMk cId="2521665776" sldId="331"/>
        </pc:sldMkLst>
      </pc:sldChg>
      <pc:sldChg chg="modSp add mod">
        <pc:chgData name="William Grey" userId="37b73424-c081-4fc2-b1af-363f4f3fd4f3" providerId="ADAL" clId="{1D0F3909-30C2-4D1B-819D-4EE33382764D}" dt="2021-04-22T11:24:44.033" v="1405" actId="20577"/>
        <pc:sldMkLst>
          <pc:docMk/>
          <pc:sldMk cId="3980886724" sldId="331"/>
        </pc:sldMkLst>
        <pc:spChg chg="mod">
          <ac:chgData name="William Grey" userId="37b73424-c081-4fc2-b1af-363f4f3fd4f3" providerId="ADAL" clId="{1D0F3909-30C2-4D1B-819D-4EE33382764D}" dt="2021-04-22T11:24:44.033" v="1405" actId="20577"/>
          <ac:spMkLst>
            <pc:docMk/>
            <pc:sldMk cId="3980886724" sldId="331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1D0F3909-30C2-4D1B-819D-4EE33382764D}" dt="2021-04-22T11:24:20.497" v="1399" actId="20577"/>
          <ac:graphicFrameMkLst>
            <pc:docMk/>
            <pc:sldMk cId="3980886724" sldId="331"/>
            <ac:graphicFrameMk id="11" creationId="{8EF81347-FCFA-4FE0-A925-840CF4B95582}"/>
          </ac:graphicFrameMkLst>
        </pc:graphicFrameChg>
      </pc:sldChg>
      <pc:sldChg chg="add del">
        <pc:chgData name="William Grey" userId="37b73424-c081-4fc2-b1af-363f4f3fd4f3" providerId="ADAL" clId="{1D0F3909-30C2-4D1B-819D-4EE33382764D}" dt="2021-04-22T11:22:10.853" v="1344" actId="47"/>
        <pc:sldMkLst>
          <pc:docMk/>
          <pc:sldMk cId="1466548554" sldId="332"/>
        </pc:sldMkLst>
      </pc:sldChg>
      <pc:sldChg chg="modSp add mod">
        <pc:chgData name="William Grey" userId="37b73424-c081-4fc2-b1af-363f4f3fd4f3" providerId="ADAL" clId="{1D0F3909-30C2-4D1B-819D-4EE33382764D}" dt="2021-04-22T11:25:02.409" v="1412" actId="20577"/>
        <pc:sldMkLst>
          <pc:docMk/>
          <pc:sldMk cId="2263202678" sldId="332"/>
        </pc:sldMkLst>
        <pc:spChg chg="mod">
          <ac:chgData name="William Grey" userId="37b73424-c081-4fc2-b1af-363f4f3fd4f3" providerId="ADAL" clId="{1D0F3909-30C2-4D1B-819D-4EE33382764D}" dt="2021-04-22T11:24:59.401" v="1411" actId="20577"/>
          <ac:spMkLst>
            <pc:docMk/>
            <pc:sldMk cId="2263202678" sldId="332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1D0F3909-30C2-4D1B-819D-4EE33382764D}" dt="2021-04-22T11:25:02.409" v="1412" actId="20577"/>
          <ac:graphicFrameMkLst>
            <pc:docMk/>
            <pc:sldMk cId="2263202678" sldId="332"/>
            <ac:graphicFrameMk id="11" creationId="{01D8FA74-B52F-450A-9F2D-E464ACEF1C69}"/>
          </ac:graphicFrameMkLst>
        </pc:graphicFrameChg>
      </pc:sldChg>
      <pc:sldChg chg="modSp add mod">
        <pc:chgData name="William Grey" userId="37b73424-c081-4fc2-b1af-363f4f3fd4f3" providerId="ADAL" clId="{1D0F3909-30C2-4D1B-819D-4EE33382764D}" dt="2021-04-22T11:25:09.921" v="1416" actId="20577"/>
        <pc:sldMkLst>
          <pc:docMk/>
          <pc:sldMk cId="503724803" sldId="333"/>
        </pc:sldMkLst>
        <pc:spChg chg="mod">
          <ac:chgData name="William Grey" userId="37b73424-c081-4fc2-b1af-363f4f3fd4f3" providerId="ADAL" clId="{1D0F3909-30C2-4D1B-819D-4EE33382764D}" dt="2021-04-22T11:25:07.513" v="1415" actId="20577"/>
          <ac:spMkLst>
            <pc:docMk/>
            <pc:sldMk cId="503724803" sldId="333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1D0F3909-30C2-4D1B-819D-4EE33382764D}" dt="2021-04-22T11:25:09.921" v="1416" actId="20577"/>
          <ac:graphicFrameMkLst>
            <pc:docMk/>
            <pc:sldMk cId="503724803" sldId="333"/>
            <ac:graphicFrameMk id="11" creationId="{01D8FA74-B52F-450A-9F2D-E464ACEF1C69}"/>
          </ac:graphicFrameMkLst>
        </pc:graphicFrameChg>
      </pc:sldChg>
      <pc:sldChg chg="add del">
        <pc:chgData name="William Grey" userId="37b73424-c081-4fc2-b1af-363f4f3fd4f3" providerId="ADAL" clId="{1D0F3909-30C2-4D1B-819D-4EE33382764D}" dt="2021-04-22T11:22:12.659" v="1345" actId="47"/>
        <pc:sldMkLst>
          <pc:docMk/>
          <pc:sldMk cId="880730351" sldId="333"/>
        </pc:sldMkLst>
      </pc:sldChg>
      <pc:sldChg chg="modSp add mod">
        <pc:chgData name="William Grey" userId="37b73424-c081-4fc2-b1af-363f4f3fd4f3" providerId="ADAL" clId="{1D0F3909-30C2-4D1B-819D-4EE33382764D}" dt="2021-04-22T11:25:18.368" v="1420" actId="20577"/>
        <pc:sldMkLst>
          <pc:docMk/>
          <pc:sldMk cId="859962764" sldId="334"/>
        </pc:sldMkLst>
        <pc:spChg chg="mod">
          <ac:chgData name="William Grey" userId="37b73424-c081-4fc2-b1af-363f4f3fd4f3" providerId="ADAL" clId="{1D0F3909-30C2-4D1B-819D-4EE33382764D}" dt="2021-04-22T11:25:14.809" v="1419" actId="20577"/>
          <ac:spMkLst>
            <pc:docMk/>
            <pc:sldMk cId="859962764" sldId="334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1D0F3909-30C2-4D1B-819D-4EE33382764D}" dt="2021-04-22T11:25:18.368" v="1420" actId="20577"/>
          <ac:graphicFrameMkLst>
            <pc:docMk/>
            <pc:sldMk cId="859962764" sldId="334"/>
            <ac:graphicFrameMk id="11" creationId="{01D8FA74-B52F-450A-9F2D-E464ACEF1C69}"/>
          </ac:graphicFrameMkLst>
        </pc:graphicFrameChg>
      </pc:sldChg>
      <pc:sldChg chg="add del">
        <pc:chgData name="William Grey" userId="37b73424-c081-4fc2-b1af-363f4f3fd4f3" providerId="ADAL" clId="{1D0F3909-30C2-4D1B-819D-4EE33382764D}" dt="2021-04-22T11:22:15.161" v="1346" actId="47"/>
        <pc:sldMkLst>
          <pc:docMk/>
          <pc:sldMk cId="2085660891" sldId="334"/>
        </pc:sldMkLst>
      </pc:sldChg>
      <pc:sldChg chg="modSp add mod">
        <pc:chgData name="William Grey" userId="37b73424-c081-4fc2-b1af-363f4f3fd4f3" providerId="ADAL" clId="{1D0F3909-30C2-4D1B-819D-4EE33382764D}" dt="2021-04-22T11:26:37.256" v="1532" actId="20577"/>
        <pc:sldMkLst>
          <pc:docMk/>
          <pc:sldMk cId="2219625844" sldId="335"/>
        </pc:sldMkLst>
        <pc:spChg chg="mod">
          <ac:chgData name="William Grey" userId="37b73424-c081-4fc2-b1af-363f4f3fd4f3" providerId="ADAL" clId="{1D0F3909-30C2-4D1B-819D-4EE33382764D}" dt="2021-04-22T11:26:37.256" v="1532" actId="20577"/>
          <ac:spMkLst>
            <pc:docMk/>
            <pc:sldMk cId="2219625844" sldId="335"/>
            <ac:spMk id="3" creationId="{B05188DD-21B4-4ED3-9F9E-CF9E0E37654F}"/>
          </ac:spMkLst>
        </pc:spChg>
        <pc:graphicFrameChg chg="mod modGraphic">
          <ac:chgData name="William Grey" userId="37b73424-c081-4fc2-b1af-363f4f3fd4f3" providerId="ADAL" clId="{1D0F3909-30C2-4D1B-819D-4EE33382764D}" dt="2021-04-22T11:26:05.787" v="1469" actId="1076"/>
          <ac:graphicFrameMkLst>
            <pc:docMk/>
            <pc:sldMk cId="2219625844" sldId="335"/>
            <ac:graphicFrameMk id="11" creationId="{8EF81347-FCFA-4FE0-A925-840CF4B95582}"/>
          </ac:graphicFrameMkLst>
        </pc:graphicFrameChg>
      </pc:sldChg>
      <pc:sldChg chg="add del">
        <pc:chgData name="William Grey" userId="37b73424-c081-4fc2-b1af-363f4f3fd4f3" providerId="ADAL" clId="{1D0F3909-30C2-4D1B-819D-4EE33382764D}" dt="2021-04-22T11:22:17.697" v="1347" actId="47"/>
        <pc:sldMkLst>
          <pc:docMk/>
          <pc:sldMk cId="3211079182" sldId="335"/>
        </pc:sldMkLst>
      </pc:sldChg>
      <pc:sldMasterChg chg="new del mod addSldLayout delSldLayout">
        <pc:chgData name="William Grey" userId="37b73424-c081-4fc2-b1af-363f4f3fd4f3" providerId="ADAL" clId="{1D0F3909-30C2-4D1B-819D-4EE33382764D}" dt="2021-04-21T13:01:21.263" v="1" actId="6938"/>
        <pc:sldMasterMkLst>
          <pc:docMk/>
          <pc:sldMasterMk cId="358217116" sldId="2147483660"/>
        </pc:sldMasterMkLst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1106208061" sldId="2147483661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3880012709" sldId="2147483662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1373232438" sldId="2147483663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743952885" sldId="2147483664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3666409864" sldId="2147483665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105778493" sldId="2147483666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1683605613" sldId="2147483667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119269001" sldId="2147483668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2593594073" sldId="2147483669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2239742995" sldId="2147483670"/>
          </pc:sldLayoutMkLst>
        </pc:sldLayoutChg>
        <pc:sldLayoutChg chg="new del replId">
          <pc:chgData name="William Grey" userId="37b73424-c081-4fc2-b1af-363f4f3fd4f3" providerId="ADAL" clId="{1D0F3909-30C2-4D1B-819D-4EE33382764D}" dt="2021-04-21T13:01:21.263" v="1" actId="6938"/>
          <pc:sldLayoutMkLst>
            <pc:docMk/>
            <pc:sldMasterMk cId="358217116" sldId="2147483660"/>
            <pc:sldLayoutMk cId="2763656742" sldId="2147483671"/>
          </pc:sldLayoutMkLst>
        </pc:sldLayoutChg>
      </pc:sldMasterChg>
    </pc:docChg>
  </pc:docChgLst>
  <pc:docChgLst>
    <pc:chgData name="William Grey" userId="37b73424-c081-4fc2-b1af-363f4f3fd4f3" providerId="ADAL" clId="{A685CEA9-70EF-4908-BB7A-DB2F36EE68F0}"/>
    <pc:docChg chg="undo custSel addSld delSld modSld sldOrd">
      <pc:chgData name="William Grey" userId="37b73424-c081-4fc2-b1af-363f4f3fd4f3" providerId="ADAL" clId="{A685CEA9-70EF-4908-BB7A-DB2F36EE68F0}" dt="2020-09-04T14:44:57.322" v="417" actId="20577"/>
      <pc:docMkLst>
        <pc:docMk/>
      </pc:docMkLst>
      <pc:sldChg chg="modSp del mod ord">
        <pc:chgData name="William Grey" userId="37b73424-c081-4fc2-b1af-363f4f3fd4f3" providerId="ADAL" clId="{A685CEA9-70EF-4908-BB7A-DB2F36EE68F0}" dt="2020-09-04T14:38:15.909" v="246" actId="47"/>
        <pc:sldMkLst>
          <pc:docMk/>
          <pc:sldMk cId="283026345" sldId="259"/>
        </pc:sldMkLst>
        <pc:spChg chg="mod">
          <ac:chgData name="William Grey" userId="37b73424-c081-4fc2-b1af-363f4f3fd4f3" providerId="ADAL" clId="{A685CEA9-70EF-4908-BB7A-DB2F36EE68F0}" dt="2020-09-04T14:35:14.376" v="206" actId="20577"/>
          <ac:spMkLst>
            <pc:docMk/>
            <pc:sldMk cId="283026345" sldId="259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A685CEA9-70EF-4908-BB7A-DB2F36EE68F0}" dt="2020-09-04T14:42:05.878" v="353" actId="20577"/>
        <pc:sldMkLst>
          <pc:docMk/>
          <pc:sldMk cId="4108021612" sldId="260"/>
        </pc:sldMkLst>
        <pc:spChg chg="mod">
          <ac:chgData name="William Grey" userId="37b73424-c081-4fc2-b1af-363f4f3fd4f3" providerId="ADAL" clId="{A685CEA9-70EF-4908-BB7A-DB2F36EE68F0}" dt="2020-09-04T14:41:59.920" v="349" actId="20577"/>
          <ac:spMkLst>
            <pc:docMk/>
            <pc:sldMk cId="4108021612" sldId="260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42:05.878" v="353" actId="20577"/>
          <ac:spMkLst>
            <pc:docMk/>
            <pc:sldMk cId="4108021612" sldId="260"/>
            <ac:spMk id="3" creationId="{00000000-0000-0000-0000-000000000000}"/>
          </ac:spMkLst>
        </pc:spChg>
      </pc:sldChg>
      <pc:sldChg chg="modSp mod ord">
        <pc:chgData name="William Grey" userId="37b73424-c081-4fc2-b1af-363f4f3fd4f3" providerId="ADAL" clId="{A685CEA9-70EF-4908-BB7A-DB2F36EE68F0}" dt="2020-09-04T14:35:01.382" v="189" actId="20577"/>
        <pc:sldMkLst>
          <pc:docMk/>
          <pc:sldMk cId="2844517673" sldId="297"/>
        </pc:sldMkLst>
        <pc:spChg chg="mod">
          <ac:chgData name="William Grey" userId="37b73424-c081-4fc2-b1af-363f4f3fd4f3" providerId="ADAL" clId="{A685CEA9-70EF-4908-BB7A-DB2F36EE68F0}" dt="2020-09-04T14:35:01.382" v="189" actId="20577"/>
          <ac:spMkLst>
            <pc:docMk/>
            <pc:sldMk cId="2844517673" sldId="297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34:11.428" v="116" actId="207"/>
          <ac:spMkLst>
            <pc:docMk/>
            <pc:sldMk cId="2844517673" sldId="29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685CEA9-70EF-4908-BB7A-DB2F36EE68F0}" dt="2020-09-04T14:44:57.322" v="417" actId="20577"/>
        <pc:sldMkLst>
          <pc:docMk/>
          <pc:sldMk cId="1189294408" sldId="307"/>
        </pc:sldMkLst>
        <pc:spChg chg="mod">
          <ac:chgData name="William Grey" userId="37b73424-c081-4fc2-b1af-363f4f3fd4f3" providerId="ADAL" clId="{A685CEA9-70EF-4908-BB7A-DB2F36EE68F0}" dt="2020-09-04T14:44:57.322" v="417" actId="20577"/>
          <ac:spMkLst>
            <pc:docMk/>
            <pc:sldMk cId="1189294408" sldId="307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43:43.752" v="376" actId="207"/>
          <ac:spMkLst>
            <pc:docMk/>
            <pc:sldMk cId="1189294408" sldId="30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685CEA9-70EF-4908-BB7A-DB2F36EE68F0}" dt="2020-09-04T14:38:12.243" v="245" actId="27636"/>
        <pc:sldMkLst>
          <pc:docMk/>
          <pc:sldMk cId="1168892454" sldId="308"/>
        </pc:sldMkLst>
        <pc:spChg chg="mod">
          <ac:chgData name="William Grey" userId="37b73424-c081-4fc2-b1af-363f4f3fd4f3" providerId="ADAL" clId="{A685CEA9-70EF-4908-BB7A-DB2F36EE68F0}" dt="2020-09-04T14:35:24.124" v="223" actId="20577"/>
          <ac:spMkLst>
            <pc:docMk/>
            <pc:sldMk cId="1168892454" sldId="308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38:12.243" v="245" actId="27636"/>
          <ac:spMkLst>
            <pc:docMk/>
            <pc:sldMk cId="1168892454" sldId="308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A685CEA9-70EF-4908-BB7A-DB2F36EE68F0}" dt="2020-09-04T14:34:53.532" v="172" actId="20577"/>
        <pc:sldMkLst>
          <pc:docMk/>
          <pc:sldMk cId="1891520784" sldId="315"/>
        </pc:sldMkLst>
        <pc:spChg chg="mod">
          <ac:chgData name="William Grey" userId="37b73424-c081-4fc2-b1af-363f4f3fd4f3" providerId="ADAL" clId="{A685CEA9-70EF-4908-BB7A-DB2F36EE68F0}" dt="2020-09-04T14:34:53.532" v="172" actId="20577"/>
          <ac:spMkLst>
            <pc:docMk/>
            <pc:sldMk cId="1891520784" sldId="315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34:40.248" v="125" actId="20577"/>
          <ac:spMkLst>
            <pc:docMk/>
            <pc:sldMk cId="1891520784" sldId="315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A685CEA9-70EF-4908-BB7A-DB2F36EE68F0}" dt="2020-09-04T14:40:49.507" v="313" actId="207"/>
        <pc:sldMkLst>
          <pc:docMk/>
          <pc:sldMk cId="1837378903" sldId="316"/>
        </pc:sldMkLst>
        <pc:spChg chg="mod">
          <ac:chgData name="William Grey" userId="37b73424-c081-4fc2-b1af-363f4f3fd4f3" providerId="ADAL" clId="{A685CEA9-70EF-4908-BB7A-DB2F36EE68F0}" dt="2020-09-04T14:40:49.507" v="313" actId="207"/>
          <ac:spMkLst>
            <pc:docMk/>
            <pc:sldMk cId="1837378903" sldId="316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A685CEA9-70EF-4908-BB7A-DB2F36EE68F0}" dt="2020-09-04T14:41:39.172" v="340" actId="20577"/>
        <pc:sldMkLst>
          <pc:docMk/>
          <pc:sldMk cId="2611388419" sldId="317"/>
        </pc:sldMkLst>
        <pc:spChg chg="mod">
          <ac:chgData name="William Grey" userId="37b73424-c081-4fc2-b1af-363f4f3fd4f3" providerId="ADAL" clId="{A685CEA9-70EF-4908-BB7A-DB2F36EE68F0}" dt="2020-09-04T14:41:39.172" v="340" actId="20577"/>
          <ac:spMkLst>
            <pc:docMk/>
            <pc:sldMk cId="2611388419" sldId="317"/>
            <ac:spMk id="2" creationId="{00000000-0000-0000-0000-000000000000}"/>
          </ac:spMkLst>
        </pc:spChg>
        <pc:spChg chg="mod">
          <ac:chgData name="William Grey" userId="37b73424-c081-4fc2-b1af-363f4f3fd4f3" providerId="ADAL" clId="{A685CEA9-70EF-4908-BB7A-DB2F36EE68F0}" dt="2020-09-04T14:41:32.033" v="332" actId="20577"/>
          <ac:spMkLst>
            <pc:docMk/>
            <pc:sldMk cId="2611388419" sldId="317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A685CEA9-70EF-4908-BB7A-DB2F36EE68F0}" dt="2020-09-04T14:44:35.415" v="409" actId="20577"/>
        <pc:sldMkLst>
          <pc:docMk/>
          <pc:sldMk cId="227682604" sldId="318"/>
        </pc:sldMkLst>
        <pc:spChg chg="mod">
          <ac:chgData name="William Grey" userId="37b73424-c081-4fc2-b1af-363f4f3fd4f3" providerId="ADAL" clId="{A685CEA9-70EF-4908-BB7A-DB2F36EE68F0}" dt="2020-09-04T14:44:35.415" v="409" actId="20577"/>
          <ac:spMkLst>
            <pc:docMk/>
            <pc:sldMk cId="227682604" sldId="318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9D164108-8148-409E-9DFB-DB8BA7ED2F3A}"/>
    <pc:docChg chg="custSel addSld delSld modSld">
      <pc:chgData name="William Grey" userId="37b73424-c081-4fc2-b1af-363f4f3fd4f3" providerId="ADAL" clId="{9D164108-8148-409E-9DFB-DB8BA7ED2F3A}" dt="2021-05-18T14:03:33.261" v="96" actId="47"/>
      <pc:docMkLst>
        <pc:docMk/>
      </pc:docMkLst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593842532" sldId="283"/>
        </pc:sldMkLst>
      </pc:sldChg>
      <pc:sldChg chg="modSp mod">
        <pc:chgData name="William Grey" userId="37b73424-c081-4fc2-b1af-363f4f3fd4f3" providerId="ADAL" clId="{9D164108-8148-409E-9DFB-DB8BA7ED2F3A}" dt="2021-05-18T10:19:12.364" v="7"/>
        <pc:sldMkLst>
          <pc:docMk/>
          <pc:sldMk cId="3727083639" sldId="285"/>
        </pc:sldMkLst>
        <pc:spChg chg="mod">
          <ac:chgData name="William Grey" userId="37b73424-c081-4fc2-b1af-363f4f3fd4f3" providerId="ADAL" clId="{9D164108-8148-409E-9DFB-DB8BA7ED2F3A}" dt="2021-05-18T10:19:12.364" v="7"/>
          <ac:spMkLst>
            <pc:docMk/>
            <pc:sldMk cId="3727083639" sldId="285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569322829" sldId="289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730254054" sldId="291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691262880" sldId="292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3754660941" sldId="296"/>
        </pc:sldMkLst>
      </pc:sldChg>
      <pc:sldChg chg="addSp modSp mod">
        <pc:chgData name="William Grey" userId="37b73424-c081-4fc2-b1af-363f4f3fd4f3" providerId="ADAL" clId="{9D164108-8148-409E-9DFB-DB8BA7ED2F3A}" dt="2021-05-18T10:20:53.916" v="64" actId="1076"/>
        <pc:sldMkLst>
          <pc:docMk/>
          <pc:sldMk cId="4038188833" sldId="298"/>
        </pc:sldMkLst>
        <pc:picChg chg="add mod">
          <ac:chgData name="William Grey" userId="37b73424-c081-4fc2-b1af-363f4f3fd4f3" providerId="ADAL" clId="{9D164108-8148-409E-9DFB-DB8BA7ED2F3A}" dt="2021-05-18T10:20:53.916" v="64" actId="1076"/>
          <ac:picMkLst>
            <pc:docMk/>
            <pc:sldMk cId="4038188833" sldId="298"/>
            <ac:picMk id="4" creationId="{8591BC7A-9622-4181-90F8-8AF984A3BB89}"/>
          </ac:picMkLst>
        </pc:picChg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183409981" sldId="299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324994533" sldId="300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008865798" sldId="301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66681513" sldId="302"/>
        </pc:sldMkLst>
      </pc:sldChg>
      <pc:sldChg chg="del">
        <pc:chgData name="William Grey" userId="37b73424-c081-4fc2-b1af-363f4f3fd4f3" providerId="ADAL" clId="{9D164108-8148-409E-9DFB-DB8BA7ED2F3A}" dt="2021-05-18T10:18:18.960" v="4" actId="2696"/>
        <pc:sldMkLst>
          <pc:docMk/>
          <pc:sldMk cId="3522613475" sldId="303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561852318" sldId="304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096980463" sldId="305"/>
        </pc:sldMkLst>
      </pc:sldChg>
      <pc:sldChg chg="modSp mod">
        <pc:chgData name="William Grey" userId="37b73424-c081-4fc2-b1af-363f4f3fd4f3" providerId="ADAL" clId="{9D164108-8148-409E-9DFB-DB8BA7ED2F3A}" dt="2021-05-18T10:14:57.728" v="1" actId="313"/>
        <pc:sldMkLst>
          <pc:docMk/>
          <pc:sldMk cId="1168892454" sldId="308"/>
        </pc:sldMkLst>
        <pc:spChg chg="mod">
          <ac:chgData name="William Grey" userId="37b73424-c081-4fc2-b1af-363f4f3fd4f3" providerId="ADAL" clId="{9D164108-8148-409E-9DFB-DB8BA7ED2F3A}" dt="2021-05-18T10:14:57.728" v="1" actId="313"/>
          <ac:spMkLst>
            <pc:docMk/>
            <pc:sldMk cId="1168892454" sldId="308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259059869" sldId="309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1489246993" sldId="310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3751256971" sldId="311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18361849" sldId="312"/>
        </pc:sldMkLst>
      </pc:sldChg>
      <pc:sldChg chg="del">
        <pc:chgData name="William Grey" userId="37b73424-c081-4fc2-b1af-363f4f3fd4f3" providerId="ADAL" clId="{9D164108-8148-409E-9DFB-DB8BA7ED2F3A}" dt="2021-05-18T10:18:03.120" v="3" actId="2696"/>
        <pc:sldMkLst>
          <pc:docMk/>
          <pc:sldMk cId="2148465945" sldId="313"/>
        </pc:sldMkLst>
      </pc:sldChg>
      <pc:sldChg chg="modSp mod">
        <pc:chgData name="William Grey" userId="37b73424-c081-4fc2-b1af-363f4f3fd4f3" providerId="ADAL" clId="{9D164108-8148-409E-9DFB-DB8BA7ED2F3A}" dt="2021-05-18T10:15:24.430" v="2" actId="255"/>
        <pc:sldMkLst>
          <pc:docMk/>
          <pc:sldMk cId="1403959010" sldId="314"/>
        </pc:sldMkLst>
        <pc:spChg chg="mod">
          <ac:chgData name="William Grey" userId="37b73424-c081-4fc2-b1af-363f4f3fd4f3" providerId="ADAL" clId="{9D164108-8148-409E-9DFB-DB8BA7ED2F3A}" dt="2021-05-18T10:15:24.430" v="2" actId="255"/>
          <ac:spMkLst>
            <pc:docMk/>
            <pc:sldMk cId="1403959010" sldId="314"/>
            <ac:spMk id="2" creationId="{1F2A186F-A057-4C26-9689-3F54B8EDB66A}"/>
          </ac:spMkLst>
        </pc:spChg>
      </pc:sldChg>
      <pc:sldChg chg="addSp modSp add mod">
        <pc:chgData name="William Grey" userId="37b73424-c081-4fc2-b1af-363f4f3fd4f3" providerId="ADAL" clId="{9D164108-8148-409E-9DFB-DB8BA7ED2F3A}" dt="2021-05-18T10:20:41.685" v="61"/>
        <pc:sldMkLst>
          <pc:docMk/>
          <pc:sldMk cId="2077234968" sldId="336"/>
        </pc:sldMkLst>
        <pc:spChg chg="mod">
          <ac:chgData name="William Grey" userId="37b73424-c081-4fc2-b1af-363f4f3fd4f3" providerId="ADAL" clId="{9D164108-8148-409E-9DFB-DB8BA7ED2F3A}" dt="2021-05-18T10:19:24.364" v="9" actId="21"/>
          <ac:spMkLst>
            <pc:docMk/>
            <pc:sldMk cId="2077234968" sldId="336"/>
            <ac:spMk id="3" creationId="{00000000-0000-0000-0000-000000000000}"/>
          </ac:spMkLst>
        </pc:spChg>
        <pc:picChg chg="add mod">
          <ac:chgData name="William Grey" userId="37b73424-c081-4fc2-b1af-363f4f3fd4f3" providerId="ADAL" clId="{9D164108-8148-409E-9DFB-DB8BA7ED2F3A}" dt="2021-05-18T10:20:41.685" v="61"/>
          <ac:picMkLst>
            <pc:docMk/>
            <pc:sldMk cId="2077234968" sldId="336"/>
            <ac:picMk id="4" creationId="{DF57A8FC-303C-4F78-AF7A-E30F82E3F61C}"/>
          </ac:picMkLst>
        </pc:picChg>
      </pc:sldChg>
      <pc:sldChg chg="addSp modSp new mod">
        <pc:chgData name="William Grey" userId="37b73424-c081-4fc2-b1af-363f4f3fd4f3" providerId="ADAL" clId="{9D164108-8148-409E-9DFB-DB8BA7ED2F3A}" dt="2021-05-18T10:20:35.483" v="60" actId="1076"/>
        <pc:sldMkLst>
          <pc:docMk/>
          <pc:sldMk cId="383762674" sldId="337"/>
        </pc:sldMkLst>
        <pc:spChg chg="mod">
          <ac:chgData name="William Grey" userId="37b73424-c081-4fc2-b1af-363f4f3fd4f3" providerId="ADAL" clId="{9D164108-8148-409E-9DFB-DB8BA7ED2F3A}" dt="2021-05-18T10:19:54.549" v="54" actId="20577"/>
          <ac:spMkLst>
            <pc:docMk/>
            <pc:sldMk cId="383762674" sldId="337"/>
            <ac:spMk id="2" creationId="{B5F31B8D-5048-4156-9600-232ABB7BE64E}"/>
          </ac:spMkLst>
        </pc:spChg>
        <pc:spChg chg="mod">
          <ac:chgData name="William Grey" userId="37b73424-c081-4fc2-b1af-363f4f3fd4f3" providerId="ADAL" clId="{9D164108-8148-409E-9DFB-DB8BA7ED2F3A}" dt="2021-05-18T10:19:43.958" v="52" actId="5793"/>
          <ac:spMkLst>
            <pc:docMk/>
            <pc:sldMk cId="383762674" sldId="337"/>
            <ac:spMk id="3" creationId="{4CB90B4C-98FF-4A25-A556-2269C8D4D7F7}"/>
          </ac:spMkLst>
        </pc:spChg>
        <pc:picChg chg="add mod">
          <ac:chgData name="William Grey" userId="37b73424-c081-4fc2-b1af-363f4f3fd4f3" providerId="ADAL" clId="{9D164108-8148-409E-9DFB-DB8BA7ED2F3A}" dt="2021-05-18T10:20:35.483" v="60" actId="1076"/>
          <ac:picMkLst>
            <pc:docMk/>
            <pc:sldMk cId="383762674" sldId="337"/>
            <ac:picMk id="5" creationId="{DD34FF6F-653F-49AD-9E65-2614C7DC1726}"/>
          </ac:picMkLst>
        </pc:picChg>
      </pc:sldChg>
      <pc:sldChg chg="modSp new del mod">
        <pc:chgData name="William Grey" userId="37b73424-c081-4fc2-b1af-363f4f3fd4f3" providerId="ADAL" clId="{9D164108-8148-409E-9DFB-DB8BA7ED2F3A}" dt="2021-05-18T14:03:33.261" v="96" actId="47"/>
        <pc:sldMkLst>
          <pc:docMk/>
          <pc:sldMk cId="4196303337" sldId="338"/>
        </pc:sldMkLst>
        <pc:spChg chg="mod">
          <ac:chgData name="William Grey" userId="37b73424-c081-4fc2-b1af-363f4f3fd4f3" providerId="ADAL" clId="{9D164108-8148-409E-9DFB-DB8BA7ED2F3A}" dt="2021-05-18T14:03:22.827" v="74" actId="20577"/>
          <ac:spMkLst>
            <pc:docMk/>
            <pc:sldMk cId="4196303337" sldId="338"/>
            <ac:spMk id="2" creationId="{C998640F-A7F6-4B8E-A06D-D7F156E33E27}"/>
          </ac:spMkLst>
        </pc:spChg>
        <pc:spChg chg="mod">
          <ac:chgData name="William Grey" userId="37b73424-c081-4fc2-b1af-363f4f3fd4f3" providerId="ADAL" clId="{9D164108-8148-409E-9DFB-DB8BA7ED2F3A}" dt="2021-05-18T14:03:31.211" v="95" actId="20577"/>
          <ac:spMkLst>
            <pc:docMk/>
            <pc:sldMk cId="4196303337" sldId="338"/>
            <ac:spMk id="3" creationId="{746C22DB-2F5D-43EB-A56C-7C5E10C861FB}"/>
          </ac:spMkLst>
        </pc:spChg>
      </pc:sldChg>
    </pc:docChg>
  </pc:docChgLst>
  <pc:docChgLst>
    <pc:chgData name="William Grey" userId="37b73424-c081-4fc2-b1af-363f4f3fd4f3" providerId="ADAL" clId="{6C65D3B2-CC92-48ED-87E3-85B795939105}"/>
    <pc:docChg chg="custSel modSld">
      <pc:chgData name="William Grey" userId="37b73424-c081-4fc2-b1af-363f4f3fd4f3" providerId="ADAL" clId="{6C65D3B2-CC92-48ED-87E3-85B795939105}" dt="2020-09-22T08:31:00.897" v="94" actId="20577"/>
      <pc:docMkLst>
        <pc:docMk/>
      </pc:docMkLst>
      <pc:sldChg chg="modSp mod">
        <pc:chgData name="William Grey" userId="37b73424-c081-4fc2-b1af-363f4f3fd4f3" providerId="ADAL" clId="{6C65D3B2-CC92-48ED-87E3-85B795939105}" dt="2020-09-10T08:57:33.333" v="3" actId="20577"/>
        <pc:sldMkLst>
          <pc:docMk/>
          <pc:sldMk cId="4108021612" sldId="260"/>
        </pc:sldMkLst>
        <pc:spChg chg="mod">
          <ac:chgData name="William Grey" userId="37b73424-c081-4fc2-b1af-363f4f3fd4f3" providerId="ADAL" clId="{6C65D3B2-CC92-48ED-87E3-85B795939105}" dt="2020-09-10T08:57:33.333" v="3" actId="20577"/>
          <ac:spMkLst>
            <pc:docMk/>
            <pc:sldMk cId="4108021612" sldId="26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6C65D3B2-CC92-48ED-87E3-85B795939105}" dt="2020-09-22T08:24:04.624" v="77" actId="20577"/>
        <pc:sldMkLst>
          <pc:docMk/>
          <pc:sldMk cId="569322829" sldId="289"/>
        </pc:sldMkLst>
        <pc:spChg chg="mod">
          <ac:chgData name="William Grey" userId="37b73424-c081-4fc2-b1af-363f4f3fd4f3" providerId="ADAL" clId="{6C65D3B2-CC92-48ED-87E3-85B795939105}" dt="2020-09-22T08:24:04.624" v="77" actId="20577"/>
          <ac:spMkLst>
            <pc:docMk/>
            <pc:sldMk cId="569322829" sldId="28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6C65D3B2-CC92-48ED-87E3-85B795939105}" dt="2020-09-22T08:31:00.897" v="94" actId="20577"/>
        <pc:sldMkLst>
          <pc:docMk/>
          <pc:sldMk cId="1561852318" sldId="304"/>
        </pc:sldMkLst>
        <pc:spChg chg="mod">
          <ac:chgData name="William Grey" userId="37b73424-c081-4fc2-b1af-363f4f3fd4f3" providerId="ADAL" clId="{6C65D3B2-CC92-48ED-87E3-85B795939105}" dt="2020-09-22T08:31:00.897" v="94" actId="20577"/>
          <ac:spMkLst>
            <pc:docMk/>
            <pc:sldMk cId="1561852318" sldId="30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6C65D3B2-CC92-48ED-87E3-85B795939105}" dt="2020-09-10T09:21:00.006" v="66" actId="20577"/>
        <pc:sldMkLst>
          <pc:docMk/>
          <pc:sldMk cId="2148465945" sldId="313"/>
        </pc:sldMkLst>
        <pc:graphicFrameChg chg="mod modGraphic">
          <ac:chgData name="William Grey" userId="37b73424-c081-4fc2-b1af-363f4f3fd4f3" providerId="ADAL" clId="{6C65D3B2-CC92-48ED-87E3-85B795939105}" dt="2020-09-10T09:21:00.006" v="66" actId="20577"/>
          <ac:graphicFrameMkLst>
            <pc:docMk/>
            <pc:sldMk cId="2148465945" sldId="313"/>
            <ac:graphicFrameMk id="4" creationId="{703D2BBE-C1A1-4BDE-8949-513CF246AA9C}"/>
          </ac:graphicFrameMkLst>
        </pc:graphicFrameChg>
      </pc:sldChg>
    </pc:docChg>
  </pc:docChgLst>
  <pc:docChgLst>
    <pc:chgData name="William Grey" userId="37b73424-c081-4fc2-b1af-363f4f3fd4f3" providerId="ADAL" clId="{0EE9CAC6-5905-4803-BE0F-C6162177EBB2}"/>
    <pc:docChg chg="custSel addSld modSld">
      <pc:chgData name="William Grey" userId="37b73424-c081-4fc2-b1af-363f4f3fd4f3" providerId="ADAL" clId="{0EE9CAC6-5905-4803-BE0F-C6162177EBB2}" dt="2019-11-02T21:56:49.986" v="130" actId="20577"/>
      <pc:docMkLst>
        <pc:docMk/>
      </pc:docMkLst>
      <pc:sldChg chg="modSp add">
        <pc:chgData name="William Grey" userId="37b73424-c081-4fc2-b1af-363f4f3fd4f3" providerId="ADAL" clId="{0EE9CAC6-5905-4803-BE0F-C6162177EBB2}" dt="2019-11-02T21:56:49.986" v="130" actId="20577"/>
        <pc:sldMkLst>
          <pc:docMk/>
          <pc:sldMk cId="2666748473" sldId="314"/>
        </pc:sldMkLst>
        <pc:spChg chg="mod">
          <ac:chgData name="William Grey" userId="37b73424-c081-4fc2-b1af-363f4f3fd4f3" providerId="ADAL" clId="{0EE9CAC6-5905-4803-BE0F-C6162177EBB2}" dt="2019-11-02T21:56:49.986" v="130" actId="20577"/>
          <ac:spMkLst>
            <pc:docMk/>
            <pc:sldMk cId="2666748473" sldId="314"/>
            <ac:spMk id="2" creationId="{1F2A186F-A057-4C26-9689-3F54B8EDB66A}"/>
          </ac:spMkLst>
        </pc:spChg>
        <pc:spChg chg="mod">
          <ac:chgData name="William Grey" userId="37b73424-c081-4fc2-b1af-363f4f3fd4f3" providerId="ADAL" clId="{0EE9CAC6-5905-4803-BE0F-C6162177EBB2}" dt="2019-11-02T21:56:19.899" v="30" actId="20577"/>
          <ac:spMkLst>
            <pc:docMk/>
            <pc:sldMk cId="2666748473" sldId="314"/>
            <ac:spMk id="3" creationId="{78647BEC-7CB4-44E7-B3BA-9B371569C7A9}"/>
          </ac:spMkLst>
        </pc:spChg>
      </pc:sldChg>
    </pc:docChg>
  </pc:docChgLst>
  <pc:docChgLst>
    <pc:chgData name="William Grey" userId="37b73424-c081-4fc2-b1af-363f4f3fd4f3" providerId="ADAL" clId="{2126481A-B688-4AD4-AC5A-93DD3191BC51}"/>
    <pc:docChg chg="custSel addSld modSld">
      <pc:chgData name="William Grey" userId="37b73424-c081-4fc2-b1af-363f4f3fd4f3" providerId="ADAL" clId="{2126481A-B688-4AD4-AC5A-93DD3191BC51}" dt="2019-09-18T08:41:15.706" v="1242" actId="20577"/>
      <pc:docMkLst>
        <pc:docMk/>
      </pc:docMkLst>
      <pc:sldChg chg="modSp">
        <pc:chgData name="William Grey" userId="37b73424-c081-4fc2-b1af-363f4f3fd4f3" providerId="ADAL" clId="{2126481A-B688-4AD4-AC5A-93DD3191BC51}" dt="2019-09-10T10:21:12.610" v="7" actId="20577"/>
        <pc:sldMkLst>
          <pc:docMk/>
          <pc:sldMk cId="1730254054" sldId="291"/>
        </pc:sldMkLst>
        <pc:spChg chg="mod">
          <ac:chgData name="William Grey" userId="37b73424-c081-4fc2-b1af-363f4f3fd4f3" providerId="ADAL" clId="{2126481A-B688-4AD4-AC5A-93DD3191BC51}" dt="2019-09-10T10:21:12.610" v="7" actId="20577"/>
          <ac:spMkLst>
            <pc:docMk/>
            <pc:sldMk cId="1730254054" sldId="291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2126481A-B688-4AD4-AC5A-93DD3191BC51}" dt="2019-09-06T10:32:16.012" v="0" actId="20577"/>
        <pc:sldMkLst>
          <pc:docMk/>
          <pc:sldMk cId="2844517673" sldId="297"/>
        </pc:sldMkLst>
        <pc:spChg chg="mod">
          <ac:chgData name="William Grey" userId="37b73424-c081-4fc2-b1af-363f4f3fd4f3" providerId="ADAL" clId="{2126481A-B688-4AD4-AC5A-93DD3191BC51}" dt="2019-09-06T10:32:16.012" v="0" actId="20577"/>
          <ac:spMkLst>
            <pc:docMk/>
            <pc:sldMk cId="2844517673" sldId="297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2126481A-B688-4AD4-AC5A-93DD3191BC51}" dt="2019-09-11T08:34:01.448" v="1109"/>
        <pc:sldMkLst>
          <pc:docMk/>
          <pc:sldMk cId="2324994533" sldId="300"/>
        </pc:sldMkLst>
        <pc:spChg chg="mod">
          <ac:chgData name="William Grey" userId="37b73424-c081-4fc2-b1af-363f4f3fd4f3" providerId="ADAL" clId="{2126481A-B688-4AD4-AC5A-93DD3191BC51}" dt="2019-09-11T08:34:01.448" v="1109"/>
          <ac:spMkLst>
            <pc:docMk/>
            <pc:sldMk cId="2324994533" sldId="300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2126481A-B688-4AD4-AC5A-93DD3191BC51}" dt="2019-09-11T08:38:57.500" v="1112"/>
        <pc:sldMkLst>
          <pc:docMk/>
          <pc:sldMk cId="166681513" sldId="302"/>
        </pc:sldMkLst>
        <pc:spChg chg="mod">
          <ac:chgData name="William Grey" userId="37b73424-c081-4fc2-b1af-363f4f3fd4f3" providerId="ADAL" clId="{2126481A-B688-4AD4-AC5A-93DD3191BC51}" dt="2019-09-11T08:38:57.500" v="1112"/>
          <ac:spMkLst>
            <pc:docMk/>
            <pc:sldMk cId="166681513" sldId="302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2126481A-B688-4AD4-AC5A-93DD3191BC51}" dt="2019-09-11T07:37:18.159" v="40" actId="5793"/>
        <pc:sldMkLst>
          <pc:docMk/>
          <pc:sldMk cId="1168892454" sldId="308"/>
        </pc:sldMkLst>
        <pc:spChg chg="mod">
          <ac:chgData name="William Grey" userId="37b73424-c081-4fc2-b1af-363f4f3fd4f3" providerId="ADAL" clId="{2126481A-B688-4AD4-AC5A-93DD3191BC51}" dt="2019-09-11T07:37:18.159" v="40" actId="5793"/>
          <ac:spMkLst>
            <pc:docMk/>
            <pc:sldMk cId="1168892454" sldId="308"/>
            <ac:spMk id="3" creationId="{00000000-0000-0000-0000-000000000000}"/>
          </ac:spMkLst>
        </pc:spChg>
      </pc:sldChg>
      <pc:sldChg chg="modSp add modAnim">
        <pc:chgData name="William Grey" userId="37b73424-c081-4fc2-b1af-363f4f3fd4f3" providerId="ADAL" clId="{2126481A-B688-4AD4-AC5A-93DD3191BC51}" dt="2019-09-11T07:41:31.832" v="550" actId="20577"/>
        <pc:sldMkLst>
          <pc:docMk/>
          <pc:sldMk cId="1259059869" sldId="309"/>
        </pc:sldMkLst>
        <pc:spChg chg="mod">
          <ac:chgData name="William Grey" userId="37b73424-c081-4fc2-b1af-363f4f3fd4f3" providerId="ADAL" clId="{2126481A-B688-4AD4-AC5A-93DD3191BC51}" dt="2019-09-11T07:41:31.832" v="550" actId="20577"/>
          <ac:spMkLst>
            <pc:docMk/>
            <pc:sldMk cId="1259059869" sldId="309"/>
            <ac:spMk id="2" creationId="{5E6F5D82-EA32-421C-A078-8784718794A4}"/>
          </ac:spMkLst>
        </pc:spChg>
        <pc:spChg chg="mod">
          <ac:chgData name="William Grey" userId="37b73424-c081-4fc2-b1af-363f4f3fd4f3" providerId="ADAL" clId="{2126481A-B688-4AD4-AC5A-93DD3191BC51}" dt="2019-09-11T07:40:58.102" v="544" actId="20577"/>
          <ac:spMkLst>
            <pc:docMk/>
            <pc:sldMk cId="1259059869" sldId="309"/>
            <ac:spMk id="3" creationId="{6525E3CE-20E6-4837-AE5A-E591ACB735DD}"/>
          </ac:spMkLst>
        </pc:spChg>
      </pc:sldChg>
      <pc:sldChg chg="modSp add">
        <pc:chgData name="William Grey" userId="37b73424-c081-4fc2-b1af-363f4f3fd4f3" providerId="ADAL" clId="{2126481A-B688-4AD4-AC5A-93DD3191BC51}" dt="2019-09-11T08:21:42.482" v="1007" actId="20577"/>
        <pc:sldMkLst>
          <pc:docMk/>
          <pc:sldMk cId="1489246993" sldId="310"/>
        </pc:sldMkLst>
        <pc:spChg chg="mod">
          <ac:chgData name="William Grey" userId="37b73424-c081-4fc2-b1af-363f4f3fd4f3" providerId="ADAL" clId="{2126481A-B688-4AD4-AC5A-93DD3191BC51}" dt="2019-09-11T08:21:27.705" v="997" actId="20577"/>
          <ac:spMkLst>
            <pc:docMk/>
            <pc:sldMk cId="1489246993" sldId="310"/>
            <ac:spMk id="2" creationId="{5C796BFC-D4EC-429B-BED6-E709104C7D5D}"/>
          </ac:spMkLst>
        </pc:spChg>
        <pc:spChg chg="mod">
          <ac:chgData name="William Grey" userId="37b73424-c081-4fc2-b1af-363f4f3fd4f3" providerId="ADAL" clId="{2126481A-B688-4AD4-AC5A-93DD3191BC51}" dt="2019-09-11T08:21:42.482" v="1007" actId="20577"/>
          <ac:spMkLst>
            <pc:docMk/>
            <pc:sldMk cId="1489246993" sldId="310"/>
            <ac:spMk id="3" creationId="{A78EB86E-D7A7-4A01-8AC8-C7979981071A}"/>
          </ac:spMkLst>
        </pc:spChg>
      </pc:sldChg>
      <pc:sldChg chg="modSp add">
        <pc:chgData name="William Grey" userId="37b73424-c081-4fc2-b1af-363f4f3fd4f3" providerId="ADAL" clId="{2126481A-B688-4AD4-AC5A-93DD3191BC51}" dt="2019-09-11T07:46:00.894" v="991"/>
        <pc:sldMkLst>
          <pc:docMk/>
          <pc:sldMk cId="3751256971" sldId="311"/>
        </pc:sldMkLst>
        <pc:spChg chg="mod">
          <ac:chgData name="William Grey" userId="37b73424-c081-4fc2-b1af-363f4f3fd4f3" providerId="ADAL" clId="{2126481A-B688-4AD4-AC5A-93DD3191BC51}" dt="2019-09-11T07:44:46.952" v="828" actId="20577"/>
          <ac:spMkLst>
            <pc:docMk/>
            <pc:sldMk cId="3751256971" sldId="311"/>
            <ac:spMk id="2" creationId="{5C796BFC-D4EC-429B-BED6-E709104C7D5D}"/>
          </ac:spMkLst>
        </pc:spChg>
        <pc:spChg chg="mod">
          <ac:chgData name="William Grey" userId="37b73424-c081-4fc2-b1af-363f4f3fd4f3" providerId="ADAL" clId="{2126481A-B688-4AD4-AC5A-93DD3191BC51}" dt="2019-09-11T07:46:00.894" v="991"/>
          <ac:spMkLst>
            <pc:docMk/>
            <pc:sldMk cId="3751256971" sldId="311"/>
            <ac:spMk id="3" creationId="{A78EB86E-D7A7-4A01-8AC8-C7979981071A}"/>
          </ac:spMkLst>
        </pc:spChg>
      </pc:sldChg>
      <pc:sldChg chg="addSp delSp modSp add">
        <pc:chgData name="William Grey" userId="37b73424-c081-4fc2-b1af-363f4f3fd4f3" providerId="ADAL" clId="{2126481A-B688-4AD4-AC5A-93DD3191BC51}" dt="2019-09-11T08:25:22.562" v="1106" actId="207"/>
        <pc:sldMkLst>
          <pc:docMk/>
          <pc:sldMk cId="218361849" sldId="312"/>
        </pc:sldMkLst>
        <pc:spChg chg="del">
          <ac:chgData name="William Grey" userId="37b73424-c081-4fc2-b1af-363f4f3fd4f3" providerId="ADAL" clId="{2126481A-B688-4AD4-AC5A-93DD3191BC51}" dt="2019-09-11T08:23:34.919" v="1009" actId="3680"/>
          <ac:spMkLst>
            <pc:docMk/>
            <pc:sldMk cId="218361849" sldId="312"/>
            <ac:spMk id="3" creationId="{87AF4DF3-FC73-4AE4-9F49-439791DD2194}"/>
          </ac:spMkLst>
        </pc:spChg>
        <pc:graphicFrameChg chg="add mod ord modGraphic">
          <ac:chgData name="William Grey" userId="37b73424-c081-4fc2-b1af-363f4f3fd4f3" providerId="ADAL" clId="{2126481A-B688-4AD4-AC5A-93DD3191BC51}" dt="2019-09-11T08:25:22.562" v="1106" actId="207"/>
          <ac:graphicFrameMkLst>
            <pc:docMk/>
            <pc:sldMk cId="218361849" sldId="312"/>
            <ac:graphicFrameMk id="4" creationId="{969EC5A5-3081-45C8-8D81-6F3BF3E6FB6C}"/>
          </ac:graphicFrameMkLst>
        </pc:graphicFrameChg>
      </pc:sldChg>
      <pc:sldChg chg="addSp delSp modSp add">
        <pc:chgData name="William Grey" userId="37b73424-c081-4fc2-b1af-363f4f3fd4f3" providerId="ADAL" clId="{2126481A-B688-4AD4-AC5A-93DD3191BC51}" dt="2019-09-18T08:41:15.706" v="1242" actId="20577"/>
        <pc:sldMkLst>
          <pc:docMk/>
          <pc:sldMk cId="2148465945" sldId="313"/>
        </pc:sldMkLst>
        <pc:spChg chg="mod">
          <ac:chgData name="William Grey" userId="37b73424-c081-4fc2-b1af-363f4f3fd4f3" providerId="ADAL" clId="{2126481A-B688-4AD4-AC5A-93DD3191BC51}" dt="2019-09-18T08:41:11.106" v="1236" actId="20577"/>
          <ac:spMkLst>
            <pc:docMk/>
            <pc:sldMk cId="2148465945" sldId="313"/>
            <ac:spMk id="2" creationId="{CE94CF57-ABFB-414E-A9C4-6D928D36A83F}"/>
          </ac:spMkLst>
        </pc:spChg>
        <pc:spChg chg="del">
          <ac:chgData name="William Grey" userId="37b73424-c081-4fc2-b1af-363f4f3fd4f3" providerId="ADAL" clId="{2126481A-B688-4AD4-AC5A-93DD3191BC51}" dt="2019-09-18T08:39:18.750" v="1143" actId="3680"/>
          <ac:spMkLst>
            <pc:docMk/>
            <pc:sldMk cId="2148465945" sldId="313"/>
            <ac:spMk id="3" creationId="{96D3BE92-B61D-44CC-BC9D-7FBCFE8FFBEF}"/>
          </ac:spMkLst>
        </pc:spChg>
        <pc:graphicFrameChg chg="add mod ord modGraphic">
          <ac:chgData name="William Grey" userId="37b73424-c081-4fc2-b1af-363f4f3fd4f3" providerId="ADAL" clId="{2126481A-B688-4AD4-AC5A-93DD3191BC51}" dt="2019-09-18T08:41:15.706" v="1242" actId="20577"/>
          <ac:graphicFrameMkLst>
            <pc:docMk/>
            <pc:sldMk cId="2148465945" sldId="313"/>
            <ac:graphicFrameMk id="4" creationId="{703D2BBE-C1A1-4BDE-8949-513CF246AA9C}"/>
          </ac:graphicFrameMkLst>
        </pc:graphicFrameChg>
      </pc:sldChg>
    </pc:docChg>
  </pc:docChgLst>
  <pc:docChgLst>
    <pc:chgData name="William Grey" userId="37b73424-c081-4fc2-b1af-363f4f3fd4f3" providerId="ADAL" clId="{6E912F26-F174-46FE-BED9-1BD2A6EDF130}"/>
    <pc:docChg chg="custSel addSld delSld modSld sldOrd">
      <pc:chgData name="William Grey" userId="37b73424-c081-4fc2-b1af-363f4f3fd4f3" providerId="ADAL" clId="{6E912F26-F174-46FE-BED9-1BD2A6EDF130}" dt="2021-04-23T11:25:22.840" v="81"/>
      <pc:docMkLst>
        <pc:docMk/>
      </pc:docMkLst>
      <pc:sldChg chg="modSp mod">
        <pc:chgData name="William Grey" userId="37b73424-c081-4fc2-b1af-363f4f3fd4f3" providerId="ADAL" clId="{6E912F26-F174-46FE-BED9-1BD2A6EDF130}" dt="2021-04-23T11:23:35.500" v="72" actId="255"/>
        <pc:sldMkLst>
          <pc:docMk/>
          <pc:sldMk cId="4108021612" sldId="260"/>
        </pc:sldMkLst>
        <pc:spChg chg="mod">
          <ac:chgData name="William Grey" userId="37b73424-c081-4fc2-b1af-363f4f3fd4f3" providerId="ADAL" clId="{6E912F26-F174-46FE-BED9-1BD2A6EDF130}" dt="2021-04-23T11:23:35.500" v="72" actId="255"/>
          <ac:spMkLst>
            <pc:docMk/>
            <pc:sldMk cId="4108021612" sldId="26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6E912F26-F174-46FE-BED9-1BD2A6EDF130}" dt="2021-04-23T11:22:41.092" v="69" actId="20577"/>
        <pc:sldMkLst>
          <pc:docMk/>
          <pc:sldMk cId="3964059232" sldId="261"/>
        </pc:sldMkLst>
        <pc:spChg chg="mod">
          <ac:chgData name="William Grey" userId="37b73424-c081-4fc2-b1af-363f4f3fd4f3" providerId="ADAL" clId="{6E912F26-F174-46FE-BED9-1BD2A6EDF130}" dt="2021-04-23T11:22:41.092" v="69" actId="20577"/>
          <ac:spMkLst>
            <pc:docMk/>
            <pc:sldMk cId="3964059232" sldId="261"/>
            <ac:spMk id="5" creationId="{00000000-0000-0000-0000-000000000000}"/>
          </ac:spMkLst>
        </pc:spChg>
        <pc:graphicFrameChg chg="mod">
          <ac:chgData name="William Grey" userId="37b73424-c081-4fc2-b1af-363f4f3fd4f3" providerId="ADAL" clId="{6E912F26-F174-46FE-BED9-1BD2A6EDF130}" dt="2021-04-23T11:19:16.076" v="61" actId="1076"/>
          <ac:graphicFrameMkLst>
            <pc:docMk/>
            <pc:sldMk cId="3964059232" sldId="261"/>
            <ac:graphicFrameMk id="4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6E912F26-F174-46FE-BED9-1BD2A6EDF130}" dt="2021-04-23T11:13:01.910" v="0"/>
        <pc:sldMkLst>
          <pc:docMk/>
          <pc:sldMk cId="1449460233" sldId="262"/>
        </pc:sldMkLst>
        <pc:spChg chg="mod">
          <ac:chgData name="William Grey" userId="37b73424-c081-4fc2-b1af-363f4f3fd4f3" providerId="ADAL" clId="{6E912F26-F174-46FE-BED9-1BD2A6EDF130}" dt="2021-04-23T11:13:01.910" v="0"/>
          <ac:spMkLst>
            <pc:docMk/>
            <pc:sldMk cId="1449460233" sldId="262"/>
            <ac:spMk id="3" creationId="{E3A67DA6-EE48-418D-9AEA-256BC5482FC6}"/>
          </ac:spMkLst>
        </pc:spChg>
      </pc:sldChg>
      <pc:sldChg chg="modSp del mod ord">
        <pc:chgData name="William Grey" userId="37b73424-c081-4fc2-b1af-363f4f3fd4f3" providerId="ADAL" clId="{6E912F26-F174-46FE-BED9-1BD2A6EDF130}" dt="2021-04-23T11:25:14.166" v="80" actId="2696"/>
        <pc:sldMkLst>
          <pc:docMk/>
          <pc:sldMk cId="1446295226" sldId="285"/>
        </pc:sldMkLst>
        <pc:spChg chg="mod">
          <ac:chgData name="William Grey" userId="37b73424-c081-4fc2-b1af-363f4f3fd4f3" providerId="ADAL" clId="{6E912F26-F174-46FE-BED9-1BD2A6EDF130}" dt="2021-04-23T11:25:08.402" v="79" actId="20577"/>
          <ac:spMkLst>
            <pc:docMk/>
            <pc:sldMk cId="1446295226" sldId="285"/>
            <ac:spMk id="2" creationId="{00000000-0000-0000-0000-000000000000}"/>
          </ac:spMkLst>
        </pc:spChg>
      </pc:sldChg>
      <pc:sldChg chg="add">
        <pc:chgData name="William Grey" userId="37b73424-c081-4fc2-b1af-363f4f3fd4f3" providerId="ADAL" clId="{6E912F26-F174-46FE-BED9-1BD2A6EDF130}" dt="2021-04-23T11:25:22.840" v="81"/>
        <pc:sldMkLst>
          <pc:docMk/>
          <pc:sldMk cId="3727083639" sldId="285"/>
        </pc:sldMkLst>
      </pc:sldChg>
      <pc:sldChg chg="modSp mod">
        <pc:chgData name="William Grey" userId="37b73424-c081-4fc2-b1af-363f4f3fd4f3" providerId="ADAL" clId="{6E912F26-F174-46FE-BED9-1BD2A6EDF130}" dt="2021-04-23T11:23:45.232" v="73" actId="255"/>
        <pc:sldMkLst>
          <pc:docMk/>
          <pc:sldMk cId="1189294408" sldId="307"/>
        </pc:sldMkLst>
        <pc:spChg chg="mod">
          <ac:chgData name="William Grey" userId="37b73424-c081-4fc2-b1af-363f4f3fd4f3" providerId="ADAL" clId="{6E912F26-F174-46FE-BED9-1BD2A6EDF130}" dt="2021-04-23T11:23:45.232" v="73" actId="255"/>
          <ac:spMkLst>
            <pc:docMk/>
            <pc:sldMk cId="1189294408" sldId="30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6E912F26-F174-46FE-BED9-1BD2A6EDF130}" dt="2021-04-23T11:19:02.202" v="60" actId="1076"/>
        <pc:sldMkLst>
          <pc:docMk/>
          <pc:sldMk cId="1168892454" sldId="308"/>
        </pc:sldMkLst>
        <pc:spChg chg="mod">
          <ac:chgData name="William Grey" userId="37b73424-c081-4fc2-b1af-363f4f3fd4f3" providerId="ADAL" clId="{6E912F26-F174-46FE-BED9-1BD2A6EDF130}" dt="2021-04-23T11:18:52.691" v="59" actId="27636"/>
          <ac:spMkLst>
            <pc:docMk/>
            <pc:sldMk cId="1168892454" sldId="308"/>
            <ac:spMk id="3" creationId="{00000000-0000-0000-0000-000000000000}"/>
          </ac:spMkLst>
        </pc:spChg>
        <pc:spChg chg="mod">
          <ac:chgData name="William Grey" userId="37b73424-c081-4fc2-b1af-363f4f3fd4f3" providerId="ADAL" clId="{6E912F26-F174-46FE-BED9-1BD2A6EDF130}" dt="2021-04-23T11:19:02.202" v="60" actId="1076"/>
          <ac:spMkLst>
            <pc:docMk/>
            <pc:sldMk cId="1168892454" sldId="308"/>
            <ac:spMk id="5" creationId="{BB1797B5-7920-4462-BA5A-B4162B95796A}"/>
          </ac:spMkLst>
        </pc:spChg>
      </pc:sldChg>
      <pc:sldChg chg="add">
        <pc:chgData name="William Grey" userId="37b73424-c081-4fc2-b1af-363f4f3fd4f3" providerId="ADAL" clId="{6E912F26-F174-46FE-BED9-1BD2A6EDF130}" dt="2021-04-23T11:25:22.840" v="81"/>
        <pc:sldMkLst>
          <pc:docMk/>
          <pc:sldMk cId="1403959010" sldId="314"/>
        </pc:sldMkLst>
      </pc:sldChg>
      <pc:sldChg chg="del">
        <pc:chgData name="William Grey" userId="37b73424-c081-4fc2-b1af-363f4f3fd4f3" providerId="ADAL" clId="{6E912F26-F174-46FE-BED9-1BD2A6EDF130}" dt="2021-04-23T11:25:14.166" v="80" actId="2696"/>
        <pc:sldMkLst>
          <pc:docMk/>
          <pc:sldMk cId="2666748473" sldId="314"/>
        </pc:sldMkLst>
      </pc:sldChg>
      <pc:sldChg chg="del">
        <pc:chgData name="William Grey" userId="37b73424-c081-4fc2-b1af-363f4f3fd4f3" providerId="ADAL" clId="{6E912F26-F174-46FE-BED9-1BD2A6EDF130}" dt="2021-04-23T11:16:30.890" v="45" actId="47"/>
        <pc:sldMkLst>
          <pc:docMk/>
          <pc:sldMk cId="1837378903" sldId="316"/>
        </pc:sldMkLst>
      </pc:sldChg>
      <pc:sldChg chg="modSp mod">
        <pc:chgData name="William Grey" userId="37b73424-c081-4fc2-b1af-363f4f3fd4f3" providerId="ADAL" clId="{6E912F26-F174-46FE-BED9-1BD2A6EDF130}" dt="2021-04-23T11:23:17.179" v="70" actId="255"/>
        <pc:sldMkLst>
          <pc:docMk/>
          <pc:sldMk cId="2611388419" sldId="317"/>
        </pc:sldMkLst>
        <pc:spChg chg="mod">
          <ac:chgData name="William Grey" userId="37b73424-c081-4fc2-b1af-363f4f3fd4f3" providerId="ADAL" clId="{6E912F26-F174-46FE-BED9-1BD2A6EDF130}" dt="2021-04-23T11:23:17.179" v="70" actId="255"/>
          <ac:spMkLst>
            <pc:docMk/>
            <pc:sldMk cId="2611388419" sldId="31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6E912F26-F174-46FE-BED9-1BD2A6EDF130}" dt="2021-04-23T11:23:24.424" v="71" actId="255"/>
        <pc:sldMkLst>
          <pc:docMk/>
          <pc:sldMk cId="227682604" sldId="318"/>
        </pc:sldMkLst>
        <pc:spChg chg="mod">
          <ac:chgData name="William Grey" userId="37b73424-c081-4fc2-b1af-363f4f3fd4f3" providerId="ADAL" clId="{6E912F26-F174-46FE-BED9-1BD2A6EDF130}" dt="2021-04-23T11:23:24.424" v="71" actId="255"/>
          <ac:spMkLst>
            <pc:docMk/>
            <pc:sldMk cId="227682604" sldId="31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6E912F26-F174-46FE-BED9-1BD2A6EDF130}" dt="2021-04-23T11:16:13.211" v="44" actId="20577"/>
        <pc:sldMkLst>
          <pc:docMk/>
          <pc:sldMk cId="2616547155" sldId="320"/>
        </pc:sldMkLst>
        <pc:spChg chg="mod">
          <ac:chgData name="William Grey" userId="37b73424-c081-4fc2-b1af-363f4f3fd4f3" providerId="ADAL" clId="{6E912F26-F174-46FE-BED9-1BD2A6EDF130}" dt="2021-04-23T11:16:13.211" v="44" actId="20577"/>
          <ac:spMkLst>
            <pc:docMk/>
            <pc:sldMk cId="2616547155" sldId="320"/>
            <ac:spMk id="3" creationId="{B05188DD-21B4-4ED3-9F9E-CF9E0E37654F}"/>
          </ac:spMkLst>
        </pc:spChg>
      </pc:sldChg>
      <pc:sldChg chg="modSp mod">
        <pc:chgData name="William Grey" userId="37b73424-c081-4fc2-b1af-363f4f3fd4f3" providerId="ADAL" clId="{6E912F26-F174-46FE-BED9-1BD2A6EDF130}" dt="2021-04-23T11:15:23.742" v="7" actId="20577"/>
        <pc:sldMkLst>
          <pc:docMk/>
          <pc:sldMk cId="585028321" sldId="329"/>
        </pc:sldMkLst>
        <pc:spChg chg="mod">
          <ac:chgData name="William Grey" userId="37b73424-c081-4fc2-b1af-363f4f3fd4f3" providerId="ADAL" clId="{6E912F26-F174-46FE-BED9-1BD2A6EDF130}" dt="2021-04-23T11:15:23.742" v="7" actId="20577"/>
          <ac:spMkLst>
            <pc:docMk/>
            <pc:sldMk cId="585028321" sldId="329"/>
            <ac:spMk id="2" creationId="{EC17646B-28A9-4146-A230-CBFFD047C697}"/>
          </ac:spMkLst>
        </pc:spChg>
      </pc:sldChg>
      <pc:sldChg chg="modSp mod">
        <pc:chgData name="William Grey" userId="37b73424-c081-4fc2-b1af-363f4f3fd4f3" providerId="ADAL" clId="{6E912F26-F174-46FE-BED9-1BD2A6EDF130}" dt="2021-04-23T11:15:32.312" v="14" actId="20577"/>
        <pc:sldMkLst>
          <pc:docMk/>
          <pc:sldMk cId="2690736491" sldId="330"/>
        </pc:sldMkLst>
        <pc:spChg chg="mod">
          <ac:chgData name="William Grey" userId="37b73424-c081-4fc2-b1af-363f4f3fd4f3" providerId="ADAL" clId="{6E912F26-F174-46FE-BED9-1BD2A6EDF130}" dt="2021-04-23T11:15:32.312" v="14" actId="20577"/>
          <ac:spMkLst>
            <pc:docMk/>
            <pc:sldMk cId="2690736491" sldId="330"/>
            <ac:spMk id="2" creationId="{EC17646B-28A9-4146-A230-CBFFD047C697}"/>
          </ac:spMkLst>
        </pc:spChg>
      </pc:sldChg>
      <pc:sldChg chg="modSp mod">
        <pc:chgData name="William Grey" userId="37b73424-c081-4fc2-b1af-363f4f3fd4f3" providerId="ADAL" clId="{6E912F26-F174-46FE-BED9-1BD2A6EDF130}" dt="2021-04-23T11:15:37.875" v="21" actId="20577"/>
        <pc:sldMkLst>
          <pc:docMk/>
          <pc:sldMk cId="3980886724" sldId="331"/>
        </pc:sldMkLst>
        <pc:spChg chg="mod">
          <ac:chgData name="William Grey" userId="37b73424-c081-4fc2-b1af-363f4f3fd4f3" providerId="ADAL" clId="{6E912F26-F174-46FE-BED9-1BD2A6EDF130}" dt="2021-04-23T11:15:37.875" v="21" actId="20577"/>
          <ac:spMkLst>
            <pc:docMk/>
            <pc:sldMk cId="3980886724" sldId="331"/>
            <ac:spMk id="2" creationId="{EC17646B-28A9-4146-A230-CBFFD047C697}"/>
          </ac:spMkLst>
        </pc:spChg>
      </pc:sldChg>
      <pc:sldChg chg="modSp mod">
        <pc:chgData name="William Grey" userId="37b73424-c081-4fc2-b1af-363f4f3fd4f3" providerId="ADAL" clId="{6E912F26-F174-46FE-BED9-1BD2A6EDF130}" dt="2021-04-23T11:15:45.165" v="28" actId="20577"/>
        <pc:sldMkLst>
          <pc:docMk/>
          <pc:sldMk cId="2263202678" sldId="332"/>
        </pc:sldMkLst>
        <pc:spChg chg="mod">
          <ac:chgData name="William Grey" userId="37b73424-c081-4fc2-b1af-363f4f3fd4f3" providerId="ADAL" clId="{6E912F26-F174-46FE-BED9-1BD2A6EDF130}" dt="2021-04-23T11:15:45.165" v="28" actId="20577"/>
          <ac:spMkLst>
            <pc:docMk/>
            <pc:sldMk cId="2263202678" sldId="332"/>
            <ac:spMk id="2" creationId="{EC17646B-28A9-4146-A230-CBFFD047C697}"/>
          </ac:spMkLst>
        </pc:spChg>
      </pc:sldChg>
      <pc:sldChg chg="modSp mod">
        <pc:chgData name="William Grey" userId="37b73424-c081-4fc2-b1af-363f4f3fd4f3" providerId="ADAL" clId="{6E912F26-F174-46FE-BED9-1BD2A6EDF130}" dt="2021-04-23T11:15:51.584" v="35" actId="20577"/>
        <pc:sldMkLst>
          <pc:docMk/>
          <pc:sldMk cId="503724803" sldId="333"/>
        </pc:sldMkLst>
        <pc:spChg chg="mod">
          <ac:chgData name="William Grey" userId="37b73424-c081-4fc2-b1af-363f4f3fd4f3" providerId="ADAL" clId="{6E912F26-F174-46FE-BED9-1BD2A6EDF130}" dt="2021-04-23T11:15:51.584" v="35" actId="20577"/>
          <ac:spMkLst>
            <pc:docMk/>
            <pc:sldMk cId="503724803" sldId="333"/>
            <ac:spMk id="2" creationId="{EC17646B-28A9-4146-A230-CBFFD047C697}"/>
          </ac:spMkLst>
        </pc:spChg>
      </pc:sldChg>
      <pc:sldChg chg="modSp mod">
        <pc:chgData name="William Grey" userId="37b73424-c081-4fc2-b1af-363f4f3fd4f3" providerId="ADAL" clId="{6E912F26-F174-46FE-BED9-1BD2A6EDF130}" dt="2021-04-23T11:15:57.106" v="42" actId="20577"/>
        <pc:sldMkLst>
          <pc:docMk/>
          <pc:sldMk cId="859962764" sldId="334"/>
        </pc:sldMkLst>
        <pc:spChg chg="mod">
          <ac:chgData name="William Grey" userId="37b73424-c081-4fc2-b1af-363f4f3fd4f3" providerId="ADAL" clId="{6E912F26-F174-46FE-BED9-1BD2A6EDF130}" dt="2021-04-23T11:15:57.106" v="42" actId="20577"/>
          <ac:spMkLst>
            <pc:docMk/>
            <pc:sldMk cId="859962764" sldId="334"/>
            <ac:spMk id="2" creationId="{EC17646B-28A9-4146-A230-CBFFD047C697}"/>
          </ac:spMkLst>
        </pc:spChg>
      </pc:sldChg>
    </pc:docChg>
  </pc:docChgLst>
  <pc:docChgLst>
    <pc:chgData name="William Grey" userId="37b73424-c081-4fc2-b1af-363f4f3fd4f3" providerId="ADAL" clId="{2B07EAFA-61F0-4192-A45D-0FAD58F5B431}"/>
    <pc:docChg chg="undo custSel addSld delSld modSld sldOrd modMainMaster">
      <pc:chgData name="William Grey" userId="37b73424-c081-4fc2-b1af-363f4f3fd4f3" providerId="ADAL" clId="{2B07EAFA-61F0-4192-A45D-0FAD58F5B431}" dt="2022-10-27T20:35:25.333" v="2850"/>
      <pc:docMkLst>
        <pc:docMk/>
      </pc:docMkLst>
      <pc:sldChg chg="modSp mod">
        <pc:chgData name="William Grey" userId="37b73424-c081-4fc2-b1af-363f4f3fd4f3" providerId="ADAL" clId="{2B07EAFA-61F0-4192-A45D-0FAD58F5B431}" dt="2022-10-24T21:14:28.524" v="5" actId="5793"/>
        <pc:sldMkLst>
          <pc:docMk/>
          <pc:sldMk cId="763271215" sldId="257"/>
        </pc:sldMkLst>
        <pc:spChg chg="mod">
          <ac:chgData name="William Grey" userId="37b73424-c081-4fc2-b1af-363f4f3fd4f3" providerId="ADAL" clId="{2B07EAFA-61F0-4192-A45D-0FAD58F5B431}" dt="2022-10-24T21:14:28.524" v="5" actId="5793"/>
          <ac:spMkLst>
            <pc:docMk/>
            <pc:sldMk cId="763271215" sldId="257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2B07EAFA-61F0-4192-A45D-0FAD58F5B431}" dt="2022-10-24T22:01:52.155" v="1445" actId="47"/>
        <pc:sldMkLst>
          <pc:docMk/>
          <pc:sldMk cId="4108021612" sldId="260"/>
        </pc:sldMkLst>
      </pc:sldChg>
      <pc:sldChg chg="modSp add mod">
        <pc:chgData name="William Grey" userId="37b73424-c081-4fc2-b1af-363f4f3fd4f3" providerId="ADAL" clId="{2B07EAFA-61F0-4192-A45D-0FAD58F5B431}" dt="2022-10-25T19:19:32.441" v="2843" actId="2711"/>
        <pc:sldMkLst>
          <pc:docMk/>
          <pc:sldMk cId="732217471" sldId="261"/>
        </pc:sldMkLst>
        <pc:spChg chg="mod">
          <ac:chgData name="William Grey" userId="37b73424-c081-4fc2-b1af-363f4f3fd4f3" providerId="ADAL" clId="{2B07EAFA-61F0-4192-A45D-0FAD58F5B431}" dt="2022-10-25T19:19:32.441" v="2843" actId="2711"/>
          <ac:spMkLst>
            <pc:docMk/>
            <pc:sldMk cId="732217471" sldId="261"/>
            <ac:spMk id="5" creationId="{00000000-0000-0000-0000-000000000000}"/>
          </ac:spMkLst>
        </pc:spChg>
      </pc:sldChg>
      <pc:sldChg chg="modSp del mod">
        <pc:chgData name="William Grey" userId="37b73424-c081-4fc2-b1af-363f4f3fd4f3" providerId="ADAL" clId="{2B07EAFA-61F0-4192-A45D-0FAD58F5B431}" dt="2022-10-24T22:01:57.938" v="1446" actId="2696"/>
        <pc:sldMkLst>
          <pc:docMk/>
          <pc:sldMk cId="3964059232" sldId="261"/>
        </pc:sldMkLst>
        <pc:spChg chg="mod">
          <ac:chgData name="William Grey" userId="37b73424-c081-4fc2-b1af-363f4f3fd4f3" providerId="ADAL" clId="{2B07EAFA-61F0-4192-A45D-0FAD58F5B431}" dt="2022-10-24T21:47:16.752" v="1136" actId="1076"/>
          <ac:spMkLst>
            <pc:docMk/>
            <pc:sldMk cId="3964059232" sldId="261"/>
            <ac:spMk id="2" creationId="{00000000-0000-0000-0000-000000000000}"/>
          </ac:spMkLst>
        </pc:spChg>
        <pc:spChg chg="mod">
          <ac:chgData name="William Grey" userId="37b73424-c081-4fc2-b1af-363f4f3fd4f3" providerId="ADAL" clId="{2B07EAFA-61F0-4192-A45D-0FAD58F5B431}" dt="2022-10-24T21:54:55.321" v="1301" actId="20577"/>
          <ac:spMkLst>
            <pc:docMk/>
            <pc:sldMk cId="3964059232" sldId="261"/>
            <ac:spMk id="5" creationId="{00000000-0000-0000-0000-000000000000}"/>
          </ac:spMkLst>
        </pc:spChg>
        <pc:graphicFrameChg chg="mod modGraphic">
          <ac:chgData name="William Grey" userId="37b73424-c081-4fc2-b1af-363f4f3fd4f3" providerId="ADAL" clId="{2B07EAFA-61F0-4192-A45D-0FAD58F5B431}" dt="2022-10-24T21:43:45.278" v="859" actId="1076"/>
          <ac:graphicFrameMkLst>
            <pc:docMk/>
            <pc:sldMk cId="3964059232" sldId="261"/>
            <ac:graphicFrameMk id="4" creationId="{00000000-0000-0000-0000-000000000000}"/>
          </ac:graphicFrameMkLst>
        </pc:graphicFrameChg>
      </pc:sldChg>
      <pc:sldChg chg="delSp modSp mod ord">
        <pc:chgData name="William Grey" userId="37b73424-c081-4fc2-b1af-363f4f3fd4f3" providerId="ADAL" clId="{2B07EAFA-61F0-4192-A45D-0FAD58F5B431}" dt="2022-10-25T19:22:30.378" v="2849" actId="20577"/>
        <pc:sldMkLst>
          <pc:docMk/>
          <pc:sldMk cId="1449460233" sldId="262"/>
        </pc:sldMkLst>
        <pc:spChg chg="mod">
          <ac:chgData name="William Grey" userId="37b73424-c081-4fc2-b1af-363f4f3fd4f3" providerId="ADAL" clId="{2B07EAFA-61F0-4192-A45D-0FAD58F5B431}" dt="2022-10-24T22:06:31.030" v="1496" actId="20577"/>
          <ac:spMkLst>
            <pc:docMk/>
            <pc:sldMk cId="1449460233" sldId="262"/>
            <ac:spMk id="2" creationId="{00000000-0000-0000-0000-000000000000}"/>
          </ac:spMkLst>
        </pc:spChg>
        <pc:spChg chg="del mod">
          <ac:chgData name="William Grey" userId="37b73424-c081-4fc2-b1af-363f4f3fd4f3" providerId="ADAL" clId="{2B07EAFA-61F0-4192-A45D-0FAD58F5B431}" dt="2022-10-24T21:37:58.767" v="715" actId="478"/>
          <ac:spMkLst>
            <pc:docMk/>
            <pc:sldMk cId="1449460233" sldId="262"/>
            <ac:spMk id="3" creationId="{E3A67DA6-EE48-418D-9AEA-256BC5482FC6}"/>
          </ac:spMkLst>
        </pc:spChg>
        <pc:spChg chg="mod">
          <ac:chgData name="William Grey" userId="37b73424-c081-4fc2-b1af-363f4f3fd4f3" providerId="ADAL" clId="{2B07EAFA-61F0-4192-A45D-0FAD58F5B431}" dt="2022-10-25T19:22:30.378" v="2849" actId="20577"/>
          <ac:spMkLst>
            <pc:docMk/>
            <pc:sldMk cId="1449460233" sldId="262"/>
            <ac:spMk id="5" creationId="{00000000-0000-0000-0000-000000000000}"/>
          </ac:spMkLst>
        </pc:spChg>
        <pc:graphicFrameChg chg="modGraphic">
          <ac:chgData name="William Grey" userId="37b73424-c081-4fc2-b1af-363f4f3fd4f3" providerId="ADAL" clId="{2B07EAFA-61F0-4192-A45D-0FAD58F5B431}" dt="2022-10-24T21:18:37.389" v="29" actId="113"/>
          <ac:graphicFrameMkLst>
            <pc:docMk/>
            <pc:sldMk cId="1449460233" sldId="262"/>
            <ac:graphicFrameMk id="4" creationId="{00000000-0000-0000-0000-000000000000}"/>
          </ac:graphicFrameMkLst>
        </pc:graphicFrameChg>
      </pc:sldChg>
      <pc:sldChg chg="del">
        <pc:chgData name="William Grey" userId="37b73424-c081-4fc2-b1af-363f4f3fd4f3" providerId="ADAL" clId="{2B07EAFA-61F0-4192-A45D-0FAD58F5B431}" dt="2022-10-24T21:15:57.094" v="8" actId="47"/>
        <pc:sldMkLst>
          <pc:docMk/>
          <pc:sldMk cId="1510066206" sldId="293"/>
        </pc:sldMkLst>
      </pc:sldChg>
      <pc:sldChg chg="del">
        <pc:chgData name="William Grey" userId="37b73424-c081-4fc2-b1af-363f4f3fd4f3" providerId="ADAL" clId="{2B07EAFA-61F0-4192-A45D-0FAD58F5B431}" dt="2022-10-24T21:15:56.342" v="7" actId="47"/>
        <pc:sldMkLst>
          <pc:docMk/>
          <pc:sldMk cId="2729343405" sldId="294"/>
        </pc:sldMkLst>
      </pc:sldChg>
      <pc:sldChg chg="modSp mod">
        <pc:chgData name="William Grey" userId="37b73424-c081-4fc2-b1af-363f4f3fd4f3" providerId="ADAL" clId="{2B07EAFA-61F0-4192-A45D-0FAD58F5B431}" dt="2022-10-24T22:48:46.292" v="2811" actId="20577"/>
        <pc:sldMkLst>
          <pc:docMk/>
          <pc:sldMk cId="3362510341" sldId="295"/>
        </pc:sldMkLst>
        <pc:spChg chg="mod">
          <ac:chgData name="William Grey" userId="37b73424-c081-4fc2-b1af-363f4f3fd4f3" providerId="ADAL" clId="{2B07EAFA-61F0-4192-A45D-0FAD58F5B431}" dt="2022-10-24T22:48:46.292" v="2811" actId="20577"/>
          <ac:spMkLst>
            <pc:docMk/>
            <pc:sldMk cId="3362510341" sldId="295"/>
            <ac:spMk id="3" creationId="{00000000-0000-0000-0000-000000000000}"/>
          </ac:spMkLst>
        </pc:spChg>
        <pc:graphicFrameChg chg="modGraphic">
          <ac:chgData name="William Grey" userId="37b73424-c081-4fc2-b1af-363f4f3fd4f3" providerId="ADAL" clId="{2B07EAFA-61F0-4192-A45D-0FAD58F5B431}" dt="2022-10-24T21:16:29.288" v="11" actId="255"/>
          <ac:graphicFrameMkLst>
            <pc:docMk/>
            <pc:sldMk cId="3362510341" sldId="295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2B07EAFA-61F0-4192-A45D-0FAD58F5B431}" dt="2022-10-25T19:17:41.293" v="2813" actId="27636"/>
        <pc:sldMkLst>
          <pc:docMk/>
          <pc:sldMk cId="4038188833" sldId="298"/>
        </pc:sldMkLst>
        <pc:spChg chg="mod">
          <ac:chgData name="William Grey" userId="37b73424-c081-4fc2-b1af-363f4f3fd4f3" providerId="ADAL" clId="{2B07EAFA-61F0-4192-A45D-0FAD58F5B431}" dt="2022-10-25T19:17:41.293" v="2813" actId="27636"/>
          <ac:spMkLst>
            <pc:docMk/>
            <pc:sldMk cId="4038188833" sldId="298"/>
            <ac:spMk id="3" creationId="{00000000-0000-0000-0000-000000000000}"/>
          </ac:spMkLst>
        </pc:spChg>
      </pc:sldChg>
      <pc:sldChg chg="addSp modSp del mod modAnim">
        <pc:chgData name="William Grey" userId="37b73424-c081-4fc2-b1af-363f4f3fd4f3" providerId="ADAL" clId="{2B07EAFA-61F0-4192-A45D-0FAD58F5B431}" dt="2022-10-24T22:01:57.938" v="1446" actId="2696"/>
        <pc:sldMkLst>
          <pc:docMk/>
          <pc:sldMk cId="1189294408" sldId="307"/>
        </pc:sldMkLst>
        <pc:spChg chg="mod">
          <ac:chgData name="William Grey" userId="37b73424-c081-4fc2-b1af-363f4f3fd4f3" providerId="ADAL" clId="{2B07EAFA-61F0-4192-A45D-0FAD58F5B431}" dt="2022-10-24T22:00:31.056" v="1423" actId="14100"/>
          <ac:spMkLst>
            <pc:docMk/>
            <pc:sldMk cId="1189294408" sldId="307"/>
            <ac:spMk id="3" creationId="{00000000-0000-0000-0000-000000000000}"/>
          </ac:spMkLst>
        </pc:spChg>
        <pc:spChg chg="add mod">
          <ac:chgData name="William Grey" userId="37b73424-c081-4fc2-b1af-363f4f3fd4f3" providerId="ADAL" clId="{2B07EAFA-61F0-4192-A45D-0FAD58F5B431}" dt="2022-10-24T22:01:37.819" v="1443" actId="1076"/>
          <ac:spMkLst>
            <pc:docMk/>
            <pc:sldMk cId="1189294408" sldId="307"/>
            <ac:spMk id="4" creationId="{3EADE93E-4EEF-4311-B403-421F8FD7661F}"/>
          </ac:spMkLst>
        </pc:spChg>
      </pc:sldChg>
      <pc:sldChg chg="modSp add">
        <pc:chgData name="William Grey" userId="37b73424-c081-4fc2-b1af-363f4f3fd4f3" providerId="ADAL" clId="{2B07EAFA-61F0-4192-A45D-0FAD58F5B431}" dt="2022-10-24T22:45:28.815" v="2754" actId="207"/>
        <pc:sldMkLst>
          <pc:docMk/>
          <pc:sldMk cId="3526766587" sldId="307"/>
        </pc:sldMkLst>
        <pc:spChg chg="mod">
          <ac:chgData name="William Grey" userId="37b73424-c081-4fc2-b1af-363f4f3fd4f3" providerId="ADAL" clId="{2B07EAFA-61F0-4192-A45D-0FAD58F5B431}" dt="2022-10-24T22:45:28.815" v="2754" actId="207"/>
          <ac:spMkLst>
            <pc:docMk/>
            <pc:sldMk cId="3526766587" sldId="307"/>
            <ac:spMk id="4" creationId="{3EADE93E-4EEF-4311-B403-421F8FD7661F}"/>
          </ac:spMkLst>
        </pc:spChg>
      </pc:sldChg>
      <pc:sldChg chg="modSp mod modAnim">
        <pc:chgData name="William Grey" userId="37b73424-c081-4fc2-b1af-363f4f3fd4f3" providerId="ADAL" clId="{2B07EAFA-61F0-4192-A45D-0FAD58F5B431}" dt="2022-10-24T22:45:42.964" v="2756" actId="207"/>
        <pc:sldMkLst>
          <pc:docMk/>
          <pc:sldMk cId="1168892454" sldId="308"/>
        </pc:sldMkLst>
        <pc:spChg chg="mod">
          <ac:chgData name="William Grey" userId="37b73424-c081-4fc2-b1af-363f4f3fd4f3" providerId="ADAL" clId="{2B07EAFA-61F0-4192-A45D-0FAD58F5B431}" dt="2022-10-24T21:33:21.589" v="635" actId="27636"/>
          <ac:spMkLst>
            <pc:docMk/>
            <pc:sldMk cId="1168892454" sldId="308"/>
            <ac:spMk id="3" creationId="{00000000-0000-0000-0000-000000000000}"/>
          </ac:spMkLst>
        </pc:spChg>
        <pc:spChg chg="mod">
          <ac:chgData name="William Grey" userId="37b73424-c081-4fc2-b1af-363f4f3fd4f3" providerId="ADAL" clId="{2B07EAFA-61F0-4192-A45D-0FAD58F5B431}" dt="2022-10-24T22:45:42.964" v="2756" actId="207"/>
          <ac:spMkLst>
            <pc:docMk/>
            <pc:sldMk cId="1168892454" sldId="308"/>
            <ac:spMk id="5" creationId="{BB1797B5-7920-4462-BA5A-B4162B95796A}"/>
          </ac:spMkLst>
        </pc:spChg>
      </pc:sldChg>
      <pc:sldChg chg="modSp add mod">
        <pc:chgData name="William Grey" userId="37b73424-c081-4fc2-b1af-363f4f3fd4f3" providerId="ADAL" clId="{2B07EAFA-61F0-4192-A45D-0FAD58F5B431}" dt="2022-10-24T22:33:24.686" v="2574" actId="20577"/>
        <pc:sldMkLst>
          <pc:docMk/>
          <pc:sldMk cId="3099189267" sldId="309"/>
        </pc:sldMkLst>
        <pc:spChg chg="mod">
          <ac:chgData name="William Grey" userId="37b73424-c081-4fc2-b1af-363f4f3fd4f3" providerId="ADAL" clId="{2B07EAFA-61F0-4192-A45D-0FAD58F5B431}" dt="2022-10-24T22:33:24.686" v="2574" actId="20577"/>
          <ac:spMkLst>
            <pc:docMk/>
            <pc:sldMk cId="3099189267" sldId="309"/>
            <ac:spMk id="3" creationId="{31E1F990-3BD6-4A2E-8804-4C67FBC238AF}"/>
          </ac:spMkLst>
        </pc:spChg>
        <pc:graphicFrameChg chg="modGraphic">
          <ac:chgData name="William Grey" userId="37b73424-c081-4fc2-b1af-363f4f3fd4f3" providerId="ADAL" clId="{2B07EAFA-61F0-4192-A45D-0FAD58F5B431}" dt="2022-10-24T22:32:33.305" v="2565" actId="113"/>
          <ac:graphicFrameMkLst>
            <pc:docMk/>
            <pc:sldMk cId="3099189267" sldId="309"/>
            <ac:graphicFrameMk id="4" creationId="{531F05BD-C52F-45C4-A9FC-79C7546AF16D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46:34.262" v="2762" actId="2711"/>
        <pc:sldMkLst>
          <pc:docMk/>
          <pc:sldMk cId="127641926" sldId="310"/>
        </pc:sldMkLst>
        <pc:spChg chg="mod">
          <ac:chgData name="William Grey" userId="37b73424-c081-4fc2-b1af-363f4f3fd4f3" providerId="ADAL" clId="{2B07EAFA-61F0-4192-A45D-0FAD58F5B431}" dt="2022-10-24T22:31:12.870" v="2557" actId="20577"/>
          <ac:spMkLst>
            <pc:docMk/>
            <pc:sldMk cId="127641926" sldId="310"/>
            <ac:spMk id="3" creationId="{00000000-0000-0000-0000-000000000000}"/>
          </ac:spMkLst>
        </pc:spChg>
        <pc:graphicFrameChg chg="modGraphic">
          <ac:chgData name="William Grey" userId="37b73424-c081-4fc2-b1af-363f4f3fd4f3" providerId="ADAL" clId="{2B07EAFA-61F0-4192-A45D-0FAD58F5B431}" dt="2022-10-24T22:46:29.032" v="2761" actId="2711"/>
          <ac:graphicFrameMkLst>
            <pc:docMk/>
            <pc:sldMk cId="127641926" sldId="310"/>
            <ac:graphicFrameMk id="6" creationId="{D51825FC-F940-4E4E-958A-2FB76586CDE4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46:24.188" v="2760" actId="2711"/>
          <ac:graphicFrameMkLst>
            <pc:docMk/>
            <pc:sldMk cId="127641926" sldId="310"/>
            <ac:graphicFrameMk id="7" creationId="{D2A94A52-3120-46A2-8975-6DF49892480B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46:34.262" v="2762" actId="2711"/>
          <ac:graphicFrameMkLst>
            <pc:docMk/>
            <pc:sldMk cId="127641926" sldId="310"/>
            <ac:graphicFrameMk id="8" creationId="{8B8EDA3B-F30E-4FE6-9DF6-E7AF7C05C373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46:45.868" v="2764" actId="2711"/>
        <pc:sldMkLst>
          <pc:docMk/>
          <pc:sldMk cId="1552317313" sldId="311"/>
        </pc:sldMkLst>
        <pc:spChg chg="mod">
          <ac:chgData name="William Grey" userId="37b73424-c081-4fc2-b1af-363f4f3fd4f3" providerId="ADAL" clId="{2B07EAFA-61F0-4192-A45D-0FAD58F5B431}" dt="2022-10-24T22:29:17.859" v="2553" actId="20577"/>
          <ac:spMkLst>
            <pc:docMk/>
            <pc:sldMk cId="1552317313" sldId="311"/>
            <ac:spMk id="2" creationId="{00000000-0000-0000-0000-000000000000}"/>
          </ac:spMkLst>
        </pc:spChg>
        <pc:spChg chg="mod">
          <ac:chgData name="William Grey" userId="37b73424-c081-4fc2-b1af-363f4f3fd4f3" providerId="ADAL" clId="{2B07EAFA-61F0-4192-A45D-0FAD58F5B431}" dt="2022-10-24T22:31:07.051" v="2556" actId="20577"/>
          <ac:spMkLst>
            <pc:docMk/>
            <pc:sldMk cId="1552317313" sldId="311"/>
            <ac:spMk id="3" creationId="{00000000-0000-0000-0000-000000000000}"/>
          </ac:spMkLst>
        </pc:spChg>
        <pc:graphicFrameChg chg="modGraphic">
          <ac:chgData name="William Grey" userId="37b73424-c081-4fc2-b1af-363f4f3fd4f3" providerId="ADAL" clId="{2B07EAFA-61F0-4192-A45D-0FAD58F5B431}" dt="2022-10-24T22:28:49.460" v="2530" actId="12385"/>
          <ac:graphicFrameMkLst>
            <pc:docMk/>
            <pc:sldMk cId="1552317313" sldId="311"/>
            <ac:graphicFrameMk id="6" creationId="{D51825FC-F940-4E4E-958A-2FB76586CDE4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46:45.868" v="2764" actId="2711"/>
          <ac:graphicFrameMkLst>
            <pc:docMk/>
            <pc:sldMk cId="1552317313" sldId="311"/>
            <ac:graphicFrameMk id="7" creationId="{D2A94A52-3120-46A2-8975-6DF49892480B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28:58.317" v="2531" actId="12385"/>
          <ac:graphicFrameMkLst>
            <pc:docMk/>
            <pc:sldMk cId="1552317313" sldId="311"/>
            <ac:graphicFrameMk id="8" creationId="{8B8EDA3B-F30E-4FE6-9DF6-E7AF7C05C373}"/>
          </ac:graphicFrameMkLst>
        </pc:graphicFrameChg>
      </pc:sldChg>
      <pc:sldChg chg="modSp add del mod">
        <pc:chgData name="William Grey" userId="37b73424-c081-4fc2-b1af-363f4f3fd4f3" providerId="ADAL" clId="{2B07EAFA-61F0-4192-A45D-0FAD58F5B431}" dt="2022-10-24T22:37:23.325" v="2631" actId="47"/>
        <pc:sldMkLst>
          <pc:docMk/>
          <pc:sldMk cId="170421552" sldId="312"/>
        </pc:sldMkLst>
        <pc:spChg chg="mod">
          <ac:chgData name="William Grey" userId="37b73424-c081-4fc2-b1af-363f4f3fd4f3" providerId="ADAL" clId="{2B07EAFA-61F0-4192-A45D-0FAD58F5B431}" dt="2022-10-24T22:36:20.260" v="2588" actId="2711"/>
          <ac:spMkLst>
            <pc:docMk/>
            <pc:sldMk cId="170421552" sldId="312"/>
            <ac:spMk id="3" creationId="{31E1F990-3BD6-4A2E-8804-4C67FBC238AF}"/>
          </ac:spMkLst>
        </pc:spChg>
      </pc:sldChg>
      <pc:sldChg chg="modSp add mod modAnim">
        <pc:chgData name="William Grey" userId="37b73424-c081-4fc2-b1af-363f4f3fd4f3" providerId="ADAL" clId="{2B07EAFA-61F0-4192-A45D-0FAD58F5B431}" dt="2022-10-24T22:37:20.232" v="2630"/>
        <pc:sldMkLst>
          <pc:docMk/>
          <pc:sldMk cId="3489336064" sldId="313"/>
        </pc:sldMkLst>
        <pc:spChg chg="mod">
          <ac:chgData name="William Grey" userId="37b73424-c081-4fc2-b1af-363f4f3fd4f3" providerId="ADAL" clId="{2B07EAFA-61F0-4192-A45D-0FAD58F5B431}" dt="2022-10-24T22:36:29.032" v="2589" actId="2711"/>
          <ac:spMkLst>
            <pc:docMk/>
            <pc:sldMk cId="3489336064" sldId="313"/>
            <ac:spMk id="3" creationId="{31E1F990-3BD6-4A2E-8804-4C67FBC238AF}"/>
          </ac:spMkLst>
        </pc:spChg>
        <pc:spChg chg="mod">
          <ac:chgData name="William Grey" userId="37b73424-c081-4fc2-b1af-363f4f3fd4f3" providerId="ADAL" clId="{2B07EAFA-61F0-4192-A45D-0FAD58F5B431}" dt="2022-10-24T22:37:10.200" v="2629" actId="20577"/>
          <ac:spMkLst>
            <pc:docMk/>
            <pc:sldMk cId="3489336064" sldId="313"/>
            <ac:spMk id="4" creationId="{C296C708-86E1-41A8-9C9A-06FECD0E5914}"/>
          </ac:spMkLst>
        </pc:spChg>
      </pc:sldChg>
      <pc:sldChg chg="del">
        <pc:chgData name="William Grey" userId="37b73424-c081-4fc2-b1af-363f4f3fd4f3" providerId="ADAL" clId="{2B07EAFA-61F0-4192-A45D-0FAD58F5B431}" dt="2022-10-24T21:34:06.955" v="639" actId="2696"/>
        <pc:sldMkLst>
          <pc:docMk/>
          <pc:sldMk cId="1403959010" sldId="314"/>
        </pc:sldMkLst>
      </pc:sldChg>
      <pc:sldChg chg="modSp add mod">
        <pc:chgData name="William Grey" userId="37b73424-c081-4fc2-b1af-363f4f3fd4f3" providerId="ADAL" clId="{2B07EAFA-61F0-4192-A45D-0FAD58F5B431}" dt="2022-10-24T22:45:56.772" v="2757" actId="1076"/>
        <pc:sldMkLst>
          <pc:docMk/>
          <pc:sldMk cId="2326568543" sldId="314"/>
        </pc:sldMkLst>
        <pc:spChg chg="mod">
          <ac:chgData name="William Grey" userId="37b73424-c081-4fc2-b1af-363f4f3fd4f3" providerId="ADAL" clId="{2B07EAFA-61F0-4192-A45D-0FAD58F5B431}" dt="2022-10-24T22:45:56.772" v="2757" actId="1076"/>
          <ac:spMkLst>
            <pc:docMk/>
            <pc:sldMk cId="2326568543" sldId="314"/>
            <ac:spMk id="2" creationId="{1F2A186F-A057-4C26-9689-3F54B8EDB66A}"/>
          </ac:spMkLst>
        </pc:spChg>
      </pc:sldChg>
      <pc:sldChg chg="modSp add del mod modAnim">
        <pc:chgData name="William Grey" userId="37b73424-c081-4fc2-b1af-363f4f3fd4f3" providerId="ADAL" clId="{2B07EAFA-61F0-4192-A45D-0FAD58F5B431}" dt="2022-10-24T22:45:36.903" v="2755" actId="207"/>
        <pc:sldMkLst>
          <pc:docMk/>
          <pc:sldMk cId="1891520784" sldId="315"/>
        </pc:sldMkLst>
        <pc:spChg chg="mod">
          <ac:chgData name="William Grey" userId="37b73424-c081-4fc2-b1af-363f4f3fd4f3" providerId="ADAL" clId="{2B07EAFA-61F0-4192-A45D-0FAD58F5B431}" dt="2022-10-24T21:30:36.842" v="553" actId="2711"/>
          <ac:spMkLst>
            <pc:docMk/>
            <pc:sldMk cId="1891520784" sldId="315"/>
            <ac:spMk id="3" creationId="{00000000-0000-0000-0000-000000000000}"/>
          </ac:spMkLst>
        </pc:spChg>
        <pc:spChg chg="mod">
          <ac:chgData name="William Grey" userId="37b73424-c081-4fc2-b1af-363f4f3fd4f3" providerId="ADAL" clId="{2B07EAFA-61F0-4192-A45D-0FAD58F5B431}" dt="2022-10-24T22:45:36.903" v="2755" actId="207"/>
          <ac:spMkLst>
            <pc:docMk/>
            <pc:sldMk cId="1891520784" sldId="315"/>
            <ac:spMk id="4" creationId="{56B188C5-E7C2-48F3-AF1A-E632640DBD30}"/>
          </ac:spMkLst>
        </pc:spChg>
      </pc:sldChg>
      <pc:sldChg chg="modSp add">
        <pc:chgData name="William Grey" userId="37b73424-c081-4fc2-b1af-363f4f3fd4f3" providerId="ADAL" clId="{2B07EAFA-61F0-4192-A45D-0FAD58F5B431}" dt="2022-10-24T22:45:22.354" v="2753" actId="207"/>
        <pc:sldMkLst>
          <pc:docMk/>
          <pc:sldMk cId="927797120" sldId="317"/>
        </pc:sldMkLst>
        <pc:spChg chg="mod">
          <ac:chgData name="William Grey" userId="37b73424-c081-4fc2-b1af-363f4f3fd4f3" providerId="ADAL" clId="{2B07EAFA-61F0-4192-A45D-0FAD58F5B431}" dt="2022-10-24T22:45:22.354" v="2753" actId="207"/>
          <ac:spMkLst>
            <pc:docMk/>
            <pc:sldMk cId="927797120" sldId="317"/>
            <ac:spMk id="6" creationId="{DCD8304C-E8B1-4907-90B6-4F1F9449E94B}"/>
          </ac:spMkLst>
        </pc:spChg>
      </pc:sldChg>
      <pc:sldChg chg="addSp delSp modSp del mod modAnim">
        <pc:chgData name="William Grey" userId="37b73424-c081-4fc2-b1af-363f4f3fd4f3" providerId="ADAL" clId="{2B07EAFA-61F0-4192-A45D-0FAD58F5B431}" dt="2022-10-24T22:01:57.938" v="1446" actId="2696"/>
        <pc:sldMkLst>
          <pc:docMk/>
          <pc:sldMk cId="2611388419" sldId="317"/>
        </pc:sldMkLst>
        <pc:spChg chg="mod">
          <ac:chgData name="William Grey" userId="37b73424-c081-4fc2-b1af-363f4f3fd4f3" providerId="ADAL" clId="{2B07EAFA-61F0-4192-A45D-0FAD58F5B431}" dt="2022-10-24T21:56:10.778" v="1314"/>
          <ac:spMkLst>
            <pc:docMk/>
            <pc:sldMk cId="2611388419" sldId="317"/>
            <ac:spMk id="3" creationId="{00000000-0000-0000-0000-000000000000}"/>
          </ac:spMkLst>
        </pc:spChg>
        <pc:spChg chg="add mod">
          <ac:chgData name="William Grey" userId="37b73424-c081-4fc2-b1af-363f4f3fd4f3" providerId="ADAL" clId="{2B07EAFA-61F0-4192-A45D-0FAD58F5B431}" dt="2022-10-24T21:58:11.037" v="1376" actId="1076"/>
          <ac:spMkLst>
            <pc:docMk/>
            <pc:sldMk cId="2611388419" sldId="317"/>
            <ac:spMk id="6" creationId="{DCD8304C-E8B1-4907-90B6-4F1F9449E94B}"/>
          </ac:spMkLst>
        </pc:spChg>
        <pc:picChg chg="del mod">
          <ac:chgData name="William Grey" userId="37b73424-c081-4fc2-b1af-363f4f3fd4f3" providerId="ADAL" clId="{2B07EAFA-61F0-4192-A45D-0FAD58F5B431}" dt="2022-10-24T21:56:24.950" v="1316" actId="478"/>
          <ac:picMkLst>
            <pc:docMk/>
            <pc:sldMk cId="2611388419" sldId="317"/>
            <ac:picMk id="5" creationId="{1F4BA48E-3363-4A27-B36F-04B5D0CF58D6}"/>
          </ac:picMkLst>
        </pc:picChg>
      </pc:sldChg>
      <pc:sldChg chg="modSp del mod">
        <pc:chgData name="William Grey" userId="37b73424-c081-4fc2-b1af-363f4f3fd4f3" providerId="ADAL" clId="{2B07EAFA-61F0-4192-A45D-0FAD58F5B431}" dt="2022-10-24T21:58:28.370" v="1378" actId="47"/>
        <pc:sldMkLst>
          <pc:docMk/>
          <pc:sldMk cId="227682604" sldId="318"/>
        </pc:sldMkLst>
        <pc:spChg chg="mod">
          <ac:chgData name="William Grey" userId="37b73424-c081-4fc2-b1af-363f4f3fd4f3" providerId="ADAL" clId="{2B07EAFA-61F0-4192-A45D-0FAD58F5B431}" dt="2022-10-24T21:58:01.341" v="1374" actId="14100"/>
          <ac:spMkLst>
            <pc:docMk/>
            <pc:sldMk cId="227682604" sldId="31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B07EAFA-61F0-4192-A45D-0FAD58F5B431}" dt="2022-10-24T22:04:01.252" v="1466" actId="14100"/>
        <pc:sldMkLst>
          <pc:docMk/>
          <pc:sldMk cId="3248776852" sldId="319"/>
        </pc:sldMkLst>
        <pc:graphicFrameChg chg="mod modGraphic">
          <ac:chgData name="William Grey" userId="37b73424-c081-4fc2-b1af-363f4f3fd4f3" providerId="ADAL" clId="{2B07EAFA-61F0-4192-A45D-0FAD58F5B431}" dt="2022-10-24T22:04:01.252" v="1466" actId="14100"/>
          <ac:graphicFrameMkLst>
            <pc:docMk/>
            <pc:sldMk cId="3248776852" sldId="319"/>
            <ac:graphicFrameMk id="5" creationId="{00000000-0000-0000-0000-000000000000}"/>
          </ac:graphicFrameMkLst>
        </pc:graphicFrameChg>
      </pc:sldChg>
      <pc:sldChg chg="del">
        <pc:chgData name="William Grey" userId="37b73424-c081-4fc2-b1af-363f4f3fd4f3" providerId="ADAL" clId="{2B07EAFA-61F0-4192-A45D-0FAD58F5B431}" dt="2022-10-24T21:17:24.580" v="14" actId="47"/>
        <pc:sldMkLst>
          <pc:docMk/>
          <pc:sldMk cId="2616547155" sldId="320"/>
        </pc:sldMkLst>
      </pc:sldChg>
      <pc:sldChg chg="del">
        <pc:chgData name="William Grey" userId="37b73424-c081-4fc2-b1af-363f4f3fd4f3" providerId="ADAL" clId="{2B07EAFA-61F0-4192-A45D-0FAD58F5B431}" dt="2022-10-24T21:17:25.451" v="15" actId="47"/>
        <pc:sldMkLst>
          <pc:docMk/>
          <pc:sldMk cId="319040690" sldId="321"/>
        </pc:sldMkLst>
      </pc:sldChg>
      <pc:sldChg chg="del">
        <pc:chgData name="William Grey" userId="37b73424-c081-4fc2-b1af-363f4f3fd4f3" providerId="ADAL" clId="{2B07EAFA-61F0-4192-A45D-0FAD58F5B431}" dt="2022-10-24T21:17:25.937" v="16" actId="47"/>
        <pc:sldMkLst>
          <pc:docMk/>
          <pc:sldMk cId="2419902588" sldId="322"/>
        </pc:sldMkLst>
      </pc:sldChg>
      <pc:sldChg chg="del">
        <pc:chgData name="William Grey" userId="37b73424-c081-4fc2-b1af-363f4f3fd4f3" providerId="ADAL" clId="{2B07EAFA-61F0-4192-A45D-0FAD58F5B431}" dt="2022-10-24T21:17:26.390" v="17" actId="47"/>
        <pc:sldMkLst>
          <pc:docMk/>
          <pc:sldMk cId="606819885" sldId="323"/>
        </pc:sldMkLst>
      </pc:sldChg>
      <pc:sldChg chg="del">
        <pc:chgData name="William Grey" userId="37b73424-c081-4fc2-b1af-363f4f3fd4f3" providerId="ADAL" clId="{2B07EAFA-61F0-4192-A45D-0FAD58F5B431}" dt="2022-10-24T21:17:27.012" v="18" actId="47"/>
        <pc:sldMkLst>
          <pc:docMk/>
          <pc:sldMk cId="349287710" sldId="324"/>
        </pc:sldMkLst>
      </pc:sldChg>
      <pc:sldChg chg="del">
        <pc:chgData name="William Grey" userId="37b73424-c081-4fc2-b1af-363f4f3fd4f3" providerId="ADAL" clId="{2B07EAFA-61F0-4192-A45D-0FAD58F5B431}" dt="2022-10-24T21:17:27.761" v="19" actId="47"/>
        <pc:sldMkLst>
          <pc:docMk/>
          <pc:sldMk cId="2272084945" sldId="325"/>
        </pc:sldMkLst>
      </pc:sldChg>
      <pc:sldChg chg="del">
        <pc:chgData name="William Grey" userId="37b73424-c081-4fc2-b1af-363f4f3fd4f3" providerId="ADAL" clId="{2B07EAFA-61F0-4192-A45D-0FAD58F5B431}" dt="2022-10-24T21:17:28.394" v="20" actId="47"/>
        <pc:sldMkLst>
          <pc:docMk/>
          <pc:sldMk cId="3201564661" sldId="326"/>
        </pc:sldMkLst>
      </pc:sldChg>
      <pc:sldChg chg="del">
        <pc:chgData name="William Grey" userId="37b73424-c081-4fc2-b1af-363f4f3fd4f3" providerId="ADAL" clId="{2B07EAFA-61F0-4192-A45D-0FAD58F5B431}" dt="2022-10-24T21:17:28.936" v="21" actId="47"/>
        <pc:sldMkLst>
          <pc:docMk/>
          <pc:sldMk cId="2403620652" sldId="327"/>
        </pc:sldMkLst>
      </pc:sldChg>
      <pc:sldChg chg="modSp mod">
        <pc:chgData name="William Grey" userId="37b73424-c081-4fc2-b1af-363f4f3fd4f3" providerId="ADAL" clId="{2B07EAFA-61F0-4192-A45D-0FAD58F5B431}" dt="2022-10-25T19:22:20.869" v="2848" actId="33524"/>
        <pc:sldMkLst>
          <pc:docMk/>
          <pc:sldMk cId="808720682" sldId="328"/>
        </pc:sldMkLst>
        <pc:spChg chg="mod">
          <ac:chgData name="William Grey" userId="37b73424-c081-4fc2-b1af-363f4f3fd4f3" providerId="ADAL" clId="{2B07EAFA-61F0-4192-A45D-0FAD58F5B431}" dt="2022-10-25T19:22:14.387" v="2847" actId="20577"/>
          <ac:spMkLst>
            <pc:docMk/>
            <pc:sldMk cId="808720682" sldId="328"/>
            <ac:spMk id="2" creationId="{EC17646B-28A9-4146-A230-CBFFD047C697}"/>
          </ac:spMkLst>
        </pc:spChg>
        <pc:spChg chg="mod">
          <ac:chgData name="William Grey" userId="37b73424-c081-4fc2-b1af-363f4f3fd4f3" providerId="ADAL" clId="{2B07EAFA-61F0-4192-A45D-0FAD58F5B431}" dt="2022-10-25T19:22:20.869" v="2848" actId="33524"/>
          <ac:spMkLst>
            <pc:docMk/>
            <pc:sldMk cId="808720682" sldId="328"/>
            <ac:spMk id="3" creationId="{B05188DD-21B4-4ED3-9F9E-CF9E0E37654F}"/>
          </ac:spMkLst>
        </pc:spChg>
        <pc:graphicFrameChg chg="mod">
          <ac:chgData name="William Grey" userId="37b73424-c081-4fc2-b1af-363f4f3fd4f3" providerId="ADAL" clId="{2B07EAFA-61F0-4192-A45D-0FAD58F5B431}" dt="2022-10-24T22:13:36.737" v="1909" actId="1076"/>
          <ac:graphicFrameMkLst>
            <pc:docMk/>
            <pc:sldMk cId="808720682" sldId="328"/>
            <ac:graphicFrameMk id="11" creationId="{DA525644-B774-44BA-B251-A6C368CB522B}"/>
          </ac:graphicFrameMkLst>
        </pc:graphicFrameChg>
      </pc:sldChg>
      <pc:sldChg chg="modSp mod">
        <pc:chgData name="William Grey" userId="37b73424-c081-4fc2-b1af-363f4f3fd4f3" providerId="ADAL" clId="{2B07EAFA-61F0-4192-A45D-0FAD58F5B431}" dt="2022-10-24T22:17:15.019" v="2082" actId="1076"/>
        <pc:sldMkLst>
          <pc:docMk/>
          <pc:sldMk cId="585028321" sldId="329"/>
        </pc:sldMkLst>
        <pc:spChg chg="mod">
          <ac:chgData name="William Grey" userId="37b73424-c081-4fc2-b1af-363f4f3fd4f3" providerId="ADAL" clId="{2B07EAFA-61F0-4192-A45D-0FAD58F5B431}" dt="2022-10-24T22:17:10.746" v="2081" actId="20577"/>
          <ac:spMkLst>
            <pc:docMk/>
            <pc:sldMk cId="585028321" sldId="329"/>
            <ac:spMk id="3" creationId="{B05188DD-21B4-4ED3-9F9E-CF9E0E37654F}"/>
          </ac:spMkLst>
        </pc:spChg>
        <pc:graphicFrameChg chg="mod">
          <ac:chgData name="William Grey" userId="37b73424-c081-4fc2-b1af-363f4f3fd4f3" providerId="ADAL" clId="{2B07EAFA-61F0-4192-A45D-0FAD58F5B431}" dt="2022-10-24T22:17:15.019" v="2082" actId="1076"/>
          <ac:graphicFrameMkLst>
            <pc:docMk/>
            <pc:sldMk cId="585028321" sldId="329"/>
            <ac:graphicFrameMk id="11" creationId="{01D8FA74-B52F-450A-9F2D-E464ACEF1C69}"/>
          </ac:graphicFrameMkLst>
        </pc:graphicFrameChg>
      </pc:sldChg>
      <pc:sldChg chg="modSp mod">
        <pc:chgData name="William Grey" userId="37b73424-c081-4fc2-b1af-363f4f3fd4f3" providerId="ADAL" clId="{2B07EAFA-61F0-4192-A45D-0FAD58F5B431}" dt="2022-10-24T22:17:42.116" v="2097" actId="20577"/>
        <pc:sldMkLst>
          <pc:docMk/>
          <pc:sldMk cId="2690736491" sldId="330"/>
        </pc:sldMkLst>
        <pc:spChg chg="mod">
          <ac:chgData name="William Grey" userId="37b73424-c081-4fc2-b1af-363f4f3fd4f3" providerId="ADAL" clId="{2B07EAFA-61F0-4192-A45D-0FAD58F5B431}" dt="2022-10-24T22:17:42.116" v="2097" actId="20577"/>
          <ac:spMkLst>
            <pc:docMk/>
            <pc:sldMk cId="2690736491" sldId="330"/>
            <ac:spMk id="3" creationId="{B05188DD-21B4-4ED3-9F9E-CF9E0E37654F}"/>
          </ac:spMkLst>
        </pc:spChg>
        <pc:graphicFrameChg chg="mod">
          <ac:chgData name="William Grey" userId="37b73424-c081-4fc2-b1af-363f4f3fd4f3" providerId="ADAL" clId="{2B07EAFA-61F0-4192-A45D-0FAD58F5B431}" dt="2022-10-24T22:17:01.148" v="2075" actId="1076"/>
          <ac:graphicFrameMkLst>
            <pc:docMk/>
            <pc:sldMk cId="2690736491" sldId="330"/>
            <ac:graphicFrameMk id="11" creationId="{8EF81347-FCFA-4FE0-A925-840CF4B95582}"/>
          </ac:graphicFrameMkLst>
        </pc:graphicFrameChg>
      </pc:sldChg>
      <pc:sldChg chg="modSp del mod">
        <pc:chgData name="William Grey" userId="37b73424-c081-4fc2-b1af-363f4f3fd4f3" providerId="ADAL" clId="{2B07EAFA-61F0-4192-A45D-0FAD58F5B431}" dt="2022-10-24T22:17:58.572" v="2098" actId="47"/>
        <pc:sldMkLst>
          <pc:docMk/>
          <pc:sldMk cId="3980886724" sldId="331"/>
        </pc:sldMkLst>
        <pc:spChg chg="mod">
          <ac:chgData name="William Grey" userId="37b73424-c081-4fc2-b1af-363f4f3fd4f3" providerId="ADAL" clId="{2B07EAFA-61F0-4192-A45D-0FAD58F5B431}" dt="2022-10-24T21:26:29.446" v="523"/>
          <ac:spMkLst>
            <pc:docMk/>
            <pc:sldMk cId="3980886724" sldId="331"/>
            <ac:spMk id="3" creationId="{B05188DD-21B4-4ED3-9F9E-CF9E0E37654F}"/>
          </ac:spMkLst>
        </pc:spChg>
      </pc:sldChg>
      <pc:sldChg chg="modSp del mod">
        <pc:chgData name="William Grey" userId="37b73424-c081-4fc2-b1af-363f4f3fd4f3" providerId="ADAL" clId="{2B07EAFA-61F0-4192-A45D-0FAD58F5B431}" dt="2022-10-24T22:17:59.309" v="2099" actId="47"/>
        <pc:sldMkLst>
          <pc:docMk/>
          <pc:sldMk cId="2263202678" sldId="332"/>
        </pc:sldMkLst>
        <pc:spChg chg="mod">
          <ac:chgData name="William Grey" userId="37b73424-c081-4fc2-b1af-363f4f3fd4f3" providerId="ADAL" clId="{2B07EAFA-61F0-4192-A45D-0FAD58F5B431}" dt="2022-10-24T21:26:34.777" v="524"/>
          <ac:spMkLst>
            <pc:docMk/>
            <pc:sldMk cId="2263202678" sldId="332"/>
            <ac:spMk id="3" creationId="{B05188DD-21B4-4ED3-9F9E-CF9E0E37654F}"/>
          </ac:spMkLst>
        </pc:spChg>
      </pc:sldChg>
      <pc:sldChg chg="modSp del mod">
        <pc:chgData name="William Grey" userId="37b73424-c081-4fc2-b1af-363f4f3fd4f3" providerId="ADAL" clId="{2B07EAFA-61F0-4192-A45D-0FAD58F5B431}" dt="2022-10-24T22:18:00.392" v="2100" actId="47"/>
        <pc:sldMkLst>
          <pc:docMk/>
          <pc:sldMk cId="503724803" sldId="333"/>
        </pc:sldMkLst>
        <pc:spChg chg="mod">
          <ac:chgData name="William Grey" userId="37b73424-c081-4fc2-b1af-363f4f3fd4f3" providerId="ADAL" clId="{2B07EAFA-61F0-4192-A45D-0FAD58F5B431}" dt="2022-10-24T21:26:40.024" v="525"/>
          <ac:spMkLst>
            <pc:docMk/>
            <pc:sldMk cId="503724803" sldId="333"/>
            <ac:spMk id="3" creationId="{B05188DD-21B4-4ED3-9F9E-CF9E0E37654F}"/>
          </ac:spMkLst>
        </pc:spChg>
      </pc:sldChg>
      <pc:sldChg chg="modSp del mod">
        <pc:chgData name="William Grey" userId="37b73424-c081-4fc2-b1af-363f4f3fd4f3" providerId="ADAL" clId="{2B07EAFA-61F0-4192-A45D-0FAD58F5B431}" dt="2022-10-24T22:18:04.646" v="2101" actId="47"/>
        <pc:sldMkLst>
          <pc:docMk/>
          <pc:sldMk cId="859962764" sldId="334"/>
        </pc:sldMkLst>
        <pc:spChg chg="mod">
          <ac:chgData name="William Grey" userId="37b73424-c081-4fc2-b1af-363f4f3fd4f3" providerId="ADAL" clId="{2B07EAFA-61F0-4192-A45D-0FAD58F5B431}" dt="2022-10-24T21:26:55.615" v="527"/>
          <ac:spMkLst>
            <pc:docMk/>
            <pc:sldMk cId="859962764" sldId="334"/>
            <ac:spMk id="3" creationId="{B05188DD-21B4-4ED3-9F9E-CF9E0E37654F}"/>
          </ac:spMkLst>
        </pc:spChg>
      </pc:sldChg>
      <pc:sldChg chg="modSp del mod">
        <pc:chgData name="William Grey" userId="37b73424-c081-4fc2-b1af-363f4f3fd4f3" providerId="ADAL" clId="{2B07EAFA-61F0-4192-A45D-0FAD58F5B431}" dt="2022-10-24T22:21:40.311" v="2174" actId="47"/>
        <pc:sldMkLst>
          <pc:docMk/>
          <pc:sldMk cId="2219625844" sldId="335"/>
        </pc:sldMkLst>
        <pc:spChg chg="mod">
          <ac:chgData name="William Grey" userId="37b73424-c081-4fc2-b1af-363f4f3fd4f3" providerId="ADAL" clId="{2B07EAFA-61F0-4192-A45D-0FAD58F5B431}" dt="2022-10-24T21:27:01.752" v="529" actId="20577"/>
          <ac:spMkLst>
            <pc:docMk/>
            <pc:sldMk cId="2219625844" sldId="335"/>
            <ac:spMk id="3" creationId="{B05188DD-21B4-4ED3-9F9E-CF9E0E37654F}"/>
          </ac:spMkLst>
        </pc:spChg>
      </pc:sldChg>
      <pc:sldChg chg="del">
        <pc:chgData name="William Grey" userId="37b73424-c081-4fc2-b1af-363f4f3fd4f3" providerId="ADAL" clId="{2B07EAFA-61F0-4192-A45D-0FAD58F5B431}" dt="2022-10-24T21:33:52.888" v="637" actId="2696"/>
        <pc:sldMkLst>
          <pc:docMk/>
          <pc:sldMk cId="2077234968" sldId="336"/>
        </pc:sldMkLst>
      </pc:sldChg>
      <pc:sldChg chg="add">
        <pc:chgData name="William Grey" userId="37b73424-c081-4fc2-b1af-363f4f3fd4f3" providerId="ADAL" clId="{2B07EAFA-61F0-4192-A45D-0FAD58F5B431}" dt="2022-10-24T21:34:02.180" v="638"/>
        <pc:sldMkLst>
          <pc:docMk/>
          <pc:sldMk cId="2917216970" sldId="336"/>
        </pc:sldMkLst>
      </pc:sldChg>
      <pc:sldChg chg="del">
        <pc:chgData name="William Grey" userId="37b73424-c081-4fc2-b1af-363f4f3fd4f3" providerId="ADAL" clId="{2B07EAFA-61F0-4192-A45D-0FAD58F5B431}" dt="2022-10-24T21:33:52.888" v="637" actId="2696"/>
        <pc:sldMkLst>
          <pc:docMk/>
          <pc:sldMk cId="383762674" sldId="337"/>
        </pc:sldMkLst>
      </pc:sldChg>
      <pc:sldChg chg="add">
        <pc:chgData name="William Grey" userId="37b73424-c081-4fc2-b1af-363f4f3fd4f3" providerId="ADAL" clId="{2B07EAFA-61F0-4192-A45D-0FAD58F5B431}" dt="2022-10-24T21:34:02.180" v="638"/>
        <pc:sldMkLst>
          <pc:docMk/>
          <pc:sldMk cId="3953950403" sldId="337"/>
        </pc:sldMkLst>
      </pc:sldChg>
      <pc:sldChg chg="add del">
        <pc:chgData name="William Grey" userId="37b73424-c081-4fc2-b1af-363f4f3fd4f3" providerId="ADAL" clId="{2B07EAFA-61F0-4192-A45D-0FAD58F5B431}" dt="2022-10-24T21:29:35.511" v="533" actId="47"/>
        <pc:sldMkLst>
          <pc:docMk/>
          <pc:sldMk cId="2566421943" sldId="338"/>
        </pc:sldMkLst>
      </pc:sldChg>
      <pc:sldChg chg="addSp modSp add mod">
        <pc:chgData name="William Grey" userId="37b73424-c081-4fc2-b1af-363f4f3fd4f3" providerId="ADAL" clId="{2B07EAFA-61F0-4192-A45D-0FAD58F5B431}" dt="2022-10-24T22:48:07.753" v="2809" actId="20577"/>
        <pc:sldMkLst>
          <pc:docMk/>
          <pc:sldMk cId="165363293" sldId="339"/>
        </pc:sldMkLst>
        <pc:spChg chg="mod">
          <ac:chgData name="William Grey" userId="37b73424-c081-4fc2-b1af-363f4f3fd4f3" providerId="ADAL" clId="{2B07EAFA-61F0-4192-A45D-0FAD58F5B431}" dt="2022-10-24T22:48:07.753" v="2809" actId="20577"/>
          <ac:spMkLst>
            <pc:docMk/>
            <pc:sldMk cId="165363293" sldId="339"/>
            <ac:spMk id="2" creationId="{00000000-0000-0000-0000-000000000000}"/>
          </ac:spMkLst>
        </pc:spChg>
        <pc:spChg chg="mod">
          <ac:chgData name="William Grey" userId="37b73424-c081-4fc2-b1af-363f4f3fd4f3" providerId="ADAL" clId="{2B07EAFA-61F0-4192-A45D-0FAD58F5B431}" dt="2022-10-24T22:30:40.595" v="2554" actId="33524"/>
          <ac:spMkLst>
            <pc:docMk/>
            <pc:sldMk cId="165363293" sldId="339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2B07EAFA-61F0-4192-A45D-0FAD58F5B431}" dt="2022-10-24T22:47:52.614" v="2799" actId="113"/>
          <ac:graphicFrameMkLst>
            <pc:docMk/>
            <pc:sldMk cId="165363293" sldId="339"/>
            <ac:graphicFrameMk id="4" creationId="{FE8BB6B7-C60B-4B9C-A9C5-005F73A64472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47:12.180" v="2768" actId="2711"/>
        <pc:sldMkLst>
          <pc:docMk/>
          <pc:sldMk cId="2719180486" sldId="340"/>
        </pc:sldMkLst>
        <pc:spChg chg="mod">
          <ac:chgData name="William Grey" userId="37b73424-c081-4fc2-b1af-363f4f3fd4f3" providerId="ADAL" clId="{2B07EAFA-61F0-4192-A45D-0FAD58F5B431}" dt="2022-10-24T22:28:00.627" v="2505" actId="20577"/>
          <ac:spMkLst>
            <pc:docMk/>
            <pc:sldMk cId="2719180486" sldId="340"/>
            <ac:spMk id="2" creationId="{00000000-0000-0000-0000-000000000000}"/>
          </ac:spMkLst>
        </pc:spChg>
        <pc:graphicFrameChg chg="modGraphic">
          <ac:chgData name="William Grey" userId="37b73424-c081-4fc2-b1af-363f4f3fd4f3" providerId="ADAL" clId="{2B07EAFA-61F0-4192-A45D-0FAD58F5B431}" dt="2022-10-24T22:47:12.180" v="2768" actId="2711"/>
          <ac:graphicFrameMkLst>
            <pc:docMk/>
            <pc:sldMk cId="2719180486" sldId="340"/>
            <ac:graphicFrameMk id="4" creationId="{00000000-0000-0000-0000-000000000000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46:56.099" v="2765" actId="2711"/>
          <ac:graphicFrameMkLst>
            <pc:docMk/>
            <pc:sldMk cId="2719180486" sldId="340"/>
            <ac:graphicFrameMk id="5" creationId="{00000000-0000-0000-0000-000000000000}"/>
          </ac:graphicFrameMkLst>
        </pc:graphicFrameChg>
        <pc:graphicFrameChg chg="modGraphic">
          <ac:chgData name="William Grey" userId="37b73424-c081-4fc2-b1af-363f4f3fd4f3" providerId="ADAL" clId="{2B07EAFA-61F0-4192-A45D-0FAD58F5B431}" dt="2022-10-24T22:47:00.791" v="2766" actId="2711"/>
          <ac:graphicFrameMkLst>
            <pc:docMk/>
            <pc:sldMk cId="2719180486" sldId="340"/>
            <ac:graphicFrameMk id="6" creationId="{D51825FC-F940-4E4E-958A-2FB76586CDE4}"/>
          </ac:graphicFrameMkLst>
        </pc:graphicFrameChg>
      </pc:sldChg>
      <pc:sldChg chg="add del">
        <pc:chgData name="William Grey" userId="37b73424-c081-4fc2-b1af-363f4f3fd4f3" providerId="ADAL" clId="{2B07EAFA-61F0-4192-A45D-0FAD58F5B431}" dt="2022-10-24T22:44:20.901" v="2751" actId="47"/>
        <pc:sldMkLst>
          <pc:docMk/>
          <pc:sldMk cId="1475689163" sldId="341"/>
        </pc:sldMkLst>
      </pc:sldChg>
      <pc:sldChg chg="modSp new mod">
        <pc:chgData name="William Grey" userId="37b73424-c081-4fc2-b1af-363f4f3fd4f3" providerId="ADAL" clId="{2B07EAFA-61F0-4192-A45D-0FAD58F5B431}" dt="2022-10-24T22:05:07.298" v="1477" actId="20577"/>
        <pc:sldMkLst>
          <pc:docMk/>
          <pc:sldMk cId="1288090030" sldId="342"/>
        </pc:sldMkLst>
        <pc:spChg chg="mod">
          <ac:chgData name="William Grey" userId="37b73424-c081-4fc2-b1af-363f4f3fd4f3" providerId="ADAL" clId="{2B07EAFA-61F0-4192-A45D-0FAD58F5B431}" dt="2022-10-24T21:20:22.524" v="54" actId="20577"/>
          <ac:spMkLst>
            <pc:docMk/>
            <pc:sldMk cId="1288090030" sldId="342"/>
            <ac:spMk id="2" creationId="{E3EDC6B3-710C-4770-9ECD-6259CAB25088}"/>
          </ac:spMkLst>
        </pc:spChg>
        <pc:spChg chg="mod">
          <ac:chgData name="William Grey" userId="37b73424-c081-4fc2-b1af-363f4f3fd4f3" providerId="ADAL" clId="{2B07EAFA-61F0-4192-A45D-0FAD58F5B431}" dt="2022-10-24T22:05:07.298" v="1477" actId="20577"/>
          <ac:spMkLst>
            <pc:docMk/>
            <pc:sldMk cId="1288090030" sldId="342"/>
            <ac:spMk id="3" creationId="{1A8C6AA7-C9C6-4BBF-B123-16D0CC42BAB9}"/>
          </ac:spMkLst>
        </pc:spChg>
      </pc:sldChg>
      <pc:sldChg chg="modSp add mod">
        <pc:chgData name="William Grey" userId="37b73424-c081-4fc2-b1af-363f4f3fd4f3" providerId="ADAL" clId="{2B07EAFA-61F0-4192-A45D-0FAD58F5B431}" dt="2022-10-24T22:18:54.498" v="2121" actId="20577"/>
        <pc:sldMkLst>
          <pc:docMk/>
          <pc:sldMk cId="1820237326" sldId="343"/>
        </pc:sldMkLst>
        <pc:spChg chg="mod">
          <ac:chgData name="William Grey" userId="37b73424-c081-4fc2-b1af-363f4f3fd4f3" providerId="ADAL" clId="{2B07EAFA-61F0-4192-A45D-0FAD58F5B431}" dt="2022-10-24T22:18:41.662" v="2120" actId="20577"/>
          <ac:spMkLst>
            <pc:docMk/>
            <pc:sldMk cId="1820237326" sldId="343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2B07EAFA-61F0-4192-A45D-0FAD58F5B431}" dt="2022-10-24T22:18:54.498" v="2121" actId="20577"/>
          <ac:graphicFrameMkLst>
            <pc:docMk/>
            <pc:sldMk cId="1820237326" sldId="343"/>
            <ac:graphicFrameMk id="11" creationId="{8EF81347-FCFA-4FE0-A925-840CF4B95582}"/>
          </ac:graphicFrameMkLst>
        </pc:graphicFrameChg>
      </pc:sldChg>
      <pc:sldChg chg="new del">
        <pc:chgData name="William Grey" userId="37b73424-c081-4fc2-b1af-363f4f3fd4f3" providerId="ADAL" clId="{2B07EAFA-61F0-4192-A45D-0FAD58F5B431}" dt="2022-10-24T21:23:26.241" v="449" actId="680"/>
        <pc:sldMkLst>
          <pc:docMk/>
          <pc:sldMk cId="2757806204" sldId="343"/>
        </pc:sldMkLst>
      </pc:sldChg>
      <pc:sldChg chg="modSp add del mod">
        <pc:chgData name="William Grey" userId="37b73424-c081-4fc2-b1af-363f4f3fd4f3" providerId="ADAL" clId="{2B07EAFA-61F0-4192-A45D-0FAD58F5B431}" dt="2022-10-24T21:35:11.807" v="648" actId="47"/>
        <pc:sldMkLst>
          <pc:docMk/>
          <pc:sldMk cId="4032901241" sldId="343"/>
        </pc:sldMkLst>
        <pc:spChg chg="mod">
          <ac:chgData name="William Grey" userId="37b73424-c081-4fc2-b1af-363f4f3fd4f3" providerId="ADAL" clId="{2B07EAFA-61F0-4192-A45D-0FAD58F5B431}" dt="2022-10-24T21:30:18.593" v="546"/>
          <ac:spMkLst>
            <pc:docMk/>
            <pc:sldMk cId="4032901241" sldId="343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2B07EAFA-61F0-4192-A45D-0FAD58F5B431}" dt="2022-10-24T22:19:26.448" v="2135" actId="20577"/>
        <pc:sldMkLst>
          <pc:docMk/>
          <pc:sldMk cId="234803183" sldId="344"/>
        </pc:sldMkLst>
        <pc:spChg chg="mod">
          <ac:chgData name="William Grey" userId="37b73424-c081-4fc2-b1af-363f4f3fd4f3" providerId="ADAL" clId="{2B07EAFA-61F0-4192-A45D-0FAD58F5B431}" dt="2022-10-24T22:19:22.246" v="2134" actId="20577"/>
          <ac:spMkLst>
            <pc:docMk/>
            <pc:sldMk cId="234803183" sldId="344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2B07EAFA-61F0-4192-A45D-0FAD58F5B431}" dt="2022-10-24T22:19:26.448" v="2135" actId="20577"/>
          <ac:graphicFrameMkLst>
            <pc:docMk/>
            <pc:sldMk cId="234803183" sldId="344"/>
            <ac:graphicFrameMk id="11" creationId="{8EF81347-FCFA-4FE0-A925-840CF4B95582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19:39.355" v="2141" actId="20577"/>
        <pc:sldMkLst>
          <pc:docMk/>
          <pc:sldMk cId="630405203" sldId="345"/>
        </pc:sldMkLst>
        <pc:spChg chg="mod">
          <ac:chgData name="William Grey" userId="37b73424-c081-4fc2-b1af-363f4f3fd4f3" providerId="ADAL" clId="{2B07EAFA-61F0-4192-A45D-0FAD58F5B431}" dt="2022-10-24T22:19:35.915" v="2140" actId="20577"/>
          <ac:spMkLst>
            <pc:docMk/>
            <pc:sldMk cId="630405203" sldId="345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2B07EAFA-61F0-4192-A45D-0FAD58F5B431}" dt="2022-10-24T22:19:39.355" v="2141" actId="20577"/>
          <ac:graphicFrameMkLst>
            <pc:docMk/>
            <pc:sldMk cId="630405203" sldId="345"/>
            <ac:graphicFrameMk id="11" creationId="{8EF81347-FCFA-4FE0-A925-840CF4B95582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20:03.831" v="2147" actId="20577"/>
        <pc:sldMkLst>
          <pc:docMk/>
          <pc:sldMk cId="3351101463" sldId="346"/>
        </pc:sldMkLst>
        <pc:spChg chg="mod">
          <ac:chgData name="William Grey" userId="37b73424-c081-4fc2-b1af-363f4f3fd4f3" providerId="ADAL" clId="{2B07EAFA-61F0-4192-A45D-0FAD58F5B431}" dt="2022-10-24T22:19:57.390" v="2146" actId="20577"/>
          <ac:spMkLst>
            <pc:docMk/>
            <pc:sldMk cId="3351101463" sldId="346"/>
            <ac:spMk id="3" creationId="{B05188DD-21B4-4ED3-9F9E-CF9E0E37654F}"/>
          </ac:spMkLst>
        </pc:spChg>
        <pc:graphicFrameChg chg="modGraphic">
          <ac:chgData name="William Grey" userId="37b73424-c081-4fc2-b1af-363f4f3fd4f3" providerId="ADAL" clId="{2B07EAFA-61F0-4192-A45D-0FAD58F5B431}" dt="2022-10-24T22:20:03.831" v="2147" actId="20577"/>
          <ac:graphicFrameMkLst>
            <pc:docMk/>
            <pc:sldMk cId="3351101463" sldId="346"/>
            <ac:graphicFrameMk id="11" creationId="{8EF81347-FCFA-4FE0-A925-840CF4B95582}"/>
          </ac:graphicFrameMkLst>
        </pc:graphicFrameChg>
      </pc:sldChg>
      <pc:sldChg chg="addSp delSp modSp add mod">
        <pc:chgData name="William Grey" userId="37b73424-c081-4fc2-b1af-363f4f3fd4f3" providerId="ADAL" clId="{2B07EAFA-61F0-4192-A45D-0FAD58F5B431}" dt="2022-10-24T22:21:28.161" v="2173" actId="20577"/>
        <pc:sldMkLst>
          <pc:docMk/>
          <pc:sldMk cId="3869301177" sldId="347"/>
        </pc:sldMkLst>
        <pc:spChg chg="mod">
          <ac:chgData name="William Grey" userId="37b73424-c081-4fc2-b1af-363f4f3fd4f3" providerId="ADAL" clId="{2B07EAFA-61F0-4192-A45D-0FAD58F5B431}" dt="2022-10-24T22:21:28.161" v="2173" actId="20577"/>
          <ac:spMkLst>
            <pc:docMk/>
            <pc:sldMk cId="3869301177" sldId="347"/>
            <ac:spMk id="3" creationId="{B05188DD-21B4-4ED3-9F9E-CF9E0E37654F}"/>
          </ac:spMkLst>
        </pc:spChg>
        <pc:spChg chg="add del mod">
          <ac:chgData name="William Grey" userId="37b73424-c081-4fc2-b1af-363f4f3fd4f3" providerId="ADAL" clId="{2B07EAFA-61F0-4192-A45D-0FAD58F5B431}" dt="2022-10-24T22:20:59.527" v="2160" actId="478"/>
          <ac:spMkLst>
            <pc:docMk/>
            <pc:sldMk cId="3869301177" sldId="347"/>
            <ac:spMk id="6" creationId="{C094D516-462A-4A92-AB45-A056B8C021EF}"/>
          </ac:spMkLst>
        </pc:spChg>
        <pc:graphicFrameChg chg="modGraphic">
          <ac:chgData name="William Grey" userId="37b73424-c081-4fc2-b1af-363f4f3fd4f3" providerId="ADAL" clId="{2B07EAFA-61F0-4192-A45D-0FAD58F5B431}" dt="2022-10-24T22:20:22.158" v="2157" actId="20577"/>
          <ac:graphicFrameMkLst>
            <pc:docMk/>
            <pc:sldMk cId="3869301177" sldId="347"/>
            <ac:graphicFrameMk id="11" creationId="{8EF81347-FCFA-4FE0-A925-840CF4B95582}"/>
          </ac:graphicFrameMkLst>
        </pc:graphicFrameChg>
      </pc:sldChg>
      <pc:sldChg chg="addSp delSp modSp add mod delAnim">
        <pc:chgData name="William Grey" userId="37b73424-c081-4fc2-b1af-363f4f3fd4f3" providerId="ADAL" clId="{2B07EAFA-61F0-4192-A45D-0FAD58F5B431}" dt="2022-10-24T22:46:04.240" v="2758" actId="2711"/>
        <pc:sldMkLst>
          <pc:docMk/>
          <pc:sldMk cId="4272710459" sldId="348"/>
        </pc:sldMkLst>
        <pc:spChg chg="mod">
          <ac:chgData name="William Grey" userId="37b73424-c081-4fc2-b1af-363f4f3fd4f3" providerId="ADAL" clId="{2B07EAFA-61F0-4192-A45D-0FAD58F5B431}" dt="2022-10-24T22:38:33.013" v="2660" actId="255"/>
          <ac:spMkLst>
            <pc:docMk/>
            <pc:sldMk cId="4272710459" sldId="348"/>
            <ac:spMk id="2" creationId="{683B2FC1-1827-4106-9353-E0A47710F165}"/>
          </ac:spMkLst>
        </pc:spChg>
        <pc:spChg chg="del">
          <ac:chgData name="William Grey" userId="37b73424-c081-4fc2-b1af-363f4f3fd4f3" providerId="ADAL" clId="{2B07EAFA-61F0-4192-A45D-0FAD58F5B431}" dt="2022-10-24T22:38:36.772" v="2661" actId="478"/>
          <ac:spMkLst>
            <pc:docMk/>
            <pc:sldMk cId="4272710459" sldId="348"/>
            <ac:spMk id="3" creationId="{31E1F990-3BD6-4A2E-8804-4C67FBC238AF}"/>
          </ac:spMkLst>
        </pc:spChg>
        <pc:spChg chg="del">
          <ac:chgData name="William Grey" userId="37b73424-c081-4fc2-b1af-363f4f3fd4f3" providerId="ADAL" clId="{2B07EAFA-61F0-4192-A45D-0FAD58F5B431}" dt="2022-10-24T22:38:44.105" v="2663" actId="478"/>
          <ac:spMkLst>
            <pc:docMk/>
            <pc:sldMk cId="4272710459" sldId="348"/>
            <ac:spMk id="4" creationId="{C296C708-86E1-41A8-9C9A-06FECD0E5914}"/>
          </ac:spMkLst>
        </pc:spChg>
        <pc:spChg chg="add del mod">
          <ac:chgData name="William Grey" userId="37b73424-c081-4fc2-b1af-363f4f3fd4f3" providerId="ADAL" clId="{2B07EAFA-61F0-4192-A45D-0FAD58F5B431}" dt="2022-10-24T22:38:41.177" v="2662" actId="478"/>
          <ac:spMkLst>
            <pc:docMk/>
            <pc:sldMk cId="4272710459" sldId="348"/>
            <ac:spMk id="6" creationId="{F64DBB13-8B2C-43B9-99E8-9220758A3170}"/>
          </ac:spMkLst>
        </pc:spChg>
        <pc:graphicFrameChg chg="add del">
          <ac:chgData name="William Grey" userId="37b73424-c081-4fc2-b1af-363f4f3fd4f3" providerId="ADAL" clId="{2B07EAFA-61F0-4192-A45D-0FAD58F5B431}" dt="2022-10-24T22:39:00.690" v="2665" actId="3680"/>
          <ac:graphicFrameMkLst>
            <pc:docMk/>
            <pc:sldMk cId="4272710459" sldId="348"/>
            <ac:graphicFrameMk id="7" creationId="{132512A9-A683-486B-B9AB-0D1B522E682E}"/>
          </ac:graphicFrameMkLst>
        </pc:graphicFrameChg>
        <pc:graphicFrameChg chg="add mod modGraphic">
          <ac:chgData name="William Grey" userId="37b73424-c081-4fc2-b1af-363f4f3fd4f3" providerId="ADAL" clId="{2B07EAFA-61F0-4192-A45D-0FAD58F5B431}" dt="2022-10-24T22:46:04.240" v="2758" actId="2711"/>
          <ac:graphicFrameMkLst>
            <pc:docMk/>
            <pc:sldMk cId="4272710459" sldId="348"/>
            <ac:graphicFrameMk id="8" creationId="{0DE8E788-5CAF-4182-893C-AEBA288967BA}"/>
          </ac:graphicFrameMkLst>
        </pc:graphicFrameChg>
      </pc:sldChg>
      <pc:sldChg chg="modSp add mod">
        <pc:chgData name="William Grey" userId="37b73424-c081-4fc2-b1af-363f4f3fd4f3" providerId="ADAL" clId="{2B07EAFA-61F0-4192-A45D-0FAD58F5B431}" dt="2022-10-24T22:46:11.454" v="2759" actId="2711"/>
        <pc:sldMkLst>
          <pc:docMk/>
          <pc:sldMk cId="308665019" sldId="349"/>
        </pc:sldMkLst>
        <pc:graphicFrameChg chg="modGraphic">
          <ac:chgData name="William Grey" userId="37b73424-c081-4fc2-b1af-363f4f3fd4f3" providerId="ADAL" clId="{2B07EAFA-61F0-4192-A45D-0FAD58F5B431}" dt="2022-10-24T22:46:11.454" v="2759" actId="2711"/>
          <ac:graphicFrameMkLst>
            <pc:docMk/>
            <pc:sldMk cId="308665019" sldId="349"/>
            <ac:graphicFrameMk id="8" creationId="{0DE8E788-5CAF-4182-893C-AEBA288967BA}"/>
          </ac:graphicFrameMkLst>
        </pc:graphicFrameChg>
      </pc:sldChg>
      <pc:sldChg chg="add">
        <pc:chgData name="William Grey" userId="37b73424-c081-4fc2-b1af-363f4f3fd4f3" providerId="ADAL" clId="{2B07EAFA-61F0-4192-A45D-0FAD58F5B431}" dt="2022-10-27T20:35:25.333" v="2850"/>
        <pc:sldMkLst>
          <pc:docMk/>
          <pc:sldMk cId="3189451432" sldId="350"/>
        </pc:sldMkLst>
      </pc:sldChg>
      <pc:sldMasterChg chg="modSldLayout">
        <pc:chgData name="William Grey" userId="37b73424-c081-4fc2-b1af-363f4f3fd4f3" providerId="ADAL" clId="{2B07EAFA-61F0-4192-A45D-0FAD58F5B431}" dt="2022-10-24T21:12:56.254" v="1"/>
        <pc:sldMasterMkLst>
          <pc:docMk/>
          <pc:sldMasterMk cId="3881931551" sldId="2147483660"/>
        </pc:sldMasterMkLst>
        <pc:sldLayoutChg chg="addSp delSp modSp mod">
          <pc:chgData name="William Grey" userId="37b73424-c081-4fc2-b1af-363f4f3fd4f3" providerId="ADAL" clId="{2B07EAFA-61F0-4192-A45D-0FAD58F5B431}" dt="2022-10-24T21:12:56.254" v="1"/>
          <pc:sldLayoutMkLst>
            <pc:docMk/>
            <pc:sldMasterMk cId="3881931551" sldId="2147483660"/>
            <pc:sldLayoutMk cId="2182956372" sldId="2147483661"/>
          </pc:sldLayoutMkLst>
          <pc:picChg chg="del">
            <ac:chgData name="William Grey" userId="37b73424-c081-4fc2-b1af-363f4f3fd4f3" providerId="ADAL" clId="{2B07EAFA-61F0-4192-A45D-0FAD58F5B431}" dt="2022-10-24T21:12:55.822" v="0" actId="478"/>
            <ac:picMkLst>
              <pc:docMk/>
              <pc:sldMasterMk cId="3881931551" sldId="2147483660"/>
              <pc:sldLayoutMk cId="2182956372" sldId="2147483661"/>
              <ac:picMk id="8" creationId="{63B928B6-3DF2-476E-85F1-8814FADB2AE5}"/>
            </ac:picMkLst>
          </pc:picChg>
          <pc:picChg chg="add mod">
            <ac:chgData name="William Grey" userId="37b73424-c081-4fc2-b1af-363f4f3fd4f3" providerId="ADAL" clId="{2B07EAFA-61F0-4192-A45D-0FAD58F5B431}" dt="2022-10-24T21:12:56.254" v="1"/>
            <ac:picMkLst>
              <pc:docMk/>
              <pc:sldMasterMk cId="3881931551" sldId="2147483660"/>
              <pc:sldLayoutMk cId="2182956372" sldId="2147483661"/>
              <ac:picMk id="10" creationId="{D8DE8FE4-A829-4360-A9C6-31EED4A6447A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5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3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13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5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00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7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5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67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2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0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600B143-2863-183F-4FFC-6A97B53894AA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A356CF-FFEB-B403-8EE2-3C33C59C177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6C8F09-B0CA-1316-B8BB-EA6993AB24E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6F5B0AB-5D38-53A9-A838-8CF27135DE7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3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ames.penjee.com/binary-numbers-ga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Do you get this funny joke?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r>
              <a:rPr lang="en-GB" i="1" dirty="0"/>
              <a:t>There are only 10 types of people in the world – those who understand binary and those who don’t.</a:t>
            </a:r>
            <a:endParaRPr lang="en-GB" dirty="0"/>
          </a:p>
          <a:p>
            <a:endParaRPr lang="en-US" dirty="0"/>
          </a:p>
        </p:txBody>
      </p:sp>
      <p:pic>
        <p:nvPicPr>
          <p:cNvPr id="4" name="Graphic 3" descr="Smiling face outline with solid fill">
            <a:extLst>
              <a:ext uri="{FF2B5EF4-FFF2-40B4-BE49-F238E27FC236}">
                <a16:creationId xmlns:a16="http://schemas.microsoft.com/office/drawing/2014/main" id="{8591BC7A-9622-4181-90F8-8AF984A3B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5544435"/>
            <a:ext cx="706436" cy="70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8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936458" cy="57149"/>
          </a:xfrm>
        </p:spPr>
        <p:txBody>
          <a:bodyPr>
            <a:noAutofit/>
          </a:bodyPr>
          <a:lstStyle/>
          <a:p>
            <a:r>
              <a:rPr lang="en-GB" sz="2800" dirty="0"/>
              <a:t>Worked example: Convert to binary using the general approach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048668"/>
              </p:ext>
            </p:extLst>
          </p:nvPr>
        </p:nvGraphicFramePr>
        <p:xfrm>
          <a:off x="916166" y="3426977"/>
          <a:ext cx="10515603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8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/>
                        <a:t>2</a:t>
                      </a:r>
                      <a:r>
                        <a:rPr lang="en-GB" sz="2400" b="0" baseline="30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047463"/>
            <a:ext cx="102331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Convert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/>
              <a:t> to binary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To convert from denary to binary we multiply the place values in row 2 by the  that when multiplied by add up to our desired number.  That is we give a value of 1 in the columns we desire and 0 to all the other numbers.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/>
              <a:t>For instance, </a:t>
            </a:r>
            <a:r>
              <a:rPr lang="en-GB" dirty="0"/>
              <a:t>if we want to get the number 24 the following will be our answer (i.e. 16 + 8=24), so the binary value will be 11000 (we can ignore the preceding zeros)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460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Example: Convert to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253331"/>
            <a:ext cx="10515600" cy="502086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Create a table like the one below.  If more bits are needed, you can add additional columns on the left by doubling the value of the current left most value.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Let us convert the denary number 49</a:t>
            </a:r>
            <a:r>
              <a:rPr lang="en-GB" baseline="-25000" dirty="0"/>
              <a:t>10</a:t>
            </a:r>
            <a:r>
              <a:rPr lang="en-GB" dirty="0"/>
              <a:t> to binary.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Starting on the left most column perform integer division of denary number by the place vale and add result to the column.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We carry the remainder to next column.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We repeat the process until we get to the right most column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DA525644-B774-44BA-B251-A6C368CB52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15026"/>
              </p:ext>
            </p:extLst>
          </p:nvPr>
        </p:nvGraphicFramePr>
        <p:xfrm>
          <a:off x="749187" y="2514600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2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28" y="11966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  <a:endParaRPr lang="en-GB" b="1" dirty="0"/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49 // 64 = 0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49 MOD 64 = 49</a:t>
            </a:r>
          </a:p>
          <a:p>
            <a:pPr marL="0" indent="0">
              <a:buNone/>
            </a:pPr>
            <a:r>
              <a:rPr lang="en-GB" dirty="0"/>
              <a:t>we carry 49 to the next column on the right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01D8FA74-B52F-450A-9F2D-E464ACEF1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883339"/>
              </p:ext>
            </p:extLst>
          </p:nvPr>
        </p:nvGraphicFramePr>
        <p:xfrm>
          <a:off x="716444" y="4746913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02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49 // 32 = 1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49 MOD 32 = 17</a:t>
            </a:r>
          </a:p>
          <a:p>
            <a:pPr marL="0" indent="0">
              <a:buNone/>
            </a:pPr>
            <a:r>
              <a:rPr lang="en-GB" dirty="0"/>
              <a:t>we carry 17 to the next column on the right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094176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36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17 // 16 = 1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17 MOD 16 = 1</a:t>
            </a:r>
          </a:p>
          <a:p>
            <a:pPr marL="0" indent="0">
              <a:buNone/>
            </a:pPr>
            <a:r>
              <a:rPr lang="en-GB" dirty="0"/>
              <a:t>we carry 1 to the next column on the right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103023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23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// 8 = 0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MOD 8 = 1</a:t>
            </a:r>
          </a:p>
          <a:p>
            <a:pPr marL="0" indent="0">
              <a:buNone/>
            </a:pPr>
            <a:r>
              <a:rPr lang="en-GB" dirty="0"/>
              <a:t>we carry 1 to the next column on the right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784146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03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// 4 = 0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MOD 4 = 1</a:t>
            </a:r>
          </a:p>
          <a:p>
            <a:pPr marL="0" indent="0">
              <a:buNone/>
            </a:pPr>
            <a:r>
              <a:rPr lang="en-GB" dirty="0"/>
              <a:t>we carry 1 to the next column on the right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607827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405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// 2 = 0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MOD 2 = 1</a:t>
            </a:r>
          </a:p>
          <a:p>
            <a:pPr marL="0" indent="0">
              <a:buNone/>
            </a:pPr>
            <a:r>
              <a:rPr lang="en-GB" dirty="0"/>
              <a:t>we carry 1 to the next column on the right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711660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101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646B-28A9-4146-A230-CBFFD04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Convert to binary using a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88DD-21B4-4ED3-9F9E-CF9E0E3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7" y="1172411"/>
            <a:ext cx="10515600" cy="514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Denary value: 49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// 1 = 1</a:t>
            </a:r>
          </a:p>
          <a:p>
            <a:pPr marL="0" indent="0">
              <a:buNone/>
            </a:pPr>
            <a:r>
              <a:rPr lang="en-GB" dirty="0"/>
              <a:t>we put a 0 at the corresponding place value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MOD 1 = 0</a:t>
            </a:r>
          </a:p>
          <a:p>
            <a:pPr marL="0" indent="0">
              <a:buNone/>
            </a:pPr>
            <a:r>
              <a:rPr lang="en-GB" dirty="0"/>
              <a:t>we carry 1 to the next column on the right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corresponding binary value for 49</a:t>
            </a:r>
            <a:r>
              <a:rPr lang="en-GB" baseline="-25000" dirty="0"/>
              <a:t>10</a:t>
            </a:r>
            <a:r>
              <a:rPr lang="en-GB" dirty="0"/>
              <a:t> is 0 1 1 0 0 0 1</a:t>
            </a:r>
            <a:r>
              <a:rPr lang="en-GB" baseline="-25000" dirty="0"/>
              <a:t>2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8EF81347-FCFA-4FE0-A925-840CF4B95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848373"/>
              </p:ext>
            </p:extLst>
          </p:nvPr>
        </p:nvGraphicFramePr>
        <p:xfrm>
          <a:off x="838200" y="464803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301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Convert the following denary numbers to binary (5 bits or fewer)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6B188C5-E7C2-48F3-AF1A-E632640DBD30}"/>
              </a:ext>
            </a:extLst>
          </p:cNvPr>
          <p:cNvSpPr txBox="1">
            <a:spLocks/>
          </p:cNvSpPr>
          <p:nvPr/>
        </p:nvSpPr>
        <p:spPr>
          <a:xfrm>
            <a:off x="2663856" y="1825625"/>
            <a:ext cx="3432144" cy="3107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00111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11110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01110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52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Describe the binary number system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Convert between binary and denary (decimal) number systems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a general method to convert between any number systems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271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Convert the following denary numbers to binary (8 bits or fewer)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559"/>
            <a:ext cx="10515600" cy="309509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255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157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128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197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AutoNum type="alphaLcParenR"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r>
              <a:rPr lang="en-GB" sz="36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10000"/>
              </a:lnSpc>
              <a:buAutoNum type="alphaLcParenR"/>
            </a:pPr>
            <a:endParaRPr lang="en-GB" sz="3000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1797B5-7920-4462-BA5A-B4162B95796A}"/>
              </a:ext>
            </a:extLst>
          </p:cNvPr>
          <p:cNvSpPr txBox="1">
            <a:spLocks/>
          </p:cNvSpPr>
          <p:nvPr/>
        </p:nvSpPr>
        <p:spPr>
          <a:xfrm>
            <a:off x="2820972" y="1334559"/>
            <a:ext cx="10515600" cy="3095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1111 1111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1001 1101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1000 0000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1100 0101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1100 1000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0110 1111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AutoNum type="alphaLcParenR"/>
            </a:pPr>
            <a:endParaRPr lang="en-GB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89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Extension: Common number system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800" dirty="0"/>
              <a:t>By applying this general approach, we can convert from denary into any number system and from any </a:t>
            </a:r>
            <a:r>
              <a:rPr lang="en-GB" dirty="0"/>
              <a:t>number systems into denary.</a:t>
            </a:r>
            <a:r>
              <a:rPr lang="en-GB" sz="2800" dirty="0"/>
              <a:t>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sz="2800" dirty="0"/>
          </a:p>
          <a:p>
            <a:pPr marL="0" indent="0">
              <a:lnSpc>
                <a:spcPct val="110000"/>
              </a:lnSpc>
              <a:buNone/>
            </a:pPr>
            <a:endParaRPr lang="en-GB" sz="2800" dirty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8BB6B7-C60B-4B9C-A9C5-005F73A64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86324"/>
              </p:ext>
            </p:extLst>
          </p:nvPr>
        </p:nvGraphicFramePr>
        <p:xfrm>
          <a:off x="2761567" y="2787617"/>
          <a:ext cx="4834988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7494">
                  <a:extLst>
                    <a:ext uri="{9D8B030D-6E8A-4147-A177-3AD203B41FA5}">
                      <a16:colId xmlns:a16="http://schemas.microsoft.com/office/drawing/2014/main" val="374965785"/>
                    </a:ext>
                  </a:extLst>
                </a:gridCol>
                <a:gridCol w="2417494">
                  <a:extLst>
                    <a:ext uri="{9D8B030D-6E8A-4147-A177-3AD203B41FA5}">
                      <a16:colId xmlns:a16="http://schemas.microsoft.com/office/drawing/2014/main" val="29836599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Number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432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26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Ternary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54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Octal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529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Denary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228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Duodecimal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7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3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035395"/>
            <a:ext cx="10515600" cy="478721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Denary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Hexadecimal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Binary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62629"/>
              </p:ext>
            </p:extLst>
          </p:nvPr>
        </p:nvGraphicFramePr>
        <p:xfrm>
          <a:off x="2613212" y="1487205"/>
          <a:ext cx="7357164" cy="1350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9291">
                  <a:extLst>
                    <a:ext uri="{9D8B030D-6E8A-4147-A177-3AD203B41FA5}">
                      <a16:colId xmlns:a16="http://schemas.microsoft.com/office/drawing/2014/main" val="4051974615"/>
                    </a:ext>
                  </a:extLst>
                </a:gridCol>
                <a:gridCol w="1839291">
                  <a:extLst>
                    <a:ext uri="{9D8B030D-6E8A-4147-A177-3AD203B41FA5}">
                      <a16:colId xmlns:a16="http://schemas.microsoft.com/office/drawing/2014/main" val="960791041"/>
                    </a:ext>
                  </a:extLst>
                </a:gridCol>
                <a:gridCol w="1839291">
                  <a:extLst>
                    <a:ext uri="{9D8B030D-6E8A-4147-A177-3AD203B41FA5}">
                      <a16:colId xmlns:a16="http://schemas.microsoft.com/office/drawing/2014/main" val="1034255556"/>
                    </a:ext>
                  </a:extLst>
                </a:gridCol>
                <a:gridCol w="1839291">
                  <a:extLst>
                    <a:ext uri="{9D8B030D-6E8A-4147-A177-3AD203B41FA5}">
                      <a16:colId xmlns:a16="http://schemas.microsoft.com/office/drawing/2014/main" val="3559297531"/>
                    </a:ext>
                  </a:extLst>
                </a:gridCol>
              </a:tblGrid>
              <a:tr h="2764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  <a:cs typeface="Courier New" panose="02070309020205020404" pitchFamily="49" charset="0"/>
                        </a:rPr>
                        <a:t>Thousands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  <a:cs typeface="Courier New" panose="02070309020205020404" pitchFamily="49" charset="0"/>
                        </a:rPr>
                        <a:t>Hundreds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  <a:cs typeface="Courier New" panose="02070309020205020404" pitchFamily="49" charset="0"/>
                        </a:rPr>
                        <a:t>Tens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  <a:cs typeface="Courier New" panose="02070309020205020404" pitchFamily="49" charset="0"/>
                        </a:rPr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50278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27875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0493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06188"/>
              </p:ext>
            </p:extLst>
          </p:nvPr>
        </p:nvGraphicFramePr>
        <p:xfrm>
          <a:off x="2613212" y="5317473"/>
          <a:ext cx="7788969" cy="956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5441">
                  <a:extLst>
                    <a:ext uri="{9D8B030D-6E8A-4147-A177-3AD203B41FA5}">
                      <a16:colId xmlns:a16="http://schemas.microsoft.com/office/drawing/2014/main" val="2751598628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1896700646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2265235030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1298667449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1060979008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3143088794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3647424840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2897427386"/>
                    </a:ext>
                  </a:extLst>
                </a:gridCol>
                <a:gridCol w="865441">
                  <a:extLst>
                    <a:ext uri="{9D8B030D-6E8A-4147-A177-3AD203B41FA5}">
                      <a16:colId xmlns:a16="http://schemas.microsoft.com/office/drawing/2014/main" val="3966391153"/>
                    </a:ext>
                  </a:extLst>
                </a:gridCol>
              </a:tblGrid>
              <a:tr h="47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550396"/>
                  </a:ext>
                </a:extLst>
              </a:tr>
              <a:tr h="47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2296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1825FC-F940-4E4E-958A-2FB76586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001278"/>
              </p:ext>
            </p:extLst>
          </p:nvPr>
        </p:nvGraphicFramePr>
        <p:xfrm>
          <a:off x="2613212" y="3552583"/>
          <a:ext cx="5517873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9291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839291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839291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180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Complete the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035395"/>
            <a:ext cx="10515600" cy="478721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Ternary ( Base 3)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Octal (Base 8)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Base 12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1825FC-F940-4E4E-958A-2FB76586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525762"/>
              </p:ext>
            </p:extLst>
          </p:nvPr>
        </p:nvGraphicFramePr>
        <p:xfrm>
          <a:off x="2613212" y="355258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2A94A52-3120-46A2-8975-6DF498924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353985"/>
              </p:ext>
            </p:extLst>
          </p:nvPr>
        </p:nvGraphicFramePr>
        <p:xfrm>
          <a:off x="2604247" y="175967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B8EDA3B-F30E-4FE6-9DF6-E7AF7C05C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897522"/>
              </p:ext>
            </p:extLst>
          </p:nvPr>
        </p:nvGraphicFramePr>
        <p:xfrm>
          <a:off x="2613212" y="534549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317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035395"/>
            <a:ext cx="10515600" cy="478721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Ternary ( Base 3)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Octal (Base 8)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Duodecimal (Base 12)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1825FC-F940-4E4E-958A-2FB76586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2491"/>
              </p:ext>
            </p:extLst>
          </p:nvPr>
        </p:nvGraphicFramePr>
        <p:xfrm>
          <a:off x="2613212" y="355258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2A94A52-3120-46A2-8975-6DF498924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14635"/>
              </p:ext>
            </p:extLst>
          </p:nvPr>
        </p:nvGraphicFramePr>
        <p:xfrm>
          <a:off x="2604247" y="175967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B8EDA3B-F30E-4FE6-9DF6-E7AF7C05C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65215"/>
              </p:ext>
            </p:extLst>
          </p:nvPr>
        </p:nvGraphicFramePr>
        <p:xfrm>
          <a:off x="2613212" y="5345493"/>
          <a:ext cx="5517872" cy="95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468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379468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r>
                        <a:rPr lang="en-US" sz="20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41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2FC1-1827-4106-9353-E0A47710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convert any number system to denary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E1F990-3BD6-4A2E-8804-4C67FBC238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10906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Worked example: Convert 1021</a:t>
                </a:r>
                <a:r>
                  <a:rPr lang="en-GB" baseline="-25000" dirty="0"/>
                  <a:t>3</a:t>
                </a:r>
                <a:r>
                  <a:rPr lang="en-GB" dirty="0"/>
                  <a:t> to denary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1 + 9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0 + 3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2 + 1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1 = </m:t>
                    </m:r>
                  </m:oMath>
                </a14:m>
                <a:r>
                  <a:rPr lang="en-GB" dirty="0"/>
                  <a:t>34</a:t>
                </a:r>
                <a:r>
                  <a:rPr lang="en-GB" baseline="-25000" dirty="0"/>
                  <a:t>10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E1F990-3BD6-4A2E-8804-4C67FBC238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109064"/>
                <a:ext cx="10515600" cy="4351338"/>
              </a:xfrm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1F05BD-C52F-45C4-A9FC-79C7546AF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99060"/>
              </p:ext>
            </p:extLst>
          </p:nvPr>
        </p:nvGraphicFramePr>
        <p:xfrm>
          <a:off x="2604247" y="1759673"/>
          <a:ext cx="4414296" cy="1431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3574">
                  <a:extLst>
                    <a:ext uri="{9D8B030D-6E8A-4147-A177-3AD203B41FA5}">
                      <a16:colId xmlns:a16="http://schemas.microsoft.com/office/drawing/2014/main" val="1135445074"/>
                    </a:ext>
                  </a:extLst>
                </a:gridCol>
                <a:gridCol w="1103574">
                  <a:extLst>
                    <a:ext uri="{9D8B030D-6E8A-4147-A177-3AD203B41FA5}">
                      <a16:colId xmlns:a16="http://schemas.microsoft.com/office/drawing/2014/main" val="2478987173"/>
                    </a:ext>
                  </a:extLst>
                </a:gridCol>
                <a:gridCol w="1103574">
                  <a:extLst>
                    <a:ext uri="{9D8B030D-6E8A-4147-A177-3AD203B41FA5}">
                      <a16:colId xmlns:a16="http://schemas.microsoft.com/office/drawing/2014/main" val="3904246538"/>
                    </a:ext>
                  </a:extLst>
                </a:gridCol>
                <a:gridCol w="1103574">
                  <a:extLst>
                    <a:ext uri="{9D8B030D-6E8A-4147-A177-3AD203B41FA5}">
                      <a16:colId xmlns:a16="http://schemas.microsoft.com/office/drawing/2014/main" val="992775172"/>
                    </a:ext>
                  </a:extLst>
                </a:gridCol>
              </a:tblGrid>
              <a:tr h="477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3</a:t>
                      </a:r>
                      <a:r>
                        <a:rPr lang="en-US" sz="2000" b="1" baseline="30000" dirty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</a:t>
                      </a:r>
                      <a:r>
                        <a:rPr lang="en-US" sz="2000" b="1" baseline="30000" dirty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</a:t>
                      </a:r>
                      <a:r>
                        <a:rPr lang="en-US" sz="2000" b="1" baseline="30000" dirty="0"/>
                        <a:t>1</a:t>
                      </a:r>
                      <a:r>
                        <a:rPr lang="en-US" sz="2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3</a:t>
                      </a:r>
                      <a:r>
                        <a:rPr lang="en-US" sz="2000" b="1" baseline="30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51404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1649"/>
                  </a:ext>
                </a:extLst>
              </a:tr>
              <a:tr h="477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8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189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2FC1-1827-4106-9353-E0A47710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Convert the following numbers to denary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1F990-3BD6-4A2E-8804-4C67FBC2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109064"/>
            <a:ext cx="2911681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2210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11021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2614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8	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783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8	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94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12	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GB" baseline="-25000" dirty="0"/>
              <a:t>	</a:t>
            </a:r>
            <a:endParaRPr lang="en-GB" dirty="0"/>
          </a:p>
          <a:p>
            <a:pPr marL="0" indent="0">
              <a:buNone/>
            </a:pPr>
            <a:r>
              <a:rPr lang="en-GB" baseline="-25000" dirty="0"/>
              <a:t>	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296C708-86E1-41A8-9C9A-06FECD0E5914}"/>
              </a:ext>
            </a:extLst>
          </p:cNvPr>
          <p:cNvSpPr txBox="1">
            <a:spLocks/>
          </p:cNvSpPr>
          <p:nvPr/>
        </p:nvSpPr>
        <p:spPr>
          <a:xfrm>
            <a:off x="4640159" y="1109064"/>
            <a:ext cx="291168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1420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515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112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121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baseline="-25000" dirty="0"/>
              <a:t>	</a:t>
            </a:r>
            <a:endParaRPr lang="en-GB" dirty="0"/>
          </a:p>
          <a:p>
            <a:pPr marL="0" indent="0">
              <a:buNone/>
            </a:pPr>
            <a:r>
              <a:rPr lang="en-GB" baseline="-25000" dirty="0"/>
              <a:t>	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-25000" dirty="0"/>
              <a:t>	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33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2FC1-1827-4106-9353-E0A47710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903"/>
          </a:xfrm>
        </p:spPr>
        <p:txBody>
          <a:bodyPr>
            <a:noAutofit/>
          </a:bodyPr>
          <a:lstStyle/>
          <a:p>
            <a:r>
              <a:rPr lang="en-GB" sz="2800" dirty="0"/>
              <a:t>Complete the table the following numbers to denary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DE8E788-5CAF-4182-893C-AEBA28896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80183"/>
              </p:ext>
            </p:extLst>
          </p:nvPr>
        </p:nvGraphicFramePr>
        <p:xfrm>
          <a:off x="1509484" y="1503437"/>
          <a:ext cx="7968342" cy="2618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114">
                  <a:extLst>
                    <a:ext uri="{9D8B030D-6E8A-4147-A177-3AD203B41FA5}">
                      <a16:colId xmlns:a16="http://schemas.microsoft.com/office/drawing/2014/main" val="3958774953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1625702057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3509839437"/>
                    </a:ext>
                  </a:extLst>
                </a:gridCol>
              </a:tblGrid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Denary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83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143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732921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267475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Ternary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52973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Octal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87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5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2FC1-1827-4106-9353-E0A47710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903"/>
          </a:xfrm>
        </p:spPr>
        <p:txBody>
          <a:bodyPr>
            <a:noAutofit/>
          </a:bodyPr>
          <a:lstStyle/>
          <a:p>
            <a:r>
              <a:rPr lang="en-GB" sz="2800" dirty="0"/>
              <a:t>Complete the table the following numbers to denary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DE8E788-5CAF-4182-893C-AEBA28896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70999"/>
              </p:ext>
            </p:extLst>
          </p:nvPr>
        </p:nvGraphicFramePr>
        <p:xfrm>
          <a:off x="1509484" y="1503437"/>
          <a:ext cx="7968342" cy="2618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114">
                  <a:extLst>
                    <a:ext uri="{9D8B030D-6E8A-4147-A177-3AD203B41FA5}">
                      <a16:colId xmlns:a16="http://schemas.microsoft.com/office/drawing/2014/main" val="3958774953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1625702057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3509839437"/>
                    </a:ext>
                  </a:extLst>
                </a:gridCol>
              </a:tblGrid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Denary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83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143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732921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1010011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10001111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267475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Ternary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10002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12022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52973"/>
                  </a:ext>
                </a:extLst>
              </a:tr>
              <a:tr h="654655">
                <a:tc>
                  <a:txBody>
                    <a:bodyPr/>
                    <a:lstStyle/>
                    <a:p>
                      <a:r>
                        <a:rPr lang="en-GB" sz="2400" dirty="0"/>
                        <a:t>Octal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217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87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710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A186F-A057-4C26-9689-3F54B8ED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567" y="219983"/>
            <a:ext cx="11020865" cy="197582"/>
          </a:xfrm>
        </p:spPr>
        <p:txBody>
          <a:bodyPr>
            <a:noAutofit/>
          </a:bodyPr>
          <a:lstStyle/>
          <a:p>
            <a:r>
              <a:rPr lang="en-GB" sz="2400" dirty="0"/>
              <a:t>Plenary – Play the following game. Let us see who gets the highest score after 5 mins!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47BEC-7CB4-44E7-B3BA-9B371569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>
              <a:hlinkClick r:id="rId2"/>
            </a:endParaRPr>
          </a:p>
          <a:p>
            <a:pPr marL="0" indent="0">
              <a:buNone/>
            </a:pPr>
            <a:endParaRPr lang="en-GB">
              <a:hlinkClick r:id="rId2"/>
            </a:endParaRPr>
          </a:p>
          <a:p>
            <a:pPr marL="0" indent="0">
              <a:buNone/>
            </a:pPr>
            <a:r>
              <a:rPr lang="en-GB">
                <a:hlinkClick r:id="rId2"/>
              </a:rPr>
              <a:t>https://games.penjee.com/binary-numbers-game/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6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Denary (decimal) number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543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The denary (decimal) number system is base 10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Base-10 means that we have 10 possible values 0,1,2,3,4,5,6,7,8,9 in each column.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We have the following place values (columns) of units, tens, hundreds, thousands and so 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465402"/>
              </p:ext>
            </p:extLst>
          </p:nvPr>
        </p:nvGraphicFramePr>
        <p:xfrm>
          <a:off x="1553222" y="4570681"/>
          <a:ext cx="8128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519746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6079104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342555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59297531"/>
                    </a:ext>
                  </a:extLst>
                </a:gridCol>
              </a:tblGrid>
              <a:tr h="22855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Thousands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Hundreds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50278"/>
                  </a:ext>
                </a:extLst>
              </a:tr>
              <a:tr h="403946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10</a:t>
                      </a:r>
                      <a:r>
                        <a:rPr lang="en-US" sz="2400" baseline="30000"/>
                        <a:t>3</a:t>
                      </a:r>
                      <a:r>
                        <a:rPr lang="en-US" sz="2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10</a:t>
                      </a:r>
                      <a:r>
                        <a:rPr lang="en-US" sz="2400" baseline="30000"/>
                        <a:t>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1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2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510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Plenary: Do you get this funny joke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/>
              <a:t>There are only 10 types of people in the world – those who understand binary and those who don’t.</a:t>
            </a:r>
            <a:endParaRPr lang="en-GB"/>
          </a:p>
          <a:p>
            <a:pPr marL="0" indent="0">
              <a:buNone/>
            </a:pPr>
            <a:endParaRPr lang="en-GB" i="1"/>
          </a:p>
          <a:p>
            <a:pPr marL="0" indent="0">
              <a:buNone/>
            </a:pPr>
            <a:endParaRPr lang="en-GB" i="1"/>
          </a:p>
        </p:txBody>
      </p:sp>
      <p:pic>
        <p:nvPicPr>
          <p:cNvPr id="4" name="Graphic 3" descr="Smiling face outline with solid fill">
            <a:extLst>
              <a:ext uri="{FF2B5EF4-FFF2-40B4-BE49-F238E27FC236}">
                <a16:creationId xmlns:a16="http://schemas.microsoft.com/office/drawing/2014/main" id="{DF57A8FC-303C-4F78-AF7A-E30F82E3F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2006" y="78583"/>
            <a:ext cx="706436" cy="70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16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31B8D-5048-4156-9600-232ABB7BE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1"/>
            <a:ext cx="10515600" cy="57150"/>
          </a:xfrm>
        </p:spPr>
        <p:txBody>
          <a:bodyPr>
            <a:normAutofit fontScale="90000"/>
          </a:bodyPr>
          <a:lstStyle/>
          <a:p>
            <a:r>
              <a:rPr lang="en-GB"/>
              <a:t>What about this highly hilarious joke?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90B4C-98FF-4A25-A556-2269C8D4D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/>
              <a:t>There are only 10 types of people in the world – those who understand ternary, those who don’t, and those who mistake it for binary</a:t>
            </a:r>
            <a:endParaRPr lang="en-GB"/>
          </a:p>
          <a:p>
            <a:endParaRPr lang="en-GB"/>
          </a:p>
        </p:txBody>
      </p:sp>
      <p:pic>
        <p:nvPicPr>
          <p:cNvPr id="5" name="Graphic 4" descr="Smiling face outline with solid fill">
            <a:extLst>
              <a:ext uri="{FF2B5EF4-FFF2-40B4-BE49-F238E27FC236}">
                <a16:creationId xmlns:a16="http://schemas.microsoft.com/office/drawing/2014/main" id="{DD34FF6F-653F-49AD-9E65-2614C7DC1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2006" y="78583"/>
            <a:ext cx="706436" cy="70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5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Binary number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543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/>
              <a:t>The binary number system is in base 2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/>
              <a:t>Has 2 values, 0 and 1.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/>
              <a:t>It requires a greater number of digits in binary to represent a given number than denary.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/>
              <a:t>We have a different set of place values in binary</a:t>
            </a:r>
          </a:p>
          <a:p>
            <a:pPr marL="0" indent="0">
              <a:lnSpc>
                <a:spcPct val="120000"/>
              </a:lnSpc>
              <a:buNone/>
            </a:pPr>
            <a:endParaRPr lang="en-US"/>
          </a:p>
          <a:p>
            <a:pPr marL="0" indent="0">
              <a:lnSpc>
                <a:spcPct val="120000"/>
              </a:lnSpc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		</a:t>
            </a:r>
            <a:endParaRPr lang="en-US" baseline="300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551596"/>
              </p:ext>
            </p:extLst>
          </p:nvPr>
        </p:nvGraphicFramePr>
        <p:xfrm>
          <a:off x="1232093" y="3660632"/>
          <a:ext cx="9079528" cy="1042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941">
                  <a:extLst>
                    <a:ext uri="{9D8B030D-6E8A-4147-A177-3AD203B41FA5}">
                      <a16:colId xmlns:a16="http://schemas.microsoft.com/office/drawing/2014/main" val="3249717817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2751598628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1896700646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2265235030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1298667449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1060979008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3143088794"/>
                    </a:ext>
                  </a:extLst>
                </a:gridCol>
                <a:gridCol w="1134941">
                  <a:extLst>
                    <a:ext uri="{9D8B030D-6E8A-4147-A177-3AD203B41FA5}">
                      <a16:colId xmlns:a16="http://schemas.microsoft.com/office/drawing/2014/main" val="3966391153"/>
                    </a:ext>
                  </a:extLst>
                </a:gridCol>
              </a:tblGrid>
              <a:tr h="381616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57668"/>
                  </a:ext>
                </a:extLst>
              </a:tr>
              <a:tr h="585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0" dirty="0"/>
                        <a:t>2</a:t>
                      </a:r>
                      <a:r>
                        <a:rPr lang="en-GB" sz="2400" i="0" baseline="30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550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77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477A7-D096-4A3D-B1E0-581BCB37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Most significant bit and least significant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FBFB-57B6-420B-887F-130E89FD3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423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most significant bit (MSB) is the bit that contributes most to the overall value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least significant bit (LSB) is the bit that contributes least to the overall value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our architecture the MSB is the left most bit and the LSB is the right most bit, </a:t>
            </a:r>
            <a:r>
              <a:rPr lang="en-GB" i="1" dirty="0">
                <a:cs typeface="Courier New" panose="02070309020205020404" pitchFamily="49" charset="0"/>
              </a:rPr>
              <a:t>but be careful this is not always the case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In our example the MSB contributes 64 and the LSB contributes 1.</a:t>
            </a:r>
          </a:p>
          <a:p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C1C0EA-C6D9-42EB-9AEF-C6CF8D5D2E9C}"/>
              </a:ext>
            </a:extLst>
          </p:cNvPr>
          <p:cNvGraphicFramePr>
            <a:graphicFrameLocks/>
          </p:cNvGraphicFramePr>
          <p:nvPr/>
        </p:nvGraphicFramePr>
        <p:xfrm>
          <a:off x="838200" y="5022865"/>
          <a:ext cx="1051560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64 (MSB)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 (LSB)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45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DC6B3-710C-4770-9ECD-6259CAB2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Number system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C6AA7-C9C6-4BBF-B123-16D0CC42B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445797"/>
            <a:ext cx="1072075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To distinguish between different number systems unambiguously each number has a subscript to denote its base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For instance, is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 </a:t>
            </a:r>
            <a:r>
              <a:rPr lang="en-GB" dirty="0"/>
              <a:t>one thousand and one or is it a binary number?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For binary numbers we would indicate this as: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baseline="-25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For denary numbers we would indicate this as: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0" indent="0">
              <a:buNone/>
            </a:pPr>
            <a:endParaRPr lang="en-GB" baseline="-25000" dirty="0"/>
          </a:p>
          <a:p>
            <a:pPr marL="0" indent="0">
              <a:buNone/>
            </a:pP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128809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280720"/>
            <a:ext cx="11769969" cy="127244"/>
          </a:xfrm>
        </p:spPr>
        <p:txBody>
          <a:bodyPr>
            <a:normAutofit fontScale="90000"/>
          </a:bodyPr>
          <a:lstStyle/>
          <a:p>
            <a:r>
              <a:rPr lang="en-GB" dirty="0"/>
              <a:t>Worked Example: Convert to denary (general approach)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6435" y="1841232"/>
          <a:ext cx="803852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8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88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GB" sz="2400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41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4121" y="1318846"/>
                <a:ext cx="11987879" cy="5539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Convert the binary number </a:t>
                </a:r>
                <a:r>
                  <a:rPr lang="en-GB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1011001</a:t>
                </a:r>
                <a:r>
                  <a:rPr lang="en-GB" sz="24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en-GB" sz="2400" dirty="0"/>
                  <a:t> to denary: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The decimal value is the sum of the each of the bits multiplied by the corresponding place value.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For </a:t>
                </a:r>
                <a:r>
                  <a:rPr lang="en-GB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1011001</a:t>
                </a:r>
                <a:r>
                  <a:rPr lang="en-GB" sz="24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en-GB" sz="2400" dirty="0"/>
                  <a:t> we have: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64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1+32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0+16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1+8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1+4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0+2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0</m:t>
                      </m:r>
                      <m:r>
                        <a:rPr lang="en-GB" sz="24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+1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1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=64+16+8+1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89</m:t>
                      </m:r>
                      <m:r>
                        <m:rPr>
                          <m:nor/>
                        </m:rPr>
                        <a:rPr lang="en-GB" sz="2400" baseline="-25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21" y="1318846"/>
                <a:ext cx="11987879" cy="5539978"/>
              </a:xfrm>
              <a:prstGeom prst="rect">
                <a:avLst/>
              </a:prstGeom>
              <a:blipFill>
                <a:blip r:embed="rId2"/>
                <a:stretch>
                  <a:fillRect l="-763" t="-11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21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Exercise: Convert the following to denary numbers to binary (5 bits)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01110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01000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11111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D8304C-E8B1-4907-90B6-4F1F9449E94B}"/>
              </a:ext>
            </a:extLst>
          </p:cNvPr>
          <p:cNvSpPr txBox="1">
            <a:spLocks/>
          </p:cNvSpPr>
          <p:nvPr/>
        </p:nvSpPr>
        <p:spPr>
          <a:xfrm>
            <a:off x="3919025" y="1823256"/>
            <a:ext cx="2763129" cy="3211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9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Exercise: Convert the following to denary numbers to binary (8 bits)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99271" cy="435133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10001110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01101000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01001101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01010101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11011111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01001001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ADE93E-4EEF-4311-B403-421F8FD7661F}"/>
              </a:ext>
            </a:extLst>
          </p:cNvPr>
          <p:cNvSpPr txBox="1">
            <a:spLocks/>
          </p:cNvSpPr>
          <p:nvPr/>
        </p:nvSpPr>
        <p:spPr>
          <a:xfrm>
            <a:off x="4622617" y="1851947"/>
            <a:ext cx="29467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142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104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77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85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223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73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6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1448</Words>
  <Application>Microsoft Office PowerPoint</Application>
  <PresentationFormat>Widescreen</PresentationFormat>
  <Paragraphs>527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Courier New</vt:lpstr>
      <vt:lpstr>gg sans</vt:lpstr>
      <vt:lpstr>Times New Roman</vt:lpstr>
      <vt:lpstr>Wingdings</vt:lpstr>
      <vt:lpstr>1_Office Theme</vt:lpstr>
      <vt:lpstr>Binary</vt:lpstr>
      <vt:lpstr>Learning objective</vt:lpstr>
      <vt:lpstr>Denary (decimal) number system</vt:lpstr>
      <vt:lpstr>Binary number system</vt:lpstr>
      <vt:lpstr>Most significant bit and least significant bits</vt:lpstr>
      <vt:lpstr>Number system notation</vt:lpstr>
      <vt:lpstr>Worked Example: Convert to denary (general approach)</vt:lpstr>
      <vt:lpstr>Exercise: Convert the following to denary numbers to binary (5 bits)</vt:lpstr>
      <vt:lpstr>Exercise: Convert the following to denary numbers to binary (8 bits)</vt:lpstr>
      <vt:lpstr>Worked example: Convert to binary using the general approach</vt:lpstr>
      <vt:lpstr>Worked Example: Convert to binary</vt:lpstr>
      <vt:lpstr>Convert to binary using a table</vt:lpstr>
      <vt:lpstr>Convert to binary using a table</vt:lpstr>
      <vt:lpstr>Convert to binary using a table</vt:lpstr>
      <vt:lpstr>Convert to binary using a table</vt:lpstr>
      <vt:lpstr>Convert to binary using a table</vt:lpstr>
      <vt:lpstr>Convert to binary using a table</vt:lpstr>
      <vt:lpstr>Convert to binary using a table</vt:lpstr>
      <vt:lpstr>Convert the following denary numbers to binary (5 bits or fewer)</vt:lpstr>
      <vt:lpstr>Convert the following denary numbers to binary (8 bits or fewer)</vt:lpstr>
      <vt:lpstr>Extension: Common number system conversions</vt:lpstr>
      <vt:lpstr>Number systems</vt:lpstr>
      <vt:lpstr>Exercise: Complete the tables</vt:lpstr>
      <vt:lpstr>Number systems</vt:lpstr>
      <vt:lpstr>To convert any number system to denary</vt:lpstr>
      <vt:lpstr>Convert the following numbers to denary</vt:lpstr>
      <vt:lpstr>Complete the table the following numbers to denary</vt:lpstr>
      <vt:lpstr>Complete the table the following numbers to denary</vt:lpstr>
      <vt:lpstr>Plenary – Play the following game. Let us see who gets the highest score after 5 mins!</vt:lpstr>
      <vt:lpstr>Plenary: Do you get this funny joke now?</vt:lpstr>
      <vt:lpstr>What about this highly hilarious joke?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</cp:revision>
  <cp:lastPrinted>2016-09-16T11:32:46Z</cp:lastPrinted>
  <dcterms:created xsi:type="dcterms:W3CDTF">2016-09-09T07:37:57Z</dcterms:created>
  <dcterms:modified xsi:type="dcterms:W3CDTF">2025-03-25T11:24:19Z</dcterms:modified>
</cp:coreProperties>
</file>