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7" r:id="rId2"/>
    <p:sldId id="284" r:id="rId3"/>
    <p:sldId id="280" r:id="rId4"/>
    <p:sldId id="305" r:id="rId5"/>
    <p:sldId id="273" r:id="rId6"/>
    <p:sldId id="310" r:id="rId7"/>
    <p:sldId id="277" r:id="rId8"/>
    <p:sldId id="308" r:id="rId9"/>
    <p:sldId id="282" r:id="rId10"/>
    <p:sldId id="309" r:id="rId11"/>
    <p:sldId id="278" r:id="rId12"/>
    <p:sldId id="30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7ACE50-419C-4BC6-A606-D5436104D3D8}" v="4" dt="2022-10-14T12:23:53.3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67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7A7C5295-DB4C-4C52-A5F4-278F96D2169E}"/>
    <pc:docChg chg="custSel addSld modSld">
      <pc:chgData name="William Grey" userId="37b73424-c081-4fc2-b1af-363f4f3fd4f3" providerId="ADAL" clId="{7A7C5295-DB4C-4C52-A5F4-278F96D2169E}" dt="2020-09-29T08:00:20.186" v="305" actId="20577"/>
      <pc:docMkLst>
        <pc:docMk/>
      </pc:docMkLst>
      <pc:sldChg chg="modSp new mod">
        <pc:chgData name="William Grey" userId="37b73424-c081-4fc2-b1af-363f4f3fd4f3" providerId="ADAL" clId="{7A7C5295-DB4C-4C52-A5F4-278F96D2169E}" dt="2020-09-29T07:48:53.776" v="243" actId="20577"/>
        <pc:sldMkLst>
          <pc:docMk/>
          <pc:sldMk cId="4141945441" sldId="283"/>
        </pc:sldMkLst>
        <pc:spChg chg="mod">
          <ac:chgData name="William Grey" userId="37b73424-c081-4fc2-b1af-363f4f3fd4f3" providerId="ADAL" clId="{7A7C5295-DB4C-4C52-A5F4-278F96D2169E}" dt="2020-09-29T07:48:53.776" v="243" actId="20577"/>
          <ac:spMkLst>
            <pc:docMk/>
            <pc:sldMk cId="4141945441" sldId="283"/>
            <ac:spMk id="2" creationId="{B52DF03B-8597-4697-A5E6-C183BDAC0A48}"/>
          </ac:spMkLst>
        </pc:spChg>
        <pc:spChg chg="mod">
          <ac:chgData name="William Grey" userId="37b73424-c081-4fc2-b1af-363f4f3fd4f3" providerId="ADAL" clId="{7A7C5295-DB4C-4C52-A5F4-278F96D2169E}" dt="2020-09-29T07:48:18.858" v="230" actId="20577"/>
          <ac:spMkLst>
            <pc:docMk/>
            <pc:sldMk cId="4141945441" sldId="283"/>
            <ac:spMk id="3" creationId="{55FA4E96-2C19-4834-B4F2-8B77DFD8D75E}"/>
          </ac:spMkLst>
        </pc:spChg>
      </pc:sldChg>
      <pc:sldChg chg="modSp add mod">
        <pc:chgData name="William Grey" userId="37b73424-c081-4fc2-b1af-363f4f3fd4f3" providerId="ADAL" clId="{7A7C5295-DB4C-4C52-A5F4-278F96D2169E}" dt="2020-09-29T08:00:20.186" v="305" actId="20577"/>
        <pc:sldMkLst>
          <pc:docMk/>
          <pc:sldMk cId="82094356" sldId="284"/>
        </pc:sldMkLst>
        <pc:spChg chg="mod">
          <ac:chgData name="William Grey" userId="37b73424-c081-4fc2-b1af-363f4f3fd4f3" providerId="ADAL" clId="{7A7C5295-DB4C-4C52-A5F4-278F96D2169E}" dt="2020-09-29T08:00:20.186" v="305" actId="20577"/>
          <ac:spMkLst>
            <pc:docMk/>
            <pc:sldMk cId="82094356" sldId="284"/>
            <ac:spMk id="3" creationId="{55FA4E96-2C19-4834-B4F2-8B77DFD8D75E}"/>
          </ac:spMkLst>
        </pc:spChg>
      </pc:sldChg>
    </pc:docChg>
  </pc:docChgLst>
  <pc:docChgLst>
    <pc:chgData name="William Grey" userId="37b73424-c081-4fc2-b1af-363f4f3fd4f3" providerId="ADAL" clId="{0F4E7E8E-3C62-4A4A-8FE7-B705C6AE1A92}"/>
    <pc:docChg chg="addSld modSld">
      <pc:chgData name="William Grey" userId="37b73424-c081-4fc2-b1af-363f4f3fd4f3" providerId="ADAL" clId="{0F4E7E8E-3C62-4A4A-8FE7-B705C6AE1A92}" dt="2021-04-16T12:51:53.533" v="474" actId="20577"/>
      <pc:docMkLst>
        <pc:docMk/>
      </pc:docMkLst>
      <pc:sldChg chg="addSp delSp modSp new mod">
        <pc:chgData name="William Grey" userId="37b73424-c081-4fc2-b1af-363f4f3fd4f3" providerId="ADAL" clId="{0F4E7E8E-3C62-4A4A-8FE7-B705C6AE1A92}" dt="2021-04-16T12:49:07.422" v="322"/>
        <pc:sldMkLst>
          <pc:docMk/>
          <pc:sldMk cId="774075030" sldId="285"/>
        </pc:sldMkLst>
        <pc:spChg chg="mod">
          <ac:chgData name="William Grey" userId="37b73424-c081-4fc2-b1af-363f4f3fd4f3" providerId="ADAL" clId="{0F4E7E8E-3C62-4A4A-8FE7-B705C6AE1A92}" dt="2021-04-16T12:34:09.521" v="61" actId="20577"/>
          <ac:spMkLst>
            <pc:docMk/>
            <pc:sldMk cId="774075030" sldId="285"/>
            <ac:spMk id="2" creationId="{1080F112-B5E7-4763-A386-C9A106BD9A44}"/>
          </ac:spMkLst>
        </pc:spChg>
        <pc:spChg chg="del">
          <ac:chgData name="William Grey" userId="37b73424-c081-4fc2-b1af-363f4f3fd4f3" providerId="ADAL" clId="{0F4E7E8E-3C62-4A4A-8FE7-B705C6AE1A92}" dt="2021-04-16T12:32:38.711" v="1" actId="3680"/>
          <ac:spMkLst>
            <pc:docMk/>
            <pc:sldMk cId="774075030" sldId="285"/>
            <ac:spMk id="3" creationId="{74699548-15B8-4F11-9676-B6532F656F2A}"/>
          </ac:spMkLst>
        </pc:spChg>
        <pc:spChg chg="add mod">
          <ac:chgData name="William Grey" userId="37b73424-c081-4fc2-b1af-363f4f3fd4f3" providerId="ADAL" clId="{0F4E7E8E-3C62-4A4A-8FE7-B705C6AE1A92}" dt="2021-04-16T12:41:47.979" v="309" actId="20577"/>
          <ac:spMkLst>
            <pc:docMk/>
            <pc:sldMk cId="774075030" sldId="285"/>
            <ac:spMk id="6" creationId="{B36AFE22-1C86-49D6-8F2D-1821C2ED8116}"/>
          </ac:spMkLst>
        </pc:spChg>
        <pc:spChg chg="add del mod">
          <ac:chgData name="William Grey" userId="37b73424-c081-4fc2-b1af-363f4f3fd4f3" providerId="ADAL" clId="{0F4E7E8E-3C62-4A4A-8FE7-B705C6AE1A92}" dt="2021-04-16T12:49:07.422" v="322"/>
          <ac:spMkLst>
            <pc:docMk/>
            <pc:sldMk cId="774075030" sldId="285"/>
            <ac:spMk id="7" creationId="{11B7078B-74DF-446E-8A2D-710C9AEE9E72}"/>
          </ac:spMkLst>
        </pc:spChg>
        <pc:graphicFrameChg chg="add mod ord modGraphic">
          <ac:chgData name="William Grey" userId="37b73424-c081-4fc2-b1af-363f4f3fd4f3" providerId="ADAL" clId="{0F4E7E8E-3C62-4A4A-8FE7-B705C6AE1A92}" dt="2021-04-16T12:42:28.739" v="320" actId="20577"/>
          <ac:graphicFrameMkLst>
            <pc:docMk/>
            <pc:sldMk cId="774075030" sldId="285"/>
            <ac:graphicFrameMk id="4" creationId="{7CF426F7-291C-49C5-B81B-D530018F42A3}"/>
          </ac:graphicFrameMkLst>
        </pc:graphicFrameChg>
        <pc:graphicFrameChg chg="add mod modGraphic">
          <ac:chgData name="William Grey" userId="37b73424-c081-4fc2-b1af-363f4f3fd4f3" providerId="ADAL" clId="{0F4E7E8E-3C62-4A4A-8FE7-B705C6AE1A92}" dt="2021-04-16T12:42:22.479" v="313" actId="20577"/>
          <ac:graphicFrameMkLst>
            <pc:docMk/>
            <pc:sldMk cId="774075030" sldId="285"/>
            <ac:graphicFrameMk id="8" creationId="{03FDF1BF-3133-449F-9E5D-66D58F563568}"/>
          </ac:graphicFrameMkLst>
        </pc:graphicFrameChg>
      </pc:sldChg>
      <pc:sldChg chg="modSp add mod">
        <pc:chgData name="William Grey" userId="37b73424-c081-4fc2-b1af-363f4f3fd4f3" providerId="ADAL" clId="{0F4E7E8E-3C62-4A4A-8FE7-B705C6AE1A92}" dt="2021-04-16T12:51:53.533" v="474" actId="20577"/>
        <pc:sldMkLst>
          <pc:docMk/>
          <pc:sldMk cId="2155419600" sldId="286"/>
        </pc:sldMkLst>
        <pc:spChg chg="mod">
          <ac:chgData name="William Grey" userId="37b73424-c081-4fc2-b1af-363f4f3fd4f3" providerId="ADAL" clId="{0F4E7E8E-3C62-4A4A-8FE7-B705C6AE1A92}" dt="2021-04-16T12:50:27.666" v="407" actId="20577"/>
          <ac:spMkLst>
            <pc:docMk/>
            <pc:sldMk cId="2155419600" sldId="286"/>
            <ac:spMk id="6" creationId="{B36AFE22-1C86-49D6-8F2D-1821C2ED8116}"/>
          </ac:spMkLst>
        </pc:spChg>
        <pc:graphicFrameChg chg="modGraphic">
          <ac:chgData name="William Grey" userId="37b73424-c081-4fc2-b1af-363f4f3fd4f3" providerId="ADAL" clId="{0F4E7E8E-3C62-4A4A-8FE7-B705C6AE1A92}" dt="2021-04-16T12:49:40.803" v="364" actId="20577"/>
          <ac:graphicFrameMkLst>
            <pc:docMk/>
            <pc:sldMk cId="2155419600" sldId="286"/>
            <ac:graphicFrameMk id="4" creationId="{7CF426F7-291C-49C5-B81B-D530018F42A3}"/>
          </ac:graphicFrameMkLst>
        </pc:graphicFrameChg>
        <pc:graphicFrameChg chg="mod modGraphic">
          <ac:chgData name="William Grey" userId="37b73424-c081-4fc2-b1af-363f4f3fd4f3" providerId="ADAL" clId="{0F4E7E8E-3C62-4A4A-8FE7-B705C6AE1A92}" dt="2021-04-16T12:51:53.533" v="474" actId="20577"/>
          <ac:graphicFrameMkLst>
            <pc:docMk/>
            <pc:sldMk cId="2155419600" sldId="286"/>
            <ac:graphicFrameMk id="8" creationId="{03FDF1BF-3133-449F-9E5D-66D58F563568}"/>
          </ac:graphicFrameMkLst>
        </pc:graphicFrameChg>
      </pc:sldChg>
    </pc:docChg>
  </pc:docChgLst>
  <pc:docChgLst>
    <pc:chgData name="William Grey" userId="37b73424-c081-4fc2-b1af-363f4f3fd4f3" providerId="ADAL" clId="{F8B65CD5-56AF-427C-BDF7-6F6C5D10640F}"/>
    <pc:docChg chg="addSld modSld">
      <pc:chgData name="William Grey" userId="37b73424-c081-4fc2-b1af-363f4f3fd4f3" providerId="ADAL" clId="{F8B65CD5-56AF-427C-BDF7-6F6C5D10640F}" dt="2019-09-17T10:08:42.434" v="252" actId="20577"/>
      <pc:docMkLst>
        <pc:docMk/>
      </pc:docMkLst>
      <pc:sldChg chg="addSp modSp">
        <pc:chgData name="William Grey" userId="37b73424-c081-4fc2-b1af-363f4f3fd4f3" providerId="ADAL" clId="{F8B65CD5-56AF-427C-BDF7-6F6C5D10640F}" dt="2019-09-13T13:33:22.040" v="68" actId="20577"/>
        <pc:sldMkLst>
          <pc:docMk/>
          <pc:sldMk cId="1328731977" sldId="277"/>
        </pc:sldMkLst>
        <pc:graphicFrameChg chg="add mod modGraphic">
          <ac:chgData name="William Grey" userId="37b73424-c081-4fc2-b1af-363f4f3fd4f3" providerId="ADAL" clId="{F8B65CD5-56AF-427C-BDF7-6F6C5D10640F}" dt="2019-09-13T13:33:22.040" v="68" actId="20577"/>
          <ac:graphicFrameMkLst>
            <pc:docMk/>
            <pc:sldMk cId="1328731977" sldId="277"/>
            <ac:graphicFrameMk id="4" creationId="{A0B47C72-5051-4754-86DE-2B0D80D76E23}"/>
          </ac:graphicFrameMkLst>
        </pc:graphicFrameChg>
      </pc:sldChg>
      <pc:sldChg chg="modSp">
        <pc:chgData name="William Grey" userId="37b73424-c081-4fc2-b1af-363f4f3fd4f3" providerId="ADAL" clId="{F8B65CD5-56AF-427C-BDF7-6F6C5D10640F}" dt="2019-09-13T10:25:26.703" v="3" actId="20577"/>
        <pc:sldMkLst>
          <pc:docMk/>
          <pc:sldMk cId="1268791641" sldId="278"/>
        </pc:sldMkLst>
        <pc:spChg chg="mod">
          <ac:chgData name="William Grey" userId="37b73424-c081-4fc2-b1af-363f4f3fd4f3" providerId="ADAL" clId="{F8B65CD5-56AF-427C-BDF7-6F6C5D10640F}" dt="2019-09-13T10:25:26.703" v="3" actId="20577"/>
          <ac:spMkLst>
            <pc:docMk/>
            <pc:sldMk cId="1268791641" sldId="278"/>
            <ac:spMk id="6" creationId="{00000000-0000-0000-0000-000000000000}"/>
          </ac:spMkLst>
        </pc:spChg>
      </pc:sldChg>
      <pc:sldChg chg="modSp">
        <pc:chgData name="William Grey" userId="37b73424-c081-4fc2-b1af-363f4f3fd4f3" providerId="ADAL" clId="{F8B65CD5-56AF-427C-BDF7-6F6C5D10640F}" dt="2019-09-13T10:26:01.623" v="15" actId="20577"/>
        <pc:sldMkLst>
          <pc:docMk/>
          <pc:sldMk cId="2149416164" sldId="279"/>
        </pc:sldMkLst>
        <pc:spChg chg="mod">
          <ac:chgData name="William Grey" userId="37b73424-c081-4fc2-b1af-363f4f3fd4f3" providerId="ADAL" clId="{F8B65CD5-56AF-427C-BDF7-6F6C5D10640F}" dt="2019-09-13T10:25:55.880" v="13" actId="20577"/>
          <ac:spMkLst>
            <pc:docMk/>
            <pc:sldMk cId="2149416164" sldId="279"/>
            <ac:spMk id="6" creationId="{00000000-0000-0000-0000-000000000000}"/>
          </ac:spMkLst>
        </pc:spChg>
        <pc:spChg chg="mod">
          <ac:chgData name="William Grey" userId="37b73424-c081-4fc2-b1af-363f4f3fd4f3" providerId="ADAL" clId="{F8B65CD5-56AF-427C-BDF7-6F6C5D10640F}" dt="2019-09-13T10:26:01.623" v="15" actId="20577"/>
          <ac:spMkLst>
            <pc:docMk/>
            <pc:sldMk cId="2149416164" sldId="279"/>
            <ac:spMk id="8" creationId="{00000000-0000-0000-0000-000000000000}"/>
          </ac:spMkLst>
        </pc:spChg>
      </pc:sldChg>
      <pc:sldChg chg="modSp add">
        <pc:chgData name="William Grey" userId="37b73424-c081-4fc2-b1af-363f4f3fd4f3" providerId="ADAL" clId="{F8B65CD5-56AF-427C-BDF7-6F6C5D10640F}" dt="2019-09-16T08:44:09.784" v="126" actId="20577"/>
        <pc:sldMkLst>
          <pc:docMk/>
          <pc:sldMk cId="3613710615" sldId="281"/>
        </pc:sldMkLst>
        <pc:spChg chg="mod">
          <ac:chgData name="William Grey" userId="37b73424-c081-4fc2-b1af-363f4f3fd4f3" providerId="ADAL" clId="{F8B65CD5-56AF-427C-BDF7-6F6C5D10640F}" dt="2019-09-16T08:43:30.616" v="75" actId="20577"/>
          <ac:spMkLst>
            <pc:docMk/>
            <pc:sldMk cId="3613710615" sldId="281"/>
            <ac:spMk id="3" creationId="{00000000-0000-0000-0000-000000000000}"/>
          </ac:spMkLst>
        </pc:spChg>
        <pc:spChg chg="mod">
          <ac:chgData name="William Grey" userId="37b73424-c081-4fc2-b1af-363f4f3fd4f3" providerId="ADAL" clId="{F8B65CD5-56AF-427C-BDF7-6F6C5D10640F}" dt="2019-09-16T08:43:51.865" v="93" actId="20577"/>
          <ac:spMkLst>
            <pc:docMk/>
            <pc:sldMk cId="3613710615" sldId="281"/>
            <ac:spMk id="4" creationId="{00000000-0000-0000-0000-000000000000}"/>
          </ac:spMkLst>
        </pc:spChg>
        <pc:spChg chg="mod">
          <ac:chgData name="William Grey" userId="37b73424-c081-4fc2-b1af-363f4f3fd4f3" providerId="ADAL" clId="{F8B65CD5-56AF-427C-BDF7-6F6C5D10640F}" dt="2019-09-16T08:43:48.392" v="89" actId="20577"/>
          <ac:spMkLst>
            <pc:docMk/>
            <pc:sldMk cId="3613710615" sldId="281"/>
            <ac:spMk id="5" creationId="{00000000-0000-0000-0000-000000000000}"/>
          </ac:spMkLst>
        </pc:spChg>
        <pc:spChg chg="mod">
          <ac:chgData name="William Grey" userId="37b73424-c081-4fc2-b1af-363f4f3fd4f3" providerId="ADAL" clId="{F8B65CD5-56AF-427C-BDF7-6F6C5D10640F}" dt="2019-09-16T08:43:44.828" v="85" actId="20577"/>
          <ac:spMkLst>
            <pc:docMk/>
            <pc:sldMk cId="3613710615" sldId="281"/>
            <ac:spMk id="6" creationId="{00000000-0000-0000-0000-000000000000}"/>
          </ac:spMkLst>
        </pc:spChg>
        <pc:spChg chg="mod">
          <ac:chgData name="William Grey" userId="37b73424-c081-4fc2-b1af-363f4f3fd4f3" providerId="ADAL" clId="{F8B65CD5-56AF-427C-BDF7-6F6C5D10640F}" dt="2019-09-16T08:44:09.784" v="126" actId="20577"/>
          <ac:spMkLst>
            <pc:docMk/>
            <pc:sldMk cId="3613710615" sldId="281"/>
            <ac:spMk id="7" creationId="{00000000-0000-0000-0000-000000000000}"/>
          </ac:spMkLst>
        </pc:spChg>
        <pc:spChg chg="mod">
          <ac:chgData name="William Grey" userId="37b73424-c081-4fc2-b1af-363f4f3fd4f3" providerId="ADAL" clId="{F8B65CD5-56AF-427C-BDF7-6F6C5D10640F}" dt="2019-09-16T08:43:34.870" v="79" actId="20577"/>
          <ac:spMkLst>
            <pc:docMk/>
            <pc:sldMk cId="3613710615" sldId="281"/>
            <ac:spMk id="8" creationId="{00000000-0000-0000-0000-000000000000}"/>
          </ac:spMkLst>
        </pc:spChg>
      </pc:sldChg>
      <pc:sldChg chg="modSp add">
        <pc:chgData name="William Grey" userId="37b73424-c081-4fc2-b1af-363f4f3fd4f3" providerId="ADAL" clId="{F8B65CD5-56AF-427C-BDF7-6F6C5D10640F}" dt="2019-09-17T10:08:42.434" v="252" actId="20577"/>
        <pc:sldMkLst>
          <pc:docMk/>
          <pc:sldMk cId="196349063" sldId="282"/>
        </pc:sldMkLst>
        <pc:spChg chg="mod">
          <ac:chgData name="William Grey" userId="37b73424-c081-4fc2-b1af-363f4f3fd4f3" providerId="ADAL" clId="{F8B65CD5-56AF-427C-BDF7-6F6C5D10640F}" dt="2019-09-17T10:07:47.193" v="156" actId="20577"/>
          <ac:spMkLst>
            <pc:docMk/>
            <pc:sldMk cId="196349063" sldId="282"/>
            <ac:spMk id="3" creationId="{00000000-0000-0000-0000-000000000000}"/>
          </ac:spMkLst>
        </pc:spChg>
        <pc:spChg chg="mod">
          <ac:chgData name="William Grey" userId="37b73424-c081-4fc2-b1af-363f4f3fd4f3" providerId="ADAL" clId="{F8B65CD5-56AF-427C-BDF7-6F6C5D10640F}" dt="2019-09-17T10:07:38.252" v="143" actId="20577"/>
          <ac:spMkLst>
            <pc:docMk/>
            <pc:sldMk cId="196349063" sldId="282"/>
            <ac:spMk id="4" creationId="{00000000-0000-0000-0000-000000000000}"/>
          </ac:spMkLst>
        </pc:spChg>
        <pc:spChg chg="mod">
          <ac:chgData name="William Grey" userId="37b73424-c081-4fc2-b1af-363f4f3fd4f3" providerId="ADAL" clId="{F8B65CD5-56AF-427C-BDF7-6F6C5D10640F}" dt="2019-09-17T10:08:04.890" v="184" actId="20577"/>
          <ac:spMkLst>
            <pc:docMk/>
            <pc:sldMk cId="196349063" sldId="282"/>
            <ac:spMk id="5" creationId="{00000000-0000-0000-0000-000000000000}"/>
          </ac:spMkLst>
        </pc:spChg>
        <pc:spChg chg="mod">
          <ac:chgData name="William Grey" userId="37b73424-c081-4fc2-b1af-363f4f3fd4f3" providerId="ADAL" clId="{F8B65CD5-56AF-427C-BDF7-6F6C5D10640F}" dt="2019-09-17T10:08:14.098" v="197" actId="20577"/>
          <ac:spMkLst>
            <pc:docMk/>
            <pc:sldMk cId="196349063" sldId="282"/>
            <ac:spMk id="6" creationId="{00000000-0000-0000-0000-000000000000}"/>
          </ac:spMkLst>
        </pc:spChg>
        <pc:spChg chg="mod">
          <ac:chgData name="William Grey" userId="37b73424-c081-4fc2-b1af-363f4f3fd4f3" providerId="ADAL" clId="{F8B65CD5-56AF-427C-BDF7-6F6C5D10640F}" dt="2019-09-17T10:08:29.242" v="223" actId="20577"/>
          <ac:spMkLst>
            <pc:docMk/>
            <pc:sldMk cId="196349063" sldId="282"/>
            <ac:spMk id="7" creationId="{00000000-0000-0000-0000-000000000000}"/>
          </ac:spMkLst>
        </pc:spChg>
        <pc:spChg chg="mod">
          <ac:chgData name="William Grey" userId="37b73424-c081-4fc2-b1af-363f4f3fd4f3" providerId="ADAL" clId="{F8B65CD5-56AF-427C-BDF7-6F6C5D10640F}" dt="2019-09-17T10:08:42.434" v="252" actId="20577"/>
          <ac:spMkLst>
            <pc:docMk/>
            <pc:sldMk cId="196349063" sldId="282"/>
            <ac:spMk id="8" creationId="{00000000-0000-0000-0000-000000000000}"/>
          </ac:spMkLst>
        </pc:spChg>
      </pc:sldChg>
    </pc:docChg>
  </pc:docChgLst>
  <pc:docChgLst>
    <pc:chgData name="William Grey" userId="37b73424-c081-4fc2-b1af-363f4f3fd4f3" providerId="ADAL" clId="{327ACE50-419C-4BC6-A606-D5436104D3D8}"/>
    <pc:docChg chg="undo custSel modSld sldOrd modMainMaster">
      <pc:chgData name="William Grey" userId="37b73424-c081-4fc2-b1af-363f4f3fd4f3" providerId="ADAL" clId="{327ACE50-419C-4BC6-A606-D5436104D3D8}" dt="2022-10-14T12:24:54.971" v="142" actId="20577"/>
      <pc:docMkLst>
        <pc:docMk/>
      </pc:docMkLst>
      <pc:sldChg chg="modSp mod">
        <pc:chgData name="William Grey" userId="37b73424-c081-4fc2-b1af-363f4f3fd4f3" providerId="ADAL" clId="{327ACE50-419C-4BC6-A606-D5436104D3D8}" dt="2022-10-14T12:15:29.961" v="5" actId="2711"/>
        <pc:sldMkLst>
          <pc:docMk/>
          <pc:sldMk cId="2664673642" sldId="273"/>
        </pc:sldMkLst>
        <pc:spChg chg="mod">
          <ac:chgData name="William Grey" userId="37b73424-c081-4fc2-b1af-363f4f3fd4f3" providerId="ADAL" clId="{327ACE50-419C-4BC6-A606-D5436104D3D8}" dt="2022-10-14T12:15:29.961" v="5" actId="2711"/>
          <ac:spMkLst>
            <pc:docMk/>
            <pc:sldMk cId="2664673642" sldId="273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327ACE50-419C-4BC6-A606-D5436104D3D8}" dt="2022-10-14T12:24:54.971" v="142" actId="20577"/>
        <pc:sldMkLst>
          <pc:docMk/>
          <pc:sldMk cId="976961971" sldId="280"/>
        </pc:sldMkLst>
        <pc:spChg chg="mod">
          <ac:chgData name="William Grey" userId="37b73424-c081-4fc2-b1af-363f4f3fd4f3" providerId="ADAL" clId="{327ACE50-419C-4BC6-A606-D5436104D3D8}" dt="2022-10-14T12:24:54.971" v="142" actId="20577"/>
          <ac:spMkLst>
            <pc:docMk/>
            <pc:sldMk cId="976961971" sldId="280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327ACE50-419C-4BC6-A606-D5436104D3D8}" dt="2022-10-14T12:19:08.181" v="121" actId="20577"/>
        <pc:sldMkLst>
          <pc:docMk/>
          <pc:sldMk cId="196349063" sldId="282"/>
        </pc:sldMkLst>
        <pc:spChg chg="mod">
          <ac:chgData name="William Grey" userId="37b73424-c081-4fc2-b1af-363f4f3fd4f3" providerId="ADAL" clId="{327ACE50-419C-4BC6-A606-D5436104D3D8}" dt="2022-10-14T12:17:45.398" v="53" actId="20577"/>
          <ac:spMkLst>
            <pc:docMk/>
            <pc:sldMk cId="196349063" sldId="282"/>
            <ac:spMk id="3" creationId="{00000000-0000-0000-0000-000000000000}"/>
          </ac:spMkLst>
        </pc:spChg>
        <pc:spChg chg="mod">
          <ac:chgData name="William Grey" userId="37b73424-c081-4fc2-b1af-363f4f3fd4f3" providerId="ADAL" clId="{327ACE50-419C-4BC6-A606-D5436104D3D8}" dt="2022-10-14T12:17:34.017" v="48" actId="20577"/>
          <ac:spMkLst>
            <pc:docMk/>
            <pc:sldMk cId="196349063" sldId="282"/>
            <ac:spMk id="4" creationId="{00000000-0000-0000-0000-000000000000}"/>
          </ac:spMkLst>
        </pc:spChg>
        <pc:spChg chg="mod">
          <ac:chgData name="William Grey" userId="37b73424-c081-4fc2-b1af-363f4f3fd4f3" providerId="ADAL" clId="{327ACE50-419C-4BC6-A606-D5436104D3D8}" dt="2022-10-14T12:19:04.588" v="118" actId="20577"/>
          <ac:spMkLst>
            <pc:docMk/>
            <pc:sldMk cId="196349063" sldId="282"/>
            <ac:spMk id="5" creationId="{00000000-0000-0000-0000-000000000000}"/>
          </ac:spMkLst>
        </pc:spChg>
        <pc:spChg chg="mod">
          <ac:chgData name="William Grey" userId="37b73424-c081-4fc2-b1af-363f4f3fd4f3" providerId="ADAL" clId="{327ACE50-419C-4BC6-A606-D5436104D3D8}" dt="2022-10-14T12:18:34.378" v="87" actId="20577"/>
          <ac:spMkLst>
            <pc:docMk/>
            <pc:sldMk cId="196349063" sldId="282"/>
            <ac:spMk id="6" creationId="{00000000-0000-0000-0000-000000000000}"/>
          </ac:spMkLst>
        </pc:spChg>
        <pc:spChg chg="mod">
          <ac:chgData name="William Grey" userId="37b73424-c081-4fc2-b1af-363f4f3fd4f3" providerId="ADAL" clId="{327ACE50-419C-4BC6-A606-D5436104D3D8}" dt="2022-10-14T12:19:08.181" v="121" actId="20577"/>
          <ac:spMkLst>
            <pc:docMk/>
            <pc:sldMk cId="196349063" sldId="282"/>
            <ac:spMk id="7" creationId="{00000000-0000-0000-0000-000000000000}"/>
          </ac:spMkLst>
        </pc:spChg>
        <pc:spChg chg="mod">
          <ac:chgData name="William Grey" userId="37b73424-c081-4fc2-b1af-363f4f3fd4f3" providerId="ADAL" clId="{327ACE50-419C-4BC6-A606-D5436104D3D8}" dt="2022-10-14T12:19:00.953" v="114" actId="20577"/>
          <ac:spMkLst>
            <pc:docMk/>
            <pc:sldMk cId="196349063" sldId="282"/>
            <ac:spMk id="8" creationId="{00000000-0000-0000-0000-000000000000}"/>
          </ac:spMkLst>
        </pc:spChg>
      </pc:sldChg>
      <pc:sldChg chg="modSp mod">
        <pc:chgData name="William Grey" userId="37b73424-c081-4fc2-b1af-363f4f3fd4f3" providerId="ADAL" clId="{327ACE50-419C-4BC6-A606-D5436104D3D8}" dt="2022-10-14T12:13:05.425" v="1" actId="2711"/>
        <pc:sldMkLst>
          <pc:docMk/>
          <pc:sldMk cId="4141945441" sldId="307"/>
        </pc:sldMkLst>
        <pc:spChg chg="mod">
          <ac:chgData name="William Grey" userId="37b73424-c081-4fc2-b1af-363f4f3fd4f3" providerId="ADAL" clId="{327ACE50-419C-4BC6-A606-D5436104D3D8}" dt="2022-10-14T12:13:05.425" v="1" actId="2711"/>
          <ac:spMkLst>
            <pc:docMk/>
            <pc:sldMk cId="4141945441" sldId="307"/>
            <ac:spMk id="3" creationId="{55FA4E96-2C19-4834-B4F2-8B77DFD8D75E}"/>
          </ac:spMkLst>
        </pc:spChg>
      </pc:sldChg>
      <pc:sldChg chg="modSp mod">
        <pc:chgData name="William Grey" userId="37b73424-c081-4fc2-b1af-363f4f3fd4f3" providerId="ADAL" clId="{327ACE50-419C-4BC6-A606-D5436104D3D8}" dt="2022-10-14T12:17:18.014" v="43" actId="20577"/>
        <pc:sldMkLst>
          <pc:docMk/>
          <pc:sldMk cId="3036805399" sldId="308"/>
        </pc:sldMkLst>
        <pc:spChg chg="mod">
          <ac:chgData name="William Grey" userId="37b73424-c081-4fc2-b1af-363f4f3fd4f3" providerId="ADAL" clId="{327ACE50-419C-4BC6-A606-D5436104D3D8}" dt="2022-10-14T12:16:21.804" v="19" actId="20577"/>
          <ac:spMkLst>
            <pc:docMk/>
            <pc:sldMk cId="3036805399" sldId="308"/>
            <ac:spMk id="3" creationId="{00000000-0000-0000-0000-000000000000}"/>
          </ac:spMkLst>
        </pc:spChg>
        <pc:spChg chg="mod">
          <ac:chgData name="William Grey" userId="37b73424-c081-4fc2-b1af-363f4f3fd4f3" providerId="ADAL" clId="{327ACE50-419C-4BC6-A606-D5436104D3D8}" dt="2022-10-14T12:15:54.459" v="12" actId="20577"/>
          <ac:spMkLst>
            <pc:docMk/>
            <pc:sldMk cId="3036805399" sldId="308"/>
            <ac:spMk id="4" creationId="{00000000-0000-0000-0000-000000000000}"/>
          </ac:spMkLst>
        </pc:spChg>
        <pc:spChg chg="mod">
          <ac:chgData name="William Grey" userId="37b73424-c081-4fc2-b1af-363f4f3fd4f3" providerId="ADAL" clId="{327ACE50-419C-4BC6-A606-D5436104D3D8}" dt="2022-10-14T12:16:49.750" v="29" actId="20577"/>
          <ac:spMkLst>
            <pc:docMk/>
            <pc:sldMk cId="3036805399" sldId="308"/>
            <ac:spMk id="5" creationId="{00000000-0000-0000-0000-000000000000}"/>
          </ac:spMkLst>
        </pc:spChg>
        <pc:spChg chg="mod">
          <ac:chgData name="William Grey" userId="37b73424-c081-4fc2-b1af-363f4f3fd4f3" providerId="ADAL" clId="{327ACE50-419C-4BC6-A606-D5436104D3D8}" dt="2022-10-14T12:17:06.895" v="36" actId="20577"/>
          <ac:spMkLst>
            <pc:docMk/>
            <pc:sldMk cId="3036805399" sldId="308"/>
            <ac:spMk id="6" creationId="{00000000-0000-0000-0000-000000000000}"/>
          </ac:spMkLst>
        </pc:spChg>
        <pc:spChg chg="mod">
          <ac:chgData name="William Grey" userId="37b73424-c081-4fc2-b1af-363f4f3fd4f3" providerId="ADAL" clId="{327ACE50-419C-4BC6-A606-D5436104D3D8}" dt="2022-10-14T12:16:35.100" v="24" actId="20577"/>
          <ac:spMkLst>
            <pc:docMk/>
            <pc:sldMk cId="3036805399" sldId="308"/>
            <ac:spMk id="7" creationId="{00000000-0000-0000-0000-000000000000}"/>
          </ac:spMkLst>
        </pc:spChg>
        <pc:spChg chg="mod">
          <ac:chgData name="William Grey" userId="37b73424-c081-4fc2-b1af-363f4f3fd4f3" providerId="ADAL" clId="{327ACE50-419C-4BC6-A606-D5436104D3D8}" dt="2022-10-14T12:17:18.014" v="43" actId="20577"/>
          <ac:spMkLst>
            <pc:docMk/>
            <pc:sldMk cId="3036805399" sldId="308"/>
            <ac:spMk id="8" creationId="{00000000-0000-0000-0000-000000000000}"/>
          </ac:spMkLst>
        </pc:spChg>
      </pc:sldChg>
      <pc:sldChg chg="ord">
        <pc:chgData name="William Grey" userId="37b73424-c081-4fc2-b1af-363f4f3fd4f3" providerId="ADAL" clId="{327ACE50-419C-4BC6-A606-D5436104D3D8}" dt="2022-10-14T12:19:21.997" v="123"/>
        <pc:sldMkLst>
          <pc:docMk/>
          <pc:sldMk cId="3033952690" sldId="309"/>
        </pc:sldMkLst>
      </pc:sldChg>
      <pc:sldChg chg="addSp delSp modSp mod">
        <pc:chgData name="William Grey" userId="37b73424-c081-4fc2-b1af-363f4f3fd4f3" providerId="ADAL" clId="{327ACE50-419C-4BC6-A606-D5436104D3D8}" dt="2022-10-14T12:24:04.960" v="141" actId="478"/>
        <pc:sldMkLst>
          <pc:docMk/>
          <pc:sldMk cId="1909058662" sldId="310"/>
        </pc:sldMkLst>
        <pc:spChg chg="add del mod">
          <ac:chgData name="William Grey" userId="37b73424-c081-4fc2-b1af-363f4f3fd4f3" providerId="ADAL" clId="{327ACE50-419C-4BC6-A606-D5436104D3D8}" dt="2022-10-14T12:23:54.717" v="138" actId="21"/>
          <ac:spMkLst>
            <pc:docMk/>
            <pc:sldMk cId="1909058662" sldId="310"/>
            <ac:spMk id="3" creationId="{8C492F14-C940-46FA-82D5-160EFFA29951}"/>
          </ac:spMkLst>
        </pc:spChg>
        <pc:picChg chg="add del mod">
          <ac:chgData name="William Grey" userId="37b73424-c081-4fc2-b1af-363f4f3fd4f3" providerId="ADAL" clId="{327ACE50-419C-4BC6-A606-D5436104D3D8}" dt="2022-10-14T12:24:04.960" v="141" actId="478"/>
          <ac:picMkLst>
            <pc:docMk/>
            <pc:sldMk cId="1909058662" sldId="310"/>
            <ac:picMk id="5" creationId="{E14CD13E-22DE-4DE7-BD24-5CE8D1918669}"/>
          </ac:picMkLst>
        </pc:picChg>
      </pc:sldChg>
      <pc:sldMasterChg chg="modSldLayout">
        <pc:chgData name="William Grey" userId="37b73424-c081-4fc2-b1af-363f4f3fd4f3" providerId="ADAL" clId="{327ACE50-419C-4BC6-A606-D5436104D3D8}" dt="2022-10-14T12:13:49.267" v="3"/>
        <pc:sldMasterMkLst>
          <pc:docMk/>
          <pc:sldMasterMk cId="961223986" sldId="2147483660"/>
        </pc:sldMasterMkLst>
        <pc:sldLayoutChg chg="addSp delSp modSp mod">
          <pc:chgData name="William Grey" userId="37b73424-c081-4fc2-b1af-363f4f3fd4f3" providerId="ADAL" clId="{327ACE50-419C-4BC6-A606-D5436104D3D8}" dt="2022-10-14T12:13:49.267" v="3"/>
          <pc:sldLayoutMkLst>
            <pc:docMk/>
            <pc:sldMasterMk cId="961223986" sldId="2147483660"/>
            <pc:sldLayoutMk cId="895231542" sldId="2147483661"/>
          </pc:sldLayoutMkLst>
          <pc:picChg chg="del">
            <ac:chgData name="William Grey" userId="37b73424-c081-4fc2-b1af-363f4f3fd4f3" providerId="ADAL" clId="{327ACE50-419C-4BC6-A606-D5436104D3D8}" dt="2022-10-14T12:13:48.785" v="2" actId="478"/>
            <ac:picMkLst>
              <pc:docMk/>
              <pc:sldMasterMk cId="961223986" sldId="2147483660"/>
              <pc:sldLayoutMk cId="895231542" sldId="2147483661"/>
              <ac:picMk id="8" creationId="{63B928B6-3DF2-476E-85F1-8814FADB2AE5}"/>
            </ac:picMkLst>
          </pc:picChg>
          <pc:picChg chg="add mod">
            <ac:chgData name="William Grey" userId="37b73424-c081-4fc2-b1af-363f4f3fd4f3" providerId="ADAL" clId="{327ACE50-419C-4BC6-A606-D5436104D3D8}" dt="2022-10-14T12:13:49.267" v="3"/>
            <ac:picMkLst>
              <pc:docMk/>
              <pc:sldMasterMk cId="961223986" sldId="2147483660"/>
              <pc:sldLayoutMk cId="895231542" sldId="2147483661"/>
              <ac:picMk id="10" creationId="{85D02127-E2D6-4E1D-A115-122117B67D02}"/>
            </ac:picMkLst>
          </pc:picChg>
        </pc:sldLayoutChg>
      </pc:sldMasterChg>
    </pc:docChg>
  </pc:docChgLst>
  <pc:docChgLst>
    <pc:chgData name="William Grey" userId="37b73424-c081-4fc2-b1af-363f4f3fd4f3" providerId="ADAL" clId="{2E2D47DD-674F-4AB5-B584-732FFB886F26}"/>
    <pc:docChg chg="undo custSel addSld delSld modSld sldOrd">
      <pc:chgData name="William Grey" userId="37b73424-c081-4fc2-b1af-363f4f3fd4f3" providerId="ADAL" clId="{2E2D47DD-674F-4AB5-B584-732FFB886F26}" dt="2021-05-18T21:12:54.114" v="454" actId="20577"/>
      <pc:docMkLst>
        <pc:docMk/>
      </pc:docMkLst>
      <pc:sldChg chg="addSp modSp mod">
        <pc:chgData name="William Grey" userId="37b73424-c081-4fc2-b1af-363f4f3fd4f3" providerId="ADAL" clId="{2E2D47DD-674F-4AB5-B584-732FFB886F26}" dt="2021-05-18T20:03:26.216" v="402" actId="20577"/>
        <pc:sldMkLst>
          <pc:docMk/>
          <pc:sldMk cId="1268791641" sldId="278"/>
        </pc:sldMkLst>
        <pc:spChg chg="mod">
          <ac:chgData name="William Grey" userId="37b73424-c081-4fc2-b1af-363f4f3fd4f3" providerId="ADAL" clId="{2E2D47DD-674F-4AB5-B584-732FFB886F26}" dt="2021-05-18T19:57:13.749" v="179" actId="20577"/>
          <ac:spMkLst>
            <pc:docMk/>
            <pc:sldMk cId="1268791641" sldId="278"/>
            <ac:spMk id="2" creationId="{00000000-0000-0000-0000-000000000000}"/>
          </ac:spMkLst>
        </pc:spChg>
        <pc:spChg chg="mod">
          <ac:chgData name="William Grey" userId="37b73424-c081-4fc2-b1af-363f4f3fd4f3" providerId="ADAL" clId="{2E2D47DD-674F-4AB5-B584-732FFB886F26}" dt="2021-05-18T20:00:32.308" v="328" actId="20577"/>
          <ac:spMkLst>
            <pc:docMk/>
            <pc:sldMk cId="1268791641" sldId="278"/>
            <ac:spMk id="3" creationId="{00000000-0000-0000-0000-000000000000}"/>
          </ac:spMkLst>
        </pc:spChg>
        <pc:spChg chg="mod">
          <ac:chgData name="William Grey" userId="37b73424-c081-4fc2-b1af-363f4f3fd4f3" providerId="ADAL" clId="{2E2D47DD-674F-4AB5-B584-732FFB886F26}" dt="2021-05-18T19:58:21.113" v="224" actId="115"/>
          <ac:spMkLst>
            <pc:docMk/>
            <pc:sldMk cId="1268791641" sldId="278"/>
            <ac:spMk id="4" creationId="{00000000-0000-0000-0000-000000000000}"/>
          </ac:spMkLst>
        </pc:spChg>
        <pc:spChg chg="mod">
          <ac:chgData name="William Grey" userId="37b73424-c081-4fc2-b1af-363f4f3fd4f3" providerId="ADAL" clId="{2E2D47DD-674F-4AB5-B584-732FFB886F26}" dt="2021-05-18T19:59:57.985" v="308" actId="20577"/>
          <ac:spMkLst>
            <pc:docMk/>
            <pc:sldMk cId="1268791641" sldId="278"/>
            <ac:spMk id="5" creationId="{00000000-0000-0000-0000-000000000000}"/>
          </ac:spMkLst>
        </pc:spChg>
        <pc:spChg chg="mod">
          <ac:chgData name="William Grey" userId="37b73424-c081-4fc2-b1af-363f4f3fd4f3" providerId="ADAL" clId="{2E2D47DD-674F-4AB5-B584-732FFB886F26}" dt="2021-05-18T20:01:38.386" v="364" actId="20577"/>
          <ac:spMkLst>
            <pc:docMk/>
            <pc:sldMk cId="1268791641" sldId="278"/>
            <ac:spMk id="6" creationId="{00000000-0000-0000-0000-000000000000}"/>
          </ac:spMkLst>
        </pc:spChg>
        <pc:spChg chg="mod">
          <ac:chgData name="William Grey" userId="37b73424-c081-4fc2-b1af-363f4f3fd4f3" providerId="ADAL" clId="{2E2D47DD-674F-4AB5-B584-732FFB886F26}" dt="2021-05-18T20:02:29.372" v="394" actId="20577"/>
          <ac:spMkLst>
            <pc:docMk/>
            <pc:sldMk cId="1268791641" sldId="278"/>
            <ac:spMk id="7" creationId="{00000000-0000-0000-0000-000000000000}"/>
          </ac:spMkLst>
        </pc:spChg>
        <pc:spChg chg="mod">
          <ac:chgData name="William Grey" userId="37b73424-c081-4fc2-b1af-363f4f3fd4f3" providerId="ADAL" clId="{2E2D47DD-674F-4AB5-B584-732FFB886F26}" dt="2021-05-18T20:03:26.216" v="402" actId="20577"/>
          <ac:spMkLst>
            <pc:docMk/>
            <pc:sldMk cId="1268791641" sldId="278"/>
            <ac:spMk id="8" creationId="{00000000-0000-0000-0000-000000000000}"/>
          </ac:spMkLst>
        </pc:spChg>
        <pc:spChg chg="add mod">
          <ac:chgData name="William Grey" userId="37b73424-c081-4fc2-b1af-363f4f3fd4f3" providerId="ADAL" clId="{2E2D47DD-674F-4AB5-B584-732FFB886F26}" dt="2021-05-18T19:57:07.911" v="177" actId="255"/>
          <ac:spMkLst>
            <pc:docMk/>
            <pc:sldMk cId="1268791641" sldId="278"/>
            <ac:spMk id="9" creationId="{D0283F7B-B614-4313-B9E9-21B8B82568E3}"/>
          </ac:spMkLst>
        </pc:spChg>
      </pc:sldChg>
      <pc:sldChg chg="del">
        <pc:chgData name="William Grey" userId="37b73424-c081-4fc2-b1af-363f4f3fd4f3" providerId="ADAL" clId="{2E2D47DD-674F-4AB5-B584-732FFB886F26}" dt="2021-05-18T20:03:50.062" v="404" actId="47"/>
        <pc:sldMkLst>
          <pc:docMk/>
          <pc:sldMk cId="2149416164" sldId="279"/>
        </pc:sldMkLst>
      </pc:sldChg>
      <pc:sldChg chg="modSp mod">
        <pc:chgData name="William Grey" userId="37b73424-c081-4fc2-b1af-363f4f3fd4f3" providerId="ADAL" clId="{2E2D47DD-674F-4AB5-B584-732FFB886F26}" dt="2021-05-18T20:39:09.047" v="414" actId="14100"/>
        <pc:sldMkLst>
          <pc:docMk/>
          <pc:sldMk cId="782122603" sldId="306"/>
        </pc:sldMkLst>
        <pc:picChg chg="mod modCrop">
          <ac:chgData name="William Grey" userId="37b73424-c081-4fc2-b1af-363f4f3fd4f3" providerId="ADAL" clId="{2E2D47DD-674F-4AB5-B584-732FFB886F26}" dt="2021-05-18T20:39:09.047" v="414" actId="14100"/>
          <ac:picMkLst>
            <pc:docMk/>
            <pc:sldMk cId="782122603" sldId="306"/>
            <ac:picMk id="5" creationId="{89841B37-B3C2-4E7C-82EA-655BD35915FA}"/>
          </ac:picMkLst>
        </pc:picChg>
      </pc:sldChg>
      <pc:sldChg chg="modSp add mod">
        <pc:chgData name="William Grey" userId="37b73424-c081-4fc2-b1af-363f4f3fd4f3" providerId="ADAL" clId="{2E2D47DD-674F-4AB5-B584-732FFB886F26}" dt="2021-05-18T20:20:18.961" v="410" actId="6549"/>
        <pc:sldMkLst>
          <pc:docMk/>
          <pc:sldMk cId="3033952690" sldId="309"/>
        </pc:sldMkLst>
        <pc:spChg chg="mod">
          <ac:chgData name="William Grey" userId="37b73424-c081-4fc2-b1af-363f4f3fd4f3" providerId="ADAL" clId="{2E2D47DD-674F-4AB5-B584-732FFB886F26}" dt="2021-05-18T20:20:10.269" v="408" actId="6549"/>
          <ac:spMkLst>
            <pc:docMk/>
            <pc:sldMk cId="3033952690" sldId="309"/>
            <ac:spMk id="3" creationId="{00000000-0000-0000-0000-000000000000}"/>
          </ac:spMkLst>
        </pc:spChg>
        <pc:spChg chg="mod">
          <ac:chgData name="William Grey" userId="37b73424-c081-4fc2-b1af-363f4f3fd4f3" providerId="ADAL" clId="{2E2D47DD-674F-4AB5-B584-732FFB886F26}" dt="2021-05-18T20:03:56.023" v="405" actId="20577"/>
          <ac:spMkLst>
            <pc:docMk/>
            <pc:sldMk cId="3033952690" sldId="309"/>
            <ac:spMk id="4" creationId="{00000000-0000-0000-0000-000000000000}"/>
          </ac:spMkLst>
        </pc:spChg>
        <pc:spChg chg="mod">
          <ac:chgData name="William Grey" userId="37b73424-c081-4fc2-b1af-363f4f3fd4f3" providerId="ADAL" clId="{2E2D47DD-674F-4AB5-B584-732FFB886F26}" dt="2021-05-18T20:04:00.715" v="406" actId="20577"/>
          <ac:spMkLst>
            <pc:docMk/>
            <pc:sldMk cId="3033952690" sldId="309"/>
            <ac:spMk id="5" creationId="{00000000-0000-0000-0000-000000000000}"/>
          </ac:spMkLst>
        </pc:spChg>
        <pc:spChg chg="mod">
          <ac:chgData name="William Grey" userId="37b73424-c081-4fc2-b1af-363f4f3fd4f3" providerId="ADAL" clId="{2E2D47DD-674F-4AB5-B584-732FFB886F26}" dt="2021-05-18T20:04:04.113" v="407" actId="20577"/>
          <ac:spMkLst>
            <pc:docMk/>
            <pc:sldMk cId="3033952690" sldId="309"/>
            <ac:spMk id="6" creationId="{00000000-0000-0000-0000-000000000000}"/>
          </ac:spMkLst>
        </pc:spChg>
        <pc:spChg chg="mod">
          <ac:chgData name="William Grey" userId="37b73424-c081-4fc2-b1af-363f4f3fd4f3" providerId="ADAL" clId="{2E2D47DD-674F-4AB5-B584-732FFB886F26}" dt="2021-05-18T20:20:14.389" v="409" actId="6549"/>
          <ac:spMkLst>
            <pc:docMk/>
            <pc:sldMk cId="3033952690" sldId="309"/>
            <ac:spMk id="7" creationId="{00000000-0000-0000-0000-000000000000}"/>
          </ac:spMkLst>
        </pc:spChg>
        <pc:spChg chg="mod">
          <ac:chgData name="William Grey" userId="37b73424-c081-4fc2-b1af-363f4f3fd4f3" providerId="ADAL" clId="{2E2D47DD-674F-4AB5-B584-732FFB886F26}" dt="2021-05-18T20:20:18.961" v="410" actId="6549"/>
          <ac:spMkLst>
            <pc:docMk/>
            <pc:sldMk cId="3033952690" sldId="309"/>
            <ac:spMk id="8" creationId="{00000000-0000-0000-0000-000000000000}"/>
          </ac:spMkLst>
        </pc:spChg>
      </pc:sldChg>
      <pc:sldChg chg="modSp new mod ord">
        <pc:chgData name="William Grey" userId="37b73424-c081-4fc2-b1af-363f4f3fd4f3" providerId="ADAL" clId="{2E2D47DD-674F-4AB5-B584-732FFB886F26}" dt="2021-05-18T21:12:54.114" v="454" actId="20577"/>
        <pc:sldMkLst>
          <pc:docMk/>
          <pc:sldMk cId="1909058662" sldId="310"/>
        </pc:sldMkLst>
        <pc:spChg chg="mod">
          <ac:chgData name="William Grey" userId="37b73424-c081-4fc2-b1af-363f4f3fd4f3" providerId="ADAL" clId="{2E2D47DD-674F-4AB5-B584-732FFB886F26}" dt="2021-05-18T21:12:54.114" v="454" actId="20577"/>
          <ac:spMkLst>
            <pc:docMk/>
            <pc:sldMk cId="1909058662" sldId="310"/>
            <ac:spMk id="2" creationId="{D26CBC01-3963-4B13-9F8F-A234B86019B2}"/>
          </ac:spMkLst>
        </pc:spChg>
        <pc:spChg chg="mod">
          <ac:chgData name="William Grey" userId="37b73424-c081-4fc2-b1af-363f4f3fd4f3" providerId="ADAL" clId="{2E2D47DD-674F-4AB5-B584-732FFB886F26}" dt="2021-05-18T21:12:47.572" v="436" actId="20577"/>
          <ac:spMkLst>
            <pc:docMk/>
            <pc:sldMk cId="1909058662" sldId="310"/>
            <ac:spMk id="3" creationId="{8C492F14-C940-46FA-82D5-160EFFA29951}"/>
          </ac:spMkLst>
        </pc:spChg>
      </pc:sldChg>
    </pc:docChg>
  </pc:docChgLst>
  <pc:docChgLst>
    <pc:chgData name="William Grey" userId="37b73424-c081-4fc2-b1af-363f4f3fd4f3" providerId="ADAL" clId="{E4463EFD-F825-4BFF-812C-BD79F02BBEF2}"/>
    <pc:docChg chg="undo custSel addSld delSld modSld sldOrd delMainMaster">
      <pc:chgData name="William Grey" userId="37b73424-c081-4fc2-b1af-363f4f3fd4f3" providerId="ADAL" clId="{E4463EFD-F825-4BFF-812C-BD79F02BBEF2}" dt="2021-05-18T15:00:27.865" v="717"/>
      <pc:docMkLst>
        <pc:docMk/>
      </pc:docMkLst>
      <pc:sldChg chg="modSp mod">
        <pc:chgData name="William Grey" userId="37b73424-c081-4fc2-b1af-363f4f3fd4f3" providerId="ADAL" clId="{E4463EFD-F825-4BFF-812C-BD79F02BBEF2}" dt="2021-05-18T14:34:42.465" v="122" actId="12"/>
        <pc:sldMkLst>
          <pc:docMk/>
          <pc:sldMk cId="2664673642" sldId="273"/>
        </pc:sldMkLst>
        <pc:spChg chg="mod">
          <ac:chgData name="William Grey" userId="37b73424-c081-4fc2-b1af-363f4f3fd4f3" providerId="ADAL" clId="{E4463EFD-F825-4BFF-812C-BD79F02BBEF2}" dt="2021-05-18T14:33:19.090" v="24" actId="27636"/>
          <ac:spMkLst>
            <pc:docMk/>
            <pc:sldMk cId="2664673642" sldId="273"/>
            <ac:spMk id="2" creationId="{00000000-0000-0000-0000-000000000000}"/>
          </ac:spMkLst>
        </pc:spChg>
        <pc:spChg chg="mod">
          <ac:chgData name="William Grey" userId="37b73424-c081-4fc2-b1af-363f4f3fd4f3" providerId="ADAL" clId="{E4463EFD-F825-4BFF-812C-BD79F02BBEF2}" dt="2021-05-18T14:34:42.465" v="122" actId="12"/>
          <ac:spMkLst>
            <pc:docMk/>
            <pc:sldMk cId="2664673642" sldId="273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E4463EFD-F825-4BFF-812C-BD79F02BBEF2}" dt="2021-05-18T14:50:47.410" v="542" actId="20577"/>
        <pc:sldMkLst>
          <pc:docMk/>
          <pc:sldMk cId="1328731977" sldId="277"/>
        </pc:sldMkLst>
        <pc:spChg chg="mod">
          <ac:chgData name="William Grey" userId="37b73424-c081-4fc2-b1af-363f4f3fd4f3" providerId="ADAL" clId="{E4463EFD-F825-4BFF-812C-BD79F02BBEF2}" dt="2021-05-18T14:33:19.104" v="25" actId="27636"/>
          <ac:spMkLst>
            <pc:docMk/>
            <pc:sldMk cId="1328731977" sldId="277"/>
            <ac:spMk id="2" creationId="{00000000-0000-0000-0000-000000000000}"/>
          </ac:spMkLst>
        </pc:spChg>
        <pc:spChg chg="mod">
          <ac:chgData name="William Grey" userId="37b73424-c081-4fc2-b1af-363f4f3fd4f3" providerId="ADAL" clId="{E4463EFD-F825-4BFF-812C-BD79F02BBEF2}" dt="2021-05-18T14:50:25.353" v="528" actId="20577"/>
          <ac:spMkLst>
            <pc:docMk/>
            <pc:sldMk cId="1328731977" sldId="277"/>
            <ac:spMk id="3" creationId="{00000000-0000-0000-0000-000000000000}"/>
          </ac:spMkLst>
        </pc:spChg>
        <pc:graphicFrameChg chg="mod modGraphic">
          <ac:chgData name="William Grey" userId="37b73424-c081-4fc2-b1af-363f4f3fd4f3" providerId="ADAL" clId="{E4463EFD-F825-4BFF-812C-BD79F02BBEF2}" dt="2021-05-18T14:50:47.410" v="542" actId="20577"/>
          <ac:graphicFrameMkLst>
            <pc:docMk/>
            <pc:sldMk cId="1328731977" sldId="277"/>
            <ac:graphicFrameMk id="4" creationId="{A0B47C72-5051-4754-86DE-2B0D80D76E23}"/>
          </ac:graphicFrameMkLst>
        </pc:graphicFrameChg>
      </pc:sldChg>
      <pc:sldChg chg="modSp mod">
        <pc:chgData name="William Grey" userId="37b73424-c081-4fc2-b1af-363f4f3fd4f3" providerId="ADAL" clId="{E4463EFD-F825-4BFF-812C-BD79F02BBEF2}" dt="2021-05-18T15:00:27.865" v="717"/>
        <pc:sldMkLst>
          <pc:docMk/>
          <pc:sldMk cId="1268791641" sldId="278"/>
        </pc:sldMkLst>
        <pc:spChg chg="mod">
          <ac:chgData name="William Grey" userId="37b73424-c081-4fc2-b1af-363f4f3fd4f3" providerId="ADAL" clId="{E4463EFD-F825-4BFF-812C-BD79F02BBEF2}" dt="2021-05-18T14:58:17.656" v="663" actId="1076"/>
          <ac:spMkLst>
            <pc:docMk/>
            <pc:sldMk cId="1268791641" sldId="278"/>
            <ac:spMk id="2" creationId="{00000000-0000-0000-0000-000000000000}"/>
          </ac:spMkLst>
        </pc:spChg>
        <pc:spChg chg="mod">
          <ac:chgData name="William Grey" userId="37b73424-c081-4fc2-b1af-363f4f3fd4f3" providerId="ADAL" clId="{E4463EFD-F825-4BFF-812C-BD79F02BBEF2}" dt="2021-05-18T14:57:56.529" v="662" actId="20577"/>
          <ac:spMkLst>
            <pc:docMk/>
            <pc:sldMk cId="1268791641" sldId="278"/>
            <ac:spMk id="3" creationId="{00000000-0000-0000-0000-000000000000}"/>
          </ac:spMkLst>
        </pc:spChg>
        <pc:spChg chg="mod">
          <ac:chgData name="William Grey" userId="37b73424-c081-4fc2-b1af-363f4f3fd4f3" providerId="ADAL" clId="{E4463EFD-F825-4BFF-812C-BD79F02BBEF2}" dt="2021-05-18T15:00:27.865" v="717"/>
          <ac:spMkLst>
            <pc:docMk/>
            <pc:sldMk cId="1268791641" sldId="278"/>
            <ac:spMk id="4" creationId="{00000000-0000-0000-0000-000000000000}"/>
          </ac:spMkLst>
        </pc:spChg>
        <pc:spChg chg="mod">
          <ac:chgData name="William Grey" userId="37b73424-c081-4fc2-b1af-363f4f3fd4f3" providerId="ADAL" clId="{E4463EFD-F825-4BFF-812C-BD79F02BBEF2}" dt="2021-05-18T14:57:48.097" v="649" actId="20577"/>
          <ac:spMkLst>
            <pc:docMk/>
            <pc:sldMk cId="1268791641" sldId="278"/>
            <ac:spMk id="5" creationId="{00000000-0000-0000-0000-000000000000}"/>
          </ac:spMkLst>
        </pc:spChg>
      </pc:sldChg>
      <pc:sldChg chg="modSp mod">
        <pc:chgData name="William Grey" userId="37b73424-c081-4fc2-b1af-363f4f3fd4f3" providerId="ADAL" clId="{E4463EFD-F825-4BFF-812C-BD79F02BBEF2}" dt="2021-05-18T14:33:19.126" v="26" actId="27636"/>
        <pc:sldMkLst>
          <pc:docMk/>
          <pc:sldMk cId="2149416164" sldId="279"/>
        </pc:sldMkLst>
        <pc:spChg chg="mod">
          <ac:chgData name="William Grey" userId="37b73424-c081-4fc2-b1af-363f4f3fd4f3" providerId="ADAL" clId="{E4463EFD-F825-4BFF-812C-BD79F02BBEF2}" dt="2021-05-18T14:33:19.126" v="26" actId="27636"/>
          <ac:spMkLst>
            <pc:docMk/>
            <pc:sldMk cId="2149416164" sldId="279"/>
            <ac:spMk id="2" creationId="{00000000-0000-0000-0000-000000000000}"/>
          </ac:spMkLst>
        </pc:spChg>
      </pc:sldChg>
      <pc:sldChg chg="addSp delSp modSp mod ord">
        <pc:chgData name="William Grey" userId="37b73424-c081-4fc2-b1af-363f4f3fd4f3" providerId="ADAL" clId="{E4463EFD-F825-4BFF-812C-BD79F02BBEF2}" dt="2021-05-18T14:34:31.845" v="121" actId="478"/>
        <pc:sldMkLst>
          <pc:docMk/>
          <pc:sldMk cId="976961971" sldId="280"/>
        </pc:sldMkLst>
        <pc:spChg chg="mod">
          <ac:chgData name="William Grey" userId="37b73424-c081-4fc2-b1af-363f4f3fd4f3" providerId="ADAL" clId="{E4463EFD-F825-4BFF-812C-BD79F02BBEF2}" dt="2021-05-18T14:33:18.994" v="21"/>
          <ac:spMkLst>
            <pc:docMk/>
            <pc:sldMk cId="976961971" sldId="280"/>
            <ac:spMk id="2" creationId="{00000000-0000-0000-0000-000000000000}"/>
          </ac:spMkLst>
        </pc:spChg>
        <pc:spChg chg="del mod">
          <ac:chgData name="William Grey" userId="37b73424-c081-4fc2-b1af-363f4f3fd4f3" providerId="ADAL" clId="{E4463EFD-F825-4BFF-812C-BD79F02BBEF2}" dt="2021-05-18T14:34:31.845" v="121" actId="478"/>
          <ac:spMkLst>
            <pc:docMk/>
            <pc:sldMk cId="976961971" sldId="280"/>
            <ac:spMk id="3" creationId="{00000000-0000-0000-0000-000000000000}"/>
          </ac:spMkLst>
        </pc:spChg>
        <pc:spChg chg="add mod">
          <ac:chgData name="William Grey" userId="37b73424-c081-4fc2-b1af-363f4f3fd4f3" providerId="ADAL" clId="{E4463EFD-F825-4BFF-812C-BD79F02BBEF2}" dt="2021-05-18T14:34:31.845" v="121" actId="478"/>
          <ac:spMkLst>
            <pc:docMk/>
            <pc:sldMk cId="976961971" sldId="280"/>
            <ac:spMk id="5" creationId="{96565DD9-2E9C-480E-8665-A17BA64F0F68}"/>
          </ac:spMkLst>
        </pc:spChg>
      </pc:sldChg>
      <pc:sldChg chg="modSp del mod">
        <pc:chgData name="William Grey" userId="37b73424-c081-4fc2-b1af-363f4f3fd4f3" providerId="ADAL" clId="{E4463EFD-F825-4BFF-812C-BD79F02BBEF2}" dt="2021-05-18T14:57:02.248" v="639" actId="47"/>
        <pc:sldMkLst>
          <pc:docMk/>
          <pc:sldMk cId="3613710615" sldId="281"/>
        </pc:sldMkLst>
        <pc:spChg chg="mod">
          <ac:chgData name="William Grey" userId="37b73424-c081-4fc2-b1af-363f4f3fd4f3" providerId="ADAL" clId="{E4463EFD-F825-4BFF-812C-BD79F02BBEF2}" dt="2021-05-18T14:51:55.936" v="548" actId="1076"/>
          <ac:spMkLst>
            <pc:docMk/>
            <pc:sldMk cId="3613710615" sldId="281"/>
            <ac:spMk id="2" creationId="{00000000-0000-0000-0000-000000000000}"/>
          </ac:spMkLst>
        </pc:spChg>
        <pc:spChg chg="mod">
          <ac:chgData name="William Grey" userId="37b73424-c081-4fc2-b1af-363f4f3fd4f3" providerId="ADAL" clId="{E4463EFD-F825-4BFF-812C-BD79F02BBEF2}" dt="2021-05-18T14:52:42.034" v="572" actId="20577"/>
          <ac:spMkLst>
            <pc:docMk/>
            <pc:sldMk cId="3613710615" sldId="281"/>
            <ac:spMk id="3" creationId="{00000000-0000-0000-0000-000000000000}"/>
          </ac:spMkLst>
        </pc:spChg>
        <pc:spChg chg="mod">
          <ac:chgData name="William Grey" userId="37b73424-c081-4fc2-b1af-363f4f3fd4f3" providerId="ADAL" clId="{E4463EFD-F825-4BFF-812C-BD79F02BBEF2}" dt="2021-05-18T14:52:37.770" v="570" actId="20577"/>
          <ac:spMkLst>
            <pc:docMk/>
            <pc:sldMk cId="3613710615" sldId="281"/>
            <ac:spMk id="5" creationId="{00000000-0000-0000-0000-000000000000}"/>
          </ac:spMkLst>
        </pc:spChg>
      </pc:sldChg>
      <pc:sldChg chg="modSp mod">
        <pc:chgData name="William Grey" userId="37b73424-c081-4fc2-b1af-363f4f3fd4f3" providerId="ADAL" clId="{E4463EFD-F825-4BFF-812C-BD79F02BBEF2}" dt="2021-05-18T14:56:57.705" v="638" actId="20577"/>
        <pc:sldMkLst>
          <pc:docMk/>
          <pc:sldMk cId="196349063" sldId="282"/>
        </pc:sldMkLst>
        <pc:spChg chg="mod">
          <ac:chgData name="William Grey" userId="37b73424-c081-4fc2-b1af-363f4f3fd4f3" providerId="ADAL" clId="{E4463EFD-F825-4BFF-812C-BD79F02BBEF2}" dt="2021-05-18T14:53:14.488" v="585" actId="1076"/>
          <ac:spMkLst>
            <pc:docMk/>
            <pc:sldMk cId="196349063" sldId="282"/>
            <ac:spMk id="2" creationId="{00000000-0000-0000-0000-000000000000}"/>
          </ac:spMkLst>
        </pc:spChg>
        <pc:spChg chg="mod">
          <ac:chgData name="William Grey" userId="37b73424-c081-4fc2-b1af-363f4f3fd4f3" providerId="ADAL" clId="{E4463EFD-F825-4BFF-812C-BD79F02BBEF2}" dt="2021-05-18T14:56:03.237" v="617" actId="2711"/>
          <ac:spMkLst>
            <pc:docMk/>
            <pc:sldMk cId="196349063" sldId="282"/>
            <ac:spMk id="3" creationId="{00000000-0000-0000-0000-000000000000}"/>
          </ac:spMkLst>
        </pc:spChg>
        <pc:spChg chg="mod">
          <ac:chgData name="William Grey" userId="37b73424-c081-4fc2-b1af-363f4f3fd4f3" providerId="ADAL" clId="{E4463EFD-F825-4BFF-812C-BD79F02BBEF2}" dt="2021-05-18T14:56:03.237" v="617" actId="2711"/>
          <ac:spMkLst>
            <pc:docMk/>
            <pc:sldMk cId="196349063" sldId="282"/>
            <ac:spMk id="4" creationId="{00000000-0000-0000-0000-000000000000}"/>
          </ac:spMkLst>
        </pc:spChg>
        <pc:spChg chg="mod">
          <ac:chgData name="William Grey" userId="37b73424-c081-4fc2-b1af-363f4f3fd4f3" providerId="ADAL" clId="{E4463EFD-F825-4BFF-812C-BD79F02BBEF2}" dt="2021-05-18T14:56:03.237" v="617" actId="2711"/>
          <ac:spMkLst>
            <pc:docMk/>
            <pc:sldMk cId="196349063" sldId="282"/>
            <ac:spMk id="5" creationId="{00000000-0000-0000-0000-000000000000}"/>
          </ac:spMkLst>
        </pc:spChg>
        <pc:spChg chg="mod">
          <ac:chgData name="William Grey" userId="37b73424-c081-4fc2-b1af-363f4f3fd4f3" providerId="ADAL" clId="{E4463EFD-F825-4BFF-812C-BD79F02BBEF2}" dt="2021-05-18T14:56:03.237" v="617" actId="2711"/>
          <ac:spMkLst>
            <pc:docMk/>
            <pc:sldMk cId="196349063" sldId="282"/>
            <ac:spMk id="6" creationId="{00000000-0000-0000-0000-000000000000}"/>
          </ac:spMkLst>
        </pc:spChg>
        <pc:spChg chg="mod">
          <ac:chgData name="William Grey" userId="37b73424-c081-4fc2-b1af-363f4f3fd4f3" providerId="ADAL" clId="{E4463EFD-F825-4BFF-812C-BD79F02BBEF2}" dt="2021-05-18T14:56:16.194" v="624" actId="20577"/>
          <ac:spMkLst>
            <pc:docMk/>
            <pc:sldMk cId="196349063" sldId="282"/>
            <ac:spMk id="7" creationId="{00000000-0000-0000-0000-000000000000}"/>
          </ac:spMkLst>
        </pc:spChg>
        <pc:spChg chg="mod">
          <ac:chgData name="William Grey" userId="37b73424-c081-4fc2-b1af-363f4f3fd4f3" providerId="ADAL" clId="{E4463EFD-F825-4BFF-812C-BD79F02BBEF2}" dt="2021-05-18T14:56:57.705" v="638" actId="20577"/>
          <ac:spMkLst>
            <pc:docMk/>
            <pc:sldMk cId="196349063" sldId="282"/>
            <ac:spMk id="8" creationId="{00000000-0000-0000-0000-000000000000}"/>
          </ac:spMkLst>
        </pc:spChg>
      </pc:sldChg>
      <pc:sldChg chg="del">
        <pc:chgData name="William Grey" userId="37b73424-c081-4fc2-b1af-363f4f3fd4f3" providerId="ADAL" clId="{E4463EFD-F825-4BFF-812C-BD79F02BBEF2}" dt="2021-05-18T14:32:05.740" v="4" actId="2696"/>
        <pc:sldMkLst>
          <pc:docMk/>
          <pc:sldMk cId="4141945441" sldId="283"/>
        </pc:sldMkLst>
      </pc:sldChg>
      <pc:sldChg chg="modSp add del mod">
        <pc:chgData name="William Grey" userId="37b73424-c081-4fc2-b1af-363f4f3fd4f3" providerId="ADAL" clId="{E4463EFD-F825-4BFF-812C-BD79F02BBEF2}" dt="2021-05-18T14:59:55.732" v="708" actId="27636"/>
        <pc:sldMkLst>
          <pc:docMk/>
          <pc:sldMk cId="82094356" sldId="284"/>
        </pc:sldMkLst>
        <pc:spChg chg="mod">
          <ac:chgData name="William Grey" userId="37b73424-c081-4fc2-b1af-363f4f3fd4f3" providerId="ADAL" clId="{E4463EFD-F825-4BFF-812C-BD79F02BBEF2}" dt="2021-05-18T14:59:55.732" v="708" actId="27636"/>
          <ac:spMkLst>
            <pc:docMk/>
            <pc:sldMk cId="82094356" sldId="284"/>
            <ac:spMk id="3" creationId="{55FA4E96-2C19-4834-B4F2-8B77DFD8D75E}"/>
          </ac:spMkLst>
        </pc:spChg>
      </pc:sldChg>
      <pc:sldChg chg="del">
        <pc:chgData name="William Grey" userId="37b73424-c081-4fc2-b1af-363f4f3fd4f3" providerId="ADAL" clId="{E4463EFD-F825-4BFF-812C-BD79F02BBEF2}" dt="2021-05-18T14:31:17.062" v="0" actId="2696"/>
        <pc:sldMkLst>
          <pc:docMk/>
          <pc:sldMk cId="774075030" sldId="285"/>
        </pc:sldMkLst>
      </pc:sldChg>
      <pc:sldChg chg="del">
        <pc:chgData name="William Grey" userId="37b73424-c081-4fc2-b1af-363f4f3fd4f3" providerId="ADAL" clId="{E4463EFD-F825-4BFF-812C-BD79F02BBEF2}" dt="2021-05-18T14:31:17.062" v="0" actId="2696"/>
        <pc:sldMkLst>
          <pc:docMk/>
          <pc:sldMk cId="2155419600" sldId="286"/>
        </pc:sldMkLst>
      </pc:sldChg>
      <pc:sldChg chg="del">
        <pc:chgData name="William Grey" userId="37b73424-c081-4fc2-b1af-363f4f3fd4f3" providerId="ADAL" clId="{E4463EFD-F825-4BFF-812C-BD79F02BBEF2}" dt="2021-05-18T14:31:17.062" v="0" actId="2696"/>
        <pc:sldMkLst>
          <pc:docMk/>
          <pc:sldMk cId="885050179" sldId="287"/>
        </pc:sldMkLst>
      </pc:sldChg>
      <pc:sldChg chg="del">
        <pc:chgData name="William Grey" userId="37b73424-c081-4fc2-b1af-363f4f3fd4f3" providerId="ADAL" clId="{E4463EFD-F825-4BFF-812C-BD79F02BBEF2}" dt="2021-05-18T14:31:17.062" v="0" actId="2696"/>
        <pc:sldMkLst>
          <pc:docMk/>
          <pc:sldMk cId="1528817126" sldId="288"/>
        </pc:sldMkLst>
      </pc:sldChg>
      <pc:sldChg chg="delSp modSp add del mod">
        <pc:chgData name="William Grey" userId="37b73424-c081-4fc2-b1af-363f4f3fd4f3" providerId="ADAL" clId="{E4463EFD-F825-4BFF-812C-BD79F02BBEF2}" dt="2021-05-18T14:51:31.290" v="544" actId="47"/>
        <pc:sldMkLst>
          <pc:docMk/>
          <pc:sldMk cId="774075030" sldId="303"/>
        </pc:sldMkLst>
        <pc:spChg chg="mod">
          <ac:chgData name="William Grey" userId="37b73424-c081-4fc2-b1af-363f4f3fd4f3" providerId="ADAL" clId="{E4463EFD-F825-4BFF-812C-BD79F02BBEF2}" dt="2021-05-18T14:33:19.071" v="22" actId="27636"/>
          <ac:spMkLst>
            <pc:docMk/>
            <pc:sldMk cId="774075030" sldId="303"/>
            <ac:spMk id="2" creationId="{1080F112-B5E7-4763-A386-C9A106BD9A44}"/>
          </ac:spMkLst>
        </pc:spChg>
        <pc:spChg chg="del">
          <ac:chgData name="William Grey" userId="37b73424-c081-4fc2-b1af-363f4f3fd4f3" providerId="ADAL" clId="{E4463EFD-F825-4BFF-812C-BD79F02BBEF2}" dt="2021-05-18T14:32:34.387" v="6" actId="478"/>
          <ac:spMkLst>
            <pc:docMk/>
            <pc:sldMk cId="774075030" sldId="303"/>
            <ac:spMk id="6" creationId="{B36AFE22-1C86-49D6-8F2D-1821C2ED8116}"/>
          </ac:spMkLst>
        </pc:spChg>
        <pc:graphicFrameChg chg="mod">
          <ac:chgData name="William Grey" userId="37b73424-c081-4fc2-b1af-363f4f3fd4f3" providerId="ADAL" clId="{E4463EFD-F825-4BFF-812C-BD79F02BBEF2}" dt="2021-05-18T14:33:18.994" v="21"/>
          <ac:graphicFrameMkLst>
            <pc:docMk/>
            <pc:sldMk cId="774075030" sldId="303"/>
            <ac:graphicFrameMk id="4" creationId="{7CF426F7-291C-49C5-B81B-D530018F42A3}"/>
          </ac:graphicFrameMkLst>
        </pc:graphicFrameChg>
        <pc:graphicFrameChg chg="del">
          <ac:chgData name="William Grey" userId="37b73424-c081-4fc2-b1af-363f4f3fd4f3" providerId="ADAL" clId="{E4463EFD-F825-4BFF-812C-BD79F02BBEF2}" dt="2021-05-18T14:32:32.036" v="5" actId="478"/>
          <ac:graphicFrameMkLst>
            <pc:docMk/>
            <pc:sldMk cId="774075030" sldId="303"/>
            <ac:graphicFrameMk id="8" creationId="{03FDF1BF-3133-449F-9E5D-66D58F563568}"/>
          </ac:graphicFrameMkLst>
        </pc:graphicFrameChg>
      </pc:sldChg>
      <pc:sldChg chg="delSp modSp add del mod">
        <pc:chgData name="William Grey" userId="37b73424-c081-4fc2-b1af-363f4f3fd4f3" providerId="ADAL" clId="{E4463EFD-F825-4BFF-812C-BD79F02BBEF2}" dt="2021-05-18T14:51:31.290" v="544" actId="47"/>
        <pc:sldMkLst>
          <pc:docMk/>
          <pc:sldMk cId="2155419600" sldId="304"/>
        </pc:sldMkLst>
        <pc:spChg chg="mod">
          <ac:chgData name="William Grey" userId="37b73424-c081-4fc2-b1af-363f4f3fd4f3" providerId="ADAL" clId="{E4463EFD-F825-4BFF-812C-BD79F02BBEF2}" dt="2021-05-18T14:33:19.077" v="23" actId="27636"/>
          <ac:spMkLst>
            <pc:docMk/>
            <pc:sldMk cId="2155419600" sldId="304"/>
            <ac:spMk id="2" creationId="{1080F112-B5E7-4763-A386-C9A106BD9A44}"/>
          </ac:spMkLst>
        </pc:spChg>
        <pc:spChg chg="del">
          <ac:chgData name="William Grey" userId="37b73424-c081-4fc2-b1af-363f4f3fd4f3" providerId="ADAL" clId="{E4463EFD-F825-4BFF-812C-BD79F02BBEF2}" dt="2021-05-18T14:32:36.684" v="7" actId="478"/>
          <ac:spMkLst>
            <pc:docMk/>
            <pc:sldMk cId="2155419600" sldId="304"/>
            <ac:spMk id="6" creationId="{B36AFE22-1C86-49D6-8F2D-1821C2ED8116}"/>
          </ac:spMkLst>
        </pc:spChg>
        <pc:graphicFrameChg chg="mod">
          <ac:chgData name="William Grey" userId="37b73424-c081-4fc2-b1af-363f4f3fd4f3" providerId="ADAL" clId="{E4463EFD-F825-4BFF-812C-BD79F02BBEF2}" dt="2021-05-18T14:33:18.994" v="21"/>
          <ac:graphicFrameMkLst>
            <pc:docMk/>
            <pc:sldMk cId="2155419600" sldId="304"/>
            <ac:graphicFrameMk id="4" creationId="{7CF426F7-291C-49C5-B81B-D530018F42A3}"/>
          </ac:graphicFrameMkLst>
        </pc:graphicFrameChg>
        <pc:graphicFrameChg chg="del">
          <ac:chgData name="William Grey" userId="37b73424-c081-4fc2-b1af-363f4f3fd4f3" providerId="ADAL" clId="{E4463EFD-F825-4BFF-812C-BD79F02BBEF2}" dt="2021-05-18T14:32:37.971" v="8" actId="478"/>
          <ac:graphicFrameMkLst>
            <pc:docMk/>
            <pc:sldMk cId="2155419600" sldId="304"/>
            <ac:graphicFrameMk id="8" creationId="{03FDF1BF-3133-449F-9E5D-66D58F563568}"/>
          </ac:graphicFrameMkLst>
        </pc:graphicFrameChg>
      </pc:sldChg>
      <pc:sldChg chg="modSp new mod">
        <pc:chgData name="William Grey" userId="37b73424-c081-4fc2-b1af-363f4f3fd4f3" providerId="ADAL" clId="{E4463EFD-F825-4BFF-812C-BD79F02BBEF2}" dt="2021-05-18T14:34:24.209" v="120" actId="12"/>
        <pc:sldMkLst>
          <pc:docMk/>
          <pc:sldMk cId="1542453462" sldId="305"/>
        </pc:sldMkLst>
        <pc:spChg chg="mod">
          <ac:chgData name="William Grey" userId="37b73424-c081-4fc2-b1af-363f4f3fd4f3" providerId="ADAL" clId="{E4463EFD-F825-4BFF-812C-BD79F02BBEF2}" dt="2021-05-18T14:33:55.068" v="65" actId="20577"/>
          <ac:spMkLst>
            <pc:docMk/>
            <pc:sldMk cId="1542453462" sldId="305"/>
            <ac:spMk id="2" creationId="{2350A43C-DED4-466D-8EF0-D175BE63DE3C}"/>
          </ac:spMkLst>
        </pc:spChg>
        <pc:spChg chg="mod">
          <ac:chgData name="William Grey" userId="37b73424-c081-4fc2-b1af-363f4f3fd4f3" providerId="ADAL" clId="{E4463EFD-F825-4BFF-812C-BD79F02BBEF2}" dt="2021-05-18T14:34:24.209" v="120" actId="12"/>
          <ac:spMkLst>
            <pc:docMk/>
            <pc:sldMk cId="1542453462" sldId="305"/>
            <ac:spMk id="3" creationId="{308419C0-FE58-4C40-95F4-8277D2F4E9DB}"/>
          </ac:spMkLst>
        </pc:spChg>
      </pc:sldChg>
      <pc:sldChg chg="addSp modSp new mod">
        <pc:chgData name="William Grey" userId="37b73424-c081-4fc2-b1af-363f4f3fd4f3" providerId="ADAL" clId="{E4463EFD-F825-4BFF-812C-BD79F02BBEF2}" dt="2021-05-18T14:42:39.252" v="349" actId="20577"/>
        <pc:sldMkLst>
          <pc:docMk/>
          <pc:sldMk cId="782122603" sldId="306"/>
        </pc:sldMkLst>
        <pc:spChg chg="mod">
          <ac:chgData name="William Grey" userId="37b73424-c081-4fc2-b1af-363f4f3fd4f3" providerId="ADAL" clId="{E4463EFD-F825-4BFF-812C-BD79F02BBEF2}" dt="2021-05-18T14:42:39.252" v="349" actId="20577"/>
          <ac:spMkLst>
            <pc:docMk/>
            <pc:sldMk cId="782122603" sldId="306"/>
            <ac:spMk id="2" creationId="{023B9243-0FD7-4E8A-A88E-C3F2A120C681}"/>
          </ac:spMkLst>
        </pc:spChg>
        <pc:spChg chg="mod">
          <ac:chgData name="William Grey" userId="37b73424-c081-4fc2-b1af-363f4f3fd4f3" providerId="ADAL" clId="{E4463EFD-F825-4BFF-812C-BD79F02BBEF2}" dt="2021-05-18T14:40:44.834" v="337" actId="20577"/>
          <ac:spMkLst>
            <pc:docMk/>
            <pc:sldMk cId="782122603" sldId="306"/>
            <ac:spMk id="3" creationId="{77F739B9-BCEE-404A-9FCE-C42C4EBE3750}"/>
          </ac:spMkLst>
        </pc:spChg>
        <pc:picChg chg="add mod">
          <ac:chgData name="William Grey" userId="37b73424-c081-4fc2-b1af-363f4f3fd4f3" providerId="ADAL" clId="{E4463EFD-F825-4BFF-812C-BD79F02BBEF2}" dt="2021-05-18T14:42:24.137" v="342" actId="1076"/>
          <ac:picMkLst>
            <pc:docMk/>
            <pc:sldMk cId="782122603" sldId="306"/>
            <ac:picMk id="5" creationId="{89841B37-B3C2-4E7C-82EA-655BD35915FA}"/>
          </ac:picMkLst>
        </pc:picChg>
      </pc:sldChg>
      <pc:sldChg chg="modSp new del mod">
        <pc:chgData name="William Grey" userId="37b73424-c081-4fc2-b1af-363f4f3fd4f3" providerId="ADAL" clId="{E4463EFD-F825-4BFF-812C-BD79F02BBEF2}" dt="2021-05-18T14:40:07.480" v="262" actId="47"/>
        <pc:sldMkLst>
          <pc:docMk/>
          <pc:sldMk cId="3010991937" sldId="307"/>
        </pc:sldMkLst>
        <pc:spChg chg="mod">
          <ac:chgData name="William Grey" userId="37b73424-c081-4fc2-b1af-363f4f3fd4f3" providerId="ADAL" clId="{E4463EFD-F825-4BFF-812C-BD79F02BBEF2}" dt="2021-05-18T14:39:01.435" v="186" actId="20577"/>
          <ac:spMkLst>
            <pc:docMk/>
            <pc:sldMk cId="3010991937" sldId="307"/>
            <ac:spMk id="2" creationId="{0F6CFFC8-EDC9-4C7F-A10F-0A5DB2BFFBE1}"/>
          </ac:spMkLst>
        </pc:spChg>
        <pc:spChg chg="mod">
          <ac:chgData name="William Grey" userId="37b73424-c081-4fc2-b1af-363f4f3fd4f3" providerId="ADAL" clId="{E4463EFD-F825-4BFF-812C-BD79F02BBEF2}" dt="2021-05-18T14:40:05.590" v="261" actId="6549"/>
          <ac:spMkLst>
            <pc:docMk/>
            <pc:sldMk cId="3010991937" sldId="307"/>
            <ac:spMk id="3" creationId="{F3D33013-4981-4424-BE80-4F3FA3DC1430}"/>
          </ac:spMkLst>
        </pc:spChg>
      </pc:sldChg>
      <pc:sldChg chg="modSp add mod">
        <pc:chgData name="William Grey" userId="37b73424-c081-4fc2-b1af-363f4f3fd4f3" providerId="ADAL" clId="{E4463EFD-F825-4BFF-812C-BD79F02BBEF2}" dt="2021-05-18T14:59:41.977" v="701" actId="27636"/>
        <pc:sldMkLst>
          <pc:docMk/>
          <pc:sldMk cId="4141945441" sldId="307"/>
        </pc:sldMkLst>
        <pc:spChg chg="mod">
          <ac:chgData name="William Grey" userId="37b73424-c081-4fc2-b1af-363f4f3fd4f3" providerId="ADAL" clId="{E4463EFD-F825-4BFF-812C-BD79F02BBEF2}" dt="2021-05-18T14:59:41.977" v="701" actId="27636"/>
          <ac:spMkLst>
            <pc:docMk/>
            <pc:sldMk cId="4141945441" sldId="307"/>
            <ac:spMk id="3" creationId="{55FA4E96-2C19-4834-B4F2-8B77DFD8D75E}"/>
          </ac:spMkLst>
        </pc:spChg>
      </pc:sldChg>
      <pc:sldChg chg="addSp modSp add mod">
        <pc:chgData name="William Grey" userId="37b73424-c081-4fc2-b1af-363f4f3fd4f3" providerId="ADAL" clId="{E4463EFD-F825-4BFF-812C-BD79F02BBEF2}" dt="2021-05-18T14:59:16.930" v="694" actId="20577"/>
        <pc:sldMkLst>
          <pc:docMk/>
          <pc:sldMk cId="3036805399" sldId="308"/>
        </pc:sldMkLst>
        <pc:spChg chg="mod">
          <ac:chgData name="William Grey" userId="37b73424-c081-4fc2-b1af-363f4f3fd4f3" providerId="ADAL" clId="{E4463EFD-F825-4BFF-812C-BD79F02BBEF2}" dt="2021-05-18T14:58:59.162" v="690" actId="20577"/>
          <ac:spMkLst>
            <pc:docMk/>
            <pc:sldMk cId="3036805399" sldId="308"/>
            <ac:spMk id="2" creationId="{00000000-0000-0000-0000-000000000000}"/>
          </ac:spMkLst>
        </pc:spChg>
        <pc:spChg chg="mod">
          <ac:chgData name="William Grey" userId="37b73424-c081-4fc2-b1af-363f4f3fd4f3" providerId="ADAL" clId="{E4463EFD-F825-4BFF-812C-BD79F02BBEF2}" dt="2021-05-18T14:57:15.702" v="646" actId="20577"/>
          <ac:spMkLst>
            <pc:docMk/>
            <pc:sldMk cId="3036805399" sldId="308"/>
            <ac:spMk id="3" creationId="{00000000-0000-0000-0000-000000000000}"/>
          </ac:spMkLst>
        </pc:spChg>
        <pc:spChg chg="mod">
          <ac:chgData name="William Grey" userId="37b73424-c081-4fc2-b1af-363f4f3fd4f3" providerId="ADAL" clId="{E4463EFD-F825-4BFF-812C-BD79F02BBEF2}" dt="2021-05-18T14:57:07.663" v="641" actId="20577"/>
          <ac:spMkLst>
            <pc:docMk/>
            <pc:sldMk cId="3036805399" sldId="308"/>
            <ac:spMk id="4" creationId="{00000000-0000-0000-0000-000000000000}"/>
          </ac:spMkLst>
        </pc:spChg>
        <pc:spChg chg="mod">
          <ac:chgData name="William Grey" userId="37b73424-c081-4fc2-b1af-363f4f3fd4f3" providerId="ADAL" clId="{E4463EFD-F825-4BFF-812C-BD79F02BBEF2}" dt="2021-05-18T14:57:09.449" v="642" actId="20577"/>
          <ac:spMkLst>
            <pc:docMk/>
            <pc:sldMk cId="3036805399" sldId="308"/>
            <ac:spMk id="5" creationId="{00000000-0000-0000-0000-000000000000}"/>
          </ac:spMkLst>
        </pc:spChg>
        <pc:spChg chg="mod">
          <ac:chgData name="William Grey" userId="37b73424-c081-4fc2-b1af-363f4f3fd4f3" providerId="ADAL" clId="{E4463EFD-F825-4BFF-812C-BD79F02BBEF2}" dt="2021-05-18T14:57:10.913" v="643" actId="20577"/>
          <ac:spMkLst>
            <pc:docMk/>
            <pc:sldMk cId="3036805399" sldId="308"/>
            <ac:spMk id="6" creationId="{00000000-0000-0000-0000-000000000000}"/>
          </ac:spMkLst>
        </pc:spChg>
        <pc:spChg chg="mod">
          <ac:chgData name="William Grey" userId="37b73424-c081-4fc2-b1af-363f4f3fd4f3" providerId="ADAL" clId="{E4463EFD-F825-4BFF-812C-BD79F02BBEF2}" dt="2021-05-18T14:57:14.276" v="645" actId="20577"/>
          <ac:spMkLst>
            <pc:docMk/>
            <pc:sldMk cId="3036805399" sldId="308"/>
            <ac:spMk id="7" creationId="{00000000-0000-0000-0000-000000000000}"/>
          </ac:spMkLst>
        </pc:spChg>
        <pc:spChg chg="mod">
          <ac:chgData name="William Grey" userId="37b73424-c081-4fc2-b1af-363f4f3fd4f3" providerId="ADAL" clId="{E4463EFD-F825-4BFF-812C-BD79F02BBEF2}" dt="2021-05-18T14:57:12.582" v="644" actId="20577"/>
          <ac:spMkLst>
            <pc:docMk/>
            <pc:sldMk cId="3036805399" sldId="308"/>
            <ac:spMk id="8" creationId="{00000000-0000-0000-0000-000000000000}"/>
          </ac:spMkLst>
        </pc:spChg>
        <pc:spChg chg="add mod">
          <ac:chgData name="William Grey" userId="37b73424-c081-4fc2-b1af-363f4f3fd4f3" providerId="ADAL" clId="{E4463EFD-F825-4BFF-812C-BD79F02BBEF2}" dt="2021-05-18T14:59:16.930" v="694" actId="20577"/>
          <ac:spMkLst>
            <pc:docMk/>
            <pc:sldMk cId="3036805399" sldId="308"/>
            <ac:spMk id="10" creationId="{AFFB2315-7513-4132-A265-68E363057801}"/>
          </ac:spMkLst>
        </pc:spChg>
      </pc:sldChg>
      <pc:sldMasterChg chg="del delSldLayout">
        <pc:chgData name="William Grey" userId="37b73424-c081-4fc2-b1af-363f4f3fd4f3" providerId="ADAL" clId="{E4463EFD-F825-4BFF-812C-BD79F02BBEF2}" dt="2021-05-18T14:32:52.900" v="20" actId="2696"/>
        <pc:sldMasterMkLst>
          <pc:docMk/>
          <pc:sldMasterMk cId="2377921068" sldId="2147483660"/>
        </pc:sldMasterMkLst>
        <pc:sldLayoutChg chg="del">
          <pc:chgData name="William Grey" userId="37b73424-c081-4fc2-b1af-363f4f3fd4f3" providerId="ADAL" clId="{E4463EFD-F825-4BFF-812C-BD79F02BBEF2}" dt="2021-05-18T14:32:52.850" v="9" actId="2696"/>
          <pc:sldLayoutMkLst>
            <pc:docMk/>
            <pc:sldMasterMk cId="2377921068" sldId="2147483660"/>
            <pc:sldLayoutMk cId="4185572540" sldId="2147483661"/>
          </pc:sldLayoutMkLst>
        </pc:sldLayoutChg>
        <pc:sldLayoutChg chg="del">
          <pc:chgData name="William Grey" userId="37b73424-c081-4fc2-b1af-363f4f3fd4f3" providerId="ADAL" clId="{E4463EFD-F825-4BFF-812C-BD79F02BBEF2}" dt="2021-05-18T14:32:52.856" v="10" actId="2696"/>
          <pc:sldLayoutMkLst>
            <pc:docMk/>
            <pc:sldMasterMk cId="2377921068" sldId="2147483660"/>
            <pc:sldLayoutMk cId="4195827041" sldId="2147483662"/>
          </pc:sldLayoutMkLst>
        </pc:sldLayoutChg>
        <pc:sldLayoutChg chg="del">
          <pc:chgData name="William Grey" userId="37b73424-c081-4fc2-b1af-363f4f3fd4f3" providerId="ADAL" clId="{E4463EFD-F825-4BFF-812C-BD79F02BBEF2}" dt="2021-05-18T14:32:52.860" v="11" actId="2696"/>
          <pc:sldLayoutMkLst>
            <pc:docMk/>
            <pc:sldMasterMk cId="2377921068" sldId="2147483660"/>
            <pc:sldLayoutMk cId="3546053311" sldId="2147483663"/>
          </pc:sldLayoutMkLst>
        </pc:sldLayoutChg>
        <pc:sldLayoutChg chg="del">
          <pc:chgData name="William Grey" userId="37b73424-c081-4fc2-b1af-363f4f3fd4f3" providerId="ADAL" clId="{E4463EFD-F825-4BFF-812C-BD79F02BBEF2}" dt="2021-05-18T14:32:52.865" v="12" actId="2696"/>
          <pc:sldLayoutMkLst>
            <pc:docMk/>
            <pc:sldMasterMk cId="2377921068" sldId="2147483660"/>
            <pc:sldLayoutMk cId="774836492" sldId="2147483664"/>
          </pc:sldLayoutMkLst>
        </pc:sldLayoutChg>
        <pc:sldLayoutChg chg="del">
          <pc:chgData name="William Grey" userId="37b73424-c081-4fc2-b1af-363f4f3fd4f3" providerId="ADAL" clId="{E4463EFD-F825-4BFF-812C-BD79F02BBEF2}" dt="2021-05-18T14:32:52.871" v="13" actId="2696"/>
          <pc:sldLayoutMkLst>
            <pc:docMk/>
            <pc:sldMasterMk cId="2377921068" sldId="2147483660"/>
            <pc:sldLayoutMk cId="1925019731" sldId="2147483665"/>
          </pc:sldLayoutMkLst>
        </pc:sldLayoutChg>
        <pc:sldLayoutChg chg="del">
          <pc:chgData name="William Grey" userId="37b73424-c081-4fc2-b1af-363f4f3fd4f3" providerId="ADAL" clId="{E4463EFD-F825-4BFF-812C-BD79F02BBEF2}" dt="2021-05-18T14:32:52.876" v="14" actId="2696"/>
          <pc:sldLayoutMkLst>
            <pc:docMk/>
            <pc:sldMasterMk cId="2377921068" sldId="2147483660"/>
            <pc:sldLayoutMk cId="785514506" sldId="2147483666"/>
          </pc:sldLayoutMkLst>
        </pc:sldLayoutChg>
        <pc:sldLayoutChg chg="del">
          <pc:chgData name="William Grey" userId="37b73424-c081-4fc2-b1af-363f4f3fd4f3" providerId="ADAL" clId="{E4463EFD-F825-4BFF-812C-BD79F02BBEF2}" dt="2021-05-18T14:32:52.881" v="15" actId="2696"/>
          <pc:sldLayoutMkLst>
            <pc:docMk/>
            <pc:sldMasterMk cId="2377921068" sldId="2147483660"/>
            <pc:sldLayoutMk cId="1922078074" sldId="2147483667"/>
          </pc:sldLayoutMkLst>
        </pc:sldLayoutChg>
        <pc:sldLayoutChg chg="del">
          <pc:chgData name="William Grey" userId="37b73424-c081-4fc2-b1af-363f4f3fd4f3" providerId="ADAL" clId="{E4463EFD-F825-4BFF-812C-BD79F02BBEF2}" dt="2021-05-18T14:32:52.884" v="16" actId="2696"/>
          <pc:sldLayoutMkLst>
            <pc:docMk/>
            <pc:sldMasterMk cId="2377921068" sldId="2147483660"/>
            <pc:sldLayoutMk cId="2199111385" sldId="2147483668"/>
          </pc:sldLayoutMkLst>
        </pc:sldLayoutChg>
        <pc:sldLayoutChg chg="del">
          <pc:chgData name="William Grey" userId="37b73424-c081-4fc2-b1af-363f4f3fd4f3" providerId="ADAL" clId="{E4463EFD-F825-4BFF-812C-BD79F02BBEF2}" dt="2021-05-18T14:32:52.890" v="17" actId="2696"/>
          <pc:sldLayoutMkLst>
            <pc:docMk/>
            <pc:sldMasterMk cId="2377921068" sldId="2147483660"/>
            <pc:sldLayoutMk cId="2228803111" sldId="2147483669"/>
          </pc:sldLayoutMkLst>
        </pc:sldLayoutChg>
        <pc:sldLayoutChg chg="del">
          <pc:chgData name="William Grey" userId="37b73424-c081-4fc2-b1af-363f4f3fd4f3" providerId="ADAL" clId="{E4463EFD-F825-4BFF-812C-BD79F02BBEF2}" dt="2021-05-18T14:32:52.893" v="18" actId="2696"/>
          <pc:sldLayoutMkLst>
            <pc:docMk/>
            <pc:sldMasterMk cId="2377921068" sldId="2147483660"/>
            <pc:sldLayoutMk cId="2202711897" sldId="2147483670"/>
          </pc:sldLayoutMkLst>
        </pc:sldLayoutChg>
        <pc:sldLayoutChg chg="del">
          <pc:chgData name="William Grey" userId="37b73424-c081-4fc2-b1af-363f4f3fd4f3" providerId="ADAL" clId="{E4463EFD-F825-4BFF-812C-BD79F02BBEF2}" dt="2021-05-18T14:32:52.897" v="19" actId="2696"/>
          <pc:sldLayoutMkLst>
            <pc:docMk/>
            <pc:sldMasterMk cId="2377921068" sldId="2147483660"/>
            <pc:sldLayoutMk cId="892968999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822AEDE-3FFE-428E-8AD7-B03C8D432A1A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231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930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586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15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AC910C-B85F-4D04-840C-2F8596206FAC}"/>
              </a:ext>
            </a:extLst>
          </p:cNvPr>
          <p:cNvSpPr/>
          <p:nvPr userDrawn="1"/>
        </p:nvSpPr>
        <p:spPr>
          <a:xfrm>
            <a:off x="0" y="681037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100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838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196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416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967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700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334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2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2957A01E-D41B-B2C1-B8EC-B79BA13BAEED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FE4A97-475D-429C-9940-05BAC9400B7D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4529A62-3E8C-786F-A17A-8E974AE9E711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8EB668B-F293-ACB1-78A5-934182438BD3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22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binary-task-set-2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131P40j8gF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DF03B-8597-4697-A5E6-C183BDAC0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Starter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A4E96-2C19-4834-B4F2-8B77DFD8D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9650" y="1016000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GB" dirty="0"/>
              <a:t>1) Convert the following to denary</a:t>
            </a:r>
          </a:p>
          <a:p>
            <a:pPr marL="971550" lvl="1" indent="-514350">
              <a:lnSpc>
                <a:spcPct val="110000"/>
              </a:lnSpc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01001001</a:t>
            </a:r>
          </a:p>
          <a:p>
            <a:pPr marL="971550" lvl="1" indent="-514350">
              <a:lnSpc>
                <a:spcPct val="110000"/>
              </a:lnSpc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11001010</a:t>
            </a:r>
          </a:p>
          <a:p>
            <a:pPr marL="971550" lvl="1" indent="-514350">
              <a:lnSpc>
                <a:spcPct val="110000"/>
              </a:lnSpc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11000101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/>
              <a:t>2) Convert the following to binary</a:t>
            </a:r>
          </a:p>
          <a:p>
            <a:pPr marL="971550" lvl="1" indent="-514350">
              <a:lnSpc>
                <a:spcPct val="110000"/>
              </a:lnSpc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81</a:t>
            </a:r>
          </a:p>
          <a:p>
            <a:pPr marL="971550" lvl="1" indent="-514350">
              <a:lnSpc>
                <a:spcPct val="110000"/>
              </a:lnSpc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54</a:t>
            </a:r>
          </a:p>
          <a:p>
            <a:pPr marL="971550" lvl="1" indent="-514350">
              <a:lnSpc>
                <a:spcPct val="110000"/>
              </a:lnSpc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157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/>
              <a:t>3) How many different values can I represent with 7 bits</a:t>
            </a:r>
          </a:p>
        </p:txBody>
      </p:sp>
    </p:spTree>
    <p:extLst>
      <p:ext uri="{BB962C8B-B14F-4D97-AF65-F5344CB8AC3E}">
        <p14:creationId xmlns:p14="http://schemas.microsoft.com/office/powerpoint/2010/main" val="4141945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094" y="-282575"/>
            <a:ext cx="11943806" cy="1325563"/>
          </a:xfrm>
        </p:spPr>
        <p:txBody>
          <a:bodyPr>
            <a:normAutofit/>
          </a:bodyPr>
          <a:lstStyle/>
          <a:p>
            <a:r>
              <a:rPr lang="en-GB" sz="4000" dirty="0"/>
              <a:t>Binary addition 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044" y="2726486"/>
            <a:ext cx="4651516" cy="183197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c)  	 0 0 0 1 1 0 0 1 1</a:t>
            </a:r>
          </a:p>
          <a:p>
            <a:pPr marL="457200" lvl="1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	 0 1 0 0 1 0 1 0 0</a:t>
            </a:r>
          </a:p>
          <a:p>
            <a:pPr marL="457200" lvl="1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   +	 </a:t>
            </a:r>
            <a:r>
              <a:rPr lang="en-GB" sz="1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0 0 0 1 0 1 0 0 1</a:t>
            </a:r>
          </a:p>
          <a:p>
            <a:pPr marL="457200" lvl="1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46044" y="1042988"/>
            <a:ext cx="4827104" cy="1831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buFont typeface="Arial" panose="020B0604020202020204" pitchFamily="34" charset="0"/>
              <a:buAutoNum type="alphaLcParenR"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	 0 0 1 0 1 1 1 1 0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	 0 0 0 1 0 0 1 0 0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  + 	 </a:t>
            </a:r>
            <a:r>
              <a:rPr lang="en-GB" sz="1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0 1 0 1 0 0 0 1 0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endParaRPr lang="en-GB" sz="1800" u="sng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751442" y="1067935"/>
            <a:ext cx="5105396" cy="1831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b)  	0 0 1 0 0 1 1 1 0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	0 0 0 1 0 0 0 0 1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  +	</a:t>
            </a:r>
            <a:r>
              <a:rPr lang="en-GB" sz="1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1 1 0 0 0 1 0 1 0</a:t>
            </a:r>
          </a:p>
          <a:p>
            <a:pPr marL="457200" lvl="1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		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751441" y="2726485"/>
            <a:ext cx="5009325" cy="1831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d)  	 0 1 0 0 1 0 1 1 1</a:t>
            </a:r>
          </a:p>
          <a:p>
            <a:pPr marL="457200" lvl="1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	 0 0 0 1 1 1 0 0 1</a:t>
            </a:r>
          </a:p>
          <a:p>
            <a:pPr marL="457200" lvl="1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   +	 </a:t>
            </a:r>
            <a:r>
              <a:rPr lang="en-GB" sz="1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0 0 1 1 0 0 1 1 0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GB" sz="1800" u="sng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46044" y="4434113"/>
            <a:ext cx="4495800" cy="1831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e)   	 0 1 0 0 1 1 0 0 1</a:t>
            </a:r>
          </a:p>
          <a:p>
            <a:pPr marL="457200" lvl="1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	 0 0 1 1 0 0 1 1 0</a:t>
            </a:r>
          </a:p>
          <a:p>
            <a:pPr marL="457200" lvl="1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   +	 </a:t>
            </a:r>
            <a:r>
              <a:rPr lang="en-GB" sz="1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0 0 0 1 0 0 0 1 1</a:t>
            </a:r>
          </a:p>
          <a:p>
            <a:pPr marL="457200" lvl="1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751441" y="4558460"/>
            <a:ext cx="4651516" cy="1831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f)  	 0 0 0 1 0 1 0 0 1</a:t>
            </a:r>
          </a:p>
          <a:p>
            <a:pPr marL="457200" lvl="1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	 0 0 1 1 0 0 1 0 1</a:t>
            </a:r>
          </a:p>
          <a:p>
            <a:pPr marL="457200" lvl="1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   +	</a:t>
            </a:r>
            <a:r>
              <a:rPr lang="en-GB" sz="1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 1 0 1 0 1 1 0 1 0</a:t>
            </a:r>
          </a:p>
          <a:p>
            <a:pPr marL="457200" lvl="1" indent="0">
              <a:buNone/>
            </a:pPr>
            <a:r>
              <a:rPr lang="en-GB" sz="180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0283F7B-B614-4313-B9E9-21B8B82568E3}"/>
              </a:ext>
            </a:extLst>
          </p:cNvPr>
          <p:cNvSpPr/>
          <p:nvPr/>
        </p:nvSpPr>
        <p:spPr>
          <a:xfrm>
            <a:off x="490328" y="5932945"/>
            <a:ext cx="55520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check you answers by converting to denary</a:t>
            </a:r>
          </a:p>
        </p:txBody>
      </p:sp>
    </p:spTree>
    <p:extLst>
      <p:ext uri="{BB962C8B-B14F-4D97-AF65-F5344CB8AC3E}">
        <p14:creationId xmlns:p14="http://schemas.microsoft.com/office/powerpoint/2010/main" val="3033952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094" y="-282575"/>
            <a:ext cx="11943806" cy="1325563"/>
          </a:xfrm>
        </p:spPr>
        <p:txBody>
          <a:bodyPr>
            <a:normAutofit/>
          </a:bodyPr>
          <a:lstStyle/>
          <a:p>
            <a:r>
              <a:rPr lang="en-GB" sz="4000" dirty="0"/>
              <a:t>Binary addition 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044" y="2726486"/>
            <a:ext cx="4651516" cy="183197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c)  	 0 0 0 1 1 0 0 1 1</a:t>
            </a:r>
          </a:p>
          <a:p>
            <a:pPr marL="457200" lvl="1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	 0 1 0 0 1 0 1 0 0</a:t>
            </a:r>
          </a:p>
          <a:p>
            <a:pPr marL="457200" lvl="1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   +	 </a:t>
            </a:r>
            <a:r>
              <a:rPr lang="en-GB" sz="1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0 0 0 1 0 1 0 0 1</a:t>
            </a:r>
          </a:p>
          <a:p>
            <a:pPr marL="457200" lvl="1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GB" sz="1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0 1 1 1 1 0 0 0 0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46044" y="1042988"/>
            <a:ext cx="4827104" cy="1831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buFont typeface="Arial" panose="020B0604020202020204" pitchFamily="34" charset="0"/>
              <a:buAutoNum type="alphaLcParenR"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	 0 0 1 0 1 1 1 1 0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	 0 0 0 1 0 0 1 0 0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  + 	 </a:t>
            </a:r>
            <a:r>
              <a:rPr lang="en-GB" sz="1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0 1 0 1 0 0 0 1 0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GB" sz="1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1 0 0 1 0 0 1 0 0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751442" y="1067935"/>
            <a:ext cx="5105396" cy="1831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b)  	0 0 1 0 0 1 1 1 0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	0 0 0 1 0 0 0 0 1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  +	</a:t>
            </a:r>
            <a:r>
              <a:rPr lang="en-GB" sz="1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1 1 0 0 0 1 0 1 0</a:t>
            </a:r>
          </a:p>
          <a:p>
            <a:pPr marL="457200" lvl="1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		</a:t>
            </a:r>
            <a:r>
              <a:rPr lang="en-GB" sz="1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1 1 1 1 1 1 0 0 1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751441" y="2726485"/>
            <a:ext cx="5009325" cy="1831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d)  	 0 1 0 0 1 0 1 1 1</a:t>
            </a:r>
          </a:p>
          <a:p>
            <a:pPr marL="457200" lvl="1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	 0 0 0 1 1 1 0 0 1</a:t>
            </a:r>
          </a:p>
          <a:p>
            <a:pPr marL="457200" lvl="1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   +	 </a:t>
            </a:r>
            <a:r>
              <a:rPr lang="en-GB" sz="1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0 0 1 1 0 0 1 1 0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GB" sz="1800" u="sng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GB" sz="1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1 0 0 1 1 0 1 1 0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46044" y="4434113"/>
            <a:ext cx="4495800" cy="1831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e)   	 0 1 0 0 1 1 0 0 1</a:t>
            </a:r>
          </a:p>
          <a:p>
            <a:pPr marL="457200" lvl="1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	 0 0 1 1 0 0 1 1 0</a:t>
            </a:r>
          </a:p>
          <a:p>
            <a:pPr marL="457200" lvl="1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   +	 </a:t>
            </a:r>
            <a:r>
              <a:rPr lang="en-GB" sz="1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0 0 0 1 0 0 0 1 1</a:t>
            </a:r>
          </a:p>
          <a:p>
            <a:pPr marL="457200" lvl="1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GB" sz="1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1 0 0 1 0 0 0 1 0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751441" y="4558460"/>
            <a:ext cx="4651516" cy="1831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f)  	 0 0 0 1 0 1 0 0 1</a:t>
            </a:r>
          </a:p>
          <a:p>
            <a:pPr marL="457200" lvl="1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	 0 0 1 1 0 0 1 0 1</a:t>
            </a:r>
          </a:p>
          <a:p>
            <a:pPr marL="457200" lvl="1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   +	</a:t>
            </a:r>
            <a:r>
              <a:rPr lang="en-GB" sz="1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 1 0 1 0 1 1 0 1 0</a:t>
            </a:r>
          </a:p>
          <a:p>
            <a:pPr marL="457200" lvl="1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GB" sz="1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1 1 1 1 0 1 0 0 0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0283F7B-B614-4313-B9E9-21B8B82568E3}"/>
              </a:ext>
            </a:extLst>
          </p:cNvPr>
          <p:cNvSpPr/>
          <p:nvPr/>
        </p:nvSpPr>
        <p:spPr>
          <a:xfrm>
            <a:off x="490328" y="5932945"/>
            <a:ext cx="55520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check you answers by converting to denary</a:t>
            </a:r>
          </a:p>
        </p:txBody>
      </p:sp>
    </p:spTree>
    <p:extLst>
      <p:ext uri="{BB962C8B-B14F-4D97-AF65-F5344CB8AC3E}">
        <p14:creationId xmlns:p14="http://schemas.microsoft.com/office/powerpoint/2010/main" val="1268791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B9243-0FD7-4E8A-A88E-C3F2A120C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739B9-BCEE-404A-9FCE-C42C4EBE3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Complete the binary task sheet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binary-task-set-2.docx  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841B37-B3C2-4E7C-82EA-655BD35915F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" r="-16702" b="23823"/>
          <a:stretch/>
        </p:blipFill>
        <p:spPr>
          <a:xfrm>
            <a:off x="7044160" y="182563"/>
            <a:ext cx="5987295" cy="6165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122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DF03B-8597-4697-A5E6-C183BDAC0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Starter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A4E96-2C19-4834-B4F2-8B77DFD8D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79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GB" dirty="0"/>
              <a:t>1) Convert the following to denary</a:t>
            </a:r>
          </a:p>
          <a:p>
            <a:pPr marL="971550" lvl="1" indent="-514350">
              <a:lnSpc>
                <a:spcPct val="110000"/>
              </a:lnSpc>
              <a:buFont typeface="+mj-lt"/>
              <a:buAutoNum type="alphaLcParenR"/>
            </a:pPr>
            <a:r>
              <a:rPr lang="en-GB" dirty="0"/>
              <a:t>01001001 - 73</a:t>
            </a:r>
          </a:p>
          <a:p>
            <a:pPr marL="971550" lvl="1" indent="-514350">
              <a:lnSpc>
                <a:spcPct val="110000"/>
              </a:lnSpc>
              <a:buFont typeface="+mj-lt"/>
              <a:buAutoNum type="alphaLcParenR"/>
            </a:pPr>
            <a:r>
              <a:rPr lang="en-GB" dirty="0"/>
              <a:t>11001010 - 202</a:t>
            </a:r>
          </a:p>
          <a:p>
            <a:pPr marL="971550" lvl="1" indent="-514350">
              <a:lnSpc>
                <a:spcPct val="110000"/>
              </a:lnSpc>
              <a:buFont typeface="+mj-lt"/>
              <a:buAutoNum type="alphaLcParenR"/>
            </a:pPr>
            <a:r>
              <a:rPr lang="en-GB" dirty="0"/>
              <a:t>11000101 - 197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/>
              <a:t>2) Convert the following to binary</a:t>
            </a:r>
          </a:p>
          <a:p>
            <a:pPr marL="971550" lvl="1" indent="-514350">
              <a:lnSpc>
                <a:spcPct val="110000"/>
              </a:lnSpc>
              <a:buFont typeface="+mj-lt"/>
              <a:buAutoNum type="alphaLcParenR"/>
            </a:pPr>
            <a:r>
              <a:rPr lang="en-GB" dirty="0"/>
              <a:t>81  - 01010001</a:t>
            </a:r>
          </a:p>
          <a:p>
            <a:pPr marL="971550" lvl="1" indent="-514350">
              <a:lnSpc>
                <a:spcPct val="110000"/>
              </a:lnSpc>
              <a:buFont typeface="+mj-lt"/>
              <a:buAutoNum type="alphaLcParenR"/>
            </a:pPr>
            <a:r>
              <a:rPr lang="en-GB" dirty="0"/>
              <a:t>54 - 00110110</a:t>
            </a:r>
          </a:p>
          <a:p>
            <a:pPr marL="971550" lvl="1" indent="-514350">
              <a:lnSpc>
                <a:spcPct val="110000"/>
              </a:lnSpc>
              <a:buFont typeface="+mj-lt"/>
              <a:buAutoNum type="alphaLcParenR"/>
            </a:pPr>
            <a:r>
              <a:rPr lang="en-GB" dirty="0"/>
              <a:t>157 - 10011101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/>
              <a:t>3) How many different values can I represent with 7 bits 128</a:t>
            </a:r>
          </a:p>
        </p:txBody>
      </p:sp>
    </p:spTree>
    <p:extLst>
      <p:ext uri="{BB962C8B-B14F-4D97-AF65-F5344CB8AC3E}">
        <p14:creationId xmlns:p14="http://schemas.microsoft.com/office/powerpoint/2010/main" val="82094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Binary Addition</a:t>
            </a: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6565DD9-2E9C-480E-8665-A17BA64F0F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1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0A43C-DED4-466D-8EF0-D175BE63D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419C0-FE58-4C40-95F4-8277D2F4E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Know the binary addition rules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Perform binary addition</a:t>
            </a:r>
          </a:p>
        </p:txBody>
      </p:sp>
    </p:spTree>
    <p:extLst>
      <p:ext uri="{BB962C8B-B14F-4D97-AF65-F5344CB8AC3E}">
        <p14:creationId xmlns:p14="http://schemas.microsoft.com/office/powerpoint/2010/main" val="1542453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Binary addition rules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To carry out binary addition first we need to know the rules:</a:t>
            </a:r>
          </a:p>
          <a:p>
            <a:pPr marL="0" indent="0">
              <a:buNone/>
            </a:pPr>
            <a:endParaRPr lang="en-US" alt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+ 0 = 0</a:t>
            </a: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+ 1 = 1</a:t>
            </a: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 + 0 = 1</a:t>
            </a: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 + 1 = 10 (carry 1)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1+1+1=11 (carry 1)</a:t>
            </a:r>
          </a:p>
        </p:txBody>
      </p:sp>
    </p:spTree>
    <p:extLst>
      <p:ext uri="{BB962C8B-B14F-4D97-AF65-F5344CB8AC3E}">
        <p14:creationId xmlns:p14="http://schemas.microsoft.com/office/powerpoint/2010/main" val="2664673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CBC01-3963-4B13-9F8F-A234B8601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Binary </a:t>
            </a:r>
            <a:r>
              <a:rPr lang="en-GB"/>
              <a:t>addition demonstration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92F14-C940-46FA-82D5-160EFFA29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hlinkClick r:id="rId2"/>
              </a:rPr>
              <a:t>https://youtu.be/131P40j8gF8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9058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50" y="18256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        		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0 1 1 1 0 0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+  	</a:t>
            </a:r>
            <a:r>
              <a:rPr lang="en-GB" u="sng" dirty="0">
                <a:latin typeface="Courier New" panose="02070309020205020404" pitchFamily="49" charset="0"/>
                <a:cs typeface="Courier New" panose="02070309020205020404" pitchFamily="49" charset="0"/>
              </a:rPr>
              <a:t>0 1 1 0 1 0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		</a:t>
            </a:r>
            <a:r>
              <a:rPr lang="en-GB" u="sng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1 1 0 1 1 0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carry	1 1 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To check we can convert the numbers back to denary: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11100 = 28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10010 = 26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110000  = 54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0B47C72-5051-4754-86DE-2B0D80D76E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454617"/>
              </p:ext>
            </p:extLst>
          </p:nvPr>
        </p:nvGraphicFramePr>
        <p:xfrm>
          <a:off x="5467350" y="1659890"/>
          <a:ext cx="6321777" cy="1478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3111">
                  <a:extLst>
                    <a:ext uri="{9D8B030D-6E8A-4147-A177-3AD203B41FA5}">
                      <a16:colId xmlns:a16="http://schemas.microsoft.com/office/drawing/2014/main" val="4252987794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15906153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679070338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694036593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707384376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849401992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6609427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Carry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895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28</a:t>
                      </a:r>
                      <a:r>
                        <a:rPr lang="en-GB" baseline="-250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721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26</a:t>
                      </a:r>
                      <a:r>
                        <a:rPr lang="en-GB" baseline="-25000" dirty="0"/>
                        <a:t>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303523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r>
                        <a:rPr lang="en-GB" dirty="0"/>
                        <a:t>54</a:t>
                      </a:r>
                      <a:r>
                        <a:rPr lang="en-GB" baseline="-25000" dirty="0"/>
                        <a:t>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3102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8731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794" y="59735"/>
            <a:ext cx="11943806" cy="606424"/>
          </a:xfrm>
        </p:spPr>
        <p:txBody>
          <a:bodyPr>
            <a:normAutofit fontScale="90000"/>
          </a:bodyPr>
          <a:lstStyle/>
          <a:p>
            <a:r>
              <a:rPr lang="en-GB" sz="4000" dirty="0"/>
              <a:t>Binary addition questions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450" y="2826020"/>
            <a:ext cx="4912714" cy="183197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sz="2800" dirty="0"/>
              <a:t>c)        	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0 1 0 1 0 0</a:t>
            </a:r>
          </a:p>
          <a:p>
            <a:pPr marL="457200" lvl="1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   +	</a:t>
            </a:r>
            <a:r>
              <a:rPr lang="en-GB" sz="2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1 0 1 0 0 1</a:t>
            </a:r>
          </a:p>
          <a:p>
            <a:pPr marL="457200" lvl="1" indent="0">
              <a:buNone/>
            </a:pPr>
            <a:r>
              <a:rPr lang="en-GB" sz="2800" dirty="0"/>
              <a:t>		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33450" y="1142522"/>
            <a:ext cx="4223166" cy="18319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buFont typeface="Arial" panose="020B0604020202020204" pitchFamily="34" charset="0"/>
              <a:buAutoNum type="alphaLcParenR"/>
            </a:pPr>
            <a:r>
              <a:rPr lang="en-GB" sz="2800" dirty="0"/>
              <a:t>       	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0 0 1 1 0 0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   +	</a:t>
            </a:r>
            <a:r>
              <a:rPr lang="en-GB" sz="2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0 0 1 0 1 0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38848" y="1167469"/>
            <a:ext cx="5683460" cy="1831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/>
              <a:t>b)  	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0 1 1 0 0 1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   +	</a:t>
            </a:r>
            <a:r>
              <a:rPr lang="en-GB" sz="2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0 0 1 0 1 0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/>
              <a:t>	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38847" y="2826019"/>
            <a:ext cx="5683460" cy="1831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/>
              <a:t>d)        	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1 1 1 0 0 1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   +	</a:t>
            </a:r>
            <a:r>
              <a:rPr lang="en-GB" sz="2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0 0 0 1 1 0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/>
              <a:t>		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33450" y="4533647"/>
            <a:ext cx="5105396" cy="1831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/>
              <a:t>e)		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1 0 1 0 1 0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   +	</a:t>
            </a:r>
            <a:r>
              <a:rPr lang="en-GB" sz="2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0 0 0 0 1 1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38847" y="4657994"/>
            <a:ext cx="5893323" cy="1831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/>
              <a:t>f)  	      	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1 0 0 0 0 1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   +	</a:t>
            </a:r>
            <a:r>
              <a:rPr lang="en-GB" sz="2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0 1 0 0 1 1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/>
              <a:t>	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FB2315-7513-4132-A265-68E363057801}"/>
              </a:ext>
            </a:extLst>
          </p:cNvPr>
          <p:cNvSpPr txBox="1"/>
          <p:nvPr/>
        </p:nvSpPr>
        <p:spPr>
          <a:xfrm>
            <a:off x="933450" y="5988348"/>
            <a:ext cx="61293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400" dirty="0"/>
              <a:t>Check you answers by converting to denary</a:t>
            </a:r>
          </a:p>
        </p:txBody>
      </p:sp>
    </p:spTree>
    <p:extLst>
      <p:ext uri="{BB962C8B-B14F-4D97-AF65-F5344CB8AC3E}">
        <p14:creationId xmlns:p14="http://schemas.microsoft.com/office/powerpoint/2010/main" val="3036805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794" y="45947"/>
            <a:ext cx="11943806" cy="606424"/>
          </a:xfrm>
        </p:spPr>
        <p:txBody>
          <a:bodyPr>
            <a:normAutofit fontScale="90000"/>
          </a:bodyPr>
          <a:lstStyle/>
          <a:p>
            <a:r>
              <a:rPr lang="en-GB" sz="4000" dirty="0"/>
              <a:t>Questions (check you answers by converting to denary)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450" y="2826020"/>
            <a:ext cx="5302458" cy="183197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sz="2800" dirty="0"/>
              <a:t>c)        	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0 1 0 1 0 0</a:t>
            </a:r>
          </a:p>
          <a:p>
            <a:pPr marL="457200" lvl="1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   +	</a:t>
            </a:r>
            <a:r>
              <a:rPr lang="en-GB" sz="2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1 0 1 0 0 1</a:t>
            </a:r>
          </a:p>
          <a:p>
            <a:pPr marL="457200" lvl="1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	1 1 1 1 0 1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33450" y="1142522"/>
            <a:ext cx="5647232" cy="1831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buFont typeface="Arial" panose="020B0604020202020204" pitchFamily="34" charset="0"/>
              <a:buAutoNum type="alphaLcParenR"/>
            </a:pPr>
            <a:r>
              <a:rPr lang="en-GB" sz="2800" dirty="0"/>
              <a:t>       	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0 0 1 1 0 0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   +	</a:t>
            </a:r>
            <a:r>
              <a:rPr lang="en-GB" sz="2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0 0 1 0 1 0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	0 1 0 1 1 0 </a:t>
            </a:r>
            <a:r>
              <a:rPr lang="en-GB" sz="2800" dirty="0"/>
              <a:t>		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38848" y="1167469"/>
            <a:ext cx="5647231" cy="1831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/>
              <a:t>b)  	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0 1 1 0 0 1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   +	</a:t>
            </a:r>
            <a:r>
              <a:rPr lang="en-GB" sz="2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0 0 1 0 1 0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 	1 0 0 0 1 1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38847" y="2826019"/>
            <a:ext cx="5833363" cy="1831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/>
              <a:t>d)        	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1 1 1 0 0 1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  +	</a:t>
            </a:r>
            <a:r>
              <a:rPr lang="en-GB" sz="2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0 0 0 1 1 0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	1 1 1 1 1 1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33450" y="4533647"/>
            <a:ext cx="5302458" cy="1831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/>
              <a:t>e)		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1 0 1 0 1 0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   +	</a:t>
            </a:r>
            <a:r>
              <a:rPr lang="en-GB" sz="2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0 0 0 0 1 1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  	1 0 1 1 0 1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38847" y="4657994"/>
            <a:ext cx="5443619" cy="1831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/>
              <a:t>f)  	      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1 0 0 0 0 1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   +	</a:t>
            </a:r>
            <a:r>
              <a:rPr lang="en-GB" sz="2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0 1 0 0 1 1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	1 1 0 1 0 0</a:t>
            </a:r>
          </a:p>
        </p:txBody>
      </p:sp>
    </p:spTree>
    <p:extLst>
      <p:ext uri="{BB962C8B-B14F-4D97-AF65-F5344CB8AC3E}">
        <p14:creationId xmlns:p14="http://schemas.microsoft.com/office/powerpoint/2010/main" val="19634906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1063</TotalTime>
  <Words>1099</Words>
  <Application>Microsoft Office PowerPoint</Application>
  <PresentationFormat>Widescreen</PresentationFormat>
  <Paragraphs>162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gg sans</vt:lpstr>
      <vt:lpstr>Times New Roman</vt:lpstr>
      <vt:lpstr>Wingdings</vt:lpstr>
      <vt:lpstr>1_Office Theme</vt:lpstr>
      <vt:lpstr>Starter</vt:lpstr>
      <vt:lpstr>Starter</vt:lpstr>
      <vt:lpstr>Binary Addition</vt:lpstr>
      <vt:lpstr>Learning objectives</vt:lpstr>
      <vt:lpstr>Binary addition rules </vt:lpstr>
      <vt:lpstr>Binary addition demonstration</vt:lpstr>
      <vt:lpstr>Example</vt:lpstr>
      <vt:lpstr>Binary addition questions </vt:lpstr>
      <vt:lpstr>Questions (check you answers by converting to denary)</vt:lpstr>
      <vt:lpstr>Binary addition task</vt:lpstr>
      <vt:lpstr>Binary addition task</vt:lpstr>
      <vt:lpstr>Plenary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59</cp:revision>
  <cp:lastPrinted>2016-09-16T11:32:46Z</cp:lastPrinted>
  <dcterms:created xsi:type="dcterms:W3CDTF">2016-09-09T07:37:57Z</dcterms:created>
  <dcterms:modified xsi:type="dcterms:W3CDTF">2025-03-25T11:22:05Z</dcterms:modified>
</cp:coreProperties>
</file>