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332" r:id="rId6"/>
    <p:sldId id="334" r:id="rId7"/>
    <p:sldId id="351" r:id="rId8"/>
    <p:sldId id="339" r:id="rId9"/>
    <p:sldId id="343" r:id="rId10"/>
    <p:sldId id="345" r:id="rId11"/>
    <p:sldId id="352" r:id="rId12"/>
    <p:sldId id="340" r:id="rId13"/>
    <p:sldId id="335" r:id="rId14"/>
    <p:sldId id="354" r:id="rId15"/>
    <p:sldId id="353" r:id="rId16"/>
    <p:sldId id="287" r:id="rId17"/>
    <p:sldId id="286" r:id="rId18"/>
    <p:sldId id="341" r:id="rId19"/>
    <p:sldId id="347" r:id="rId20"/>
    <p:sldId id="337" r:id="rId21"/>
    <p:sldId id="346" r:id="rId22"/>
    <p:sldId id="348" r:id="rId23"/>
    <p:sldId id="349" r:id="rId24"/>
    <p:sldId id="342" r:id="rId25"/>
    <p:sldId id="350" r:id="rId26"/>
    <p:sldId id="344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1C601-F232-460C-8E62-09EC232AD778}" v="3" dt="2022-02-28T10:25:21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Grey" userId="37b73424-c081-4fc2-b1af-363f4f3fd4f3" providerId="ADAL" clId="{8C42437D-12F6-AC44-A978-3A8210E28E42}"/>
    <pc:docChg chg="custSel addSld modSld">
      <pc:chgData name="William Grey" userId="37b73424-c081-4fc2-b1af-363f4f3fd4f3" providerId="ADAL" clId="{8C42437D-12F6-AC44-A978-3A8210E28E42}" dt="2021-01-27T14:41:42.135" v="162" actId="20577"/>
      <pc:docMkLst>
        <pc:docMk/>
      </pc:docMkLst>
      <pc:sldChg chg="modSp">
        <pc:chgData name="William Grey" userId="37b73424-c081-4fc2-b1af-363f4f3fd4f3" providerId="ADAL" clId="{8C42437D-12F6-AC44-A978-3A8210E28E42}" dt="2021-01-27T13:02:50.643" v="3" actId="20577"/>
        <pc:sldMkLst>
          <pc:docMk/>
          <pc:sldMk cId="662141669" sldId="288"/>
        </pc:sldMkLst>
        <pc:spChg chg="mod">
          <ac:chgData name="William Grey" userId="37b73424-c081-4fc2-b1af-363f4f3fd4f3" providerId="ADAL" clId="{8C42437D-12F6-AC44-A978-3A8210E28E42}" dt="2021-01-27T13:02:50.643" v="3" actId="20577"/>
          <ac:spMkLst>
            <pc:docMk/>
            <pc:sldMk cId="662141669" sldId="288"/>
            <ac:spMk id="3" creationId="{00000000-0000-0000-0000-000000000000}"/>
          </ac:spMkLst>
        </pc:spChg>
      </pc:sldChg>
      <pc:sldChg chg="modSp">
        <pc:chgData name="William Grey" userId="37b73424-c081-4fc2-b1af-363f4f3fd4f3" providerId="ADAL" clId="{8C42437D-12F6-AC44-A978-3A8210E28E42}" dt="2021-01-27T13:53:32.245" v="64" actId="20577"/>
        <pc:sldMkLst>
          <pc:docMk/>
          <pc:sldMk cId="3334253743" sldId="333"/>
        </pc:sldMkLst>
        <pc:graphicFrameChg chg="modGraphic">
          <ac:chgData name="William Grey" userId="37b73424-c081-4fc2-b1af-363f4f3fd4f3" providerId="ADAL" clId="{8C42437D-12F6-AC44-A978-3A8210E28E42}" dt="2021-01-27T13:53:32.245" v="64" actId="20577"/>
          <ac:graphicFrameMkLst>
            <pc:docMk/>
            <pc:sldMk cId="3334253743" sldId="333"/>
            <ac:graphicFrameMk id="10" creationId="{9CDEE146-C844-421D-8AFF-863B0D2F0156}"/>
          </ac:graphicFrameMkLst>
        </pc:graphicFrameChg>
      </pc:sldChg>
      <pc:sldChg chg="modSp">
        <pc:chgData name="William Grey" userId="37b73424-c081-4fc2-b1af-363f4f3fd4f3" providerId="ADAL" clId="{8C42437D-12F6-AC44-A978-3A8210E28E42}" dt="2021-01-27T14:17:30.791" v="85" actId="20577"/>
        <pc:sldMkLst>
          <pc:docMk/>
          <pc:sldMk cId="1075146878" sldId="341"/>
        </pc:sldMkLst>
        <pc:graphicFrameChg chg="modGraphic">
          <ac:chgData name="William Grey" userId="37b73424-c081-4fc2-b1af-363f4f3fd4f3" providerId="ADAL" clId="{8C42437D-12F6-AC44-A978-3A8210E28E42}" dt="2021-01-27T14:17:30.791" v="85" actId="20577"/>
          <ac:graphicFrameMkLst>
            <pc:docMk/>
            <pc:sldMk cId="1075146878" sldId="341"/>
            <ac:graphicFrameMk id="10" creationId="{9CDEE146-C844-421D-8AFF-863B0D2F0156}"/>
          </ac:graphicFrameMkLst>
        </pc:graphicFrameChg>
      </pc:sldChg>
      <pc:sldChg chg="modSp">
        <pc:chgData name="William Grey" userId="37b73424-c081-4fc2-b1af-363f4f3fd4f3" providerId="ADAL" clId="{8C42437D-12F6-AC44-A978-3A8210E28E42}" dt="2021-01-27T14:41:42.135" v="162" actId="20577"/>
        <pc:sldMkLst>
          <pc:docMk/>
          <pc:sldMk cId="3591361363" sldId="342"/>
        </pc:sldMkLst>
        <pc:spChg chg="mod">
          <ac:chgData name="William Grey" userId="37b73424-c081-4fc2-b1af-363f4f3fd4f3" providerId="ADAL" clId="{8C42437D-12F6-AC44-A978-3A8210E28E42}" dt="2021-01-27T14:41:42.135" v="162" actId="20577"/>
          <ac:spMkLst>
            <pc:docMk/>
            <pc:sldMk cId="3591361363" sldId="342"/>
            <ac:spMk id="3" creationId="{E8F2AB5C-2AA0-4320-8A19-5B58BE020A4F}"/>
          </ac:spMkLst>
        </pc:spChg>
      </pc:sldChg>
      <pc:sldChg chg="modSp new">
        <pc:chgData name="William Grey" userId="37b73424-c081-4fc2-b1af-363f4f3fd4f3" providerId="ADAL" clId="{8C42437D-12F6-AC44-A978-3A8210E28E42}" dt="2021-01-27T13:43:48.104" v="44" actId="20577"/>
        <pc:sldMkLst>
          <pc:docMk/>
          <pc:sldMk cId="3796878188" sldId="343"/>
        </pc:sldMkLst>
        <pc:spChg chg="mod">
          <ac:chgData name="William Grey" userId="37b73424-c081-4fc2-b1af-363f4f3fd4f3" providerId="ADAL" clId="{8C42437D-12F6-AC44-A978-3A8210E28E42}" dt="2021-01-27T13:43:48.104" v="44" actId="20577"/>
          <ac:spMkLst>
            <pc:docMk/>
            <pc:sldMk cId="3796878188" sldId="343"/>
            <ac:spMk id="3" creationId="{1FA23FC1-3735-C14A-804C-D86DAC6C2CC4}"/>
          </ac:spMkLst>
        </pc:spChg>
      </pc:sldChg>
    </pc:docChg>
  </pc:docChgLst>
  <pc:docChgLst>
    <pc:chgData name="William Grey" userId="37b73424-c081-4fc2-b1af-363f4f3fd4f3" providerId="ADAL" clId="{B26F595B-4A5A-46AB-8B3A-8E07CCBC6D0E}"/>
    <pc:docChg chg="undo custSel addSld delSld modSld sldOrd">
      <pc:chgData name="William Grey" userId="37b73424-c081-4fc2-b1af-363f4f3fd4f3" providerId="ADAL" clId="{B26F595B-4A5A-46AB-8B3A-8E07CCBC6D0E}" dt="2022-02-04T20:35:26.169" v="1192" actId="14100"/>
      <pc:docMkLst>
        <pc:docMk/>
      </pc:docMkLst>
      <pc:sldChg chg="modSp mod">
        <pc:chgData name="William Grey" userId="37b73424-c081-4fc2-b1af-363f4f3fd4f3" providerId="ADAL" clId="{B26F595B-4A5A-46AB-8B3A-8E07CCBC6D0E}" dt="2022-02-04T20:01:41.003" v="1117" actId="20577"/>
        <pc:sldMkLst>
          <pc:docMk/>
          <pc:sldMk cId="1556936095" sldId="286"/>
        </pc:sldMkLst>
        <pc:spChg chg="mod">
          <ac:chgData name="William Grey" userId="37b73424-c081-4fc2-b1af-363f4f3fd4f3" providerId="ADAL" clId="{B26F595B-4A5A-46AB-8B3A-8E07CCBC6D0E}" dt="2022-02-04T20:01:41.003" v="1117" actId="20577"/>
          <ac:spMkLst>
            <pc:docMk/>
            <pc:sldMk cId="1556936095" sldId="286"/>
            <ac:spMk id="6" creationId="{00000000-0000-0000-0000-000000000000}"/>
          </ac:spMkLst>
        </pc:spChg>
      </pc:sldChg>
      <pc:sldChg chg="modSp mod">
        <pc:chgData name="William Grey" userId="37b73424-c081-4fc2-b1af-363f4f3fd4f3" providerId="ADAL" clId="{B26F595B-4A5A-46AB-8B3A-8E07CCBC6D0E}" dt="2022-02-04T19:41:43.939" v="446" actId="20577"/>
        <pc:sldMkLst>
          <pc:docMk/>
          <pc:sldMk cId="2547731327" sldId="332"/>
        </pc:sldMkLst>
        <pc:spChg chg="mod">
          <ac:chgData name="William Grey" userId="37b73424-c081-4fc2-b1af-363f4f3fd4f3" providerId="ADAL" clId="{B26F595B-4A5A-46AB-8B3A-8E07CCBC6D0E}" dt="2022-02-04T19:41:43.939" v="446" actId="20577"/>
          <ac:spMkLst>
            <pc:docMk/>
            <pc:sldMk cId="2547731327" sldId="332"/>
            <ac:spMk id="2" creationId="{00000000-0000-0000-0000-000000000000}"/>
          </ac:spMkLst>
        </pc:spChg>
      </pc:sldChg>
      <pc:sldChg chg="modSp mod">
        <pc:chgData name="William Grey" userId="37b73424-c081-4fc2-b1af-363f4f3fd4f3" providerId="ADAL" clId="{B26F595B-4A5A-46AB-8B3A-8E07CCBC6D0E}" dt="2022-02-04T14:36:19.633" v="9" actId="20577"/>
        <pc:sldMkLst>
          <pc:docMk/>
          <pc:sldMk cId="11887724" sldId="333"/>
        </pc:sldMkLst>
        <pc:graphicFrameChg chg="modGraphic">
          <ac:chgData name="William Grey" userId="37b73424-c081-4fc2-b1af-363f4f3fd4f3" providerId="ADAL" clId="{B26F595B-4A5A-46AB-8B3A-8E07CCBC6D0E}" dt="2022-02-04T14:36:19.633" v="9" actId="20577"/>
          <ac:graphicFrameMkLst>
            <pc:docMk/>
            <pc:sldMk cId="11887724" sldId="333"/>
            <ac:graphicFrameMk id="6" creationId="{A3DC0DED-E944-4949-B3BC-7BD7B3A21C52}"/>
          </ac:graphicFrameMkLst>
        </pc:graphicFrameChg>
      </pc:sldChg>
      <pc:sldChg chg="modSp mod">
        <pc:chgData name="William Grey" userId="37b73424-c081-4fc2-b1af-363f4f3fd4f3" providerId="ADAL" clId="{B26F595B-4A5A-46AB-8B3A-8E07CCBC6D0E}" dt="2022-02-04T19:41:56.320" v="473" actId="20577"/>
        <pc:sldMkLst>
          <pc:docMk/>
          <pc:sldMk cId="1070613906" sldId="334"/>
        </pc:sldMkLst>
        <pc:spChg chg="mod">
          <ac:chgData name="William Grey" userId="37b73424-c081-4fc2-b1af-363f4f3fd4f3" providerId="ADAL" clId="{B26F595B-4A5A-46AB-8B3A-8E07CCBC6D0E}" dt="2022-02-04T19:41:56.320" v="473" actId="20577"/>
          <ac:spMkLst>
            <pc:docMk/>
            <pc:sldMk cId="1070613906" sldId="334"/>
            <ac:spMk id="3" creationId="{449334A6-162F-4D26-8A1E-F8CE5FFE44A0}"/>
          </ac:spMkLst>
        </pc:spChg>
      </pc:sldChg>
      <pc:sldChg chg="addSp delSp modSp mod addAnim delAnim modAnim">
        <pc:chgData name="William Grey" userId="37b73424-c081-4fc2-b1af-363f4f3fd4f3" providerId="ADAL" clId="{B26F595B-4A5A-46AB-8B3A-8E07CCBC6D0E}" dt="2022-02-04T20:20:08.078" v="1177" actId="478"/>
        <pc:sldMkLst>
          <pc:docMk/>
          <pc:sldMk cId="974641432" sldId="335"/>
        </pc:sldMkLst>
        <pc:spChg chg="mod">
          <ac:chgData name="William Grey" userId="37b73424-c081-4fc2-b1af-363f4f3fd4f3" providerId="ADAL" clId="{B26F595B-4A5A-46AB-8B3A-8E07CCBC6D0E}" dt="2022-02-04T20:01:55.697" v="1135" actId="20577"/>
          <ac:spMkLst>
            <pc:docMk/>
            <pc:sldMk cId="974641432" sldId="335"/>
            <ac:spMk id="2" creationId="{BCB0F912-37AF-4ACD-B9CB-4D69321B2101}"/>
          </ac:spMkLst>
        </pc:spChg>
        <pc:spChg chg="mod">
          <ac:chgData name="William Grey" userId="37b73424-c081-4fc2-b1af-363f4f3fd4f3" providerId="ADAL" clId="{B26F595B-4A5A-46AB-8B3A-8E07CCBC6D0E}" dt="2022-02-04T20:13:15.648" v="1172" actId="20577"/>
          <ac:spMkLst>
            <pc:docMk/>
            <pc:sldMk cId="974641432" sldId="335"/>
            <ac:spMk id="5" creationId="{BAE376F0-ECF3-4D94-B981-96F08540A41B}"/>
          </ac:spMkLst>
        </pc:spChg>
        <pc:picChg chg="add del mod">
          <ac:chgData name="William Grey" userId="37b73424-c081-4fc2-b1af-363f4f3fd4f3" providerId="ADAL" clId="{B26F595B-4A5A-46AB-8B3A-8E07CCBC6D0E}" dt="2022-02-04T20:10:08.069" v="1139" actId="478"/>
          <ac:picMkLst>
            <pc:docMk/>
            <pc:sldMk cId="974641432" sldId="335"/>
            <ac:picMk id="3" creationId="{F71EC921-1E45-4E0B-B6A5-509E5D16B7B7}"/>
          </ac:picMkLst>
        </pc:picChg>
        <pc:picChg chg="add del mod">
          <ac:chgData name="William Grey" userId="37b73424-c081-4fc2-b1af-363f4f3fd4f3" providerId="ADAL" clId="{B26F595B-4A5A-46AB-8B3A-8E07CCBC6D0E}" dt="2022-02-04T20:20:08.078" v="1177" actId="478"/>
          <ac:picMkLst>
            <pc:docMk/>
            <pc:sldMk cId="974641432" sldId="335"/>
            <ac:picMk id="4" creationId="{95320041-14D1-4980-95F6-0906D1AF09E5}"/>
          </ac:picMkLst>
        </pc:picChg>
        <pc:picChg chg="add mod">
          <ac:chgData name="William Grey" userId="37b73424-c081-4fc2-b1af-363f4f3fd4f3" providerId="ADAL" clId="{B26F595B-4A5A-46AB-8B3A-8E07CCBC6D0E}" dt="2022-02-04T20:20:07.373" v="1176"/>
          <ac:picMkLst>
            <pc:docMk/>
            <pc:sldMk cId="974641432" sldId="335"/>
            <ac:picMk id="6" creationId="{A573D997-B8B3-42C9-B994-031F1EA8BF1E}"/>
          </ac:picMkLst>
        </pc:picChg>
      </pc:sldChg>
      <pc:sldChg chg="modSp add del mod">
        <pc:chgData name="William Grey" userId="37b73424-c081-4fc2-b1af-363f4f3fd4f3" providerId="ADAL" clId="{B26F595B-4A5A-46AB-8B3A-8E07CCBC6D0E}" dt="2022-02-04T16:25:26" v="404" actId="20577"/>
        <pc:sldMkLst>
          <pc:docMk/>
          <pc:sldMk cId="76852695" sldId="337"/>
        </pc:sldMkLst>
        <pc:spChg chg="mod">
          <ac:chgData name="William Grey" userId="37b73424-c081-4fc2-b1af-363f4f3fd4f3" providerId="ADAL" clId="{B26F595B-4A5A-46AB-8B3A-8E07CCBC6D0E}" dt="2022-02-04T16:25:26" v="404" actId="20577"/>
          <ac:spMkLst>
            <pc:docMk/>
            <pc:sldMk cId="76852695" sldId="337"/>
            <ac:spMk id="2" creationId="{C12FD88F-F3E2-4793-9D15-BBF2E37B55E9}"/>
          </ac:spMkLst>
        </pc:spChg>
        <pc:spChg chg="mod">
          <ac:chgData name="William Grey" userId="37b73424-c081-4fc2-b1af-363f4f3fd4f3" providerId="ADAL" clId="{B26F595B-4A5A-46AB-8B3A-8E07CCBC6D0E}" dt="2022-02-04T14:42:35.296" v="104" actId="20577"/>
          <ac:spMkLst>
            <pc:docMk/>
            <pc:sldMk cId="76852695" sldId="337"/>
            <ac:spMk id="3" creationId="{E8F2AB5C-2AA0-4320-8A19-5B58BE020A4F}"/>
          </ac:spMkLst>
        </pc:spChg>
      </pc:sldChg>
      <pc:sldChg chg="add">
        <pc:chgData name="William Grey" userId="37b73424-c081-4fc2-b1af-363f4f3fd4f3" providerId="ADAL" clId="{B26F595B-4A5A-46AB-8B3A-8E07CCBC6D0E}" dt="2022-02-04T16:28:52.431" v="434"/>
        <pc:sldMkLst>
          <pc:docMk/>
          <pc:sldMk cId="1932747143" sldId="343"/>
        </pc:sldMkLst>
      </pc:sldChg>
      <pc:sldChg chg="del">
        <pc:chgData name="William Grey" userId="37b73424-c081-4fc2-b1af-363f4f3fd4f3" providerId="ADAL" clId="{B26F595B-4A5A-46AB-8B3A-8E07CCBC6D0E}" dt="2022-02-04T16:28:47.796" v="433" actId="2696"/>
        <pc:sldMkLst>
          <pc:docMk/>
          <pc:sldMk cId="3796878188" sldId="343"/>
        </pc:sldMkLst>
      </pc:sldChg>
      <pc:sldChg chg="modSp mod">
        <pc:chgData name="William Grey" userId="37b73424-c081-4fc2-b1af-363f4f3fd4f3" providerId="ADAL" clId="{B26F595B-4A5A-46AB-8B3A-8E07CCBC6D0E}" dt="2022-02-04T14:36:13.992" v="7" actId="20577"/>
        <pc:sldMkLst>
          <pc:docMk/>
          <pc:sldMk cId="1582245993" sldId="344"/>
        </pc:sldMkLst>
        <pc:graphicFrameChg chg="modGraphic">
          <ac:chgData name="William Grey" userId="37b73424-c081-4fc2-b1af-363f4f3fd4f3" providerId="ADAL" clId="{B26F595B-4A5A-46AB-8B3A-8E07CCBC6D0E}" dt="2022-02-04T14:36:13.992" v="7" actId="20577"/>
          <ac:graphicFrameMkLst>
            <pc:docMk/>
            <pc:sldMk cId="1582245993" sldId="344"/>
            <ac:graphicFrameMk id="6" creationId="{A3DC0DED-E944-4949-B3BC-7BD7B3A21C52}"/>
          </ac:graphicFrameMkLst>
        </pc:graphicFrameChg>
      </pc:sldChg>
      <pc:sldChg chg="modSp mod">
        <pc:chgData name="William Grey" userId="37b73424-c081-4fc2-b1af-363f4f3fd4f3" providerId="ADAL" clId="{B26F595B-4A5A-46AB-8B3A-8E07CCBC6D0E}" dt="2022-02-04T14:43:24.658" v="164" actId="20577"/>
        <pc:sldMkLst>
          <pc:docMk/>
          <pc:sldMk cId="2154781290" sldId="346"/>
        </pc:sldMkLst>
        <pc:spChg chg="mod">
          <ac:chgData name="William Grey" userId="37b73424-c081-4fc2-b1af-363f4f3fd4f3" providerId="ADAL" clId="{B26F595B-4A5A-46AB-8B3A-8E07CCBC6D0E}" dt="2022-02-04T14:43:24.658" v="164" actId="20577"/>
          <ac:spMkLst>
            <pc:docMk/>
            <pc:sldMk cId="2154781290" sldId="346"/>
            <ac:spMk id="3" creationId="{E8F2AB5C-2AA0-4320-8A19-5B58BE020A4F}"/>
          </ac:spMkLst>
        </pc:spChg>
      </pc:sldChg>
      <pc:sldChg chg="modSp add mod">
        <pc:chgData name="William Grey" userId="37b73424-c081-4fc2-b1af-363f4f3fd4f3" providerId="ADAL" clId="{B26F595B-4A5A-46AB-8B3A-8E07CCBC6D0E}" dt="2022-02-04T14:45:08.085" v="195" actId="20577"/>
        <pc:sldMkLst>
          <pc:docMk/>
          <pc:sldMk cId="2322956709" sldId="348"/>
        </pc:sldMkLst>
        <pc:spChg chg="mod">
          <ac:chgData name="William Grey" userId="37b73424-c081-4fc2-b1af-363f4f3fd4f3" providerId="ADAL" clId="{B26F595B-4A5A-46AB-8B3A-8E07CCBC6D0E}" dt="2022-02-04T14:45:08.085" v="195" actId="20577"/>
          <ac:spMkLst>
            <pc:docMk/>
            <pc:sldMk cId="2322956709" sldId="348"/>
            <ac:spMk id="2" creationId="{C12FD88F-F3E2-4793-9D15-BBF2E37B55E9}"/>
          </ac:spMkLst>
        </pc:spChg>
        <pc:graphicFrameChg chg="modGraphic">
          <ac:chgData name="William Grey" userId="37b73424-c081-4fc2-b1af-363f4f3fd4f3" providerId="ADAL" clId="{B26F595B-4A5A-46AB-8B3A-8E07CCBC6D0E}" dt="2022-02-04T14:45:02.146" v="183" actId="13926"/>
          <ac:graphicFrameMkLst>
            <pc:docMk/>
            <pc:sldMk cId="2322956709" sldId="348"/>
            <ac:graphicFrameMk id="5" creationId="{E2D5C3E5-283E-45CE-B762-087AADC987DB}"/>
          </ac:graphicFrameMkLst>
        </pc:graphicFrameChg>
      </pc:sldChg>
      <pc:sldChg chg="modSp add mod">
        <pc:chgData name="William Grey" userId="37b73424-c081-4fc2-b1af-363f4f3fd4f3" providerId="ADAL" clId="{B26F595B-4A5A-46AB-8B3A-8E07CCBC6D0E}" dt="2022-02-04T14:46:04.710" v="219" actId="13926"/>
        <pc:sldMkLst>
          <pc:docMk/>
          <pc:sldMk cId="3777150535" sldId="349"/>
        </pc:sldMkLst>
        <pc:spChg chg="mod">
          <ac:chgData name="William Grey" userId="37b73424-c081-4fc2-b1af-363f4f3fd4f3" providerId="ADAL" clId="{B26F595B-4A5A-46AB-8B3A-8E07CCBC6D0E}" dt="2022-02-04T14:45:21.596" v="209" actId="20577"/>
          <ac:spMkLst>
            <pc:docMk/>
            <pc:sldMk cId="3777150535" sldId="349"/>
            <ac:spMk id="2" creationId="{C12FD88F-F3E2-4793-9D15-BBF2E37B55E9}"/>
          </ac:spMkLst>
        </pc:spChg>
        <pc:graphicFrameChg chg="modGraphic">
          <ac:chgData name="William Grey" userId="37b73424-c081-4fc2-b1af-363f4f3fd4f3" providerId="ADAL" clId="{B26F595B-4A5A-46AB-8B3A-8E07CCBC6D0E}" dt="2022-02-04T14:46:04.710" v="219" actId="13926"/>
          <ac:graphicFrameMkLst>
            <pc:docMk/>
            <pc:sldMk cId="3777150535" sldId="349"/>
            <ac:graphicFrameMk id="5" creationId="{E2D5C3E5-283E-45CE-B762-087AADC987DB}"/>
          </ac:graphicFrameMkLst>
        </pc:graphicFrameChg>
      </pc:sldChg>
      <pc:sldChg chg="delSp modSp add mod">
        <pc:chgData name="William Grey" userId="37b73424-c081-4fc2-b1af-363f4f3fd4f3" providerId="ADAL" clId="{B26F595B-4A5A-46AB-8B3A-8E07CCBC6D0E}" dt="2022-02-04T14:51:01.717" v="403" actId="20577"/>
        <pc:sldMkLst>
          <pc:docMk/>
          <pc:sldMk cId="734997066" sldId="350"/>
        </pc:sldMkLst>
        <pc:spChg chg="mod">
          <ac:chgData name="William Grey" userId="37b73424-c081-4fc2-b1af-363f4f3fd4f3" providerId="ADAL" clId="{B26F595B-4A5A-46AB-8B3A-8E07CCBC6D0E}" dt="2022-02-04T14:50:58.946" v="401" actId="20577"/>
          <ac:spMkLst>
            <pc:docMk/>
            <pc:sldMk cId="734997066" sldId="350"/>
            <ac:spMk id="2" creationId="{C12FD88F-F3E2-4793-9D15-BBF2E37B55E9}"/>
          </ac:spMkLst>
        </pc:spChg>
        <pc:spChg chg="del">
          <ac:chgData name="William Grey" userId="37b73424-c081-4fc2-b1af-363f4f3fd4f3" providerId="ADAL" clId="{B26F595B-4A5A-46AB-8B3A-8E07CCBC6D0E}" dt="2022-02-04T14:50:53.478" v="391" actId="478"/>
          <ac:spMkLst>
            <pc:docMk/>
            <pc:sldMk cId="734997066" sldId="350"/>
            <ac:spMk id="3" creationId="{E8F2AB5C-2AA0-4320-8A19-5B58BE020A4F}"/>
          </ac:spMkLst>
        </pc:spChg>
        <pc:graphicFrameChg chg="mod modGraphic">
          <ac:chgData name="William Grey" userId="37b73424-c081-4fc2-b1af-363f4f3fd4f3" providerId="ADAL" clId="{B26F595B-4A5A-46AB-8B3A-8E07CCBC6D0E}" dt="2022-02-04T14:51:01.717" v="403" actId="20577"/>
          <ac:graphicFrameMkLst>
            <pc:docMk/>
            <pc:sldMk cId="734997066" sldId="350"/>
            <ac:graphicFrameMk id="5" creationId="{E2D5C3E5-283E-45CE-B762-087AADC987DB}"/>
          </ac:graphicFrameMkLst>
        </pc:graphicFrameChg>
      </pc:sldChg>
      <pc:sldChg chg="addSp delSp modSp new mod ord">
        <pc:chgData name="William Grey" userId="37b73424-c081-4fc2-b1af-363f4f3fd4f3" providerId="ADAL" clId="{B26F595B-4A5A-46AB-8B3A-8E07CCBC6D0E}" dt="2022-02-04T16:30:48.512" v="435"/>
        <pc:sldMkLst>
          <pc:docMk/>
          <pc:sldMk cId="3491473746" sldId="351"/>
        </pc:sldMkLst>
        <pc:spChg chg="del mod">
          <ac:chgData name="William Grey" userId="37b73424-c081-4fc2-b1af-363f4f3fd4f3" providerId="ADAL" clId="{B26F595B-4A5A-46AB-8B3A-8E07CCBC6D0E}" dt="2022-02-04T16:28:05.028" v="423" actId="478"/>
          <ac:spMkLst>
            <pc:docMk/>
            <pc:sldMk cId="3491473746" sldId="351"/>
            <ac:spMk id="2" creationId="{F72FB3E1-3C93-4C42-8C78-80114BF046D2}"/>
          </ac:spMkLst>
        </pc:spChg>
        <pc:spChg chg="del">
          <ac:chgData name="William Grey" userId="37b73424-c081-4fc2-b1af-363f4f3fd4f3" providerId="ADAL" clId="{B26F595B-4A5A-46AB-8B3A-8E07CCBC6D0E}" dt="2022-02-04T16:27:00.613" v="408"/>
          <ac:spMkLst>
            <pc:docMk/>
            <pc:sldMk cId="3491473746" sldId="351"/>
            <ac:spMk id="3" creationId="{95BDB751-2DCB-4153-863B-A1A12A176B88}"/>
          </ac:spMkLst>
        </pc:spChg>
        <pc:spChg chg="add mod">
          <ac:chgData name="William Grey" userId="37b73424-c081-4fc2-b1af-363f4f3fd4f3" providerId="ADAL" clId="{B26F595B-4A5A-46AB-8B3A-8E07CCBC6D0E}" dt="2022-02-04T16:28:05.030" v="424" actId="27636"/>
          <ac:spMkLst>
            <pc:docMk/>
            <pc:sldMk cId="3491473746" sldId="351"/>
            <ac:spMk id="7" creationId="{6EF61544-1560-4416-B497-A68B160C818C}"/>
          </ac:spMkLst>
        </pc:spChg>
        <pc:picChg chg="add mod">
          <ac:chgData name="William Grey" userId="37b73424-c081-4fc2-b1af-363f4f3fd4f3" providerId="ADAL" clId="{B26F595B-4A5A-46AB-8B3A-8E07CCBC6D0E}" dt="2022-02-04T16:30:48.512" v="435"/>
          <ac:picMkLst>
            <pc:docMk/>
            <pc:sldMk cId="3491473746" sldId="351"/>
            <ac:picMk id="5" creationId="{8A62A49C-6367-461C-AF8A-214D139A17C3}"/>
          </ac:picMkLst>
        </pc:picChg>
      </pc:sldChg>
      <pc:sldChg chg="addSp delSp modSp add mod">
        <pc:chgData name="William Grey" userId="37b73424-c081-4fc2-b1af-363f4f3fd4f3" providerId="ADAL" clId="{B26F595B-4A5A-46AB-8B3A-8E07CCBC6D0E}" dt="2022-02-04T16:28:01.042" v="422" actId="14100"/>
        <pc:sldMkLst>
          <pc:docMk/>
          <pc:sldMk cId="3026623524" sldId="352"/>
        </pc:sldMkLst>
        <pc:spChg chg="del">
          <ac:chgData name="William Grey" userId="37b73424-c081-4fc2-b1af-363f4f3fd4f3" providerId="ADAL" clId="{B26F595B-4A5A-46AB-8B3A-8E07CCBC6D0E}" dt="2022-02-04T16:27:55.305" v="419" actId="478"/>
          <ac:spMkLst>
            <pc:docMk/>
            <pc:sldMk cId="3026623524" sldId="352"/>
            <ac:spMk id="2" creationId="{F72FB3E1-3C93-4C42-8C78-80114BF046D2}"/>
          </ac:spMkLst>
        </pc:spChg>
        <pc:spChg chg="add del mod">
          <ac:chgData name="William Grey" userId="37b73424-c081-4fc2-b1af-363f4f3fd4f3" providerId="ADAL" clId="{B26F595B-4A5A-46AB-8B3A-8E07CCBC6D0E}" dt="2022-02-04T16:27:22.825" v="413"/>
          <ac:spMkLst>
            <pc:docMk/>
            <pc:sldMk cId="3026623524" sldId="352"/>
            <ac:spMk id="4" creationId="{DE05614D-7E97-40FF-8E4F-B1B009A91DE3}"/>
          </ac:spMkLst>
        </pc:spChg>
        <pc:spChg chg="add mod">
          <ac:chgData name="William Grey" userId="37b73424-c081-4fc2-b1af-363f4f3fd4f3" providerId="ADAL" clId="{B26F595B-4A5A-46AB-8B3A-8E07CCBC6D0E}" dt="2022-02-04T16:27:55.306" v="420" actId="27636"/>
          <ac:spMkLst>
            <pc:docMk/>
            <pc:sldMk cId="3026623524" sldId="352"/>
            <ac:spMk id="9" creationId="{2D1F0CF9-72AC-48CB-91FC-E4B5A94FD3FB}"/>
          </ac:spMkLst>
        </pc:spChg>
        <pc:picChg chg="del">
          <ac:chgData name="William Grey" userId="37b73424-c081-4fc2-b1af-363f4f3fd4f3" providerId="ADAL" clId="{B26F595B-4A5A-46AB-8B3A-8E07CCBC6D0E}" dt="2022-02-04T16:27:11.033" v="412" actId="478"/>
          <ac:picMkLst>
            <pc:docMk/>
            <pc:sldMk cId="3026623524" sldId="352"/>
            <ac:picMk id="5" creationId="{8A62A49C-6367-461C-AF8A-214D139A17C3}"/>
          </ac:picMkLst>
        </pc:picChg>
        <pc:picChg chg="add mod">
          <ac:chgData name="William Grey" userId="37b73424-c081-4fc2-b1af-363f4f3fd4f3" providerId="ADAL" clId="{B26F595B-4A5A-46AB-8B3A-8E07CCBC6D0E}" dt="2022-02-04T16:28:01.042" v="422" actId="14100"/>
          <ac:picMkLst>
            <pc:docMk/>
            <pc:sldMk cId="3026623524" sldId="352"/>
            <ac:picMk id="7" creationId="{2920D657-516B-405F-A129-C2BAFB6C5BEC}"/>
          </ac:picMkLst>
        </pc:picChg>
      </pc:sldChg>
      <pc:sldChg chg="addSp delSp modSp new mod ord">
        <pc:chgData name="William Grey" userId="37b73424-c081-4fc2-b1af-363f4f3fd4f3" providerId="ADAL" clId="{B26F595B-4A5A-46AB-8B3A-8E07CCBC6D0E}" dt="2022-02-04T20:02:17.728" v="1137" actId="1076"/>
        <pc:sldMkLst>
          <pc:docMk/>
          <pc:sldMk cId="2873876740" sldId="353"/>
        </pc:sldMkLst>
        <pc:spChg chg="mod">
          <ac:chgData name="William Grey" userId="37b73424-c081-4fc2-b1af-363f4f3fd4f3" providerId="ADAL" clId="{B26F595B-4A5A-46AB-8B3A-8E07CCBC6D0E}" dt="2022-02-04T19:52:58.235" v="829" actId="20577"/>
          <ac:spMkLst>
            <pc:docMk/>
            <pc:sldMk cId="2873876740" sldId="353"/>
            <ac:spMk id="2" creationId="{6542C4A9-409E-4F5B-AEC3-DFF2D3AE2654}"/>
          </ac:spMkLst>
        </pc:spChg>
        <pc:spChg chg="mod">
          <ac:chgData name="William Grey" userId="37b73424-c081-4fc2-b1af-363f4f3fd4f3" providerId="ADAL" clId="{B26F595B-4A5A-46AB-8B3A-8E07CCBC6D0E}" dt="2022-02-04T20:00:48.091" v="1106" actId="2711"/>
          <ac:spMkLst>
            <pc:docMk/>
            <pc:sldMk cId="2873876740" sldId="353"/>
            <ac:spMk id="3" creationId="{F41209D0-5A54-48A8-ACC6-06DB0A1ED3AA}"/>
          </ac:spMkLst>
        </pc:spChg>
        <pc:spChg chg="add mod">
          <ac:chgData name="William Grey" userId="37b73424-c081-4fc2-b1af-363f4f3fd4f3" providerId="ADAL" clId="{B26F595B-4A5A-46AB-8B3A-8E07CCBC6D0E}" dt="2022-02-04T20:02:11.430" v="1136" actId="1076"/>
          <ac:spMkLst>
            <pc:docMk/>
            <pc:sldMk cId="2873876740" sldId="353"/>
            <ac:spMk id="4" creationId="{5C6575C0-F4C4-4440-86DE-443D37BA0748}"/>
          </ac:spMkLst>
        </pc:spChg>
        <pc:spChg chg="add mod">
          <ac:chgData name="William Grey" userId="37b73424-c081-4fc2-b1af-363f4f3fd4f3" providerId="ADAL" clId="{B26F595B-4A5A-46AB-8B3A-8E07CCBC6D0E}" dt="2022-02-04T20:00:53.452" v="1107" actId="1076"/>
          <ac:spMkLst>
            <pc:docMk/>
            <pc:sldMk cId="2873876740" sldId="353"/>
            <ac:spMk id="9" creationId="{AA5128E5-BD59-4FFE-B999-5AF7C649E71E}"/>
          </ac:spMkLst>
        </pc:spChg>
        <pc:spChg chg="add mod">
          <ac:chgData name="William Grey" userId="37b73424-c081-4fc2-b1af-363f4f3fd4f3" providerId="ADAL" clId="{B26F595B-4A5A-46AB-8B3A-8E07CCBC6D0E}" dt="2022-02-04T20:00:55.853" v="1108" actId="1076"/>
          <ac:spMkLst>
            <pc:docMk/>
            <pc:sldMk cId="2873876740" sldId="353"/>
            <ac:spMk id="10" creationId="{844246E1-912D-49A0-AE0B-E3FDE678ABD4}"/>
          </ac:spMkLst>
        </pc:spChg>
        <pc:spChg chg="add mod">
          <ac:chgData name="William Grey" userId="37b73424-c081-4fc2-b1af-363f4f3fd4f3" providerId="ADAL" clId="{B26F595B-4A5A-46AB-8B3A-8E07CCBC6D0E}" dt="2022-02-04T20:02:17.728" v="1137" actId="1076"/>
          <ac:spMkLst>
            <pc:docMk/>
            <pc:sldMk cId="2873876740" sldId="353"/>
            <ac:spMk id="11" creationId="{B85AC6CC-8AF4-48A0-86CC-462059AE9525}"/>
          </ac:spMkLst>
        </pc:spChg>
        <pc:spChg chg="add del mod">
          <ac:chgData name="William Grey" userId="37b73424-c081-4fc2-b1af-363f4f3fd4f3" providerId="ADAL" clId="{B26F595B-4A5A-46AB-8B3A-8E07CCBC6D0E}" dt="2022-02-04T19:59:04.226" v="1076" actId="478"/>
          <ac:spMkLst>
            <pc:docMk/>
            <pc:sldMk cId="2873876740" sldId="353"/>
            <ac:spMk id="12" creationId="{3A950455-554E-4ACA-9195-6767BBA5EA03}"/>
          </ac:spMkLst>
        </pc:spChg>
        <pc:spChg chg="add del mod">
          <ac:chgData name="William Grey" userId="37b73424-c081-4fc2-b1af-363f4f3fd4f3" providerId="ADAL" clId="{B26F595B-4A5A-46AB-8B3A-8E07CCBC6D0E}" dt="2022-02-04T19:59:00.601" v="1075" actId="478"/>
          <ac:spMkLst>
            <pc:docMk/>
            <pc:sldMk cId="2873876740" sldId="353"/>
            <ac:spMk id="13" creationId="{59E806AF-46FC-43E6-8772-963252715C4E}"/>
          </ac:spMkLst>
        </pc:spChg>
        <pc:cxnChg chg="add del mod">
          <ac:chgData name="William Grey" userId="37b73424-c081-4fc2-b1af-363f4f3fd4f3" providerId="ADAL" clId="{B26F595B-4A5A-46AB-8B3A-8E07CCBC6D0E}" dt="2022-02-04T19:56:31.513" v="949" actId="478"/>
          <ac:cxnSpMkLst>
            <pc:docMk/>
            <pc:sldMk cId="2873876740" sldId="353"/>
            <ac:cxnSpMk id="6" creationId="{66DD99ED-A7CA-4E5D-BD44-F2F5D8447ABD}"/>
          </ac:cxnSpMkLst>
        </pc:cxnChg>
      </pc:sldChg>
      <pc:sldChg chg="addSp delSp modSp new mod">
        <pc:chgData name="William Grey" userId="37b73424-c081-4fc2-b1af-363f4f3fd4f3" providerId="ADAL" clId="{B26F595B-4A5A-46AB-8B3A-8E07CCBC6D0E}" dt="2022-02-04T20:35:26.169" v="1192" actId="14100"/>
        <pc:sldMkLst>
          <pc:docMk/>
          <pc:sldMk cId="4044294548" sldId="354"/>
        </pc:sldMkLst>
        <pc:spChg chg="del mod">
          <ac:chgData name="William Grey" userId="37b73424-c081-4fc2-b1af-363f4f3fd4f3" providerId="ADAL" clId="{B26F595B-4A5A-46AB-8B3A-8E07CCBC6D0E}" dt="2022-02-04T20:35:13.209" v="1187" actId="478"/>
          <ac:spMkLst>
            <pc:docMk/>
            <pc:sldMk cId="4044294548" sldId="354"/>
            <ac:spMk id="2" creationId="{7A59EEF2-DEB9-4960-8460-F9A1941A6DC6}"/>
          </ac:spMkLst>
        </pc:spChg>
        <pc:spChg chg="del">
          <ac:chgData name="William Grey" userId="37b73424-c081-4fc2-b1af-363f4f3fd4f3" providerId="ADAL" clId="{B26F595B-4A5A-46AB-8B3A-8E07CCBC6D0E}" dt="2022-02-04T20:34:57.705" v="1181" actId="931"/>
          <ac:spMkLst>
            <pc:docMk/>
            <pc:sldMk cId="4044294548" sldId="354"/>
            <ac:spMk id="3" creationId="{FC0449D9-13D2-4DC7-9357-4156ED1D4939}"/>
          </ac:spMkLst>
        </pc:spChg>
        <pc:spChg chg="add mod">
          <ac:chgData name="William Grey" userId="37b73424-c081-4fc2-b1af-363f4f3fd4f3" providerId="ADAL" clId="{B26F595B-4A5A-46AB-8B3A-8E07CCBC6D0E}" dt="2022-02-04T20:35:13.224" v="1188" actId="27636"/>
          <ac:spMkLst>
            <pc:docMk/>
            <pc:sldMk cId="4044294548" sldId="354"/>
            <ac:spMk id="7" creationId="{CE2BD9CA-4A67-4F34-B616-A55F0377E68C}"/>
          </ac:spMkLst>
        </pc:spChg>
        <pc:picChg chg="add mod">
          <ac:chgData name="William Grey" userId="37b73424-c081-4fc2-b1af-363f4f3fd4f3" providerId="ADAL" clId="{B26F595B-4A5A-46AB-8B3A-8E07CCBC6D0E}" dt="2022-02-04T20:35:26.169" v="1192" actId="14100"/>
          <ac:picMkLst>
            <pc:docMk/>
            <pc:sldMk cId="4044294548" sldId="354"/>
            <ac:picMk id="5" creationId="{DDCCB151-96A7-4716-8C26-682C61D664A7}"/>
          </ac:picMkLst>
        </pc:picChg>
      </pc:sldChg>
    </pc:docChg>
  </pc:docChgLst>
  <pc:docChgLst>
    <pc:chgData name="William Grey" userId="37b73424-c081-4fc2-b1af-363f4f3fd4f3" providerId="ADAL" clId="{6C114D75-3A80-4C48-B58C-25EDD473E14E}"/>
    <pc:docChg chg="modSld">
      <pc:chgData name="William Grey" userId="37b73424-c081-4fc2-b1af-363f4f3fd4f3" providerId="ADAL" clId="{6C114D75-3A80-4C48-B58C-25EDD473E14E}" dt="2021-12-01T11:19:22.681" v="7" actId="20577"/>
      <pc:docMkLst>
        <pc:docMk/>
      </pc:docMkLst>
      <pc:sldChg chg="modSp mod">
        <pc:chgData name="William Grey" userId="37b73424-c081-4fc2-b1af-363f4f3fd4f3" providerId="ADAL" clId="{6C114D75-3A80-4C48-B58C-25EDD473E14E}" dt="2021-12-01T11:19:22.681" v="7" actId="20577"/>
        <pc:sldMkLst>
          <pc:docMk/>
          <pc:sldMk cId="11887724" sldId="333"/>
        </pc:sldMkLst>
        <pc:graphicFrameChg chg="modGraphic">
          <ac:chgData name="William Grey" userId="37b73424-c081-4fc2-b1af-363f4f3fd4f3" providerId="ADAL" clId="{6C114D75-3A80-4C48-B58C-25EDD473E14E}" dt="2021-12-01T11:19:22.681" v="7" actId="20577"/>
          <ac:graphicFrameMkLst>
            <pc:docMk/>
            <pc:sldMk cId="11887724" sldId="333"/>
            <ac:graphicFrameMk id="10" creationId="{9CDEE146-C844-421D-8AFF-863B0D2F0156}"/>
          </ac:graphicFrameMkLst>
        </pc:graphicFrameChg>
      </pc:sldChg>
    </pc:docChg>
  </pc:docChgLst>
  <pc:docChgLst>
    <pc:chgData name="William Grey" userId="37b73424-c081-4fc2-b1af-363f4f3fd4f3" providerId="ADAL" clId="{E1A904BD-691B-4B99-97E0-6ECBE8194D06}"/>
    <pc:docChg chg="delSld modSld">
      <pc:chgData name="William Grey" userId="37b73424-c081-4fc2-b1af-363f4f3fd4f3" providerId="ADAL" clId="{E1A904BD-691B-4B99-97E0-6ECBE8194D06}" dt="2021-01-07T20:33:38.884" v="9" actId="20577"/>
      <pc:docMkLst>
        <pc:docMk/>
      </pc:docMkLst>
      <pc:sldChg chg="modSp mod">
        <pc:chgData name="William Grey" userId="37b73424-c081-4fc2-b1af-363f4f3fd4f3" providerId="ADAL" clId="{E1A904BD-691B-4B99-97E0-6ECBE8194D06}" dt="2021-01-07T20:33:38.884" v="9" actId="20577"/>
        <pc:sldMkLst>
          <pc:docMk/>
          <pc:sldMk cId="2547731327" sldId="332"/>
        </pc:sldMkLst>
        <pc:spChg chg="mod">
          <ac:chgData name="William Grey" userId="37b73424-c081-4fc2-b1af-363f4f3fd4f3" providerId="ADAL" clId="{E1A904BD-691B-4B99-97E0-6ECBE8194D06}" dt="2021-01-07T20:33:38.884" v="9" actId="20577"/>
          <ac:spMkLst>
            <pc:docMk/>
            <pc:sldMk cId="2547731327" sldId="332"/>
            <ac:spMk id="2" creationId="{00000000-0000-0000-0000-000000000000}"/>
          </ac:spMkLst>
        </pc:spChg>
      </pc:sldChg>
      <pc:sldChg chg="del">
        <pc:chgData name="William Grey" userId="37b73424-c081-4fc2-b1af-363f4f3fd4f3" providerId="ADAL" clId="{E1A904BD-691B-4B99-97E0-6ECBE8194D06}" dt="2021-01-07T20:33:28.787" v="0" actId="47"/>
        <pc:sldMkLst>
          <pc:docMk/>
          <pc:sldMk cId="2210832579" sldId="333"/>
        </pc:sldMkLst>
      </pc:sldChg>
      <pc:sldChg chg="del">
        <pc:chgData name="William Grey" userId="37b73424-c081-4fc2-b1af-363f4f3fd4f3" providerId="ADAL" clId="{E1A904BD-691B-4B99-97E0-6ECBE8194D06}" dt="2021-01-07T20:33:29.249" v="2" actId="47"/>
        <pc:sldMkLst>
          <pc:docMk/>
          <pc:sldMk cId="1336751907" sldId="346"/>
        </pc:sldMkLst>
      </pc:sldChg>
      <pc:sldChg chg="del">
        <pc:chgData name="William Grey" userId="37b73424-c081-4fc2-b1af-363f4f3fd4f3" providerId="ADAL" clId="{E1A904BD-691B-4B99-97E0-6ECBE8194D06}" dt="2021-01-07T20:33:30.222" v="8" actId="47"/>
        <pc:sldMkLst>
          <pc:docMk/>
          <pc:sldMk cId="1712409232" sldId="353"/>
        </pc:sldMkLst>
      </pc:sldChg>
      <pc:sldChg chg="del">
        <pc:chgData name="William Grey" userId="37b73424-c081-4fc2-b1af-363f4f3fd4f3" providerId="ADAL" clId="{E1A904BD-691B-4B99-97E0-6ECBE8194D06}" dt="2021-01-07T20:33:30.041" v="7" actId="47"/>
        <pc:sldMkLst>
          <pc:docMk/>
          <pc:sldMk cId="2525924900" sldId="363"/>
        </pc:sldMkLst>
      </pc:sldChg>
      <pc:sldChg chg="del">
        <pc:chgData name="William Grey" userId="37b73424-c081-4fc2-b1af-363f4f3fd4f3" providerId="ADAL" clId="{E1A904BD-691B-4B99-97E0-6ECBE8194D06}" dt="2021-01-07T20:33:29.707" v="5" actId="47"/>
        <pc:sldMkLst>
          <pc:docMk/>
          <pc:sldMk cId="1750240435" sldId="364"/>
        </pc:sldMkLst>
      </pc:sldChg>
      <pc:sldChg chg="del">
        <pc:chgData name="William Grey" userId="37b73424-c081-4fc2-b1af-363f4f3fd4f3" providerId="ADAL" clId="{E1A904BD-691B-4B99-97E0-6ECBE8194D06}" dt="2021-01-07T20:33:29.410" v="3" actId="47"/>
        <pc:sldMkLst>
          <pc:docMk/>
          <pc:sldMk cId="3009576253" sldId="365"/>
        </pc:sldMkLst>
      </pc:sldChg>
      <pc:sldChg chg="del">
        <pc:chgData name="William Grey" userId="37b73424-c081-4fc2-b1af-363f4f3fd4f3" providerId="ADAL" clId="{E1A904BD-691B-4B99-97E0-6ECBE8194D06}" dt="2021-01-07T20:33:29.564" v="4" actId="47"/>
        <pc:sldMkLst>
          <pc:docMk/>
          <pc:sldMk cId="2359473222" sldId="366"/>
        </pc:sldMkLst>
      </pc:sldChg>
      <pc:sldChg chg="del">
        <pc:chgData name="William Grey" userId="37b73424-c081-4fc2-b1af-363f4f3fd4f3" providerId="ADAL" clId="{E1A904BD-691B-4B99-97E0-6ECBE8194D06}" dt="2021-01-07T20:33:29.141" v="1" actId="47"/>
        <pc:sldMkLst>
          <pc:docMk/>
          <pc:sldMk cId="2499619532" sldId="367"/>
        </pc:sldMkLst>
      </pc:sldChg>
      <pc:sldChg chg="del">
        <pc:chgData name="William Grey" userId="37b73424-c081-4fc2-b1af-363f4f3fd4f3" providerId="ADAL" clId="{E1A904BD-691B-4B99-97E0-6ECBE8194D06}" dt="2021-01-07T20:33:29.870" v="6" actId="47"/>
        <pc:sldMkLst>
          <pc:docMk/>
          <pc:sldMk cId="48744308" sldId="368"/>
        </pc:sldMkLst>
      </pc:sldChg>
    </pc:docChg>
  </pc:docChgLst>
  <pc:docChgLst>
    <pc:chgData name="William Grey" userId="37b73424-c081-4fc2-b1af-363f4f3fd4f3" providerId="ADAL" clId="{3231C601-F232-460C-8E62-09EC232AD778}"/>
    <pc:docChg chg="custSel modSld">
      <pc:chgData name="William Grey" userId="37b73424-c081-4fc2-b1af-363f4f3fd4f3" providerId="ADAL" clId="{3231C601-F232-460C-8E62-09EC232AD778}" dt="2022-02-28T10:25:25.449" v="55" actId="1076"/>
      <pc:docMkLst>
        <pc:docMk/>
      </pc:docMkLst>
      <pc:sldChg chg="modSp mod">
        <pc:chgData name="William Grey" userId="37b73424-c081-4fc2-b1af-363f4f3fd4f3" providerId="ADAL" clId="{3231C601-F232-460C-8E62-09EC232AD778}" dt="2022-02-28T10:25:25.449" v="55" actId="1076"/>
        <pc:sldMkLst>
          <pc:docMk/>
          <pc:sldMk cId="662141669" sldId="288"/>
        </pc:sldMkLst>
        <pc:spChg chg="mod">
          <ac:chgData name="William Grey" userId="37b73424-c081-4fc2-b1af-363f4f3fd4f3" providerId="ADAL" clId="{3231C601-F232-460C-8E62-09EC232AD778}" dt="2022-02-28T10:25:16.812" v="51" actId="20577"/>
          <ac:spMkLst>
            <pc:docMk/>
            <pc:sldMk cId="662141669" sldId="288"/>
            <ac:spMk id="3" creationId="{00000000-0000-0000-0000-000000000000}"/>
          </ac:spMkLst>
        </pc:spChg>
        <pc:spChg chg="mod">
          <ac:chgData name="William Grey" userId="37b73424-c081-4fc2-b1af-363f4f3fd4f3" providerId="ADAL" clId="{3231C601-F232-460C-8E62-09EC232AD778}" dt="2022-02-28T10:25:25.449" v="55" actId="1076"/>
          <ac:spMkLst>
            <pc:docMk/>
            <pc:sldMk cId="662141669" sldId="288"/>
            <ac:spMk id="10" creationId="{00000000-0000-0000-0000-000000000000}"/>
          </ac:spMkLst>
        </pc:spChg>
      </pc:sldChg>
    </pc:docChg>
  </pc:docChgLst>
  <pc:docChgLst>
    <pc:chgData name="William Grey" userId="37b73424-c081-4fc2-b1af-363f4f3fd4f3" providerId="ADAL" clId="{A93F6D13-8B3E-468A-9D95-50C43220C4D1}"/>
    <pc:docChg chg="undo custSel addSld delSld modSld sldOrd modMainMaster">
      <pc:chgData name="William Grey" userId="37b73424-c081-4fc2-b1af-363f4f3fd4f3" providerId="ADAL" clId="{A93F6D13-8B3E-468A-9D95-50C43220C4D1}" dt="2021-01-29T22:47:51.109" v="3233" actId="255"/>
      <pc:docMkLst>
        <pc:docMk/>
      </pc:docMkLst>
      <pc:sldChg chg="addSp delSp add del mod">
        <pc:chgData name="William Grey" userId="37b73424-c081-4fc2-b1af-363f4f3fd4f3" providerId="ADAL" clId="{A93F6D13-8B3E-468A-9D95-50C43220C4D1}" dt="2021-01-26T19:29:40.806" v="727"/>
        <pc:sldMkLst>
          <pc:docMk/>
          <pc:sldMk cId="587573122" sldId="263"/>
        </pc:sldMkLst>
        <pc:spChg chg="add del">
          <ac:chgData name="William Grey" userId="37b73424-c081-4fc2-b1af-363f4f3fd4f3" providerId="ADAL" clId="{A93F6D13-8B3E-468A-9D95-50C43220C4D1}" dt="2021-01-26T19:29:40.455" v="726" actId="478"/>
          <ac:spMkLst>
            <pc:docMk/>
            <pc:sldMk cId="587573122" sldId="263"/>
            <ac:spMk id="37" creationId="{00000000-0000-0000-0000-000000000000}"/>
          </ac:spMkLst>
        </pc:spChg>
      </pc:sldChg>
      <pc:sldChg chg="add del">
        <pc:chgData name="William Grey" userId="37b73424-c081-4fc2-b1af-363f4f3fd4f3" providerId="ADAL" clId="{A93F6D13-8B3E-468A-9D95-50C43220C4D1}" dt="2021-01-26T14:35:42.437" v="350"/>
        <pc:sldMkLst>
          <pc:docMk/>
          <pc:sldMk cId="4243589679" sldId="265"/>
        </pc:sldMkLst>
      </pc:sldChg>
      <pc:sldChg chg="add del">
        <pc:chgData name="William Grey" userId="37b73424-c081-4fc2-b1af-363f4f3fd4f3" providerId="ADAL" clId="{A93F6D13-8B3E-468A-9D95-50C43220C4D1}" dt="2021-01-26T19:29:40.806" v="727"/>
        <pc:sldMkLst>
          <pc:docMk/>
          <pc:sldMk cId="3818354365" sldId="278"/>
        </pc:sldMkLst>
      </pc:sldChg>
      <pc:sldChg chg="modSp add del mod">
        <pc:chgData name="William Grey" userId="37b73424-c081-4fc2-b1af-363f4f3fd4f3" providerId="ADAL" clId="{A93F6D13-8B3E-468A-9D95-50C43220C4D1}" dt="2021-01-26T19:30:18.195" v="733"/>
        <pc:sldMkLst>
          <pc:docMk/>
          <pc:sldMk cId="3103790152" sldId="279"/>
        </pc:sldMkLst>
        <pc:spChg chg="mod">
          <ac:chgData name="William Grey" userId="37b73424-c081-4fc2-b1af-363f4f3fd4f3" providerId="ADAL" clId="{A93F6D13-8B3E-468A-9D95-50C43220C4D1}" dt="2021-01-26T19:30:17.795" v="732" actId="207"/>
          <ac:spMkLst>
            <pc:docMk/>
            <pc:sldMk cId="3103790152" sldId="279"/>
            <ac:spMk id="2" creationId="{00000000-0000-0000-0000-000000000000}"/>
          </ac:spMkLst>
        </pc:spChg>
      </pc:sldChg>
      <pc:sldChg chg="modSp add mod">
        <pc:chgData name="William Grey" userId="37b73424-c081-4fc2-b1af-363f4f3fd4f3" providerId="ADAL" clId="{A93F6D13-8B3E-468A-9D95-50C43220C4D1}" dt="2021-01-29T22:20:07.332" v="2415" actId="20577"/>
        <pc:sldMkLst>
          <pc:docMk/>
          <pc:sldMk cId="1556936095" sldId="286"/>
        </pc:sldMkLst>
        <pc:spChg chg="mod">
          <ac:chgData name="William Grey" userId="37b73424-c081-4fc2-b1af-363f4f3fd4f3" providerId="ADAL" clId="{A93F6D13-8B3E-468A-9D95-50C43220C4D1}" dt="2021-01-29T22:17:27.208" v="2328" actId="27636"/>
          <ac:spMkLst>
            <pc:docMk/>
            <pc:sldMk cId="1556936095" sldId="286"/>
            <ac:spMk id="2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8:18.755" v="2333" actId="207"/>
          <ac:spMkLst>
            <pc:docMk/>
            <pc:sldMk cId="1556936095" sldId="286"/>
            <ac:spMk id="3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8:22.405" v="2334" actId="207"/>
          <ac:spMkLst>
            <pc:docMk/>
            <pc:sldMk cId="1556936095" sldId="286"/>
            <ac:spMk id="4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9:15.365" v="2388" actId="20577"/>
          <ac:spMkLst>
            <pc:docMk/>
            <pc:sldMk cId="1556936095" sldId="286"/>
            <ac:spMk id="5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20:07.332" v="2415" actId="20577"/>
          <ac:spMkLst>
            <pc:docMk/>
            <pc:sldMk cId="1556936095" sldId="286"/>
            <ac:spMk id="6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8:31.731" v="2336" actId="207"/>
          <ac:spMkLst>
            <pc:docMk/>
            <pc:sldMk cId="1556936095" sldId="286"/>
            <ac:spMk id="7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8:35.958" v="2337" actId="207"/>
          <ac:spMkLst>
            <pc:docMk/>
            <pc:sldMk cId="1556936095" sldId="286"/>
            <ac:spMk id="8" creationId="{00000000-0000-0000-0000-000000000000}"/>
          </ac:spMkLst>
        </pc:spChg>
      </pc:sldChg>
      <pc:sldChg chg="modSp add mod">
        <pc:chgData name="William Grey" userId="37b73424-c081-4fc2-b1af-363f4f3fd4f3" providerId="ADAL" clId="{A93F6D13-8B3E-468A-9D95-50C43220C4D1}" dt="2021-01-29T22:19:39.294" v="2404" actId="20577"/>
        <pc:sldMkLst>
          <pc:docMk/>
          <pc:sldMk cId="803746755" sldId="287"/>
        </pc:sldMkLst>
        <pc:spChg chg="mod">
          <ac:chgData name="William Grey" userId="37b73424-c081-4fc2-b1af-363f4f3fd4f3" providerId="ADAL" clId="{A93F6D13-8B3E-468A-9D95-50C43220C4D1}" dt="2021-01-29T22:17:27.188" v="2327" actId="27636"/>
          <ac:spMkLst>
            <pc:docMk/>
            <pc:sldMk cId="803746755" sldId="287"/>
            <ac:spMk id="2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7:45.338" v="2330" actId="207"/>
          <ac:spMkLst>
            <pc:docMk/>
            <pc:sldMk cId="803746755" sldId="287"/>
            <ac:spMk id="3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7:45.338" v="2330" actId="207"/>
          <ac:spMkLst>
            <pc:docMk/>
            <pc:sldMk cId="803746755" sldId="287"/>
            <ac:spMk id="4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9:22.338" v="2392" actId="20577"/>
          <ac:spMkLst>
            <pc:docMk/>
            <pc:sldMk cId="803746755" sldId="287"/>
            <ac:spMk id="5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9:39.294" v="2404" actId="20577"/>
          <ac:spMkLst>
            <pc:docMk/>
            <pc:sldMk cId="803746755" sldId="287"/>
            <ac:spMk id="6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7:45.338" v="2330" actId="207"/>
          <ac:spMkLst>
            <pc:docMk/>
            <pc:sldMk cId="803746755" sldId="287"/>
            <ac:spMk id="7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9T22:17:45.338" v="2330" actId="207"/>
          <ac:spMkLst>
            <pc:docMk/>
            <pc:sldMk cId="803746755" sldId="287"/>
            <ac:spMk id="8" creationId="{00000000-0000-0000-0000-000000000000}"/>
          </ac:spMkLst>
        </pc:spChg>
      </pc:sldChg>
      <pc:sldChg chg="modSp add mod ord">
        <pc:chgData name="William Grey" userId="37b73424-c081-4fc2-b1af-363f4f3fd4f3" providerId="ADAL" clId="{A93F6D13-8B3E-468A-9D95-50C43220C4D1}" dt="2021-01-26T19:38:12.864" v="893" actId="20577"/>
        <pc:sldMkLst>
          <pc:docMk/>
          <pc:sldMk cId="662141669" sldId="288"/>
        </pc:sldMkLst>
        <pc:spChg chg="mod">
          <ac:chgData name="William Grey" userId="37b73424-c081-4fc2-b1af-363f4f3fd4f3" providerId="ADAL" clId="{A93F6D13-8B3E-468A-9D95-50C43220C4D1}" dt="2021-01-26T19:38:12.864" v="893" actId="20577"/>
          <ac:spMkLst>
            <pc:docMk/>
            <pc:sldMk cId="662141669" sldId="288"/>
            <ac:spMk id="2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6T19:27:19.782" v="710" actId="20577"/>
          <ac:spMkLst>
            <pc:docMk/>
            <pc:sldMk cId="662141669" sldId="288"/>
            <ac:spMk id="3" creationId="{00000000-0000-0000-0000-000000000000}"/>
          </ac:spMkLst>
        </pc:spChg>
        <pc:spChg chg="mod">
          <ac:chgData name="William Grey" userId="37b73424-c081-4fc2-b1af-363f4f3fd4f3" providerId="ADAL" clId="{A93F6D13-8B3E-468A-9D95-50C43220C4D1}" dt="2021-01-26T19:27:30.219" v="717" actId="20577"/>
          <ac:spMkLst>
            <pc:docMk/>
            <pc:sldMk cId="662141669" sldId="288"/>
            <ac:spMk id="10" creationId="{00000000-0000-0000-0000-000000000000}"/>
          </ac:spMkLst>
        </pc:spChg>
      </pc:sldChg>
      <pc:sldChg chg="add del">
        <pc:chgData name="William Grey" userId="37b73424-c081-4fc2-b1af-363f4f3fd4f3" providerId="ADAL" clId="{A93F6D13-8B3E-468A-9D95-50C43220C4D1}" dt="2021-01-26T19:29:40.806" v="727"/>
        <pc:sldMkLst>
          <pc:docMk/>
          <pc:sldMk cId="1212993154" sldId="289"/>
        </pc:sldMkLst>
      </pc:sldChg>
      <pc:sldChg chg="add del">
        <pc:chgData name="William Grey" userId="37b73424-c081-4fc2-b1af-363f4f3fd4f3" providerId="ADAL" clId="{A93F6D13-8B3E-468A-9D95-50C43220C4D1}" dt="2021-01-26T19:29:40.806" v="727"/>
        <pc:sldMkLst>
          <pc:docMk/>
          <pc:sldMk cId="726361243" sldId="290"/>
        </pc:sldMkLst>
      </pc:sldChg>
      <pc:sldChg chg="delSp modSp add del mod">
        <pc:chgData name="William Grey" userId="37b73424-c081-4fc2-b1af-363f4f3fd4f3" providerId="ADAL" clId="{A93F6D13-8B3E-468A-9D95-50C43220C4D1}" dt="2021-01-26T19:40:38.804" v="905" actId="47"/>
        <pc:sldMkLst>
          <pc:docMk/>
          <pc:sldMk cId="2557000539" sldId="291"/>
        </pc:sldMkLst>
        <pc:graphicFrameChg chg="del mod modGraphic">
          <ac:chgData name="William Grey" userId="37b73424-c081-4fc2-b1af-363f4f3fd4f3" providerId="ADAL" clId="{A93F6D13-8B3E-468A-9D95-50C43220C4D1}" dt="2021-01-26T19:33:49.487" v="760" actId="21"/>
          <ac:graphicFrameMkLst>
            <pc:docMk/>
            <pc:sldMk cId="2557000539" sldId="291"/>
            <ac:graphicFrameMk id="2" creationId="{00000000-0000-0000-0000-000000000000}"/>
          </ac:graphicFrameMkLst>
        </pc:graphicFrameChg>
        <pc:picChg chg="del">
          <ac:chgData name="William Grey" userId="37b73424-c081-4fc2-b1af-363f4f3fd4f3" providerId="ADAL" clId="{A93F6D13-8B3E-468A-9D95-50C43220C4D1}" dt="2021-01-26T19:31:09.908" v="735" actId="478"/>
          <ac:picMkLst>
            <pc:docMk/>
            <pc:sldMk cId="2557000539" sldId="291"/>
            <ac:picMk id="3" creationId="{EBA78677-F929-4D71-B146-F3539C844977}"/>
          </ac:picMkLst>
        </pc:picChg>
      </pc:sldChg>
      <pc:sldChg chg="modSp mod">
        <pc:chgData name="William Grey" userId="37b73424-c081-4fc2-b1af-363f4f3fd4f3" providerId="ADAL" clId="{A93F6D13-8B3E-468A-9D95-50C43220C4D1}" dt="2021-01-26T14:22:13.665" v="34" actId="20577"/>
        <pc:sldMkLst>
          <pc:docMk/>
          <pc:sldMk cId="2547731327" sldId="332"/>
        </pc:sldMkLst>
        <pc:spChg chg="mod">
          <ac:chgData name="William Grey" userId="37b73424-c081-4fc2-b1af-363f4f3fd4f3" providerId="ADAL" clId="{A93F6D13-8B3E-468A-9D95-50C43220C4D1}" dt="2021-01-26T14:22:13.665" v="34" actId="20577"/>
          <ac:spMkLst>
            <pc:docMk/>
            <pc:sldMk cId="2547731327" sldId="332"/>
            <ac:spMk id="2" creationId="{00000000-0000-0000-0000-000000000000}"/>
          </ac:spMkLst>
        </pc:spChg>
      </pc:sldChg>
      <pc:sldChg chg="modSp add mod">
        <pc:chgData name="William Grey" userId="37b73424-c081-4fc2-b1af-363f4f3fd4f3" providerId="ADAL" clId="{A93F6D13-8B3E-468A-9D95-50C43220C4D1}" dt="2021-01-29T22:31:07.481" v="2745" actId="20577"/>
        <pc:sldMkLst>
          <pc:docMk/>
          <pc:sldMk cId="11887724" sldId="333"/>
        </pc:sldMkLst>
        <pc:spChg chg="mod">
          <ac:chgData name="William Grey" userId="37b73424-c081-4fc2-b1af-363f4f3fd4f3" providerId="ADAL" clId="{A93F6D13-8B3E-468A-9D95-50C43220C4D1}" dt="2021-01-29T22:31:07.481" v="2745" actId="20577"/>
          <ac:spMkLst>
            <pc:docMk/>
            <pc:sldMk cId="11887724" sldId="333"/>
            <ac:spMk id="2" creationId="{C12FD88F-F3E2-4793-9D15-BBF2E37B55E9}"/>
          </ac:spMkLst>
        </pc:spChg>
      </pc:sldChg>
      <pc:sldChg chg="addSp delSp modSp new del mod ord">
        <pc:chgData name="William Grey" userId="37b73424-c081-4fc2-b1af-363f4f3fd4f3" providerId="ADAL" clId="{A93F6D13-8B3E-468A-9D95-50C43220C4D1}" dt="2021-01-29T22:30:54.260" v="2726" actId="2696"/>
        <pc:sldMkLst>
          <pc:docMk/>
          <pc:sldMk cId="3334253743" sldId="333"/>
        </pc:sldMkLst>
        <pc:spChg chg="mod">
          <ac:chgData name="William Grey" userId="37b73424-c081-4fc2-b1af-363f4f3fd4f3" providerId="ADAL" clId="{A93F6D13-8B3E-468A-9D95-50C43220C4D1}" dt="2021-01-26T14:22:34.416" v="90" actId="20577"/>
          <ac:spMkLst>
            <pc:docMk/>
            <pc:sldMk cId="3334253743" sldId="333"/>
            <ac:spMk id="2" creationId="{C12FD88F-F3E2-4793-9D15-BBF2E37B55E9}"/>
          </ac:spMkLst>
        </pc:spChg>
        <pc:spChg chg="del mod">
          <ac:chgData name="William Grey" userId="37b73424-c081-4fc2-b1af-363f4f3fd4f3" providerId="ADAL" clId="{A93F6D13-8B3E-468A-9D95-50C43220C4D1}" dt="2021-01-26T15:25:08.446" v="491" actId="478"/>
          <ac:spMkLst>
            <pc:docMk/>
            <pc:sldMk cId="3334253743" sldId="333"/>
            <ac:spMk id="3" creationId="{FF4A1BB9-9983-4BF5-9580-F25AB48C5114}"/>
          </ac:spMkLst>
        </pc:spChg>
        <pc:spChg chg="add del mod">
          <ac:chgData name="William Grey" userId="37b73424-c081-4fc2-b1af-363f4f3fd4f3" providerId="ADAL" clId="{A93F6D13-8B3E-468A-9D95-50C43220C4D1}" dt="2021-01-26T15:25:11.214" v="492" actId="478"/>
          <ac:spMkLst>
            <pc:docMk/>
            <pc:sldMk cId="3334253743" sldId="333"/>
            <ac:spMk id="9" creationId="{9C5EC516-0CCD-481A-A444-625A4EDC630A}"/>
          </ac:spMkLst>
        </pc:spChg>
        <pc:graphicFrameChg chg="add del">
          <ac:chgData name="William Grey" userId="37b73424-c081-4fc2-b1af-363f4f3fd4f3" providerId="ADAL" clId="{A93F6D13-8B3E-468A-9D95-50C43220C4D1}" dt="2021-01-26T15:24:17.574" v="483" actId="3680"/>
          <ac:graphicFrameMkLst>
            <pc:docMk/>
            <pc:sldMk cId="3334253743" sldId="333"/>
            <ac:graphicFrameMk id="4" creationId="{D8F758E3-DB5C-4C02-888D-A3DDB5FB8756}"/>
          </ac:graphicFrameMkLst>
        </pc:graphicFrameChg>
        <pc:graphicFrameChg chg="add mod modGraphic">
          <ac:chgData name="William Grey" userId="37b73424-c081-4fc2-b1af-363f4f3fd4f3" providerId="ADAL" clId="{A93F6D13-8B3E-468A-9D95-50C43220C4D1}" dt="2021-01-29T22:25:11.131" v="2649" actId="20577"/>
          <ac:graphicFrameMkLst>
            <pc:docMk/>
            <pc:sldMk cId="3334253743" sldId="333"/>
            <ac:graphicFrameMk id="6" creationId="{A3DC0DED-E944-4949-B3BC-7BD7B3A21C52}"/>
          </ac:graphicFrameMkLst>
        </pc:graphicFrameChg>
        <pc:graphicFrameChg chg="add mod modGraphic">
          <ac:chgData name="William Grey" userId="37b73424-c081-4fc2-b1af-363f4f3fd4f3" providerId="ADAL" clId="{A93F6D13-8B3E-468A-9D95-50C43220C4D1}" dt="2021-01-29T22:26:15.266" v="2653" actId="20577"/>
          <ac:graphicFrameMkLst>
            <pc:docMk/>
            <pc:sldMk cId="3334253743" sldId="333"/>
            <ac:graphicFrameMk id="10" creationId="{9CDEE146-C844-421D-8AFF-863B0D2F0156}"/>
          </ac:graphicFrameMkLst>
        </pc:graphicFrameChg>
      </pc:sldChg>
      <pc:sldChg chg="modSp new mod ord">
        <pc:chgData name="William Grey" userId="37b73424-c081-4fc2-b1af-363f4f3fd4f3" providerId="ADAL" clId="{A93F6D13-8B3E-468A-9D95-50C43220C4D1}" dt="2021-01-26T20:02:28.516" v="1594"/>
        <pc:sldMkLst>
          <pc:docMk/>
          <pc:sldMk cId="1070613906" sldId="334"/>
        </pc:sldMkLst>
        <pc:spChg chg="mod">
          <ac:chgData name="William Grey" userId="37b73424-c081-4fc2-b1af-363f4f3fd4f3" providerId="ADAL" clId="{A93F6D13-8B3E-468A-9D95-50C43220C4D1}" dt="2021-01-26T14:27:27.644" v="257" actId="20577"/>
          <ac:spMkLst>
            <pc:docMk/>
            <pc:sldMk cId="1070613906" sldId="334"/>
            <ac:spMk id="2" creationId="{62D2AF27-68D7-4D98-9885-7F099856F51B}"/>
          </ac:spMkLst>
        </pc:spChg>
        <pc:spChg chg="mod">
          <ac:chgData name="William Grey" userId="37b73424-c081-4fc2-b1af-363f4f3fd4f3" providerId="ADAL" clId="{A93F6D13-8B3E-468A-9D95-50C43220C4D1}" dt="2021-01-26T14:30:57.576" v="348" actId="20577"/>
          <ac:spMkLst>
            <pc:docMk/>
            <pc:sldMk cId="1070613906" sldId="334"/>
            <ac:spMk id="3" creationId="{449334A6-162F-4D26-8A1E-F8CE5FFE44A0}"/>
          </ac:spMkLst>
        </pc:spChg>
      </pc:sldChg>
      <pc:sldChg chg="addSp delSp modSp new mod ord">
        <pc:chgData name="William Grey" userId="37b73424-c081-4fc2-b1af-363f4f3fd4f3" providerId="ADAL" clId="{A93F6D13-8B3E-468A-9D95-50C43220C4D1}" dt="2021-01-29T22:23:34.668" v="2624" actId="20577"/>
        <pc:sldMkLst>
          <pc:docMk/>
          <pc:sldMk cId="974641432" sldId="335"/>
        </pc:sldMkLst>
        <pc:spChg chg="mod">
          <ac:chgData name="William Grey" userId="37b73424-c081-4fc2-b1af-363f4f3fd4f3" providerId="ADAL" clId="{A93F6D13-8B3E-468A-9D95-50C43220C4D1}" dt="2021-01-26T19:24:00.191" v="661" actId="20577"/>
          <ac:spMkLst>
            <pc:docMk/>
            <pc:sldMk cId="974641432" sldId="335"/>
            <ac:spMk id="2" creationId="{BCB0F912-37AF-4ACD-B9CB-4D69321B2101}"/>
          </ac:spMkLst>
        </pc:spChg>
        <pc:spChg chg="del">
          <ac:chgData name="William Grey" userId="37b73424-c081-4fc2-b1af-363f4f3fd4f3" providerId="ADAL" clId="{A93F6D13-8B3E-468A-9D95-50C43220C4D1}" dt="2021-01-26T19:22:34.408" v="649"/>
          <ac:spMkLst>
            <pc:docMk/>
            <pc:sldMk cId="974641432" sldId="335"/>
            <ac:spMk id="3" creationId="{A1097412-78CF-4AB5-9F84-5836006B9A6D}"/>
          </ac:spMkLst>
        </pc:spChg>
        <pc:spChg chg="add del">
          <ac:chgData name="William Grey" userId="37b73424-c081-4fc2-b1af-363f4f3fd4f3" providerId="ADAL" clId="{A93F6D13-8B3E-468A-9D95-50C43220C4D1}" dt="2021-01-26T19:22:30.177" v="647"/>
          <ac:spMkLst>
            <pc:docMk/>
            <pc:sldMk cId="974641432" sldId="335"/>
            <ac:spMk id="4" creationId="{05F77A87-CB33-4F44-A014-4BF2255C5CC5}"/>
          </ac:spMkLst>
        </pc:spChg>
        <pc:spChg chg="add mod">
          <ac:chgData name="William Grey" userId="37b73424-c081-4fc2-b1af-363f4f3fd4f3" providerId="ADAL" clId="{A93F6D13-8B3E-468A-9D95-50C43220C4D1}" dt="2021-01-29T22:23:34.668" v="2624" actId="20577"/>
          <ac:spMkLst>
            <pc:docMk/>
            <pc:sldMk cId="974641432" sldId="335"/>
            <ac:spMk id="5" creationId="{BAE376F0-ECF3-4D94-B981-96F08540A41B}"/>
          </ac:spMkLst>
        </pc:spChg>
        <pc:spChg chg="add del mod">
          <ac:chgData name="William Grey" userId="37b73424-c081-4fc2-b1af-363f4f3fd4f3" providerId="ADAL" clId="{A93F6D13-8B3E-468A-9D95-50C43220C4D1}" dt="2021-01-26T19:23:54.640" v="658" actId="478"/>
          <ac:spMkLst>
            <pc:docMk/>
            <pc:sldMk cId="974641432" sldId="335"/>
            <ac:spMk id="6" creationId="{A7F87B15-1398-4D8F-9E16-19F8D46B1F9D}"/>
          </ac:spMkLst>
        </pc:spChg>
        <pc:spChg chg="add del mod">
          <ac:chgData name="William Grey" userId="37b73424-c081-4fc2-b1af-363f4f3fd4f3" providerId="ADAL" clId="{A93F6D13-8B3E-468A-9D95-50C43220C4D1}" dt="2021-01-26T19:23:54.641" v="660"/>
          <ac:spMkLst>
            <pc:docMk/>
            <pc:sldMk cId="974641432" sldId="335"/>
            <ac:spMk id="7" creationId="{BCE47E3A-EC88-4C09-8171-091B10721136}"/>
          </ac:spMkLst>
        </pc:spChg>
      </pc:sldChg>
      <pc:sldChg chg="addSp delSp modSp new del mod">
        <pc:chgData name="William Grey" userId="37b73424-c081-4fc2-b1af-363f4f3fd4f3" providerId="ADAL" clId="{A93F6D13-8B3E-468A-9D95-50C43220C4D1}" dt="2021-01-29T22:30:35.623" v="2725" actId="47"/>
        <pc:sldMkLst>
          <pc:docMk/>
          <pc:sldMk cId="3407180120" sldId="336"/>
        </pc:sldMkLst>
        <pc:spChg chg="mod">
          <ac:chgData name="William Grey" userId="37b73424-c081-4fc2-b1af-363f4f3fd4f3" providerId="ADAL" clId="{A93F6D13-8B3E-468A-9D95-50C43220C4D1}" dt="2021-01-26T15:21:33.343" v="436" actId="20577"/>
          <ac:spMkLst>
            <pc:docMk/>
            <pc:sldMk cId="3407180120" sldId="336"/>
            <ac:spMk id="2" creationId="{F1459B63-3DFA-4276-A26E-746F3228979A}"/>
          </ac:spMkLst>
        </pc:spChg>
        <pc:spChg chg="del">
          <ac:chgData name="William Grey" userId="37b73424-c081-4fc2-b1af-363f4f3fd4f3" providerId="ADAL" clId="{A93F6D13-8B3E-468A-9D95-50C43220C4D1}" dt="2021-01-26T15:21:08.571" v="402"/>
          <ac:spMkLst>
            <pc:docMk/>
            <pc:sldMk cId="3407180120" sldId="336"/>
            <ac:spMk id="3" creationId="{1287ADDE-635F-4BF6-B3A1-B75ABDBBBFBA}"/>
          </ac:spMkLst>
        </pc:spChg>
        <pc:spChg chg="add mod">
          <ac:chgData name="William Grey" userId="37b73424-c081-4fc2-b1af-363f4f3fd4f3" providerId="ADAL" clId="{A93F6D13-8B3E-468A-9D95-50C43220C4D1}" dt="2021-01-26T15:23:35.339" v="481" actId="20577"/>
          <ac:spMkLst>
            <pc:docMk/>
            <pc:sldMk cId="3407180120" sldId="336"/>
            <ac:spMk id="4" creationId="{B51C7F1B-EB71-47ED-AFE7-E244099D48B3}"/>
          </ac:spMkLst>
        </pc:spChg>
        <pc:spChg chg="add del">
          <ac:chgData name="William Grey" userId="37b73424-c081-4fc2-b1af-363f4f3fd4f3" providerId="ADAL" clId="{A93F6D13-8B3E-468A-9D95-50C43220C4D1}" dt="2021-01-26T19:22:31.234" v="648"/>
          <ac:spMkLst>
            <pc:docMk/>
            <pc:sldMk cId="3407180120" sldId="336"/>
            <ac:spMk id="6" creationId="{D78CE8B8-CF4A-4BB2-AC4D-4E05C66009BB}"/>
          </ac:spMkLst>
        </pc:spChg>
        <pc:picChg chg="add mod">
          <ac:chgData name="William Grey" userId="37b73424-c081-4fc2-b1af-363f4f3fd4f3" providerId="ADAL" clId="{A93F6D13-8B3E-468A-9D95-50C43220C4D1}" dt="2021-01-26T15:21:13.921" v="404" actId="14100"/>
          <ac:picMkLst>
            <pc:docMk/>
            <pc:sldMk cId="3407180120" sldId="336"/>
            <ac:picMk id="5" creationId="{BB62C4BB-2087-469D-9173-6FEB65A31E2D}"/>
          </ac:picMkLst>
        </pc:picChg>
      </pc:sldChg>
      <pc:sldChg chg="addSp delSp modSp add mod">
        <pc:chgData name="William Grey" userId="37b73424-c081-4fc2-b1af-363f4f3fd4f3" providerId="ADAL" clId="{A93F6D13-8B3E-468A-9D95-50C43220C4D1}" dt="2021-01-29T22:46:51.824" v="3222"/>
        <pc:sldMkLst>
          <pc:docMk/>
          <pc:sldMk cId="76852695" sldId="337"/>
        </pc:sldMkLst>
        <pc:spChg chg="mod">
          <ac:chgData name="William Grey" userId="37b73424-c081-4fc2-b1af-363f4f3fd4f3" providerId="ADAL" clId="{A93F6D13-8B3E-468A-9D95-50C43220C4D1}" dt="2021-01-26T15:26:43.387" v="577" actId="20577"/>
          <ac:spMkLst>
            <pc:docMk/>
            <pc:sldMk cId="76852695" sldId="337"/>
            <ac:spMk id="2" creationId="{C12FD88F-F3E2-4793-9D15-BBF2E37B55E9}"/>
          </ac:spMkLst>
        </pc:spChg>
        <pc:spChg chg="add mod">
          <ac:chgData name="William Grey" userId="37b73424-c081-4fc2-b1af-363f4f3fd4f3" providerId="ADAL" clId="{A93F6D13-8B3E-468A-9D95-50C43220C4D1}" dt="2021-01-26T20:00:37.630" v="1544" actId="1076"/>
          <ac:spMkLst>
            <pc:docMk/>
            <pc:sldMk cId="76852695" sldId="337"/>
            <ac:spMk id="3" creationId="{E8F2AB5C-2AA0-4320-8A19-5B58BE020A4F}"/>
          </ac:spMkLst>
        </pc:spChg>
        <pc:graphicFrameChg chg="add del">
          <ac:chgData name="William Grey" userId="37b73424-c081-4fc2-b1af-363f4f3fd4f3" providerId="ADAL" clId="{A93F6D13-8B3E-468A-9D95-50C43220C4D1}" dt="2021-01-26T20:00:28.740" v="1542" actId="478"/>
          <ac:graphicFrameMkLst>
            <pc:docMk/>
            <pc:sldMk cId="76852695" sldId="337"/>
            <ac:graphicFrameMk id="5" creationId="{15C6220E-62DC-4A69-AFC2-011A741ACB7D}"/>
          </ac:graphicFrameMkLst>
        </pc:graphicFrameChg>
        <pc:graphicFrameChg chg="add">
          <ac:chgData name="William Grey" userId="37b73424-c081-4fc2-b1af-363f4f3fd4f3" providerId="ADAL" clId="{A93F6D13-8B3E-468A-9D95-50C43220C4D1}" dt="2021-01-29T22:46:51.824" v="3222"/>
          <ac:graphicFrameMkLst>
            <pc:docMk/>
            <pc:sldMk cId="76852695" sldId="337"/>
            <ac:graphicFrameMk id="5" creationId="{AE2EB2F8-CD7A-4AA8-B745-7A9B063F38E4}"/>
          </ac:graphicFrameMkLst>
        </pc:graphicFrameChg>
        <pc:graphicFrameChg chg="del">
          <ac:chgData name="William Grey" userId="37b73424-c081-4fc2-b1af-363f4f3fd4f3" providerId="ADAL" clId="{A93F6D13-8B3E-468A-9D95-50C43220C4D1}" dt="2021-01-26T19:40:23.929" v="903" actId="478"/>
          <ac:graphicFrameMkLst>
            <pc:docMk/>
            <pc:sldMk cId="76852695" sldId="337"/>
            <ac:graphicFrameMk id="6" creationId="{A3DC0DED-E944-4949-B3BC-7BD7B3A21C52}"/>
          </ac:graphicFrameMkLst>
        </pc:graphicFrameChg>
        <pc:graphicFrameChg chg="add del modGraphic">
          <ac:chgData name="William Grey" userId="37b73424-c081-4fc2-b1af-363f4f3fd4f3" providerId="ADAL" clId="{A93F6D13-8B3E-468A-9D95-50C43220C4D1}" dt="2021-01-29T22:46:51.343" v="3221" actId="478"/>
          <ac:graphicFrameMkLst>
            <pc:docMk/>
            <pc:sldMk cId="76852695" sldId="337"/>
            <ac:graphicFrameMk id="7" creationId="{1E2F51B7-AE6B-4F2E-88D2-0B2955077279}"/>
          </ac:graphicFrameMkLst>
        </pc:graphicFrameChg>
      </pc:sldChg>
      <pc:sldChg chg="new del">
        <pc:chgData name="William Grey" userId="37b73424-c081-4fc2-b1af-363f4f3fd4f3" providerId="ADAL" clId="{A93F6D13-8B3E-468A-9D95-50C43220C4D1}" dt="2021-01-26T19:32:18.756" v="756" actId="47"/>
        <pc:sldMkLst>
          <pc:docMk/>
          <pc:sldMk cId="4183170263" sldId="338"/>
        </pc:sldMkLst>
      </pc:sldChg>
      <pc:sldChg chg="addSp delSp modSp new mod ord">
        <pc:chgData name="William Grey" userId="37b73424-c081-4fc2-b1af-363f4f3fd4f3" providerId="ADAL" clId="{A93F6D13-8B3E-468A-9D95-50C43220C4D1}" dt="2021-01-26T19:43:45.718" v="961" actId="14734"/>
        <pc:sldMkLst>
          <pc:docMk/>
          <pc:sldMk cId="3400851572" sldId="339"/>
        </pc:sldMkLst>
        <pc:spChg chg="mod">
          <ac:chgData name="William Grey" userId="37b73424-c081-4fc2-b1af-363f4f3fd4f3" providerId="ADAL" clId="{A93F6D13-8B3E-468A-9D95-50C43220C4D1}" dt="2021-01-26T19:37:48.146" v="890" actId="20577"/>
          <ac:spMkLst>
            <pc:docMk/>
            <pc:sldMk cId="3400851572" sldId="339"/>
            <ac:spMk id="2" creationId="{E5C1C488-AC87-407E-86F5-5D6247005970}"/>
          </ac:spMkLst>
        </pc:spChg>
        <pc:spChg chg="del">
          <ac:chgData name="William Grey" userId="37b73424-c081-4fc2-b1af-363f4f3fd4f3" providerId="ADAL" clId="{A93F6D13-8B3E-468A-9D95-50C43220C4D1}" dt="2021-01-26T19:42:58.691" v="954" actId="478"/>
          <ac:spMkLst>
            <pc:docMk/>
            <pc:sldMk cId="3400851572" sldId="339"/>
            <ac:spMk id="3" creationId="{95361A85-F5BA-47AE-A476-EA2FA7D109A5}"/>
          </ac:spMkLst>
        </pc:spChg>
        <pc:graphicFrameChg chg="add mod modGraphic">
          <ac:chgData name="William Grey" userId="37b73424-c081-4fc2-b1af-363f4f3fd4f3" providerId="ADAL" clId="{A93F6D13-8B3E-468A-9D95-50C43220C4D1}" dt="2021-01-26T19:43:45.718" v="961" actId="14734"/>
          <ac:graphicFrameMkLst>
            <pc:docMk/>
            <pc:sldMk cId="3400851572" sldId="339"/>
            <ac:graphicFrameMk id="4" creationId="{F5DCA3DC-2067-4C98-8AF3-15D2D36D1702}"/>
          </ac:graphicFrameMkLst>
        </pc:graphicFrameChg>
      </pc:sldChg>
      <pc:sldChg chg="addSp modSp new mod modAnim">
        <pc:chgData name="William Grey" userId="37b73424-c081-4fc2-b1af-363f4f3fd4f3" providerId="ADAL" clId="{A93F6D13-8B3E-468A-9D95-50C43220C4D1}" dt="2021-01-29T22:40:17.011" v="2994" actId="20577"/>
        <pc:sldMkLst>
          <pc:docMk/>
          <pc:sldMk cId="3910178261" sldId="340"/>
        </pc:sldMkLst>
        <pc:spChg chg="mod">
          <ac:chgData name="William Grey" userId="37b73424-c081-4fc2-b1af-363f4f3fd4f3" providerId="ADAL" clId="{A93F6D13-8B3E-468A-9D95-50C43220C4D1}" dt="2021-01-26T19:45:35.023" v="1009" actId="20577"/>
          <ac:spMkLst>
            <pc:docMk/>
            <pc:sldMk cId="3910178261" sldId="340"/>
            <ac:spMk id="2" creationId="{F372DBC6-E3A6-49FA-9061-DB45BFD90CEA}"/>
          </ac:spMkLst>
        </pc:spChg>
        <pc:spChg chg="mod">
          <ac:chgData name="William Grey" userId="37b73424-c081-4fc2-b1af-363f4f3fd4f3" providerId="ADAL" clId="{A93F6D13-8B3E-468A-9D95-50C43220C4D1}" dt="2021-01-29T22:40:17.011" v="2994" actId="20577"/>
          <ac:spMkLst>
            <pc:docMk/>
            <pc:sldMk cId="3910178261" sldId="340"/>
            <ac:spMk id="3" creationId="{6D0CD928-8D92-4DFA-991F-8F26CE3FE65E}"/>
          </ac:spMkLst>
        </pc:spChg>
        <pc:spChg chg="add mod">
          <ac:chgData name="William Grey" userId="37b73424-c081-4fc2-b1af-363f4f3fd4f3" providerId="ADAL" clId="{A93F6D13-8B3E-468A-9D95-50C43220C4D1}" dt="2021-01-29T22:36:51.021" v="2935" actId="20577"/>
          <ac:spMkLst>
            <pc:docMk/>
            <pc:sldMk cId="3910178261" sldId="340"/>
            <ac:spMk id="4" creationId="{C002A9EA-3936-411A-9F55-6BC7C4682849}"/>
          </ac:spMkLst>
        </pc:spChg>
      </pc:sldChg>
      <pc:sldChg chg="modSp add mod">
        <pc:chgData name="William Grey" userId="37b73424-c081-4fc2-b1af-363f4f3fd4f3" providerId="ADAL" clId="{A93F6D13-8B3E-468A-9D95-50C43220C4D1}" dt="2021-01-29T22:45:07.291" v="3209" actId="20577"/>
        <pc:sldMkLst>
          <pc:docMk/>
          <pc:sldMk cId="1075146878" sldId="341"/>
        </pc:sldMkLst>
        <pc:graphicFrameChg chg="mod modGraphic">
          <ac:chgData name="William Grey" userId="37b73424-c081-4fc2-b1af-363f4f3fd4f3" providerId="ADAL" clId="{A93F6D13-8B3E-468A-9D95-50C43220C4D1}" dt="2021-01-29T22:45:07.291" v="3209" actId="20577"/>
          <ac:graphicFrameMkLst>
            <pc:docMk/>
            <pc:sldMk cId="1075146878" sldId="341"/>
            <ac:graphicFrameMk id="6" creationId="{A3DC0DED-E944-4949-B3BC-7BD7B3A21C52}"/>
          </ac:graphicFrameMkLst>
        </pc:graphicFrameChg>
        <pc:graphicFrameChg chg="mod modGraphic">
          <ac:chgData name="William Grey" userId="37b73424-c081-4fc2-b1af-363f4f3fd4f3" providerId="ADAL" clId="{A93F6D13-8B3E-468A-9D95-50C43220C4D1}" dt="2021-01-29T22:28:59.022" v="2658" actId="2164"/>
          <ac:graphicFrameMkLst>
            <pc:docMk/>
            <pc:sldMk cId="1075146878" sldId="341"/>
            <ac:graphicFrameMk id="10" creationId="{9CDEE146-C844-421D-8AFF-863B0D2F0156}"/>
          </ac:graphicFrameMkLst>
        </pc:graphicFrameChg>
      </pc:sldChg>
      <pc:sldChg chg="delSp modSp add mod">
        <pc:chgData name="William Grey" userId="37b73424-c081-4fc2-b1af-363f4f3fd4f3" providerId="ADAL" clId="{A93F6D13-8B3E-468A-9D95-50C43220C4D1}" dt="2021-01-29T22:47:51.109" v="3233" actId="255"/>
        <pc:sldMkLst>
          <pc:docMk/>
          <pc:sldMk cId="3591361363" sldId="342"/>
        </pc:sldMkLst>
        <pc:spChg chg="mod">
          <ac:chgData name="William Grey" userId="37b73424-c081-4fc2-b1af-363f4f3fd4f3" providerId="ADAL" clId="{A93F6D13-8B3E-468A-9D95-50C43220C4D1}" dt="2021-01-26T20:09:18.351" v="2107" actId="20577"/>
          <ac:spMkLst>
            <pc:docMk/>
            <pc:sldMk cId="3591361363" sldId="342"/>
            <ac:spMk id="2" creationId="{C12FD88F-F3E2-4793-9D15-BBF2E37B55E9}"/>
          </ac:spMkLst>
        </pc:spChg>
        <pc:spChg chg="mod">
          <ac:chgData name="William Grey" userId="37b73424-c081-4fc2-b1af-363f4f3fd4f3" providerId="ADAL" clId="{A93F6D13-8B3E-468A-9D95-50C43220C4D1}" dt="2021-01-29T22:47:51.109" v="3233" actId="255"/>
          <ac:spMkLst>
            <pc:docMk/>
            <pc:sldMk cId="3591361363" sldId="342"/>
            <ac:spMk id="3" creationId="{E8F2AB5C-2AA0-4320-8A19-5B58BE020A4F}"/>
          </ac:spMkLst>
        </pc:spChg>
        <pc:graphicFrameChg chg="del">
          <ac:chgData name="William Grey" userId="37b73424-c081-4fc2-b1af-363f4f3fd4f3" providerId="ADAL" clId="{A93F6D13-8B3E-468A-9D95-50C43220C4D1}" dt="2021-01-26T20:04:38.918" v="1668" actId="478"/>
          <ac:graphicFrameMkLst>
            <pc:docMk/>
            <pc:sldMk cId="3591361363" sldId="342"/>
            <ac:graphicFrameMk id="7" creationId="{1E2F51B7-AE6B-4F2E-88D2-0B2955077279}"/>
          </ac:graphicFrameMkLst>
        </pc:graphicFrameChg>
      </pc:sldChg>
      <pc:sldChg chg="addSp modSp mod ord modAnim">
        <pc:chgData name="William Grey" userId="37b73424-c081-4fc2-b1af-363f4f3fd4f3" providerId="ADAL" clId="{A93F6D13-8B3E-468A-9D95-50C43220C4D1}" dt="2021-01-29T22:15:24.400" v="2325"/>
        <pc:sldMkLst>
          <pc:docMk/>
          <pc:sldMk cId="3796878188" sldId="343"/>
        </pc:sldMkLst>
        <pc:spChg chg="mod">
          <ac:chgData name="William Grey" userId="37b73424-c081-4fc2-b1af-363f4f3fd4f3" providerId="ADAL" clId="{A93F6D13-8B3E-468A-9D95-50C43220C4D1}" dt="2021-01-29T22:12:24.528" v="2204" actId="20577"/>
          <ac:spMkLst>
            <pc:docMk/>
            <pc:sldMk cId="3796878188" sldId="343"/>
            <ac:spMk id="2" creationId="{D8919990-0AE2-1A48-8F2F-A5FE76D1AAA5}"/>
          </ac:spMkLst>
        </pc:spChg>
        <pc:spChg chg="mod">
          <ac:chgData name="William Grey" userId="37b73424-c081-4fc2-b1af-363f4f3fd4f3" providerId="ADAL" clId="{A93F6D13-8B3E-468A-9D95-50C43220C4D1}" dt="2021-01-29T22:14:55.590" v="2296" actId="20577"/>
          <ac:spMkLst>
            <pc:docMk/>
            <pc:sldMk cId="3796878188" sldId="343"/>
            <ac:spMk id="3" creationId="{1FA23FC1-3735-C14A-804C-D86DAC6C2CC4}"/>
          </ac:spMkLst>
        </pc:spChg>
        <pc:spChg chg="add mod">
          <ac:chgData name="William Grey" userId="37b73424-c081-4fc2-b1af-363f4f3fd4f3" providerId="ADAL" clId="{A93F6D13-8B3E-468A-9D95-50C43220C4D1}" dt="2021-01-29T22:15:17.195" v="2323" actId="27636"/>
          <ac:spMkLst>
            <pc:docMk/>
            <pc:sldMk cId="3796878188" sldId="343"/>
            <ac:spMk id="4" creationId="{6F44CFB7-A98E-4FF3-842D-0E84284695FD}"/>
          </ac:spMkLst>
        </pc:spChg>
      </pc:sldChg>
      <pc:sldChg chg="addSp modSp add del mod">
        <pc:chgData name="William Grey" userId="37b73424-c081-4fc2-b1af-363f4f3fd4f3" providerId="ADAL" clId="{A93F6D13-8B3E-468A-9D95-50C43220C4D1}" dt="2021-01-29T22:30:54.260" v="2726" actId="2696"/>
        <pc:sldMkLst>
          <pc:docMk/>
          <pc:sldMk cId="293791685" sldId="344"/>
        </pc:sldMkLst>
        <pc:spChg chg="add mod">
          <ac:chgData name="William Grey" userId="37b73424-c081-4fc2-b1af-363f4f3fd4f3" providerId="ADAL" clId="{A93F6D13-8B3E-468A-9D95-50C43220C4D1}" dt="2021-01-29T22:28:45.048" v="2657" actId="1076"/>
          <ac:spMkLst>
            <pc:docMk/>
            <pc:sldMk cId="293791685" sldId="344"/>
            <ac:spMk id="5" creationId="{8EDA51D8-745A-4AE1-9F69-CD6174E2955D}"/>
          </ac:spMkLst>
        </pc:spChg>
        <pc:graphicFrameChg chg="modGraphic">
          <ac:chgData name="William Grey" userId="37b73424-c081-4fc2-b1af-363f4f3fd4f3" providerId="ADAL" clId="{A93F6D13-8B3E-468A-9D95-50C43220C4D1}" dt="2021-01-29T22:26:29.449" v="2655" actId="6549"/>
          <ac:graphicFrameMkLst>
            <pc:docMk/>
            <pc:sldMk cId="293791685" sldId="344"/>
            <ac:graphicFrameMk id="10" creationId="{9CDEE146-C844-421D-8AFF-863B0D2F0156}"/>
          </ac:graphicFrameMkLst>
        </pc:graphicFrameChg>
      </pc:sldChg>
      <pc:sldChg chg="modSp add mod">
        <pc:chgData name="William Grey" userId="37b73424-c081-4fc2-b1af-363f4f3fd4f3" providerId="ADAL" clId="{A93F6D13-8B3E-468A-9D95-50C43220C4D1}" dt="2021-01-29T22:31:01.977" v="2736" actId="20577"/>
        <pc:sldMkLst>
          <pc:docMk/>
          <pc:sldMk cId="1582245993" sldId="344"/>
        </pc:sldMkLst>
        <pc:spChg chg="mod">
          <ac:chgData name="William Grey" userId="37b73424-c081-4fc2-b1af-363f4f3fd4f3" providerId="ADAL" clId="{A93F6D13-8B3E-468A-9D95-50C43220C4D1}" dt="2021-01-29T22:31:01.977" v="2736" actId="20577"/>
          <ac:spMkLst>
            <pc:docMk/>
            <pc:sldMk cId="1582245993" sldId="344"/>
            <ac:spMk id="2" creationId="{C12FD88F-F3E2-4793-9D15-BBF2E37B55E9}"/>
          </ac:spMkLst>
        </pc:spChg>
      </pc:sldChg>
      <pc:sldChg chg="modSp new mod">
        <pc:chgData name="William Grey" userId="37b73424-c081-4fc2-b1af-363f4f3fd4f3" providerId="ADAL" clId="{A93F6D13-8B3E-468A-9D95-50C43220C4D1}" dt="2021-01-29T22:41:03.425" v="2997" actId="33524"/>
        <pc:sldMkLst>
          <pc:docMk/>
          <pc:sldMk cId="3816700930" sldId="345"/>
        </pc:sldMkLst>
        <pc:spChg chg="mod">
          <ac:chgData name="William Grey" userId="37b73424-c081-4fc2-b1af-363f4f3fd4f3" providerId="ADAL" clId="{A93F6D13-8B3E-468A-9D95-50C43220C4D1}" dt="2021-01-29T22:33:43.716" v="2753" actId="20577"/>
          <ac:spMkLst>
            <pc:docMk/>
            <pc:sldMk cId="3816700930" sldId="345"/>
            <ac:spMk id="2" creationId="{BC87657B-D06F-46B3-B148-F536B21CBFCD}"/>
          </ac:spMkLst>
        </pc:spChg>
        <pc:spChg chg="mod">
          <ac:chgData name="William Grey" userId="37b73424-c081-4fc2-b1af-363f4f3fd4f3" providerId="ADAL" clId="{A93F6D13-8B3E-468A-9D95-50C43220C4D1}" dt="2021-01-29T22:41:03.425" v="2997" actId="33524"/>
          <ac:spMkLst>
            <pc:docMk/>
            <pc:sldMk cId="3816700930" sldId="345"/>
            <ac:spMk id="3" creationId="{92FAD170-EDC7-4789-A0E1-04D9F19499E6}"/>
          </ac:spMkLst>
        </pc:spChg>
      </pc:sldChg>
      <pc:sldChg chg="addSp delSp modSp add mod">
        <pc:chgData name="William Grey" userId="37b73424-c081-4fc2-b1af-363f4f3fd4f3" providerId="ADAL" clId="{A93F6D13-8B3E-468A-9D95-50C43220C4D1}" dt="2021-01-29T22:46:59.982" v="3224"/>
        <pc:sldMkLst>
          <pc:docMk/>
          <pc:sldMk cId="2154781290" sldId="346"/>
        </pc:sldMkLst>
        <pc:spChg chg="mod">
          <ac:chgData name="William Grey" userId="37b73424-c081-4fc2-b1af-363f4f3fd4f3" providerId="ADAL" clId="{A93F6D13-8B3E-468A-9D95-50C43220C4D1}" dt="2021-01-29T22:42:51.037" v="3100" actId="20577"/>
          <ac:spMkLst>
            <pc:docMk/>
            <pc:sldMk cId="2154781290" sldId="346"/>
            <ac:spMk id="2" creationId="{C12FD88F-F3E2-4793-9D15-BBF2E37B55E9}"/>
          </ac:spMkLst>
        </pc:spChg>
        <pc:spChg chg="mod">
          <ac:chgData name="William Grey" userId="37b73424-c081-4fc2-b1af-363f4f3fd4f3" providerId="ADAL" clId="{A93F6D13-8B3E-468A-9D95-50C43220C4D1}" dt="2021-01-29T22:43:50.794" v="3188" actId="113"/>
          <ac:spMkLst>
            <pc:docMk/>
            <pc:sldMk cId="2154781290" sldId="346"/>
            <ac:spMk id="3" creationId="{E8F2AB5C-2AA0-4320-8A19-5B58BE020A4F}"/>
          </ac:spMkLst>
        </pc:spChg>
        <pc:graphicFrameChg chg="add">
          <ac:chgData name="William Grey" userId="37b73424-c081-4fc2-b1af-363f4f3fd4f3" providerId="ADAL" clId="{A93F6D13-8B3E-468A-9D95-50C43220C4D1}" dt="2021-01-29T22:46:59.982" v="3224"/>
          <ac:graphicFrameMkLst>
            <pc:docMk/>
            <pc:sldMk cId="2154781290" sldId="346"/>
            <ac:graphicFrameMk id="5" creationId="{E2D5C3E5-283E-45CE-B762-087AADC987DB}"/>
          </ac:graphicFrameMkLst>
        </pc:graphicFrameChg>
        <pc:graphicFrameChg chg="del">
          <ac:chgData name="William Grey" userId="37b73424-c081-4fc2-b1af-363f4f3fd4f3" providerId="ADAL" clId="{A93F6D13-8B3E-468A-9D95-50C43220C4D1}" dt="2021-01-29T22:46:59.563" v="3223" actId="478"/>
          <ac:graphicFrameMkLst>
            <pc:docMk/>
            <pc:sldMk cId="2154781290" sldId="346"/>
            <ac:graphicFrameMk id="7" creationId="{1E2F51B7-AE6B-4F2E-88D2-0B2955077279}"/>
          </ac:graphicFrameMkLst>
        </pc:graphicFrameChg>
      </pc:sldChg>
      <pc:sldChg chg="modSp add mod">
        <pc:chgData name="William Grey" userId="37b73424-c081-4fc2-b1af-363f4f3fd4f3" providerId="ADAL" clId="{A93F6D13-8B3E-468A-9D95-50C43220C4D1}" dt="2021-01-29T22:46:35.193" v="3220" actId="20577"/>
        <pc:sldMkLst>
          <pc:docMk/>
          <pc:sldMk cId="989310177" sldId="347"/>
        </pc:sldMkLst>
        <pc:graphicFrameChg chg="modGraphic">
          <ac:chgData name="William Grey" userId="37b73424-c081-4fc2-b1af-363f4f3fd4f3" providerId="ADAL" clId="{A93F6D13-8B3E-468A-9D95-50C43220C4D1}" dt="2021-01-29T22:46:35.193" v="3220" actId="20577"/>
          <ac:graphicFrameMkLst>
            <pc:docMk/>
            <pc:sldMk cId="989310177" sldId="347"/>
            <ac:graphicFrameMk id="10" creationId="{9CDEE146-C844-421D-8AFF-863B0D2F0156}"/>
          </ac:graphicFrameMkLst>
        </pc:graphicFrameChg>
      </pc:sldChg>
      <pc:sldMasterChg chg="modSp">
        <pc:chgData name="William Grey" userId="37b73424-c081-4fc2-b1af-363f4f3fd4f3" providerId="ADAL" clId="{A93F6D13-8B3E-468A-9D95-50C43220C4D1}" dt="2021-01-26T19:33:19.404" v="757" actId="12"/>
        <pc:sldMasterMkLst>
          <pc:docMk/>
          <pc:sldMasterMk cId="334048063" sldId="2147483648"/>
        </pc:sldMasterMkLst>
        <pc:spChg chg="mod">
          <ac:chgData name="William Grey" userId="37b73424-c081-4fc2-b1af-363f4f3fd4f3" providerId="ADAL" clId="{A93F6D13-8B3E-468A-9D95-50C43220C4D1}" dt="2021-01-26T19:33:19.404" v="757" actId="12"/>
          <ac:spMkLst>
            <pc:docMk/>
            <pc:sldMasterMk cId="334048063" sldId="2147483648"/>
            <ac:spMk id="3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0E1A9-697F-4782-9B16-760053D04580}"/>
              </a:ext>
            </a:extLst>
          </p:cNvPr>
          <p:cNvSpPr/>
          <p:nvPr userDrawn="1"/>
        </p:nvSpPr>
        <p:spPr>
          <a:xfrm>
            <a:off x="-1" y="307976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1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7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72" y="71528"/>
            <a:ext cx="10515600" cy="662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1B5E4-40D2-4804-9D37-D881D05E5EF4}"/>
              </a:ext>
            </a:extLst>
          </p:cNvPr>
          <p:cNvSpPr/>
          <p:nvPr userDrawn="1"/>
        </p:nvSpPr>
        <p:spPr>
          <a:xfrm>
            <a:off x="0" y="734309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3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Clickto</a:t>
            </a:r>
            <a:r>
              <a:rPr lang="en-US" dirty="0"/>
              <a:t>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12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1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7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C5A07-ECA1-4401-BA23-B8332B2C7288}"/>
              </a:ext>
            </a:extLst>
          </p:cNvPr>
          <p:cNvSpPr/>
          <p:nvPr userDrawn="1"/>
        </p:nvSpPr>
        <p:spPr>
          <a:xfrm>
            <a:off x="0" y="6550024"/>
            <a:ext cx="12192000" cy="30797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55F23F4-ABED-C1EC-1096-1F80B77B53C1}"/>
              </a:ext>
            </a:extLst>
          </p:cNvPr>
          <p:cNvSpPr txBox="1">
            <a:spLocks/>
          </p:cNvSpPr>
          <p:nvPr userDrawn="1"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BE348-7FF2-16CB-6B00-E6252253252D}"/>
              </a:ext>
            </a:extLst>
          </p:cNvPr>
          <p:cNvSpPr txBox="1"/>
          <p:nvPr userDrawn="1"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8B179-039D-02F0-5EE2-0370AE1188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20" y="1543987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ECDE5-583C-B9DD-670F-5D6772CF05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316" y="215019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ssignment.p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bit.ly/parsons-problem-assignmen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P6D2KpgaLE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value will be output in each case?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50" y="1234812"/>
            <a:ext cx="8792439" cy="5277305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a) 	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num1=21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num2=42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total=num1 + num2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print(total)	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b) 	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p=16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q=4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result = p / q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print(result)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c) 	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a=12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b=13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=a-b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d) 	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X=3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Y=4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z=x*y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print(z)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e) 	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one=5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two=3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three=one*two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print(three)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0389" y="4722039"/>
            <a:ext cx="2037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dirty="0"/>
              <a:t>63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4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-1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12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621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F912-37AF-4ACD-B9CB-4D69321B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Variables and Assignment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BAE376F0-ECF3-4D94-B981-96F08540A4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8672" y="1083987"/>
            <a:ext cx="10515600" cy="50782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You can assign values so that they can be stored in the computer’s memory.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These are called variables </a:t>
            </a:r>
          </a:p>
          <a:p>
            <a:r>
              <a:rPr lang="en-GB" sz="3200" dirty="0"/>
              <a:t>We can think of variables as values that are stored in a box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Instead of referring directly to data value you are referring to the name of the box which points to location where the data are stored in the computer’s memory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Variables are values that can be varied.</a:t>
            </a:r>
          </a:p>
          <a:p>
            <a:pPr>
              <a:lnSpc>
                <a:spcPct val="120000"/>
              </a:lnSpc>
            </a:pPr>
            <a:endParaRPr lang="en-GB" sz="3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320041-14D1-4980-95F6-0906D1AF0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3257" y="5469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2BD9CA-4A67-4F34-B616-A55F0377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4A78C-3BF0-2F9E-FD89-8D327C45C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888" y="1557076"/>
            <a:ext cx="9488224" cy="3743847"/>
          </a:xfrm>
        </p:spPr>
      </p:pic>
    </p:spTree>
    <p:extLst>
      <p:ext uri="{BB962C8B-B14F-4D97-AF65-F5344CB8AC3E}">
        <p14:creationId xmlns:p14="http://schemas.microsoft.com/office/powerpoint/2010/main" val="404429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C4A9-409E-4F5B-AEC3-DFF2D3AE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Variables and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209D0-5A54-48A8-ACC6-06DB0A1E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28" y="968247"/>
            <a:ext cx="7246258" cy="53012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solidFill>
                  <a:srgbClr val="000000"/>
                </a:solidFill>
                <a:cs typeface="Courier New" panose="02070309020205020404" pitchFamily="49" charset="0"/>
              </a:rPr>
              <a:t>We are going to assign a value of 1 to a variable called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solidFill>
                  <a:srgbClr val="000000"/>
                </a:solidFill>
                <a:cs typeface="Courier New" panose="02070309020205020404" pitchFamily="49" charset="0"/>
              </a:rPr>
              <a:t>We can change the value of a variable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a=2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We add 1 to the value stored in a and store the result in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a=a+1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575C0-F4C4-4440-86DE-443D37BA0748}"/>
              </a:ext>
            </a:extLst>
          </p:cNvPr>
          <p:cNvSpPr txBox="1"/>
          <p:nvPr/>
        </p:nvSpPr>
        <p:spPr>
          <a:xfrm>
            <a:off x="9507212" y="3466449"/>
            <a:ext cx="17227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128E5-BD59-4FFE-B999-5AF7C649E71E}"/>
              </a:ext>
            </a:extLst>
          </p:cNvPr>
          <p:cNvSpPr txBox="1"/>
          <p:nvPr/>
        </p:nvSpPr>
        <p:spPr>
          <a:xfrm>
            <a:off x="9412935" y="1189169"/>
            <a:ext cx="19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 of box: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46E1-912D-49A0-AE0B-E3FDE678ABD4}"/>
              </a:ext>
            </a:extLst>
          </p:cNvPr>
          <p:cNvSpPr txBox="1"/>
          <p:nvPr/>
        </p:nvSpPr>
        <p:spPr>
          <a:xfrm>
            <a:off x="9507212" y="2013361"/>
            <a:ext cx="17227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AC6CC-8AF4-48A0-86CC-462059AE9525}"/>
              </a:ext>
            </a:extLst>
          </p:cNvPr>
          <p:cNvSpPr txBox="1"/>
          <p:nvPr/>
        </p:nvSpPr>
        <p:spPr>
          <a:xfrm>
            <a:off x="9507212" y="5299499"/>
            <a:ext cx="17227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387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value will be output in each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51386" cy="232070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1) 	y=1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y=y+2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print(y)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4421" y="1825625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2) 	x=2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x=x+2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print(x)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14139" y="1557611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3) 	x=0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print(x)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81268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4) 	x=5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x=x*2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x=x*2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x=x*2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print(x)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311" y="4146331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5) 	a=10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a=a+1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a=a+2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a=a+3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74422" y="4107847"/>
            <a:ext cx="350782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6) 	score=0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score=score+1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score=score+2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score=score+3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print(score)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4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value will be output in each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51386" cy="232070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1) 	y=1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y=y+2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print(y)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4421" y="1825625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2) 	x=2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x=x+2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14139" y="1557611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3) 	x=0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81268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4) 	x=5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x=x*2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x=x*2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x=x*2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311" y="4146331"/>
            <a:ext cx="2551386" cy="2320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5) 	a=10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a=a+1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a=a+2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a=a+3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74422" y="4107847"/>
            <a:ext cx="3507826" cy="2320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6) 	score=0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score=score+1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score=score+2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score=score+3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print(score)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693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the following code output?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DC0DED-E944-4949-B3BC-7BD7B3A21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95344"/>
              </p:ext>
            </p:extLst>
          </p:nvPr>
        </p:nvGraphicFramePr>
        <p:xfrm>
          <a:off x="442452" y="1673822"/>
          <a:ext cx="565354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 = 11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 = num1 // num2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 = (num1 % num2)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 = num3**(3 –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 = num3 * (num4 + 1)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num4 + num5 + num6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num7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print(num7)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DEE146-C844-421D-8AFF-863B0D2F0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61786"/>
              </p:ext>
            </p:extLst>
          </p:nvPr>
        </p:nvGraphicFramePr>
        <p:xfrm>
          <a:off x="6516912" y="1673822"/>
          <a:ext cx="4160919" cy="3547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76">
                  <a:extLst>
                    <a:ext uri="{9D8B030D-6E8A-4147-A177-3AD203B41FA5}">
                      <a16:colId xmlns:a16="http://schemas.microsoft.com/office/drawing/2014/main" val="1983062723"/>
                    </a:ext>
                  </a:extLst>
                </a:gridCol>
                <a:gridCol w="3055943">
                  <a:extLst>
                    <a:ext uri="{9D8B030D-6E8A-4147-A177-3AD203B41FA5}">
                      <a16:colId xmlns:a16="http://schemas.microsoft.com/office/drawing/2014/main" val="36121944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79194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95647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38898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84564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55800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335476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8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14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the following code output?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DC0DED-E944-4949-B3BC-7BD7B3A21C52}"/>
              </a:ext>
            </a:extLst>
          </p:cNvPr>
          <p:cNvGraphicFramePr>
            <a:graphicFrameLocks noGrp="1"/>
          </p:cNvGraphicFramePr>
          <p:nvPr/>
        </p:nvGraphicFramePr>
        <p:xfrm>
          <a:off x="442452" y="1673822"/>
          <a:ext cx="565354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 = 11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 = num1 // num2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 = (num1 % num2)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 = num3**(3 –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 = num3 * (num4 + 1)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num4 + num5 + num6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num7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print(num7)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DEE146-C844-421D-8AFF-863B0D2F0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02943"/>
              </p:ext>
            </p:extLst>
          </p:nvPr>
        </p:nvGraphicFramePr>
        <p:xfrm>
          <a:off x="6516912" y="1673822"/>
          <a:ext cx="4160919" cy="3547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76">
                  <a:extLst>
                    <a:ext uri="{9D8B030D-6E8A-4147-A177-3AD203B41FA5}">
                      <a16:colId xmlns:a16="http://schemas.microsoft.com/office/drawing/2014/main" val="1983062723"/>
                    </a:ext>
                  </a:extLst>
                </a:gridCol>
                <a:gridCol w="3055943">
                  <a:extLst>
                    <a:ext uri="{9D8B030D-6E8A-4147-A177-3AD203B41FA5}">
                      <a16:colId xmlns:a16="http://schemas.microsoft.com/office/drawing/2014/main" val="36121944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79194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95647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38898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84564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55800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335476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8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31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Download the code and run the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2AB5C-2AA0-4320-8A19-5B58BE020A4F}"/>
              </a:ext>
            </a:extLst>
          </p:cNvPr>
          <p:cNvSpPr txBox="1"/>
          <p:nvPr/>
        </p:nvSpPr>
        <p:spPr>
          <a:xfrm>
            <a:off x="7557587" y="1673822"/>
            <a:ext cx="2703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 the code from:</a:t>
            </a:r>
          </a:p>
          <a:p>
            <a:r>
              <a:rPr lang="en-GB" sz="2400" dirty="0">
                <a:hlinkClick r:id="rId2"/>
              </a:rPr>
              <a:t>assignment.py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Does the code do as you predicted?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E2EB2F8-CD7A-4AA8-B745-7A9B063F38E4}"/>
              </a:ext>
            </a:extLst>
          </p:cNvPr>
          <p:cNvGraphicFramePr>
            <a:graphicFrameLocks noGrp="1"/>
          </p:cNvGraphicFramePr>
          <p:nvPr/>
        </p:nvGraphicFramePr>
        <p:xfrm>
          <a:off x="442452" y="1673822"/>
          <a:ext cx="565354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 = 11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 = num1 // num2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 = (num1 % num2)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 = num3**(3 –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 = num3 * (num4 + 1)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num4 + num5 + num6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num7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print(num7)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5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the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2AB5C-2AA0-4320-8A19-5B58BE020A4F}"/>
              </a:ext>
            </a:extLst>
          </p:cNvPr>
          <p:cNvSpPr txBox="1"/>
          <p:nvPr/>
        </p:nvSpPr>
        <p:spPr>
          <a:xfrm>
            <a:off x="7557587" y="1673822"/>
            <a:ext cx="3971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Add comments into the code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Identify the variables used in the program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Identify and explain the operators used in the program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D5C3E5-283E-45CE-B762-087AADC987DB}"/>
              </a:ext>
            </a:extLst>
          </p:cNvPr>
          <p:cNvGraphicFramePr>
            <a:graphicFrameLocks noGrp="1"/>
          </p:cNvGraphicFramePr>
          <p:nvPr/>
        </p:nvGraphicFramePr>
        <p:xfrm>
          <a:off x="442452" y="1673822"/>
          <a:ext cx="565354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 = 11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 = num1 // num2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 = (num1 % num2)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 = num3**(3 –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 = num3 * (num4 + 1)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num4 + num5 + num6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num7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print(num7)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8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the code -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2AB5C-2AA0-4320-8A19-5B58BE020A4F}"/>
              </a:ext>
            </a:extLst>
          </p:cNvPr>
          <p:cNvSpPr txBox="1"/>
          <p:nvPr/>
        </p:nvSpPr>
        <p:spPr>
          <a:xfrm>
            <a:off x="7557587" y="1673822"/>
            <a:ext cx="3971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Add comments into the code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Identify the variables used in the program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Identify and explain the operators used in the program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D5C3E5-283E-45CE-B762-087AADC98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68998"/>
              </p:ext>
            </p:extLst>
          </p:nvPr>
        </p:nvGraphicFramePr>
        <p:xfrm>
          <a:off x="442452" y="1673822"/>
          <a:ext cx="565354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11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num1 //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**(3 –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(num4 + 1)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9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Assignment, variables and arithmetic operators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731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the code - </a:t>
            </a:r>
            <a:r>
              <a:rPr lang="en-GB" dirty="0" err="1"/>
              <a:t>oerators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2AB5C-2AA0-4320-8A19-5B58BE020A4F}"/>
              </a:ext>
            </a:extLst>
          </p:cNvPr>
          <p:cNvSpPr txBox="1"/>
          <p:nvPr/>
        </p:nvSpPr>
        <p:spPr>
          <a:xfrm>
            <a:off x="7557587" y="1673822"/>
            <a:ext cx="3971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Add comments into the code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Identify the variables used in the program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Identify and explain the operators used in the program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D5C3E5-283E-45CE-B762-087AADC98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32823"/>
              </p:ext>
            </p:extLst>
          </p:nvPr>
        </p:nvGraphicFramePr>
        <p:xfrm>
          <a:off x="442452" y="1673822"/>
          <a:ext cx="565354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 = 11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 = num1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num2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 = (num1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num2)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 = num3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 = num3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(num4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num4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num5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num6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 = num7 </a:t>
                      </a:r>
                      <a:r>
                        <a:rPr lang="en-GB" sz="24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print(num7)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5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Make: Countdown numbers game.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2AB5C-2AA0-4320-8A19-5B58BE020A4F}"/>
              </a:ext>
            </a:extLst>
          </p:cNvPr>
          <p:cNvSpPr txBox="1"/>
          <p:nvPr/>
        </p:nvSpPr>
        <p:spPr>
          <a:xfrm>
            <a:off x="583385" y="932413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Given the following numbers  50, 6, 7, 2, 5, 3 try to get the target 423 using only the multiply (*), divide (/), plus and subtract operator.</a:t>
            </a:r>
          </a:p>
          <a:p>
            <a:endParaRPr lang="en-GB" sz="2400" dirty="0"/>
          </a:p>
          <a:p>
            <a:r>
              <a:rPr lang="en-GB" sz="2400" dirty="0"/>
              <a:t>You can only use each number once.</a:t>
            </a:r>
          </a:p>
          <a:p>
            <a:endParaRPr lang="en-GB" sz="2400" dirty="0"/>
          </a:p>
          <a:p>
            <a:r>
              <a:rPr lang="en-GB" sz="2400" dirty="0"/>
              <a:t>To start with set each of the numbers to variables </a:t>
            </a:r>
            <a:r>
              <a:rPr lang="en-GB" sz="2400" dirty="0" err="1"/>
              <a:t>eg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num1=50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num2=6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>
                <a:cs typeface="Courier New" panose="02070309020205020404" pitchFamily="49" charset="0"/>
              </a:rPr>
              <a:t>Extension: Now try to get the target using only the modulus and power operators</a:t>
            </a:r>
          </a:p>
        </p:txBody>
      </p:sp>
    </p:spTree>
    <p:extLst>
      <p:ext uri="{BB962C8B-B14F-4D97-AF65-F5344CB8AC3E}">
        <p14:creationId xmlns:p14="http://schemas.microsoft.com/office/powerpoint/2010/main" val="359136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Countdown answer - example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D5C3E5-283E-45CE-B762-087AADC98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7593"/>
              </p:ext>
            </p:extLst>
          </p:nvPr>
        </p:nvGraphicFramePr>
        <p:xfrm>
          <a:off x="442452" y="1673822"/>
          <a:ext cx="5653548" cy="3749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8082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5115466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  <a:p>
                      <a:r>
                        <a:rPr lang="en-GB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num1=50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num2=6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num3=7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num4=2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num5=5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num6=3</a:t>
                      </a:r>
                    </a:p>
                    <a:p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num7=num1*(num3+num4) # 450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num8=num7-(num2*num5) #420</a:t>
                      </a:r>
                    </a:p>
                    <a:p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num9=num8+num3 # 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99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Plenary: What does the following code output?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DC0DED-E944-4949-B3BC-7BD7B3A21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18027"/>
              </p:ext>
            </p:extLst>
          </p:nvPr>
        </p:nvGraphicFramePr>
        <p:xfrm>
          <a:off x="441740" y="1673822"/>
          <a:ext cx="4826946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9409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4367537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a + b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= a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= d + c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= b**2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f=f+2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 = (f + e) //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DEE146-C844-421D-8AFF-863B0D2F0156}"/>
              </a:ext>
            </a:extLst>
          </p:cNvPr>
          <p:cNvGraphicFramePr>
            <a:graphicFrameLocks noGrp="1"/>
          </p:cNvGraphicFramePr>
          <p:nvPr/>
        </p:nvGraphicFramePr>
        <p:xfrm>
          <a:off x="6516913" y="1673822"/>
          <a:ext cx="3497944" cy="3177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916">
                  <a:extLst>
                    <a:ext uri="{9D8B030D-6E8A-4147-A177-3AD203B41FA5}">
                      <a16:colId xmlns:a16="http://schemas.microsoft.com/office/drawing/2014/main" val="1983062723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36121944"/>
                    </a:ext>
                  </a:extLst>
                </a:gridCol>
              </a:tblGrid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79194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95647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38898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84564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55800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335476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8818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DA51D8-745A-4AE1-9F69-CD6174E2955D}"/>
              </a:ext>
            </a:extLst>
          </p:cNvPr>
          <p:cNvSpPr/>
          <p:nvPr/>
        </p:nvSpPr>
        <p:spPr>
          <a:xfrm>
            <a:off x="6279164" y="5625432"/>
            <a:ext cx="426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bit.ly/assignment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24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88F-F3E2-4793-9D15-BBF2E37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Plenary: What does the following code output?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DC0DED-E944-4949-B3BC-7BD7B3A21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43998"/>
              </p:ext>
            </p:extLst>
          </p:nvPr>
        </p:nvGraphicFramePr>
        <p:xfrm>
          <a:off x="441740" y="1673822"/>
          <a:ext cx="4826946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9409">
                  <a:extLst>
                    <a:ext uri="{9D8B030D-6E8A-4147-A177-3AD203B41FA5}">
                      <a16:colId xmlns:a16="http://schemas.microsoft.com/office/drawing/2014/main" val="2780566807"/>
                    </a:ext>
                  </a:extLst>
                </a:gridCol>
                <a:gridCol w="4367537">
                  <a:extLst>
                    <a:ext uri="{9D8B030D-6E8A-4147-A177-3AD203B41FA5}">
                      <a16:colId xmlns:a16="http://schemas.microsoft.com/office/drawing/2014/main" val="353988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r>
                        <a:rPr lang="en-GB" sz="2400" dirty="0"/>
                        <a:t>7</a:t>
                      </a:r>
                    </a:p>
                    <a:p>
                      <a:r>
                        <a:rPr lang="en-GB" sz="2400" dirty="0"/>
                        <a:t>8</a:t>
                      </a:r>
                    </a:p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a + b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= a * 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= d + c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= b**2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f=f+2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 = (f + e) //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756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DEE146-C844-421D-8AFF-863B0D2F0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87848"/>
              </p:ext>
            </p:extLst>
          </p:nvPr>
        </p:nvGraphicFramePr>
        <p:xfrm>
          <a:off x="6516913" y="1673822"/>
          <a:ext cx="3497944" cy="3177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916">
                  <a:extLst>
                    <a:ext uri="{9D8B030D-6E8A-4147-A177-3AD203B41FA5}">
                      <a16:colId xmlns:a16="http://schemas.microsoft.com/office/drawing/2014/main" val="1983062723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36121944"/>
                    </a:ext>
                  </a:extLst>
                </a:gridCol>
              </a:tblGrid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79194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95647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38898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84564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55800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335476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(11+9)//3 =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8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AF27-68D7-4D98-9885-7F099856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34A6-162F-4D26-8A1E-F8CE5FFE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a range of arithmetic operators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Explain what variables 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assignment to store variables and constants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1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A62A49C-6367-461C-AF8A-214D139A1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9" y="71528"/>
            <a:ext cx="11510071" cy="647441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F61544-1560-4416-B497-A68B160C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7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C488-AC87-407E-86F5-5D624700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Arithmetic Operators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DCA3DC-2067-4C98-8AF3-15D2D36D1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20174"/>
              </p:ext>
            </p:extLst>
          </p:nvPr>
        </p:nvGraphicFramePr>
        <p:xfrm>
          <a:off x="715774" y="1201769"/>
          <a:ext cx="9687182" cy="468080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7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1417492049"/>
                    </a:ext>
                  </a:extLst>
                </a:gridCol>
                <a:gridCol w="1881808">
                  <a:extLst>
                    <a:ext uri="{9D8B030D-6E8A-4147-A177-3AD203B41FA5}">
                      <a16:colId xmlns:a16="http://schemas.microsoft.com/office/drawing/2014/main" val="1479771594"/>
                    </a:ext>
                  </a:extLst>
                </a:gridCol>
              </a:tblGrid>
              <a:tr h="274908">
                <a:tc>
                  <a:txBody>
                    <a:bodyPr/>
                    <a:lstStyle/>
                    <a:p>
                      <a:r>
                        <a:rPr lang="en-GB" sz="20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a=4+2 </a:t>
                      </a:r>
                    </a:p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</a:t>
                      </a:r>
                      <a:r>
                        <a:rPr lang="en-GB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b+c</a:t>
                      </a:r>
                      <a:endParaRPr lang="en-GB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Subtract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a=4-2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Divide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a=5/2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a=b/c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a=4*2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a=b*c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Modulus (remainder)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a=7%3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</a:t>
                      </a:r>
                      <a:r>
                        <a:rPr lang="en-GB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b%c</a:t>
                      </a:r>
                      <a:endParaRPr lang="en-GB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Integer division (rounds down)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a=5//2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a=b//c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85013"/>
                  </a:ext>
                </a:extLst>
              </a:tr>
              <a:tr h="444082">
                <a:tc>
                  <a:txBody>
                    <a:bodyPr/>
                    <a:lstStyle/>
                    <a:p>
                      <a:r>
                        <a:rPr lang="en-GB" sz="1800" dirty="0"/>
                        <a:t>Power / exponentiation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4**2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4*4=16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5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9990-0AE2-1A48-8F2F-A5FE76D1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Evaluate the following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3FC1-3735-C14A-804C-D86DAC6C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987"/>
            <a:ext cx="24615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11 % 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15 % 4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20 % 5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19 % 6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2 % 4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 // 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17 // 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21 //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44CFB7-A98E-4FF3-842D-0E84284695FD}"/>
              </a:ext>
            </a:extLst>
          </p:cNvPr>
          <p:cNvSpPr txBox="1">
            <a:spLocks/>
          </p:cNvSpPr>
          <p:nvPr/>
        </p:nvSpPr>
        <p:spPr>
          <a:xfrm>
            <a:off x="3800061" y="951987"/>
            <a:ext cx="24615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</a:t>
            </a:r>
          </a:p>
          <a:p>
            <a:pPr marL="0" indent="0">
              <a:buNone/>
            </a:pPr>
            <a:r>
              <a:rPr lang="en-GB" dirty="0"/>
              <a:t>3</a:t>
            </a:r>
          </a:p>
          <a:p>
            <a:pPr marL="0" indent="0">
              <a:buNone/>
            </a:pPr>
            <a:r>
              <a:rPr lang="en-GB" dirty="0"/>
              <a:t>0 </a:t>
            </a:r>
          </a:p>
          <a:p>
            <a:pPr marL="0" indent="0">
              <a:buNone/>
            </a:pPr>
            <a:r>
              <a:rPr lang="en-GB" dirty="0"/>
              <a:t>1</a:t>
            </a:r>
          </a:p>
          <a:p>
            <a:pPr marL="0" indent="0">
              <a:buNone/>
            </a:pPr>
            <a:r>
              <a:rPr lang="en-GB" dirty="0"/>
              <a:t>0</a:t>
            </a:r>
          </a:p>
          <a:p>
            <a:pPr marL="0" indent="0">
              <a:buNone/>
            </a:pPr>
            <a:r>
              <a:rPr lang="en-GB" dirty="0"/>
              <a:t>4</a:t>
            </a:r>
          </a:p>
          <a:p>
            <a:pPr marL="0" indent="0">
              <a:buNone/>
            </a:pPr>
            <a:r>
              <a:rPr lang="en-GB" dirty="0"/>
              <a:t>5</a:t>
            </a:r>
          </a:p>
          <a:p>
            <a:pPr marL="0" indent="0">
              <a:buNone/>
            </a:pPr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27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657B-D06F-46B3-B148-F536B21C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BODMAS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D170-EDC7-4789-A0E1-04D9F194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GB" dirty="0"/>
              <a:t>When evaluating expressions, we apply operations in the following order:</a:t>
            </a:r>
          </a:p>
          <a:p>
            <a:pPr lvl="1"/>
            <a:r>
              <a:rPr lang="en-GB" dirty="0"/>
              <a:t>Brackets</a:t>
            </a:r>
          </a:p>
          <a:p>
            <a:pPr lvl="1"/>
            <a:r>
              <a:rPr lang="en-GB" dirty="0"/>
              <a:t>Order</a:t>
            </a:r>
          </a:p>
          <a:p>
            <a:pPr lvl="1"/>
            <a:r>
              <a:rPr lang="en-GB" dirty="0"/>
              <a:t>Division</a:t>
            </a:r>
          </a:p>
          <a:p>
            <a:pPr lvl="1"/>
            <a:r>
              <a:rPr lang="en-GB" dirty="0"/>
              <a:t>Multiplication</a:t>
            </a:r>
          </a:p>
          <a:p>
            <a:pPr lvl="1"/>
            <a:r>
              <a:rPr lang="en-GB" dirty="0"/>
              <a:t>Addition</a:t>
            </a:r>
          </a:p>
          <a:p>
            <a:pPr lvl="1"/>
            <a:r>
              <a:rPr lang="en-GB" dirty="0"/>
              <a:t>Subtraction</a:t>
            </a:r>
          </a:p>
        </p:txBody>
      </p:sp>
    </p:spTree>
    <p:extLst>
      <p:ext uri="{BB962C8B-B14F-4D97-AF65-F5344CB8AC3E}">
        <p14:creationId xmlns:p14="http://schemas.microsoft.com/office/powerpoint/2010/main" val="381670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1F0CF9-72AC-48CB-91FC-E4B5A94F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9E2D-B9B0-EBB0-FD19-B79DF2495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A8F66-9683-318D-155B-AB811E72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099812"/>
            <a:ext cx="11926964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DBC6-E3A6-49FA-9061-DB45BFD9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the following expressions evaluate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CD928-8D92-4DFA-991F-8F26CE3F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253330"/>
            <a:ext cx="10515600" cy="508215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(15 / 3) * 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3+ 5**2 + 2 - 1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(3**2 + 2)//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(2*4+3) /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(8+7) //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(10 / 2) %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((6+1)*3) / 5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((1+1)*8) // 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17 % 5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02A9EA-3936-411A-9F55-6BC7C4682849}"/>
              </a:ext>
            </a:extLst>
          </p:cNvPr>
          <p:cNvSpPr txBox="1">
            <a:spLocks/>
          </p:cNvSpPr>
          <p:nvPr/>
        </p:nvSpPr>
        <p:spPr>
          <a:xfrm>
            <a:off x="6687403" y="1116852"/>
            <a:ext cx="4831307" cy="5082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25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29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5.5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4.2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bd392511-13b7-4e5d-bbc7-196a51b1cbae" xsi:nil="true"/>
    <Invited_Teachers xmlns="bd392511-13b7-4e5d-bbc7-196a51b1cbae" xsi:nil="true"/>
    <IsNotebookLocked xmlns="bd392511-13b7-4e5d-bbc7-196a51b1cbae" xsi:nil="true"/>
    <FolderType xmlns="bd392511-13b7-4e5d-bbc7-196a51b1cbae" xsi:nil="true"/>
    <TeamsChannelId xmlns="bd392511-13b7-4e5d-bbc7-196a51b1cbae" xsi:nil="true"/>
    <Owner xmlns="bd392511-13b7-4e5d-bbc7-196a51b1cbae">
      <UserInfo>
        <DisplayName/>
        <AccountId xsi:nil="true"/>
        <AccountType/>
      </UserInfo>
    </Owner>
    <Students xmlns="bd392511-13b7-4e5d-bbc7-196a51b1cbae">
      <UserInfo>
        <DisplayName/>
        <AccountId xsi:nil="true"/>
        <AccountType/>
      </UserInfo>
    </Students>
    <Student_Groups xmlns="bd392511-13b7-4e5d-bbc7-196a51b1cbae">
      <UserInfo>
        <DisplayName/>
        <AccountId xsi:nil="true"/>
        <AccountType/>
      </UserInfo>
    </Student_Groups>
    <Math_Settings xmlns="bd392511-13b7-4e5d-bbc7-196a51b1cbae" xsi:nil="true"/>
    <Is_Collaboration_Space_Locked xmlns="bd392511-13b7-4e5d-bbc7-196a51b1cbae" xsi:nil="true"/>
    <NotebookType xmlns="bd392511-13b7-4e5d-bbc7-196a51b1cbae" xsi:nil="true"/>
    <Has_Teacher_Only_SectionGroup xmlns="bd392511-13b7-4e5d-bbc7-196a51b1cbae" xsi:nil="true"/>
    <DefaultSectionNames xmlns="bd392511-13b7-4e5d-bbc7-196a51b1cbae" xsi:nil="true"/>
    <Teachers xmlns="bd392511-13b7-4e5d-bbc7-196a51b1cbae">
      <UserInfo>
        <DisplayName/>
        <AccountId xsi:nil="true"/>
        <AccountType/>
      </UserInfo>
    </Teachers>
    <Templates xmlns="bd392511-13b7-4e5d-bbc7-196a51b1cbae" xsi:nil="true"/>
    <Invited_Students xmlns="bd392511-13b7-4e5d-bbc7-196a51b1cbae" xsi:nil="true"/>
    <LMS_Mappings xmlns="bd392511-13b7-4e5d-bbc7-196a51b1cbae" xsi:nil="true"/>
    <CultureName xmlns="bd392511-13b7-4e5d-bbc7-196a51b1cbae" xsi:nil="true"/>
    <Distribution_Groups xmlns="bd392511-13b7-4e5d-bbc7-196a51b1cbae" xsi:nil="true"/>
    <Self_Registration_Enabled xmlns="bd392511-13b7-4e5d-bbc7-196a51b1cb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98D1EF40D0446985FE49EC49AAB1A" ma:contentTypeVersion="33" ma:contentTypeDescription="Create a new document." ma:contentTypeScope="" ma:versionID="a81476868d880d3c29122f18715ee373">
  <xsd:schema xmlns:xsd="http://www.w3.org/2001/XMLSchema" xmlns:xs="http://www.w3.org/2001/XMLSchema" xmlns:p="http://schemas.microsoft.com/office/2006/metadata/properties" xmlns:ns3="bd392511-13b7-4e5d-bbc7-196a51b1cbae" xmlns:ns4="623d7836-ca09-499d-8255-7f973a8cfb59" targetNamespace="http://schemas.microsoft.com/office/2006/metadata/properties" ma:root="true" ma:fieldsID="2f3e30de3e84991c062f07bd396b5048" ns3:_="" ns4:_="">
    <xsd:import namespace="bd392511-13b7-4e5d-bbc7-196a51b1cbae"/>
    <xsd:import namespace="623d7836-ca09-499d-8255-7f973a8cfb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msChannelId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92511-13b7-4e5d-bbc7-196a51b1c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d7836-ca09-499d-8255-7f973a8cfb59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F03391-63EB-4C7B-BC7C-34F199B67C3B}">
  <ds:schemaRefs>
    <ds:schemaRef ds:uri="http://schemas.microsoft.com/office/2006/metadata/properties"/>
    <ds:schemaRef ds:uri="http://schemas.microsoft.com/office/infopath/2007/PartnerControls"/>
    <ds:schemaRef ds:uri="bd392511-13b7-4e5d-bbc7-196a51b1cbae"/>
  </ds:schemaRefs>
</ds:datastoreItem>
</file>

<file path=customXml/itemProps2.xml><?xml version="1.0" encoding="utf-8"?>
<ds:datastoreItem xmlns:ds="http://schemas.openxmlformats.org/officeDocument/2006/customXml" ds:itemID="{306C9DF6-E0D6-40DC-9C39-9279927BB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92511-13b7-4e5d-bbc7-196a51b1cbae"/>
    <ds:schemaRef ds:uri="623d7836-ca09-499d-8255-7f973a8cf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A7CF27-F9F0-4607-9182-8170E889DD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14238</TotalTime>
  <Words>1576</Words>
  <Application>Microsoft Office PowerPoint</Application>
  <PresentationFormat>Widescreen</PresentationFormat>
  <Paragraphs>449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gg sans</vt:lpstr>
      <vt:lpstr>Times New Roman</vt:lpstr>
      <vt:lpstr>Wingdings</vt:lpstr>
      <vt:lpstr>Office Theme</vt:lpstr>
      <vt:lpstr>What value will be output in each case?</vt:lpstr>
      <vt:lpstr>Assignment, variables and arithmetic operators</vt:lpstr>
      <vt:lpstr>Learning objectives</vt:lpstr>
      <vt:lpstr>PowerPoint Presentation</vt:lpstr>
      <vt:lpstr>Arithmetic Operators</vt:lpstr>
      <vt:lpstr>Evaluate the following</vt:lpstr>
      <vt:lpstr>BODMAS</vt:lpstr>
      <vt:lpstr>PowerPoint Presentation</vt:lpstr>
      <vt:lpstr>What do the following expressions evaluate to?</vt:lpstr>
      <vt:lpstr>Variables and Assignment</vt:lpstr>
      <vt:lpstr>PowerPoint Presentation</vt:lpstr>
      <vt:lpstr>Variables and assignment</vt:lpstr>
      <vt:lpstr>What value will be output in each case</vt:lpstr>
      <vt:lpstr>What value will be output in each case</vt:lpstr>
      <vt:lpstr>What does the following code output?</vt:lpstr>
      <vt:lpstr>What does the following code output?</vt:lpstr>
      <vt:lpstr>Download the code and run the program</vt:lpstr>
      <vt:lpstr>Investigate the code</vt:lpstr>
      <vt:lpstr>Investigate the code - variables</vt:lpstr>
      <vt:lpstr>Investigate the code - oerators</vt:lpstr>
      <vt:lpstr>Make: Countdown numbers game.</vt:lpstr>
      <vt:lpstr>Countdown answer - example</vt:lpstr>
      <vt:lpstr>Plenary: What does the following code output?</vt:lpstr>
      <vt:lpstr>Plenary: What does the following code output?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Grey William</dc:creator>
  <cp:lastModifiedBy>Chezka Mae Madrona</cp:lastModifiedBy>
  <cp:revision>249</cp:revision>
  <cp:lastPrinted>2016-09-16T11:32:46Z</cp:lastPrinted>
  <dcterms:created xsi:type="dcterms:W3CDTF">2016-09-09T07:37:57Z</dcterms:created>
  <dcterms:modified xsi:type="dcterms:W3CDTF">2025-03-24T07:59:34Z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0x01010057998D1EF40D0446985FE49EC49AAB1A</vt:lpwstr>
  </property>
</Properties>
</file>