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0" r:id="rId2"/>
    <p:sldId id="281" r:id="rId3"/>
    <p:sldId id="310" r:id="rId4"/>
    <p:sldId id="311" r:id="rId5"/>
    <p:sldId id="312" r:id="rId6"/>
    <p:sldId id="316" r:id="rId7"/>
    <p:sldId id="313" r:id="rId8"/>
    <p:sldId id="314" r:id="rId9"/>
    <p:sldId id="315" r:id="rId10"/>
    <p:sldId id="285" r:id="rId11"/>
    <p:sldId id="303" r:id="rId12"/>
    <p:sldId id="304" r:id="rId13"/>
    <p:sldId id="317" r:id="rId14"/>
    <p:sldId id="282" r:id="rId15"/>
    <p:sldId id="307" r:id="rId16"/>
    <p:sldId id="308" r:id="rId17"/>
    <p:sldId id="296" r:id="rId18"/>
    <p:sldId id="286" r:id="rId19"/>
    <p:sldId id="306" r:id="rId20"/>
    <p:sldId id="283" r:id="rId21"/>
    <p:sldId id="291" r:id="rId22"/>
    <p:sldId id="309" r:id="rId23"/>
    <p:sldId id="301" r:id="rId24"/>
    <p:sldId id="288" r:id="rId25"/>
    <p:sldId id="295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9DA"/>
    <a:srgbClr val="99CC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8B8286-0BEE-4602-97F6-4F8FB33BA785}" v="10" dt="2023-01-22T21:33:58.7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65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48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liam Grey" userId="37b73424-c081-4fc2-b1af-363f4f3fd4f3" providerId="ADAL" clId="{E0EDE29C-AEBD-49C5-8DED-31A471C4677E}"/>
    <pc:docChg chg="undo custSel addSld delSld modSld sldOrd">
      <pc:chgData name="William Grey" userId="37b73424-c081-4fc2-b1af-363f4f3fd4f3" providerId="ADAL" clId="{E0EDE29C-AEBD-49C5-8DED-31A471C4677E}" dt="2019-05-29T14:58:55.809" v="5441" actId="2696"/>
      <pc:docMkLst>
        <pc:docMk/>
      </pc:docMkLst>
      <pc:sldChg chg="modSp">
        <pc:chgData name="William Grey" userId="37b73424-c081-4fc2-b1af-363f4f3fd4f3" providerId="ADAL" clId="{E0EDE29C-AEBD-49C5-8DED-31A471C4677E}" dt="2019-05-28T19:59:08.291" v="51" actId="20577"/>
        <pc:sldMkLst>
          <pc:docMk/>
          <pc:sldMk cId="222047521" sldId="280"/>
        </pc:sldMkLst>
        <pc:spChg chg="mod">
          <ac:chgData name="William Grey" userId="37b73424-c081-4fc2-b1af-363f4f3fd4f3" providerId="ADAL" clId="{E0EDE29C-AEBD-49C5-8DED-31A471C4677E}" dt="2019-05-28T19:59:08.291" v="51" actId="20577"/>
          <ac:spMkLst>
            <pc:docMk/>
            <pc:sldMk cId="222047521" sldId="280"/>
            <ac:spMk id="2" creationId="{00000000-0000-0000-0000-000000000000}"/>
          </ac:spMkLst>
        </pc:spChg>
      </pc:sldChg>
      <pc:sldChg chg="modSp">
        <pc:chgData name="William Grey" userId="37b73424-c081-4fc2-b1af-363f4f3fd4f3" providerId="ADAL" clId="{E0EDE29C-AEBD-49C5-8DED-31A471C4677E}" dt="2019-05-29T14:13:10.554" v="2320" actId="20577"/>
        <pc:sldMkLst>
          <pc:docMk/>
          <pc:sldMk cId="2405297069" sldId="281"/>
        </pc:sldMkLst>
        <pc:spChg chg="mod">
          <ac:chgData name="William Grey" userId="37b73424-c081-4fc2-b1af-363f4f3fd4f3" providerId="ADAL" clId="{E0EDE29C-AEBD-49C5-8DED-31A471C4677E}" dt="2019-05-29T14:13:10.554" v="2320" actId="20577"/>
          <ac:spMkLst>
            <pc:docMk/>
            <pc:sldMk cId="2405297069" sldId="281"/>
            <ac:spMk id="3" creationId="{C834F290-7FCD-4168-9EC0-51FE7A65207E}"/>
          </ac:spMkLst>
        </pc:spChg>
      </pc:sldChg>
      <pc:sldChg chg="del">
        <pc:chgData name="William Grey" userId="37b73424-c081-4fc2-b1af-363f4f3fd4f3" providerId="ADAL" clId="{E0EDE29C-AEBD-49C5-8DED-31A471C4677E}" dt="2019-05-28T19:58:55.326" v="28" actId="2696"/>
        <pc:sldMkLst>
          <pc:docMk/>
          <pc:sldMk cId="944744937" sldId="282"/>
        </pc:sldMkLst>
      </pc:sldChg>
      <pc:sldChg chg="modSp add">
        <pc:chgData name="William Grey" userId="37b73424-c081-4fc2-b1af-363f4f3fd4f3" providerId="ADAL" clId="{E0EDE29C-AEBD-49C5-8DED-31A471C4677E}" dt="2019-05-28T20:00:26.110" v="184" actId="20577"/>
        <pc:sldMkLst>
          <pc:docMk/>
          <pc:sldMk cId="1294431649" sldId="282"/>
        </pc:sldMkLst>
        <pc:spChg chg="mod">
          <ac:chgData name="William Grey" userId="37b73424-c081-4fc2-b1af-363f4f3fd4f3" providerId="ADAL" clId="{E0EDE29C-AEBD-49C5-8DED-31A471C4677E}" dt="2019-05-28T20:00:26.110" v="184" actId="20577"/>
          <ac:spMkLst>
            <pc:docMk/>
            <pc:sldMk cId="1294431649" sldId="282"/>
            <ac:spMk id="2" creationId="{E3E0F19B-AF61-4113-9F0D-6BA7DFA49768}"/>
          </ac:spMkLst>
        </pc:spChg>
      </pc:sldChg>
      <pc:sldChg chg="del">
        <pc:chgData name="William Grey" userId="37b73424-c081-4fc2-b1af-363f4f3fd4f3" providerId="ADAL" clId="{E0EDE29C-AEBD-49C5-8DED-31A471C4677E}" dt="2019-05-28T19:58:51.673" v="25" actId="2696"/>
        <pc:sldMkLst>
          <pc:docMk/>
          <pc:sldMk cId="2680476445" sldId="283"/>
        </pc:sldMkLst>
      </pc:sldChg>
      <pc:sldChg chg="modSp add">
        <pc:chgData name="William Grey" userId="37b73424-c081-4fc2-b1af-363f4f3fd4f3" providerId="ADAL" clId="{E0EDE29C-AEBD-49C5-8DED-31A471C4677E}" dt="2019-05-28T20:00:43.676" v="216" actId="20577"/>
        <pc:sldMkLst>
          <pc:docMk/>
          <pc:sldMk cId="3374909606" sldId="283"/>
        </pc:sldMkLst>
        <pc:spChg chg="mod">
          <ac:chgData name="William Grey" userId="37b73424-c081-4fc2-b1af-363f4f3fd4f3" providerId="ADAL" clId="{E0EDE29C-AEBD-49C5-8DED-31A471C4677E}" dt="2019-05-28T20:00:43.676" v="216" actId="20577"/>
          <ac:spMkLst>
            <pc:docMk/>
            <pc:sldMk cId="3374909606" sldId="283"/>
            <ac:spMk id="2" creationId="{07D2981C-C1AC-4655-A468-894242793F6E}"/>
          </ac:spMkLst>
        </pc:spChg>
      </pc:sldChg>
      <pc:sldChg chg="del">
        <pc:chgData name="William Grey" userId="37b73424-c081-4fc2-b1af-363f4f3fd4f3" providerId="ADAL" clId="{E0EDE29C-AEBD-49C5-8DED-31A471C4677E}" dt="2019-05-28T19:58:51.456" v="24" actId="2696"/>
        <pc:sldMkLst>
          <pc:docMk/>
          <pc:sldMk cId="1171647406" sldId="284"/>
        </pc:sldMkLst>
      </pc:sldChg>
      <pc:sldChg chg="add del">
        <pc:chgData name="William Grey" userId="37b73424-c081-4fc2-b1af-363f4f3fd4f3" providerId="ADAL" clId="{E0EDE29C-AEBD-49C5-8DED-31A471C4677E}" dt="2019-05-28T20:01:07.745" v="223" actId="2696"/>
        <pc:sldMkLst>
          <pc:docMk/>
          <pc:sldMk cId="2413343705" sldId="284"/>
        </pc:sldMkLst>
      </pc:sldChg>
      <pc:sldChg chg="add del">
        <pc:chgData name="William Grey" userId="37b73424-c081-4fc2-b1af-363f4f3fd4f3" providerId="ADAL" clId="{E0EDE29C-AEBD-49C5-8DED-31A471C4677E}" dt="2019-05-28T20:00:51.106" v="218" actId="2696"/>
        <pc:sldMkLst>
          <pc:docMk/>
          <pc:sldMk cId="4070854487" sldId="284"/>
        </pc:sldMkLst>
      </pc:sldChg>
      <pc:sldChg chg="add del">
        <pc:chgData name="William Grey" userId="37b73424-c081-4fc2-b1af-363f4f3fd4f3" providerId="ADAL" clId="{E0EDE29C-AEBD-49C5-8DED-31A471C4677E}" dt="2019-05-28T20:00:58.705" v="220" actId="2696"/>
        <pc:sldMkLst>
          <pc:docMk/>
          <pc:sldMk cId="4218044776" sldId="284"/>
        </pc:sldMkLst>
      </pc:sldChg>
      <pc:sldChg chg="del">
        <pc:chgData name="William Grey" userId="37b73424-c081-4fc2-b1af-363f4f3fd4f3" providerId="ADAL" clId="{E0EDE29C-AEBD-49C5-8DED-31A471C4677E}" dt="2019-05-28T19:58:50.956" v="22" actId="2696"/>
        <pc:sldMkLst>
          <pc:docMk/>
          <pc:sldMk cId="2757763263" sldId="285"/>
        </pc:sldMkLst>
      </pc:sldChg>
      <pc:sldChg chg="modSp add del">
        <pc:chgData name="William Grey" userId="37b73424-c081-4fc2-b1af-363f4f3fd4f3" providerId="ADAL" clId="{E0EDE29C-AEBD-49C5-8DED-31A471C4677E}" dt="2019-05-29T14:01:55.035" v="1140" actId="2696"/>
        <pc:sldMkLst>
          <pc:docMk/>
          <pc:sldMk cId="3331810574" sldId="285"/>
        </pc:sldMkLst>
        <pc:spChg chg="mod">
          <ac:chgData name="William Grey" userId="37b73424-c081-4fc2-b1af-363f4f3fd4f3" providerId="ADAL" clId="{E0EDE29C-AEBD-49C5-8DED-31A471C4677E}" dt="2019-05-28T20:01:14.437" v="236" actId="20577"/>
          <ac:spMkLst>
            <pc:docMk/>
            <pc:sldMk cId="3331810574" sldId="285"/>
            <ac:spMk id="2" creationId="{21DC192E-000D-48D2-8F66-1FF6376F8D1A}"/>
          </ac:spMkLst>
        </pc:spChg>
      </pc:sldChg>
      <pc:sldChg chg="add">
        <pc:chgData name="William Grey" userId="37b73424-c081-4fc2-b1af-363f4f3fd4f3" providerId="ADAL" clId="{E0EDE29C-AEBD-49C5-8DED-31A471C4677E}" dt="2019-05-29T14:02:00.867" v="1143"/>
        <pc:sldMkLst>
          <pc:docMk/>
          <pc:sldMk cId="3773524699" sldId="285"/>
        </pc:sldMkLst>
      </pc:sldChg>
      <pc:sldChg chg="addSp delSp modSp add ord">
        <pc:chgData name="William Grey" userId="37b73424-c081-4fc2-b1af-363f4f3fd4f3" providerId="ADAL" clId="{E0EDE29C-AEBD-49C5-8DED-31A471C4677E}" dt="2019-05-29T14:41:30.477" v="4165"/>
        <pc:sldMkLst>
          <pc:docMk/>
          <pc:sldMk cId="3734854013" sldId="286"/>
        </pc:sldMkLst>
        <pc:spChg chg="mod">
          <ac:chgData name="William Grey" userId="37b73424-c081-4fc2-b1af-363f4f3fd4f3" providerId="ADAL" clId="{E0EDE29C-AEBD-49C5-8DED-31A471C4677E}" dt="2019-05-28T20:02:39.344" v="271" actId="20577"/>
          <ac:spMkLst>
            <pc:docMk/>
            <pc:sldMk cId="3734854013" sldId="286"/>
            <ac:spMk id="2" creationId="{74EBA05F-9DEB-40B0-9D3C-1F1C42DD5908}"/>
          </ac:spMkLst>
        </pc:spChg>
        <pc:spChg chg="del">
          <ac:chgData name="William Grey" userId="37b73424-c081-4fc2-b1af-363f4f3fd4f3" providerId="ADAL" clId="{E0EDE29C-AEBD-49C5-8DED-31A471C4677E}" dt="2019-05-28T20:01:38.936" v="238"/>
          <ac:spMkLst>
            <pc:docMk/>
            <pc:sldMk cId="3734854013" sldId="286"/>
            <ac:spMk id="3" creationId="{B005DEB7-28B0-4231-81D6-27EA20AAEC2A}"/>
          </ac:spMkLst>
        </pc:spChg>
        <pc:spChg chg="add del mod">
          <ac:chgData name="William Grey" userId="37b73424-c081-4fc2-b1af-363f4f3fd4f3" providerId="ADAL" clId="{E0EDE29C-AEBD-49C5-8DED-31A471C4677E}" dt="2019-05-28T20:02:19.626" v="241"/>
          <ac:spMkLst>
            <pc:docMk/>
            <pc:sldMk cId="3734854013" sldId="286"/>
            <ac:spMk id="7" creationId="{743B839B-9B21-4574-A5AF-66E1CB63D346}"/>
          </ac:spMkLst>
        </pc:spChg>
        <pc:picChg chg="add del mod">
          <ac:chgData name="William Grey" userId="37b73424-c081-4fc2-b1af-363f4f3fd4f3" providerId="ADAL" clId="{E0EDE29C-AEBD-49C5-8DED-31A471C4677E}" dt="2019-05-28T20:01:45.600" v="240" actId="478"/>
          <ac:picMkLst>
            <pc:docMk/>
            <pc:sldMk cId="3734854013" sldId="286"/>
            <ac:picMk id="5" creationId="{6EE9382E-C612-4515-AF49-F7926A6C995B}"/>
          </ac:picMkLst>
        </pc:picChg>
        <pc:picChg chg="add mod">
          <ac:chgData name="William Grey" userId="37b73424-c081-4fc2-b1af-363f4f3fd4f3" providerId="ADAL" clId="{E0EDE29C-AEBD-49C5-8DED-31A471C4677E}" dt="2019-05-28T20:02:29.546" v="244" actId="14100"/>
          <ac:picMkLst>
            <pc:docMk/>
            <pc:sldMk cId="3734854013" sldId="286"/>
            <ac:picMk id="9" creationId="{98A55E8C-7E7D-4FE4-9366-491E142B841C}"/>
          </ac:picMkLst>
        </pc:picChg>
      </pc:sldChg>
      <pc:sldChg chg="add del">
        <pc:chgData name="William Grey" userId="37b73424-c081-4fc2-b1af-363f4f3fd4f3" providerId="ADAL" clId="{E0EDE29C-AEBD-49C5-8DED-31A471C4677E}" dt="2019-05-29T14:41:43.010" v="4166" actId="2696"/>
        <pc:sldMkLst>
          <pc:docMk/>
          <pc:sldMk cId="383015825" sldId="287"/>
        </pc:sldMkLst>
      </pc:sldChg>
      <pc:sldChg chg="del">
        <pc:chgData name="William Grey" userId="37b73424-c081-4fc2-b1af-363f4f3fd4f3" providerId="ADAL" clId="{E0EDE29C-AEBD-49C5-8DED-31A471C4677E}" dt="2019-05-28T19:58:50.655" v="21" actId="2696"/>
        <pc:sldMkLst>
          <pc:docMk/>
          <pc:sldMk cId="1692131899" sldId="287"/>
        </pc:sldMkLst>
      </pc:sldChg>
      <pc:sldChg chg="addSp delSp modSp add ord">
        <pc:chgData name="William Grey" userId="37b73424-c081-4fc2-b1af-363f4f3fd4f3" providerId="ADAL" clId="{E0EDE29C-AEBD-49C5-8DED-31A471C4677E}" dt="2019-05-29T14:53:23.172" v="4572" actId="1076"/>
        <pc:sldMkLst>
          <pc:docMk/>
          <pc:sldMk cId="802413432" sldId="288"/>
        </pc:sldMkLst>
        <pc:spChg chg="mod">
          <ac:chgData name="William Grey" userId="37b73424-c081-4fc2-b1af-363f4f3fd4f3" providerId="ADAL" clId="{E0EDE29C-AEBD-49C5-8DED-31A471C4677E}" dt="2019-05-29T14:53:23.172" v="4572" actId="1076"/>
          <ac:spMkLst>
            <pc:docMk/>
            <pc:sldMk cId="802413432" sldId="288"/>
            <ac:spMk id="2" creationId="{C291E7EE-CF7F-4172-B723-B912BBB4E010}"/>
          </ac:spMkLst>
        </pc:spChg>
        <pc:spChg chg="del">
          <ac:chgData name="William Grey" userId="37b73424-c081-4fc2-b1af-363f4f3fd4f3" providerId="ADAL" clId="{E0EDE29C-AEBD-49C5-8DED-31A471C4677E}" dt="2019-05-29T14:42:58.390" v="4203" actId="478"/>
          <ac:spMkLst>
            <pc:docMk/>
            <pc:sldMk cId="802413432" sldId="288"/>
            <ac:spMk id="3" creationId="{8F85115F-7C68-434D-A885-E3DB883BDBC2}"/>
          </ac:spMkLst>
        </pc:spChg>
        <pc:spChg chg="add del">
          <ac:chgData name="William Grey" userId="37b73424-c081-4fc2-b1af-363f4f3fd4f3" providerId="ADAL" clId="{E0EDE29C-AEBD-49C5-8DED-31A471C4677E}" dt="2019-05-28T20:05:58.407" v="278"/>
          <ac:spMkLst>
            <pc:docMk/>
            <pc:sldMk cId="802413432" sldId="288"/>
            <ac:spMk id="4" creationId="{8431719B-8505-43C2-9FA2-39302E566478}"/>
          </ac:spMkLst>
        </pc:spChg>
        <pc:spChg chg="add mod">
          <ac:chgData name="William Grey" userId="37b73424-c081-4fc2-b1af-363f4f3fd4f3" providerId="ADAL" clId="{E0EDE29C-AEBD-49C5-8DED-31A471C4677E}" dt="2019-05-29T14:49:03.713" v="4423" actId="14100"/>
          <ac:spMkLst>
            <pc:docMk/>
            <pc:sldMk cId="802413432" sldId="288"/>
            <ac:spMk id="5" creationId="{2C7B7FF8-3299-4AB4-B3A5-0BA6628BCEB2}"/>
          </ac:spMkLst>
        </pc:spChg>
        <pc:spChg chg="add mod">
          <ac:chgData name="William Grey" userId="37b73424-c081-4fc2-b1af-363f4f3fd4f3" providerId="ADAL" clId="{E0EDE29C-AEBD-49C5-8DED-31A471C4677E}" dt="2019-05-29T14:44:59.657" v="4254" actId="14100"/>
          <ac:spMkLst>
            <pc:docMk/>
            <pc:sldMk cId="802413432" sldId="288"/>
            <ac:spMk id="6" creationId="{E9A0DE3B-3BA7-4FE5-9D20-D0E4CB0EDD84}"/>
          </ac:spMkLst>
        </pc:spChg>
      </pc:sldChg>
      <pc:sldChg chg="del">
        <pc:chgData name="William Grey" userId="37b73424-c081-4fc2-b1af-363f4f3fd4f3" providerId="ADAL" clId="{E0EDE29C-AEBD-49C5-8DED-31A471C4677E}" dt="2019-05-28T19:58:50.402" v="20" actId="2696"/>
        <pc:sldMkLst>
          <pc:docMk/>
          <pc:sldMk cId="2560064339" sldId="288"/>
        </pc:sldMkLst>
      </pc:sldChg>
      <pc:sldChg chg="addSp delSp modSp add del ord">
        <pc:chgData name="William Grey" userId="37b73424-c081-4fc2-b1af-363f4f3fd4f3" providerId="ADAL" clId="{E0EDE29C-AEBD-49C5-8DED-31A471C4677E}" dt="2019-05-29T14:01:55.112" v="1142" actId="2696"/>
        <pc:sldMkLst>
          <pc:docMk/>
          <pc:sldMk cId="494274635" sldId="289"/>
        </pc:sldMkLst>
        <pc:spChg chg="del">
          <ac:chgData name="William Grey" userId="37b73424-c081-4fc2-b1af-363f4f3fd4f3" providerId="ADAL" clId="{E0EDE29C-AEBD-49C5-8DED-31A471C4677E}" dt="2019-05-29T08:56:04.879" v="468" actId="478"/>
          <ac:spMkLst>
            <pc:docMk/>
            <pc:sldMk cId="494274635" sldId="289"/>
            <ac:spMk id="3" creationId="{F825DC66-6A7D-48D3-8759-E4E8BCEC046A}"/>
          </ac:spMkLst>
        </pc:spChg>
        <pc:spChg chg="add mod">
          <ac:chgData name="William Grey" userId="37b73424-c081-4fc2-b1af-363f4f3fd4f3" providerId="ADAL" clId="{E0EDE29C-AEBD-49C5-8DED-31A471C4677E}" dt="2019-05-29T08:59:05.323" v="559" actId="1076"/>
          <ac:spMkLst>
            <pc:docMk/>
            <pc:sldMk cId="494274635" sldId="289"/>
            <ac:spMk id="4" creationId="{D66C8A2F-CFB0-403B-9F83-1A5E3DAF2121}"/>
          </ac:spMkLst>
        </pc:spChg>
      </pc:sldChg>
      <pc:sldChg chg="addSp modSp add">
        <pc:chgData name="William Grey" userId="37b73424-c081-4fc2-b1af-363f4f3fd4f3" providerId="ADAL" clId="{E0EDE29C-AEBD-49C5-8DED-31A471C4677E}" dt="2019-05-29T14:04:07.311" v="1336" actId="1076"/>
        <pc:sldMkLst>
          <pc:docMk/>
          <pc:sldMk cId="2553070284" sldId="289"/>
        </pc:sldMkLst>
        <pc:spChg chg="mod">
          <ac:chgData name="William Grey" userId="37b73424-c081-4fc2-b1af-363f4f3fd4f3" providerId="ADAL" clId="{E0EDE29C-AEBD-49C5-8DED-31A471C4677E}" dt="2019-05-29T14:02:53.243" v="1194" actId="1076"/>
          <ac:spMkLst>
            <pc:docMk/>
            <pc:sldMk cId="2553070284" sldId="289"/>
            <ac:spMk id="2" creationId="{6F3498CC-7DBB-411D-8A59-C1DF2759183D}"/>
          </ac:spMkLst>
        </pc:spChg>
        <pc:spChg chg="add mod">
          <ac:chgData name="William Grey" userId="37b73424-c081-4fc2-b1af-363f4f3fd4f3" providerId="ADAL" clId="{E0EDE29C-AEBD-49C5-8DED-31A471C4677E}" dt="2019-05-29T14:04:07.311" v="1336" actId="1076"/>
          <ac:spMkLst>
            <pc:docMk/>
            <pc:sldMk cId="2553070284" sldId="289"/>
            <ac:spMk id="5" creationId="{631283A7-9477-4ABB-9C80-F53A9BAE2AA6}"/>
          </ac:spMkLst>
        </pc:spChg>
      </pc:sldChg>
      <pc:sldChg chg="del">
        <pc:chgData name="William Grey" userId="37b73424-c081-4fc2-b1af-363f4f3fd4f3" providerId="ADAL" clId="{E0EDE29C-AEBD-49C5-8DED-31A471C4677E}" dt="2019-05-28T19:58:50.032" v="16" actId="2696"/>
        <pc:sldMkLst>
          <pc:docMk/>
          <pc:sldMk cId="3800350289" sldId="289"/>
        </pc:sldMkLst>
      </pc:sldChg>
      <pc:sldChg chg="addSp add del">
        <pc:chgData name="William Grey" userId="37b73424-c081-4fc2-b1af-363f4f3fd4f3" providerId="ADAL" clId="{E0EDE29C-AEBD-49C5-8DED-31A471C4677E}" dt="2019-05-29T14:50:52.356" v="4436" actId="2696"/>
        <pc:sldMkLst>
          <pc:docMk/>
          <pc:sldMk cId="4059866054" sldId="290"/>
        </pc:sldMkLst>
        <pc:spChg chg="add">
          <ac:chgData name="William Grey" userId="37b73424-c081-4fc2-b1af-363f4f3fd4f3" providerId="ADAL" clId="{E0EDE29C-AEBD-49C5-8DED-31A471C4677E}" dt="2019-05-28T20:08:19.119" v="282"/>
          <ac:spMkLst>
            <pc:docMk/>
            <pc:sldMk cId="4059866054" sldId="290"/>
            <ac:spMk id="4" creationId="{E338B716-47BE-4C68-9132-ECFB0DD7F2D5}"/>
          </ac:spMkLst>
        </pc:spChg>
      </pc:sldChg>
      <pc:sldChg chg="del">
        <pc:chgData name="William Grey" userId="37b73424-c081-4fc2-b1af-363f4f3fd4f3" providerId="ADAL" clId="{E0EDE29C-AEBD-49C5-8DED-31A471C4677E}" dt="2019-05-28T19:58:50.016" v="14" actId="2696"/>
        <pc:sldMkLst>
          <pc:docMk/>
          <pc:sldMk cId="689118946" sldId="291"/>
        </pc:sldMkLst>
      </pc:sldChg>
      <pc:sldChg chg="addSp delSp modSp add">
        <pc:chgData name="William Grey" userId="37b73424-c081-4fc2-b1af-363f4f3fd4f3" providerId="ADAL" clId="{E0EDE29C-AEBD-49C5-8DED-31A471C4677E}" dt="2019-05-29T14:49:29.391" v="4426" actId="1076"/>
        <pc:sldMkLst>
          <pc:docMk/>
          <pc:sldMk cId="1341138283" sldId="291"/>
        </pc:sldMkLst>
        <pc:spChg chg="mod">
          <ac:chgData name="William Grey" userId="37b73424-c081-4fc2-b1af-363f4f3fd4f3" providerId="ADAL" clId="{E0EDE29C-AEBD-49C5-8DED-31A471C4677E}" dt="2019-05-29T08:47:46.550" v="316" actId="20577"/>
          <ac:spMkLst>
            <pc:docMk/>
            <pc:sldMk cId="1341138283" sldId="291"/>
            <ac:spMk id="2" creationId="{65AE086C-C51A-48AB-846A-AABF48657A13}"/>
          </ac:spMkLst>
        </pc:spChg>
        <pc:spChg chg="del">
          <ac:chgData name="William Grey" userId="37b73424-c081-4fc2-b1af-363f4f3fd4f3" providerId="ADAL" clId="{E0EDE29C-AEBD-49C5-8DED-31A471C4677E}" dt="2019-05-29T08:46:46.280" v="285" actId="478"/>
          <ac:spMkLst>
            <pc:docMk/>
            <pc:sldMk cId="1341138283" sldId="291"/>
            <ac:spMk id="3" creationId="{13FB42F5-DBBF-41B1-B20B-84C93DB5DAF1}"/>
          </ac:spMkLst>
        </pc:spChg>
        <pc:spChg chg="add mod">
          <ac:chgData name="William Grey" userId="37b73424-c081-4fc2-b1af-363f4f3fd4f3" providerId="ADAL" clId="{E0EDE29C-AEBD-49C5-8DED-31A471C4677E}" dt="2019-05-29T08:47:50.789" v="317" actId="1076"/>
          <ac:spMkLst>
            <pc:docMk/>
            <pc:sldMk cId="1341138283" sldId="291"/>
            <ac:spMk id="4" creationId="{BBE0D103-C418-40BF-8A17-370A4BAD3C29}"/>
          </ac:spMkLst>
        </pc:spChg>
        <pc:spChg chg="add mod">
          <ac:chgData name="William Grey" userId="37b73424-c081-4fc2-b1af-363f4f3fd4f3" providerId="ADAL" clId="{E0EDE29C-AEBD-49C5-8DED-31A471C4677E}" dt="2019-05-29T08:47:58.327" v="319" actId="1076"/>
          <ac:spMkLst>
            <pc:docMk/>
            <pc:sldMk cId="1341138283" sldId="291"/>
            <ac:spMk id="5" creationId="{B91B2451-465D-4CF9-91EC-14E4C6DF8C21}"/>
          </ac:spMkLst>
        </pc:spChg>
        <pc:spChg chg="add mod">
          <ac:chgData name="William Grey" userId="37b73424-c081-4fc2-b1af-363f4f3fd4f3" providerId="ADAL" clId="{E0EDE29C-AEBD-49C5-8DED-31A471C4677E}" dt="2019-05-29T08:48:05.135" v="321" actId="1076"/>
          <ac:spMkLst>
            <pc:docMk/>
            <pc:sldMk cId="1341138283" sldId="291"/>
            <ac:spMk id="6" creationId="{F25CD9AB-FBBC-4741-A04E-9E7AB5A6A2F7}"/>
          </ac:spMkLst>
        </pc:spChg>
        <pc:spChg chg="add mod">
          <ac:chgData name="William Grey" userId="37b73424-c081-4fc2-b1af-363f4f3fd4f3" providerId="ADAL" clId="{E0EDE29C-AEBD-49C5-8DED-31A471C4677E}" dt="2019-05-29T08:48:11.806" v="323" actId="1076"/>
          <ac:spMkLst>
            <pc:docMk/>
            <pc:sldMk cId="1341138283" sldId="291"/>
            <ac:spMk id="7" creationId="{4DAB2E77-5F02-4C14-B1A4-EB772FB3F1A7}"/>
          </ac:spMkLst>
        </pc:spChg>
        <pc:spChg chg="add del mod">
          <ac:chgData name="William Grey" userId="37b73424-c081-4fc2-b1af-363f4f3fd4f3" providerId="ADAL" clId="{E0EDE29C-AEBD-49C5-8DED-31A471C4677E}" dt="2019-05-29T08:49:03.785" v="333" actId="478"/>
          <ac:spMkLst>
            <pc:docMk/>
            <pc:sldMk cId="1341138283" sldId="291"/>
            <ac:spMk id="16" creationId="{01D57283-85E9-4808-8D22-39931BAB2822}"/>
          </ac:spMkLst>
        </pc:spChg>
        <pc:spChg chg="add mod">
          <ac:chgData name="William Grey" userId="37b73424-c081-4fc2-b1af-363f4f3fd4f3" providerId="ADAL" clId="{E0EDE29C-AEBD-49C5-8DED-31A471C4677E}" dt="2019-05-29T08:49:18.214" v="342" actId="1076"/>
          <ac:spMkLst>
            <pc:docMk/>
            <pc:sldMk cId="1341138283" sldId="291"/>
            <ac:spMk id="17" creationId="{01AF092E-36EA-47CA-B039-CE4BEADF302A}"/>
          </ac:spMkLst>
        </pc:spChg>
        <pc:spChg chg="add mod">
          <ac:chgData name="William Grey" userId="37b73424-c081-4fc2-b1af-363f4f3fd4f3" providerId="ADAL" clId="{E0EDE29C-AEBD-49C5-8DED-31A471C4677E}" dt="2019-05-29T08:49:40.955" v="352" actId="20577"/>
          <ac:spMkLst>
            <pc:docMk/>
            <pc:sldMk cId="1341138283" sldId="291"/>
            <ac:spMk id="18" creationId="{9EC1E5E8-2142-4B41-BC29-932568F87AE4}"/>
          </ac:spMkLst>
        </pc:spChg>
        <pc:spChg chg="add mod">
          <ac:chgData name="William Grey" userId="37b73424-c081-4fc2-b1af-363f4f3fd4f3" providerId="ADAL" clId="{E0EDE29C-AEBD-49C5-8DED-31A471C4677E}" dt="2019-05-29T08:49:45.006" v="353" actId="1076"/>
          <ac:spMkLst>
            <pc:docMk/>
            <pc:sldMk cId="1341138283" sldId="291"/>
            <ac:spMk id="19" creationId="{553E7D00-049E-489A-9976-A4BB5CE48F76}"/>
          </ac:spMkLst>
        </pc:spChg>
        <pc:spChg chg="add mod">
          <ac:chgData name="William Grey" userId="37b73424-c081-4fc2-b1af-363f4f3fd4f3" providerId="ADAL" clId="{E0EDE29C-AEBD-49C5-8DED-31A471C4677E}" dt="2019-05-29T08:49:59.894" v="367" actId="1076"/>
          <ac:spMkLst>
            <pc:docMk/>
            <pc:sldMk cId="1341138283" sldId="291"/>
            <ac:spMk id="20" creationId="{01A7D755-2927-4768-8422-6C0FDC9E5666}"/>
          </ac:spMkLst>
        </pc:spChg>
        <pc:spChg chg="add mod">
          <ac:chgData name="William Grey" userId="37b73424-c081-4fc2-b1af-363f4f3fd4f3" providerId="ADAL" clId="{E0EDE29C-AEBD-49C5-8DED-31A471C4677E}" dt="2019-05-29T08:50:14.543" v="376" actId="14100"/>
          <ac:spMkLst>
            <pc:docMk/>
            <pc:sldMk cId="1341138283" sldId="291"/>
            <ac:spMk id="21" creationId="{C5904A39-2822-4BBA-A216-127AF414DFF8}"/>
          </ac:spMkLst>
        </pc:spChg>
        <pc:spChg chg="add mod">
          <ac:chgData name="William Grey" userId="37b73424-c081-4fc2-b1af-363f4f3fd4f3" providerId="ADAL" clId="{E0EDE29C-AEBD-49C5-8DED-31A471C4677E}" dt="2019-05-29T08:50:23.498" v="380" actId="20577"/>
          <ac:spMkLst>
            <pc:docMk/>
            <pc:sldMk cId="1341138283" sldId="291"/>
            <ac:spMk id="22" creationId="{98ECBC97-3276-4DF4-9B26-79D2A155D345}"/>
          </ac:spMkLst>
        </pc:spChg>
        <pc:spChg chg="add mod">
          <ac:chgData name="William Grey" userId="37b73424-c081-4fc2-b1af-363f4f3fd4f3" providerId="ADAL" clId="{E0EDE29C-AEBD-49C5-8DED-31A471C4677E}" dt="2019-05-29T08:50:34.339" v="384" actId="20577"/>
          <ac:spMkLst>
            <pc:docMk/>
            <pc:sldMk cId="1341138283" sldId="291"/>
            <ac:spMk id="23" creationId="{348D36C5-03A0-4352-A995-C6A0D8269AF3}"/>
          </ac:spMkLst>
        </pc:spChg>
        <pc:spChg chg="add mod">
          <ac:chgData name="William Grey" userId="37b73424-c081-4fc2-b1af-363f4f3fd4f3" providerId="ADAL" clId="{E0EDE29C-AEBD-49C5-8DED-31A471C4677E}" dt="2019-05-29T14:49:29.391" v="4426" actId="1076"/>
          <ac:spMkLst>
            <pc:docMk/>
            <pc:sldMk cId="1341138283" sldId="291"/>
            <ac:spMk id="24" creationId="{C1C2697E-3C8F-48BD-9B1A-C890F59E045F}"/>
          </ac:spMkLst>
        </pc:spChg>
        <pc:cxnChg chg="add mod">
          <ac:chgData name="William Grey" userId="37b73424-c081-4fc2-b1af-363f4f3fd4f3" providerId="ADAL" clId="{E0EDE29C-AEBD-49C5-8DED-31A471C4677E}" dt="2019-05-29T08:48:22.882" v="325" actId="13822"/>
          <ac:cxnSpMkLst>
            <pc:docMk/>
            <pc:sldMk cId="1341138283" sldId="291"/>
            <ac:cxnSpMk id="9" creationId="{3272782B-3E04-4ACB-B0CF-DCBC35C3D242}"/>
          </ac:cxnSpMkLst>
        </pc:cxnChg>
        <pc:cxnChg chg="add mod">
          <ac:chgData name="William Grey" userId="37b73424-c081-4fc2-b1af-363f4f3fd4f3" providerId="ADAL" clId="{E0EDE29C-AEBD-49C5-8DED-31A471C4677E}" dt="2019-05-29T08:48:37.552" v="328" actId="14100"/>
          <ac:cxnSpMkLst>
            <pc:docMk/>
            <pc:sldMk cId="1341138283" sldId="291"/>
            <ac:cxnSpMk id="10" creationId="{4701F37F-E9F3-435A-A73B-5EA64BDA03E8}"/>
          </ac:cxnSpMkLst>
        </pc:cxnChg>
        <pc:cxnChg chg="add mod">
          <ac:chgData name="William Grey" userId="37b73424-c081-4fc2-b1af-363f4f3fd4f3" providerId="ADAL" clId="{E0EDE29C-AEBD-49C5-8DED-31A471C4677E}" dt="2019-05-29T08:48:48.867" v="331" actId="14100"/>
          <ac:cxnSpMkLst>
            <pc:docMk/>
            <pc:sldMk cId="1341138283" sldId="291"/>
            <ac:cxnSpMk id="13" creationId="{1BA96FA7-A243-47DC-B08F-0290E87AEEEB}"/>
          </ac:cxnSpMkLst>
        </pc:cxnChg>
      </pc:sldChg>
      <pc:sldChg chg="addSp delSp modSp add del">
        <pc:chgData name="William Grey" userId="37b73424-c081-4fc2-b1af-363f4f3fd4f3" providerId="ADAL" clId="{E0EDE29C-AEBD-49C5-8DED-31A471C4677E}" dt="2019-05-29T14:58:55.809" v="5441" actId="2696"/>
        <pc:sldMkLst>
          <pc:docMk/>
          <pc:sldMk cId="1522554956" sldId="292"/>
        </pc:sldMkLst>
        <pc:spChg chg="add mod">
          <ac:chgData name="William Grey" userId="37b73424-c081-4fc2-b1af-363f4f3fd4f3" providerId="ADAL" clId="{E0EDE29C-AEBD-49C5-8DED-31A471C4677E}" dt="2019-05-29T14:51:02.716" v="4437"/>
          <ac:spMkLst>
            <pc:docMk/>
            <pc:sldMk cId="1522554956" sldId="292"/>
            <ac:spMk id="6" creationId="{27756C5B-A48F-49B1-9297-E3A1F76E30AF}"/>
          </ac:spMkLst>
        </pc:spChg>
        <pc:graphicFrameChg chg="del mod modGraphic">
          <ac:chgData name="William Grey" userId="37b73424-c081-4fc2-b1af-363f4f3fd4f3" providerId="ADAL" clId="{E0EDE29C-AEBD-49C5-8DED-31A471C4677E}" dt="2019-05-29T14:51:02.716" v="4437"/>
          <ac:graphicFrameMkLst>
            <pc:docMk/>
            <pc:sldMk cId="1522554956" sldId="292"/>
            <ac:graphicFrameMk id="4" creationId="{10E7DDA9-D19D-43B0-AB02-2B5626DB0350}"/>
          </ac:graphicFrameMkLst>
        </pc:graphicFrameChg>
        <pc:graphicFrameChg chg="add del mod modGraphic">
          <ac:chgData name="William Grey" userId="37b73424-c081-4fc2-b1af-363f4f3fd4f3" providerId="ADAL" clId="{E0EDE29C-AEBD-49C5-8DED-31A471C4677E}" dt="2019-05-29T14:51:02.716" v="4437"/>
          <ac:graphicFrameMkLst>
            <pc:docMk/>
            <pc:sldMk cId="1522554956" sldId="292"/>
            <ac:graphicFrameMk id="5" creationId="{F0F7C4EC-FABE-48C8-89C0-63AAADEB316A}"/>
          </ac:graphicFrameMkLst>
        </pc:graphicFrameChg>
      </pc:sldChg>
      <pc:sldChg chg="del">
        <pc:chgData name="William Grey" userId="37b73424-c081-4fc2-b1af-363f4f3fd4f3" providerId="ADAL" clId="{E0EDE29C-AEBD-49C5-8DED-31A471C4677E}" dt="2019-05-28T19:58:49.283" v="12" actId="2696"/>
        <pc:sldMkLst>
          <pc:docMk/>
          <pc:sldMk cId="1718608313" sldId="292"/>
        </pc:sldMkLst>
      </pc:sldChg>
      <pc:sldChg chg="del">
        <pc:chgData name="William Grey" userId="37b73424-c081-4fc2-b1af-363f4f3fd4f3" providerId="ADAL" clId="{E0EDE29C-AEBD-49C5-8DED-31A471C4677E}" dt="2019-05-28T19:58:49.098" v="11" actId="2696"/>
        <pc:sldMkLst>
          <pc:docMk/>
          <pc:sldMk cId="2973241809" sldId="293"/>
        </pc:sldMkLst>
      </pc:sldChg>
      <pc:sldChg chg="modSp add del">
        <pc:chgData name="William Grey" userId="37b73424-c081-4fc2-b1af-363f4f3fd4f3" providerId="ADAL" clId="{E0EDE29C-AEBD-49C5-8DED-31A471C4677E}" dt="2019-05-29T09:03:28.906" v="666" actId="2696"/>
        <pc:sldMkLst>
          <pc:docMk/>
          <pc:sldMk cId="3352864642" sldId="293"/>
        </pc:sldMkLst>
        <pc:spChg chg="mod">
          <ac:chgData name="William Grey" userId="37b73424-c081-4fc2-b1af-363f4f3fd4f3" providerId="ADAL" clId="{E0EDE29C-AEBD-49C5-8DED-31A471C4677E}" dt="2019-05-29T08:54:54.730" v="463" actId="20577"/>
          <ac:spMkLst>
            <pc:docMk/>
            <pc:sldMk cId="3352864642" sldId="293"/>
            <ac:spMk id="2" creationId="{31BA983A-B6AE-4A4A-AE03-E99F77BAB41E}"/>
          </ac:spMkLst>
        </pc:spChg>
      </pc:sldChg>
      <pc:sldChg chg="add del">
        <pc:chgData name="William Grey" userId="37b73424-c081-4fc2-b1af-363f4f3fd4f3" providerId="ADAL" clId="{E0EDE29C-AEBD-49C5-8DED-31A471C4677E}" dt="2019-05-29T09:01:11.964" v="665" actId="2696"/>
        <pc:sldMkLst>
          <pc:docMk/>
          <pc:sldMk cId="2899795307" sldId="294"/>
        </pc:sldMkLst>
      </pc:sldChg>
      <pc:sldChg chg="del">
        <pc:chgData name="William Grey" userId="37b73424-c081-4fc2-b1af-363f4f3fd4f3" providerId="ADAL" clId="{E0EDE29C-AEBD-49C5-8DED-31A471C4677E}" dt="2019-05-28T19:58:47.610" v="2" actId="2696"/>
        <pc:sldMkLst>
          <pc:docMk/>
          <pc:sldMk cId="3756223695" sldId="294"/>
        </pc:sldMkLst>
      </pc:sldChg>
      <pc:sldChg chg="del">
        <pc:chgData name="William Grey" userId="37b73424-c081-4fc2-b1af-363f4f3fd4f3" providerId="ADAL" clId="{E0EDE29C-AEBD-49C5-8DED-31A471C4677E}" dt="2019-05-28T19:58:47.325" v="1" actId="2696"/>
        <pc:sldMkLst>
          <pc:docMk/>
          <pc:sldMk cId="792452004" sldId="295"/>
        </pc:sldMkLst>
      </pc:sldChg>
      <pc:sldChg chg="addSp modSp add ord">
        <pc:chgData name="William Grey" userId="37b73424-c081-4fc2-b1af-363f4f3fd4f3" providerId="ADAL" clId="{E0EDE29C-AEBD-49C5-8DED-31A471C4677E}" dt="2019-05-29T14:53:10.623" v="4554" actId="20577"/>
        <pc:sldMkLst>
          <pc:docMk/>
          <pc:sldMk cId="1188464627" sldId="295"/>
        </pc:sldMkLst>
        <pc:spChg chg="mod">
          <ac:chgData name="William Grey" userId="37b73424-c081-4fc2-b1af-363f4f3fd4f3" providerId="ADAL" clId="{E0EDE29C-AEBD-49C5-8DED-31A471C4677E}" dt="2019-05-29T14:53:10.623" v="4554" actId="20577"/>
          <ac:spMkLst>
            <pc:docMk/>
            <pc:sldMk cId="1188464627" sldId="295"/>
            <ac:spMk id="3" creationId="{BDDEDBCA-73D7-4288-AD8E-0BD193E2E487}"/>
          </ac:spMkLst>
        </pc:spChg>
        <pc:graphicFrameChg chg="add mod">
          <ac:chgData name="William Grey" userId="37b73424-c081-4fc2-b1af-363f4f3fd4f3" providerId="ADAL" clId="{E0EDE29C-AEBD-49C5-8DED-31A471C4677E}" dt="2019-05-29T14:51:09.102" v="4439" actId="1076"/>
          <ac:graphicFrameMkLst>
            <pc:docMk/>
            <pc:sldMk cId="1188464627" sldId="295"/>
            <ac:graphicFrameMk id="4" creationId="{AB8F4957-9431-46B9-AB17-10C5A837DA87}"/>
          </ac:graphicFrameMkLst>
        </pc:graphicFrameChg>
        <pc:graphicFrameChg chg="add mod">
          <ac:chgData name="William Grey" userId="37b73424-c081-4fc2-b1af-363f4f3fd4f3" providerId="ADAL" clId="{E0EDE29C-AEBD-49C5-8DED-31A471C4677E}" dt="2019-05-29T14:51:09.102" v="4439" actId="1076"/>
          <ac:graphicFrameMkLst>
            <pc:docMk/>
            <pc:sldMk cId="1188464627" sldId="295"/>
            <ac:graphicFrameMk id="5" creationId="{A83CD45E-E886-4780-88FF-3ADF9E658A77}"/>
          </ac:graphicFrameMkLst>
        </pc:graphicFrameChg>
      </pc:sldChg>
      <pc:sldChg chg="addSp delSp modSp add ord">
        <pc:chgData name="William Grey" userId="37b73424-c081-4fc2-b1af-363f4f3fd4f3" providerId="ADAL" clId="{E0EDE29C-AEBD-49C5-8DED-31A471C4677E}" dt="2019-05-29T14:35:03.048" v="3726" actId="1076"/>
        <pc:sldMkLst>
          <pc:docMk/>
          <pc:sldMk cId="453526401" sldId="296"/>
        </pc:sldMkLst>
        <pc:spChg chg="del mod">
          <ac:chgData name="William Grey" userId="37b73424-c081-4fc2-b1af-363f4f3fd4f3" providerId="ADAL" clId="{E0EDE29C-AEBD-49C5-8DED-31A471C4677E}" dt="2019-05-29T14:31:59.096" v="3695" actId="478"/>
          <ac:spMkLst>
            <pc:docMk/>
            <pc:sldMk cId="453526401" sldId="296"/>
            <ac:spMk id="2" creationId="{EF87776A-5D97-49D5-B5E9-C6DC8337B3A5}"/>
          </ac:spMkLst>
        </pc:spChg>
        <pc:spChg chg="add del mod">
          <ac:chgData name="William Grey" userId="37b73424-c081-4fc2-b1af-363f4f3fd4f3" providerId="ADAL" clId="{E0EDE29C-AEBD-49C5-8DED-31A471C4677E}" dt="2019-05-29T11:56:40.309" v="939" actId="478"/>
          <ac:spMkLst>
            <pc:docMk/>
            <pc:sldMk cId="453526401" sldId="296"/>
            <ac:spMk id="12" creationId="{046DDEED-0F2D-4F75-8EEA-9294A90F1E96}"/>
          </ac:spMkLst>
        </pc:spChg>
        <pc:spChg chg="add mod">
          <ac:chgData name="William Grey" userId="37b73424-c081-4fc2-b1af-363f4f3fd4f3" providerId="ADAL" clId="{E0EDE29C-AEBD-49C5-8DED-31A471C4677E}" dt="2019-05-29T14:32:21.016" v="3700" actId="1076"/>
          <ac:spMkLst>
            <pc:docMk/>
            <pc:sldMk cId="453526401" sldId="296"/>
            <ac:spMk id="14" creationId="{6354C6B3-FB8B-45E5-BB6E-C99CA43CC79B}"/>
          </ac:spMkLst>
        </pc:spChg>
        <pc:spChg chg="add mod">
          <ac:chgData name="William Grey" userId="37b73424-c081-4fc2-b1af-363f4f3fd4f3" providerId="ADAL" clId="{E0EDE29C-AEBD-49C5-8DED-31A471C4677E}" dt="2019-05-29T14:32:21.016" v="3700" actId="1076"/>
          <ac:spMkLst>
            <pc:docMk/>
            <pc:sldMk cId="453526401" sldId="296"/>
            <ac:spMk id="15" creationId="{FE912224-14B8-4C7B-A8F5-BC88545D8DEC}"/>
          </ac:spMkLst>
        </pc:spChg>
        <pc:spChg chg="add mod">
          <ac:chgData name="William Grey" userId="37b73424-c081-4fc2-b1af-363f4f3fd4f3" providerId="ADAL" clId="{E0EDE29C-AEBD-49C5-8DED-31A471C4677E}" dt="2019-05-29T14:32:21.016" v="3700" actId="1076"/>
          <ac:spMkLst>
            <pc:docMk/>
            <pc:sldMk cId="453526401" sldId="296"/>
            <ac:spMk id="16" creationId="{EDE81B9C-ECCA-4E0A-A84F-60EBC12C2E69}"/>
          </ac:spMkLst>
        </pc:spChg>
        <pc:spChg chg="add mod">
          <ac:chgData name="William Grey" userId="37b73424-c081-4fc2-b1af-363f4f3fd4f3" providerId="ADAL" clId="{E0EDE29C-AEBD-49C5-8DED-31A471C4677E}" dt="2019-05-29T14:32:21.016" v="3700" actId="1076"/>
          <ac:spMkLst>
            <pc:docMk/>
            <pc:sldMk cId="453526401" sldId="296"/>
            <ac:spMk id="17" creationId="{4C3373CD-B350-455B-9C91-313596B3B525}"/>
          </ac:spMkLst>
        </pc:spChg>
        <pc:spChg chg="add mod">
          <ac:chgData name="William Grey" userId="37b73424-c081-4fc2-b1af-363f4f3fd4f3" providerId="ADAL" clId="{E0EDE29C-AEBD-49C5-8DED-31A471C4677E}" dt="2019-05-29T14:32:21.016" v="3700" actId="1076"/>
          <ac:spMkLst>
            <pc:docMk/>
            <pc:sldMk cId="453526401" sldId="296"/>
            <ac:spMk id="18" creationId="{6E0B4971-53D8-46B2-8D7A-97446563E71E}"/>
          </ac:spMkLst>
        </pc:spChg>
        <pc:spChg chg="add mod">
          <ac:chgData name="William Grey" userId="37b73424-c081-4fc2-b1af-363f4f3fd4f3" providerId="ADAL" clId="{E0EDE29C-AEBD-49C5-8DED-31A471C4677E}" dt="2019-05-29T14:32:21.016" v="3700" actId="1076"/>
          <ac:spMkLst>
            <pc:docMk/>
            <pc:sldMk cId="453526401" sldId="296"/>
            <ac:spMk id="19" creationId="{2CFDA418-0BBF-486F-9EC5-1F60541AC79F}"/>
          </ac:spMkLst>
        </pc:spChg>
        <pc:spChg chg="add mod">
          <ac:chgData name="William Grey" userId="37b73424-c081-4fc2-b1af-363f4f3fd4f3" providerId="ADAL" clId="{E0EDE29C-AEBD-49C5-8DED-31A471C4677E}" dt="2019-05-29T14:32:35.145" v="3702" actId="1076"/>
          <ac:spMkLst>
            <pc:docMk/>
            <pc:sldMk cId="453526401" sldId="296"/>
            <ac:spMk id="21" creationId="{BA8FD408-3393-4973-95AD-DBB416CC8054}"/>
          </ac:spMkLst>
        </pc:spChg>
        <pc:spChg chg="add mod">
          <ac:chgData name="William Grey" userId="37b73424-c081-4fc2-b1af-363f4f3fd4f3" providerId="ADAL" clId="{E0EDE29C-AEBD-49C5-8DED-31A471C4677E}" dt="2019-05-29T14:32:35.145" v="3702" actId="1076"/>
          <ac:spMkLst>
            <pc:docMk/>
            <pc:sldMk cId="453526401" sldId="296"/>
            <ac:spMk id="22" creationId="{11ACA1DA-6B17-4AC8-BEEA-B12D95CB75E6}"/>
          </ac:spMkLst>
        </pc:spChg>
        <pc:spChg chg="add mod">
          <ac:chgData name="William Grey" userId="37b73424-c081-4fc2-b1af-363f4f3fd4f3" providerId="ADAL" clId="{E0EDE29C-AEBD-49C5-8DED-31A471C4677E}" dt="2019-05-29T14:32:35.145" v="3702" actId="1076"/>
          <ac:spMkLst>
            <pc:docMk/>
            <pc:sldMk cId="453526401" sldId="296"/>
            <ac:spMk id="23" creationId="{13CC0CF2-1B24-4522-8786-DA8EAFED4C06}"/>
          </ac:spMkLst>
        </pc:spChg>
        <pc:spChg chg="add mod">
          <ac:chgData name="William Grey" userId="37b73424-c081-4fc2-b1af-363f4f3fd4f3" providerId="ADAL" clId="{E0EDE29C-AEBD-49C5-8DED-31A471C4677E}" dt="2019-05-29T14:32:35.145" v="3702" actId="1076"/>
          <ac:spMkLst>
            <pc:docMk/>
            <pc:sldMk cId="453526401" sldId="296"/>
            <ac:spMk id="24" creationId="{833BE729-650D-4D5F-AC5B-BC5DF4099EC3}"/>
          </ac:spMkLst>
        </pc:spChg>
        <pc:spChg chg="add mod">
          <ac:chgData name="William Grey" userId="37b73424-c081-4fc2-b1af-363f4f3fd4f3" providerId="ADAL" clId="{E0EDE29C-AEBD-49C5-8DED-31A471C4677E}" dt="2019-05-29T14:32:35.145" v="3702" actId="1076"/>
          <ac:spMkLst>
            <pc:docMk/>
            <pc:sldMk cId="453526401" sldId="296"/>
            <ac:spMk id="25" creationId="{10FD0E82-E44D-442E-BC0E-F2C3DED6DE5E}"/>
          </ac:spMkLst>
        </pc:spChg>
        <pc:spChg chg="add mod">
          <ac:chgData name="William Grey" userId="37b73424-c081-4fc2-b1af-363f4f3fd4f3" providerId="ADAL" clId="{E0EDE29C-AEBD-49C5-8DED-31A471C4677E}" dt="2019-05-29T14:32:35.145" v="3702" actId="1076"/>
          <ac:spMkLst>
            <pc:docMk/>
            <pc:sldMk cId="453526401" sldId="296"/>
            <ac:spMk id="26" creationId="{22B47E45-F143-4AA5-864A-16D00A236D63}"/>
          </ac:spMkLst>
        </pc:spChg>
        <pc:spChg chg="add del mod">
          <ac:chgData name="William Grey" userId="37b73424-c081-4fc2-b1af-363f4f3fd4f3" providerId="ADAL" clId="{E0EDE29C-AEBD-49C5-8DED-31A471C4677E}" dt="2019-05-29T12:02:43.444" v="1021" actId="478"/>
          <ac:spMkLst>
            <pc:docMk/>
            <pc:sldMk cId="453526401" sldId="296"/>
            <ac:spMk id="28" creationId="{9C9B3BBC-BCFB-464C-8B78-6CB3DB2D13D0}"/>
          </ac:spMkLst>
        </pc:spChg>
        <pc:spChg chg="add mod">
          <ac:chgData name="William Grey" userId="37b73424-c081-4fc2-b1af-363f4f3fd4f3" providerId="ADAL" clId="{E0EDE29C-AEBD-49C5-8DED-31A471C4677E}" dt="2019-05-29T14:33:19.273" v="3712" actId="1076"/>
          <ac:spMkLst>
            <pc:docMk/>
            <pc:sldMk cId="453526401" sldId="296"/>
            <ac:spMk id="29" creationId="{6FDFFF3D-1806-4E4C-B04A-CB40749C93B1}"/>
          </ac:spMkLst>
        </pc:spChg>
        <pc:spChg chg="add del mod">
          <ac:chgData name="William Grey" userId="37b73424-c081-4fc2-b1af-363f4f3fd4f3" providerId="ADAL" clId="{E0EDE29C-AEBD-49C5-8DED-31A471C4677E}" dt="2019-05-29T12:02:40.912" v="1020" actId="478"/>
          <ac:spMkLst>
            <pc:docMk/>
            <pc:sldMk cId="453526401" sldId="296"/>
            <ac:spMk id="30" creationId="{A5C501A4-31CB-4C88-9315-EC5B55D9DBB7}"/>
          </ac:spMkLst>
        </pc:spChg>
        <pc:spChg chg="add del mod">
          <ac:chgData name="William Grey" userId="37b73424-c081-4fc2-b1af-363f4f3fd4f3" providerId="ADAL" clId="{E0EDE29C-AEBD-49C5-8DED-31A471C4677E}" dt="2019-05-29T12:02:46.033" v="1022" actId="478"/>
          <ac:spMkLst>
            <pc:docMk/>
            <pc:sldMk cId="453526401" sldId="296"/>
            <ac:spMk id="31" creationId="{AC708C3D-ED9F-4A72-92BF-680011ABE6B5}"/>
          </ac:spMkLst>
        </pc:spChg>
        <pc:spChg chg="add mod">
          <ac:chgData name="William Grey" userId="37b73424-c081-4fc2-b1af-363f4f3fd4f3" providerId="ADAL" clId="{E0EDE29C-AEBD-49C5-8DED-31A471C4677E}" dt="2019-05-29T14:33:19.273" v="3712" actId="1076"/>
          <ac:spMkLst>
            <pc:docMk/>
            <pc:sldMk cId="453526401" sldId="296"/>
            <ac:spMk id="32" creationId="{0457FDC3-0354-4A96-82D6-2604D12EF8F6}"/>
          </ac:spMkLst>
        </pc:spChg>
        <pc:spChg chg="add mod">
          <ac:chgData name="William Grey" userId="37b73424-c081-4fc2-b1af-363f4f3fd4f3" providerId="ADAL" clId="{E0EDE29C-AEBD-49C5-8DED-31A471C4677E}" dt="2019-05-29T14:33:19.273" v="3712" actId="1076"/>
          <ac:spMkLst>
            <pc:docMk/>
            <pc:sldMk cId="453526401" sldId="296"/>
            <ac:spMk id="33" creationId="{BCC4A657-A28E-4D6B-B0FC-60AFF2C247D7}"/>
          </ac:spMkLst>
        </pc:spChg>
        <pc:spChg chg="add mod">
          <ac:chgData name="William Grey" userId="37b73424-c081-4fc2-b1af-363f4f3fd4f3" providerId="ADAL" clId="{E0EDE29C-AEBD-49C5-8DED-31A471C4677E}" dt="2019-05-29T14:33:19.273" v="3712" actId="1076"/>
          <ac:spMkLst>
            <pc:docMk/>
            <pc:sldMk cId="453526401" sldId="296"/>
            <ac:spMk id="34" creationId="{EC95FC5A-0EE2-4339-BCB7-A78E28132F9F}"/>
          </ac:spMkLst>
        </pc:spChg>
        <pc:spChg chg="add mod">
          <ac:chgData name="William Grey" userId="37b73424-c081-4fc2-b1af-363f4f3fd4f3" providerId="ADAL" clId="{E0EDE29C-AEBD-49C5-8DED-31A471C4677E}" dt="2019-05-29T14:33:19.273" v="3712" actId="1076"/>
          <ac:spMkLst>
            <pc:docMk/>
            <pc:sldMk cId="453526401" sldId="296"/>
            <ac:spMk id="35" creationId="{11479449-6C36-40A0-950D-B8529A8D71C5}"/>
          </ac:spMkLst>
        </pc:spChg>
        <pc:spChg chg="add mod">
          <ac:chgData name="William Grey" userId="37b73424-c081-4fc2-b1af-363f4f3fd4f3" providerId="ADAL" clId="{E0EDE29C-AEBD-49C5-8DED-31A471C4677E}" dt="2019-05-29T14:33:19.273" v="3712" actId="1076"/>
          <ac:spMkLst>
            <pc:docMk/>
            <pc:sldMk cId="453526401" sldId="296"/>
            <ac:spMk id="36" creationId="{6FE13F3F-9193-4A6E-9467-55D4B49CB7A7}"/>
          </ac:spMkLst>
        </pc:spChg>
        <pc:spChg chg="add del mod">
          <ac:chgData name="William Grey" userId="37b73424-c081-4fc2-b1af-363f4f3fd4f3" providerId="ADAL" clId="{E0EDE29C-AEBD-49C5-8DED-31A471C4677E}" dt="2019-05-29T12:05:21.362" v="1054" actId="478"/>
          <ac:spMkLst>
            <pc:docMk/>
            <pc:sldMk cId="453526401" sldId="296"/>
            <ac:spMk id="38" creationId="{8D981AAF-46EB-4949-8E80-ABA2744F2A67}"/>
          </ac:spMkLst>
        </pc:spChg>
        <pc:spChg chg="add del mod">
          <ac:chgData name="William Grey" userId="37b73424-c081-4fc2-b1af-363f4f3fd4f3" providerId="ADAL" clId="{E0EDE29C-AEBD-49C5-8DED-31A471C4677E}" dt="2019-05-29T12:05:37.200" v="1057" actId="478"/>
          <ac:spMkLst>
            <pc:docMk/>
            <pc:sldMk cId="453526401" sldId="296"/>
            <ac:spMk id="39" creationId="{F4448026-0114-4EC6-9340-611A8CC0DCAB}"/>
          </ac:spMkLst>
        </pc:spChg>
        <pc:spChg chg="add del mod">
          <ac:chgData name="William Grey" userId="37b73424-c081-4fc2-b1af-363f4f3fd4f3" providerId="ADAL" clId="{E0EDE29C-AEBD-49C5-8DED-31A471C4677E}" dt="2019-05-29T12:05:42.392" v="1058" actId="478"/>
          <ac:spMkLst>
            <pc:docMk/>
            <pc:sldMk cId="453526401" sldId="296"/>
            <ac:spMk id="40" creationId="{75812458-3DFD-417F-8ED5-9316B3375BF8}"/>
          </ac:spMkLst>
        </pc:spChg>
        <pc:spChg chg="add del mod">
          <ac:chgData name="William Grey" userId="37b73424-c081-4fc2-b1af-363f4f3fd4f3" providerId="ADAL" clId="{E0EDE29C-AEBD-49C5-8DED-31A471C4677E}" dt="2019-05-29T12:05:21.362" v="1054" actId="478"/>
          <ac:spMkLst>
            <pc:docMk/>
            <pc:sldMk cId="453526401" sldId="296"/>
            <ac:spMk id="41" creationId="{2D838FF5-3BFD-454B-9480-4B336AB2BA0B}"/>
          </ac:spMkLst>
        </pc:spChg>
        <pc:spChg chg="add del mod">
          <ac:chgData name="William Grey" userId="37b73424-c081-4fc2-b1af-363f4f3fd4f3" providerId="ADAL" clId="{E0EDE29C-AEBD-49C5-8DED-31A471C4677E}" dt="2019-05-29T12:05:26.890" v="1055" actId="478"/>
          <ac:spMkLst>
            <pc:docMk/>
            <pc:sldMk cId="453526401" sldId="296"/>
            <ac:spMk id="42" creationId="{C8033EF8-A961-470D-B4F6-5BA22F743B1D}"/>
          </ac:spMkLst>
        </pc:spChg>
        <pc:spChg chg="add del mod">
          <ac:chgData name="William Grey" userId="37b73424-c081-4fc2-b1af-363f4f3fd4f3" providerId="ADAL" clId="{E0EDE29C-AEBD-49C5-8DED-31A471C4677E}" dt="2019-05-29T12:05:31.071" v="1056" actId="478"/>
          <ac:spMkLst>
            <pc:docMk/>
            <pc:sldMk cId="453526401" sldId="296"/>
            <ac:spMk id="43" creationId="{FCBFB4F3-96F7-4AF5-AFA3-D33EFB406566}"/>
          </ac:spMkLst>
        </pc:spChg>
        <pc:spChg chg="add mod">
          <ac:chgData name="William Grey" userId="37b73424-c081-4fc2-b1af-363f4f3fd4f3" providerId="ADAL" clId="{E0EDE29C-AEBD-49C5-8DED-31A471C4677E}" dt="2019-05-29T14:32:05.353" v="3697" actId="1076"/>
          <ac:spMkLst>
            <pc:docMk/>
            <pc:sldMk cId="453526401" sldId="296"/>
            <ac:spMk id="45" creationId="{DB081245-4ECF-47A4-B50F-E166069098F6}"/>
          </ac:spMkLst>
        </pc:spChg>
        <pc:spChg chg="add mod">
          <ac:chgData name="William Grey" userId="37b73424-c081-4fc2-b1af-363f4f3fd4f3" providerId="ADAL" clId="{E0EDE29C-AEBD-49C5-8DED-31A471C4677E}" dt="2019-05-29T14:32:13.003" v="3699" actId="1076"/>
          <ac:spMkLst>
            <pc:docMk/>
            <pc:sldMk cId="453526401" sldId="296"/>
            <ac:spMk id="46" creationId="{3A7E64C4-A7B5-4ACC-845B-EA69630F6B5E}"/>
          </ac:spMkLst>
        </pc:spChg>
        <pc:spChg chg="add mod">
          <ac:chgData name="William Grey" userId="37b73424-c081-4fc2-b1af-363f4f3fd4f3" providerId="ADAL" clId="{E0EDE29C-AEBD-49C5-8DED-31A471C4677E}" dt="2019-05-29T14:32:25.076" v="3701" actId="1076"/>
          <ac:spMkLst>
            <pc:docMk/>
            <pc:sldMk cId="453526401" sldId="296"/>
            <ac:spMk id="47" creationId="{77B64865-435F-45A9-929B-9E07A3C6DEA9}"/>
          </ac:spMkLst>
        </pc:spChg>
        <pc:spChg chg="add del mod">
          <ac:chgData name="William Grey" userId="37b73424-c081-4fc2-b1af-363f4f3fd4f3" providerId="ADAL" clId="{E0EDE29C-AEBD-49C5-8DED-31A471C4677E}" dt="2019-05-29T14:32:02.210" v="3696" actId="478"/>
          <ac:spMkLst>
            <pc:docMk/>
            <pc:sldMk cId="453526401" sldId="296"/>
            <ac:spMk id="49" creationId="{782F1048-5483-4B7C-918C-23AF9FB445DF}"/>
          </ac:spMkLst>
        </pc:spChg>
        <pc:spChg chg="add mod">
          <ac:chgData name="William Grey" userId="37b73424-c081-4fc2-b1af-363f4f3fd4f3" providerId="ADAL" clId="{E0EDE29C-AEBD-49C5-8DED-31A471C4677E}" dt="2019-05-29T14:33:23.144" v="3713" actId="1076"/>
          <ac:spMkLst>
            <pc:docMk/>
            <pc:sldMk cId="453526401" sldId="296"/>
            <ac:spMk id="50" creationId="{246FCE04-1661-4BF3-890B-69A889F2D51E}"/>
          </ac:spMkLst>
        </pc:spChg>
        <pc:spChg chg="add mod">
          <ac:chgData name="William Grey" userId="37b73424-c081-4fc2-b1af-363f4f3fd4f3" providerId="ADAL" clId="{E0EDE29C-AEBD-49C5-8DED-31A471C4677E}" dt="2019-05-29T14:34:20.815" v="3719" actId="1076"/>
          <ac:spMkLst>
            <pc:docMk/>
            <pc:sldMk cId="453526401" sldId="296"/>
            <ac:spMk id="51" creationId="{CAF19FDA-749B-4FA8-BE5A-B4260069AB8C}"/>
          </ac:spMkLst>
        </pc:spChg>
        <pc:spChg chg="add mod">
          <ac:chgData name="William Grey" userId="37b73424-c081-4fc2-b1af-363f4f3fd4f3" providerId="ADAL" clId="{E0EDE29C-AEBD-49C5-8DED-31A471C4677E}" dt="2019-05-29T14:35:03.048" v="3726" actId="1076"/>
          <ac:spMkLst>
            <pc:docMk/>
            <pc:sldMk cId="453526401" sldId="296"/>
            <ac:spMk id="52" creationId="{DD68DCFE-319E-4955-9CDC-2C268DDFE83B}"/>
          </ac:spMkLst>
        </pc:spChg>
        <pc:graphicFrameChg chg="del mod modGraphic">
          <ac:chgData name="William Grey" userId="37b73424-c081-4fc2-b1af-363f4f3fd4f3" providerId="ADAL" clId="{E0EDE29C-AEBD-49C5-8DED-31A471C4677E}" dt="2019-05-29T11:56:35.694" v="938" actId="478"/>
          <ac:graphicFrameMkLst>
            <pc:docMk/>
            <pc:sldMk cId="453526401" sldId="296"/>
            <ac:graphicFrameMk id="4" creationId="{D31A5C3B-E26B-4945-928D-8E6F761CA7EF}"/>
          </ac:graphicFrameMkLst>
        </pc:graphicFrameChg>
        <pc:graphicFrameChg chg="add del mod">
          <ac:chgData name="William Grey" userId="37b73424-c081-4fc2-b1af-363f4f3fd4f3" providerId="ADAL" clId="{E0EDE29C-AEBD-49C5-8DED-31A471C4677E}" dt="2019-05-29T11:56:35.694" v="938" actId="478"/>
          <ac:graphicFrameMkLst>
            <pc:docMk/>
            <pc:sldMk cId="453526401" sldId="296"/>
            <ac:graphicFrameMk id="5" creationId="{812AD95B-D875-4138-BDD6-8420185D56B1}"/>
          </ac:graphicFrameMkLst>
        </pc:graphicFrameChg>
        <pc:graphicFrameChg chg="add del mod">
          <ac:chgData name="William Grey" userId="37b73424-c081-4fc2-b1af-363f4f3fd4f3" providerId="ADAL" clId="{E0EDE29C-AEBD-49C5-8DED-31A471C4677E}" dt="2019-05-29T11:56:35.694" v="938" actId="478"/>
          <ac:graphicFrameMkLst>
            <pc:docMk/>
            <pc:sldMk cId="453526401" sldId="296"/>
            <ac:graphicFrameMk id="6" creationId="{1F3F477F-8DE3-4FD3-8848-CBD1353A9544}"/>
          </ac:graphicFrameMkLst>
        </pc:graphicFrameChg>
        <pc:graphicFrameChg chg="add del mod">
          <ac:chgData name="William Grey" userId="37b73424-c081-4fc2-b1af-363f4f3fd4f3" providerId="ADAL" clId="{E0EDE29C-AEBD-49C5-8DED-31A471C4677E}" dt="2019-05-29T11:56:35.694" v="938" actId="478"/>
          <ac:graphicFrameMkLst>
            <pc:docMk/>
            <pc:sldMk cId="453526401" sldId="296"/>
            <ac:graphicFrameMk id="7" creationId="{EB6BDAF1-F133-41EB-869B-2F5F2A6000D2}"/>
          </ac:graphicFrameMkLst>
        </pc:graphicFrameChg>
        <pc:graphicFrameChg chg="add del mod">
          <ac:chgData name="William Grey" userId="37b73424-c081-4fc2-b1af-363f4f3fd4f3" providerId="ADAL" clId="{E0EDE29C-AEBD-49C5-8DED-31A471C4677E}" dt="2019-05-29T11:56:35.694" v="938" actId="478"/>
          <ac:graphicFrameMkLst>
            <pc:docMk/>
            <pc:sldMk cId="453526401" sldId="296"/>
            <ac:graphicFrameMk id="8" creationId="{3229F64B-D187-47A1-A028-E475C252642F}"/>
          </ac:graphicFrameMkLst>
        </pc:graphicFrameChg>
        <pc:graphicFrameChg chg="add del mod">
          <ac:chgData name="William Grey" userId="37b73424-c081-4fc2-b1af-363f4f3fd4f3" providerId="ADAL" clId="{E0EDE29C-AEBD-49C5-8DED-31A471C4677E}" dt="2019-05-29T11:56:35.694" v="938" actId="478"/>
          <ac:graphicFrameMkLst>
            <pc:docMk/>
            <pc:sldMk cId="453526401" sldId="296"/>
            <ac:graphicFrameMk id="9" creationId="{FA708B5E-A6F4-401B-BDA3-4FFD31D4EEF7}"/>
          </ac:graphicFrameMkLst>
        </pc:graphicFrameChg>
        <pc:graphicFrameChg chg="add mod modGraphic">
          <ac:chgData name="William Grey" userId="37b73424-c081-4fc2-b1af-363f4f3fd4f3" providerId="ADAL" clId="{E0EDE29C-AEBD-49C5-8DED-31A471C4677E}" dt="2019-05-29T14:32:08.993" v="3698" actId="1076"/>
          <ac:graphicFrameMkLst>
            <pc:docMk/>
            <pc:sldMk cId="453526401" sldId="296"/>
            <ac:graphicFrameMk id="10" creationId="{3B61CB3C-C4E6-412F-A3F3-2378F5A1E671}"/>
          </ac:graphicFrameMkLst>
        </pc:graphicFrameChg>
        <pc:graphicFrameChg chg="add mod modGraphic">
          <ac:chgData name="William Grey" userId="37b73424-c081-4fc2-b1af-363f4f3fd4f3" providerId="ADAL" clId="{E0EDE29C-AEBD-49C5-8DED-31A471C4677E}" dt="2019-05-29T14:32:21.016" v="3700" actId="1076"/>
          <ac:graphicFrameMkLst>
            <pc:docMk/>
            <pc:sldMk cId="453526401" sldId="296"/>
            <ac:graphicFrameMk id="13" creationId="{DD767FC1-6B5D-4558-8685-735A1FE3B8F8}"/>
          </ac:graphicFrameMkLst>
        </pc:graphicFrameChg>
        <pc:graphicFrameChg chg="add mod modGraphic">
          <ac:chgData name="William Grey" userId="37b73424-c081-4fc2-b1af-363f4f3fd4f3" providerId="ADAL" clId="{E0EDE29C-AEBD-49C5-8DED-31A471C4677E}" dt="2019-05-29T14:32:35.145" v="3702" actId="1076"/>
          <ac:graphicFrameMkLst>
            <pc:docMk/>
            <pc:sldMk cId="453526401" sldId="296"/>
            <ac:graphicFrameMk id="20" creationId="{2E2F1E88-088C-4E08-B81F-26386738F66F}"/>
          </ac:graphicFrameMkLst>
        </pc:graphicFrameChg>
        <pc:graphicFrameChg chg="add mod modGraphic">
          <ac:chgData name="William Grey" userId="37b73424-c081-4fc2-b1af-363f4f3fd4f3" providerId="ADAL" clId="{E0EDE29C-AEBD-49C5-8DED-31A471C4677E}" dt="2019-05-29T14:33:19.273" v="3712" actId="1076"/>
          <ac:graphicFrameMkLst>
            <pc:docMk/>
            <pc:sldMk cId="453526401" sldId="296"/>
            <ac:graphicFrameMk id="27" creationId="{C623C0D7-6823-4C52-A870-2F1AEB84D63E}"/>
          </ac:graphicFrameMkLst>
        </pc:graphicFrameChg>
        <pc:graphicFrameChg chg="add mod modGraphic">
          <ac:chgData name="William Grey" userId="37b73424-c081-4fc2-b1af-363f4f3fd4f3" providerId="ADAL" clId="{E0EDE29C-AEBD-49C5-8DED-31A471C4677E}" dt="2019-05-29T14:33:32.926" v="3714" actId="1076"/>
          <ac:graphicFrameMkLst>
            <pc:docMk/>
            <pc:sldMk cId="453526401" sldId="296"/>
            <ac:graphicFrameMk id="37" creationId="{8EBDAE03-69D1-4815-8673-95033818BDE6}"/>
          </ac:graphicFrameMkLst>
        </pc:graphicFrameChg>
        <pc:graphicFrameChg chg="add mod modGraphic">
          <ac:chgData name="William Grey" userId="37b73424-c081-4fc2-b1af-363f4f3fd4f3" providerId="ADAL" clId="{E0EDE29C-AEBD-49C5-8DED-31A471C4677E}" dt="2019-05-29T14:33:48.191" v="3715" actId="1076"/>
          <ac:graphicFrameMkLst>
            <pc:docMk/>
            <pc:sldMk cId="453526401" sldId="296"/>
            <ac:graphicFrameMk id="44" creationId="{39024160-CEF2-472A-A40A-B38994F057B9}"/>
          </ac:graphicFrameMkLst>
        </pc:graphicFrameChg>
      </pc:sldChg>
      <pc:sldChg chg="del">
        <pc:chgData name="William Grey" userId="37b73424-c081-4fc2-b1af-363f4f3fd4f3" providerId="ADAL" clId="{E0EDE29C-AEBD-49C5-8DED-31A471C4677E}" dt="2019-05-28T19:58:48.180" v="3" actId="2696"/>
        <pc:sldMkLst>
          <pc:docMk/>
          <pc:sldMk cId="860238822" sldId="296"/>
        </pc:sldMkLst>
      </pc:sldChg>
      <pc:sldChg chg="add del">
        <pc:chgData name="William Grey" userId="37b73424-c081-4fc2-b1af-363f4f3fd4f3" providerId="ADAL" clId="{E0EDE29C-AEBD-49C5-8DED-31A471C4677E}" dt="2019-05-29T14:38:36.634" v="3802" actId="2696"/>
        <pc:sldMkLst>
          <pc:docMk/>
          <pc:sldMk cId="2975155780" sldId="297"/>
        </pc:sldMkLst>
      </pc:sldChg>
      <pc:sldChg chg="add del">
        <pc:chgData name="William Grey" userId="37b73424-c081-4fc2-b1af-363f4f3fd4f3" providerId="ADAL" clId="{E0EDE29C-AEBD-49C5-8DED-31A471C4677E}" dt="2019-05-29T14:38:39.478" v="3803" actId="2696"/>
        <pc:sldMkLst>
          <pc:docMk/>
          <pc:sldMk cId="154329429" sldId="298"/>
        </pc:sldMkLst>
      </pc:sldChg>
      <pc:sldChg chg="del">
        <pc:chgData name="William Grey" userId="37b73424-c081-4fc2-b1af-363f4f3fd4f3" providerId="ADAL" clId="{E0EDE29C-AEBD-49C5-8DED-31A471C4677E}" dt="2019-05-28T19:58:48.550" v="5" actId="2696"/>
        <pc:sldMkLst>
          <pc:docMk/>
          <pc:sldMk cId="1514302170" sldId="298"/>
        </pc:sldMkLst>
      </pc:sldChg>
      <pc:sldChg chg="modSp add del ord">
        <pc:chgData name="William Grey" userId="37b73424-c081-4fc2-b1af-363f4f3fd4f3" providerId="ADAL" clId="{E0EDE29C-AEBD-49C5-8DED-31A471C4677E}" dt="2019-05-29T14:38:33.915" v="3801" actId="2696"/>
        <pc:sldMkLst>
          <pc:docMk/>
          <pc:sldMk cId="2892519591" sldId="299"/>
        </pc:sldMkLst>
        <pc:spChg chg="mod">
          <ac:chgData name="William Grey" userId="37b73424-c081-4fc2-b1af-363f4f3fd4f3" providerId="ADAL" clId="{E0EDE29C-AEBD-49C5-8DED-31A471C4677E}" dt="2019-05-29T11:19:47.486" v="877"/>
          <ac:spMkLst>
            <pc:docMk/>
            <pc:sldMk cId="2892519591" sldId="299"/>
            <ac:spMk id="3" creationId="{FC1450B9-0616-4FF1-BCEA-86AE39442BC0}"/>
          </ac:spMkLst>
        </pc:spChg>
      </pc:sldChg>
      <pc:sldChg chg="addSp delSp modSp add del">
        <pc:chgData name="William Grey" userId="37b73424-c081-4fc2-b1af-363f4f3fd4f3" providerId="ADAL" clId="{E0EDE29C-AEBD-49C5-8DED-31A471C4677E}" dt="2019-05-29T14:50:28.246" v="4435" actId="2696"/>
        <pc:sldMkLst>
          <pc:docMk/>
          <pc:sldMk cId="351496516" sldId="300"/>
        </pc:sldMkLst>
        <pc:spChg chg="mod">
          <ac:chgData name="William Grey" userId="37b73424-c081-4fc2-b1af-363f4f3fd4f3" providerId="ADAL" clId="{E0EDE29C-AEBD-49C5-8DED-31A471C4677E}" dt="2019-05-29T13:11:25.527" v="1095" actId="20577"/>
          <ac:spMkLst>
            <pc:docMk/>
            <pc:sldMk cId="351496516" sldId="300"/>
            <ac:spMk id="2" creationId="{FF586E3D-2E0F-4600-BE29-A4949F50D99E}"/>
          </ac:spMkLst>
        </pc:spChg>
        <pc:spChg chg="del mod">
          <ac:chgData name="William Grey" userId="37b73424-c081-4fc2-b1af-363f4f3fd4f3" providerId="ADAL" clId="{E0EDE29C-AEBD-49C5-8DED-31A471C4677E}" dt="2019-05-29T14:49:19.284" v="4424"/>
          <ac:spMkLst>
            <pc:docMk/>
            <pc:sldMk cId="351496516" sldId="300"/>
            <ac:spMk id="3" creationId="{1F9741D8-A1FB-4C02-8AAF-939C8B1FE7CB}"/>
          </ac:spMkLst>
        </pc:spChg>
        <pc:spChg chg="add del mod">
          <ac:chgData name="William Grey" userId="37b73424-c081-4fc2-b1af-363f4f3fd4f3" providerId="ADAL" clId="{E0EDE29C-AEBD-49C5-8DED-31A471C4677E}" dt="2019-05-29T14:49:41.956" v="4428"/>
          <ac:spMkLst>
            <pc:docMk/>
            <pc:sldMk cId="351496516" sldId="300"/>
            <ac:spMk id="4" creationId="{207906C3-1B33-42E3-89FA-8E6F5DF97A0C}"/>
          </ac:spMkLst>
        </pc:spChg>
        <pc:spChg chg="add del mod">
          <ac:chgData name="William Grey" userId="37b73424-c081-4fc2-b1af-363f4f3fd4f3" providerId="ADAL" clId="{E0EDE29C-AEBD-49C5-8DED-31A471C4677E}" dt="2019-05-29T14:49:58.822" v="4431"/>
          <ac:spMkLst>
            <pc:docMk/>
            <pc:sldMk cId="351496516" sldId="300"/>
            <ac:spMk id="5" creationId="{04C2A81D-D2EC-448B-8466-FA247A839BBF}"/>
          </ac:spMkLst>
        </pc:spChg>
        <pc:spChg chg="add del mod">
          <ac:chgData name="William Grey" userId="37b73424-c081-4fc2-b1af-363f4f3fd4f3" providerId="ADAL" clId="{E0EDE29C-AEBD-49C5-8DED-31A471C4677E}" dt="2019-05-29T14:49:38.142" v="4427" actId="478"/>
          <ac:spMkLst>
            <pc:docMk/>
            <pc:sldMk cId="351496516" sldId="300"/>
            <ac:spMk id="6" creationId="{6D8F2F5B-B188-483C-9F21-0770C89B91CE}"/>
          </ac:spMkLst>
        </pc:spChg>
      </pc:sldChg>
      <pc:sldChg chg="del">
        <pc:chgData name="William Grey" userId="37b73424-c081-4fc2-b1af-363f4f3fd4f3" providerId="ADAL" clId="{E0EDE29C-AEBD-49C5-8DED-31A471C4677E}" dt="2019-05-28T19:58:48.528" v="4" actId="2696"/>
        <pc:sldMkLst>
          <pc:docMk/>
          <pc:sldMk cId="2549038635" sldId="300"/>
        </pc:sldMkLst>
      </pc:sldChg>
      <pc:sldChg chg="del">
        <pc:chgData name="William Grey" userId="37b73424-c081-4fc2-b1af-363f4f3fd4f3" providerId="ADAL" clId="{E0EDE29C-AEBD-49C5-8DED-31A471C4677E}" dt="2019-05-28T19:58:50.032" v="15" actId="2696"/>
        <pc:sldMkLst>
          <pc:docMk/>
          <pc:sldMk cId="3125514250" sldId="301"/>
        </pc:sldMkLst>
      </pc:sldChg>
      <pc:sldChg chg="addSp delSp modSp add">
        <pc:chgData name="William Grey" userId="37b73424-c081-4fc2-b1af-363f4f3fd4f3" providerId="ADAL" clId="{E0EDE29C-AEBD-49C5-8DED-31A471C4677E}" dt="2019-05-29T14:50:21.618" v="4434" actId="1076"/>
        <pc:sldMkLst>
          <pc:docMk/>
          <pc:sldMk cId="3945208776" sldId="301"/>
        </pc:sldMkLst>
        <pc:spChg chg="mod">
          <ac:chgData name="William Grey" userId="37b73424-c081-4fc2-b1af-363f4f3fd4f3" providerId="ADAL" clId="{E0EDE29C-AEBD-49C5-8DED-31A471C4677E}" dt="2019-05-29T14:42:29.085" v="4182" actId="20577"/>
          <ac:spMkLst>
            <pc:docMk/>
            <pc:sldMk cId="3945208776" sldId="301"/>
            <ac:spMk id="2" creationId="{F996CE88-CF55-486B-8186-8EFC99ED9E6A}"/>
          </ac:spMkLst>
        </pc:spChg>
        <pc:spChg chg="del">
          <ac:chgData name="William Grey" userId="37b73424-c081-4fc2-b1af-363f4f3fd4f3" providerId="ADAL" clId="{E0EDE29C-AEBD-49C5-8DED-31A471C4677E}" dt="2019-05-29T13:33:39.030" v="1125"/>
          <ac:spMkLst>
            <pc:docMk/>
            <pc:sldMk cId="3945208776" sldId="301"/>
            <ac:spMk id="3" creationId="{4088DA13-B3FA-4B79-BE26-33DD30CF1DF7}"/>
          </ac:spMkLst>
        </pc:spChg>
        <pc:spChg chg="add mod">
          <ac:chgData name="William Grey" userId="37b73424-c081-4fc2-b1af-363f4f3fd4f3" providerId="ADAL" clId="{E0EDE29C-AEBD-49C5-8DED-31A471C4677E}" dt="2019-05-29T14:49:52.878" v="4430" actId="1076"/>
          <ac:spMkLst>
            <pc:docMk/>
            <pc:sldMk cId="3945208776" sldId="301"/>
            <ac:spMk id="8" creationId="{855317DB-91B1-40AB-B681-F989594905DD}"/>
          </ac:spMkLst>
        </pc:spChg>
        <pc:spChg chg="add mod">
          <ac:chgData name="William Grey" userId="37b73424-c081-4fc2-b1af-363f4f3fd4f3" providerId="ADAL" clId="{E0EDE29C-AEBD-49C5-8DED-31A471C4677E}" dt="2019-05-29T14:50:21.618" v="4434" actId="1076"/>
          <ac:spMkLst>
            <pc:docMk/>
            <pc:sldMk cId="3945208776" sldId="301"/>
            <ac:spMk id="9" creationId="{7A498D6F-E1F8-4B6D-9327-8073FFBA822E}"/>
          </ac:spMkLst>
        </pc:spChg>
        <pc:picChg chg="add mod">
          <ac:chgData name="William Grey" userId="37b73424-c081-4fc2-b1af-363f4f3fd4f3" providerId="ADAL" clId="{E0EDE29C-AEBD-49C5-8DED-31A471C4677E}" dt="2019-05-29T13:34:03.059" v="1131" actId="1076"/>
          <ac:picMkLst>
            <pc:docMk/>
            <pc:sldMk cId="3945208776" sldId="301"/>
            <ac:picMk id="5" creationId="{7EB3505B-3261-4C27-862D-02E5BB5EB89C}"/>
          </ac:picMkLst>
        </pc:picChg>
        <pc:picChg chg="add mod">
          <ac:chgData name="William Grey" userId="37b73424-c081-4fc2-b1af-363f4f3fd4f3" providerId="ADAL" clId="{E0EDE29C-AEBD-49C5-8DED-31A471C4677E}" dt="2019-05-29T14:50:17.947" v="4433" actId="1076"/>
          <ac:picMkLst>
            <pc:docMk/>
            <pc:sldMk cId="3945208776" sldId="301"/>
            <ac:picMk id="7" creationId="{B2AC4B58-2694-4199-A020-02F1C3328F8B}"/>
          </ac:picMkLst>
        </pc:picChg>
      </pc:sldChg>
      <pc:sldChg chg="addSp delSp modSp add del">
        <pc:chgData name="William Grey" userId="37b73424-c081-4fc2-b1af-363f4f3fd4f3" providerId="ADAL" clId="{E0EDE29C-AEBD-49C5-8DED-31A471C4677E}" dt="2019-05-29T14:01:55.098" v="1141" actId="2696"/>
        <pc:sldMkLst>
          <pc:docMk/>
          <pc:sldMk cId="1061323476" sldId="302"/>
        </pc:sldMkLst>
        <pc:spChg chg="del">
          <ac:chgData name="William Grey" userId="37b73424-c081-4fc2-b1af-363f4f3fd4f3" providerId="ADAL" clId="{E0EDE29C-AEBD-49C5-8DED-31A471C4677E}" dt="2019-05-29T14:00:45.715" v="1134"/>
          <ac:spMkLst>
            <pc:docMk/>
            <pc:sldMk cId="1061323476" sldId="302"/>
            <ac:spMk id="3" creationId="{E011DA12-0E54-420D-A0D5-9CD7145045A0}"/>
          </ac:spMkLst>
        </pc:spChg>
        <pc:picChg chg="add mod modCrop">
          <ac:chgData name="William Grey" userId="37b73424-c081-4fc2-b1af-363f4f3fd4f3" providerId="ADAL" clId="{E0EDE29C-AEBD-49C5-8DED-31A471C4677E}" dt="2019-05-29T14:01:36.535" v="1139" actId="14100"/>
          <ac:picMkLst>
            <pc:docMk/>
            <pc:sldMk cId="1061323476" sldId="302"/>
            <ac:picMk id="5" creationId="{0CD8FB5F-C013-4607-8D0D-2861D7FF27DD}"/>
          </ac:picMkLst>
        </pc:picChg>
      </pc:sldChg>
      <pc:sldChg chg="del">
        <pc:chgData name="William Grey" userId="37b73424-c081-4fc2-b1af-363f4f3fd4f3" providerId="ADAL" clId="{E0EDE29C-AEBD-49C5-8DED-31A471C4677E}" dt="2019-05-28T19:58:49.669" v="13" actId="2696"/>
        <pc:sldMkLst>
          <pc:docMk/>
          <pc:sldMk cId="3572845878" sldId="302"/>
        </pc:sldMkLst>
      </pc:sldChg>
      <pc:sldChg chg="modSp add">
        <pc:chgData name="William Grey" userId="37b73424-c081-4fc2-b1af-363f4f3fd4f3" providerId="ADAL" clId="{E0EDE29C-AEBD-49C5-8DED-31A471C4677E}" dt="2019-05-29T14:07:10.057" v="1822" actId="20577"/>
        <pc:sldMkLst>
          <pc:docMk/>
          <pc:sldMk cId="3754684535" sldId="302"/>
        </pc:sldMkLst>
        <pc:spChg chg="mod">
          <ac:chgData name="William Grey" userId="37b73424-c081-4fc2-b1af-363f4f3fd4f3" providerId="ADAL" clId="{E0EDE29C-AEBD-49C5-8DED-31A471C4677E}" dt="2019-05-29T14:07:10.057" v="1822" actId="20577"/>
          <ac:spMkLst>
            <pc:docMk/>
            <pc:sldMk cId="3754684535" sldId="302"/>
            <ac:spMk id="2" creationId="{DB0C1FC8-3044-4252-B11B-279A4F285A68}"/>
          </ac:spMkLst>
        </pc:spChg>
      </pc:sldChg>
      <pc:sldChg chg="modSp add">
        <pc:chgData name="William Grey" userId="37b73424-c081-4fc2-b1af-363f4f3fd4f3" providerId="ADAL" clId="{E0EDE29C-AEBD-49C5-8DED-31A471C4677E}" dt="2019-05-29T14:12:46.204" v="2315" actId="20577"/>
        <pc:sldMkLst>
          <pc:docMk/>
          <pc:sldMk cId="3272054925" sldId="303"/>
        </pc:sldMkLst>
        <pc:spChg chg="mod">
          <ac:chgData name="William Grey" userId="37b73424-c081-4fc2-b1af-363f4f3fd4f3" providerId="ADAL" clId="{E0EDE29C-AEBD-49C5-8DED-31A471C4677E}" dt="2019-05-29T14:06:52.704" v="1799" actId="20577"/>
          <ac:spMkLst>
            <pc:docMk/>
            <pc:sldMk cId="3272054925" sldId="303"/>
            <ac:spMk id="2" creationId="{1EC13D56-86F1-429F-83F1-07A4A9A771D4}"/>
          </ac:spMkLst>
        </pc:spChg>
        <pc:spChg chg="mod">
          <ac:chgData name="William Grey" userId="37b73424-c081-4fc2-b1af-363f4f3fd4f3" providerId="ADAL" clId="{E0EDE29C-AEBD-49C5-8DED-31A471C4677E}" dt="2019-05-29T14:12:46.204" v="2315" actId="20577"/>
          <ac:spMkLst>
            <pc:docMk/>
            <pc:sldMk cId="3272054925" sldId="303"/>
            <ac:spMk id="3" creationId="{6799846E-7F97-4152-B4FC-F027E6434427}"/>
          </ac:spMkLst>
        </pc:spChg>
      </pc:sldChg>
      <pc:sldChg chg="del">
        <pc:chgData name="William Grey" userId="37b73424-c081-4fc2-b1af-363f4f3fd4f3" providerId="ADAL" clId="{E0EDE29C-AEBD-49C5-8DED-31A471C4677E}" dt="2019-05-28T19:58:48.566" v="7" actId="2696"/>
        <pc:sldMkLst>
          <pc:docMk/>
          <pc:sldMk cId="367889432" sldId="304"/>
        </pc:sldMkLst>
      </pc:sldChg>
      <pc:sldChg chg="addSp modSp add">
        <pc:chgData name="William Grey" userId="37b73424-c081-4fc2-b1af-363f4f3fd4f3" providerId="ADAL" clId="{E0EDE29C-AEBD-49C5-8DED-31A471C4677E}" dt="2019-05-29T14:11:49.134" v="2202" actId="20577"/>
        <pc:sldMkLst>
          <pc:docMk/>
          <pc:sldMk cId="394659484" sldId="304"/>
        </pc:sldMkLst>
        <pc:spChg chg="add mod">
          <ac:chgData name="William Grey" userId="37b73424-c081-4fc2-b1af-363f4f3fd4f3" providerId="ADAL" clId="{E0EDE29C-AEBD-49C5-8DED-31A471C4677E}" dt="2019-05-29T14:11:49.134" v="2202" actId="20577"/>
          <ac:spMkLst>
            <pc:docMk/>
            <pc:sldMk cId="394659484" sldId="304"/>
            <ac:spMk id="3" creationId="{23C429DF-0094-40DA-8ECA-51A1DD9B7BDE}"/>
          </ac:spMkLst>
        </pc:spChg>
        <pc:picChg chg="mod">
          <ac:chgData name="William Grey" userId="37b73424-c081-4fc2-b1af-363f4f3fd4f3" providerId="ADAL" clId="{E0EDE29C-AEBD-49C5-8DED-31A471C4677E}" dt="2019-05-29T14:07:27.436" v="1824" actId="1076"/>
          <ac:picMkLst>
            <pc:docMk/>
            <pc:sldMk cId="394659484" sldId="304"/>
            <ac:picMk id="5" creationId="{0CD8FB5F-C013-4607-8D0D-2861D7FF27DD}"/>
          </ac:picMkLst>
        </pc:picChg>
      </pc:sldChg>
      <pc:sldChg chg="del">
        <pc:chgData name="William Grey" userId="37b73424-c081-4fc2-b1af-363f4f3fd4f3" providerId="ADAL" clId="{E0EDE29C-AEBD-49C5-8DED-31A471C4677E}" dt="2019-05-28T19:58:48.914" v="10" actId="2696"/>
        <pc:sldMkLst>
          <pc:docMk/>
          <pc:sldMk cId="993493492" sldId="305"/>
        </pc:sldMkLst>
      </pc:sldChg>
      <pc:sldChg chg="modSp add">
        <pc:chgData name="William Grey" userId="37b73424-c081-4fc2-b1af-363f4f3fd4f3" providerId="ADAL" clId="{E0EDE29C-AEBD-49C5-8DED-31A471C4677E}" dt="2019-05-29T14:08:15.454" v="1829" actId="20577"/>
        <pc:sldMkLst>
          <pc:docMk/>
          <pc:sldMk cId="1423835563" sldId="305"/>
        </pc:sldMkLst>
        <pc:spChg chg="mod">
          <ac:chgData name="William Grey" userId="37b73424-c081-4fc2-b1af-363f4f3fd4f3" providerId="ADAL" clId="{E0EDE29C-AEBD-49C5-8DED-31A471C4677E}" dt="2019-05-29T14:08:15.454" v="1829" actId="20577"/>
          <ac:spMkLst>
            <pc:docMk/>
            <pc:sldMk cId="1423835563" sldId="305"/>
            <ac:spMk id="3" creationId="{BDDEDBCA-73D7-4288-AD8E-0BD193E2E487}"/>
          </ac:spMkLst>
        </pc:spChg>
      </pc:sldChg>
      <pc:sldChg chg="add del">
        <pc:chgData name="William Grey" userId="37b73424-c081-4fc2-b1af-363f4f3fd4f3" providerId="ADAL" clId="{E0EDE29C-AEBD-49C5-8DED-31A471C4677E}" dt="2019-05-29T14:07:31.408" v="1826"/>
        <pc:sldMkLst>
          <pc:docMk/>
          <pc:sldMk cId="1508496885" sldId="305"/>
        </pc:sldMkLst>
      </pc:sldChg>
      <pc:sldChg chg="modSp add">
        <pc:chgData name="William Grey" userId="37b73424-c081-4fc2-b1af-363f4f3fd4f3" providerId="ADAL" clId="{E0EDE29C-AEBD-49C5-8DED-31A471C4677E}" dt="2019-05-29T14:41:15.913" v="4164" actId="20577"/>
        <pc:sldMkLst>
          <pc:docMk/>
          <pc:sldMk cId="29409185" sldId="306"/>
        </pc:sldMkLst>
        <pc:spChg chg="mod">
          <ac:chgData name="William Grey" userId="37b73424-c081-4fc2-b1af-363f4f3fd4f3" providerId="ADAL" clId="{E0EDE29C-AEBD-49C5-8DED-31A471C4677E}" dt="2019-05-29T14:41:15.913" v="4164" actId="20577"/>
          <ac:spMkLst>
            <pc:docMk/>
            <pc:sldMk cId="29409185" sldId="306"/>
            <ac:spMk id="3" creationId="{BDDEDBCA-73D7-4288-AD8E-0BD193E2E487}"/>
          </ac:spMkLst>
        </pc:spChg>
      </pc:sldChg>
      <pc:sldChg chg="del">
        <pc:chgData name="William Grey" userId="37b73424-c081-4fc2-b1af-363f4f3fd4f3" providerId="ADAL" clId="{E0EDE29C-AEBD-49C5-8DED-31A471C4677E}" dt="2019-05-28T19:58:48.751" v="9" actId="2696"/>
        <pc:sldMkLst>
          <pc:docMk/>
          <pc:sldMk cId="2438887250" sldId="306"/>
        </pc:sldMkLst>
      </pc:sldChg>
      <pc:sldChg chg="modSp add">
        <pc:chgData name="William Grey" userId="37b73424-c081-4fc2-b1af-363f4f3fd4f3" providerId="ADAL" clId="{E0EDE29C-AEBD-49C5-8DED-31A471C4677E}" dt="2019-05-29T14:34:32.675" v="3720" actId="20577"/>
        <pc:sldMkLst>
          <pc:docMk/>
          <pc:sldMk cId="2411534509" sldId="307"/>
        </pc:sldMkLst>
        <pc:spChg chg="mod">
          <ac:chgData name="William Grey" userId="37b73424-c081-4fc2-b1af-363f4f3fd4f3" providerId="ADAL" clId="{E0EDE29C-AEBD-49C5-8DED-31A471C4677E}" dt="2019-05-29T14:15:29.857" v="2389" actId="20577"/>
          <ac:spMkLst>
            <pc:docMk/>
            <pc:sldMk cId="2411534509" sldId="307"/>
            <ac:spMk id="2" creationId="{108CF683-6E00-495C-BA3C-1E4C282DEC7D}"/>
          </ac:spMkLst>
        </pc:spChg>
        <pc:spChg chg="mod">
          <ac:chgData name="William Grey" userId="37b73424-c081-4fc2-b1af-363f4f3fd4f3" providerId="ADAL" clId="{E0EDE29C-AEBD-49C5-8DED-31A471C4677E}" dt="2019-05-29T14:34:32.675" v="3720" actId="20577"/>
          <ac:spMkLst>
            <pc:docMk/>
            <pc:sldMk cId="2411534509" sldId="307"/>
            <ac:spMk id="3" creationId="{69678F5A-7AA5-4216-ADE0-C95DD80A0B26}"/>
          </ac:spMkLst>
        </pc:spChg>
      </pc:sldChg>
      <pc:sldChg chg="del">
        <pc:chgData name="William Grey" userId="37b73424-c081-4fc2-b1af-363f4f3fd4f3" providerId="ADAL" clId="{E0EDE29C-AEBD-49C5-8DED-31A471C4677E}" dt="2019-05-28T19:58:48.581" v="8" actId="2696"/>
        <pc:sldMkLst>
          <pc:docMk/>
          <pc:sldMk cId="4089111686" sldId="307"/>
        </pc:sldMkLst>
      </pc:sldChg>
      <pc:sldChg chg="modSp add">
        <pc:chgData name="William Grey" userId="37b73424-c081-4fc2-b1af-363f4f3fd4f3" providerId="ADAL" clId="{E0EDE29C-AEBD-49C5-8DED-31A471C4677E}" dt="2019-05-29T14:36:20.480" v="3798" actId="20577"/>
        <pc:sldMkLst>
          <pc:docMk/>
          <pc:sldMk cId="1831274088" sldId="308"/>
        </pc:sldMkLst>
        <pc:spChg chg="mod">
          <ac:chgData name="William Grey" userId="37b73424-c081-4fc2-b1af-363f4f3fd4f3" providerId="ADAL" clId="{E0EDE29C-AEBD-49C5-8DED-31A471C4677E}" dt="2019-05-29T14:19:45.651" v="3013" actId="20577"/>
          <ac:spMkLst>
            <pc:docMk/>
            <pc:sldMk cId="1831274088" sldId="308"/>
            <ac:spMk id="2" creationId="{108CF683-6E00-495C-BA3C-1E4C282DEC7D}"/>
          </ac:spMkLst>
        </pc:spChg>
        <pc:spChg chg="mod">
          <ac:chgData name="William Grey" userId="37b73424-c081-4fc2-b1af-363f4f3fd4f3" providerId="ADAL" clId="{E0EDE29C-AEBD-49C5-8DED-31A471C4677E}" dt="2019-05-29T14:36:20.480" v="3798" actId="20577"/>
          <ac:spMkLst>
            <pc:docMk/>
            <pc:sldMk cId="1831274088" sldId="308"/>
            <ac:spMk id="3" creationId="{69678F5A-7AA5-4216-ADE0-C95DD80A0B26}"/>
          </ac:spMkLst>
        </pc:spChg>
      </pc:sldChg>
      <pc:sldChg chg="del">
        <pc:chgData name="William Grey" userId="37b73424-c081-4fc2-b1af-363f4f3fd4f3" providerId="ADAL" clId="{E0EDE29C-AEBD-49C5-8DED-31A471C4677E}" dt="2019-05-28T19:58:47.046" v="0" actId="2696"/>
        <pc:sldMkLst>
          <pc:docMk/>
          <pc:sldMk cId="2524917857" sldId="308"/>
        </pc:sldMkLst>
      </pc:sldChg>
      <pc:sldChg chg="modSp add ord">
        <pc:chgData name="William Grey" userId="37b73424-c081-4fc2-b1af-363f4f3fd4f3" providerId="ADAL" clId="{E0EDE29C-AEBD-49C5-8DED-31A471C4677E}" dt="2019-05-29T14:58:47.553" v="5440" actId="20577"/>
        <pc:sldMkLst>
          <pc:docMk/>
          <pc:sldMk cId="396908287" sldId="309"/>
        </pc:sldMkLst>
        <pc:spChg chg="mod">
          <ac:chgData name="William Grey" userId="37b73424-c081-4fc2-b1af-363f4f3fd4f3" providerId="ADAL" clId="{E0EDE29C-AEBD-49C5-8DED-31A471C4677E}" dt="2019-05-29T14:58:47.553" v="5440" actId="20577"/>
          <ac:spMkLst>
            <pc:docMk/>
            <pc:sldMk cId="396908287" sldId="309"/>
            <ac:spMk id="3" creationId="{8407EA7C-496D-4ABE-A261-D9603EB76B21}"/>
          </ac:spMkLst>
        </pc:spChg>
      </pc:sldChg>
      <pc:sldChg chg="add del">
        <pc:chgData name="William Grey" userId="37b73424-c081-4fc2-b1af-363f4f3fd4f3" providerId="ADAL" clId="{E0EDE29C-AEBD-49C5-8DED-31A471C4677E}" dt="2019-05-29T14:38:40.894" v="3804" actId="2696"/>
        <pc:sldMkLst>
          <pc:docMk/>
          <pc:sldMk cId="1890145044" sldId="309"/>
        </pc:sldMkLst>
      </pc:sldChg>
      <pc:sldChg chg="del">
        <pc:chgData name="William Grey" userId="37b73424-c081-4fc2-b1af-363f4f3fd4f3" providerId="ADAL" clId="{E0EDE29C-AEBD-49C5-8DED-31A471C4677E}" dt="2019-05-28T19:58:48.566" v="6" actId="2696"/>
        <pc:sldMkLst>
          <pc:docMk/>
          <pc:sldMk cId="1965929540" sldId="309"/>
        </pc:sldMkLst>
      </pc:sldChg>
      <pc:sldChg chg="add del">
        <pc:chgData name="William Grey" userId="37b73424-c081-4fc2-b1af-363f4f3fd4f3" providerId="ADAL" clId="{E0EDE29C-AEBD-49C5-8DED-31A471C4677E}" dt="2019-05-29T14:38:45.457" v="3805" actId="2696"/>
        <pc:sldMkLst>
          <pc:docMk/>
          <pc:sldMk cId="962392219" sldId="310"/>
        </pc:sldMkLst>
      </pc:sldChg>
      <pc:sldChg chg="del">
        <pc:chgData name="William Grey" userId="37b73424-c081-4fc2-b1af-363f4f3fd4f3" providerId="ADAL" clId="{E0EDE29C-AEBD-49C5-8DED-31A471C4677E}" dt="2019-05-28T19:58:50.054" v="17" actId="2696"/>
        <pc:sldMkLst>
          <pc:docMk/>
          <pc:sldMk cId="3250719343" sldId="311"/>
        </pc:sldMkLst>
      </pc:sldChg>
      <pc:sldChg chg="del">
        <pc:chgData name="William Grey" userId="37b73424-c081-4fc2-b1af-363f4f3fd4f3" providerId="ADAL" clId="{E0EDE29C-AEBD-49C5-8DED-31A471C4677E}" dt="2019-05-28T19:58:52.136" v="27" actId="2696"/>
        <pc:sldMkLst>
          <pc:docMk/>
          <pc:sldMk cId="1652994396" sldId="312"/>
        </pc:sldMkLst>
      </pc:sldChg>
      <pc:sldChg chg="del">
        <pc:chgData name="William Grey" userId="37b73424-c081-4fc2-b1af-363f4f3fd4f3" providerId="ADAL" clId="{E0EDE29C-AEBD-49C5-8DED-31A471C4677E}" dt="2019-05-28T19:58:51.873" v="26" actId="2696"/>
        <pc:sldMkLst>
          <pc:docMk/>
          <pc:sldMk cId="944282" sldId="313"/>
        </pc:sldMkLst>
      </pc:sldChg>
      <pc:sldChg chg="del">
        <pc:chgData name="William Grey" userId="37b73424-c081-4fc2-b1af-363f4f3fd4f3" providerId="ADAL" clId="{E0EDE29C-AEBD-49C5-8DED-31A471C4677E}" dt="2019-05-28T19:58:50.070" v="18" actId="2696"/>
        <pc:sldMkLst>
          <pc:docMk/>
          <pc:sldMk cId="3207315857" sldId="314"/>
        </pc:sldMkLst>
      </pc:sldChg>
      <pc:sldChg chg="del">
        <pc:chgData name="William Grey" userId="37b73424-c081-4fc2-b1af-363f4f3fd4f3" providerId="ADAL" clId="{E0EDE29C-AEBD-49C5-8DED-31A471C4677E}" dt="2019-05-28T19:58:51.372" v="23" actId="2696"/>
        <pc:sldMkLst>
          <pc:docMk/>
          <pc:sldMk cId="2358277028" sldId="315"/>
        </pc:sldMkLst>
      </pc:sldChg>
      <pc:sldChg chg="del">
        <pc:chgData name="William Grey" userId="37b73424-c081-4fc2-b1af-363f4f3fd4f3" providerId="ADAL" clId="{E0EDE29C-AEBD-49C5-8DED-31A471C4677E}" dt="2019-05-28T19:58:50.232" v="19" actId="2696"/>
        <pc:sldMkLst>
          <pc:docMk/>
          <pc:sldMk cId="443661423" sldId="316"/>
        </pc:sldMkLst>
      </pc:sldChg>
    </pc:docChg>
  </pc:docChgLst>
  <pc:docChgLst>
    <pc:chgData name="William Grey" userId="37b73424-c081-4fc2-b1af-363f4f3fd4f3" providerId="ADAL" clId="{748B8286-0BEE-4602-97F6-4F8FB33BA785}"/>
    <pc:docChg chg="undo custSel addSld delSld modSld">
      <pc:chgData name="William Grey" userId="37b73424-c081-4fc2-b1af-363f4f3fd4f3" providerId="ADAL" clId="{748B8286-0BEE-4602-97F6-4F8FB33BA785}" dt="2023-01-22T21:33:38.677" v="2921" actId="20577"/>
      <pc:docMkLst>
        <pc:docMk/>
      </pc:docMkLst>
      <pc:sldChg chg="modSp">
        <pc:chgData name="William Grey" userId="37b73424-c081-4fc2-b1af-363f4f3fd4f3" providerId="ADAL" clId="{748B8286-0BEE-4602-97F6-4F8FB33BA785}" dt="2023-01-16T20:52:38.052" v="0"/>
        <pc:sldMkLst>
          <pc:docMk/>
          <pc:sldMk cId="222047521" sldId="280"/>
        </pc:sldMkLst>
        <pc:spChg chg="mod">
          <ac:chgData name="William Grey" userId="37b73424-c081-4fc2-b1af-363f4f3fd4f3" providerId="ADAL" clId="{748B8286-0BEE-4602-97F6-4F8FB33BA785}" dt="2023-01-16T20:52:38.052" v="0"/>
          <ac:spMkLst>
            <pc:docMk/>
            <pc:sldMk cId="222047521" sldId="280"/>
            <ac:spMk id="2" creationId="{00000000-0000-0000-0000-000000000000}"/>
          </ac:spMkLst>
        </pc:spChg>
        <pc:spChg chg="mod">
          <ac:chgData name="William Grey" userId="37b73424-c081-4fc2-b1af-363f4f3fd4f3" providerId="ADAL" clId="{748B8286-0BEE-4602-97F6-4F8FB33BA785}" dt="2023-01-16T20:52:38.052" v="0"/>
          <ac:spMkLst>
            <pc:docMk/>
            <pc:sldMk cId="222047521" sldId="280"/>
            <ac:spMk id="5" creationId="{9FFF1D7F-CE46-4503-BBCA-3755AE6AF0F0}"/>
          </ac:spMkLst>
        </pc:spChg>
      </pc:sldChg>
      <pc:sldChg chg="modSp mod">
        <pc:chgData name="William Grey" userId="37b73424-c081-4fc2-b1af-363f4f3fd4f3" providerId="ADAL" clId="{748B8286-0BEE-4602-97F6-4F8FB33BA785}" dt="2023-01-22T20:17:10.649" v="52" actId="12"/>
        <pc:sldMkLst>
          <pc:docMk/>
          <pc:sldMk cId="2405297069" sldId="281"/>
        </pc:sldMkLst>
        <pc:spChg chg="mod">
          <ac:chgData name="William Grey" userId="37b73424-c081-4fc2-b1af-363f4f3fd4f3" providerId="ADAL" clId="{748B8286-0BEE-4602-97F6-4F8FB33BA785}" dt="2023-01-16T20:52:38.100" v="1" actId="27636"/>
          <ac:spMkLst>
            <pc:docMk/>
            <pc:sldMk cId="2405297069" sldId="281"/>
            <ac:spMk id="2" creationId="{554B475E-0480-4D68-8DCD-F3A5515F9233}"/>
          </ac:spMkLst>
        </pc:spChg>
        <pc:spChg chg="mod">
          <ac:chgData name="William Grey" userId="37b73424-c081-4fc2-b1af-363f4f3fd4f3" providerId="ADAL" clId="{748B8286-0BEE-4602-97F6-4F8FB33BA785}" dt="2023-01-22T20:17:10.649" v="52" actId="12"/>
          <ac:spMkLst>
            <pc:docMk/>
            <pc:sldMk cId="2405297069" sldId="281"/>
            <ac:spMk id="3" creationId="{C834F290-7FCD-4168-9EC0-51FE7A65207E}"/>
          </ac:spMkLst>
        </pc:spChg>
      </pc:sldChg>
      <pc:sldChg chg="modSp">
        <pc:chgData name="William Grey" userId="37b73424-c081-4fc2-b1af-363f4f3fd4f3" providerId="ADAL" clId="{748B8286-0BEE-4602-97F6-4F8FB33BA785}" dt="2023-01-16T20:52:38.052" v="0"/>
        <pc:sldMkLst>
          <pc:docMk/>
          <pc:sldMk cId="1294431649" sldId="282"/>
        </pc:sldMkLst>
        <pc:spChg chg="mod">
          <ac:chgData name="William Grey" userId="37b73424-c081-4fc2-b1af-363f4f3fd4f3" providerId="ADAL" clId="{748B8286-0BEE-4602-97F6-4F8FB33BA785}" dt="2023-01-16T20:52:38.052" v="0"/>
          <ac:spMkLst>
            <pc:docMk/>
            <pc:sldMk cId="1294431649" sldId="282"/>
            <ac:spMk id="2" creationId="{E3E0F19B-AF61-4113-9F0D-6BA7DFA49768}"/>
          </ac:spMkLst>
        </pc:spChg>
        <pc:spChg chg="mod">
          <ac:chgData name="William Grey" userId="37b73424-c081-4fc2-b1af-363f4f3fd4f3" providerId="ADAL" clId="{748B8286-0BEE-4602-97F6-4F8FB33BA785}" dt="2023-01-16T20:52:38.052" v="0"/>
          <ac:spMkLst>
            <pc:docMk/>
            <pc:sldMk cId="1294431649" sldId="282"/>
            <ac:spMk id="3" creationId="{E6294D36-EB44-4024-95A3-3732179828CD}"/>
          </ac:spMkLst>
        </pc:spChg>
      </pc:sldChg>
      <pc:sldChg chg="modSp mod">
        <pc:chgData name="William Grey" userId="37b73424-c081-4fc2-b1af-363f4f3fd4f3" providerId="ADAL" clId="{748B8286-0BEE-4602-97F6-4F8FB33BA785}" dt="2023-01-22T21:20:38.248" v="2629" actId="20577"/>
        <pc:sldMkLst>
          <pc:docMk/>
          <pc:sldMk cId="3374909606" sldId="283"/>
        </pc:sldMkLst>
        <pc:spChg chg="mod">
          <ac:chgData name="William Grey" userId="37b73424-c081-4fc2-b1af-363f4f3fd4f3" providerId="ADAL" clId="{748B8286-0BEE-4602-97F6-4F8FB33BA785}" dt="2023-01-22T21:20:38.248" v="2629" actId="20577"/>
          <ac:spMkLst>
            <pc:docMk/>
            <pc:sldMk cId="3374909606" sldId="283"/>
            <ac:spMk id="2" creationId="{07D2981C-C1AC-4655-A468-894242793F6E}"/>
          </ac:spMkLst>
        </pc:spChg>
        <pc:spChg chg="mod">
          <ac:chgData name="William Grey" userId="37b73424-c081-4fc2-b1af-363f4f3fd4f3" providerId="ADAL" clId="{748B8286-0BEE-4602-97F6-4F8FB33BA785}" dt="2023-01-16T20:52:38.052" v="0"/>
          <ac:spMkLst>
            <pc:docMk/>
            <pc:sldMk cId="3374909606" sldId="283"/>
            <ac:spMk id="3" creationId="{29DABE8A-7EAF-4725-8289-DECE0BE95595}"/>
          </ac:spMkLst>
        </pc:spChg>
      </pc:sldChg>
      <pc:sldChg chg="modSp">
        <pc:chgData name="William Grey" userId="37b73424-c081-4fc2-b1af-363f4f3fd4f3" providerId="ADAL" clId="{748B8286-0BEE-4602-97F6-4F8FB33BA785}" dt="2023-01-16T20:52:38.052" v="0"/>
        <pc:sldMkLst>
          <pc:docMk/>
          <pc:sldMk cId="3773524699" sldId="285"/>
        </pc:sldMkLst>
        <pc:spChg chg="mod">
          <ac:chgData name="William Grey" userId="37b73424-c081-4fc2-b1af-363f4f3fd4f3" providerId="ADAL" clId="{748B8286-0BEE-4602-97F6-4F8FB33BA785}" dt="2023-01-16T20:52:38.052" v="0"/>
          <ac:spMkLst>
            <pc:docMk/>
            <pc:sldMk cId="3773524699" sldId="285"/>
            <ac:spMk id="2" creationId="{21DC192E-000D-48D2-8F66-1FF6376F8D1A}"/>
          </ac:spMkLst>
        </pc:spChg>
        <pc:spChg chg="mod">
          <ac:chgData name="William Grey" userId="37b73424-c081-4fc2-b1af-363f4f3fd4f3" providerId="ADAL" clId="{748B8286-0BEE-4602-97F6-4F8FB33BA785}" dt="2023-01-16T20:52:38.052" v="0"/>
          <ac:spMkLst>
            <pc:docMk/>
            <pc:sldMk cId="3773524699" sldId="285"/>
            <ac:spMk id="3" creationId="{62C5FA70-C56D-4555-8064-88420A53FF2E}"/>
          </ac:spMkLst>
        </pc:spChg>
      </pc:sldChg>
      <pc:sldChg chg="modSp mod">
        <pc:chgData name="William Grey" userId="37b73424-c081-4fc2-b1af-363f4f3fd4f3" providerId="ADAL" clId="{748B8286-0BEE-4602-97F6-4F8FB33BA785}" dt="2023-01-22T21:18:35.463" v="2487" actId="14100"/>
        <pc:sldMkLst>
          <pc:docMk/>
          <pc:sldMk cId="3734854013" sldId="286"/>
        </pc:sldMkLst>
        <pc:spChg chg="mod">
          <ac:chgData name="William Grey" userId="37b73424-c081-4fc2-b1af-363f4f3fd4f3" providerId="ADAL" clId="{748B8286-0BEE-4602-97F6-4F8FB33BA785}" dt="2023-01-16T20:52:38.129" v="8" actId="27636"/>
          <ac:spMkLst>
            <pc:docMk/>
            <pc:sldMk cId="3734854013" sldId="286"/>
            <ac:spMk id="2" creationId="{74EBA05F-9DEB-40B0-9D3C-1F1C42DD5908}"/>
          </ac:spMkLst>
        </pc:spChg>
        <pc:picChg chg="mod">
          <ac:chgData name="William Grey" userId="37b73424-c081-4fc2-b1af-363f4f3fd4f3" providerId="ADAL" clId="{748B8286-0BEE-4602-97F6-4F8FB33BA785}" dt="2023-01-22T21:18:35.463" v="2487" actId="14100"/>
          <ac:picMkLst>
            <pc:docMk/>
            <pc:sldMk cId="3734854013" sldId="286"/>
            <ac:picMk id="9" creationId="{98A55E8C-7E7D-4FE4-9366-491E142B841C}"/>
          </ac:picMkLst>
        </pc:picChg>
      </pc:sldChg>
      <pc:sldChg chg="addSp delSp modSp mod">
        <pc:chgData name="William Grey" userId="37b73424-c081-4fc2-b1af-363f4f3fd4f3" providerId="ADAL" clId="{748B8286-0BEE-4602-97F6-4F8FB33BA785}" dt="2023-01-22T21:28:29.802" v="2793" actId="20577"/>
        <pc:sldMkLst>
          <pc:docMk/>
          <pc:sldMk cId="802413432" sldId="288"/>
        </pc:sldMkLst>
        <pc:spChg chg="mod">
          <ac:chgData name="William Grey" userId="37b73424-c081-4fc2-b1af-363f4f3fd4f3" providerId="ADAL" clId="{748B8286-0BEE-4602-97F6-4F8FB33BA785}" dt="2023-01-22T21:28:29.802" v="2793" actId="20577"/>
          <ac:spMkLst>
            <pc:docMk/>
            <pc:sldMk cId="802413432" sldId="288"/>
            <ac:spMk id="2" creationId="{C291E7EE-CF7F-4172-B723-B912BBB4E010}"/>
          </ac:spMkLst>
        </pc:spChg>
        <pc:spChg chg="mod">
          <ac:chgData name="William Grey" userId="37b73424-c081-4fc2-b1af-363f4f3fd4f3" providerId="ADAL" clId="{748B8286-0BEE-4602-97F6-4F8FB33BA785}" dt="2023-01-22T21:28:03.358" v="2788" actId="20577"/>
          <ac:spMkLst>
            <pc:docMk/>
            <pc:sldMk cId="802413432" sldId="288"/>
            <ac:spMk id="5" creationId="{2C7B7FF8-3299-4AB4-B3A5-0BA6628BCEB2}"/>
          </ac:spMkLst>
        </pc:spChg>
        <pc:spChg chg="del mod">
          <ac:chgData name="William Grey" userId="37b73424-c081-4fc2-b1af-363f4f3fd4f3" providerId="ADAL" clId="{748B8286-0BEE-4602-97F6-4F8FB33BA785}" dt="2023-01-22T21:22:58.704" v="2660" actId="478"/>
          <ac:spMkLst>
            <pc:docMk/>
            <pc:sldMk cId="802413432" sldId="288"/>
            <ac:spMk id="6" creationId="{E9A0DE3B-3BA7-4FE5-9D20-D0E4CB0EDD84}"/>
          </ac:spMkLst>
        </pc:spChg>
        <pc:spChg chg="add mod">
          <ac:chgData name="William Grey" userId="37b73424-c081-4fc2-b1af-363f4f3fd4f3" providerId="ADAL" clId="{748B8286-0BEE-4602-97F6-4F8FB33BA785}" dt="2023-01-22T21:28:09.336" v="2792" actId="20577"/>
          <ac:spMkLst>
            <pc:docMk/>
            <pc:sldMk cId="802413432" sldId="288"/>
            <ac:spMk id="7" creationId="{CD4CE982-5B73-4C5C-8FD8-25F635350597}"/>
          </ac:spMkLst>
        </pc:spChg>
      </pc:sldChg>
      <pc:sldChg chg="delSp modSp del mod">
        <pc:chgData name="William Grey" userId="37b73424-c081-4fc2-b1af-363f4f3fd4f3" providerId="ADAL" clId="{748B8286-0BEE-4602-97F6-4F8FB33BA785}" dt="2023-01-22T21:15:34.953" v="2462" actId="47"/>
        <pc:sldMkLst>
          <pc:docMk/>
          <pc:sldMk cId="2553070284" sldId="289"/>
        </pc:sldMkLst>
        <pc:spChg chg="mod">
          <ac:chgData name="William Grey" userId="37b73424-c081-4fc2-b1af-363f4f3fd4f3" providerId="ADAL" clId="{748B8286-0BEE-4602-97F6-4F8FB33BA785}" dt="2023-01-22T21:13:14.977" v="2381" actId="1076"/>
          <ac:spMkLst>
            <pc:docMk/>
            <pc:sldMk cId="2553070284" sldId="289"/>
            <ac:spMk id="2" creationId="{6F3498CC-7DBB-411D-8A59-C1DF2759183D}"/>
          </ac:spMkLst>
        </pc:spChg>
        <pc:spChg chg="del">
          <ac:chgData name="William Grey" userId="37b73424-c081-4fc2-b1af-363f4f3fd4f3" providerId="ADAL" clId="{748B8286-0BEE-4602-97F6-4F8FB33BA785}" dt="2023-01-22T21:12:51.313" v="2342" actId="478"/>
          <ac:spMkLst>
            <pc:docMk/>
            <pc:sldMk cId="2553070284" sldId="289"/>
            <ac:spMk id="4" creationId="{D66C8A2F-CFB0-403B-9F83-1A5E3DAF2121}"/>
          </ac:spMkLst>
        </pc:spChg>
        <pc:spChg chg="mod">
          <ac:chgData name="William Grey" userId="37b73424-c081-4fc2-b1af-363f4f3fd4f3" providerId="ADAL" clId="{748B8286-0BEE-4602-97F6-4F8FB33BA785}" dt="2023-01-22T21:13:17.525" v="2382" actId="1076"/>
          <ac:spMkLst>
            <pc:docMk/>
            <pc:sldMk cId="2553070284" sldId="289"/>
            <ac:spMk id="5" creationId="{631283A7-9477-4ABB-9C80-F53A9BAE2AA6}"/>
          </ac:spMkLst>
        </pc:spChg>
      </pc:sldChg>
      <pc:sldChg chg="modSp mod">
        <pc:chgData name="William Grey" userId="37b73424-c081-4fc2-b1af-363f4f3fd4f3" providerId="ADAL" clId="{748B8286-0BEE-4602-97F6-4F8FB33BA785}" dt="2023-01-16T20:52:38.141" v="10" actId="27636"/>
        <pc:sldMkLst>
          <pc:docMk/>
          <pc:sldMk cId="1341138283" sldId="291"/>
        </pc:sldMkLst>
        <pc:spChg chg="mod">
          <ac:chgData name="William Grey" userId="37b73424-c081-4fc2-b1af-363f4f3fd4f3" providerId="ADAL" clId="{748B8286-0BEE-4602-97F6-4F8FB33BA785}" dt="2023-01-16T20:52:38.141" v="10" actId="27636"/>
          <ac:spMkLst>
            <pc:docMk/>
            <pc:sldMk cId="1341138283" sldId="291"/>
            <ac:spMk id="2" creationId="{65AE086C-C51A-48AB-846A-AABF48657A13}"/>
          </ac:spMkLst>
        </pc:spChg>
      </pc:sldChg>
      <pc:sldChg chg="modSp mod">
        <pc:chgData name="William Grey" userId="37b73424-c081-4fc2-b1af-363f4f3fd4f3" providerId="ADAL" clId="{748B8286-0BEE-4602-97F6-4F8FB33BA785}" dt="2023-01-22T21:33:38.677" v="2921" actId="20577"/>
        <pc:sldMkLst>
          <pc:docMk/>
          <pc:sldMk cId="1188464627" sldId="295"/>
        </pc:sldMkLst>
        <pc:spChg chg="mod">
          <ac:chgData name="William Grey" userId="37b73424-c081-4fc2-b1af-363f4f3fd4f3" providerId="ADAL" clId="{748B8286-0BEE-4602-97F6-4F8FB33BA785}" dt="2023-01-22T21:28:58.786" v="2818" actId="20577"/>
          <ac:spMkLst>
            <pc:docMk/>
            <pc:sldMk cId="1188464627" sldId="295"/>
            <ac:spMk id="2" creationId="{31BA983A-B6AE-4A4A-AE03-E99F77BAB41E}"/>
          </ac:spMkLst>
        </pc:spChg>
        <pc:spChg chg="mod">
          <ac:chgData name="William Grey" userId="37b73424-c081-4fc2-b1af-363f4f3fd4f3" providerId="ADAL" clId="{748B8286-0BEE-4602-97F6-4F8FB33BA785}" dt="2023-01-22T21:33:38.677" v="2921" actId="20577"/>
          <ac:spMkLst>
            <pc:docMk/>
            <pc:sldMk cId="1188464627" sldId="295"/>
            <ac:spMk id="3" creationId="{BDDEDBCA-73D7-4288-AD8E-0BD193E2E487}"/>
          </ac:spMkLst>
        </pc:spChg>
        <pc:graphicFrameChg chg="mod">
          <ac:chgData name="William Grey" userId="37b73424-c081-4fc2-b1af-363f4f3fd4f3" providerId="ADAL" clId="{748B8286-0BEE-4602-97F6-4F8FB33BA785}" dt="2023-01-22T21:29:49.629" v="2892" actId="1076"/>
          <ac:graphicFrameMkLst>
            <pc:docMk/>
            <pc:sldMk cId="1188464627" sldId="295"/>
            <ac:graphicFrameMk id="4" creationId="{AB8F4957-9431-46B9-AB17-10C5A837DA87}"/>
          </ac:graphicFrameMkLst>
        </pc:graphicFrameChg>
        <pc:graphicFrameChg chg="mod">
          <ac:chgData name="William Grey" userId="37b73424-c081-4fc2-b1af-363f4f3fd4f3" providerId="ADAL" clId="{748B8286-0BEE-4602-97F6-4F8FB33BA785}" dt="2023-01-22T21:29:53.118" v="2893" actId="1076"/>
          <ac:graphicFrameMkLst>
            <pc:docMk/>
            <pc:sldMk cId="1188464627" sldId="295"/>
            <ac:graphicFrameMk id="5" creationId="{A83CD45E-E886-4780-88FF-3ADF9E658A77}"/>
          </ac:graphicFrameMkLst>
        </pc:graphicFrameChg>
      </pc:sldChg>
      <pc:sldChg chg="addSp modSp mod">
        <pc:chgData name="William Grey" userId="37b73424-c081-4fc2-b1af-363f4f3fd4f3" providerId="ADAL" clId="{748B8286-0BEE-4602-97F6-4F8FB33BA785}" dt="2023-01-22T21:18:27.306" v="2485" actId="14100"/>
        <pc:sldMkLst>
          <pc:docMk/>
          <pc:sldMk cId="453526401" sldId="296"/>
        </pc:sldMkLst>
        <pc:spChg chg="add mod ord">
          <ac:chgData name="William Grey" userId="37b73424-c081-4fc2-b1af-363f4f3fd4f3" providerId="ADAL" clId="{748B8286-0BEE-4602-97F6-4F8FB33BA785}" dt="2023-01-22T21:17:52.301" v="2480" actId="14100"/>
          <ac:spMkLst>
            <pc:docMk/>
            <pc:sldMk cId="453526401" sldId="296"/>
            <ac:spMk id="2" creationId="{D10889D9-9AB7-460A-9FDE-C8E226169752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14" creationId="{6354C6B3-FB8B-45E5-BB6E-C99CA43CC79B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15" creationId="{FE912224-14B8-4C7B-A8F5-BC88545D8DEC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16" creationId="{EDE81B9C-ECCA-4E0A-A84F-60EBC12C2E69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17" creationId="{4C3373CD-B350-455B-9C91-313596B3B525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18" creationId="{6E0B4971-53D8-46B2-8D7A-97446563E71E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19" creationId="{2CFDA418-0BBF-486F-9EC5-1F60541AC79F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21" creationId="{BA8FD408-3393-4973-95AD-DBB416CC8054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22" creationId="{11ACA1DA-6B17-4AC8-BEEA-B12D95CB75E6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23" creationId="{13CC0CF2-1B24-4522-8786-DA8EAFED4C06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24" creationId="{833BE729-650D-4D5F-AC5B-BC5DF4099EC3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25" creationId="{10FD0E82-E44D-442E-BC0E-F2C3DED6DE5E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26" creationId="{22B47E45-F143-4AA5-864A-16D00A236D63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29" creationId="{6FDFFF3D-1806-4E4C-B04A-CB40749C93B1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32" creationId="{0457FDC3-0354-4A96-82D6-2604D12EF8F6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33" creationId="{BCC4A657-A28E-4D6B-B0FC-60AFF2C247D7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34" creationId="{EC95FC5A-0EE2-4339-BCB7-A78E28132F9F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35" creationId="{11479449-6C36-40A0-950D-B8529A8D71C5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36" creationId="{6FE13F3F-9193-4A6E-9467-55D4B49CB7A7}"/>
          </ac:spMkLst>
        </pc:spChg>
        <pc:spChg chg="add mod">
          <ac:chgData name="William Grey" userId="37b73424-c081-4fc2-b1af-363f4f3fd4f3" providerId="ADAL" clId="{748B8286-0BEE-4602-97F6-4F8FB33BA785}" dt="2023-01-22T21:18:27.306" v="2485" actId="14100"/>
          <ac:spMkLst>
            <pc:docMk/>
            <pc:sldMk cId="453526401" sldId="296"/>
            <ac:spMk id="38" creationId="{3CAB2301-C923-4542-B7B6-6D4A42FAC022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45" creationId="{DB081245-4ECF-47A4-B50F-E166069098F6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46" creationId="{3A7E64C4-A7B5-4ACC-845B-EA69630F6B5E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47" creationId="{77B64865-435F-45A9-929B-9E07A3C6DEA9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50" creationId="{246FCE04-1661-4BF3-890B-69A889F2D51E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51" creationId="{CAF19FDA-749B-4FA8-BE5A-B4260069AB8C}"/>
          </ac:spMkLst>
        </pc:spChg>
        <pc:spChg chg="mod">
          <ac:chgData name="William Grey" userId="37b73424-c081-4fc2-b1af-363f4f3fd4f3" providerId="ADAL" clId="{748B8286-0BEE-4602-97F6-4F8FB33BA785}" dt="2023-01-22T21:17:42.039" v="2478" actId="1076"/>
          <ac:spMkLst>
            <pc:docMk/>
            <pc:sldMk cId="453526401" sldId="296"/>
            <ac:spMk id="52" creationId="{DD68DCFE-319E-4955-9CDC-2C268DDFE83B}"/>
          </ac:spMkLst>
        </pc:spChg>
        <pc:graphicFrameChg chg="mod modGraphic">
          <ac:chgData name="William Grey" userId="37b73424-c081-4fc2-b1af-363f4f3fd4f3" providerId="ADAL" clId="{748B8286-0BEE-4602-97F6-4F8FB33BA785}" dt="2023-01-22T21:17:42.039" v="2478" actId="1076"/>
          <ac:graphicFrameMkLst>
            <pc:docMk/>
            <pc:sldMk cId="453526401" sldId="296"/>
            <ac:graphicFrameMk id="10" creationId="{3B61CB3C-C4E6-412F-A3F3-2378F5A1E671}"/>
          </ac:graphicFrameMkLst>
        </pc:graphicFrameChg>
        <pc:graphicFrameChg chg="mod modGraphic">
          <ac:chgData name="William Grey" userId="37b73424-c081-4fc2-b1af-363f4f3fd4f3" providerId="ADAL" clId="{748B8286-0BEE-4602-97F6-4F8FB33BA785}" dt="2023-01-22T21:17:42.039" v="2478" actId="1076"/>
          <ac:graphicFrameMkLst>
            <pc:docMk/>
            <pc:sldMk cId="453526401" sldId="296"/>
            <ac:graphicFrameMk id="13" creationId="{DD767FC1-6B5D-4558-8685-735A1FE3B8F8}"/>
          </ac:graphicFrameMkLst>
        </pc:graphicFrameChg>
        <pc:graphicFrameChg chg="mod modGraphic">
          <ac:chgData name="William Grey" userId="37b73424-c081-4fc2-b1af-363f4f3fd4f3" providerId="ADAL" clId="{748B8286-0BEE-4602-97F6-4F8FB33BA785}" dt="2023-01-22T21:17:42.039" v="2478" actId="1076"/>
          <ac:graphicFrameMkLst>
            <pc:docMk/>
            <pc:sldMk cId="453526401" sldId="296"/>
            <ac:graphicFrameMk id="20" creationId="{2E2F1E88-088C-4E08-B81F-26386738F66F}"/>
          </ac:graphicFrameMkLst>
        </pc:graphicFrameChg>
        <pc:graphicFrameChg chg="mod modGraphic">
          <ac:chgData name="William Grey" userId="37b73424-c081-4fc2-b1af-363f4f3fd4f3" providerId="ADAL" clId="{748B8286-0BEE-4602-97F6-4F8FB33BA785}" dt="2023-01-22T21:17:42.039" v="2478" actId="1076"/>
          <ac:graphicFrameMkLst>
            <pc:docMk/>
            <pc:sldMk cId="453526401" sldId="296"/>
            <ac:graphicFrameMk id="27" creationId="{C623C0D7-6823-4C52-A870-2F1AEB84D63E}"/>
          </ac:graphicFrameMkLst>
        </pc:graphicFrameChg>
        <pc:graphicFrameChg chg="mod modGraphic">
          <ac:chgData name="William Grey" userId="37b73424-c081-4fc2-b1af-363f4f3fd4f3" providerId="ADAL" clId="{748B8286-0BEE-4602-97F6-4F8FB33BA785}" dt="2023-01-22T21:17:42.039" v="2478" actId="1076"/>
          <ac:graphicFrameMkLst>
            <pc:docMk/>
            <pc:sldMk cId="453526401" sldId="296"/>
            <ac:graphicFrameMk id="37" creationId="{8EBDAE03-69D1-4815-8673-95033818BDE6}"/>
          </ac:graphicFrameMkLst>
        </pc:graphicFrameChg>
        <pc:graphicFrameChg chg="mod modGraphic">
          <ac:chgData name="William Grey" userId="37b73424-c081-4fc2-b1af-363f4f3fd4f3" providerId="ADAL" clId="{748B8286-0BEE-4602-97F6-4F8FB33BA785}" dt="2023-01-22T21:17:42.039" v="2478" actId="1076"/>
          <ac:graphicFrameMkLst>
            <pc:docMk/>
            <pc:sldMk cId="453526401" sldId="296"/>
            <ac:graphicFrameMk id="44" creationId="{39024160-CEF2-472A-A40A-B38994F057B9}"/>
          </ac:graphicFrameMkLst>
        </pc:graphicFrameChg>
      </pc:sldChg>
      <pc:sldChg chg="modSp mod">
        <pc:chgData name="William Grey" userId="37b73424-c081-4fc2-b1af-363f4f3fd4f3" providerId="ADAL" clId="{748B8286-0BEE-4602-97F6-4F8FB33BA785}" dt="2023-01-16T20:52:38.150" v="12" actId="27636"/>
        <pc:sldMkLst>
          <pc:docMk/>
          <pc:sldMk cId="3945208776" sldId="301"/>
        </pc:sldMkLst>
        <pc:spChg chg="mod">
          <ac:chgData name="William Grey" userId="37b73424-c081-4fc2-b1af-363f4f3fd4f3" providerId="ADAL" clId="{748B8286-0BEE-4602-97F6-4F8FB33BA785}" dt="2023-01-16T20:52:38.150" v="12" actId="27636"/>
          <ac:spMkLst>
            <pc:docMk/>
            <pc:sldMk cId="3945208776" sldId="301"/>
            <ac:spMk id="2" creationId="{F996CE88-CF55-486B-8186-8EFC99ED9E6A}"/>
          </ac:spMkLst>
        </pc:spChg>
      </pc:sldChg>
      <pc:sldChg chg="modSp del mod">
        <pc:chgData name="William Grey" userId="37b73424-c081-4fc2-b1af-363f4f3fd4f3" providerId="ADAL" clId="{748B8286-0BEE-4602-97F6-4F8FB33BA785}" dt="2023-01-22T20:54:25.287" v="2321" actId="47"/>
        <pc:sldMkLst>
          <pc:docMk/>
          <pc:sldMk cId="3754684535" sldId="302"/>
        </pc:sldMkLst>
        <pc:spChg chg="mod">
          <ac:chgData name="William Grey" userId="37b73424-c081-4fc2-b1af-363f4f3fd4f3" providerId="ADAL" clId="{748B8286-0BEE-4602-97F6-4F8FB33BA785}" dt="2023-01-16T20:52:38.108" v="3" actId="27636"/>
          <ac:spMkLst>
            <pc:docMk/>
            <pc:sldMk cId="3754684535" sldId="302"/>
            <ac:spMk id="2" creationId="{DB0C1FC8-3044-4252-B11B-279A4F285A68}"/>
          </ac:spMkLst>
        </pc:spChg>
        <pc:picChg chg="mod modCrop">
          <ac:chgData name="William Grey" userId="37b73424-c081-4fc2-b1af-363f4f3fd4f3" providerId="ADAL" clId="{748B8286-0BEE-4602-97F6-4F8FB33BA785}" dt="2023-01-22T20:53:16.875" v="2299" actId="14100"/>
          <ac:picMkLst>
            <pc:docMk/>
            <pc:sldMk cId="3754684535" sldId="302"/>
            <ac:picMk id="5" creationId="{0CD8FB5F-C013-4607-8D0D-2861D7FF27DD}"/>
          </ac:picMkLst>
        </pc:picChg>
      </pc:sldChg>
      <pc:sldChg chg="modSp mod">
        <pc:chgData name="William Grey" userId="37b73424-c081-4fc2-b1af-363f4f3fd4f3" providerId="ADAL" clId="{748B8286-0BEE-4602-97F6-4F8FB33BA785}" dt="2023-01-22T20:54:17.183" v="2320" actId="20577"/>
        <pc:sldMkLst>
          <pc:docMk/>
          <pc:sldMk cId="3272054925" sldId="303"/>
        </pc:sldMkLst>
        <pc:spChg chg="mod">
          <ac:chgData name="William Grey" userId="37b73424-c081-4fc2-b1af-363f4f3fd4f3" providerId="ADAL" clId="{748B8286-0BEE-4602-97F6-4F8FB33BA785}" dt="2023-01-16T20:52:38.103" v="2" actId="27636"/>
          <ac:spMkLst>
            <pc:docMk/>
            <pc:sldMk cId="3272054925" sldId="303"/>
            <ac:spMk id="2" creationId="{1EC13D56-86F1-429F-83F1-07A4A9A771D4}"/>
          </ac:spMkLst>
        </pc:spChg>
        <pc:spChg chg="mod">
          <ac:chgData name="William Grey" userId="37b73424-c081-4fc2-b1af-363f4f3fd4f3" providerId="ADAL" clId="{748B8286-0BEE-4602-97F6-4F8FB33BA785}" dt="2023-01-22T20:54:17.183" v="2320" actId="20577"/>
          <ac:spMkLst>
            <pc:docMk/>
            <pc:sldMk cId="3272054925" sldId="303"/>
            <ac:spMk id="3" creationId="{6799846E-7F97-4152-B4FC-F027E6434427}"/>
          </ac:spMkLst>
        </pc:spChg>
      </pc:sldChg>
      <pc:sldChg chg="modSp mod">
        <pc:chgData name="William Grey" userId="37b73424-c081-4fc2-b1af-363f4f3fd4f3" providerId="ADAL" clId="{748B8286-0BEE-4602-97F6-4F8FB33BA785}" dt="2023-01-22T21:12:36.117" v="2341" actId="20577"/>
        <pc:sldMkLst>
          <pc:docMk/>
          <pc:sldMk cId="394659484" sldId="304"/>
        </pc:sldMkLst>
        <pc:spChg chg="mod">
          <ac:chgData name="William Grey" userId="37b73424-c081-4fc2-b1af-363f4f3fd4f3" providerId="ADAL" clId="{748B8286-0BEE-4602-97F6-4F8FB33BA785}" dt="2023-01-16T20:52:38.111" v="4" actId="27636"/>
          <ac:spMkLst>
            <pc:docMk/>
            <pc:sldMk cId="394659484" sldId="304"/>
            <ac:spMk id="2" creationId="{DB0C1FC8-3044-4252-B11B-279A4F285A68}"/>
          </ac:spMkLst>
        </pc:spChg>
        <pc:spChg chg="mod">
          <ac:chgData name="William Grey" userId="37b73424-c081-4fc2-b1af-363f4f3fd4f3" providerId="ADAL" clId="{748B8286-0BEE-4602-97F6-4F8FB33BA785}" dt="2023-01-22T21:12:36.117" v="2341" actId="20577"/>
          <ac:spMkLst>
            <pc:docMk/>
            <pc:sldMk cId="394659484" sldId="304"/>
            <ac:spMk id="3" creationId="{23C429DF-0094-40DA-8ECA-51A1DD9B7BDE}"/>
          </ac:spMkLst>
        </pc:spChg>
        <pc:picChg chg="mod modCrop">
          <ac:chgData name="William Grey" userId="37b73424-c081-4fc2-b1af-363f4f3fd4f3" providerId="ADAL" clId="{748B8286-0BEE-4602-97F6-4F8FB33BA785}" dt="2023-01-22T20:53:53.017" v="2304" actId="1076"/>
          <ac:picMkLst>
            <pc:docMk/>
            <pc:sldMk cId="394659484" sldId="304"/>
            <ac:picMk id="5" creationId="{0CD8FB5F-C013-4607-8D0D-2861D7FF27DD}"/>
          </ac:picMkLst>
        </pc:picChg>
      </pc:sldChg>
      <pc:sldChg chg="modSp del mod">
        <pc:chgData name="William Grey" userId="37b73424-c081-4fc2-b1af-363f4f3fd4f3" providerId="ADAL" clId="{748B8286-0BEE-4602-97F6-4F8FB33BA785}" dt="2023-01-22T21:15:01.734" v="2461" actId="47"/>
        <pc:sldMkLst>
          <pc:docMk/>
          <pc:sldMk cId="1423835563" sldId="305"/>
        </pc:sldMkLst>
        <pc:spChg chg="mod">
          <ac:chgData name="William Grey" userId="37b73424-c081-4fc2-b1af-363f4f3fd4f3" providerId="ADAL" clId="{748B8286-0BEE-4602-97F6-4F8FB33BA785}" dt="2023-01-16T20:52:38.115" v="5" actId="27636"/>
          <ac:spMkLst>
            <pc:docMk/>
            <pc:sldMk cId="1423835563" sldId="305"/>
            <ac:spMk id="2" creationId="{31BA983A-B6AE-4A4A-AE03-E99F77BAB41E}"/>
          </ac:spMkLst>
        </pc:spChg>
        <pc:spChg chg="mod">
          <ac:chgData name="William Grey" userId="37b73424-c081-4fc2-b1af-363f4f3fd4f3" providerId="ADAL" clId="{748B8286-0BEE-4602-97F6-4F8FB33BA785}" dt="2023-01-16T20:52:38.052" v="0"/>
          <ac:spMkLst>
            <pc:docMk/>
            <pc:sldMk cId="1423835563" sldId="305"/>
            <ac:spMk id="3" creationId="{BDDEDBCA-73D7-4288-AD8E-0BD193E2E487}"/>
          </ac:spMkLst>
        </pc:spChg>
      </pc:sldChg>
      <pc:sldChg chg="modSp mod">
        <pc:chgData name="William Grey" userId="37b73424-c081-4fc2-b1af-363f4f3fd4f3" providerId="ADAL" clId="{748B8286-0BEE-4602-97F6-4F8FB33BA785}" dt="2023-01-22T21:20:30.698" v="2628" actId="20577"/>
        <pc:sldMkLst>
          <pc:docMk/>
          <pc:sldMk cId="29409185" sldId="306"/>
        </pc:sldMkLst>
        <pc:spChg chg="mod">
          <ac:chgData name="William Grey" userId="37b73424-c081-4fc2-b1af-363f4f3fd4f3" providerId="ADAL" clId="{748B8286-0BEE-4602-97F6-4F8FB33BA785}" dt="2023-01-16T20:52:38.133" v="9" actId="27636"/>
          <ac:spMkLst>
            <pc:docMk/>
            <pc:sldMk cId="29409185" sldId="306"/>
            <ac:spMk id="2" creationId="{31BA983A-B6AE-4A4A-AE03-E99F77BAB41E}"/>
          </ac:spMkLst>
        </pc:spChg>
        <pc:spChg chg="mod">
          <ac:chgData name="William Grey" userId="37b73424-c081-4fc2-b1af-363f4f3fd4f3" providerId="ADAL" clId="{748B8286-0BEE-4602-97F6-4F8FB33BA785}" dt="2023-01-22T21:20:30.698" v="2628" actId="20577"/>
          <ac:spMkLst>
            <pc:docMk/>
            <pc:sldMk cId="29409185" sldId="306"/>
            <ac:spMk id="3" creationId="{BDDEDBCA-73D7-4288-AD8E-0BD193E2E487}"/>
          </ac:spMkLst>
        </pc:spChg>
      </pc:sldChg>
      <pc:sldChg chg="modSp mod">
        <pc:chgData name="William Grey" userId="37b73424-c081-4fc2-b1af-363f4f3fd4f3" providerId="ADAL" clId="{748B8286-0BEE-4602-97F6-4F8FB33BA785}" dt="2023-01-22T21:16:08.436" v="2468" actId="27636"/>
        <pc:sldMkLst>
          <pc:docMk/>
          <pc:sldMk cId="2411534509" sldId="307"/>
        </pc:sldMkLst>
        <pc:spChg chg="mod">
          <ac:chgData name="William Grey" userId="37b73424-c081-4fc2-b1af-363f4f3fd4f3" providerId="ADAL" clId="{748B8286-0BEE-4602-97F6-4F8FB33BA785}" dt="2023-01-22T21:15:52.716" v="2464" actId="255"/>
          <ac:spMkLst>
            <pc:docMk/>
            <pc:sldMk cId="2411534509" sldId="307"/>
            <ac:spMk id="2" creationId="{108CF683-6E00-495C-BA3C-1E4C282DEC7D}"/>
          </ac:spMkLst>
        </pc:spChg>
        <pc:spChg chg="mod">
          <ac:chgData name="William Grey" userId="37b73424-c081-4fc2-b1af-363f4f3fd4f3" providerId="ADAL" clId="{748B8286-0BEE-4602-97F6-4F8FB33BA785}" dt="2023-01-22T21:16:08.436" v="2468" actId="27636"/>
          <ac:spMkLst>
            <pc:docMk/>
            <pc:sldMk cId="2411534509" sldId="307"/>
            <ac:spMk id="3" creationId="{69678F5A-7AA5-4216-ADE0-C95DD80A0B26}"/>
          </ac:spMkLst>
        </pc:spChg>
      </pc:sldChg>
      <pc:sldChg chg="modSp mod">
        <pc:chgData name="William Grey" userId="37b73424-c081-4fc2-b1af-363f4f3fd4f3" providerId="ADAL" clId="{748B8286-0BEE-4602-97F6-4F8FB33BA785}" dt="2023-01-22T21:16:22.982" v="2471" actId="1076"/>
        <pc:sldMkLst>
          <pc:docMk/>
          <pc:sldMk cId="1831274088" sldId="308"/>
        </pc:sldMkLst>
        <pc:spChg chg="mod">
          <ac:chgData name="William Grey" userId="37b73424-c081-4fc2-b1af-363f4f3fd4f3" providerId="ADAL" clId="{748B8286-0BEE-4602-97F6-4F8FB33BA785}" dt="2023-01-22T21:16:19.602" v="2470" actId="27636"/>
          <ac:spMkLst>
            <pc:docMk/>
            <pc:sldMk cId="1831274088" sldId="308"/>
            <ac:spMk id="2" creationId="{108CF683-6E00-495C-BA3C-1E4C282DEC7D}"/>
          </ac:spMkLst>
        </pc:spChg>
        <pc:spChg chg="mod">
          <ac:chgData name="William Grey" userId="37b73424-c081-4fc2-b1af-363f4f3fd4f3" providerId="ADAL" clId="{748B8286-0BEE-4602-97F6-4F8FB33BA785}" dt="2023-01-22T21:16:22.982" v="2471" actId="1076"/>
          <ac:spMkLst>
            <pc:docMk/>
            <pc:sldMk cId="1831274088" sldId="308"/>
            <ac:spMk id="3" creationId="{69678F5A-7AA5-4216-ADE0-C95DD80A0B26}"/>
          </ac:spMkLst>
        </pc:spChg>
      </pc:sldChg>
      <pc:sldChg chg="modSp mod">
        <pc:chgData name="William Grey" userId="37b73424-c081-4fc2-b1af-363f4f3fd4f3" providerId="ADAL" clId="{748B8286-0BEE-4602-97F6-4F8FB33BA785}" dt="2023-01-22T21:25:45.219" v="2683" actId="21"/>
        <pc:sldMkLst>
          <pc:docMk/>
          <pc:sldMk cId="396908287" sldId="309"/>
        </pc:sldMkLst>
        <pc:spChg chg="mod">
          <ac:chgData name="William Grey" userId="37b73424-c081-4fc2-b1af-363f4f3fd4f3" providerId="ADAL" clId="{748B8286-0BEE-4602-97F6-4F8FB33BA785}" dt="2023-01-22T21:25:40.607" v="2682" actId="20577"/>
          <ac:spMkLst>
            <pc:docMk/>
            <pc:sldMk cId="396908287" sldId="309"/>
            <ac:spMk id="2" creationId="{415C0105-681D-4287-B79D-5A83664D745D}"/>
          </ac:spMkLst>
        </pc:spChg>
        <pc:spChg chg="mod">
          <ac:chgData name="William Grey" userId="37b73424-c081-4fc2-b1af-363f4f3fd4f3" providerId="ADAL" clId="{748B8286-0BEE-4602-97F6-4F8FB33BA785}" dt="2023-01-22T21:25:45.219" v="2683" actId="21"/>
          <ac:spMkLst>
            <pc:docMk/>
            <pc:sldMk cId="396908287" sldId="309"/>
            <ac:spMk id="3" creationId="{8407EA7C-496D-4ABE-A261-D9603EB76B21}"/>
          </ac:spMkLst>
        </pc:spChg>
      </pc:sldChg>
      <pc:sldChg chg="modSp new mod">
        <pc:chgData name="William Grey" userId="37b73424-c081-4fc2-b1af-363f4f3fd4f3" providerId="ADAL" clId="{748B8286-0BEE-4602-97F6-4F8FB33BA785}" dt="2023-01-22T20:28:45.845" v="1064" actId="20577"/>
        <pc:sldMkLst>
          <pc:docMk/>
          <pc:sldMk cId="3509351277" sldId="310"/>
        </pc:sldMkLst>
        <pc:spChg chg="mod">
          <ac:chgData name="William Grey" userId="37b73424-c081-4fc2-b1af-363f4f3fd4f3" providerId="ADAL" clId="{748B8286-0BEE-4602-97F6-4F8FB33BA785}" dt="2023-01-22T20:28:45.845" v="1064" actId="20577"/>
          <ac:spMkLst>
            <pc:docMk/>
            <pc:sldMk cId="3509351277" sldId="310"/>
            <ac:spMk id="2" creationId="{BA9ACE18-BE12-41C4-A053-B70CEA4E1380}"/>
          </ac:spMkLst>
        </pc:spChg>
      </pc:sldChg>
      <pc:sldChg chg="modSp new mod">
        <pc:chgData name="William Grey" userId="37b73424-c081-4fc2-b1af-363f4f3fd4f3" providerId="ADAL" clId="{748B8286-0BEE-4602-97F6-4F8FB33BA785}" dt="2023-01-22T20:42:53.736" v="1723" actId="20577"/>
        <pc:sldMkLst>
          <pc:docMk/>
          <pc:sldMk cId="1442455972" sldId="311"/>
        </pc:sldMkLst>
        <pc:spChg chg="mod">
          <ac:chgData name="William Grey" userId="37b73424-c081-4fc2-b1af-363f4f3fd4f3" providerId="ADAL" clId="{748B8286-0BEE-4602-97F6-4F8FB33BA785}" dt="2023-01-22T20:17:39.950" v="96" actId="20577"/>
          <ac:spMkLst>
            <pc:docMk/>
            <pc:sldMk cId="1442455972" sldId="311"/>
            <ac:spMk id="2" creationId="{91C86D56-2F38-475B-9383-62B6B6D58FC8}"/>
          </ac:spMkLst>
        </pc:spChg>
        <pc:spChg chg="mod">
          <ac:chgData name="William Grey" userId="37b73424-c081-4fc2-b1af-363f4f3fd4f3" providerId="ADAL" clId="{748B8286-0BEE-4602-97F6-4F8FB33BA785}" dt="2023-01-22T20:42:53.736" v="1723" actId="20577"/>
          <ac:spMkLst>
            <pc:docMk/>
            <pc:sldMk cId="1442455972" sldId="311"/>
            <ac:spMk id="3" creationId="{D4B41654-0BA4-4E2E-A7E7-FC14E98B2E68}"/>
          </ac:spMkLst>
        </pc:spChg>
      </pc:sldChg>
      <pc:sldChg chg="modSp new mod">
        <pc:chgData name="William Grey" userId="37b73424-c081-4fc2-b1af-363f4f3fd4f3" providerId="ADAL" clId="{748B8286-0BEE-4602-97F6-4F8FB33BA785}" dt="2023-01-22T20:46:53.001" v="1938" actId="27636"/>
        <pc:sldMkLst>
          <pc:docMk/>
          <pc:sldMk cId="3480518133" sldId="312"/>
        </pc:sldMkLst>
        <pc:spChg chg="mod">
          <ac:chgData name="William Grey" userId="37b73424-c081-4fc2-b1af-363f4f3fd4f3" providerId="ADAL" clId="{748B8286-0BEE-4602-97F6-4F8FB33BA785}" dt="2023-01-22T20:27:54.866" v="1061" actId="20577"/>
          <ac:spMkLst>
            <pc:docMk/>
            <pc:sldMk cId="3480518133" sldId="312"/>
            <ac:spMk id="2" creationId="{40984C4C-27D8-4590-934A-A991A4A43EF7}"/>
          </ac:spMkLst>
        </pc:spChg>
        <pc:spChg chg="mod">
          <ac:chgData name="William Grey" userId="37b73424-c081-4fc2-b1af-363f4f3fd4f3" providerId="ADAL" clId="{748B8286-0BEE-4602-97F6-4F8FB33BA785}" dt="2023-01-22T20:46:53.001" v="1938" actId="27636"/>
          <ac:spMkLst>
            <pc:docMk/>
            <pc:sldMk cId="3480518133" sldId="312"/>
            <ac:spMk id="3" creationId="{84F3BEB4-743C-4444-92FD-226B4E2B95C0}"/>
          </ac:spMkLst>
        </pc:spChg>
      </pc:sldChg>
      <pc:sldChg chg="addSp modSp new mod">
        <pc:chgData name="William Grey" userId="37b73424-c081-4fc2-b1af-363f4f3fd4f3" providerId="ADAL" clId="{748B8286-0BEE-4602-97F6-4F8FB33BA785}" dt="2023-01-22T20:43:22.920" v="1758" actId="20577"/>
        <pc:sldMkLst>
          <pc:docMk/>
          <pc:sldMk cId="1127275256" sldId="313"/>
        </pc:sldMkLst>
        <pc:spChg chg="mod">
          <ac:chgData name="William Grey" userId="37b73424-c081-4fc2-b1af-363f4f3fd4f3" providerId="ADAL" clId="{748B8286-0BEE-4602-97F6-4F8FB33BA785}" dt="2023-01-22T20:33:18.265" v="1107" actId="20577"/>
          <ac:spMkLst>
            <pc:docMk/>
            <pc:sldMk cId="1127275256" sldId="313"/>
            <ac:spMk id="2" creationId="{8100EF47-B438-47EC-84A9-259ECEFE58C1}"/>
          </ac:spMkLst>
        </pc:spChg>
        <pc:spChg chg="mod">
          <ac:chgData name="William Grey" userId="37b73424-c081-4fc2-b1af-363f4f3fd4f3" providerId="ADAL" clId="{748B8286-0BEE-4602-97F6-4F8FB33BA785}" dt="2023-01-22T20:43:22.920" v="1758" actId="20577"/>
          <ac:spMkLst>
            <pc:docMk/>
            <pc:sldMk cId="1127275256" sldId="313"/>
            <ac:spMk id="3" creationId="{7B8BC7F7-1BBA-4592-84A5-F6FCDE533701}"/>
          </ac:spMkLst>
        </pc:spChg>
        <pc:picChg chg="add mod">
          <ac:chgData name="William Grey" userId="37b73424-c081-4fc2-b1af-363f4f3fd4f3" providerId="ADAL" clId="{748B8286-0BEE-4602-97F6-4F8FB33BA785}" dt="2023-01-22T20:39:12.651" v="1471" actId="14100"/>
          <ac:picMkLst>
            <pc:docMk/>
            <pc:sldMk cId="1127275256" sldId="313"/>
            <ac:picMk id="5" creationId="{CECB0CC5-A03E-4B69-BC75-3AD68DDCC01B}"/>
          </ac:picMkLst>
        </pc:picChg>
      </pc:sldChg>
      <pc:sldChg chg="addSp delSp modSp add mod">
        <pc:chgData name="William Grey" userId="37b73424-c081-4fc2-b1af-363f4f3fd4f3" providerId="ADAL" clId="{748B8286-0BEE-4602-97F6-4F8FB33BA785}" dt="2023-01-22T20:46:32.068" v="1935" actId="14100"/>
        <pc:sldMkLst>
          <pc:docMk/>
          <pc:sldMk cId="1635467410" sldId="314"/>
        </pc:sldMkLst>
        <pc:spChg chg="mod">
          <ac:chgData name="William Grey" userId="37b73424-c081-4fc2-b1af-363f4f3fd4f3" providerId="ADAL" clId="{748B8286-0BEE-4602-97F6-4F8FB33BA785}" dt="2023-01-22T20:45:26.411" v="1930" actId="20577"/>
          <ac:spMkLst>
            <pc:docMk/>
            <pc:sldMk cId="1635467410" sldId="314"/>
            <ac:spMk id="3" creationId="{7B8BC7F7-1BBA-4592-84A5-F6FCDE533701}"/>
          </ac:spMkLst>
        </pc:spChg>
        <pc:picChg chg="del">
          <ac:chgData name="William Grey" userId="37b73424-c081-4fc2-b1af-363f4f3fd4f3" providerId="ADAL" clId="{748B8286-0BEE-4602-97F6-4F8FB33BA785}" dt="2023-01-22T20:45:41.286" v="1931" actId="478"/>
          <ac:picMkLst>
            <pc:docMk/>
            <pc:sldMk cId="1635467410" sldId="314"/>
            <ac:picMk id="5" creationId="{CECB0CC5-A03E-4B69-BC75-3AD68DDCC01B}"/>
          </ac:picMkLst>
        </pc:picChg>
        <pc:picChg chg="add mod">
          <ac:chgData name="William Grey" userId="37b73424-c081-4fc2-b1af-363f4f3fd4f3" providerId="ADAL" clId="{748B8286-0BEE-4602-97F6-4F8FB33BA785}" dt="2023-01-22T20:46:32.068" v="1935" actId="14100"/>
          <ac:picMkLst>
            <pc:docMk/>
            <pc:sldMk cId="1635467410" sldId="314"/>
            <ac:picMk id="6" creationId="{36AA455B-0421-4AF8-A010-059BDFD115EE}"/>
          </ac:picMkLst>
        </pc:picChg>
      </pc:sldChg>
      <pc:sldChg chg="modSp new mod">
        <pc:chgData name="William Grey" userId="37b73424-c081-4fc2-b1af-363f4f3fd4f3" providerId="ADAL" clId="{748B8286-0BEE-4602-97F6-4F8FB33BA785}" dt="2023-01-22T20:51:04.656" v="2290" actId="20577"/>
        <pc:sldMkLst>
          <pc:docMk/>
          <pc:sldMk cId="889886619" sldId="315"/>
        </pc:sldMkLst>
        <pc:spChg chg="mod">
          <ac:chgData name="William Grey" userId="37b73424-c081-4fc2-b1af-363f4f3fd4f3" providerId="ADAL" clId="{748B8286-0BEE-4602-97F6-4F8FB33BA785}" dt="2023-01-22T20:47:56.565" v="1992" actId="20577"/>
          <ac:spMkLst>
            <pc:docMk/>
            <pc:sldMk cId="889886619" sldId="315"/>
            <ac:spMk id="2" creationId="{55FD12CA-78DA-4897-8170-0C9053B89947}"/>
          </ac:spMkLst>
        </pc:spChg>
        <pc:spChg chg="mod">
          <ac:chgData name="William Grey" userId="37b73424-c081-4fc2-b1af-363f4f3fd4f3" providerId="ADAL" clId="{748B8286-0BEE-4602-97F6-4F8FB33BA785}" dt="2023-01-22T20:51:04.656" v="2290" actId="20577"/>
          <ac:spMkLst>
            <pc:docMk/>
            <pc:sldMk cId="889886619" sldId="315"/>
            <ac:spMk id="3" creationId="{F154A3A5-6E7B-4434-9D9C-CD5B04821E1E}"/>
          </ac:spMkLst>
        </pc:spChg>
      </pc:sldChg>
      <pc:sldChg chg="modSp new mod">
        <pc:chgData name="William Grey" userId="37b73424-c081-4fc2-b1af-363f4f3fd4f3" providerId="ADAL" clId="{748B8286-0BEE-4602-97F6-4F8FB33BA785}" dt="2023-01-22T20:47:23.444" v="1975" actId="20577"/>
        <pc:sldMkLst>
          <pc:docMk/>
          <pc:sldMk cId="2903976548" sldId="316"/>
        </pc:sldMkLst>
        <pc:spChg chg="mod">
          <ac:chgData name="William Grey" userId="37b73424-c081-4fc2-b1af-363f4f3fd4f3" providerId="ADAL" clId="{748B8286-0BEE-4602-97F6-4F8FB33BA785}" dt="2023-01-22T20:47:23.444" v="1975" actId="20577"/>
          <ac:spMkLst>
            <pc:docMk/>
            <pc:sldMk cId="2903976548" sldId="316"/>
            <ac:spMk id="2" creationId="{3C1DB7C8-2F94-46E6-818B-0506233AD29E}"/>
          </ac:spMkLst>
        </pc:spChg>
        <pc:spChg chg="mod">
          <ac:chgData name="William Grey" userId="37b73424-c081-4fc2-b1af-363f4f3fd4f3" providerId="ADAL" clId="{748B8286-0BEE-4602-97F6-4F8FB33BA785}" dt="2023-01-22T20:47:14.811" v="1973" actId="12"/>
          <ac:spMkLst>
            <pc:docMk/>
            <pc:sldMk cId="2903976548" sldId="316"/>
            <ac:spMk id="3" creationId="{0C1386E7-4381-4303-87D9-3FD05FB47156}"/>
          </ac:spMkLst>
        </pc:spChg>
      </pc:sldChg>
      <pc:sldChg chg="modSp new mod">
        <pc:chgData name="William Grey" userId="37b73424-c081-4fc2-b1af-363f4f3fd4f3" providerId="ADAL" clId="{748B8286-0BEE-4602-97F6-4F8FB33BA785}" dt="2023-01-22T21:14:53.604" v="2460" actId="12"/>
        <pc:sldMkLst>
          <pc:docMk/>
          <pc:sldMk cId="2381914952" sldId="317"/>
        </pc:sldMkLst>
        <pc:spChg chg="mod">
          <ac:chgData name="William Grey" userId="37b73424-c081-4fc2-b1af-363f4f3fd4f3" providerId="ADAL" clId="{748B8286-0BEE-4602-97F6-4F8FB33BA785}" dt="2023-01-22T21:13:37.363" v="2418" actId="20577"/>
          <ac:spMkLst>
            <pc:docMk/>
            <pc:sldMk cId="2381914952" sldId="317"/>
            <ac:spMk id="2" creationId="{87274D24-AD90-4FD9-BF63-9CD6FCBEC2A4}"/>
          </ac:spMkLst>
        </pc:spChg>
        <pc:spChg chg="mod">
          <ac:chgData name="William Grey" userId="37b73424-c081-4fc2-b1af-363f4f3fd4f3" providerId="ADAL" clId="{748B8286-0BEE-4602-97F6-4F8FB33BA785}" dt="2023-01-22T21:14:53.604" v="2460" actId="12"/>
          <ac:spMkLst>
            <pc:docMk/>
            <pc:sldMk cId="2381914952" sldId="317"/>
            <ac:spMk id="3" creationId="{80B59EAA-734C-4432-A45E-A52822F624E7}"/>
          </ac:spMkLst>
        </pc:spChg>
      </pc:sldChg>
    </pc:docChg>
  </pc:docChgLst>
  <pc:docChgLst>
    <pc:chgData name="William Grey" userId="37b73424-c081-4fc2-b1af-363f4f3fd4f3" providerId="ADAL" clId="{6BA177CF-01A1-480B-B044-213672009900}"/>
    <pc:docChg chg="custSel modSld">
      <pc:chgData name="William Grey" userId="37b73424-c081-4fc2-b1af-363f4f3fd4f3" providerId="ADAL" clId="{6BA177CF-01A1-480B-B044-213672009900}" dt="2019-03-20T10:37:40.027" v="73" actId="113"/>
      <pc:docMkLst>
        <pc:docMk/>
      </pc:docMkLst>
    </pc:docChg>
  </pc:docChgLst>
  <pc:docChgLst>
    <pc:chgData name="William Grey" userId="37b73424-c081-4fc2-b1af-363f4f3fd4f3" providerId="ADAL" clId="{6BE0566D-3915-4A23-8621-46BFF4182D58}"/>
    <pc:docChg chg="undo custSel addSld delSld modSld sldOrd">
      <pc:chgData name="William Grey" userId="37b73424-c081-4fc2-b1af-363f4f3fd4f3" providerId="ADAL" clId="{6BE0566D-3915-4A23-8621-46BFF4182D58}" dt="2019-05-28T19:52:40.504" v="10273" actId="20577"/>
      <pc:docMkLst>
        <pc:docMk/>
      </pc:docMkLst>
      <pc:sldChg chg="modSp">
        <pc:chgData name="William Grey" userId="37b73424-c081-4fc2-b1af-363f4f3fd4f3" providerId="ADAL" clId="{6BE0566D-3915-4A23-8621-46BFF4182D58}" dt="2019-05-28T06:57:59.617" v="24" actId="20577"/>
        <pc:sldMkLst>
          <pc:docMk/>
          <pc:sldMk cId="222047521" sldId="280"/>
        </pc:sldMkLst>
        <pc:spChg chg="mod">
          <ac:chgData name="William Grey" userId="37b73424-c081-4fc2-b1af-363f4f3fd4f3" providerId="ADAL" clId="{6BE0566D-3915-4A23-8621-46BFF4182D58}" dt="2019-05-28T06:57:59.617" v="24" actId="20577"/>
          <ac:spMkLst>
            <pc:docMk/>
            <pc:sldMk cId="222047521" sldId="280"/>
            <ac:spMk id="2" creationId="{00000000-0000-0000-0000-000000000000}"/>
          </ac:spMkLst>
        </pc:spChg>
      </pc:sldChg>
      <pc:sldChg chg="del">
        <pc:chgData name="William Grey" userId="37b73424-c081-4fc2-b1af-363f4f3fd4f3" providerId="ADAL" clId="{6BE0566D-3915-4A23-8621-46BFF4182D58}" dt="2019-05-28T06:57:47.588" v="1" actId="2696"/>
        <pc:sldMkLst>
          <pc:docMk/>
          <pc:sldMk cId="2103315287" sldId="281"/>
        </pc:sldMkLst>
      </pc:sldChg>
      <pc:sldChg chg="modSp add">
        <pc:chgData name="William Grey" userId="37b73424-c081-4fc2-b1af-363f4f3fd4f3" providerId="ADAL" clId="{6BE0566D-3915-4A23-8621-46BFF4182D58}" dt="2019-05-28T19:44:48.144" v="10073" actId="20577"/>
        <pc:sldMkLst>
          <pc:docMk/>
          <pc:sldMk cId="2405297069" sldId="281"/>
        </pc:sldMkLst>
        <pc:spChg chg="mod">
          <ac:chgData name="William Grey" userId="37b73424-c081-4fc2-b1af-363f4f3fd4f3" providerId="ADAL" clId="{6BE0566D-3915-4A23-8621-46BFF4182D58}" dt="2019-05-28T06:58:20.184" v="50" actId="20577"/>
          <ac:spMkLst>
            <pc:docMk/>
            <pc:sldMk cId="2405297069" sldId="281"/>
            <ac:spMk id="2" creationId="{554B475E-0480-4D68-8DCD-F3A5515F9233}"/>
          </ac:spMkLst>
        </pc:spChg>
        <pc:spChg chg="mod">
          <ac:chgData name="William Grey" userId="37b73424-c081-4fc2-b1af-363f4f3fd4f3" providerId="ADAL" clId="{6BE0566D-3915-4A23-8621-46BFF4182D58}" dt="2019-05-28T19:44:48.144" v="10073" actId="20577"/>
          <ac:spMkLst>
            <pc:docMk/>
            <pc:sldMk cId="2405297069" sldId="281"/>
            <ac:spMk id="3" creationId="{C834F290-7FCD-4168-9EC0-51FE7A65207E}"/>
          </ac:spMkLst>
        </pc:spChg>
      </pc:sldChg>
      <pc:sldChg chg="modSp add">
        <pc:chgData name="William Grey" userId="37b73424-c081-4fc2-b1af-363f4f3fd4f3" providerId="ADAL" clId="{6BE0566D-3915-4A23-8621-46BFF4182D58}" dt="2019-05-28T16:11:58.634" v="7074" actId="27636"/>
        <pc:sldMkLst>
          <pc:docMk/>
          <pc:sldMk cId="944744937" sldId="282"/>
        </pc:sldMkLst>
        <pc:spChg chg="mod">
          <ac:chgData name="William Grey" userId="37b73424-c081-4fc2-b1af-363f4f3fd4f3" providerId="ADAL" clId="{6BE0566D-3915-4A23-8621-46BFF4182D58}" dt="2019-05-28T07:11:08.112" v="575" actId="20577"/>
          <ac:spMkLst>
            <pc:docMk/>
            <pc:sldMk cId="944744937" sldId="282"/>
            <ac:spMk id="2" creationId="{B5A21DB5-3820-4B0D-9030-A7C4F60EC09A}"/>
          </ac:spMkLst>
        </pc:spChg>
        <pc:spChg chg="mod">
          <ac:chgData name="William Grey" userId="37b73424-c081-4fc2-b1af-363f4f3fd4f3" providerId="ADAL" clId="{6BE0566D-3915-4A23-8621-46BFF4182D58}" dt="2019-05-28T16:11:58.634" v="7074" actId="27636"/>
          <ac:spMkLst>
            <pc:docMk/>
            <pc:sldMk cId="944744937" sldId="282"/>
            <ac:spMk id="3" creationId="{75B27118-ACBD-4F4E-AA99-C73025B0DB18}"/>
          </ac:spMkLst>
        </pc:spChg>
      </pc:sldChg>
      <pc:sldChg chg="del">
        <pc:chgData name="William Grey" userId="37b73424-c081-4fc2-b1af-363f4f3fd4f3" providerId="ADAL" clId="{6BE0566D-3915-4A23-8621-46BFF4182D58}" dt="2019-05-28T06:57:47.279" v="0" actId="2696"/>
        <pc:sldMkLst>
          <pc:docMk/>
          <pc:sldMk cId="2291153444" sldId="283"/>
        </pc:sldMkLst>
      </pc:sldChg>
      <pc:sldChg chg="addSp delSp modSp add ord">
        <pc:chgData name="William Grey" userId="37b73424-c081-4fc2-b1af-363f4f3fd4f3" providerId="ADAL" clId="{6BE0566D-3915-4A23-8621-46BFF4182D58}" dt="2019-05-28T19:22:39.148" v="9641" actId="20577"/>
        <pc:sldMkLst>
          <pc:docMk/>
          <pc:sldMk cId="2680476445" sldId="283"/>
        </pc:sldMkLst>
        <pc:spChg chg="mod">
          <ac:chgData name="William Grey" userId="37b73424-c081-4fc2-b1af-363f4f3fd4f3" providerId="ADAL" clId="{6BE0566D-3915-4A23-8621-46BFF4182D58}" dt="2019-05-28T19:22:39.148" v="9641" actId="20577"/>
          <ac:spMkLst>
            <pc:docMk/>
            <pc:sldMk cId="2680476445" sldId="283"/>
            <ac:spMk id="2" creationId="{B6B46E22-2EAE-4BD4-BDAE-533CCCBC7FB6}"/>
          </ac:spMkLst>
        </pc:spChg>
        <pc:spChg chg="del">
          <ac:chgData name="William Grey" userId="37b73424-c081-4fc2-b1af-363f4f3fd4f3" providerId="ADAL" clId="{6BE0566D-3915-4A23-8621-46BFF4182D58}" dt="2019-05-28T08:29:26.292" v="1683" actId="1032"/>
          <ac:spMkLst>
            <pc:docMk/>
            <pc:sldMk cId="2680476445" sldId="283"/>
            <ac:spMk id="3" creationId="{97AD2F1D-CBCA-4456-B769-A5F6CA20F942}"/>
          </ac:spMkLst>
        </pc:spChg>
        <pc:spChg chg="add del mod">
          <ac:chgData name="William Grey" userId="37b73424-c081-4fc2-b1af-363f4f3fd4f3" providerId="ADAL" clId="{6BE0566D-3915-4A23-8621-46BFF4182D58}" dt="2019-05-28T08:32:42.706" v="1708"/>
          <ac:spMkLst>
            <pc:docMk/>
            <pc:sldMk cId="2680476445" sldId="283"/>
            <ac:spMk id="5" creationId="{96226862-7445-4B75-977F-1322E9A3B173}"/>
          </ac:spMkLst>
        </pc:spChg>
        <pc:spChg chg="add mod">
          <ac:chgData name="William Grey" userId="37b73424-c081-4fc2-b1af-363f4f3fd4f3" providerId="ADAL" clId="{6BE0566D-3915-4A23-8621-46BFF4182D58}" dt="2019-05-28T13:17:32.540" v="2482" actId="20577"/>
          <ac:spMkLst>
            <pc:docMk/>
            <pc:sldMk cId="2680476445" sldId="283"/>
            <ac:spMk id="6" creationId="{B7E473F7-BE4B-47FC-857F-55AAA74B21AC}"/>
          </ac:spMkLst>
        </pc:spChg>
        <pc:spChg chg="add mod">
          <ac:chgData name="William Grey" userId="37b73424-c081-4fc2-b1af-363f4f3fd4f3" providerId="ADAL" clId="{6BE0566D-3915-4A23-8621-46BFF4182D58}" dt="2019-05-28T13:17:45.786" v="2483" actId="20577"/>
          <ac:spMkLst>
            <pc:docMk/>
            <pc:sldMk cId="2680476445" sldId="283"/>
            <ac:spMk id="7" creationId="{4E7D52A4-BB68-431F-9E1D-51F38C860007}"/>
          </ac:spMkLst>
        </pc:spChg>
        <pc:spChg chg="add mod">
          <ac:chgData name="William Grey" userId="37b73424-c081-4fc2-b1af-363f4f3fd4f3" providerId="ADAL" clId="{6BE0566D-3915-4A23-8621-46BFF4182D58}" dt="2019-05-28T13:16:42.368" v="2452" actId="20577"/>
          <ac:spMkLst>
            <pc:docMk/>
            <pc:sldMk cId="2680476445" sldId="283"/>
            <ac:spMk id="8" creationId="{C1B15037-F5E3-43CF-852A-60DAC4B24806}"/>
          </ac:spMkLst>
        </pc:spChg>
        <pc:spChg chg="add mod">
          <ac:chgData name="William Grey" userId="37b73424-c081-4fc2-b1af-363f4f3fd4f3" providerId="ADAL" clId="{6BE0566D-3915-4A23-8621-46BFF4182D58}" dt="2019-05-28T13:16:45.867" v="2454" actId="20577"/>
          <ac:spMkLst>
            <pc:docMk/>
            <pc:sldMk cId="2680476445" sldId="283"/>
            <ac:spMk id="9" creationId="{82A3520D-F1C2-42C6-90DB-24E44A5912E1}"/>
          </ac:spMkLst>
        </pc:spChg>
        <pc:spChg chg="add mod">
          <ac:chgData name="William Grey" userId="37b73424-c081-4fc2-b1af-363f4f3fd4f3" providerId="ADAL" clId="{6BE0566D-3915-4A23-8621-46BFF4182D58}" dt="2019-05-28T08:38:33.669" v="1860" actId="1076"/>
          <ac:spMkLst>
            <pc:docMk/>
            <pc:sldMk cId="2680476445" sldId="283"/>
            <ac:spMk id="10" creationId="{47D1C64E-362D-4B2F-8FE8-7B9CA4336557}"/>
          </ac:spMkLst>
        </pc:spChg>
        <pc:spChg chg="add mod">
          <ac:chgData name="William Grey" userId="37b73424-c081-4fc2-b1af-363f4f3fd4f3" providerId="ADAL" clId="{6BE0566D-3915-4A23-8621-46BFF4182D58}" dt="2019-05-28T08:37:37.247" v="1844" actId="688"/>
          <ac:spMkLst>
            <pc:docMk/>
            <pc:sldMk cId="2680476445" sldId="283"/>
            <ac:spMk id="11" creationId="{6F27E411-218B-4466-A88D-CD44E435AB1F}"/>
          </ac:spMkLst>
        </pc:spChg>
        <pc:spChg chg="add mod">
          <ac:chgData name="William Grey" userId="37b73424-c081-4fc2-b1af-363f4f3fd4f3" providerId="ADAL" clId="{6BE0566D-3915-4A23-8621-46BFF4182D58}" dt="2019-05-28T08:38:03.943" v="1853" actId="1076"/>
          <ac:spMkLst>
            <pc:docMk/>
            <pc:sldMk cId="2680476445" sldId="283"/>
            <ac:spMk id="12" creationId="{172F2294-8D66-41BF-9A86-EB351FE9DE8C}"/>
          </ac:spMkLst>
        </pc:spChg>
        <pc:spChg chg="add mod">
          <ac:chgData name="William Grey" userId="37b73424-c081-4fc2-b1af-363f4f3fd4f3" providerId="ADAL" clId="{6BE0566D-3915-4A23-8621-46BFF4182D58}" dt="2019-05-28T08:38:01.270" v="1852" actId="1076"/>
          <ac:spMkLst>
            <pc:docMk/>
            <pc:sldMk cId="2680476445" sldId="283"/>
            <ac:spMk id="13" creationId="{C41D3BAF-5C7D-4AAB-A196-B90DF6E927AE}"/>
          </ac:spMkLst>
        </pc:spChg>
        <pc:spChg chg="add mod">
          <ac:chgData name="William Grey" userId="37b73424-c081-4fc2-b1af-363f4f3fd4f3" providerId="ADAL" clId="{6BE0566D-3915-4A23-8621-46BFF4182D58}" dt="2019-05-28T08:38:21.181" v="1857" actId="1076"/>
          <ac:spMkLst>
            <pc:docMk/>
            <pc:sldMk cId="2680476445" sldId="283"/>
            <ac:spMk id="14" creationId="{0044E515-9FB3-401D-8BBC-C9377C1CA9DE}"/>
          </ac:spMkLst>
        </pc:spChg>
        <pc:spChg chg="add mod">
          <ac:chgData name="William Grey" userId="37b73424-c081-4fc2-b1af-363f4f3fd4f3" providerId="ADAL" clId="{6BE0566D-3915-4A23-8621-46BFF4182D58}" dt="2019-05-28T08:38:28.198" v="1859" actId="1076"/>
          <ac:spMkLst>
            <pc:docMk/>
            <pc:sldMk cId="2680476445" sldId="283"/>
            <ac:spMk id="15" creationId="{046C8F27-EA0D-477B-B6EE-3AD141D0DD7E}"/>
          </ac:spMkLst>
        </pc:spChg>
        <pc:spChg chg="add del mod">
          <ac:chgData name="William Grey" userId="37b73424-c081-4fc2-b1af-363f4f3fd4f3" providerId="ADAL" clId="{6BE0566D-3915-4A23-8621-46BFF4182D58}" dt="2019-05-28T08:38:46.882" v="1863"/>
          <ac:spMkLst>
            <pc:docMk/>
            <pc:sldMk cId="2680476445" sldId="283"/>
            <ac:spMk id="16" creationId="{ECF63E86-1ED8-46F7-87DF-7A0649F2D186}"/>
          </ac:spMkLst>
        </pc:spChg>
        <pc:spChg chg="add mod">
          <ac:chgData name="William Grey" userId="37b73424-c081-4fc2-b1af-363f4f3fd4f3" providerId="ADAL" clId="{6BE0566D-3915-4A23-8621-46BFF4182D58}" dt="2019-05-28T08:40:22.207" v="1876" actId="14100"/>
          <ac:spMkLst>
            <pc:docMk/>
            <pc:sldMk cId="2680476445" sldId="283"/>
            <ac:spMk id="17" creationId="{039CF3F5-7388-4936-AAAE-7203FB6D22DE}"/>
          </ac:spMkLst>
        </pc:spChg>
        <pc:spChg chg="add mod">
          <ac:chgData name="William Grey" userId="37b73424-c081-4fc2-b1af-363f4f3fd4f3" providerId="ADAL" clId="{6BE0566D-3915-4A23-8621-46BFF4182D58}" dt="2019-05-28T08:41:09.955" v="1900" actId="20577"/>
          <ac:spMkLst>
            <pc:docMk/>
            <pc:sldMk cId="2680476445" sldId="283"/>
            <ac:spMk id="18" creationId="{44ECCF51-7C6F-4817-962C-6128920799F8}"/>
          </ac:spMkLst>
        </pc:spChg>
        <pc:spChg chg="add mod">
          <ac:chgData name="William Grey" userId="37b73424-c081-4fc2-b1af-363f4f3fd4f3" providerId="ADAL" clId="{6BE0566D-3915-4A23-8621-46BFF4182D58}" dt="2019-05-28T08:42:42.504" v="1996" actId="20577"/>
          <ac:spMkLst>
            <pc:docMk/>
            <pc:sldMk cId="2680476445" sldId="283"/>
            <ac:spMk id="19" creationId="{A6B30FF0-BD5F-4232-88D6-F59F759FB12E}"/>
          </ac:spMkLst>
        </pc:spChg>
        <pc:spChg chg="add mod">
          <ac:chgData name="William Grey" userId="37b73424-c081-4fc2-b1af-363f4f3fd4f3" providerId="ADAL" clId="{6BE0566D-3915-4A23-8621-46BFF4182D58}" dt="2019-05-28T08:42:34.599" v="1984" actId="20577"/>
          <ac:spMkLst>
            <pc:docMk/>
            <pc:sldMk cId="2680476445" sldId="283"/>
            <ac:spMk id="20" creationId="{EE09370D-363E-4ED2-930F-B85F8270C853}"/>
          </ac:spMkLst>
        </pc:spChg>
        <pc:spChg chg="add mod">
          <ac:chgData name="William Grey" userId="37b73424-c081-4fc2-b1af-363f4f3fd4f3" providerId="ADAL" clId="{6BE0566D-3915-4A23-8621-46BFF4182D58}" dt="2019-05-28T08:43:21.606" v="2013" actId="20577"/>
          <ac:spMkLst>
            <pc:docMk/>
            <pc:sldMk cId="2680476445" sldId="283"/>
            <ac:spMk id="21" creationId="{AB676D03-31CF-47BD-9D37-C93BDC54BC7F}"/>
          </ac:spMkLst>
        </pc:spChg>
        <pc:spChg chg="add mod">
          <ac:chgData name="William Grey" userId="37b73424-c081-4fc2-b1af-363f4f3fd4f3" providerId="ADAL" clId="{6BE0566D-3915-4A23-8621-46BFF4182D58}" dt="2019-05-28T08:43:38.338" v="2025" actId="1076"/>
          <ac:spMkLst>
            <pc:docMk/>
            <pc:sldMk cId="2680476445" sldId="283"/>
            <ac:spMk id="22" creationId="{4DB5816E-8D60-4D3F-A822-25D1052F06B0}"/>
          </ac:spMkLst>
        </pc:spChg>
        <pc:spChg chg="add mod">
          <ac:chgData name="William Grey" userId="37b73424-c081-4fc2-b1af-363f4f3fd4f3" providerId="ADAL" clId="{6BE0566D-3915-4A23-8621-46BFF4182D58}" dt="2019-05-28T19:22:36.616" v="9638" actId="1076"/>
          <ac:spMkLst>
            <pc:docMk/>
            <pc:sldMk cId="2680476445" sldId="283"/>
            <ac:spMk id="23" creationId="{F6CC7003-1240-43E2-80D6-A515D5D0E041}"/>
          </ac:spMkLst>
        </pc:spChg>
        <pc:graphicFrameChg chg="add del mod">
          <ac:chgData name="William Grey" userId="37b73424-c081-4fc2-b1af-363f4f3fd4f3" providerId="ADAL" clId="{6BE0566D-3915-4A23-8621-46BFF4182D58}" dt="2019-05-28T08:32:21.931" v="1706" actId="478"/>
          <ac:graphicFrameMkLst>
            <pc:docMk/>
            <pc:sldMk cId="2680476445" sldId="283"/>
            <ac:graphicFrameMk id="4" creationId="{BC863A1A-26E0-4D4B-BB95-69C7F501B759}"/>
          </ac:graphicFrameMkLst>
        </pc:graphicFrameChg>
      </pc:sldChg>
      <pc:sldChg chg="del">
        <pc:chgData name="William Grey" userId="37b73424-c081-4fc2-b1af-363f4f3fd4f3" providerId="ADAL" clId="{6BE0566D-3915-4A23-8621-46BFF4182D58}" dt="2019-05-28T06:57:49.938" v="10" actId="2696"/>
        <pc:sldMkLst>
          <pc:docMk/>
          <pc:sldMk cId="535860712" sldId="284"/>
        </pc:sldMkLst>
      </pc:sldChg>
      <pc:sldChg chg="addSp delSp modSp add">
        <pc:chgData name="William Grey" userId="37b73424-c081-4fc2-b1af-363f4f3fd4f3" providerId="ADAL" clId="{6BE0566D-3915-4A23-8621-46BFF4182D58}" dt="2019-05-28T19:47:05.702" v="10209" actId="20577"/>
        <pc:sldMkLst>
          <pc:docMk/>
          <pc:sldMk cId="1171647406" sldId="284"/>
        </pc:sldMkLst>
        <pc:spChg chg="mod">
          <ac:chgData name="William Grey" userId="37b73424-c081-4fc2-b1af-363f4f3fd4f3" providerId="ADAL" clId="{6BE0566D-3915-4A23-8621-46BFF4182D58}" dt="2019-05-28T19:47:05.702" v="10209" actId="20577"/>
          <ac:spMkLst>
            <pc:docMk/>
            <pc:sldMk cId="1171647406" sldId="284"/>
            <ac:spMk id="2" creationId="{B6B46E22-2EAE-4BD4-BDAE-533CCCBC7FB6}"/>
          </ac:spMkLst>
        </pc:spChg>
        <pc:spChg chg="del">
          <ac:chgData name="William Grey" userId="37b73424-c081-4fc2-b1af-363f4f3fd4f3" providerId="ADAL" clId="{6BE0566D-3915-4A23-8621-46BFF4182D58}" dt="2019-05-28T08:46:10.710" v="2061" actId="478"/>
          <ac:spMkLst>
            <pc:docMk/>
            <pc:sldMk cId="1171647406" sldId="284"/>
            <ac:spMk id="6" creationId="{B7E473F7-BE4B-47FC-857F-55AAA74B21AC}"/>
          </ac:spMkLst>
        </pc:spChg>
        <pc:spChg chg="del mod">
          <ac:chgData name="William Grey" userId="37b73424-c081-4fc2-b1af-363f4f3fd4f3" providerId="ADAL" clId="{6BE0566D-3915-4A23-8621-46BFF4182D58}" dt="2019-05-28T08:47:11.149" v="2086" actId="478"/>
          <ac:spMkLst>
            <pc:docMk/>
            <pc:sldMk cId="1171647406" sldId="284"/>
            <ac:spMk id="7" creationId="{4E7D52A4-BB68-431F-9E1D-51F38C860007}"/>
          </ac:spMkLst>
        </pc:spChg>
        <pc:spChg chg="del">
          <ac:chgData name="William Grey" userId="37b73424-c081-4fc2-b1af-363f4f3fd4f3" providerId="ADAL" clId="{6BE0566D-3915-4A23-8621-46BFF4182D58}" dt="2019-05-28T08:44:05.585" v="2051" actId="478"/>
          <ac:spMkLst>
            <pc:docMk/>
            <pc:sldMk cId="1171647406" sldId="284"/>
            <ac:spMk id="8" creationId="{C1B15037-F5E3-43CF-852A-60DAC4B24806}"/>
          </ac:spMkLst>
        </pc:spChg>
        <pc:spChg chg="del">
          <ac:chgData name="William Grey" userId="37b73424-c081-4fc2-b1af-363f4f3fd4f3" providerId="ADAL" clId="{6BE0566D-3915-4A23-8621-46BFF4182D58}" dt="2019-05-28T08:44:05.585" v="2051" actId="478"/>
          <ac:spMkLst>
            <pc:docMk/>
            <pc:sldMk cId="1171647406" sldId="284"/>
            <ac:spMk id="9" creationId="{82A3520D-F1C2-42C6-90DB-24E44A5912E1}"/>
          </ac:spMkLst>
        </pc:spChg>
        <pc:spChg chg="del">
          <ac:chgData name="William Grey" userId="37b73424-c081-4fc2-b1af-363f4f3fd4f3" providerId="ADAL" clId="{6BE0566D-3915-4A23-8621-46BFF4182D58}" dt="2019-05-28T08:48:12.457" v="2117" actId="478"/>
          <ac:spMkLst>
            <pc:docMk/>
            <pc:sldMk cId="1171647406" sldId="284"/>
            <ac:spMk id="10" creationId="{47D1C64E-362D-4B2F-8FE8-7B9CA4336557}"/>
          </ac:spMkLst>
        </pc:spChg>
        <pc:spChg chg="del">
          <ac:chgData name="William Grey" userId="37b73424-c081-4fc2-b1af-363f4f3fd4f3" providerId="ADAL" clId="{6BE0566D-3915-4A23-8621-46BFF4182D58}" dt="2019-05-28T08:48:10.230" v="2116" actId="478"/>
          <ac:spMkLst>
            <pc:docMk/>
            <pc:sldMk cId="1171647406" sldId="284"/>
            <ac:spMk id="11" creationId="{6F27E411-218B-4466-A88D-CD44E435AB1F}"/>
          </ac:spMkLst>
        </pc:spChg>
        <pc:spChg chg="del">
          <ac:chgData name="William Grey" userId="37b73424-c081-4fc2-b1af-363f4f3fd4f3" providerId="ADAL" clId="{6BE0566D-3915-4A23-8621-46BFF4182D58}" dt="2019-05-28T08:48:15.121" v="2118" actId="478"/>
          <ac:spMkLst>
            <pc:docMk/>
            <pc:sldMk cId="1171647406" sldId="284"/>
            <ac:spMk id="12" creationId="{172F2294-8D66-41BF-9A86-EB351FE9DE8C}"/>
          </ac:spMkLst>
        </pc:spChg>
        <pc:spChg chg="del">
          <ac:chgData name="William Grey" userId="37b73424-c081-4fc2-b1af-363f4f3fd4f3" providerId="ADAL" clId="{6BE0566D-3915-4A23-8621-46BFF4182D58}" dt="2019-05-28T08:47:51.252" v="2095" actId="478"/>
          <ac:spMkLst>
            <pc:docMk/>
            <pc:sldMk cId="1171647406" sldId="284"/>
            <ac:spMk id="13" creationId="{C41D3BAF-5C7D-4AAB-A196-B90DF6E927AE}"/>
          </ac:spMkLst>
        </pc:spChg>
        <pc:spChg chg="del">
          <ac:chgData name="William Grey" userId="37b73424-c081-4fc2-b1af-363f4f3fd4f3" providerId="ADAL" clId="{6BE0566D-3915-4A23-8621-46BFF4182D58}" dt="2019-05-28T08:44:05.585" v="2051" actId="478"/>
          <ac:spMkLst>
            <pc:docMk/>
            <pc:sldMk cId="1171647406" sldId="284"/>
            <ac:spMk id="14" creationId="{0044E515-9FB3-401D-8BBC-C9377C1CA9DE}"/>
          </ac:spMkLst>
        </pc:spChg>
        <pc:spChg chg="del">
          <ac:chgData name="William Grey" userId="37b73424-c081-4fc2-b1af-363f4f3fd4f3" providerId="ADAL" clId="{6BE0566D-3915-4A23-8621-46BFF4182D58}" dt="2019-05-28T08:44:05.585" v="2051" actId="478"/>
          <ac:spMkLst>
            <pc:docMk/>
            <pc:sldMk cId="1171647406" sldId="284"/>
            <ac:spMk id="15" creationId="{046C8F27-EA0D-477B-B6EE-3AD141D0DD7E}"/>
          </ac:spMkLst>
        </pc:spChg>
        <pc:spChg chg="add del mod">
          <ac:chgData name="William Grey" userId="37b73424-c081-4fc2-b1af-363f4f3fd4f3" providerId="ADAL" clId="{6BE0566D-3915-4A23-8621-46BFF4182D58}" dt="2019-05-28T08:47:19.453" v="2087" actId="478"/>
          <ac:spMkLst>
            <pc:docMk/>
            <pc:sldMk cId="1171647406" sldId="284"/>
            <ac:spMk id="16" creationId="{A6364557-E8B6-41CD-91CF-2D4D59972F1D}"/>
          </ac:spMkLst>
        </pc:spChg>
        <pc:spChg chg="del">
          <ac:chgData name="William Grey" userId="37b73424-c081-4fc2-b1af-363f4f3fd4f3" providerId="ADAL" clId="{6BE0566D-3915-4A23-8621-46BFF4182D58}" dt="2019-05-28T08:44:05.585" v="2051" actId="478"/>
          <ac:spMkLst>
            <pc:docMk/>
            <pc:sldMk cId="1171647406" sldId="284"/>
            <ac:spMk id="17" creationId="{039CF3F5-7388-4936-AAAE-7203FB6D22DE}"/>
          </ac:spMkLst>
        </pc:spChg>
        <pc:spChg chg="del">
          <ac:chgData name="William Grey" userId="37b73424-c081-4fc2-b1af-363f4f3fd4f3" providerId="ADAL" clId="{6BE0566D-3915-4A23-8621-46BFF4182D58}" dt="2019-05-28T08:44:09.307" v="2052" actId="478"/>
          <ac:spMkLst>
            <pc:docMk/>
            <pc:sldMk cId="1171647406" sldId="284"/>
            <ac:spMk id="18" creationId="{44ECCF51-7C6F-4817-962C-6128920799F8}"/>
          </ac:spMkLst>
        </pc:spChg>
        <pc:spChg chg="mod">
          <ac:chgData name="William Grey" userId="37b73424-c081-4fc2-b1af-363f4f3fd4f3" providerId="ADAL" clId="{6BE0566D-3915-4A23-8621-46BFF4182D58}" dt="2019-05-28T08:48:42.021" v="2129" actId="1076"/>
          <ac:spMkLst>
            <pc:docMk/>
            <pc:sldMk cId="1171647406" sldId="284"/>
            <ac:spMk id="19" creationId="{A6B30FF0-BD5F-4232-88D6-F59F759FB12E}"/>
          </ac:spMkLst>
        </pc:spChg>
        <pc:spChg chg="mod">
          <ac:chgData name="William Grey" userId="37b73424-c081-4fc2-b1af-363f4f3fd4f3" providerId="ADAL" clId="{6BE0566D-3915-4A23-8621-46BFF4182D58}" dt="2019-05-28T08:48:46.405" v="2130" actId="1076"/>
          <ac:spMkLst>
            <pc:docMk/>
            <pc:sldMk cId="1171647406" sldId="284"/>
            <ac:spMk id="20" creationId="{EE09370D-363E-4ED2-930F-B85F8270C853}"/>
          </ac:spMkLst>
        </pc:spChg>
        <pc:spChg chg="del">
          <ac:chgData name="William Grey" userId="37b73424-c081-4fc2-b1af-363f4f3fd4f3" providerId="ADAL" clId="{6BE0566D-3915-4A23-8621-46BFF4182D58}" dt="2019-05-28T08:48:18.885" v="2119" actId="478"/>
          <ac:spMkLst>
            <pc:docMk/>
            <pc:sldMk cId="1171647406" sldId="284"/>
            <ac:spMk id="21" creationId="{AB676D03-31CF-47BD-9D37-C93BDC54BC7F}"/>
          </ac:spMkLst>
        </pc:spChg>
        <pc:spChg chg="del">
          <ac:chgData name="William Grey" userId="37b73424-c081-4fc2-b1af-363f4f3fd4f3" providerId="ADAL" clId="{6BE0566D-3915-4A23-8621-46BFF4182D58}" dt="2019-05-28T08:47:53.861" v="2096" actId="478"/>
          <ac:spMkLst>
            <pc:docMk/>
            <pc:sldMk cId="1171647406" sldId="284"/>
            <ac:spMk id="22" creationId="{4DB5816E-8D60-4D3F-A822-25D1052F06B0}"/>
          </ac:spMkLst>
        </pc:spChg>
        <pc:spChg chg="add mod">
          <ac:chgData name="William Grey" userId="37b73424-c081-4fc2-b1af-363f4f3fd4f3" providerId="ADAL" clId="{6BE0566D-3915-4A23-8621-46BFF4182D58}" dt="2019-05-28T08:50:58.004" v="2325" actId="1076"/>
          <ac:spMkLst>
            <pc:docMk/>
            <pc:sldMk cId="1171647406" sldId="284"/>
            <ac:spMk id="23" creationId="{7E3E974C-6BA3-40A0-BF95-7C6DC594456E}"/>
          </ac:spMkLst>
        </pc:spChg>
        <pc:spChg chg="add mod">
          <ac:chgData name="William Grey" userId="37b73424-c081-4fc2-b1af-363f4f3fd4f3" providerId="ADAL" clId="{6BE0566D-3915-4A23-8621-46BFF4182D58}" dt="2019-05-28T08:51:01.149" v="2326" actId="1076"/>
          <ac:spMkLst>
            <pc:docMk/>
            <pc:sldMk cId="1171647406" sldId="284"/>
            <ac:spMk id="24" creationId="{034814C5-600C-420B-AB0F-D297078694C1}"/>
          </ac:spMkLst>
        </pc:spChg>
        <pc:picChg chg="add mod">
          <ac:chgData name="William Grey" userId="37b73424-c081-4fc2-b1af-363f4f3fd4f3" providerId="ADAL" clId="{6BE0566D-3915-4A23-8621-46BFF4182D58}" dt="2019-05-28T08:48:30.042" v="2123" actId="1076"/>
          <ac:picMkLst>
            <pc:docMk/>
            <pc:sldMk cId="1171647406" sldId="284"/>
            <ac:picMk id="4" creationId="{D0250A44-84DC-4531-AC16-6DEB6048A957}"/>
          </ac:picMkLst>
        </pc:picChg>
      </pc:sldChg>
      <pc:sldChg chg="del">
        <pc:chgData name="William Grey" userId="37b73424-c081-4fc2-b1af-363f4f3fd4f3" providerId="ADAL" clId="{6BE0566D-3915-4A23-8621-46BFF4182D58}" dt="2019-05-28T06:57:49.337" v="7" actId="2696"/>
        <pc:sldMkLst>
          <pc:docMk/>
          <pc:sldMk cId="1800105543" sldId="285"/>
        </pc:sldMkLst>
      </pc:sldChg>
      <pc:sldChg chg="modSp add">
        <pc:chgData name="William Grey" userId="37b73424-c081-4fc2-b1af-363f4f3fd4f3" providerId="ADAL" clId="{6BE0566D-3915-4A23-8621-46BFF4182D58}" dt="2019-05-28T19:21:20.976" v="9624" actId="20577"/>
        <pc:sldMkLst>
          <pc:docMk/>
          <pc:sldMk cId="2757763263" sldId="285"/>
        </pc:sldMkLst>
        <pc:spChg chg="mod">
          <ac:chgData name="William Grey" userId="37b73424-c081-4fc2-b1af-363f4f3fd4f3" providerId="ADAL" clId="{6BE0566D-3915-4A23-8621-46BFF4182D58}" dt="2019-05-28T19:18:19.620" v="9574" actId="20577"/>
          <ac:spMkLst>
            <pc:docMk/>
            <pc:sldMk cId="2757763263" sldId="285"/>
            <ac:spMk id="2" creationId="{7B01E766-5DA9-4F35-A00F-69C954EE9C11}"/>
          </ac:spMkLst>
        </pc:spChg>
        <pc:spChg chg="mod">
          <ac:chgData name="William Grey" userId="37b73424-c081-4fc2-b1af-363f4f3fd4f3" providerId="ADAL" clId="{6BE0566D-3915-4A23-8621-46BFF4182D58}" dt="2019-05-28T19:21:20.976" v="9624" actId="20577"/>
          <ac:spMkLst>
            <pc:docMk/>
            <pc:sldMk cId="2757763263" sldId="285"/>
            <ac:spMk id="3" creationId="{D75093CA-1FE1-4A3A-936D-1E6A889BE19A}"/>
          </ac:spMkLst>
        </pc:spChg>
      </pc:sldChg>
      <pc:sldChg chg="modSp add del">
        <pc:chgData name="William Grey" userId="37b73424-c081-4fc2-b1af-363f4f3fd4f3" providerId="ADAL" clId="{6BE0566D-3915-4A23-8621-46BFF4182D58}" dt="2019-05-28T13:23:35.538" v="2655" actId="2696"/>
        <pc:sldMkLst>
          <pc:docMk/>
          <pc:sldMk cId="1155221971" sldId="286"/>
        </pc:sldMkLst>
        <pc:spChg chg="mod">
          <ac:chgData name="William Grey" userId="37b73424-c081-4fc2-b1af-363f4f3fd4f3" providerId="ADAL" clId="{6BE0566D-3915-4A23-8621-46BFF4182D58}" dt="2019-05-28T13:19:32.315" v="2538" actId="20577"/>
          <ac:spMkLst>
            <pc:docMk/>
            <pc:sldMk cId="1155221971" sldId="286"/>
            <ac:spMk id="2" creationId="{6FB19F97-27FC-4E9A-8FC2-E02E7AAF9F44}"/>
          </ac:spMkLst>
        </pc:spChg>
        <pc:spChg chg="mod">
          <ac:chgData name="William Grey" userId="37b73424-c081-4fc2-b1af-363f4f3fd4f3" providerId="ADAL" clId="{6BE0566D-3915-4A23-8621-46BFF4182D58}" dt="2019-05-28T13:22:45.414" v="2641" actId="27636"/>
          <ac:spMkLst>
            <pc:docMk/>
            <pc:sldMk cId="1155221971" sldId="286"/>
            <ac:spMk id="3" creationId="{90472F71-16D6-42BF-A2F5-62342D60AEDD}"/>
          </ac:spMkLst>
        </pc:spChg>
      </pc:sldChg>
      <pc:sldChg chg="add del">
        <pc:chgData name="William Grey" userId="37b73424-c081-4fc2-b1af-363f4f3fd4f3" providerId="ADAL" clId="{6BE0566D-3915-4A23-8621-46BFF4182D58}" dt="2019-05-28T13:19:23.292" v="2520" actId="2696"/>
        <pc:sldMkLst>
          <pc:docMk/>
          <pc:sldMk cId="3584685576" sldId="286"/>
        </pc:sldMkLst>
      </pc:sldChg>
      <pc:sldChg chg="modSp add">
        <pc:chgData name="William Grey" userId="37b73424-c081-4fc2-b1af-363f4f3fd4f3" providerId="ADAL" clId="{6BE0566D-3915-4A23-8621-46BFF4182D58}" dt="2019-05-28T19:21:46.687" v="9635" actId="207"/>
        <pc:sldMkLst>
          <pc:docMk/>
          <pc:sldMk cId="1692131899" sldId="287"/>
        </pc:sldMkLst>
        <pc:spChg chg="mod">
          <ac:chgData name="William Grey" userId="37b73424-c081-4fc2-b1af-363f4f3fd4f3" providerId="ADAL" clId="{6BE0566D-3915-4A23-8621-46BFF4182D58}" dt="2019-05-28T19:18:57.525" v="9580" actId="1076"/>
          <ac:spMkLst>
            <pc:docMk/>
            <pc:sldMk cId="1692131899" sldId="287"/>
            <ac:spMk id="2" creationId="{E02043CB-87B8-40B6-8703-52C207BD5B8B}"/>
          </ac:spMkLst>
        </pc:spChg>
        <pc:spChg chg="mod">
          <ac:chgData name="William Grey" userId="37b73424-c081-4fc2-b1af-363f4f3fd4f3" providerId="ADAL" clId="{6BE0566D-3915-4A23-8621-46BFF4182D58}" dt="2019-05-28T19:21:46.687" v="9635" actId="207"/>
          <ac:spMkLst>
            <pc:docMk/>
            <pc:sldMk cId="1692131899" sldId="287"/>
            <ac:spMk id="3" creationId="{B0314B5C-816D-45C7-B2A7-D5B1E68B4A9E}"/>
          </ac:spMkLst>
        </pc:spChg>
      </pc:sldChg>
      <pc:sldChg chg="add del">
        <pc:chgData name="William Grey" userId="37b73424-c081-4fc2-b1af-363f4f3fd4f3" providerId="ADAL" clId="{6BE0566D-3915-4A23-8621-46BFF4182D58}" dt="2019-05-28T13:19:22.543" v="2519" actId="2696"/>
        <pc:sldMkLst>
          <pc:docMk/>
          <pc:sldMk cId="3567116554" sldId="287"/>
        </pc:sldMkLst>
      </pc:sldChg>
      <pc:sldChg chg="del">
        <pc:chgData name="William Grey" userId="37b73424-c081-4fc2-b1af-363f4f3fd4f3" providerId="ADAL" clId="{6BE0566D-3915-4A23-8621-46BFF4182D58}" dt="2019-05-28T06:57:48.095" v="2" actId="2696"/>
        <pc:sldMkLst>
          <pc:docMk/>
          <pc:sldMk cId="3806293640" sldId="287"/>
        </pc:sldMkLst>
      </pc:sldChg>
      <pc:sldChg chg="del">
        <pc:chgData name="William Grey" userId="37b73424-c081-4fc2-b1af-363f4f3fd4f3" providerId="ADAL" clId="{6BE0566D-3915-4A23-8621-46BFF4182D58}" dt="2019-05-28T06:57:49.003" v="5" actId="2696"/>
        <pc:sldMkLst>
          <pc:docMk/>
          <pc:sldMk cId="1496305427" sldId="288"/>
        </pc:sldMkLst>
      </pc:sldChg>
      <pc:sldChg chg="add del">
        <pc:chgData name="William Grey" userId="37b73424-c081-4fc2-b1af-363f4f3fd4f3" providerId="ADAL" clId="{6BE0566D-3915-4A23-8621-46BFF4182D58}" dt="2019-05-28T13:19:21.221" v="2518" actId="2696"/>
        <pc:sldMkLst>
          <pc:docMk/>
          <pc:sldMk cId="1835464141" sldId="288"/>
        </pc:sldMkLst>
      </pc:sldChg>
      <pc:sldChg chg="addSp delSp modSp add">
        <pc:chgData name="William Grey" userId="37b73424-c081-4fc2-b1af-363f4f3fd4f3" providerId="ADAL" clId="{6BE0566D-3915-4A23-8621-46BFF4182D58}" dt="2019-05-28T19:26:49.959" v="9735" actId="20577"/>
        <pc:sldMkLst>
          <pc:docMk/>
          <pc:sldMk cId="2560064339" sldId="288"/>
        </pc:sldMkLst>
        <pc:spChg chg="mod">
          <ac:chgData name="William Grey" userId="37b73424-c081-4fc2-b1af-363f4f3fd4f3" providerId="ADAL" clId="{6BE0566D-3915-4A23-8621-46BFF4182D58}" dt="2019-05-28T19:26:31.167" v="9725" actId="1076"/>
          <ac:spMkLst>
            <pc:docMk/>
            <pc:sldMk cId="2560064339" sldId="288"/>
            <ac:spMk id="2" creationId="{DFA1718F-F152-44CC-AC24-74264FF20BC9}"/>
          </ac:spMkLst>
        </pc:spChg>
        <pc:spChg chg="add del mod ord">
          <ac:chgData name="William Grey" userId="37b73424-c081-4fc2-b1af-363f4f3fd4f3" providerId="ADAL" clId="{6BE0566D-3915-4A23-8621-46BFF4182D58}" dt="2019-05-28T19:26:49.959" v="9735" actId="20577"/>
          <ac:spMkLst>
            <pc:docMk/>
            <pc:sldMk cId="2560064339" sldId="288"/>
            <ac:spMk id="3" creationId="{4D4BE102-0CC5-44D9-87CB-1A8D12B3CEA9}"/>
          </ac:spMkLst>
        </pc:spChg>
        <pc:spChg chg="add del mod">
          <ac:chgData name="William Grey" userId="37b73424-c081-4fc2-b1af-363f4f3fd4f3" providerId="ADAL" clId="{6BE0566D-3915-4A23-8621-46BFF4182D58}" dt="2019-05-28T19:26:16.844" v="9722" actId="478"/>
          <ac:spMkLst>
            <pc:docMk/>
            <pc:sldMk cId="2560064339" sldId="288"/>
            <ac:spMk id="5" creationId="{2CBA0581-B715-44D0-BA2D-D224DC6CB617}"/>
          </ac:spMkLst>
        </pc:spChg>
      </pc:sldChg>
      <pc:sldChg chg="add del">
        <pc:chgData name="William Grey" userId="37b73424-c081-4fc2-b1af-363f4f3fd4f3" providerId="ADAL" clId="{6BE0566D-3915-4A23-8621-46BFF4182D58}" dt="2019-05-28T13:19:20.752" v="2517" actId="2696"/>
        <pc:sldMkLst>
          <pc:docMk/>
          <pc:sldMk cId="1353730919" sldId="289"/>
        </pc:sldMkLst>
      </pc:sldChg>
      <pc:sldChg chg="del">
        <pc:chgData name="William Grey" userId="37b73424-c081-4fc2-b1af-363f4f3fd4f3" providerId="ADAL" clId="{6BE0566D-3915-4A23-8621-46BFF4182D58}" dt="2019-05-28T06:57:48.487" v="3" actId="2696"/>
        <pc:sldMkLst>
          <pc:docMk/>
          <pc:sldMk cId="2374171420" sldId="289"/>
        </pc:sldMkLst>
      </pc:sldChg>
      <pc:sldChg chg="modSp add">
        <pc:chgData name="William Grey" userId="37b73424-c081-4fc2-b1af-363f4f3fd4f3" providerId="ADAL" clId="{6BE0566D-3915-4A23-8621-46BFF4182D58}" dt="2019-05-28T15:38:19.875" v="5231" actId="255"/>
        <pc:sldMkLst>
          <pc:docMk/>
          <pc:sldMk cId="3800350289" sldId="289"/>
        </pc:sldMkLst>
        <pc:spChg chg="mod">
          <ac:chgData name="William Grey" userId="37b73424-c081-4fc2-b1af-363f4f3fd4f3" providerId="ADAL" clId="{6BE0566D-3915-4A23-8621-46BFF4182D58}" dt="2019-05-28T15:36:08.311" v="5181" actId="1076"/>
          <ac:spMkLst>
            <pc:docMk/>
            <pc:sldMk cId="3800350289" sldId="289"/>
            <ac:spMk id="2" creationId="{2421316D-5362-474E-B909-3584937CD3ED}"/>
          </ac:spMkLst>
        </pc:spChg>
        <pc:spChg chg="mod">
          <ac:chgData name="William Grey" userId="37b73424-c081-4fc2-b1af-363f4f3fd4f3" providerId="ADAL" clId="{6BE0566D-3915-4A23-8621-46BFF4182D58}" dt="2019-05-28T15:38:19.875" v="5231" actId="255"/>
          <ac:spMkLst>
            <pc:docMk/>
            <pc:sldMk cId="3800350289" sldId="289"/>
            <ac:spMk id="3" creationId="{C6331C64-9DFE-43EE-B3C4-5CDD7ABCAA59}"/>
          </ac:spMkLst>
        </pc:spChg>
      </pc:sldChg>
      <pc:sldChg chg="modSp add del">
        <pc:chgData name="William Grey" userId="37b73424-c081-4fc2-b1af-363f4f3fd4f3" providerId="ADAL" clId="{6BE0566D-3915-4A23-8621-46BFF4182D58}" dt="2019-05-28T13:19:20.311" v="2516" actId="2696"/>
        <pc:sldMkLst>
          <pc:docMk/>
          <pc:sldMk cId="384855467" sldId="290"/>
        </pc:sldMkLst>
        <pc:spChg chg="mod">
          <ac:chgData name="William Grey" userId="37b73424-c081-4fc2-b1af-363f4f3fd4f3" providerId="ADAL" clId="{6BE0566D-3915-4A23-8621-46BFF4182D58}" dt="2019-05-28T13:13:55.493" v="2395" actId="20577"/>
          <ac:spMkLst>
            <pc:docMk/>
            <pc:sldMk cId="384855467" sldId="290"/>
            <ac:spMk id="2" creationId="{7B01E766-5DA9-4F35-A00F-69C954EE9C11}"/>
          </ac:spMkLst>
        </pc:spChg>
        <pc:spChg chg="mod">
          <ac:chgData name="William Grey" userId="37b73424-c081-4fc2-b1af-363f4f3fd4f3" providerId="ADAL" clId="{6BE0566D-3915-4A23-8621-46BFF4182D58}" dt="2019-05-28T13:14:37.814" v="2417" actId="20577"/>
          <ac:spMkLst>
            <pc:docMk/>
            <pc:sldMk cId="384855467" sldId="290"/>
            <ac:spMk id="3" creationId="{D75093CA-1FE1-4A3A-936D-1E6A889BE19A}"/>
          </ac:spMkLst>
        </pc:spChg>
      </pc:sldChg>
      <pc:sldChg chg="addSp modSp add del">
        <pc:chgData name="William Grey" userId="37b73424-c081-4fc2-b1af-363f4f3fd4f3" providerId="ADAL" clId="{6BE0566D-3915-4A23-8621-46BFF4182D58}" dt="2019-05-28T14:33:16.274" v="3466" actId="2696"/>
        <pc:sldMkLst>
          <pc:docMk/>
          <pc:sldMk cId="825356401" sldId="290"/>
        </pc:sldMkLst>
        <pc:spChg chg="mod">
          <ac:chgData name="William Grey" userId="37b73424-c081-4fc2-b1af-363f4f3fd4f3" providerId="ADAL" clId="{6BE0566D-3915-4A23-8621-46BFF4182D58}" dt="2019-05-28T13:34:13.993" v="2835" actId="20577"/>
          <ac:spMkLst>
            <pc:docMk/>
            <pc:sldMk cId="825356401" sldId="290"/>
            <ac:spMk id="2" creationId="{AF5834F2-6D81-484B-A282-558BF7739CBB}"/>
          </ac:spMkLst>
        </pc:spChg>
        <pc:spChg chg="mod">
          <ac:chgData name="William Grey" userId="37b73424-c081-4fc2-b1af-363f4f3fd4f3" providerId="ADAL" clId="{6BE0566D-3915-4A23-8621-46BFF4182D58}" dt="2019-05-28T13:44:31.173" v="2889" actId="14100"/>
          <ac:spMkLst>
            <pc:docMk/>
            <pc:sldMk cId="825356401" sldId="290"/>
            <ac:spMk id="3" creationId="{DE005163-404D-40B7-A4E4-C1573664FAD1}"/>
          </ac:spMkLst>
        </pc:spChg>
        <pc:spChg chg="add mod">
          <ac:chgData name="William Grey" userId="37b73424-c081-4fc2-b1af-363f4f3fd4f3" providerId="ADAL" clId="{6BE0566D-3915-4A23-8621-46BFF4182D58}" dt="2019-05-28T13:44:18.780" v="2888" actId="14100"/>
          <ac:spMkLst>
            <pc:docMk/>
            <pc:sldMk cId="825356401" sldId="290"/>
            <ac:spMk id="4" creationId="{B274FFA1-89AC-4BAC-9289-749FDD2FCAA5}"/>
          </ac:spMkLst>
        </pc:spChg>
      </pc:sldChg>
      <pc:sldChg chg="del">
        <pc:chgData name="William Grey" userId="37b73424-c081-4fc2-b1af-363f4f3fd4f3" providerId="ADAL" clId="{6BE0566D-3915-4A23-8621-46BFF4182D58}" dt="2019-05-28T06:57:48.761" v="4" actId="2696"/>
        <pc:sldMkLst>
          <pc:docMk/>
          <pc:sldMk cId="2774111782" sldId="290"/>
        </pc:sldMkLst>
      </pc:sldChg>
      <pc:sldChg chg="addSp delSp modSp add">
        <pc:chgData name="William Grey" userId="37b73424-c081-4fc2-b1af-363f4f3fd4f3" providerId="ADAL" clId="{6BE0566D-3915-4A23-8621-46BFF4182D58}" dt="2019-05-28T19:49:31.558" v="10222" actId="20577"/>
        <pc:sldMkLst>
          <pc:docMk/>
          <pc:sldMk cId="689118946" sldId="291"/>
        </pc:sldMkLst>
        <pc:spChg chg="mod">
          <ac:chgData name="William Grey" userId="37b73424-c081-4fc2-b1af-363f4f3fd4f3" providerId="ADAL" clId="{6BE0566D-3915-4A23-8621-46BFF4182D58}" dt="2019-05-28T15:44:24.077" v="5924" actId="20577"/>
          <ac:spMkLst>
            <pc:docMk/>
            <pc:sldMk cId="689118946" sldId="291"/>
            <ac:spMk id="2" creationId="{05D052DD-8FB5-491B-A281-0D113D995894}"/>
          </ac:spMkLst>
        </pc:spChg>
        <pc:spChg chg="del mod">
          <ac:chgData name="William Grey" userId="37b73424-c081-4fc2-b1af-363f4f3fd4f3" providerId="ADAL" clId="{6BE0566D-3915-4A23-8621-46BFF4182D58}" dt="2019-05-28T13:44:51.037" v="2892"/>
          <ac:spMkLst>
            <pc:docMk/>
            <pc:sldMk cId="689118946" sldId="291"/>
            <ac:spMk id="3" creationId="{DFB991CF-3F3B-47C1-8675-864A0EA4E9AC}"/>
          </ac:spMkLst>
        </pc:spChg>
        <pc:spChg chg="add mod">
          <ac:chgData name="William Grey" userId="37b73424-c081-4fc2-b1af-363f4f3fd4f3" providerId="ADAL" clId="{6BE0566D-3915-4A23-8621-46BFF4182D58}" dt="2019-05-28T19:49:31.558" v="10222" actId="20577"/>
          <ac:spMkLst>
            <pc:docMk/>
            <pc:sldMk cId="689118946" sldId="291"/>
            <ac:spMk id="4" creationId="{8F98EB68-A0E0-4FA3-B4F6-94B067125137}"/>
          </ac:spMkLst>
        </pc:spChg>
        <pc:spChg chg="add del">
          <ac:chgData name="William Grey" userId="37b73424-c081-4fc2-b1af-363f4f3fd4f3" providerId="ADAL" clId="{6BE0566D-3915-4A23-8621-46BFF4182D58}" dt="2019-05-28T13:52:14.244" v="2989"/>
          <ac:spMkLst>
            <pc:docMk/>
            <pc:sldMk cId="689118946" sldId="291"/>
            <ac:spMk id="5" creationId="{12D2651C-5456-42C6-A554-EE7A1C80E4F8}"/>
          </ac:spMkLst>
        </pc:spChg>
      </pc:sldChg>
      <pc:sldChg chg="del">
        <pc:chgData name="William Grey" userId="37b73424-c081-4fc2-b1af-363f4f3fd4f3" providerId="ADAL" clId="{6BE0566D-3915-4A23-8621-46BFF4182D58}" dt="2019-05-28T06:57:49.136" v="6" actId="2696"/>
        <pc:sldMkLst>
          <pc:docMk/>
          <pc:sldMk cId="1383067881" sldId="291"/>
        </pc:sldMkLst>
      </pc:sldChg>
      <pc:sldChg chg="del">
        <pc:chgData name="William Grey" userId="37b73424-c081-4fc2-b1af-363f4f3fd4f3" providerId="ADAL" clId="{6BE0566D-3915-4A23-8621-46BFF4182D58}" dt="2019-05-28T06:57:51.625" v="13" actId="2696"/>
        <pc:sldMkLst>
          <pc:docMk/>
          <pc:sldMk cId="1488594667" sldId="292"/>
        </pc:sldMkLst>
      </pc:sldChg>
      <pc:sldChg chg="modSp add">
        <pc:chgData name="William Grey" userId="37b73424-c081-4fc2-b1af-363f4f3fd4f3" providerId="ADAL" clId="{6BE0566D-3915-4A23-8621-46BFF4182D58}" dt="2019-05-28T18:34:46.191" v="7166" actId="27636"/>
        <pc:sldMkLst>
          <pc:docMk/>
          <pc:sldMk cId="1718608313" sldId="292"/>
        </pc:sldMkLst>
        <pc:spChg chg="mod ord">
          <ac:chgData name="William Grey" userId="37b73424-c081-4fc2-b1af-363f4f3fd4f3" providerId="ADAL" clId="{6BE0566D-3915-4A23-8621-46BFF4182D58}" dt="2019-05-28T14:26:42.242" v="3361" actId="20577"/>
          <ac:spMkLst>
            <pc:docMk/>
            <pc:sldMk cId="1718608313" sldId="292"/>
            <ac:spMk id="2" creationId="{561E19DD-912E-4149-9C07-3BA4B942DE07}"/>
          </ac:spMkLst>
        </pc:spChg>
        <pc:spChg chg="mod">
          <ac:chgData name="William Grey" userId="37b73424-c081-4fc2-b1af-363f4f3fd4f3" providerId="ADAL" clId="{6BE0566D-3915-4A23-8621-46BFF4182D58}" dt="2019-05-28T18:34:46.191" v="7166" actId="27636"/>
          <ac:spMkLst>
            <pc:docMk/>
            <pc:sldMk cId="1718608313" sldId="292"/>
            <ac:spMk id="3" creationId="{BF161BF2-ECC0-4CCA-A0CE-253F53BAB0D5}"/>
          </ac:spMkLst>
        </pc:spChg>
      </pc:sldChg>
      <pc:sldChg chg="addSp modSp add">
        <pc:chgData name="William Grey" userId="37b73424-c081-4fc2-b1af-363f4f3fd4f3" providerId="ADAL" clId="{6BE0566D-3915-4A23-8621-46BFF4182D58}" dt="2019-05-28T16:10:54.328" v="7070" actId="20577"/>
        <pc:sldMkLst>
          <pc:docMk/>
          <pc:sldMk cId="2973241809" sldId="293"/>
        </pc:sldMkLst>
        <pc:spChg chg="mod">
          <ac:chgData name="William Grey" userId="37b73424-c081-4fc2-b1af-363f4f3fd4f3" providerId="ADAL" clId="{6BE0566D-3915-4A23-8621-46BFF4182D58}" dt="2019-05-28T14:20:43.355" v="3213" actId="1076"/>
          <ac:spMkLst>
            <pc:docMk/>
            <pc:sldMk cId="2973241809" sldId="293"/>
            <ac:spMk id="2" creationId="{608B5287-17AB-4984-8C3E-B8C66F392C38}"/>
          </ac:spMkLst>
        </pc:spChg>
        <pc:spChg chg="mod">
          <ac:chgData name="William Grey" userId="37b73424-c081-4fc2-b1af-363f4f3fd4f3" providerId="ADAL" clId="{6BE0566D-3915-4A23-8621-46BFF4182D58}" dt="2019-05-28T16:10:54.328" v="7070" actId="20577"/>
          <ac:spMkLst>
            <pc:docMk/>
            <pc:sldMk cId="2973241809" sldId="293"/>
            <ac:spMk id="3" creationId="{E1E11A95-BBFA-4002-949C-085B9623090A}"/>
          </ac:spMkLst>
        </pc:spChg>
        <pc:spChg chg="add mod">
          <ac:chgData name="William Grey" userId="37b73424-c081-4fc2-b1af-363f4f3fd4f3" providerId="ADAL" clId="{6BE0566D-3915-4A23-8621-46BFF4182D58}" dt="2019-05-28T14:28:17.237" v="3404" actId="14100"/>
          <ac:spMkLst>
            <pc:docMk/>
            <pc:sldMk cId="2973241809" sldId="293"/>
            <ac:spMk id="4" creationId="{35E1C610-9372-43E7-844B-4EFAC961C884}"/>
          </ac:spMkLst>
        </pc:spChg>
      </pc:sldChg>
      <pc:sldChg chg="modSp add">
        <pc:chgData name="William Grey" userId="37b73424-c081-4fc2-b1af-363f4f3fd4f3" providerId="ADAL" clId="{6BE0566D-3915-4A23-8621-46BFF4182D58}" dt="2019-05-28T15:13:02.907" v="4193"/>
        <pc:sldMkLst>
          <pc:docMk/>
          <pc:sldMk cId="3756223695" sldId="294"/>
        </pc:sldMkLst>
        <pc:spChg chg="mod">
          <ac:chgData name="William Grey" userId="37b73424-c081-4fc2-b1af-363f4f3fd4f3" providerId="ADAL" clId="{6BE0566D-3915-4A23-8621-46BFF4182D58}" dt="2019-05-28T15:11:29.874" v="4168" actId="20577"/>
          <ac:spMkLst>
            <pc:docMk/>
            <pc:sldMk cId="3756223695" sldId="294"/>
            <ac:spMk id="2" creationId="{8916B486-C929-45B2-96E9-DA86B9B927D0}"/>
          </ac:spMkLst>
        </pc:spChg>
        <pc:spChg chg="mod">
          <ac:chgData name="William Grey" userId="37b73424-c081-4fc2-b1af-363f4f3fd4f3" providerId="ADAL" clId="{6BE0566D-3915-4A23-8621-46BFF4182D58}" dt="2019-05-28T15:13:02.907" v="4193"/>
          <ac:spMkLst>
            <pc:docMk/>
            <pc:sldMk cId="3756223695" sldId="294"/>
            <ac:spMk id="3" creationId="{6278A29D-3A2D-48C6-9E28-B1613AB5D6A0}"/>
          </ac:spMkLst>
        </pc:spChg>
      </pc:sldChg>
      <pc:sldChg chg="addSp delSp modSp add del">
        <pc:chgData name="William Grey" userId="37b73424-c081-4fc2-b1af-363f4f3fd4f3" providerId="ADAL" clId="{6BE0566D-3915-4A23-8621-46BFF4182D58}" dt="2019-05-28T14:32:59.013" v="3465" actId="2696"/>
        <pc:sldMkLst>
          <pc:docMk/>
          <pc:sldMk cId="3893322426" sldId="294"/>
        </pc:sldMkLst>
        <pc:spChg chg="del">
          <ac:chgData name="William Grey" userId="37b73424-c081-4fc2-b1af-363f4f3fd4f3" providerId="ADAL" clId="{6BE0566D-3915-4A23-8621-46BFF4182D58}" dt="2019-05-28T14:28:31.667" v="3406"/>
          <ac:spMkLst>
            <pc:docMk/>
            <pc:sldMk cId="3893322426" sldId="294"/>
            <ac:spMk id="3" creationId="{AD26CD91-825B-461E-B9A9-2CD0374D1788}"/>
          </ac:spMkLst>
        </pc:spChg>
        <pc:picChg chg="add mod">
          <ac:chgData name="William Grey" userId="37b73424-c081-4fc2-b1af-363f4f3fd4f3" providerId="ADAL" clId="{6BE0566D-3915-4A23-8621-46BFF4182D58}" dt="2019-05-28T14:28:31.667" v="3406"/>
          <ac:picMkLst>
            <pc:docMk/>
            <pc:sldMk cId="3893322426" sldId="294"/>
            <ac:picMk id="5" creationId="{115529C0-4833-46D6-8B88-2D8477EC637E}"/>
          </ac:picMkLst>
        </pc:picChg>
        <pc:picChg chg="add del mod">
          <ac:chgData name="William Grey" userId="37b73424-c081-4fc2-b1af-363f4f3fd4f3" providerId="ADAL" clId="{6BE0566D-3915-4A23-8621-46BFF4182D58}" dt="2019-05-28T14:28:45.666" v="3410" actId="478"/>
          <ac:picMkLst>
            <pc:docMk/>
            <pc:sldMk cId="3893322426" sldId="294"/>
            <ac:picMk id="7" creationId="{1FFBB3C7-DCD3-4E0D-BCE5-9C559E93FB12}"/>
          </ac:picMkLst>
        </pc:picChg>
        <pc:picChg chg="add del mod">
          <ac:chgData name="William Grey" userId="37b73424-c081-4fc2-b1af-363f4f3fd4f3" providerId="ADAL" clId="{6BE0566D-3915-4A23-8621-46BFF4182D58}" dt="2019-05-28T14:28:43.804" v="3409" actId="478"/>
          <ac:picMkLst>
            <pc:docMk/>
            <pc:sldMk cId="3893322426" sldId="294"/>
            <ac:picMk id="9" creationId="{B6BA2B41-BE45-40D1-BDA1-A635A48E6317}"/>
          </ac:picMkLst>
        </pc:picChg>
        <pc:picChg chg="add del mod">
          <ac:chgData name="William Grey" userId="37b73424-c081-4fc2-b1af-363f4f3fd4f3" providerId="ADAL" clId="{6BE0566D-3915-4A23-8621-46BFF4182D58}" dt="2019-05-28T14:28:59.031" v="3412" actId="478"/>
          <ac:picMkLst>
            <pc:docMk/>
            <pc:sldMk cId="3893322426" sldId="294"/>
            <ac:picMk id="11" creationId="{8384D089-A3A5-4D66-95D6-FE4A42019973}"/>
          </ac:picMkLst>
        </pc:picChg>
        <pc:picChg chg="add del mod">
          <ac:chgData name="William Grey" userId="37b73424-c081-4fc2-b1af-363f4f3fd4f3" providerId="ADAL" clId="{6BE0566D-3915-4A23-8621-46BFF4182D58}" dt="2019-05-28T14:29:57.248" v="3415" actId="478"/>
          <ac:picMkLst>
            <pc:docMk/>
            <pc:sldMk cId="3893322426" sldId="294"/>
            <ac:picMk id="13" creationId="{07A746BC-DB28-42E9-A2B6-F092E8064DD5}"/>
          </ac:picMkLst>
        </pc:picChg>
      </pc:sldChg>
      <pc:sldChg chg="del">
        <pc:chgData name="William Grey" userId="37b73424-c081-4fc2-b1af-363f4f3fd4f3" providerId="ADAL" clId="{6BE0566D-3915-4A23-8621-46BFF4182D58}" dt="2019-05-28T06:57:50.150" v="11" actId="2696"/>
        <pc:sldMkLst>
          <pc:docMk/>
          <pc:sldMk cId="4008069216" sldId="294"/>
        </pc:sldMkLst>
      </pc:sldChg>
      <pc:sldChg chg="modSp add">
        <pc:chgData name="William Grey" userId="37b73424-c081-4fc2-b1af-363f4f3fd4f3" providerId="ADAL" clId="{6BE0566D-3915-4A23-8621-46BFF4182D58}" dt="2019-05-28T15:28:19.153" v="4611" actId="20577"/>
        <pc:sldMkLst>
          <pc:docMk/>
          <pc:sldMk cId="792452004" sldId="295"/>
        </pc:sldMkLst>
        <pc:spChg chg="mod">
          <ac:chgData name="William Grey" userId="37b73424-c081-4fc2-b1af-363f4f3fd4f3" providerId="ADAL" clId="{6BE0566D-3915-4A23-8621-46BFF4182D58}" dt="2019-05-28T15:12:05.803" v="4186" actId="20577"/>
          <ac:spMkLst>
            <pc:docMk/>
            <pc:sldMk cId="792452004" sldId="295"/>
            <ac:spMk id="2" creationId="{8916B486-C929-45B2-96E9-DA86B9B927D0}"/>
          </ac:spMkLst>
        </pc:spChg>
        <pc:spChg chg="mod">
          <ac:chgData name="William Grey" userId="37b73424-c081-4fc2-b1af-363f4f3fd4f3" providerId="ADAL" clId="{6BE0566D-3915-4A23-8621-46BFF4182D58}" dt="2019-05-28T15:28:19.153" v="4611" actId="20577"/>
          <ac:spMkLst>
            <pc:docMk/>
            <pc:sldMk cId="792452004" sldId="295"/>
            <ac:spMk id="3" creationId="{6278A29D-3A2D-48C6-9E28-B1613AB5D6A0}"/>
          </ac:spMkLst>
        </pc:spChg>
      </pc:sldChg>
      <pc:sldChg chg="del">
        <pc:chgData name="William Grey" userId="37b73424-c081-4fc2-b1af-363f4f3fd4f3" providerId="ADAL" clId="{6BE0566D-3915-4A23-8621-46BFF4182D58}" dt="2019-05-28T06:57:50.368" v="12" actId="2696"/>
        <pc:sldMkLst>
          <pc:docMk/>
          <pc:sldMk cId="2180927697" sldId="295"/>
        </pc:sldMkLst>
      </pc:sldChg>
      <pc:sldChg chg="modSp add">
        <pc:chgData name="William Grey" userId="37b73424-c081-4fc2-b1af-363f4f3fd4f3" providerId="ADAL" clId="{6BE0566D-3915-4A23-8621-46BFF4182D58}" dt="2019-05-28T18:40:15.393" v="7693" actId="20577"/>
        <pc:sldMkLst>
          <pc:docMk/>
          <pc:sldMk cId="860238822" sldId="296"/>
        </pc:sldMkLst>
        <pc:spChg chg="mod">
          <ac:chgData name="William Grey" userId="37b73424-c081-4fc2-b1af-363f4f3fd4f3" providerId="ADAL" clId="{6BE0566D-3915-4A23-8621-46BFF4182D58}" dt="2019-05-28T14:44:05.490" v="3514" actId="20577"/>
          <ac:spMkLst>
            <pc:docMk/>
            <pc:sldMk cId="860238822" sldId="296"/>
            <ac:spMk id="2" creationId="{4A4D4F91-708B-4F32-A27A-A411AD44CB42}"/>
          </ac:spMkLst>
        </pc:spChg>
        <pc:spChg chg="mod">
          <ac:chgData name="William Grey" userId="37b73424-c081-4fc2-b1af-363f4f3fd4f3" providerId="ADAL" clId="{6BE0566D-3915-4A23-8621-46BFF4182D58}" dt="2019-05-28T18:40:15.393" v="7693" actId="20577"/>
          <ac:spMkLst>
            <pc:docMk/>
            <pc:sldMk cId="860238822" sldId="296"/>
            <ac:spMk id="3" creationId="{CBEE3DA2-D496-4770-9A4A-3AE98E452D5D}"/>
          </ac:spMkLst>
        </pc:spChg>
      </pc:sldChg>
      <pc:sldChg chg="del">
        <pc:chgData name="William Grey" userId="37b73424-c081-4fc2-b1af-363f4f3fd4f3" providerId="ADAL" clId="{6BE0566D-3915-4A23-8621-46BFF4182D58}" dt="2019-05-28T06:57:49.527" v="8" actId="2696"/>
        <pc:sldMkLst>
          <pc:docMk/>
          <pc:sldMk cId="3618105160" sldId="296"/>
        </pc:sldMkLst>
      </pc:sldChg>
      <pc:sldChg chg="modSp add del">
        <pc:chgData name="William Grey" userId="37b73424-c081-4fc2-b1af-363f4f3fd4f3" providerId="ADAL" clId="{6BE0566D-3915-4A23-8621-46BFF4182D58}" dt="2019-05-28T15:29:44.412" v="4612" actId="2696"/>
        <pc:sldMkLst>
          <pc:docMk/>
          <pc:sldMk cId="1981694692" sldId="297"/>
        </pc:sldMkLst>
        <pc:spChg chg="mod">
          <ac:chgData name="William Grey" userId="37b73424-c081-4fc2-b1af-363f4f3fd4f3" providerId="ADAL" clId="{6BE0566D-3915-4A23-8621-46BFF4182D58}" dt="2019-05-28T14:57:53.589" v="3604" actId="20577"/>
          <ac:spMkLst>
            <pc:docMk/>
            <pc:sldMk cId="1981694692" sldId="297"/>
            <ac:spMk id="2" creationId="{7FF00DA8-DA14-4F8E-A752-5AEC3DAE0B2B}"/>
          </ac:spMkLst>
        </pc:spChg>
        <pc:spChg chg="mod">
          <ac:chgData name="William Grey" userId="37b73424-c081-4fc2-b1af-363f4f3fd4f3" providerId="ADAL" clId="{6BE0566D-3915-4A23-8621-46BFF4182D58}" dt="2019-05-28T15:05:19.424" v="3664" actId="113"/>
          <ac:spMkLst>
            <pc:docMk/>
            <pc:sldMk cId="1981694692" sldId="297"/>
            <ac:spMk id="3" creationId="{C8CAEE8E-B91E-4E56-8BDC-4DEB4F470C1C}"/>
          </ac:spMkLst>
        </pc:spChg>
      </pc:sldChg>
      <pc:sldChg chg="del">
        <pc:chgData name="William Grey" userId="37b73424-c081-4fc2-b1af-363f4f3fd4f3" providerId="ADAL" clId="{6BE0566D-3915-4A23-8621-46BFF4182D58}" dt="2019-05-28T06:57:49.714" v="9" actId="2696"/>
        <pc:sldMkLst>
          <pc:docMk/>
          <pc:sldMk cId="2001708530" sldId="297"/>
        </pc:sldMkLst>
      </pc:sldChg>
      <pc:sldChg chg="modSp add">
        <pc:chgData name="William Grey" userId="37b73424-c081-4fc2-b1af-363f4f3fd4f3" providerId="ADAL" clId="{6BE0566D-3915-4A23-8621-46BFF4182D58}" dt="2019-05-28T19:52:40.504" v="10273" actId="20577"/>
        <pc:sldMkLst>
          <pc:docMk/>
          <pc:sldMk cId="1514302170" sldId="298"/>
        </pc:sldMkLst>
        <pc:spChg chg="mod">
          <ac:chgData name="William Grey" userId="37b73424-c081-4fc2-b1af-363f4f3fd4f3" providerId="ADAL" clId="{6BE0566D-3915-4A23-8621-46BFF4182D58}" dt="2019-05-28T15:06:13.612" v="3699" actId="20577"/>
          <ac:spMkLst>
            <pc:docMk/>
            <pc:sldMk cId="1514302170" sldId="298"/>
            <ac:spMk id="2" creationId="{E65B80D8-4EC0-4A93-8F1A-3BF0DBB83288}"/>
          </ac:spMkLst>
        </pc:spChg>
        <pc:spChg chg="mod">
          <ac:chgData name="William Grey" userId="37b73424-c081-4fc2-b1af-363f4f3fd4f3" providerId="ADAL" clId="{6BE0566D-3915-4A23-8621-46BFF4182D58}" dt="2019-05-28T19:52:40.504" v="10273" actId="20577"/>
          <ac:spMkLst>
            <pc:docMk/>
            <pc:sldMk cId="1514302170" sldId="298"/>
            <ac:spMk id="3" creationId="{44B70169-40AE-4EC3-AC4D-71E8556ADFC4}"/>
          </ac:spMkLst>
        </pc:spChg>
      </pc:sldChg>
      <pc:sldChg chg="modSp add del">
        <pc:chgData name="William Grey" userId="37b73424-c081-4fc2-b1af-363f4f3fd4f3" providerId="ADAL" clId="{6BE0566D-3915-4A23-8621-46BFF4182D58}" dt="2019-05-28T15:25:29.582" v="4514" actId="2696"/>
        <pc:sldMkLst>
          <pc:docMk/>
          <pc:sldMk cId="765623190" sldId="299"/>
        </pc:sldMkLst>
        <pc:spChg chg="mod">
          <ac:chgData name="William Grey" userId="37b73424-c081-4fc2-b1af-363f4f3fd4f3" providerId="ADAL" clId="{6BE0566D-3915-4A23-8621-46BFF4182D58}" dt="2019-05-28T15:13:26.830" v="4194"/>
          <ac:spMkLst>
            <pc:docMk/>
            <pc:sldMk cId="765623190" sldId="299"/>
            <ac:spMk id="3" creationId="{C8CAEE8E-B91E-4E56-8BDC-4DEB4F470C1C}"/>
          </ac:spMkLst>
        </pc:spChg>
      </pc:sldChg>
      <pc:sldChg chg="modSp add ord">
        <pc:chgData name="William Grey" userId="37b73424-c081-4fc2-b1af-363f4f3fd4f3" providerId="ADAL" clId="{6BE0566D-3915-4A23-8621-46BFF4182D58}" dt="2019-05-28T15:23:50.141" v="4474"/>
        <pc:sldMkLst>
          <pc:docMk/>
          <pc:sldMk cId="2549038635" sldId="300"/>
        </pc:sldMkLst>
        <pc:spChg chg="mod">
          <ac:chgData name="William Grey" userId="37b73424-c081-4fc2-b1af-363f4f3fd4f3" providerId="ADAL" clId="{6BE0566D-3915-4A23-8621-46BFF4182D58}" dt="2019-05-28T15:23:50.141" v="4474"/>
          <ac:spMkLst>
            <pc:docMk/>
            <pc:sldMk cId="2549038635" sldId="300"/>
            <ac:spMk id="3" creationId="{CBEE3DA2-D496-4770-9A4A-3AE98E452D5D}"/>
          </ac:spMkLst>
        </pc:spChg>
      </pc:sldChg>
      <pc:sldChg chg="modSp add">
        <pc:chgData name="William Grey" userId="37b73424-c081-4fc2-b1af-363f4f3fd4f3" providerId="ADAL" clId="{6BE0566D-3915-4A23-8621-46BFF4182D58}" dt="2019-05-28T16:08:04.173" v="7001" actId="20577"/>
        <pc:sldMkLst>
          <pc:docMk/>
          <pc:sldMk cId="3125514250" sldId="301"/>
        </pc:sldMkLst>
        <pc:spChg chg="mod">
          <ac:chgData name="William Grey" userId="37b73424-c081-4fc2-b1af-363f4f3fd4f3" providerId="ADAL" clId="{6BE0566D-3915-4A23-8621-46BFF4182D58}" dt="2019-05-28T15:38:55.405" v="5243" actId="20577"/>
          <ac:spMkLst>
            <pc:docMk/>
            <pc:sldMk cId="3125514250" sldId="301"/>
            <ac:spMk id="2" creationId="{D4D690DA-B595-4541-A4BA-F6EB2D432C20}"/>
          </ac:spMkLst>
        </pc:spChg>
        <pc:spChg chg="mod">
          <ac:chgData name="William Grey" userId="37b73424-c081-4fc2-b1af-363f4f3fd4f3" providerId="ADAL" clId="{6BE0566D-3915-4A23-8621-46BFF4182D58}" dt="2019-05-28T16:08:04.173" v="7001" actId="20577"/>
          <ac:spMkLst>
            <pc:docMk/>
            <pc:sldMk cId="3125514250" sldId="301"/>
            <ac:spMk id="3" creationId="{4550C92E-A225-48B8-BFAC-62952105E467}"/>
          </ac:spMkLst>
        </pc:spChg>
      </pc:sldChg>
      <pc:sldChg chg="modSp add del">
        <pc:chgData name="William Grey" userId="37b73424-c081-4fc2-b1af-363f4f3fd4f3" providerId="ADAL" clId="{6BE0566D-3915-4A23-8621-46BFF4182D58}" dt="2019-05-28T15:48:51.861" v="6069" actId="2696"/>
        <pc:sldMkLst>
          <pc:docMk/>
          <pc:sldMk cId="1720273338" sldId="302"/>
        </pc:sldMkLst>
        <pc:spChg chg="mod">
          <ac:chgData name="William Grey" userId="37b73424-c081-4fc2-b1af-363f4f3fd4f3" providerId="ADAL" clId="{6BE0566D-3915-4A23-8621-46BFF4182D58}" dt="2019-05-28T15:48:14.649" v="6068" actId="20577"/>
          <ac:spMkLst>
            <pc:docMk/>
            <pc:sldMk cId="1720273338" sldId="302"/>
            <ac:spMk id="2" creationId="{F51BD15B-3AB8-4F76-9306-4CD14AE53CB5}"/>
          </ac:spMkLst>
        </pc:spChg>
      </pc:sldChg>
      <pc:sldChg chg="addSp modSp add">
        <pc:chgData name="William Grey" userId="37b73424-c081-4fc2-b1af-363f4f3fd4f3" providerId="ADAL" clId="{6BE0566D-3915-4A23-8621-46BFF4182D58}" dt="2019-05-28T19:50:30.161" v="10224" actId="1076"/>
        <pc:sldMkLst>
          <pc:docMk/>
          <pc:sldMk cId="3572845878" sldId="302"/>
        </pc:sldMkLst>
        <pc:spChg chg="mod">
          <ac:chgData name="William Grey" userId="37b73424-c081-4fc2-b1af-363f4f3fd4f3" providerId="ADAL" clId="{6BE0566D-3915-4A23-8621-46BFF4182D58}" dt="2019-05-28T16:06:36.064" v="6957" actId="20577"/>
          <ac:spMkLst>
            <pc:docMk/>
            <pc:sldMk cId="3572845878" sldId="302"/>
            <ac:spMk id="2" creationId="{05D052DD-8FB5-491B-A281-0D113D995894}"/>
          </ac:spMkLst>
        </pc:spChg>
        <pc:spChg chg="add mod">
          <ac:chgData name="William Grey" userId="37b73424-c081-4fc2-b1af-363f4f3fd4f3" providerId="ADAL" clId="{6BE0566D-3915-4A23-8621-46BFF4182D58}" dt="2019-05-28T19:50:30.161" v="10224" actId="1076"/>
          <ac:spMkLst>
            <pc:docMk/>
            <pc:sldMk cId="3572845878" sldId="302"/>
            <ac:spMk id="3" creationId="{6E922FD8-F44E-4BE5-9DEF-24059F590B4F}"/>
          </ac:spMkLst>
        </pc:spChg>
        <pc:spChg chg="mod">
          <ac:chgData name="William Grey" userId="37b73424-c081-4fc2-b1af-363f4f3fd4f3" providerId="ADAL" clId="{6BE0566D-3915-4A23-8621-46BFF4182D58}" dt="2019-05-28T16:06:28.595" v="6955" actId="14100"/>
          <ac:spMkLst>
            <pc:docMk/>
            <pc:sldMk cId="3572845878" sldId="302"/>
            <ac:spMk id="4" creationId="{8F98EB68-A0E0-4FA3-B4F6-94B067125137}"/>
          </ac:spMkLst>
        </pc:spChg>
      </pc:sldChg>
      <pc:sldChg chg="addSp delSp modSp add del">
        <pc:chgData name="William Grey" userId="37b73424-c081-4fc2-b1af-363f4f3fd4f3" providerId="ADAL" clId="{6BE0566D-3915-4A23-8621-46BFF4182D58}" dt="2019-05-28T18:45:10.231" v="7803" actId="2696"/>
        <pc:sldMkLst>
          <pc:docMk/>
          <pc:sldMk cId="140342641" sldId="303"/>
        </pc:sldMkLst>
        <pc:spChg chg="mod">
          <ac:chgData name="William Grey" userId="37b73424-c081-4fc2-b1af-363f4f3fd4f3" providerId="ADAL" clId="{6BE0566D-3915-4A23-8621-46BFF4182D58}" dt="2019-05-28T16:12:41.665" v="7094" actId="20577"/>
          <ac:spMkLst>
            <pc:docMk/>
            <pc:sldMk cId="140342641" sldId="303"/>
            <ac:spMk id="2" creationId="{AB9F232E-FCA0-4ED1-977A-27F7428DC96C}"/>
          </ac:spMkLst>
        </pc:spChg>
        <pc:spChg chg="del">
          <ac:chgData name="William Grey" userId="37b73424-c081-4fc2-b1af-363f4f3fd4f3" providerId="ADAL" clId="{6BE0566D-3915-4A23-8621-46BFF4182D58}" dt="2019-05-28T18:21:47.036" v="7095"/>
          <ac:spMkLst>
            <pc:docMk/>
            <pc:sldMk cId="140342641" sldId="303"/>
            <ac:spMk id="3" creationId="{5CFB3A36-3BB6-477F-8DE8-740A70822BF9}"/>
          </ac:spMkLst>
        </pc:spChg>
        <pc:picChg chg="add mod">
          <ac:chgData name="William Grey" userId="37b73424-c081-4fc2-b1af-363f4f3fd4f3" providerId="ADAL" clId="{6BE0566D-3915-4A23-8621-46BFF4182D58}" dt="2019-05-28T18:21:47.036" v="7095"/>
          <ac:picMkLst>
            <pc:docMk/>
            <pc:sldMk cId="140342641" sldId="303"/>
            <ac:picMk id="5" creationId="{3360CDE0-CF46-4D71-BC9A-EAFBFFFA48CE}"/>
          </ac:picMkLst>
        </pc:picChg>
      </pc:sldChg>
      <pc:sldChg chg="modSp add ord">
        <pc:chgData name="William Grey" userId="37b73424-c081-4fc2-b1af-363f4f3fd4f3" providerId="ADAL" clId="{6BE0566D-3915-4A23-8621-46BFF4182D58}" dt="2019-05-28T19:51:51.426" v="10228"/>
        <pc:sldMkLst>
          <pc:docMk/>
          <pc:sldMk cId="367889432" sldId="304"/>
        </pc:sldMkLst>
        <pc:spChg chg="mod">
          <ac:chgData name="William Grey" userId="37b73424-c081-4fc2-b1af-363f4f3fd4f3" providerId="ADAL" clId="{6BE0566D-3915-4A23-8621-46BFF4182D58}" dt="2019-05-28T18:35:45.296" v="7233" actId="20577"/>
          <ac:spMkLst>
            <pc:docMk/>
            <pc:sldMk cId="367889432" sldId="304"/>
            <ac:spMk id="2" creationId="{69FC936A-A6C0-412C-90BE-88D157C09B15}"/>
          </ac:spMkLst>
        </pc:spChg>
        <pc:spChg chg="mod">
          <ac:chgData name="William Grey" userId="37b73424-c081-4fc2-b1af-363f4f3fd4f3" providerId="ADAL" clId="{6BE0566D-3915-4A23-8621-46BFF4182D58}" dt="2019-05-28T18:37:29.428" v="7469" actId="20577"/>
          <ac:spMkLst>
            <pc:docMk/>
            <pc:sldMk cId="367889432" sldId="304"/>
            <ac:spMk id="3" creationId="{040953E2-DF19-41B0-AF43-9D5108A5A7F7}"/>
          </ac:spMkLst>
        </pc:spChg>
      </pc:sldChg>
      <pc:sldChg chg="addSp delSp modSp add">
        <pc:chgData name="William Grey" userId="37b73424-c081-4fc2-b1af-363f4f3fd4f3" providerId="ADAL" clId="{6BE0566D-3915-4A23-8621-46BFF4182D58}" dt="2019-05-28T19:51:32.694" v="10226" actId="478"/>
        <pc:sldMkLst>
          <pc:docMk/>
          <pc:sldMk cId="993493492" sldId="305"/>
        </pc:sldMkLst>
        <pc:spChg chg="mod">
          <ac:chgData name="William Grey" userId="37b73424-c081-4fc2-b1af-363f4f3fd4f3" providerId="ADAL" clId="{6BE0566D-3915-4A23-8621-46BFF4182D58}" dt="2019-05-28T18:32:54.061" v="7137" actId="1076"/>
          <ac:spMkLst>
            <pc:docMk/>
            <pc:sldMk cId="993493492" sldId="305"/>
            <ac:spMk id="2" creationId="{AB9F232E-FCA0-4ED1-977A-27F7428DC96C}"/>
          </ac:spMkLst>
        </pc:spChg>
        <pc:spChg chg="add del mod">
          <ac:chgData name="William Grey" userId="37b73424-c081-4fc2-b1af-363f4f3fd4f3" providerId="ADAL" clId="{6BE0566D-3915-4A23-8621-46BFF4182D58}" dt="2019-05-28T18:32:27.505" v="7131"/>
          <ac:spMkLst>
            <pc:docMk/>
            <pc:sldMk cId="993493492" sldId="305"/>
            <ac:spMk id="4" creationId="{C3E7EEF0-0EE8-48D5-860B-1B6465DD275A}"/>
          </ac:spMkLst>
        </pc:spChg>
        <pc:spChg chg="add del mod">
          <ac:chgData name="William Grey" userId="37b73424-c081-4fc2-b1af-363f4f3fd4f3" providerId="ADAL" clId="{6BE0566D-3915-4A23-8621-46BFF4182D58}" dt="2019-05-28T19:51:32.694" v="10226" actId="478"/>
          <ac:spMkLst>
            <pc:docMk/>
            <pc:sldMk cId="993493492" sldId="305"/>
            <ac:spMk id="13" creationId="{5C30646F-D59A-403A-B950-571834BE6BDA}"/>
          </ac:spMkLst>
        </pc:spChg>
        <pc:picChg chg="del mod">
          <ac:chgData name="William Grey" userId="37b73424-c081-4fc2-b1af-363f4f3fd4f3" providerId="ADAL" clId="{6BE0566D-3915-4A23-8621-46BFF4182D58}" dt="2019-05-28T18:32:16.856" v="7122" actId="478"/>
          <ac:picMkLst>
            <pc:docMk/>
            <pc:sldMk cId="993493492" sldId="305"/>
            <ac:picMk id="5" creationId="{3360CDE0-CF46-4D71-BC9A-EAFBFFFA48CE}"/>
          </ac:picMkLst>
        </pc:picChg>
        <pc:picChg chg="add del mod">
          <ac:chgData name="William Grey" userId="37b73424-c081-4fc2-b1af-363f4f3fd4f3" providerId="ADAL" clId="{6BE0566D-3915-4A23-8621-46BFF4182D58}" dt="2019-05-28T18:34:11.494" v="7154" actId="478"/>
          <ac:picMkLst>
            <pc:docMk/>
            <pc:sldMk cId="993493492" sldId="305"/>
            <ac:picMk id="7" creationId="{20D3B1C3-3F6D-4F2F-8D00-67412B5D9716}"/>
          </ac:picMkLst>
        </pc:picChg>
        <pc:picChg chg="add del mod ord">
          <ac:chgData name="William Grey" userId="37b73424-c081-4fc2-b1af-363f4f3fd4f3" providerId="ADAL" clId="{6BE0566D-3915-4A23-8621-46BFF4182D58}" dt="2019-05-28T18:34:14.678" v="7155" actId="478"/>
          <ac:picMkLst>
            <pc:docMk/>
            <pc:sldMk cId="993493492" sldId="305"/>
            <ac:picMk id="9" creationId="{446CD5AC-0BA1-4A7C-A862-A8524AFB818C}"/>
          </ac:picMkLst>
        </pc:picChg>
        <pc:picChg chg="add mod ord">
          <ac:chgData name="William Grey" userId="37b73424-c081-4fc2-b1af-363f4f3fd4f3" providerId="ADAL" clId="{6BE0566D-3915-4A23-8621-46BFF4182D58}" dt="2019-05-28T18:34:22.275" v="7157" actId="14100"/>
          <ac:picMkLst>
            <pc:docMk/>
            <pc:sldMk cId="993493492" sldId="305"/>
            <ac:picMk id="11" creationId="{6E994333-024E-4D6E-BF03-2C50AA3D46AE}"/>
          </ac:picMkLst>
        </pc:picChg>
      </pc:sldChg>
      <pc:sldChg chg="delSp modSp add">
        <pc:chgData name="William Grey" userId="37b73424-c081-4fc2-b1af-363f4f3fd4f3" providerId="ADAL" clId="{6BE0566D-3915-4A23-8621-46BFF4182D58}" dt="2019-05-28T18:34:06.102" v="7153" actId="1076"/>
        <pc:sldMkLst>
          <pc:docMk/>
          <pc:sldMk cId="2438887250" sldId="306"/>
        </pc:sldMkLst>
        <pc:picChg chg="mod">
          <ac:chgData name="William Grey" userId="37b73424-c081-4fc2-b1af-363f4f3fd4f3" providerId="ADAL" clId="{6BE0566D-3915-4A23-8621-46BFF4182D58}" dt="2019-05-28T18:34:06.102" v="7153" actId="1076"/>
          <ac:picMkLst>
            <pc:docMk/>
            <pc:sldMk cId="2438887250" sldId="306"/>
            <ac:picMk id="7" creationId="{20D3B1C3-3F6D-4F2F-8D00-67412B5D9716}"/>
          </ac:picMkLst>
        </pc:picChg>
        <pc:picChg chg="del">
          <ac:chgData name="William Grey" userId="37b73424-c081-4fc2-b1af-363f4f3fd4f3" providerId="ADAL" clId="{6BE0566D-3915-4A23-8621-46BFF4182D58}" dt="2019-05-28T18:33:58.732" v="7150" actId="478"/>
          <ac:picMkLst>
            <pc:docMk/>
            <pc:sldMk cId="2438887250" sldId="306"/>
            <ac:picMk id="9" creationId="{446CD5AC-0BA1-4A7C-A862-A8524AFB818C}"/>
          </ac:picMkLst>
        </pc:picChg>
        <pc:picChg chg="del">
          <ac:chgData name="William Grey" userId="37b73424-c081-4fc2-b1af-363f4f3fd4f3" providerId="ADAL" clId="{6BE0566D-3915-4A23-8621-46BFF4182D58}" dt="2019-05-28T18:34:01.068" v="7151" actId="478"/>
          <ac:picMkLst>
            <pc:docMk/>
            <pc:sldMk cId="2438887250" sldId="306"/>
            <ac:picMk id="11" creationId="{6E994333-024E-4D6E-BF03-2C50AA3D46AE}"/>
          </ac:picMkLst>
        </pc:picChg>
      </pc:sldChg>
      <pc:sldChg chg="addSp delSp modSp add">
        <pc:chgData name="William Grey" userId="37b73424-c081-4fc2-b1af-363f4f3fd4f3" providerId="ADAL" clId="{6BE0566D-3915-4A23-8621-46BFF4182D58}" dt="2019-05-28T19:51:42.348" v="10227" actId="478"/>
        <pc:sldMkLst>
          <pc:docMk/>
          <pc:sldMk cId="4089111686" sldId="307"/>
        </pc:sldMkLst>
        <pc:spChg chg="add del mod">
          <ac:chgData name="William Grey" userId="37b73424-c081-4fc2-b1af-363f4f3fd4f3" providerId="ADAL" clId="{6BE0566D-3915-4A23-8621-46BFF4182D58}" dt="2019-05-28T19:51:42.348" v="10227" actId="478"/>
          <ac:spMkLst>
            <pc:docMk/>
            <pc:sldMk cId="4089111686" sldId="307"/>
            <ac:spMk id="4" creationId="{FD3FCC92-69D5-4DA9-A729-649A2DB98277}"/>
          </ac:spMkLst>
        </pc:spChg>
        <pc:picChg chg="del">
          <ac:chgData name="William Grey" userId="37b73424-c081-4fc2-b1af-363f4f3fd4f3" providerId="ADAL" clId="{6BE0566D-3915-4A23-8621-46BFF4182D58}" dt="2019-05-28T18:33:36.460" v="7146" actId="478"/>
          <ac:picMkLst>
            <pc:docMk/>
            <pc:sldMk cId="4089111686" sldId="307"/>
            <ac:picMk id="7" creationId="{20D3B1C3-3F6D-4F2F-8D00-67412B5D9716}"/>
          </ac:picMkLst>
        </pc:picChg>
        <pc:picChg chg="mod">
          <ac:chgData name="William Grey" userId="37b73424-c081-4fc2-b1af-363f4f3fd4f3" providerId="ADAL" clId="{6BE0566D-3915-4A23-8621-46BFF4182D58}" dt="2019-05-28T18:33:53.689" v="7149" actId="14100"/>
          <ac:picMkLst>
            <pc:docMk/>
            <pc:sldMk cId="4089111686" sldId="307"/>
            <ac:picMk id="9" creationId="{446CD5AC-0BA1-4A7C-A862-A8524AFB818C}"/>
          </ac:picMkLst>
        </pc:picChg>
        <pc:picChg chg="del">
          <ac:chgData name="William Grey" userId="37b73424-c081-4fc2-b1af-363f4f3fd4f3" providerId="ADAL" clId="{6BE0566D-3915-4A23-8621-46BFF4182D58}" dt="2019-05-28T18:33:41.945" v="7147" actId="478"/>
          <ac:picMkLst>
            <pc:docMk/>
            <pc:sldMk cId="4089111686" sldId="307"/>
            <ac:picMk id="11" creationId="{6E994333-024E-4D6E-BF03-2C50AA3D46AE}"/>
          </ac:picMkLst>
        </pc:picChg>
      </pc:sldChg>
      <pc:sldChg chg="modSp add">
        <pc:chgData name="William Grey" userId="37b73424-c081-4fc2-b1af-363f4f3fd4f3" providerId="ADAL" clId="{6BE0566D-3915-4A23-8621-46BFF4182D58}" dt="2019-05-28T18:59:21.911" v="7978" actId="20577"/>
        <pc:sldMkLst>
          <pc:docMk/>
          <pc:sldMk cId="2524917857" sldId="308"/>
        </pc:sldMkLst>
        <pc:spChg chg="mod">
          <ac:chgData name="William Grey" userId="37b73424-c081-4fc2-b1af-363f4f3fd4f3" providerId="ADAL" clId="{6BE0566D-3915-4A23-8621-46BFF4182D58}" dt="2019-05-28T18:37:42.390" v="7483" actId="20577"/>
          <ac:spMkLst>
            <pc:docMk/>
            <pc:sldMk cId="2524917857" sldId="308"/>
            <ac:spMk id="2" creationId="{4D729C00-8C63-401C-80AE-68B902AB494B}"/>
          </ac:spMkLst>
        </pc:spChg>
        <pc:spChg chg="mod">
          <ac:chgData name="William Grey" userId="37b73424-c081-4fc2-b1af-363f4f3fd4f3" providerId="ADAL" clId="{6BE0566D-3915-4A23-8621-46BFF4182D58}" dt="2019-05-28T18:59:21.911" v="7978" actId="20577"/>
          <ac:spMkLst>
            <pc:docMk/>
            <pc:sldMk cId="2524917857" sldId="308"/>
            <ac:spMk id="3" creationId="{CF7B404A-AF54-4C3F-9E38-E0AD179750A0}"/>
          </ac:spMkLst>
        </pc:spChg>
      </pc:sldChg>
      <pc:sldChg chg="modSp add">
        <pc:chgData name="William Grey" userId="37b73424-c081-4fc2-b1af-363f4f3fd4f3" providerId="ADAL" clId="{6BE0566D-3915-4A23-8621-46BFF4182D58}" dt="2019-05-28T18:43:08.145" v="7700" actId="20577"/>
        <pc:sldMkLst>
          <pc:docMk/>
          <pc:sldMk cId="1965929540" sldId="309"/>
        </pc:sldMkLst>
        <pc:spChg chg="mod">
          <ac:chgData name="William Grey" userId="37b73424-c081-4fc2-b1af-363f4f3fd4f3" providerId="ADAL" clId="{6BE0566D-3915-4A23-8621-46BFF4182D58}" dt="2019-05-28T18:43:08.145" v="7700" actId="20577"/>
          <ac:spMkLst>
            <pc:docMk/>
            <pc:sldMk cId="1965929540" sldId="309"/>
            <ac:spMk id="2" creationId="{2BB21894-D437-474B-9949-281FB6DD0040}"/>
          </ac:spMkLst>
        </pc:spChg>
      </pc:sldChg>
      <pc:sldChg chg="modSp add del">
        <pc:chgData name="William Grey" userId="37b73424-c081-4fc2-b1af-363f4f3fd4f3" providerId="ADAL" clId="{6BE0566D-3915-4A23-8621-46BFF4182D58}" dt="2019-05-28T19:50:45.058" v="10225" actId="2696"/>
        <pc:sldMkLst>
          <pc:docMk/>
          <pc:sldMk cId="3638202139" sldId="310"/>
        </pc:sldMkLst>
        <pc:spChg chg="mod">
          <ac:chgData name="William Grey" userId="37b73424-c081-4fc2-b1af-363f4f3fd4f3" providerId="ADAL" clId="{6BE0566D-3915-4A23-8621-46BFF4182D58}" dt="2019-05-28T18:44:13.768" v="7788" actId="20577"/>
          <ac:spMkLst>
            <pc:docMk/>
            <pc:sldMk cId="3638202139" sldId="310"/>
            <ac:spMk id="2" creationId="{7AB4E572-3ED0-42BB-826A-DC23992612A7}"/>
          </ac:spMkLst>
        </pc:spChg>
        <pc:spChg chg="mod">
          <ac:chgData name="William Grey" userId="37b73424-c081-4fc2-b1af-363f4f3fd4f3" providerId="ADAL" clId="{6BE0566D-3915-4A23-8621-46BFF4182D58}" dt="2019-05-28T18:44:00.852" v="7760" actId="20577"/>
          <ac:spMkLst>
            <pc:docMk/>
            <pc:sldMk cId="3638202139" sldId="310"/>
            <ac:spMk id="3" creationId="{C2B83DF5-1B45-477D-82F6-9C0E7677B5A1}"/>
          </ac:spMkLst>
        </pc:spChg>
      </pc:sldChg>
      <pc:sldChg chg="add del">
        <pc:chgData name="William Grey" userId="37b73424-c081-4fc2-b1af-363f4f3fd4f3" providerId="ADAL" clId="{6BE0566D-3915-4A23-8621-46BFF4182D58}" dt="2019-05-28T18:44:34.339" v="7790" actId="2696"/>
        <pc:sldMkLst>
          <pc:docMk/>
          <pc:sldMk cId="1432160948" sldId="311"/>
        </pc:sldMkLst>
      </pc:sldChg>
      <pc:sldChg chg="modSp add">
        <pc:chgData name="William Grey" userId="37b73424-c081-4fc2-b1af-363f4f3fd4f3" providerId="ADAL" clId="{6BE0566D-3915-4A23-8621-46BFF4182D58}" dt="2019-05-28T18:44:46.761" v="7802" actId="20577"/>
        <pc:sldMkLst>
          <pc:docMk/>
          <pc:sldMk cId="3250719343" sldId="311"/>
        </pc:sldMkLst>
        <pc:spChg chg="mod">
          <ac:chgData name="William Grey" userId="37b73424-c081-4fc2-b1af-363f4f3fd4f3" providerId="ADAL" clId="{6BE0566D-3915-4A23-8621-46BFF4182D58}" dt="2019-05-28T18:44:46.761" v="7802" actId="20577"/>
          <ac:spMkLst>
            <pc:docMk/>
            <pc:sldMk cId="3250719343" sldId="311"/>
            <ac:spMk id="2" creationId="{5FD5E099-7422-4AE8-AA72-000ED92CCF0E}"/>
          </ac:spMkLst>
        </pc:spChg>
      </pc:sldChg>
      <pc:sldChg chg="modSp add">
        <pc:chgData name="William Grey" userId="37b73424-c081-4fc2-b1af-363f4f3fd4f3" providerId="ADAL" clId="{6BE0566D-3915-4A23-8621-46BFF4182D58}" dt="2019-05-28T18:45:27.325" v="7825" actId="20577"/>
        <pc:sldMkLst>
          <pc:docMk/>
          <pc:sldMk cId="1652994396" sldId="312"/>
        </pc:sldMkLst>
        <pc:spChg chg="mod">
          <ac:chgData name="William Grey" userId="37b73424-c081-4fc2-b1af-363f4f3fd4f3" providerId="ADAL" clId="{6BE0566D-3915-4A23-8621-46BFF4182D58}" dt="2019-05-28T18:45:27.325" v="7825" actId="20577"/>
          <ac:spMkLst>
            <pc:docMk/>
            <pc:sldMk cId="1652994396" sldId="312"/>
            <ac:spMk id="2" creationId="{E6FFE803-9FB6-4450-817A-E9FC0ACEA297}"/>
          </ac:spMkLst>
        </pc:spChg>
      </pc:sldChg>
      <pc:sldChg chg="add del">
        <pc:chgData name="William Grey" userId="37b73424-c081-4fc2-b1af-363f4f3fd4f3" providerId="ADAL" clId="{6BE0566D-3915-4A23-8621-46BFF4182D58}" dt="2019-05-28T18:45:16.191" v="7805" actId="2696"/>
        <pc:sldMkLst>
          <pc:docMk/>
          <pc:sldMk cId="3040120232" sldId="312"/>
        </pc:sldMkLst>
      </pc:sldChg>
      <pc:sldChg chg="modSp add">
        <pc:chgData name="William Grey" userId="37b73424-c081-4fc2-b1af-363f4f3fd4f3" providerId="ADAL" clId="{6BE0566D-3915-4A23-8621-46BFF4182D58}" dt="2019-05-28T19:46:46.342" v="10201" actId="1076"/>
        <pc:sldMkLst>
          <pc:docMk/>
          <pc:sldMk cId="944282" sldId="313"/>
        </pc:sldMkLst>
        <pc:spChg chg="mod">
          <ac:chgData name="William Grey" userId="37b73424-c081-4fc2-b1af-363f4f3fd4f3" providerId="ADAL" clId="{6BE0566D-3915-4A23-8621-46BFF4182D58}" dt="2019-05-28T18:45:42.428" v="7864" actId="20577"/>
          <ac:spMkLst>
            <pc:docMk/>
            <pc:sldMk cId="944282" sldId="313"/>
            <ac:spMk id="2" creationId="{D73F38EB-757C-426B-8F8D-4216FF120EDF}"/>
          </ac:spMkLst>
        </pc:spChg>
        <pc:spChg chg="mod">
          <ac:chgData name="William Grey" userId="37b73424-c081-4fc2-b1af-363f4f3fd4f3" providerId="ADAL" clId="{6BE0566D-3915-4A23-8621-46BFF4182D58}" dt="2019-05-28T19:46:46.342" v="10201" actId="1076"/>
          <ac:spMkLst>
            <pc:docMk/>
            <pc:sldMk cId="944282" sldId="313"/>
            <ac:spMk id="3" creationId="{32146D9A-0DA7-4955-9692-2B05B8C5A5E1}"/>
          </ac:spMkLst>
        </pc:spChg>
      </pc:sldChg>
      <pc:sldChg chg="modSp add">
        <pc:chgData name="William Grey" userId="37b73424-c081-4fc2-b1af-363f4f3fd4f3" providerId="ADAL" clId="{6BE0566D-3915-4A23-8621-46BFF4182D58}" dt="2019-05-28T19:03:40.946" v="8479" actId="20577"/>
        <pc:sldMkLst>
          <pc:docMk/>
          <pc:sldMk cId="3207315857" sldId="314"/>
        </pc:sldMkLst>
        <pc:spChg chg="mod">
          <ac:chgData name="William Grey" userId="37b73424-c081-4fc2-b1af-363f4f3fd4f3" providerId="ADAL" clId="{6BE0566D-3915-4A23-8621-46BFF4182D58}" dt="2019-05-28T19:03:40.946" v="8479" actId="20577"/>
          <ac:spMkLst>
            <pc:docMk/>
            <pc:sldMk cId="3207315857" sldId="314"/>
            <ac:spMk id="3" creationId="{CF7B404A-AF54-4C3F-9E38-E0AD179750A0}"/>
          </ac:spMkLst>
        </pc:spChg>
      </pc:sldChg>
      <pc:sldChg chg="modSp add">
        <pc:chgData name="William Grey" userId="37b73424-c081-4fc2-b1af-363f4f3fd4f3" providerId="ADAL" clId="{6BE0566D-3915-4A23-8621-46BFF4182D58}" dt="2019-05-28T19:47:53.791" v="10220" actId="20577"/>
        <pc:sldMkLst>
          <pc:docMk/>
          <pc:sldMk cId="2358277028" sldId="315"/>
        </pc:sldMkLst>
        <pc:spChg chg="mod">
          <ac:chgData name="William Grey" userId="37b73424-c081-4fc2-b1af-363f4f3fd4f3" providerId="ADAL" clId="{6BE0566D-3915-4A23-8621-46BFF4182D58}" dt="2019-05-28T19:07:21.706" v="8941" actId="20577"/>
          <ac:spMkLst>
            <pc:docMk/>
            <pc:sldMk cId="2358277028" sldId="315"/>
            <ac:spMk id="2" creationId="{8AD36898-6E2D-45A3-8B91-C0FAAEB17301}"/>
          </ac:spMkLst>
        </pc:spChg>
        <pc:spChg chg="mod">
          <ac:chgData name="William Grey" userId="37b73424-c081-4fc2-b1af-363f4f3fd4f3" providerId="ADAL" clId="{6BE0566D-3915-4A23-8621-46BFF4182D58}" dt="2019-05-28T19:47:53.791" v="10220" actId="20577"/>
          <ac:spMkLst>
            <pc:docMk/>
            <pc:sldMk cId="2358277028" sldId="315"/>
            <ac:spMk id="3" creationId="{421B3C22-A7B3-449E-BB23-35A0CC08E5D3}"/>
          </ac:spMkLst>
        </pc:spChg>
      </pc:sldChg>
      <pc:sldChg chg="addSp modSp add">
        <pc:chgData name="William Grey" userId="37b73424-c081-4fc2-b1af-363f4f3fd4f3" providerId="ADAL" clId="{6BE0566D-3915-4A23-8621-46BFF4182D58}" dt="2019-05-28T19:41:41.508" v="10064" actId="27636"/>
        <pc:sldMkLst>
          <pc:docMk/>
          <pc:sldMk cId="443661423" sldId="316"/>
        </pc:sldMkLst>
        <pc:spChg chg="mod">
          <ac:chgData name="William Grey" userId="37b73424-c081-4fc2-b1af-363f4f3fd4f3" providerId="ADAL" clId="{6BE0566D-3915-4A23-8621-46BFF4182D58}" dt="2019-05-28T19:38:45.671" v="9750" actId="20577"/>
          <ac:spMkLst>
            <pc:docMk/>
            <pc:sldMk cId="443661423" sldId="316"/>
            <ac:spMk id="2" creationId="{483E7408-A1A6-47DB-B266-30AED40035F4}"/>
          </ac:spMkLst>
        </pc:spChg>
        <pc:spChg chg="mod">
          <ac:chgData name="William Grey" userId="37b73424-c081-4fc2-b1af-363f4f3fd4f3" providerId="ADAL" clId="{6BE0566D-3915-4A23-8621-46BFF4182D58}" dt="2019-05-28T19:41:41.508" v="10064" actId="27636"/>
          <ac:spMkLst>
            <pc:docMk/>
            <pc:sldMk cId="443661423" sldId="316"/>
            <ac:spMk id="3" creationId="{CAFF914E-30CD-4753-B987-71D6E0ED1BA2}"/>
          </ac:spMkLst>
        </pc:spChg>
        <pc:picChg chg="add mod">
          <ac:chgData name="William Grey" userId="37b73424-c081-4fc2-b1af-363f4f3fd4f3" providerId="ADAL" clId="{6BE0566D-3915-4A23-8621-46BFF4182D58}" dt="2019-05-28T19:39:41.845" v="9829" actId="1076"/>
          <ac:picMkLst>
            <pc:docMk/>
            <pc:sldMk cId="443661423" sldId="316"/>
            <ac:picMk id="5" creationId="{455F7BEF-EE5D-4AB5-AF40-E47C3272689A}"/>
          </ac:picMkLst>
        </pc:picChg>
      </pc:sldChg>
      <pc:sldChg chg="modSp add del">
        <pc:chgData name="William Grey" userId="37b73424-c081-4fc2-b1af-363f4f3fd4f3" providerId="ADAL" clId="{6BE0566D-3915-4A23-8621-46BFF4182D58}" dt="2019-05-28T19:14:58.298" v="9454" actId="2696"/>
        <pc:sldMkLst>
          <pc:docMk/>
          <pc:sldMk cId="3141287219" sldId="316"/>
        </pc:sldMkLst>
        <pc:spChg chg="mod">
          <ac:chgData name="William Grey" userId="37b73424-c081-4fc2-b1af-363f4f3fd4f3" providerId="ADAL" clId="{6BE0566D-3915-4A23-8621-46BFF4182D58}" dt="2019-05-28T19:13:49.015" v="9341" actId="20577"/>
          <ac:spMkLst>
            <pc:docMk/>
            <pc:sldMk cId="3141287219" sldId="316"/>
            <ac:spMk id="2" creationId="{355AD796-83E6-4202-B964-6F135CCA10B2}"/>
          </ac:spMkLst>
        </pc:spChg>
        <pc:spChg chg="mod">
          <ac:chgData name="William Grey" userId="37b73424-c081-4fc2-b1af-363f4f3fd4f3" providerId="ADAL" clId="{6BE0566D-3915-4A23-8621-46BFF4182D58}" dt="2019-05-28T19:13:58.467" v="9366" actId="20577"/>
          <ac:spMkLst>
            <pc:docMk/>
            <pc:sldMk cId="3141287219" sldId="316"/>
            <ac:spMk id="3" creationId="{89B84844-A769-4569-9E4A-56A30074C57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2C0E1A9-697F-4782-9B16-760053D04580}"/>
              </a:ext>
            </a:extLst>
          </p:cNvPr>
          <p:cNvSpPr/>
          <p:nvPr userDrawn="1"/>
        </p:nvSpPr>
        <p:spPr>
          <a:xfrm>
            <a:off x="-1" y="307976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59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12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003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672" y="71528"/>
            <a:ext cx="10515600" cy="66278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3135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D71B5E4-40D2-4804-9D37-D881D05E5EF4}"/>
              </a:ext>
            </a:extLst>
          </p:cNvPr>
          <p:cNvSpPr/>
          <p:nvPr userDrawn="1"/>
        </p:nvSpPr>
        <p:spPr>
          <a:xfrm>
            <a:off x="0" y="734309"/>
            <a:ext cx="10182225" cy="57149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674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306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err="1"/>
              <a:t>Clickto</a:t>
            </a:r>
            <a:r>
              <a:rPr lang="en-US" dirty="0"/>
              <a:t>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980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9535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704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6093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039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936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exampaperspractice.co.uk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B51C-75D2-44AC-A204-88377C855671}" type="datetimeFigureOut">
              <a:rPr lang="en-GB" smtClean="0"/>
              <a:t>25/03/2025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8CECF-B53F-4520-BB05-AC3757890C3F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C5A07-ECA1-4401-BA23-B8332B2C7288}"/>
              </a:ext>
            </a:extLst>
          </p:cNvPr>
          <p:cNvSpPr/>
          <p:nvPr userDrawn="1"/>
        </p:nvSpPr>
        <p:spPr>
          <a:xfrm>
            <a:off x="0" y="6550024"/>
            <a:ext cx="12192000" cy="307977"/>
          </a:xfrm>
          <a:prstGeom prst="rect">
            <a:avLst/>
          </a:prstGeom>
          <a:solidFill>
            <a:srgbClr val="92D050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90950970-8185-3964-9F60-F628CE8BDFEE}"/>
              </a:ext>
            </a:extLst>
          </p:cNvPr>
          <p:cNvSpPr txBox="1">
            <a:spLocks/>
          </p:cNvSpPr>
          <p:nvPr userDrawn="1"/>
        </p:nvSpPr>
        <p:spPr>
          <a:xfrm>
            <a:off x="3969982" y="6604635"/>
            <a:ext cx="4038600" cy="2336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more help, please visit </a:t>
            </a:r>
            <a:r>
              <a:rPr 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www.exampaperspractice.co.uk</a:t>
            </a:r>
            <a:endParaRPr lang="en-GB" sz="1200" dirty="0">
              <a:solidFill>
                <a:schemeClr val="tx1">
                  <a:lumMod val="85000"/>
                  <a:lumOff val="1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C74E1F-B883-E9A0-3D42-ABCB9515EEA9}"/>
              </a:ext>
            </a:extLst>
          </p:cNvPr>
          <p:cNvSpPr txBox="1"/>
          <p:nvPr userDrawn="1"/>
        </p:nvSpPr>
        <p:spPr>
          <a:xfrm>
            <a:off x="9264424" y="6636880"/>
            <a:ext cx="30480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i="0" dirty="0">
                <a:solidFill>
                  <a:schemeClr val="bg2">
                    <a:lumMod val="75000"/>
                  </a:schemeClr>
                </a:solidFill>
                <a:effectLst/>
                <a:latin typeface="gg sans"/>
              </a:rPr>
              <a:t>© 2025 Exams Papers Practice. All Rights Reserved</a:t>
            </a:r>
            <a:endParaRPr lang="en-PH" sz="900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7F75DF-F7AC-B0C3-9678-0C53FBDAA891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2786" y="1561449"/>
            <a:ext cx="7695738" cy="30983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9278A28-DFDA-F929-D011-FF9AA682D17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79582" y="232481"/>
            <a:ext cx="933411" cy="375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886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inimax/minimax.py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ga/GA.p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png"/><Relationship Id="rId4" Type="http://schemas.openxmlformats.org/officeDocument/2006/relationships/image" Target="../media/image60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ann/ann_1_node.py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ann/ann_3_layer.p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giss.nasa.gov/gistemp/graphs/graph_data/Global_Mean_Estimates_based_on_Land_and_Ocean_Data/graph.txt" TargetMode="External"/><Relationship Id="rId2" Type="http://schemas.openxmlformats.org/officeDocument/2006/relationships/hyperlink" Target="https://gml.noaa.gov/ccgg/trends/data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linear_regression/linear_regression.p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Artificial Intelligence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FFF1D7F-CE46-4503-BBCA-3755AE6AF0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047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DC192E-000D-48D2-8F66-1FF6376F8D1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Minimax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2C5FA70-C56D-4555-8064-88420A53FF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35246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13D56-86F1-429F-83F1-07A4A9A77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Minimax for noughts and crosses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9846E-7F97-4152-B4FC-F027E64344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415813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Minimax algorithm is used for looking ahead in a 2 player game like in chess.  In fact it was the minimax algorithm running on Deep Blue that defeated Chess Grand Master Gary Kasparov in 1997.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are going to apply it to the noughts and crosses game which is much simpler. 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will explore an AI that will be impossible to beat, although you will still be able to draw if you use the same strategy.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minimax algorithm is recursive and is similar in some ways to the depth first tree search algorithm.</a:t>
            </a:r>
          </a:p>
        </p:txBody>
      </p:sp>
    </p:spTree>
    <p:extLst>
      <p:ext uri="{BB962C8B-B14F-4D97-AF65-F5344CB8AC3E}">
        <p14:creationId xmlns:p14="http://schemas.microsoft.com/office/powerpoint/2010/main" val="3272054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C1FC8-3044-4252-B11B-279A4F285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Closing state game play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CD8FB5F-C013-4607-8D0D-2861D7FF27D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14"/>
          <a:stretch/>
        </p:blipFill>
        <p:spPr>
          <a:xfrm>
            <a:off x="3602182" y="1396154"/>
            <a:ext cx="7801905" cy="4615979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3C429DF-0094-40DA-8ECA-51A1DD9B7BDE}"/>
              </a:ext>
            </a:extLst>
          </p:cNvPr>
          <p:cNvSpPr txBox="1"/>
          <p:nvPr/>
        </p:nvSpPr>
        <p:spPr>
          <a:xfrm>
            <a:off x="966204" y="1396154"/>
            <a:ext cx="30202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/>
              <a:t>It is the turn of X and there are three places where it can go. If X goes in position (2,1) that X wins.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/>
              <a:t>If X goes in (1,2) then X could still win but it would depend where O goes.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/>
              <a:t>If X goes in 2,3 then there is a chance that O will win.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en-GB" dirty="0"/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GB" dirty="0"/>
              <a:t>So based on the minimax strategy the best move for X is to go in (2,1)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6594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74D24-AD90-4FD9-BF63-9CD6FCBEC2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Predict, Run and Investigate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59EAA-734C-4432-A45E-A52822F624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Download the code from </a:t>
            </a:r>
            <a:r>
              <a:rPr lang="en-GB" dirty="0">
                <a:hlinkClick r:id="rId2"/>
              </a:rPr>
              <a:t>minimax/minimax.py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1914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0F19B-AF61-4113-9F0D-6BA7DFA497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Genetic Algorithms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294D36-EB44-4024-95A3-3732179828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4316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CF683-6E00-495C-BA3C-1E4C282DE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/>
              <a:t>Genetic algorithm for solving the travelling salesman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78F5A-7AA5-4216-ADE0-C95DD80A0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376057"/>
            <a:ext cx="1051560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know that the travelling salesman problem is intractable for even a small number of towns and it will take a long time to check out all possible combinations.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can use a genetic algorithm, which is a heuristic that gives is a good solution even if it is not necessarily the best solution in a sensible amount of time.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Genetic algorithms are based on Darwinian evolutionary principles of survival of the fittest.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Fitness is determined by some criteria.  In the travelling salesman problem fitter solutions are those which have a shorter journey.</a:t>
            </a:r>
          </a:p>
        </p:txBody>
      </p:sp>
    </p:spTree>
    <p:extLst>
      <p:ext uri="{BB962C8B-B14F-4D97-AF65-F5344CB8AC3E}">
        <p14:creationId xmlns:p14="http://schemas.microsoft.com/office/powerpoint/2010/main" val="24115345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CF683-6E00-495C-BA3C-1E4C282DE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Genetic algorithm for solving the travelling salesman problem: How it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678F5A-7AA5-4216-ADE0-C95DD80A0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/>
              <a:t>Select multiple routes visiting the cities in a random order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/>
              <a:t>Calculate the fitness (distance) for each route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/>
              <a:t>Rank the routes by fitness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/>
              <a:t>Reject half the routes with the worst fitness (longest distance) and duplicate the routes with the best fitness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/>
              <a:t>Mutate a small percentage of routes, by swapping the order of two of the towns along the journey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/>
              <a:t>Crossover a pair of routes, by mixing together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/>
            </a:pPr>
            <a:r>
              <a:rPr lang="en-GB" dirty="0"/>
              <a:t>Go back to step 3 and repeat until you find a route with a acceptable fitness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12740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0889D9-9AB7-460A-9FDE-C8E226169752}"/>
              </a:ext>
            </a:extLst>
          </p:cNvPr>
          <p:cNvSpPr/>
          <p:nvPr/>
        </p:nvSpPr>
        <p:spPr>
          <a:xfrm>
            <a:off x="2794148" y="108977"/>
            <a:ext cx="9331591" cy="67490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3B61CB3C-C4E6-412F-A3F3-2378F5A1E6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563336"/>
              </p:ext>
            </p:extLst>
          </p:nvPr>
        </p:nvGraphicFramePr>
        <p:xfrm>
          <a:off x="3227594" y="1122952"/>
          <a:ext cx="1945240" cy="2198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48">
                  <a:extLst>
                    <a:ext uri="{9D8B030D-6E8A-4147-A177-3AD203B41FA5}">
                      <a16:colId xmlns:a16="http://schemas.microsoft.com/office/drawing/2014/main" val="3460421969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1813351316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2321962624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3799540437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540649755"/>
                    </a:ext>
                  </a:extLst>
                </a:gridCol>
              </a:tblGrid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126743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350424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019971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052845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63051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249555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D767FC1-6B5D-4558-8685-735A1FE3B8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263903"/>
              </p:ext>
            </p:extLst>
          </p:nvPr>
        </p:nvGraphicFramePr>
        <p:xfrm>
          <a:off x="6009288" y="1070613"/>
          <a:ext cx="1945240" cy="2198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48">
                  <a:extLst>
                    <a:ext uri="{9D8B030D-6E8A-4147-A177-3AD203B41FA5}">
                      <a16:colId xmlns:a16="http://schemas.microsoft.com/office/drawing/2014/main" val="3460421969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1813351316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2321962624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3799540437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540649755"/>
                    </a:ext>
                  </a:extLst>
                </a:gridCol>
              </a:tblGrid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126743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350424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019971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052845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63051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249555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6354C6B3-FB8B-45E5-BB6E-C99CA43CC79B}"/>
              </a:ext>
            </a:extLst>
          </p:cNvPr>
          <p:cNvSpPr txBox="1"/>
          <p:nvPr/>
        </p:nvSpPr>
        <p:spPr>
          <a:xfrm>
            <a:off x="8008963" y="1053583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E912224-14B8-4C7B-A8F5-BC88545D8DEC}"/>
              </a:ext>
            </a:extLst>
          </p:cNvPr>
          <p:cNvSpPr txBox="1"/>
          <p:nvPr/>
        </p:nvSpPr>
        <p:spPr>
          <a:xfrm>
            <a:off x="8008963" y="1448830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87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E81B9C-ECCA-4E0A-A84F-60EBC12C2E69}"/>
              </a:ext>
            </a:extLst>
          </p:cNvPr>
          <p:cNvSpPr txBox="1"/>
          <p:nvPr/>
        </p:nvSpPr>
        <p:spPr>
          <a:xfrm>
            <a:off x="8008962" y="1800331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C3373CD-B350-455B-9C91-313596B3B525}"/>
              </a:ext>
            </a:extLst>
          </p:cNvPr>
          <p:cNvSpPr txBox="1"/>
          <p:nvPr/>
        </p:nvSpPr>
        <p:spPr>
          <a:xfrm>
            <a:off x="8008962" y="2177747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E0B4971-53D8-46B2-8D7A-97446563E71E}"/>
              </a:ext>
            </a:extLst>
          </p:cNvPr>
          <p:cNvSpPr txBox="1"/>
          <p:nvPr/>
        </p:nvSpPr>
        <p:spPr>
          <a:xfrm>
            <a:off x="8008962" y="2547079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FDA418-0BBF-486F-9EC5-1F60541AC79F}"/>
              </a:ext>
            </a:extLst>
          </p:cNvPr>
          <p:cNvSpPr txBox="1"/>
          <p:nvPr/>
        </p:nvSpPr>
        <p:spPr>
          <a:xfrm>
            <a:off x="8008962" y="2916411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57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2E2F1E88-088C-4E08-B81F-26386738F6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946886"/>
              </p:ext>
            </p:extLst>
          </p:nvPr>
        </p:nvGraphicFramePr>
        <p:xfrm>
          <a:off x="9358992" y="998911"/>
          <a:ext cx="1945240" cy="2198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48">
                  <a:extLst>
                    <a:ext uri="{9D8B030D-6E8A-4147-A177-3AD203B41FA5}">
                      <a16:colId xmlns:a16="http://schemas.microsoft.com/office/drawing/2014/main" val="3460421969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1813351316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2321962624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3799540437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540649755"/>
                    </a:ext>
                  </a:extLst>
                </a:gridCol>
              </a:tblGrid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126743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350424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019971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052845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63051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249555"/>
                  </a:ext>
                </a:extLst>
              </a:tr>
            </a:tbl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BA8FD408-3393-4973-95AD-DBB416CC8054}"/>
              </a:ext>
            </a:extLst>
          </p:cNvPr>
          <p:cNvSpPr txBox="1"/>
          <p:nvPr/>
        </p:nvSpPr>
        <p:spPr>
          <a:xfrm>
            <a:off x="11290931" y="2464996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1ACA1DA-6B17-4AC8-BEEA-B12D95CB75E6}"/>
              </a:ext>
            </a:extLst>
          </p:cNvPr>
          <p:cNvSpPr txBox="1"/>
          <p:nvPr/>
        </p:nvSpPr>
        <p:spPr>
          <a:xfrm>
            <a:off x="11332494" y="1708224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87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CC0CF2-1B24-4522-8786-DA8EAFED4C06}"/>
              </a:ext>
            </a:extLst>
          </p:cNvPr>
          <p:cNvSpPr txBox="1"/>
          <p:nvPr/>
        </p:nvSpPr>
        <p:spPr>
          <a:xfrm>
            <a:off x="11332494" y="2860065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33BE729-650D-4D5F-AC5B-BC5DF4099EC3}"/>
              </a:ext>
            </a:extLst>
          </p:cNvPr>
          <p:cNvSpPr txBox="1"/>
          <p:nvPr/>
        </p:nvSpPr>
        <p:spPr>
          <a:xfrm>
            <a:off x="11332494" y="2110438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FD0E82-E44D-442E-BC0E-F2C3DED6DE5E}"/>
              </a:ext>
            </a:extLst>
          </p:cNvPr>
          <p:cNvSpPr txBox="1"/>
          <p:nvPr/>
        </p:nvSpPr>
        <p:spPr>
          <a:xfrm>
            <a:off x="11290931" y="1367383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2B47E45-F143-4AA5-864A-16D00A236D63}"/>
              </a:ext>
            </a:extLst>
          </p:cNvPr>
          <p:cNvSpPr txBox="1"/>
          <p:nvPr/>
        </p:nvSpPr>
        <p:spPr>
          <a:xfrm>
            <a:off x="11290932" y="1001237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57</a:t>
            </a: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C623C0D7-6823-4C52-A870-2F1AEB84D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93926"/>
              </p:ext>
            </p:extLst>
          </p:nvPr>
        </p:nvGraphicFramePr>
        <p:xfrm>
          <a:off x="3227594" y="4612026"/>
          <a:ext cx="1945240" cy="2198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48">
                  <a:extLst>
                    <a:ext uri="{9D8B030D-6E8A-4147-A177-3AD203B41FA5}">
                      <a16:colId xmlns:a16="http://schemas.microsoft.com/office/drawing/2014/main" val="3460421969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1813351316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2321962624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3799540437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540649755"/>
                    </a:ext>
                  </a:extLst>
                </a:gridCol>
              </a:tblGrid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126743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350424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0019971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052845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63051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249555"/>
                  </a:ext>
                </a:extLst>
              </a:tr>
            </a:tbl>
          </a:graphicData>
        </a:graphic>
      </p:graphicFrame>
      <p:sp>
        <p:nvSpPr>
          <p:cNvPr id="29" name="TextBox 28">
            <a:extLst>
              <a:ext uri="{FF2B5EF4-FFF2-40B4-BE49-F238E27FC236}">
                <a16:creationId xmlns:a16="http://schemas.microsoft.com/office/drawing/2014/main" id="{6FDFFF3D-1806-4E4C-B04A-CB40749C93B1}"/>
              </a:ext>
            </a:extLst>
          </p:cNvPr>
          <p:cNvSpPr txBox="1"/>
          <p:nvPr/>
        </p:nvSpPr>
        <p:spPr>
          <a:xfrm>
            <a:off x="5201096" y="5321339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87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457FDC3-0354-4A96-82D6-2604D12EF8F6}"/>
              </a:ext>
            </a:extLst>
          </p:cNvPr>
          <p:cNvSpPr txBox="1"/>
          <p:nvPr/>
        </p:nvSpPr>
        <p:spPr>
          <a:xfrm>
            <a:off x="5159533" y="4980498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63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CC4A657-A28E-4D6B-B0FC-60AFF2C247D7}"/>
              </a:ext>
            </a:extLst>
          </p:cNvPr>
          <p:cNvSpPr txBox="1"/>
          <p:nvPr/>
        </p:nvSpPr>
        <p:spPr>
          <a:xfrm>
            <a:off x="5159534" y="4614352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57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C95FC5A-0EE2-4339-BCB7-A78E28132F9F}"/>
              </a:ext>
            </a:extLst>
          </p:cNvPr>
          <p:cNvSpPr txBox="1"/>
          <p:nvPr/>
        </p:nvSpPr>
        <p:spPr>
          <a:xfrm>
            <a:off x="5216485" y="6458659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87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1479449-6C36-40A0-950D-B8529A8D71C5}"/>
              </a:ext>
            </a:extLst>
          </p:cNvPr>
          <p:cNvSpPr txBox="1"/>
          <p:nvPr/>
        </p:nvSpPr>
        <p:spPr>
          <a:xfrm>
            <a:off x="5174922" y="6117818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FE13F3F-9193-4A6E-9467-55D4B49CB7A7}"/>
              </a:ext>
            </a:extLst>
          </p:cNvPr>
          <p:cNvSpPr txBox="1"/>
          <p:nvPr/>
        </p:nvSpPr>
        <p:spPr>
          <a:xfrm>
            <a:off x="5174923" y="5751672"/>
            <a:ext cx="8090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57</a:t>
            </a: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8EBDAE03-69D1-4815-8673-95033818BD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3193710"/>
              </p:ext>
            </p:extLst>
          </p:nvPr>
        </p:nvGraphicFramePr>
        <p:xfrm>
          <a:off x="6063175" y="4591621"/>
          <a:ext cx="1945240" cy="2198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48">
                  <a:extLst>
                    <a:ext uri="{9D8B030D-6E8A-4147-A177-3AD203B41FA5}">
                      <a16:colId xmlns:a16="http://schemas.microsoft.com/office/drawing/2014/main" val="3460421969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1813351316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2321962624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3799540437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540649755"/>
                    </a:ext>
                  </a:extLst>
                </a:gridCol>
              </a:tblGrid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4126743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350424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019971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052845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63051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249555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39024160-CEF2-472A-A40A-B38994F057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579415"/>
              </p:ext>
            </p:extLst>
          </p:nvPr>
        </p:nvGraphicFramePr>
        <p:xfrm>
          <a:off x="9358992" y="4563429"/>
          <a:ext cx="1945240" cy="21981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9048">
                  <a:extLst>
                    <a:ext uri="{9D8B030D-6E8A-4147-A177-3AD203B41FA5}">
                      <a16:colId xmlns:a16="http://schemas.microsoft.com/office/drawing/2014/main" val="3460421969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1813351316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2321962624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3799540437"/>
                    </a:ext>
                  </a:extLst>
                </a:gridCol>
                <a:gridCol w="389048">
                  <a:extLst>
                    <a:ext uri="{9D8B030D-6E8A-4147-A177-3AD203B41FA5}">
                      <a16:colId xmlns:a16="http://schemas.microsoft.com/office/drawing/2014/main" val="540649755"/>
                    </a:ext>
                  </a:extLst>
                </a:gridCol>
              </a:tblGrid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4126743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350424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0019971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2052845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163051"/>
                  </a:ext>
                </a:extLst>
              </a:tr>
              <a:tr h="366350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249555"/>
                  </a:ext>
                </a:extLst>
              </a:tr>
            </a:tbl>
          </a:graphicData>
        </a:graphic>
      </p:graphicFrame>
      <p:sp>
        <p:nvSpPr>
          <p:cNvPr id="45" name="Rectangle 44">
            <a:extLst>
              <a:ext uri="{FF2B5EF4-FFF2-40B4-BE49-F238E27FC236}">
                <a16:creationId xmlns:a16="http://schemas.microsoft.com/office/drawing/2014/main" id="{DB081245-4ECF-47A4-B50F-E166069098F6}"/>
              </a:ext>
            </a:extLst>
          </p:cNvPr>
          <p:cNvSpPr/>
          <p:nvPr/>
        </p:nvSpPr>
        <p:spPr>
          <a:xfrm>
            <a:off x="3079795" y="108977"/>
            <a:ext cx="24489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Select multiple routes visiting the cities in a random order.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A7E64C4-A7B5-4ACC-845B-EA69630F6B5E}"/>
              </a:ext>
            </a:extLst>
          </p:cNvPr>
          <p:cNvSpPr/>
          <p:nvPr/>
        </p:nvSpPr>
        <p:spPr>
          <a:xfrm>
            <a:off x="5978484" y="32732"/>
            <a:ext cx="19452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Calculate the fitness (distance) for each route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7B64865-435F-45A9-929B-9E07A3C6DEA9}"/>
              </a:ext>
            </a:extLst>
          </p:cNvPr>
          <p:cNvSpPr/>
          <p:nvPr/>
        </p:nvSpPr>
        <p:spPr>
          <a:xfrm>
            <a:off x="9123465" y="201310"/>
            <a:ext cx="26318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Rank the routes by fitness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246FCE04-1661-4BF3-890B-69A889F2D51E}"/>
              </a:ext>
            </a:extLst>
          </p:cNvPr>
          <p:cNvSpPr/>
          <p:nvPr/>
        </p:nvSpPr>
        <p:spPr>
          <a:xfrm>
            <a:off x="2905882" y="3431053"/>
            <a:ext cx="30147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Reject half the routes with the worst fit (longest distance) and duplicate the routes with the best fitness.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AF19FDA-749B-4FA8-BE5A-B4260069AB8C}"/>
              </a:ext>
            </a:extLst>
          </p:cNvPr>
          <p:cNvSpPr/>
          <p:nvPr/>
        </p:nvSpPr>
        <p:spPr>
          <a:xfrm>
            <a:off x="5963094" y="3427244"/>
            <a:ext cx="28488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Mutate a small percentage of routes, by swapping the order of two of the towns along the journey.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D68DCFE-319E-4955-9CDC-2C268DDFE83B}"/>
              </a:ext>
            </a:extLst>
          </p:cNvPr>
          <p:cNvSpPr/>
          <p:nvPr/>
        </p:nvSpPr>
        <p:spPr>
          <a:xfrm>
            <a:off x="9225106" y="3522106"/>
            <a:ext cx="25574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Crossover a pair of routes, by mixing together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CAB2301-C923-4542-B7B6-6D4A42FAC022}"/>
              </a:ext>
            </a:extLst>
          </p:cNvPr>
          <p:cNvSpPr txBox="1"/>
          <p:nvPr/>
        </p:nvSpPr>
        <p:spPr>
          <a:xfrm>
            <a:off x="334618" y="1558420"/>
            <a:ext cx="2352038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dirty="0"/>
              <a:t>Genetic algorithm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5264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BA05F-9DEB-40B0-9D3C-1F1C42DD5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Travelling salesman problem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98A55E8C-7E7D-4FE4-9366-491E142B84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4223" y="1120843"/>
            <a:ext cx="6831968" cy="5123977"/>
          </a:xfrm>
        </p:spPr>
      </p:pic>
    </p:spTree>
    <p:extLst>
      <p:ext uri="{BB962C8B-B14F-4D97-AF65-F5344CB8AC3E}">
        <p14:creationId xmlns:p14="http://schemas.microsoft.com/office/powerpoint/2010/main" val="3734854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A983A-B6AE-4A4A-AE03-E99F77BAB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Things To 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EDBCA-73D7-4288-AD8E-0BD193E2E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Predict, run and investigate </a:t>
            </a:r>
            <a:r>
              <a:rPr lang="en-GB" dirty="0">
                <a:hlinkClick r:id="rId2"/>
              </a:rPr>
              <a:t>ga/GA.py</a:t>
            </a:r>
            <a:r>
              <a:rPr lang="en-GB" dirty="0"/>
              <a:t>, the Genetic Algorithm to solve the travelling salesman problem.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Modify the code to used a different sorting algorithm, </a:t>
            </a:r>
            <a:r>
              <a:rPr lang="en-GB" dirty="0" err="1"/>
              <a:t>eg</a:t>
            </a:r>
            <a:r>
              <a:rPr lang="en-GB" dirty="0"/>
              <a:t> use Merge sort, insertion sort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Use a different crossover algorithm, there are lots so you will need to do some research.</a:t>
            </a:r>
          </a:p>
        </p:txBody>
      </p:sp>
    </p:spTree>
    <p:extLst>
      <p:ext uri="{BB962C8B-B14F-4D97-AF65-F5344CB8AC3E}">
        <p14:creationId xmlns:p14="http://schemas.microsoft.com/office/powerpoint/2010/main" val="29409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B475E-0480-4D68-8DCD-F3A5515F9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34F290-7FCD-4168-9EC0-51FE7A652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Explain and code up three artificial intelligence approaches: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Linear Regression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Minimax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Genetic Algorithm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Artificial Neural Network</a:t>
            </a:r>
          </a:p>
        </p:txBody>
      </p:sp>
    </p:spTree>
    <p:extLst>
      <p:ext uri="{BB962C8B-B14F-4D97-AF65-F5344CB8AC3E}">
        <p14:creationId xmlns:p14="http://schemas.microsoft.com/office/powerpoint/2010/main" val="24052970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2981C-C1AC-4655-A468-894242793F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Artificial Neural Networks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DABE8A-7EAF-4725-8289-DECE0BE955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9096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E086C-C51A-48AB-846A-AABF48657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Single output node ANN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C1C2697E-3C8F-48BD-9B1A-C890F59E045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080162" y="3672183"/>
                <a:ext cx="2937163" cy="525016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0" dirty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𝛴</m:t>
                          </m:r>
                        </m:e>
                        <m:sub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sSub>
                        <m:sSub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dirty="0" smtClean="0">
                              <a:latin typeface="Cambria Math" panose="02040503050406030204" pitchFamily="18" charset="0"/>
                            </a:rPr>
                            <m:t>𝐼</m:t>
                          </m:r>
                        </m:e>
                        <m:sub>
                          <m:r>
                            <a:rPr lang="en-GB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Content Placeholder 2">
                <a:extLst>
                  <a:ext uri="{FF2B5EF4-FFF2-40B4-BE49-F238E27FC236}">
                    <a16:creationId xmlns:a16="http://schemas.microsoft.com/office/drawing/2014/main" id="{C1C2697E-3C8F-48BD-9B1A-C890F59E045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080162" y="3672183"/>
                <a:ext cx="2937163" cy="525016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>
            <a:extLst>
              <a:ext uri="{FF2B5EF4-FFF2-40B4-BE49-F238E27FC236}">
                <a16:creationId xmlns:a16="http://schemas.microsoft.com/office/drawing/2014/main" id="{BBE0D103-C418-40BF-8A17-370A4BAD3C29}"/>
              </a:ext>
            </a:extLst>
          </p:cNvPr>
          <p:cNvSpPr/>
          <p:nvPr/>
        </p:nvSpPr>
        <p:spPr>
          <a:xfrm>
            <a:off x="2050473" y="2881745"/>
            <a:ext cx="277091" cy="3048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91B2451-465D-4CF9-91EC-14E4C6DF8C21}"/>
              </a:ext>
            </a:extLst>
          </p:cNvPr>
          <p:cNvSpPr/>
          <p:nvPr/>
        </p:nvSpPr>
        <p:spPr>
          <a:xfrm>
            <a:off x="2050473" y="3782291"/>
            <a:ext cx="277091" cy="3048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25CD9AB-FBBC-4741-A04E-9E7AB5A6A2F7}"/>
              </a:ext>
            </a:extLst>
          </p:cNvPr>
          <p:cNvSpPr/>
          <p:nvPr/>
        </p:nvSpPr>
        <p:spPr>
          <a:xfrm>
            <a:off x="2050473" y="4682837"/>
            <a:ext cx="277091" cy="3048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DAB2E77-5F02-4C14-B1A4-EB772FB3F1A7}"/>
              </a:ext>
            </a:extLst>
          </p:cNvPr>
          <p:cNvSpPr/>
          <p:nvPr/>
        </p:nvSpPr>
        <p:spPr>
          <a:xfrm>
            <a:off x="4100946" y="3754582"/>
            <a:ext cx="277091" cy="304800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3272782B-3E04-4ACB-B0CF-DCBC35C3D242}"/>
              </a:ext>
            </a:extLst>
          </p:cNvPr>
          <p:cNvCxnSpPr>
            <a:stCxn id="4" idx="6"/>
            <a:endCxn id="7" idx="2"/>
          </p:cNvCxnSpPr>
          <p:nvPr/>
        </p:nvCxnSpPr>
        <p:spPr>
          <a:xfrm>
            <a:off x="2327564" y="3034145"/>
            <a:ext cx="1773382" cy="8728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701F37F-E9F3-435A-A73B-5EA64BDA03E8}"/>
              </a:ext>
            </a:extLst>
          </p:cNvPr>
          <p:cNvCxnSpPr>
            <a:cxnSpLocks/>
            <a:stCxn id="5" idx="6"/>
            <a:endCxn id="7" idx="2"/>
          </p:cNvCxnSpPr>
          <p:nvPr/>
        </p:nvCxnSpPr>
        <p:spPr>
          <a:xfrm flipV="1">
            <a:off x="2327564" y="3906982"/>
            <a:ext cx="1773382" cy="277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BA96FA7-A243-47DC-B08F-0290E87AEEEB}"/>
              </a:ext>
            </a:extLst>
          </p:cNvPr>
          <p:cNvCxnSpPr>
            <a:cxnSpLocks/>
            <a:stCxn id="6" idx="6"/>
            <a:endCxn id="7" idx="2"/>
          </p:cNvCxnSpPr>
          <p:nvPr/>
        </p:nvCxnSpPr>
        <p:spPr>
          <a:xfrm flipV="1">
            <a:off x="2327564" y="3906982"/>
            <a:ext cx="1773382" cy="92825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1AF092E-36EA-47CA-B039-CE4BEADF302A}"/>
              </a:ext>
            </a:extLst>
          </p:cNvPr>
          <p:cNvSpPr txBox="1"/>
          <p:nvPr/>
        </p:nvSpPr>
        <p:spPr>
          <a:xfrm>
            <a:off x="1177636" y="2817213"/>
            <a:ext cx="942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Input 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EC1E5E8-2142-4B41-BC29-932568F87AE4}"/>
              </a:ext>
            </a:extLst>
          </p:cNvPr>
          <p:cNvSpPr txBox="1"/>
          <p:nvPr/>
        </p:nvSpPr>
        <p:spPr>
          <a:xfrm>
            <a:off x="1177635" y="3736170"/>
            <a:ext cx="942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Input 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53E7D00-049E-489A-9976-A4BB5CE48F76}"/>
              </a:ext>
            </a:extLst>
          </p:cNvPr>
          <p:cNvSpPr txBox="1"/>
          <p:nvPr/>
        </p:nvSpPr>
        <p:spPr>
          <a:xfrm>
            <a:off x="1177635" y="4682837"/>
            <a:ext cx="942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Input 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A7D755-2927-4768-8422-6C0FDC9E5666}"/>
              </a:ext>
            </a:extLst>
          </p:cNvPr>
          <p:cNvSpPr txBox="1"/>
          <p:nvPr/>
        </p:nvSpPr>
        <p:spPr>
          <a:xfrm>
            <a:off x="3906982" y="3089563"/>
            <a:ext cx="9421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Output node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904A39-2822-4BBA-A216-127AF414DFF8}"/>
              </a:ext>
            </a:extLst>
          </p:cNvPr>
          <p:cNvSpPr txBox="1"/>
          <p:nvPr/>
        </p:nvSpPr>
        <p:spPr>
          <a:xfrm>
            <a:off x="2729346" y="2849479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Weight 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8ECBC97-3276-4DF4-9B26-79D2A155D345}"/>
              </a:ext>
            </a:extLst>
          </p:cNvPr>
          <p:cNvSpPr txBox="1"/>
          <p:nvPr/>
        </p:nvSpPr>
        <p:spPr>
          <a:xfrm>
            <a:off x="2535382" y="3588510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Weight 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48D36C5-03A0-4352-A995-C6A0D8269AF3}"/>
              </a:ext>
            </a:extLst>
          </p:cNvPr>
          <p:cNvSpPr txBox="1"/>
          <p:nvPr/>
        </p:nvSpPr>
        <p:spPr>
          <a:xfrm>
            <a:off x="3013363" y="4410487"/>
            <a:ext cx="106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Weight 3</a:t>
            </a:r>
          </a:p>
        </p:txBody>
      </p:sp>
    </p:spTree>
    <p:extLst>
      <p:ext uri="{BB962C8B-B14F-4D97-AF65-F5344CB8AC3E}">
        <p14:creationId xmlns:p14="http://schemas.microsoft.com/office/powerpoint/2010/main" val="1341138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C0105-681D-4287-B79D-5A83664D7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07EA7C-496D-4ABE-A261-D9603EB76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8578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Before we can use an ANN we need to train it with existing input and output data in order to determine the weights.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We do this by comparing the calculated output with our desired output. We continue to tweak the weights until we are happy with the output from the ANN using a technique called back propagation.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 sigmoid function is used because it has nice mathematical properties because we it is differentiated as a function of itself which makes minimising the error much simpler that it would be otherwise</a:t>
            </a:r>
          </a:p>
        </p:txBody>
      </p:sp>
    </p:spTree>
    <p:extLst>
      <p:ext uri="{BB962C8B-B14F-4D97-AF65-F5344CB8AC3E}">
        <p14:creationId xmlns:p14="http://schemas.microsoft.com/office/powerpoint/2010/main" val="3969082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6CE88-CF55-486B-8186-8EFC99ED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Sigmoid Function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EB3505B-3261-4C27-862D-02E5BB5EB8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218" y="2161743"/>
            <a:ext cx="4931640" cy="369873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2AC4B58-2694-4199-A020-02F1C3328F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6247" y="1825888"/>
            <a:ext cx="5379447" cy="40345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55317DB-91B1-40AB-B681-F989594905DD}"/>
                  </a:ext>
                </a:extLst>
              </p:cNvPr>
              <p:cNvSpPr txBox="1"/>
              <p:nvPr/>
            </p:nvSpPr>
            <p:spPr>
              <a:xfrm>
                <a:off x="2026465" y="1731307"/>
                <a:ext cx="1239506" cy="5250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0" dirty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0" dirty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i="0" dirty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i="1" dirty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0" dirty="0">
                                  <a:latin typeface="Cambria Math" panose="02040503050406030204" pitchFamily="18" charset="0"/>
                                </a:rPr>
                                <m:t>ⅇ</m:t>
                              </m:r>
                            </m:e>
                            <m:sup>
                              <m:r>
                                <a:rPr lang="en-GB" i="0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i="1" dirty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855317DB-91B1-40AB-B681-F989594905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6465" y="1731307"/>
                <a:ext cx="1239506" cy="52501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A498D6F-E1F8-4B6D-9327-8073FFBA822E}"/>
                  </a:ext>
                </a:extLst>
              </p:cNvPr>
              <p:cNvSpPr txBox="1"/>
              <p:nvPr/>
            </p:nvSpPr>
            <p:spPr>
              <a:xfrm>
                <a:off x="7623702" y="5935217"/>
                <a:ext cx="1485087" cy="5259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GB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(1−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A498D6F-E1F8-4B6D-9327-8073FFBA82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3702" y="5935217"/>
                <a:ext cx="1485087" cy="52591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52087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1E7EE-CF7F-4172-B723-B912BBB4E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162" y="198871"/>
            <a:ext cx="5833369" cy="450486"/>
          </a:xfrm>
        </p:spPr>
        <p:txBody>
          <a:bodyPr>
            <a:noAutofit/>
          </a:bodyPr>
          <a:lstStyle/>
          <a:p>
            <a:r>
              <a:rPr lang="en-GB" sz="2400" dirty="0"/>
              <a:t>Simple one node ANN back </a:t>
            </a:r>
            <a:r>
              <a:rPr lang="en-GB" sz="2400" dirty="0" err="1"/>
              <a:t>propogation</a:t>
            </a:r>
            <a:endParaRPr lang="en-GB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7B7FF8-3299-4AB4-B3A5-0BA6628BCEB2}"/>
              </a:ext>
            </a:extLst>
          </p:cNvPr>
          <p:cNvSpPr/>
          <p:nvPr/>
        </p:nvSpPr>
        <p:spPr>
          <a:xfrm>
            <a:off x="6103532" y="428178"/>
            <a:ext cx="5818305" cy="6001643"/>
          </a:xfrm>
          <a:prstGeom prst="rect">
            <a:avLst/>
          </a:prstGeom>
          <a:solidFill>
            <a:schemeClr val="bg1"/>
          </a:solidFill>
          <a:ln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r>
              <a:rPr lang="en-GB" sz="1200" dirty="0">
                <a:latin typeface="Courier New" panose="02070309020205020404" pitchFamily="49" charset="0"/>
              </a:rPr>
              <a:t>import math </a:t>
            </a:r>
          </a:p>
          <a:p>
            <a:endParaRPr lang="en-GB" sz="1200" dirty="0">
              <a:latin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</a:rPr>
              <a:t>def sigmoid(x):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return 1/(1+math.exp(-x)) </a:t>
            </a:r>
          </a:p>
          <a:p>
            <a:endParaRPr lang="en-GB" sz="1200" dirty="0">
              <a:latin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</a:rPr>
              <a:t>def </a:t>
            </a:r>
            <a:r>
              <a:rPr lang="en-GB" sz="1200" dirty="0" err="1">
                <a:latin typeface="Courier New" panose="02070309020205020404" pitchFamily="49" charset="0"/>
              </a:rPr>
              <a:t>sigmoid_deriv</a:t>
            </a:r>
            <a:r>
              <a:rPr lang="en-GB" sz="1200" dirty="0">
                <a:latin typeface="Courier New" panose="02070309020205020404" pitchFamily="49" charset="0"/>
              </a:rPr>
              <a:t>(x):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return x * (1 - x) </a:t>
            </a:r>
          </a:p>
          <a:p>
            <a:endParaRPr lang="en-GB" sz="1200" dirty="0">
              <a:latin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</a:rPr>
              <a:t>def </a:t>
            </a:r>
            <a:r>
              <a:rPr lang="en-GB" sz="1200" dirty="0" err="1">
                <a:latin typeface="Courier New" panose="02070309020205020404" pitchFamily="49" charset="0"/>
              </a:rPr>
              <a:t>ann</a:t>
            </a:r>
            <a:r>
              <a:rPr lang="en-GB" sz="1200" dirty="0">
                <a:latin typeface="Courier New" panose="02070309020205020404" pitchFamily="49" charset="0"/>
              </a:rPr>
              <a:t>():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x=[[0,0,1],[1,1,1],[1,0,1],[0,1,1]]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y=[0,1,1,0]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w=[0.1,0.1,0.1]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output=[0,0,0,0]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error=[0,0,0,0]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delta=[0,0,0,0]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for k in range(10000):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 s=[0,0,0,0]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 for j in range(4):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  for </a:t>
            </a:r>
            <a:r>
              <a:rPr lang="en-GB" sz="1200" dirty="0" err="1">
                <a:latin typeface="Courier New" panose="02070309020205020404" pitchFamily="49" charset="0"/>
              </a:rPr>
              <a:t>i</a:t>
            </a:r>
            <a:r>
              <a:rPr lang="en-GB" sz="1200" dirty="0">
                <a:latin typeface="Courier New" panose="02070309020205020404" pitchFamily="49" charset="0"/>
              </a:rPr>
              <a:t> in range(3):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   s[j] = s[j] + w[</a:t>
            </a:r>
            <a:r>
              <a:rPr lang="en-GB" sz="1200" dirty="0" err="1">
                <a:latin typeface="Courier New" panose="02070309020205020404" pitchFamily="49" charset="0"/>
              </a:rPr>
              <a:t>i</a:t>
            </a:r>
            <a:r>
              <a:rPr lang="en-GB" sz="1200" dirty="0">
                <a:latin typeface="Courier New" panose="02070309020205020404" pitchFamily="49" charset="0"/>
              </a:rPr>
              <a:t>]*x[j][</a:t>
            </a:r>
            <a:r>
              <a:rPr lang="en-GB" sz="1200" dirty="0" err="1">
                <a:latin typeface="Courier New" panose="02070309020205020404" pitchFamily="49" charset="0"/>
              </a:rPr>
              <a:t>i</a:t>
            </a:r>
            <a:r>
              <a:rPr lang="en-GB" sz="1200" dirty="0">
                <a:latin typeface="Courier New" panose="02070309020205020404" pitchFamily="49" charset="0"/>
              </a:rPr>
              <a:t>]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   for j in range(4):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    output[j]=sigmoid(s[j])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    error[j] = y[j] - output[j]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    delta[j] = error[j] * </a:t>
            </a:r>
            <a:r>
              <a:rPr lang="en-GB" sz="1200" dirty="0" err="1">
                <a:latin typeface="Courier New" panose="02070309020205020404" pitchFamily="49" charset="0"/>
              </a:rPr>
              <a:t>sigmoid_deriv</a:t>
            </a:r>
            <a:r>
              <a:rPr lang="en-GB" sz="1200" dirty="0">
                <a:latin typeface="Courier New" panose="02070309020205020404" pitchFamily="49" charset="0"/>
              </a:rPr>
              <a:t>(output[j]) </a:t>
            </a:r>
          </a:p>
          <a:p>
            <a:endParaRPr lang="en-GB" sz="1200" dirty="0">
              <a:latin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</a:rPr>
              <a:t>   for </a:t>
            </a:r>
            <a:r>
              <a:rPr lang="en-GB" sz="1200" dirty="0" err="1">
                <a:latin typeface="Courier New" panose="02070309020205020404" pitchFamily="49" charset="0"/>
              </a:rPr>
              <a:t>i</a:t>
            </a:r>
            <a:r>
              <a:rPr lang="en-GB" sz="1200" dirty="0">
                <a:latin typeface="Courier New" panose="02070309020205020404" pitchFamily="49" charset="0"/>
              </a:rPr>
              <a:t> in range(3):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   d=0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   for j in range(4):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    d=</a:t>
            </a:r>
            <a:r>
              <a:rPr lang="en-GB" sz="1200" dirty="0" err="1">
                <a:latin typeface="Courier New" panose="02070309020205020404" pitchFamily="49" charset="0"/>
              </a:rPr>
              <a:t>d+delta</a:t>
            </a:r>
            <a:r>
              <a:rPr lang="en-GB" sz="1200" dirty="0">
                <a:latin typeface="Courier New" panose="02070309020205020404" pitchFamily="49" charset="0"/>
              </a:rPr>
              <a:t>[j]*x[j][</a:t>
            </a:r>
            <a:r>
              <a:rPr lang="en-GB" sz="1200" dirty="0" err="1">
                <a:latin typeface="Courier New" panose="02070309020205020404" pitchFamily="49" charset="0"/>
              </a:rPr>
              <a:t>i</a:t>
            </a:r>
            <a:r>
              <a:rPr lang="en-GB" sz="1200" dirty="0">
                <a:latin typeface="Courier New" panose="02070309020205020404" pitchFamily="49" charset="0"/>
              </a:rPr>
              <a:t>] </a:t>
            </a:r>
          </a:p>
          <a:p>
            <a:r>
              <a:rPr lang="en-GB" sz="1200" dirty="0">
                <a:latin typeface="Courier New" panose="02070309020205020404" pitchFamily="49" charset="0"/>
              </a:rPr>
              <a:t>     w[</a:t>
            </a:r>
            <a:r>
              <a:rPr lang="en-GB" sz="1200" dirty="0" err="1">
                <a:latin typeface="Courier New" panose="02070309020205020404" pitchFamily="49" charset="0"/>
              </a:rPr>
              <a:t>i</a:t>
            </a:r>
            <a:r>
              <a:rPr lang="en-GB" sz="1200" dirty="0">
                <a:latin typeface="Courier New" panose="02070309020205020404" pitchFamily="49" charset="0"/>
              </a:rPr>
              <a:t>]=w[</a:t>
            </a:r>
            <a:r>
              <a:rPr lang="en-GB" sz="1200" dirty="0" err="1">
                <a:latin typeface="Courier New" panose="02070309020205020404" pitchFamily="49" charset="0"/>
              </a:rPr>
              <a:t>i</a:t>
            </a:r>
            <a:r>
              <a:rPr lang="en-GB" sz="1200" dirty="0">
                <a:latin typeface="Courier New" panose="02070309020205020404" pitchFamily="49" charset="0"/>
              </a:rPr>
              <a:t>]+d </a:t>
            </a:r>
          </a:p>
          <a:p>
            <a:endParaRPr lang="en-GB" sz="1200" dirty="0">
              <a:latin typeface="Courier New" panose="02070309020205020404" pitchFamily="49" charset="0"/>
            </a:endParaRPr>
          </a:p>
          <a:p>
            <a:r>
              <a:rPr lang="en-GB" sz="1200" dirty="0">
                <a:latin typeface="Courier New" panose="02070309020205020404" pitchFamily="49" charset="0"/>
              </a:rPr>
              <a:t> print(</a:t>
            </a:r>
            <a:r>
              <a:rPr lang="en-GB" sz="1200" dirty="0" err="1">
                <a:latin typeface="Courier New" panose="02070309020205020404" pitchFamily="49" charset="0"/>
              </a:rPr>
              <a:t>w,output</a:t>
            </a:r>
            <a:r>
              <a:rPr lang="en-GB" sz="1200" dirty="0">
                <a:latin typeface="Courier New" panose="02070309020205020404" pitchFamily="49" charset="0"/>
              </a:rPr>
              <a:t>)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4CE982-5B73-4C5C-8FD8-25F635350597}"/>
              </a:ext>
            </a:extLst>
          </p:cNvPr>
          <p:cNvSpPr txBox="1"/>
          <p:nvPr/>
        </p:nvSpPr>
        <p:spPr>
          <a:xfrm>
            <a:off x="427383" y="1260469"/>
            <a:ext cx="50590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/>
              <a:t>Predict, run and investigate the code</a:t>
            </a:r>
          </a:p>
          <a:p>
            <a:pPr>
              <a:buFont typeface="Wingdings" panose="05000000000000000000" pitchFamily="2" charset="2"/>
              <a:buChar char="ü"/>
            </a:pPr>
            <a:endParaRPr lang="en-GB" dirty="0"/>
          </a:p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Download the code from </a:t>
            </a:r>
            <a:r>
              <a:rPr lang="en-GB" dirty="0">
                <a:hlinkClick r:id="rId2"/>
              </a:rPr>
              <a:t>ann/ann_1_node.py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24134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A983A-B6AE-4A4A-AE03-E99F77BAB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Muiti</a:t>
            </a:r>
            <a:r>
              <a:rPr lang="en-GB" dirty="0"/>
              <a:t>-Layer ANN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EDBCA-73D7-4288-AD8E-0BD193E2E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Predict, run and investigate the ANN code </a:t>
            </a:r>
            <a:r>
              <a:rPr lang="en-GB" dirty="0">
                <a:hlinkClick r:id="rId2"/>
              </a:rPr>
              <a:t>ann/ann_3_layer.py </a:t>
            </a:r>
            <a:r>
              <a:rPr lang="en-GB" dirty="0"/>
              <a:t>with a hidden layer that can it to recognise different numbers and/or letters.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B8F4957-9431-46B9-AB17-10C5A837DA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715116"/>
              </p:ext>
            </p:extLst>
          </p:nvPr>
        </p:nvGraphicFramePr>
        <p:xfrm>
          <a:off x="1269498" y="3083520"/>
          <a:ext cx="338744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430">
                  <a:extLst>
                    <a:ext uri="{9D8B030D-6E8A-4147-A177-3AD203B41FA5}">
                      <a16:colId xmlns:a16="http://schemas.microsoft.com/office/drawing/2014/main" val="2146163478"/>
                    </a:ext>
                  </a:extLst>
                </a:gridCol>
                <a:gridCol w="423430">
                  <a:extLst>
                    <a:ext uri="{9D8B030D-6E8A-4147-A177-3AD203B41FA5}">
                      <a16:colId xmlns:a16="http://schemas.microsoft.com/office/drawing/2014/main" val="1323371265"/>
                    </a:ext>
                  </a:extLst>
                </a:gridCol>
                <a:gridCol w="423430">
                  <a:extLst>
                    <a:ext uri="{9D8B030D-6E8A-4147-A177-3AD203B41FA5}">
                      <a16:colId xmlns:a16="http://schemas.microsoft.com/office/drawing/2014/main" val="3893543521"/>
                    </a:ext>
                  </a:extLst>
                </a:gridCol>
                <a:gridCol w="423430">
                  <a:extLst>
                    <a:ext uri="{9D8B030D-6E8A-4147-A177-3AD203B41FA5}">
                      <a16:colId xmlns:a16="http://schemas.microsoft.com/office/drawing/2014/main" val="581845342"/>
                    </a:ext>
                  </a:extLst>
                </a:gridCol>
                <a:gridCol w="423430">
                  <a:extLst>
                    <a:ext uri="{9D8B030D-6E8A-4147-A177-3AD203B41FA5}">
                      <a16:colId xmlns:a16="http://schemas.microsoft.com/office/drawing/2014/main" val="2601248042"/>
                    </a:ext>
                  </a:extLst>
                </a:gridCol>
                <a:gridCol w="423430">
                  <a:extLst>
                    <a:ext uri="{9D8B030D-6E8A-4147-A177-3AD203B41FA5}">
                      <a16:colId xmlns:a16="http://schemas.microsoft.com/office/drawing/2014/main" val="1734206382"/>
                    </a:ext>
                  </a:extLst>
                </a:gridCol>
                <a:gridCol w="423430">
                  <a:extLst>
                    <a:ext uri="{9D8B030D-6E8A-4147-A177-3AD203B41FA5}">
                      <a16:colId xmlns:a16="http://schemas.microsoft.com/office/drawing/2014/main" val="3093124639"/>
                    </a:ext>
                  </a:extLst>
                </a:gridCol>
                <a:gridCol w="423430">
                  <a:extLst>
                    <a:ext uri="{9D8B030D-6E8A-4147-A177-3AD203B41FA5}">
                      <a16:colId xmlns:a16="http://schemas.microsoft.com/office/drawing/2014/main" val="3904285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786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9331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772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547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299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1229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251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647175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A83CD45E-E886-4780-88FF-3ADF9E658A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1127567"/>
              </p:ext>
            </p:extLst>
          </p:nvPr>
        </p:nvGraphicFramePr>
        <p:xfrm>
          <a:off x="6198103" y="3083520"/>
          <a:ext cx="3387440" cy="2966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430">
                  <a:extLst>
                    <a:ext uri="{9D8B030D-6E8A-4147-A177-3AD203B41FA5}">
                      <a16:colId xmlns:a16="http://schemas.microsoft.com/office/drawing/2014/main" val="2146163478"/>
                    </a:ext>
                  </a:extLst>
                </a:gridCol>
                <a:gridCol w="423430">
                  <a:extLst>
                    <a:ext uri="{9D8B030D-6E8A-4147-A177-3AD203B41FA5}">
                      <a16:colId xmlns:a16="http://schemas.microsoft.com/office/drawing/2014/main" val="1323371265"/>
                    </a:ext>
                  </a:extLst>
                </a:gridCol>
                <a:gridCol w="423430">
                  <a:extLst>
                    <a:ext uri="{9D8B030D-6E8A-4147-A177-3AD203B41FA5}">
                      <a16:colId xmlns:a16="http://schemas.microsoft.com/office/drawing/2014/main" val="3893543521"/>
                    </a:ext>
                  </a:extLst>
                </a:gridCol>
                <a:gridCol w="423430">
                  <a:extLst>
                    <a:ext uri="{9D8B030D-6E8A-4147-A177-3AD203B41FA5}">
                      <a16:colId xmlns:a16="http://schemas.microsoft.com/office/drawing/2014/main" val="581845342"/>
                    </a:ext>
                  </a:extLst>
                </a:gridCol>
                <a:gridCol w="423430">
                  <a:extLst>
                    <a:ext uri="{9D8B030D-6E8A-4147-A177-3AD203B41FA5}">
                      <a16:colId xmlns:a16="http://schemas.microsoft.com/office/drawing/2014/main" val="2601248042"/>
                    </a:ext>
                  </a:extLst>
                </a:gridCol>
                <a:gridCol w="423430">
                  <a:extLst>
                    <a:ext uri="{9D8B030D-6E8A-4147-A177-3AD203B41FA5}">
                      <a16:colId xmlns:a16="http://schemas.microsoft.com/office/drawing/2014/main" val="1734206382"/>
                    </a:ext>
                  </a:extLst>
                </a:gridCol>
                <a:gridCol w="423430">
                  <a:extLst>
                    <a:ext uri="{9D8B030D-6E8A-4147-A177-3AD203B41FA5}">
                      <a16:colId xmlns:a16="http://schemas.microsoft.com/office/drawing/2014/main" val="3093124639"/>
                    </a:ext>
                  </a:extLst>
                </a:gridCol>
                <a:gridCol w="423430">
                  <a:extLst>
                    <a:ext uri="{9D8B030D-6E8A-4147-A177-3AD203B41FA5}">
                      <a16:colId xmlns:a16="http://schemas.microsoft.com/office/drawing/2014/main" val="3904285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24786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393319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tx1"/>
                        </a:solidFill>
                        <a:highlight>
                          <a:srgbClr val="000000"/>
                        </a:highligh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82772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tx1"/>
                        </a:solidFill>
                        <a:highlight>
                          <a:srgbClr val="000000"/>
                        </a:highligh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5475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tx1"/>
                        </a:solidFill>
                        <a:highlight>
                          <a:srgbClr val="000000"/>
                        </a:highligh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97299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>
                        <a:solidFill>
                          <a:schemeClr val="tx1"/>
                        </a:solidFill>
                        <a:highlight>
                          <a:srgbClr val="000000"/>
                        </a:highlight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412298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3251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526471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464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ACE18-BE12-41C4-A053-B70CEA4E1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Linear Regression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1CA7D9-2C55-4D44-A575-2550F2D4A5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9351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6D56-2F38-475B-9383-62B6B6D58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72" y="0"/>
            <a:ext cx="10515600" cy="662781"/>
          </a:xfrm>
        </p:spPr>
        <p:txBody>
          <a:bodyPr>
            <a:normAutofit fontScale="90000"/>
          </a:bodyPr>
          <a:lstStyle/>
          <a:p>
            <a:r>
              <a:rPr lang="en-GB" dirty="0"/>
              <a:t>Machine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41654-0BA4-4E2E-A7E7-FC14E98B2E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455569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Machine learning is a branch of AI that uses data to make predictions and classifications.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Linear regression is probably the simplest machine learning approach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Deep learning with neural networks are the most complex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GB" dirty="0"/>
              <a:t>With machine learning there is a need to train a model on an existing set of data.</a:t>
            </a:r>
          </a:p>
        </p:txBody>
      </p:sp>
    </p:spTree>
    <p:extLst>
      <p:ext uri="{BB962C8B-B14F-4D97-AF65-F5344CB8AC3E}">
        <p14:creationId xmlns:p14="http://schemas.microsoft.com/office/powerpoint/2010/main" val="1442455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84C4C-27D8-4590-934A-A991A4A43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Carbon Dioxide versus Temperature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3BEB4-743C-4444-92FD-226B4E2B9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349552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will use linear regression to explore the correlation between global mean temperature anomalies (deviation from a long term mean) and concentration of Carbon Dioxide in the atmosphere.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Carbon Dioxide data come from </a:t>
            </a:r>
            <a:r>
              <a:rPr lang="en-GB" dirty="0">
                <a:hlinkClick r:id="rId2"/>
              </a:rPr>
              <a:t>https://gml.noaa.gov/ccgg/trends/data.html</a:t>
            </a:r>
            <a:endParaRPr lang="en-GB" dirty="0"/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They show mean global annual concentrations of Carbon Dioxide in PPMV (Parts Per Million by Volume) in the atmosphere from 1959 to 2022. 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temperature anomalies come from </a:t>
            </a:r>
            <a:r>
              <a:rPr lang="en-GB" dirty="0">
                <a:hlinkClick r:id="rId3"/>
              </a:rPr>
              <a:t>https://data.giss.nasa.gov/gistemp/graphs/graph_data/Global_Mean_Estimates_based_on_Land_and_Ocean_Data/graph.txt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0518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DB7C8-2F94-46E6-818B-0506233AD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Predict, Run and Investigate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386E7-4381-4303-87D9-3FD05FB471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The code can be downloaded from here </a:t>
            </a:r>
            <a:r>
              <a:rPr lang="en-GB" dirty="0">
                <a:hlinkClick r:id="rId2"/>
              </a:rPr>
              <a:t>linear_regression/linear_regression.py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3976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0EF47-B438-47EC-84A9-259ECEFE5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Plot the predictor and the predictand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BC7F7-1BBA-4592-84A5-F6FCDE533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071256"/>
            <a:ext cx="4359676" cy="4905473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Split the data into a training and testing set.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will use 80% of the data for training and 20% for testing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will plot the predictor CO</a:t>
            </a:r>
            <a:r>
              <a:rPr lang="en-GB" baseline="-25000" dirty="0"/>
              <a:t>2</a:t>
            </a:r>
            <a:r>
              <a:rPr lang="en-GB" dirty="0"/>
              <a:t> against the predictand (the variable that we wish to predict) temperature anomaly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We will fit a linear regression model to the training data. This is the learning phase.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The important point to note is that correlations do not presuppose causality. You will need to use other evidence to demonstrate that (</a:t>
            </a:r>
            <a:r>
              <a:rPr lang="en-GB" dirty="0" err="1"/>
              <a:t>eg</a:t>
            </a:r>
            <a:r>
              <a:rPr lang="en-GB" dirty="0"/>
              <a:t> an understanding of the radiative properties of CO</a:t>
            </a:r>
            <a:r>
              <a:rPr lang="en-GB" baseline="-25000" dirty="0"/>
              <a:t>2</a:t>
            </a:r>
            <a:r>
              <a:rPr lang="en-GB" dirty="0"/>
              <a:t>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CB0CC5-A03E-4B69-BC75-3AD68DDCC0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697" y="849174"/>
            <a:ext cx="6253494" cy="478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275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0EF47-B438-47EC-84A9-259ECEFE5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Plot the predictor and the predictand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BC7F7-1BBA-4592-84A5-F6FCDE533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672" y="1071256"/>
            <a:ext cx="4359676" cy="4905473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Use the testing data to evaluate our model.</a:t>
            </a: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</a:pPr>
            <a:r>
              <a:rPr lang="en-GB" dirty="0"/>
              <a:t>Plot the observed temperature anomalies against the modelled values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6AA455B-0421-4AF8-A010-059BDFD115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1671" y="1071256"/>
            <a:ext cx="6341789" cy="4769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467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D12CA-78DA-4897-8170-0C9053B89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Modify the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4A3A5-6E7B-4434-9D9C-CD5B04821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GB" dirty="0"/>
              <a:t>Find your own pair of variables that have high correlation and experiment. </a:t>
            </a:r>
            <a:r>
              <a:rPr lang="en-GB" dirty="0" err="1"/>
              <a:t>eg</a:t>
            </a:r>
            <a:endParaRPr lang="en-GB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sales of ice cream versus temperature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A countries GDP versus happiness index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GB" dirty="0"/>
              <a:t>Student attendance versus exam mark</a:t>
            </a:r>
          </a:p>
        </p:txBody>
      </p:sp>
    </p:spTree>
    <p:extLst>
      <p:ext uri="{BB962C8B-B14F-4D97-AF65-F5344CB8AC3E}">
        <p14:creationId xmlns:p14="http://schemas.microsoft.com/office/powerpoint/2010/main" val="88988661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10788</TotalTime>
  <Words>1624</Words>
  <Application>Microsoft Office PowerPoint</Application>
  <PresentationFormat>Widescreen</PresentationFormat>
  <Paragraphs>393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Courier New</vt:lpstr>
      <vt:lpstr>gg sans</vt:lpstr>
      <vt:lpstr>Times New Roman</vt:lpstr>
      <vt:lpstr>Wingdings</vt:lpstr>
      <vt:lpstr>1_Office Theme</vt:lpstr>
      <vt:lpstr>Artificial Intelligence</vt:lpstr>
      <vt:lpstr>Learning objectives</vt:lpstr>
      <vt:lpstr>Linear Regression</vt:lpstr>
      <vt:lpstr>Machine Learning</vt:lpstr>
      <vt:lpstr>Carbon Dioxide versus Temperature</vt:lpstr>
      <vt:lpstr>Predict, Run and Investigate</vt:lpstr>
      <vt:lpstr>Plot the predictor and the predictand</vt:lpstr>
      <vt:lpstr>Plot the predictor and the predictand</vt:lpstr>
      <vt:lpstr>Modify the code</vt:lpstr>
      <vt:lpstr>Minimax</vt:lpstr>
      <vt:lpstr>Minimax for noughts and crosses</vt:lpstr>
      <vt:lpstr>Closing state game play</vt:lpstr>
      <vt:lpstr>Predict, Run and Investigate</vt:lpstr>
      <vt:lpstr>Genetic Algorithms</vt:lpstr>
      <vt:lpstr>Genetic algorithm for solving the travelling salesman problem</vt:lpstr>
      <vt:lpstr>Genetic algorithm for solving the travelling salesman problem: How it works</vt:lpstr>
      <vt:lpstr>PowerPoint Presentation</vt:lpstr>
      <vt:lpstr>Travelling salesman problem</vt:lpstr>
      <vt:lpstr>Things To Try</vt:lpstr>
      <vt:lpstr>Artificial Neural Networks</vt:lpstr>
      <vt:lpstr>Single output node ANN</vt:lpstr>
      <vt:lpstr>ANN</vt:lpstr>
      <vt:lpstr>Sigmoid Function</vt:lpstr>
      <vt:lpstr>Simple one node ANN back propogation</vt:lpstr>
      <vt:lpstr>Muiti-Layer ANN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objective</dc:title>
  <dc:creator>Grey William</dc:creator>
  <cp:lastModifiedBy>Chezka Mae Madrona</cp:lastModifiedBy>
  <cp:revision>130</cp:revision>
  <cp:lastPrinted>2016-09-16T11:32:46Z</cp:lastPrinted>
  <dcterms:created xsi:type="dcterms:W3CDTF">2016-09-09T07:37:57Z</dcterms:created>
  <dcterms:modified xsi:type="dcterms:W3CDTF">2025-03-25T10:28:34Z</dcterms:modified>
</cp:coreProperties>
</file>