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2" r:id="rId2"/>
    <p:sldId id="280" r:id="rId3"/>
    <p:sldId id="310" r:id="rId4"/>
    <p:sldId id="282" r:id="rId5"/>
    <p:sldId id="293" r:id="rId6"/>
    <p:sldId id="283" r:id="rId7"/>
    <p:sldId id="314" r:id="rId8"/>
    <p:sldId id="313" r:id="rId9"/>
    <p:sldId id="290" r:id="rId10"/>
    <p:sldId id="284" r:id="rId11"/>
    <p:sldId id="295" r:id="rId12"/>
    <p:sldId id="315" r:id="rId13"/>
    <p:sldId id="316" r:id="rId14"/>
    <p:sldId id="304" r:id="rId15"/>
    <p:sldId id="309" r:id="rId16"/>
    <p:sldId id="296" r:id="rId17"/>
    <p:sldId id="317" r:id="rId18"/>
    <p:sldId id="297" r:id="rId19"/>
    <p:sldId id="298" r:id="rId20"/>
    <p:sldId id="299" r:id="rId21"/>
    <p:sldId id="302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49DA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8F1B82-3886-457F-AD15-55D23B3BCD83}" v="20" dt="2023-02-02T14:54:07.9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44" autoAdjust="0"/>
    <p:restoredTop sz="94660"/>
  </p:normalViewPr>
  <p:slideViewPr>
    <p:cSldViewPr snapToGrid="0">
      <p:cViewPr varScale="1">
        <p:scale>
          <a:sx n="70" d="100"/>
          <a:sy n="70" d="100"/>
        </p:scale>
        <p:origin x="48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F54F1DB7-5B5A-45C8-90F6-9F60658C3876}"/>
    <pc:docChg chg="undo custSel addSld delSld modSld sldOrd">
      <pc:chgData name="William Grey" userId="37b73424-c081-4fc2-b1af-363f4f3fd4f3" providerId="ADAL" clId="{F54F1DB7-5B5A-45C8-90F6-9F60658C3876}" dt="2018-11-09T14:27:03.978" v="5083" actId="313"/>
      <pc:docMkLst>
        <pc:docMk/>
      </pc:docMkLst>
      <pc:sldChg chg="modSp">
        <pc:chgData name="William Grey" userId="37b73424-c081-4fc2-b1af-363f4f3fd4f3" providerId="ADAL" clId="{F54F1DB7-5B5A-45C8-90F6-9F60658C3876}" dt="2018-11-06T18:43:46.459" v="1561" actId="20577"/>
        <pc:sldMkLst>
          <pc:docMk/>
          <pc:sldMk cId="222047521" sldId="280"/>
        </pc:sldMkLst>
        <pc:spChg chg="mod">
          <ac:chgData name="William Grey" userId="37b73424-c081-4fc2-b1af-363f4f3fd4f3" providerId="ADAL" clId="{F54F1DB7-5B5A-45C8-90F6-9F60658C3876}" dt="2018-11-06T18:32:52.816" v="70" actId="20577"/>
          <ac:spMkLst>
            <pc:docMk/>
            <pc:sldMk cId="222047521" sldId="280"/>
            <ac:spMk id="2" creationId="{00000000-0000-0000-0000-000000000000}"/>
          </ac:spMkLst>
        </pc:spChg>
        <pc:spChg chg="mod">
          <ac:chgData name="William Grey" userId="37b73424-c081-4fc2-b1af-363f4f3fd4f3" providerId="ADAL" clId="{F54F1DB7-5B5A-45C8-90F6-9F60658C3876}" dt="2018-11-06T18:43:46.459" v="1561" actId="20577"/>
          <ac:spMkLst>
            <pc:docMk/>
            <pc:sldMk cId="222047521" sldId="280"/>
            <ac:spMk id="3" creationId="{00000000-0000-0000-0000-000000000000}"/>
          </ac:spMkLst>
        </pc:spChg>
      </pc:sldChg>
      <pc:sldChg chg="modSp add">
        <pc:chgData name="William Grey" userId="37b73424-c081-4fc2-b1af-363f4f3fd4f3" providerId="ADAL" clId="{F54F1DB7-5B5A-45C8-90F6-9F60658C3876}" dt="2018-11-07T12:19:52.342" v="2942" actId="20577"/>
        <pc:sldMkLst>
          <pc:docMk/>
          <pc:sldMk cId="2103315287" sldId="281"/>
        </pc:sldMkLst>
        <pc:spChg chg="mod">
          <ac:chgData name="William Grey" userId="37b73424-c081-4fc2-b1af-363f4f3fd4f3" providerId="ADAL" clId="{F54F1DB7-5B5A-45C8-90F6-9F60658C3876}" dt="2018-11-06T18:36:52.573" v="647" actId="20577"/>
          <ac:spMkLst>
            <pc:docMk/>
            <pc:sldMk cId="2103315287" sldId="281"/>
            <ac:spMk id="2" creationId="{7FC1A60A-C658-436A-AD3A-4EEDB8B1AD8D}"/>
          </ac:spMkLst>
        </pc:spChg>
        <pc:spChg chg="mod">
          <ac:chgData name="William Grey" userId="37b73424-c081-4fc2-b1af-363f4f3fd4f3" providerId="ADAL" clId="{F54F1DB7-5B5A-45C8-90F6-9F60658C3876}" dt="2018-11-07T12:19:52.342" v="2942" actId="20577"/>
          <ac:spMkLst>
            <pc:docMk/>
            <pc:sldMk cId="2103315287" sldId="281"/>
            <ac:spMk id="3" creationId="{D6008274-0FC9-4366-98B9-CBA5E6C7BA06}"/>
          </ac:spMkLst>
        </pc:spChg>
      </pc:sldChg>
      <pc:sldChg chg="modSp add">
        <pc:chgData name="William Grey" userId="37b73424-c081-4fc2-b1af-363f4f3fd4f3" providerId="ADAL" clId="{F54F1DB7-5B5A-45C8-90F6-9F60658C3876}" dt="2018-11-07T13:05:57.338" v="3827" actId="20577"/>
        <pc:sldMkLst>
          <pc:docMk/>
          <pc:sldMk cId="3877833729" sldId="282"/>
        </pc:sldMkLst>
        <pc:spChg chg="mod">
          <ac:chgData name="William Grey" userId="37b73424-c081-4fc2-b1af-363f4f3fd4f3" providerId="ADAL" clId="{F54F1DB7-5B5A-45C8-90F6-9F60658C3876}" dt="2018-11-06T18:40:34.629" v="1103" actId="20577"/>
          <ac:spMkLst>
            <pc:docMk/>
            <pc:sldMk cId="3877833729" sldId="282"/>
            <ac:spMk id="2" creationId="{ED5750CD-474A-47A7-BBA8-DDB620DBA1BE}"/>
          </ac:spMkLst>
        </pc:spChg>
        <pc:spChg chg="mod">
          <ac:chgData name="William Grey" userId="37b73424-c081-4fc2-b1af-363f4f3fd4f3" providerId="ADAL" clId="{F54F1DB7-5B5A-45C8-90F6-9F60658C3876}" dt="2018-11-07T13:05:57.338" v="3827" actId="20577"/>
          <ac:spMkLst>
            <pc:docMk/>
            <pc:sldMk cId="3877833729" sldId="282"/>
            <ac:spMk id="3" creationId="{D3E756EF-3ADB-4E42-AB11-E8A4B2485391}"/>
          </ac:spMkLst>
        </pc:spChg>
      </pc:sldChg>
      <pc:sldChg chg="modSp add">
        <pc:chgData name="William Grey" userId="37b73424-c081-4fc2-b1af-363f4f3fd4f3" providerId="ADAL" clId="{F54F1DB7-5B5A-45C8-90F6-9F60658C3876}" dt="2018-11-06T18:49:09.820" v="2058" actId="5793"/>
        <pc:sldMkLst>
          <pc:docMk/>
          <pc:sldMk cId="3746994545" sldId="283"/>
        </pc:sldMkLst>
        <pc:spChg chg="mod">
          <ac:chgData name="William Grey" userId="37b73424-c081-4fc2-b1af-363f4f3fd4f3" providerId="ADAL" clId="{F54F1DB7-5B5A-45C8-90F6-9F60658C3876}" dt="2018-11-06T18:42:57.908" v="1457" actId="20577"/>
          <ac:spMkLst>
            <pc:docMk/>
            <pc:sldMk cId="3746994545" sldId="283"/>
            <ac:spMk id="2" creationId="{59BEE95C-8181-4213-833E-BF7523A33333}"/>
          </ac:spMkLst>
        </pc:spChg>
        <pc:spChg chg="mod">
          <ac:chgData name="William Grey" userId="37b73424-c081-4fc2-b1af-363f4f3fd4f3" providerId="ADAL" clId="{F54F1DB7-5B5A-45C8-90F6-9F60658C3876}" dt="2018-11-06T18:49:09.820" v="2058" actId="5793"/>
          <ac:spMkLst>
            <pc:docMk/>
            <pc:sldMk cId="3746994545" sldId="283"/>
            <ac:spMk id="3" creationId="{C4BE3B88-9717-4682-B969-5A6795EFFFCB}"/>
          </ac:spMkLst>
        </pc:spChg>
      </pc:sldChg>
      <pc:sldChg chg="modSp add">
        <pc:chgData name="William Grey" userId="37b73424-c081-4fc2-b1af-363f4f3fd4f3" providerId="ADAL" clId="{F54F1DB7-5B5A-45C8-90F6-9F60658C3876}" dt="2018-11-09T14:23:23.329" v="4944"/>
        <pc:sldMkLst>
          <pc:docMk/>
          <pc:sldMk cId="1100822037" sldId="284"/>
        </pc:sldMkLst>
        <pc:spChg chg="mod">
          <ac:chgData name="William Grey" userId="37b73424-c081-4fc2-b1af-363f4f3fd4f3" providerId="ADAL" clId="{F54F1DB7-5B5A-45C8-90F6-9F60658C3876}" dt="2018-11-09T14:23:23.329" v="4944"/>
          <ac:spMkLst>
            <pc:docMk/>
            <pc:sldMk cId="1100822037" sldId="284"/>
            <ac:spMk id="3" creationId="{E872AD55-C0F7-4DA6-87A5-DD651E97C894}"/>
          </ac:spMkLst>
        </pc:spChg>
      </pc:sldChg>
      <pc:sldChg chg="modSp add">
        <pc:chgData name="William Grey" userId="37b73424-c081-4fc2-b1af-363f4f3fd4f3" providerId="ADAL" clId="{F54F1DB7-5B5A-45C8-90F6-9F60658C3876}" dt="2018-11-06T19:43:32.784" v="2228" actId="20577"/>
        <pc:sldMkLst>
          <pc:docMk/>
          <pc:sldMk cId="4060908673" sldId="285"/>
        </pc:sldMkLst>
        <pc:spChg chg="mod">
          <ac:chgData name="William Grey" userId="37b73424-c081-4fc2-b1af-363f4f3fd4f3" providerId="ADAL" clId="{F54F1DB7-5B5A-45C8-90F6-9F60658C3876}" dt="2018-11-06T19:43:32.784" v="2228" actId="20577"/>
          <ac:spMkLst>
            <pc:docMk/>
            <pc:sldMk cId="4060908673" sldId="285"/>
            <ac:spMk id="2" creationId="{D9C4CC96-0D4B-4056-A0CC-5DF49E1B169A}"/>
          </ac:spMkLst>
        </pc:spChg>
        <pc:spChg chg="mod">
          <ac:chgData name="William Grey" userId="37b73424-c081-4fc2-b1af-363f4f3fd4f3" providerId="ADAL" clId="{F54F1DB7-5B5A-45C8-90F6-9F60658C3876}" dt="2018-11-06T19:43:22.889" v="2212" actId="14100"/>
          <ac:spMkLst>
            <pc:docMk/>
            <pc:sldMk cId="4060908673" sldId="285"/>
            <ac:spMk id="3" creationId="{0F4F854B-5E24-42CF-95CD-AF4270E1494A}"/>
          </ac:spMkLst>
        </pc:spChg>
      </pc:sldChg>
      <pc:sldChg chg="modSp add">
        <pc:chgData name="William Grey" userId="37b73424-c081-4fc2-b1af-363f4f3fd4f3" providerId="ADAL" clId="{F54F1DB7-5B5A-45C8-90F6-9F60658C3876}" dt="2018-11-07T11:49:06.787" v="2507" actId="20577"/>
        <pc:sldMkLst>
          <pc:docMk/>
          <pc:sldMk cId="4085299942" sldId="286"/>
        </pc:sldMkLst>
        <pc:spChg chg="mod">
          <ac:chgData name="William Grey" userId="37b73424-c081-4fc2-b1af-363f4f3fd4f3" providerId="ADAL" clId="{F54F1DB7-5B5A-45C8-90F6-9F60658C3876}" dt="2018-11-07T11:44:58.643" v="2296" actId="20577"/>
          <ac:spMkLst>
            <pc:docMk/>
            <pc:sldMk cId="4085299942" sldId="286"/>
            <ac:spMk id="2" creationId="{EAD28AF7-CF25-48BA-B7D5-6C6E2E76843B}"/>
          </ac:spMkLst>
        </pc:spChg>
        <pc:spChg chg="mod">
          <ac:chgData name="William Grey" userId="37b73424-c081-4fc2-b1af-363f4f3fd4f3" providerId="ADAL" clId="{F54F1DB7-5B5A-45C8-90F6-9F60658C3876}" dt="2018-11-07T11:49:06.787" v="2507" actId="20577"/>
          <ac:spMkLst>
            <pc:docMk/>
            <pc:sldMk cId="4085299942" sldId="286"/>
            <ac:spMk id="3" creationId="{CDFB4A9D-CA49-47C0-A147-03AAE4103A20}"/>
          </ac:spMkLst>
        </pc:spChg>
      </pc:sldChg>
      <pc:sldChg chg="addSp modSp add">
        <pc:chgData name="William Grey" userId="37b73424-c081-4fc2-b1af-363f4f3fd4f3" providerId="ADAL" clId="{F54F1DB7-5B5A-45C8-90F6-9F60658C3876}" dt="2018-11-07T12:06:26.895" v="2645" actId="14100"/>
        <pc:sldMkLst>
          <pc:docMk/>
          <pc:sldMk cId="1034464317" sldId="287"/>
        </pc:sldMkLst>
        <pc:spChg chg="mod">
          <ac:chgData name="William Grey" userId="37b73424-c081-4fc2-b1af-363f4f3fd4f3" providerId="ADAL" clId="{F54F1DB7-5B5A-45C8-90F6-9F60658C3876}" dt="2018-11-07T12:00:02.232" v="2606" actId="20577"/>
          <ac:spMkLst>
            <pc:docMk/>
            <pc:sldMk cId="1034464317" sldId="287"/>
            <ac:spMk id="2" creationId="{36DA1633-E0AF-4CDC-B9E9-C443E84B5826}"/>
          </ac:spMkLst>
        </pc:spChg>
        <pc:picChg chg="add mod">
          <ac:chgData name="William Grey" userId="37b73424-c081-4fc2-b1af-363f4f3fd4f3" providerId="ADAL" clId="{F54F1DB7-5B5A-45C8-90F6-9F60658C3876}" dt="2018-11-07T12:06:26.895" v="2645" actId="14100"/>
          <ac:picMkLst>
            <pc:docMk/>
            <pc:sldMk cId="1034464317" sldId="287"/>
            <ac:picMk id="4" creationId="{A791A6D9-ABBF-433F-8251-9DDA3A9F4C67}"/>
          </ac:picMkLst>
        </pc:picChg>
      </pc:sldChg>
      <pc:sldChg chg="modSp add">
        <pc:chgData name="William Grey" userId="37b73424-c081-4fc2-b1af-363f4f3fd4f3" providerId="ADAL" clId="{F54F1DB7-5B5A-45C8-90F6-9F60658C3876}" dt="2018-11-09T14:27:03.978" v="5083" actId="313"/>
        <pc:sldMkLst>
          <pc:docMk/>
          <pc:sldMk cId="672910893" sldId="288"/>
        </pc:sldMkLst>
        <pc:spChg chg="mod">
          <ac:chgData name="William Grey" userId="37b73424-c081-4fc2-b1af-363f4f3fd4f3" providerId="ADAL" clId="{F54F1DB7-5B5A-45C8-90F6-9F60658C3876}" dt="2018-11-09T14:27:03.978" v="5083" actId="313"/>
          <ac:spMkLst>
            <pc:docMk/>
            <pc:sldMk cId="672910893" sldId="288"/>
            <ac:spMk id="3" creationId="{CDFB4A9D-CA49-47C0-A147-03AAE4103A20}"/>
          </ac:spMkLst>
        </pc:spChg>
      </pc:sldChg>
      <pc:sldChg chg="modSp add">
        <pc:chgData name="William Grey" userId="37b73424-c081-4fc2-b1af-363f4f3fd4f3" providerId="ADAL" clId="{F54F1DB7-5B5A-45C8-90F6-9F60658C3876}" dt="2018-11-07T11:57:09.244" v="2541" actId="27636"/>
        <pc:sldMkLst>
          <pc:docMk/>
          <pc:sldMk cId="1874022549" sldId="289"/>
        </pc:sldMkLst>
        <pc:spChg chg="mod">
          <ac:chgData name="William Grey" userId="37b73424-c081-4fc2-b1af-363f4f3fd4f3" providerId="ADAL" clId="{F54F1DB7-5B5A-45C8-90F6-9F60658C3876}" dt="2018-11-07T11:57:09.244" v="2541" actId="27636"/>
          <ac:spMkLst>
            <pc:docMk/>
            <pc:sldMk cId="1874022549" sldId="289"/>
            <ac:spMk id="3" creationId="{CDFB4A9D-CA49-47C0-A147-03AAE4103A20}"/>
          </ac:spMkLst>
        </pc:spChg>
      </pc:sldChg>
      <pc:sldChg chg="addSp modSp add ord">
        <pc:chgData name="William Grey" userId="37b73424-c081-4fc2-b1af-363f4f3fd4f3" providerId="ADAL" clId="{F54F1DB7-5B5A-45C8-90F6-9F60658C3876}" dt="2018-11-09T14:24:48.622" v="4946"/>
        <pc:sldMkLst>
          <pc:docMk/>
          <pc:sldMk cId="4014294458" sldId="290"/>
        </pc:sldMkLst>
        <pc:spChg chg="mod">
          <ac:chgData name="William Grey" userId="37b73424-c081-4fc2-b1af-363f4f3fd4f3" providerId="ADAL" clId="{F54F1DB7-5B5A-45C8-90F6-9F60658C3876}" dt="2018-11-07T12:13:33.160" v="2758" actId="20577"/>
          <ac:spMkLst>
            <pc:docMk/>
            <pc:sldMk cId="4014294458" sldId="290"/>
            <ac:spMk id="2" creationId="{13BC7E68-7DB8-48BF-93B9-DA13150CB366}"/>
          </ac:spMkLst>
        </pc:spChg>
        <pc:spChg chg="mod">
          <ac:chgData name="William Grey" userId="37b73424-c081-4fc2-b1af-363f4f3fd4f3" providerId="ADAL" clId="{F54F1DB7-5B5A-45C8-90F6-9F60658C3876}" dt="2018-11-07T12:13:49.029" v="2768" actId="20577"/>
          <ac:spMkLst>
            <pc:docMk/>
            <pc:sldMk cId="4014294458" sldId="290"/>
            <ac:spMk id="3" creationId="{CF0543FF-0CB2-4C73-B3AA-F76E05A6C6B5}"/>
          </ac:spMkLst>
        </pc:spChg>
        <pc:picChg chg="add mod">
          <ac:chgData name="William Grey" userId="37b73424-c081-4fc2-b1af-363f4f3fd4f3" providerId="ADAL" clId="{F54F1DB7-5B5A-45C8-90F6-9F60658C3876}" dt="2018-11-07T12:09:28.929" v="2649" actId="1076"/>
          <ac:picMkLst>
            <pc:docMk/>
            <pc:sldMk cId="4014294458" sldId="290"/>
            <ac:picMk id="4" creationId="{7735FBAC-79A3-4629-B872-BFD1E094167A}"/>
          </ac:picMkLst>
        </pc:picChg>
      </pc:sldChg>
      <pc:sldChg chg="add">
        <pc:chgData name="William Grey" userId="37b73424-c081-4fc2-b1af-363f4f3fd4f3" providerId="ADAL" clId="{F54F1DB7-5B5A-45C8-90F6-9F60658C3876}" dt="2018-11-07T12:06:34.042" v="2646"/>
        <pc:sldMkLst>
          <pc:docMk/>
          <pc:sldMk cId="1457338491" sldId="291"/>
        </pc:sldMkLst>
      </pc:sldChg>
      <pc:sldChg chg="modSp add">
        <pc:chgData name="William Grey" userId="37b73424-c081-4fc2-b1af-363f4f3fd4f3" providerId="ADAL" clId="{F54F1DB7-5B5A-45C8-90F6-9F60658C3876}" dt="2018-11-07T12:18:23.592" v="2850" actId="1076"/>
        <pc:sldMkLst>
          <pc:docMk/>
          <pc:sldMk cId="3876922968" sldId="292"/>
        </pc:sldMkLst>
        <pc:spChg chg="mod">
          <ac:chgData name="William Grey" userId="37b73424-c081-4fc2-b1af-363f4f3fd4f3" providerId="ADAL" clId="{F54F1DB7-5B5A-45C8-90F6-9F60658C3876}" dt="2018-11-07T12:18:23.592" v="2850" actId="1076"/>
          <ac:spMkLst>
            <pc:docMk/>
            <pc:sldMk cId="3876922968" sldId="292"/>
            <ac:spMk id="2" creationId="{EAD28AF7-CF25-48BA-B7D5-6C6E2E76843B}"/>
          </ac:spMkLst>
        </pc:spChg>
        <pc:spChg chg="mod">
          <ac:chgData name="William Grey" userId="37b73424-c081-4fc2-b1af-363f4f3fd4f3" providerId="ADAL" clId="{F54F1DB7-5B5A-45C8-90F6-9F60658C3876}" dt="2018-11-07T12:18:01.037" v="2822" actId="14100"/>
          <ac:spMkLst>
            <pc:docMk/>
            <pc:sldMk cId="3876922968" sldId="292"/>
            <ac:spMk id="3" creationId="{CDFB4A9D-CA49-47C0-A147-03AAE4103A20}"/>
          </ac:spMkLst>
        </pc:spChg>
      </pc:sldChg>
      <pc:sldChg chg="modSp add">
        <pc:chgData name="William Grey" userId="37b73424-c081-4fc2-b1af-363f4f3fd4f3" providerId="ADAL" clId="{F54F1DB7-5B5A-45C8-90F6-9F60658C3876}" dt="2018-11-07T12:22:17.941" v="2968" actId="20577"/>
        <pc:sldMkLst>
          <pc:docMk/>
          <pc:sldMk cId="2581696885" sldId="293"/>
        </pc:sldMkLst>
        <pc:spChg chg="mod">
          <ac:chgData name="William Grey" userId="37b73424-c081-4fc2-b1af-363f4f3fd4f3" providerId="ADAL" clId="{F54F1DB7-5B5A-45C8-90F6-9F60658C3876}" dt="2018-11-07T12:22:17.941" v="2968" actId="20577"/>
          <ac:spMkLst>
            <pc:docMk/>
            <pc:sldMk cId="2581696885" sldId="293"/>
            <ac:spMk id="2" creationId="{36BFFAC5-68E3-4BBF-B0CD-EBC5548AA46D}"/>
          </ac:spMkLst>
        </pc:spChg>
      </pc:sldChg>
      <pc:sldChg chg="modSp add">
        <pc:chgData name="William Grey" userId="37b73424-c081-4fc2-b1af-363f4f3fd4f3" providerId="ADAL" clId="{F54F1DB7-5B5A-45C8-90F6-9F60658C3876}" dt="2018-11-07T15:17:15.403" v="4940" actId="20577"/>
        <pc:sldMkLst>
          <pc:docMk/>
          <pc:sldMk cId="4074200904" sldId="294"/>
        </pc:sldMkLst>
        <pc:spChg chg="mod">
          <ac:chgData name="William Grey" userId="37b73424-c081-4fc2-b1af-363f4f3fd4f3" providerId="ADAL" clId="{F54F1DB7-5B5A-45C8-90F6-9F60658C3876}" dt="2018-11-07T12:22:33.405" v="2982" actId="20577"/>
          <ac:spMkLst>
            <pc:docMk/>
            <pc:sldMk cId="4074200904" sldId="294"/>
            <ac:spMk id="2" creationId="{B48E73C4-0B87-4BB2-A70F-104BB40BAB09}"/>
          </ac:spMkLst>
        </pc:spChg>
        <pc:spChg chg="mod">
          <ac:chgData name="William Grey" userId="37b73424-c081-4fc2-b1af-363f4f3fd4f3" providerId="ADAL" clId="{F54F1DB7-5B5A-45C8-90F6-9F60658C3876}" dt="2018-11-07T15:17:15.403" v="4940" actId="20577"/>
          <ac:spMkLst>
            <pc:docMk/>
            <pc:sldMk cId="4074200904" sldId="294"/>
            <ac:spMk id="3" creationId="{9B6FFA6E-15CB-49DE-8208-0A73B513657E}"/>
          </ac:spMkLst>
        </pc:spChg>
      </pc:sldChg>
      <pc:sldChg chg="modSp add">
        <pc:chgData name="William Grey" userId="37b73424-c081-4fc2-b1af-363f4f3fd4f3" providerId="ADAL" clId="{F54F1DB7-5B5A-45C8-90F6-9F60658C3876}" dt="2018-11-07T12:47:57.478" v="3520" actId="20577"/>
        <pc:sldMkLst>
          <pc:docMk/>
          <pc:sldMk cId="3358665511" sldId="295"/>
        </pc:sldMkLst>
        <pc:spChg chg="mod">
          <ac:chgData name="William Grey" userId="37b73424-c081-4fc2-b1af-363f4f3fd4f3" providerId="ADAL" clId="{F54F1DB7-5B5A-45C8-90F6-9F60658C3876}" dt="2018-11-07T12:47:57.478" v="3520" actId="20577"/>
          <ac:spMkLst>
            <pc:docMk/>
            <pc:sldMk cId="3358665511" sldId="295"/>
            <ac:spMk id="2" creationId="{469D9C7E-9B8F-456A-9D7D-CF2D23BCA635}"/>
          </ac:spMkLst>
        </pc:spChg>
      </pc:sldChg>
      <pc:sldChg chg="modSp add">
        <pc:chgData name="William Grey" userId="37b73424-c081-4fc2-b1af-363f4f3fd4f3" providerId="ADAL" clId="{F54F1DB7-5B5A-45C8-90F6-9F60658C3876}" dt="2018-11-07T12:35:29.813" v="3207" actId="20577"/>
        <pc:sldMkLst>
          <pc:docMk/>
          <pc:sldMk cId="1464531921" sldId="296"/>
        </pc:sldMkLst>
        <pc:spChg chg="mod">
          <ac:chgData name="William Grey" userId="37b73424-c081-4fc2-b1af-363f4f3fd4f3" providerId="ADAL" clId="{F54F1DB7-5B5A-45C8-90F6-9F60658C3876}" dt="2018-11-07T12:35:29.813" v="3207" actId="20577"/>
          <ac:spMkLst>
            <pc:docMk/>
            <pc:sldMk cId="1464531921" sldId="296"/>
            <ac:spMk id="2" creationId="{C5F02158-C907-46F7-8665-CE3A16D5C920}"/>
          </ac:spMkLst>
        </pc:spChg>
      </pc:sldChg>
      <pc:sldChg chg="modSp add">
        <pc:chgData name="William Grey" userId="37b73424-c081-4fc2-b1af-363f4f3fd4f3" providerId="ADAL" clId="{F54F1DB7-5B5A-45C8-90F6-9F60658C3876}" dt="2018-11-07T12:42:29.618" v="3325" actId="20577"/>
        <pc:sldMkLst>
          <pc:docMk/>
          <pc:sldMk cId="2570088561" sldId="297"/>
        </pc:sldMkLst>
        <pc:spChg chg="mod">
          <ac:chgData name="William Grey" userId="37b73424-c081-4fc2-b1af-363f4f3fd4f3" providerId="ADAL" clId="{F54F1DB7-5B5A-45C8-90F6-9F60658C3876}" dt="2018-11-07T12:36:00.197" v="3233" actId="20577"/>
          <ac:spMkLst>
            <pc:docMk/>
            <pc:sldMk cId="2570088561" sldId="297"/>
            <ac:spMk id="2" creationId="{AD325A14-8E3B-41B8-B986-A6905234D536}"/>
          </ac:spMkLst>
        </pc:spChg>
        <pc:spChg chg="mod">
          <ac:chgData name="William Grey" userId="37b73424-c081-4fc2-b1af-363f4f3fd4f3" providerId="ADAL" clId="{F54F1DB7-5B5A-45C8-90F6-9F60658C3876}" dt="2018-11-07T12:42:29.618" v="3325" actId="20577"/>
          <ac:spMkLst>
            <pc:docMk/>
            <pc:sldMk cId="2570088561" sldId="297"/>
            <ac:spMk id="3" creationId="{043AFDD3-16B2-4F3C-A696-D00B77AAC5B8}"/>
          </ac:spMkLst>
        </pc:spChg>
      </pc:sldChg>
      <pc:sldChg chg="addSp delSp modSp add">
        <pc:chgData name="William Grey" userId="37b73424-c081-4fc2-b1af-363f4f3fd4f3" providerId="ADAL" clId="{F54F1DB7-5B5A-45C8-90F6-9F60658C3876}" dt="2018-11-07T12:42:42.299" v="3326"/>
        <pc:sldMkLst>
          <pc:docMk/>
          <pc:sldMk cId="3677246841" sldId="298"/>
        </pc:sldMkLst>
        <pc:spChg chg="del">
          <ac:chgData name="William Grey" userId="37b73424-c081-4fc2-b1af-363f4f3fd4f3" providerId="ADAL" clId="{F54F1DB7-5B5A-45C8-90F6-9F60658C3876}" dt="2018-11-07T12:42:42.299" v="3326"/>
          <ac:spMkLst>
            <pc:docMk/>
            <pc:sldMk cId="3677246841" sldId="298"/>
            <ac:spMk id="2" creationId="{E4C6E86F-8EDB-4115-B344-5A810F29F1FF}"/>
          </ac:spMkLst>
        </pc:spChg>
        <pc:spChg chg="mod">
          <ac:chgData name="William Grey" userId="37b73424-c081-4fc2-b1af-363f4f3fd4f3" providerId="ADAL" clId="{F54F1DB7-5B5A-45C8-90F6-9F60658C3876}" dt="2018-11-07T12:42:07.920" v="3316" actId="14100"/>
          <ac:spMkLst>
            <pc:docMk/>
            <pc:sldMk cId="3677246841" sldId="298"/>
            <ac:spMk id="3" creationId="{06AF0CFF-2734-4C73-A47F-EA81E2AB51B1}"/>
          </ac:spMkLst>
        </pc:spChg>
        <pc:spChg chg="add">
          <ac:chgData name="William Grey" userId="37b73424-c081-4fc2-b1af-363f4f3fd4f3" providerId="ADAL" clId="{F54F1DB7-5B5A-45C8-90F6-9F60658C3876}" dt="2018-11-07T12:42:42.299" v="3326"/>
          <ac:spMkLst>
            <pc:docMk/>
            <pc:sldMk cId="3677246841" sldId="298"/>
            <ac:spMk id="4" creationId="{FB549324-A58C-4FD8-A235-7314A0610AB0}"/>
          </ac:spMkLst>
        </pc:spChg>
      </pc:sldChg>
      <pc:sldChg chg="addSp modSp add">
        <pc:chgData name="William Grey" userId="37b73424-c081-4fc2-b1af-363f4f3fd4f3" providerId="ADAL" clId="{F54F1DB7-5B5A-45C8-90F6-9F60658C3876}" dt="2018-11-07T12:45:03.589" v="3355" actId="1076"/>
        <pc:sldMkLst>
          <pc:docMk/>
          <pc:sldMk cId="2059362347" sldId="299"/>
        </pc:sldMkLst>
        <pc:spChg chg="mod">
          <ac:chgData name="William Grey" userId="37b73424-c081-4fc2-b1af-363f4f3fd4f3" providerId="ADAL" clId="{F54F1DB7-5B5A-45C8-90F6-9F60658C3876}" dt="2018-11-07T12:43:10.673" v="3353" actId="20577"/>
          <ac:spMkLst>
            <pc:docMk/>
            <pc:sldMk cId="2059362347" sldId="299"/>
            <ac:spMk id="2" creationId="{FEF1D44B-7AD2-43B7-A902-BA2AFAC27150}"/>
          </ac:spMkLst>
        </pc:spChg>
        <pc:picChg chg="add mod">
          <ac:chgData name="William Grey" userId="37b73424-c081-4fc2-b1af-363f4f3fd4f3" providerId="ADAL" clId="{F54F1DB7-5B5A-45C8-90F6-9F60658C3876}" dt="2018-11-07T12:45:03.589" v="3355" actId="1076"/>
          <ac:picMkLst>
            <pc:docMk/>
            <pc:sldMk cId="2059362347" sldId="299"/>
            <ac:picMk id="4" creationId="{9435FFDD-0709-4D5E-97F5-6B369932ED74}"/>
          </ac:picMkLst>
        </pc:picChg>
      </pc:sldChg>
      <pc:sldChg chg="modSp add">
        <pc:chgData name="William Grey" userId="37b73424-c081-4fc2-b1af-363f4f3fd4f3" providerId="ADAL" clId="{F54F1DB7-5B5A-45C8-90F6-9F60658C3876}" dt="2018-11-07T15:01:22.326" v="4564" actId="20577"/>
        <pc:sldMkLst>
          <pc:docMk/>
          <pc:sldMk cId="1047755043" sldId="302"/>
        </pc:sldMkLst>
        <pc:spChg chg="mod">
          <ac:chgData name="William Grey" userId="37b73424-c081-4fc2-b1af-363f4f3fd4f3" providerId="ADAL" clId="{F54F1DB7-5B5A-45C8-90F6-9F60658C3876}" dt="2018-11-07T12:46:40.315" v="3375" actId="20577"/>
          <ac:spMkLst>
            <pc:docMk/>
            <pc:sldMk cId="1047755043" sldId="302"/>
            <ac:spMk id="2" creationId="{15B99DB5-ED53-4E5D-88F5-C0A61B4C07C1}"/>
          </ac:spMkLst>
        </pc:spChg>
        <pc:spChg chg="mod">
          <ac:chgData name="William Grey" userId="37b73424-c081-4fc2-b1af-363f4f3fd4f3" providerId="ADAL" clId="{F54F1DB7-5B5A-45C8-90F6-9F60658C3876}" dt="2018-11-07T15:01:22.326" v="4564" actId="20577"/>
          <ac:spMkLst>
            <pc:docMk/>
            <pc:sldMk cId="1047755043" sldId="302"/>
            <ac:spMk id="3" creationId="{7659C294-A273-4A29-96E9-A690DA389F8C}"/>
          </ac:spMkLst>
        </pc:spChg>
      </pc:sldChg>
      <pc:sldChg chg="modSp add">
        <pc:chgData name="William Grey" userId="37b73424-c081-4fc2-b1af-363f4f3fd4f3" providerId="ADAL" clId="{F54F1DB7-5B5A-45C8-90F6-9F60658C3876}" dt="2018-11-07T13:20:19.087" v="4101" actId="20577"/>
        <pc:sldMkLst>
          <pc:docMk/>
          <pc:sldMk cId="1569585779" sldId="303"/>
        </pc:sldMkLst>
        <pc:spChg chg="mod">
          <ac:chgData name="William Grey" userId="37b73424-c081-4fc2-b1af-363f4f3fd4f3" providerId="ADAL" clId="{F54F1DB7-5B5A-45C8-90F6-9F60658C3876}" dt="2018-11-07T13:20:19.087" v="4101" actId="20577"/>
          <ac:spMkLst>
            <pc:docMk/>
            <pc:sldMk cId="1569585779" sldId="303"/>
            <ac:spMk id="2" creationId="{D1125C14-4A8E-4C05-BF34-6E8D046C8F83}"/>
          </ac:spMkLst>
        </pc:spChg>
        <pc:spChg chg="mod">
          <ac:chgData name="William Grey" userId="37b73424-c081-4fc2-b1af-363f4f3fd4f3" providerId="ADAL" clId="{F54F1DB7-5B5A-45C8-90F6-9F60658C3876}" dt="2018-11-07T13:20:05.682" v="4099" actId="27636"/>
          <ac:spMkLst>
            <pc:docMk/>
            <pc:sldMk cId="1569585779" sldId="303"/>
            <ac:spMk id="3" creationId="{5EC4E486-7E19-4526-8F59-F53BDEF0F538}"/>
          </ac:spMkLst>
        </pc:spChg>
      </pc:sldChg>
      <pc:sldChg chg="addSp modSp add">
        <pc:chgData name="William Grey" userId="37b73424-c081-4fc2-b1af-363f4f3fd4f3" providerId="ADAL" clId="{F54F1DB7-5B5A-45C8-90F6-9F60658C3876}" dt="2018-11-07T13:23:20.395" v="4283" actId="20577"/>
        <pc:sldMkLst>
          <pc:docMk/>
          <pc:sldMk cId="3174311413" sldId="304"/>
        </pc:sldMkLst>
        <pc:spChg chg="mod">
          <ac:chgData name="William Grey" userId="37b73424-c081-4fc2-b1af-363f4f3fd4f3" providerId="ADAL" clId="{F54F1DB7-5B5A-45C8-90F6-9F60658C3876}" dt="2018-11-07T13:21:04.289" v="4116" actId="20577"/>
          <ac:spMkLst>
            <pc:docMk/>
            <pc:sldMk cId="3174311413" sldId="304"/>
            <ac:spMk id="2" creationId="{B3E62F6E-9F98-4526-9AE8-D002D3DFFF08}"/>
          </ac:spMkLst>
        </pc:spChg>
        <pc:spChg chg="mod">
          <ac:chgData name="William Grey" userId="37b73424-c081-4fc2-b1af-363f4f3fd4f3" providerId="ADAL" clId="{F54F1DB7-5B5A-45C8-90F6-9F60658C3876}" dt="2018-11-07T13:23:20.395" v="4283" actId="20577"/>
          <ac:spMkLst>
            <pc:docMk/>
            <pc:sldMk cId="3174311413" sldId="304"/>
            <ac:spMk id="3" creationId="{72D52259-397E-447E-9EA1-B3C2EF49461F}"/>
          </ac:spMkLst>
        </pc:spChg>
        <pc:picChg chg="add mod">
          <ac:chgData name="William Grey" userId="37b73424-c081-4fc2-b1af-363f4f3fd4f3" providerId="ADAL" clId="{F54F1DB7-5B5A-45C8-90F6-9F60658C3876}" dt="2018-11-07T13:21:47.471" v="4120" actId="1076"/>
          <ac:picMkLst>
            <pc:docMk/>
            <pc:sldMk cId="3174311413" sldId="304"/>
            <ac:picMk id="4" creationId="{B4CE209F-8FC8-4251-8277-9A1CDF78F5A2}"/>
          </ac:picMkLst>
        </pc:picChg>
      </pc:sldChg>
      <pc:sldChg chg="addSp delSp modSp add">
        <pc:chgData name="William Grey" userId="37b73424-c081-4fc2-b1af-363f4f3fd4f3" providerId="ADAL" clId="{F54F1DB7-5B5A-45C8-90F6-9F60658C3876}" dt="2018-11-07T14:51:22.849" v="4308" actId="20577"/>
        <pc:sldMkLst>
          <pc:docMk/>
          <pc:sldMk cId="2250102499" sldId="305"/>
        </pc:sldMkLst>
        <pc:spChg chg="mod">
          <ac:chgData name="William Grey" userId="37b73424-c081-4fc2-b1af-363f4f3fd4f3" providerId="ADAL" clId="{F54F1DB7-5B5A-45C8-90F6-9F60658C3876}" dt="2018-11-07T14:51:22.849" v="4308" actId="20577"/>
          <ac:spMkLst>
            <pc:docMk/>
            <pc:sldMk cId="2250102499" sldId="305"/>
            <ac:spMk id="2" creationId="{D37FFDFD-C5DF-42CC-96B2-4C4A8286BCB1}"/>
          </ac:spMkLst>
        </pc:spChg>
        <pc:spChg chg="del">
          <ac:chgData name="William Grey" userId="37b73424-c081-4fc2-b1af-363f4f3fd4f3" providerId="ADAL" clId="{F54F1DB7-5B5A-45C8-90F6-9F60658C3876}" dt="2018-11-07T14:51:01.244" v="4285" actId="931"/>
          <ac:spMkLst>
            <pc:docMk/>
            <pc:sldMk cId="2250102499" sldId="305"/>
            <ac:spMk id="3" creationId="{4C5EA6F4-9DE4-49E1-B0D1-8E5368901D06}"/>
          </ac:spMkLst>
        </pc:spChg>
        <pc:picChg chg="add mod">
          <ac:chgData name="William Grey" userId="37b73424-c081-4fc2-b1af-363f4f3fd4f3" providerId="ADAL" clId="{F54F1DB7-5B5A-45C8-90F6-9F60658C3876}" dt="2018-11-07T14:51:17.154" v="4290" actId="1076"/>
          <ac:picMkLst>
            <pc:docMk/>
            <pc:sldMk cId="2250102499" sldId="305"/>
            <ac:picMk id="5" creationId="{907A61E9-CE7F-45D1-AA91-8A89BBFDD152}"/>
          </ac:picMkLst>
        </pc:picChg>
      </pc:sldChg>
      <pc:sldChg chg="modSp add">
        <pc:chgData name="William Grey" userId="37b73424-c081-4fc2-b1af-363f4f3fd4f3" providerId="ADAL" clId="{F54F1DB7-5B5A-45C8-90F6-9F60658C3876}" dt="2018-11-07T14:54:50.860" v="4421" actId="12"/>
        <pc:sldMkLst>
          <pc:docMk/>
          <pc:sldMk cId="3659113793" sldId="306"/>
        </pc:sldMkLst>
        <pc:spChg chg="mod">
          <ac:chgData name="William Grey" userId="37b73424-c081-4fc2-b1af-363f4f3fd4f3" providerId="ADAL" clId="{F54F1DB7-5B5A-45C8-90F6-9F60658C3876}" dt="2018-11-07T14:52:03.159" v="4365" actId="20577"/>
          <ac:spMkLst>
            <pc:docMk/>
            <pc:sldMk cId="3659113793" sldId="306"/>
            <ac:spMk id="2" creationId="{8C152BFB-8CCE-48AE-9AB3-ACE4F28005C5}"/>
          </ac:spMkLst>
        </pc:spChg>
        <pc:spChg chg="mod">
          <ac:chgData name="William Grey" userId="37b73424-c081-4fc2-b1af-363f4f3fd4f3" providerId="ADAL" clId="{F54F1DB7-5B5A-45C8-90F6-9F60658C3876}" dt="2018-11-07T14:54:50.860" v="4421" actId="12"/>
          <ac:spMkLst>
            <pc:docMk/>
            <pc:sldMk cId="3659113793" sldId="306"/>
            <ac:spMk id="3" creationId="{92950697-8DA6-427E-BE53-710CBBE48E94}"/>
          </ac:spMkLst>
        </pc:spChg>
      </pc:sldChg>
      <pc:sldChg chg="modSp add">
        <pc:chgData name="William Grey" userId="37b73424-c081-4fc2-b1af-363f4f3fd4f3" providerId="ADAL" clId="{F54F1DB7-5B5A-45C8-90F6-9F60658C3876}" dt="2018-11-07T14:59:46.317" v="4509" actId="1076"/>
        <pc:sldMkLst>
          <pc:docMk/>
          <pc:sldMk cId="2719846270" sldId="307"/>
        </pc:sldMkLst>
        <pc:spChg chg="mod">
          <ac:chgData name="William Grey" userId="37b73424-c081-4fc2-b1af-363f4f3fd4f3" providerId="ADAL" clId="{F54F1DB7-5B5A-45C8-90F6-9F60658C3876}" dt="2018-11-07T14:55:21.659" v="4450" actId="20577"/>
          <ac:spMkLst>
            <pc:docMk/>
            <pc:sldMk cId="2719846270" sldId="307"/>
            <ac:spMk id="2" creationId="{8AAD8DE8-58E1-409A-B1AA-20D7DDA1028E}"/>
          </ac:spMkLst>
        </pc:spChg>
        <pc:spChg chg="mod">
          <ac:chgData name="William Grey" userId="37b73424-c081-4fc2-b1af-363f4f3fd4f3" providerId="ADAL" clId="{F54F1DB7-5B5A-45C8-90F6-9F60658C3876}" dt="2018-11-07T14:59:46.317" v="4509" actId="1076"/>
          <ac:spMkLst>
            <pc:docMk/>
            <pc:sldMk cId="2719846270" sldId="307"/>
            <ac:spMk id="3" creationId="{297BEBB3-FB0D-4FF9-AFC1-AA6102C9FFCB}"/>
          </ac:spMkLst>
        </pc:spChg>
      </pc:sldChg>
      <pc:sldChg chg="modSp add">
        <pc:chgData name="William Grey" userId="37b73424-c081-4fc2-b1af-363f4f3fd4f3" providerId="ADAL" clId="{F54F1DB7-5B5A-45C8-90F6-9F60658C3876}" dt="2018-11-07T15:07:26.395" v="4865" actId="27636"/>
        <pc:sldMkLst>
          <pc:docMk/>
          <pc:sldMk cId="3285578787" sldId="308"/>
        </pc:sldMkLst>
        <pc:spChg chg="mod">
          <ac:chgData name="William Grey" userId="37b73424-c081-4fc2-b1af-363f4f3fd4f3" providerId="ADAL" clId="{F54F1DB7-5B5A-45C8-90F6-9F60658C3876}" dt="2018-11-07T14:59:58.516" v="4544" actId="20577"/>
          <ac:spMkLst>
            <pc:docMk/>
            <pc:sldMk cId="3285578787" sldId="308"/>
            <ac:spMk id="2" creationId="{F0675313-44FD-4881-A5F2-97E1AA3A2CDF}"/>
          </ac:spMkLst>
        </pc:spChg>
        <pc:spChg chg="mod">
          <ac:chgData name="William Grey" userId="37b73424-c081-4fc2-b1af-363f4f3fd4f3" providerId="ADAL" clId="{F54F1DB7-5B5A-45C8-90F6-9F60658C3876}" dt="2018-11-07T15:07:26.395" v="4865" actId="27636"/>
          <ac:spMkLst>
            <pc:docMk/>
            <pc:sldMk cId="3285578787" sldId="308"/>
            <ac:spMk id="3" creationId="{8496782E-1297-4002-A0BE-126F016BBC32}"/>
          </ac:spMkLst>
        </pc:spChg>
      </pc:sldChg>
      <pc:sldChg chg="modSp add">
        <pc:chgData name="William Grey" userId="37b73424-c081-4fc2-b1af-363f4f3fd4f3" providerId="ADAL" clId="{F54F1DB7-5B5A-45C8-90F6-9F60658C3876}" dt="2018-11-07T15:08:14.972" v="4902" actId="20577"/>
        <pc:sldMkLst>
          <pc:docMk/>
          <pc:sldMk cId="2871341611" sldId="309"/>
        </pc:sldMkLst>
        <pc:spChg chg="mod">
          <ac:chgData name="William Grey" userId="37b73424-c081-4fc2-b1af-363f4f3fd4f3" providerId="ADAL" clId="{F54F1DB7-5B5A-45C8-90F6-9F60658C3876}" dt="2018-11-07T15:01:46.308" v="4579" actId="20577"/>
          <ac:spMkLst>
            <pc:docMk/>
            <pc:sldMk cId="2871341611" sldId="309"/>
            <ac:spMk id="2" creationId="{B977D7DA-A74E-4F74-BFCC-2EB77EC4C97F}"/>
          </ac:spMkLst>
        </pc:spChg>
        <pc:spChg chg="mod">
          <ac:chgData name="William Grey" userId="37b73424-c081-4fc2-b1af-363f4f3fd4f3" providerId="ADAL" clId="{F54F1DB7-5B5A-45C8-90F6-9F60658C3876}" dt="2018-11-07T15:08:14.972" v="4902" actId="20577"/>
          <ac:spMkLst>
            <pc:docMk/>
            <pc:sldMk cId="2871341611" sldId="309"/>
            <ac:spMk id="3" creationId="{1CA044B5-C1EF-4CD4-B731-C4572B659038}"/>
          </ac:spMkLst>
        </pc:spChg>
      </pc:sldChg>
    </pc:docChg>
  </pc:docChgLst>
  <pc:docChgLst>
    <pc:chgData name="William Grey" userId="37b73424-c081-4fc2-b1af-363f4f3fd4f3" providerId="ADAL" clId="{AF5D9513-85B9-4003-8078-5D0EFE84BC7D}"/>
    <pc:docChg chg="custSel modSld">
      <pc:chgData name="William Grey" userId="37b73424-c081-4fc2-b1af-363f4f3fd4f3" providerId="ADAL" clId="{AF5D9513-85B9-4003-8078-5D0EFE84BC7D}" dt="2018-11-30T15:22:17.018" v="338" actId="2711"/>
      <pc:docMkLst>
        <pc:docMk/>
      </pc:docMkLst>
      <pc:sldChg chg="modSp">
        <pc:chgData name="William Grey" userId="37b73424-c081-4fc2-b1af-363f4f3fd4f3" providerId="ADAL" clId="{AF5D9513-85B9-4003-8078-5D0EFE84BC7D}" dt="2018-11-30T15:20:12.445" v="234" actId="20577"/>
        <pc:sldMkLst>
          <pc:docMk/>
          <pc:sldMk cId="2103315287" sldId="281"/>
        </pc:sldMkLst>
        <pc:spChg chg="mod">
          <ac:chgData name="William Grey" userId="37b73424-c081-4fc2-b1af-363f4f3fd4f3" providerId="ADAL" clId="{AF5D9513-85B9-4003-8078-5D0EFE84BC7D}" dt="2018-11-30T15:20:12.445" v="234" actId="20577"/>
          <ac:spMkLst>
            <pc:docMk/>
            <pc:sldMk cId="2103315287" sldId="281"/>
            <ac:spMk id="3" creationId="{D6008274-0FC9-4366-98B9-CBA5E6C7BA06}"/>
          </ac:spMkLst>
        </pc:spChg>
      </pc:sldChg>
      <pc:sldChg chg="modSp">
        <pc:chgData name="William Grey" userId="37b73424-c081-4fc2-b1af-363f4f3fd4f3" providerId="ADAL" clId="{AF5D9513-85B9-4003-8078-5D0EFE84BC7D}" dt="2018-11-30T15:21:39.819" v="337" actId="20577"/>
        <pc:sldMkLst>
          <pc:docMk/>
          <pc:sldMk cId="3746994545" sldId="283"/>
        </pc:sldMkLst>
        <pc:spChg chg="mod">
          <ac:chgData name="William Grey" userId="37b73424-c081-4fc2-b1af-363f4f3fd4f3" providerId="ADAL" clId="{AF5D9513-85B9-4003-8078-5D0EFE84BC7D}" dt="2018-11-30T15:21:39.819" v="337" actId="20577"/>
          <ac:spMkLst>
            <pc:docMk/>
            <pc:sldMk cId="3746994545" sldId="283"/>
            <ac:spMk id="3" creationId="{C4BE3B88-9717-4682-B969-5A6795EFFFCB}"/>
          </ac:spMkLst>
        </pc:spChg>
      </pc:sldChg>
      <pc:sldChg chg="modSp">
        <pc:chgData name="William Grey" userId="37b73424-c081-4fc2-b1af-363f4f3fd4f3" providerId="ADAL" clId="{AF5D9513-85B9-4003-8078-5D0EFE84BC7D}" dt="2018-11-30T15:22:17.018" v="338" actId="2711"/>
        <pc:sldMkLst>
          <pc:docMk/>
          <pc:sldMk cId="4014294458" sldId="290"/>
        </pc:sldMkLst>
        <pc:spChg chg="mod">
          <ac:chgData name="William Grey" userId="37b73424-c081-4fc2-b1af-363f4f3fd4f3" providerId="ADAL" clId="{AF5D9513-85B9-4003-8078-5D0EFE84BC7D}" dt="2018-11-30T15:22:17.018" v="338" actId="2711"/>
          <ac:spMkLst>
            <pc:docMk/>
            <pc:sldMk cId="4014294458" sldId="290"/>
            <ac:spMk id="3" creationId="{CF0543FF-0CB2-4C73-B3AA-F76E05A6C6B5}"/>
          </ac:spMkLst>
        </pc:spChg>
      </pc:sldChg>
    </pc:docChg>
  </pc:docChgLst>
  <pc:docChgLst>
    <pc:chgData name="William Grey" userId="37b73424-c081-4fc2-b1af-363f4f3fd4f3" providerId="ADAL" clId="{830A8B1F-5DD7-4DC9-B426-4F72A892BF10}"/>
    <pc:docChg chg="custSel addSld modSld">
      <pc:chgData name="William Grey" userId="37b73424-c081-4fc2-b1af-363f4f3fd4f3" providerId="ADAL" clId="{830A8B1F-5DD7-4DC9-B426-4F72A892BF10}" dt="2018-11-02T21:23:06.836" v="182" actId="114"/>
      <pc:docMkLst>
        <pc:docMk/>
      </pc:docMkLst>
    </pc:docChg>
  </pc:docChgLst>
  <pc:docChgLst>
    <pc:chgData name="William Grey" userId="37b73424-c081-4fc2-b1af-363f4f3fd4f3" providerId="ADAL" clId="{C6B06A63-49CA-457F-930B-080C2B7BAD03}"/>
    <pc:docChg chg="undo custSel addSld delSld modSld sldOrd">
      <pc:chgData name="William Grey" userId="37b73424-c081-4fc2-b1af-363f4f3fd4f3" providerId="ADAL" clId="{C6B06A63-49CA-457F-930B-080C2B7BAD03}" dt="2018-09-29T21:14:31.611" v="1700" actId="27636"/>
      <pc:docMkLst>
        <pc:docMk/>
      </pc:docMkLst>
    </pc:docChg>
  </pc:docChgLst>
  <pc:docChgLst>
    <pc:chgData name="William Grey" userId="37b73424-c081-4fc2-b1af-363f4f3fd4f3" providerId="ADAL" clId="{B7F1B8E8-13E0-4EAE-B4FD-95F5D52D306E}"/>
    <pc:docChg chg="undo custSel addSld delSld modSld">
      <pc:chgData name="William Grey" userId="37b73424-c081-4fc2-b1af-363f4f3fd4f3" providerId="ADAL" clId="{B7F1B8E8-13E0-4EAE-B4FD-95F5D52D306E}" dt="2018-09-28T09:27:50.655" v="1730" actId="20577"/>
      <pc:docMkLst>
        <pc:docMk/>
      </pc:docMkLst>
      <pc:sldChg chg="modSp">
        <pc:chgData name="William Grey" userId="37b73424-c081-4fc2-b1af-363f4f3fd4f3" providerId="ADAL" clId="{B7F1B8E8-13E0-4EAE-B4FD-95F5D52D306E}" dt="2018-09-28T07:49:30.925" v="397" actId="20577"/>
        <pc:sldMkLst>
          <pc:docMk/>
          <pc:sldMk cId="222047521" sldId="280"/>
        </pc:sldMkLst>
        <pc:spChg chg="mod">
          <ac:chgData name="William Grey" userId="37b73424-c081-4fc2-b1af-363f4f3fd4f3" providerId="ADAL" clId="{B7F1B8E8-13E0-4EAE-B4FD-95F5D52D306E}" dt="2018-09-28T07:42:15.799" v="31" actId="20577"/>
          <ac:spMkLst>
            <pc:docMk/>
            <pc:sldMk cId="222047521" sldId="280"/>
            <ac:spMk id="2" creationId="{00000000-0000-0000-0000-000000000000}"/>
          </ac:spMkLst>
        </pc:spChg>
        <pc:spChg chg="mod">
          <ac:chgData name="William Grey" userId="37b73424-c081-4fc2-b1af-363f4f3fd4f3" providerId="ADAL" clId="{B7F1B8E8-13E0-4EAE-B4FD-95F5D52D306E}" dt="2018-09-28T07:49:30.925" v="397" actId="20577"/>
          <ac:spMkLst>
            <pc:docMk/>
            <pc:sldMk cId="222047521" sldId="280"/>
            <ac:spMk id="3" creationId="{00000000-0000-0000-0000-000000000000}"/>
          </ac:spMkLst>
        </pc:spChg>
      </pc:sldChg>
    </pc:docChg>
  </pc:docChgLst>
  <pc:docChgLst>
    <pc:chgData name="William Grey" userId="37b73424-c081-4fc2-b1af-363f4f3fd4f3" providerId="ADAL" clId="{D68F1B82-3886-457F-AD15-55D23B3BCD83}"/>
    <pc:docChg chg="undo custSel addSld delSld modSld sldOrd">
      <pc:chgData name="William Grey" userId="37b73424-c081-4fc2-b1af-363f4f3fd4f3" providerId="ADAL" clId="{D68F1B82-3886-457F-AD15-55D23B3BCD83}" dt="2023-02-02T14:58:03.802" v="2395"/>
      <pc:docMkLst>
        <pc:docMk/>
      </pc:docMkLst>
      <pc:sldChg chg="modSp mod">
        <pc:chgData name="William Grey" userId="37b73424-c081-4fc2-b1af-363f4f3fd4f3" providerId="ADAL" clId="{D68F1B82-3886-457F-AD15-55D23B3BCD83}" dt="2023-02-02T13:46:15.269" v="26" actId="21"/>
        <pc:sldMkLst>
          <pc:docMk/>
          <pc:sldMk cId="222047521" sldId="280"/>
        </pc:sldMkLst>
        <pc:spChg chg="mod">
          <ac:chgData name="William Grey" userId="37b73424-c081-4fc2-b1af-363f4f3fd4f3" providerId="ADAL" clId="{D68F1B82-3886-457F-AD15-55D23B3BCD83}" dt="2023-01-16T20:53:03.816" v="0"/>
          <ac:spMkLst>
            <pc:docMk/>
            <pc:sldMk cId="222047521" sldId="280"/>
            <ac:spMk id="2" creationId="{00000000-0000-0000-0000-000000000000}"/>
          </ac:spMkLst>
        </pc:spChg>
        <pc:spChg chg="mod">
          <ac:chgData name="William Grey" userId="37b73424-c081-4fc2-b1af-363f4f3fd4f3" providerId="ADAL" clId="{D68F1B82-3886-457F-AD15-55D23B3BCD83}" dt="2023-02-02T13:46:15.269" v="26" actId="21"/>
          <ac:spMkLst>
            <pc:docMk/>
            <pc:sldMk cId="222047521" sldId="280"/>
            <ac:spMk id="3" creationId="{00000000-0000-0000-0000-000000000000}"/>
          </ac:spMkLst>
        </pc:spChg>
      </pc:sldChg>
      <pc:sldChg chg="modSp del mod">
        <pc:chgData name="William Grey" userId="37b73424-c081-4fc2-b1af-363f4f3fd4f3" providerId="ADAL" clId="{D68F1B82-3886-457F-AD15-55D23B3BCD83}" dt="2023-02-02T13:56:05.225" v="404" actId="47"/>
        <pc:sldMkLst>
          <pc:docMk/>
          <pc:sldMk cId="2103315287" sldId="281"/>
        </pc:sldMkLst>
        <pc:spChg chg="mod">
          <ac:chgData name="William Grey" userId="37b73424-c081-4fc2-b1af-363f4f3fd4f3" providerId="ADAL" clId="{D68F1B82-3886-457F-AD15-55D23B3BCD83}" dt="2023-01-16T20:53:03.874" v="1" actId="27636"/>
          <ac:spMkLst>
            <pc:docMk/>
            <pc:sldMk cId="2103315287" sldId="281"/>
            <ac:spMk id="2" creationId="{7FC1A60A-C658-436A-AD3A-4EEDB8B1AD8D}"/>
          </ac:spMkLst>
        </pc:spChg>
        <pc:spChg chg="mod">
          <ac:chgData name="William Grey" userId="37b73424-c081-4fc2-b1af-363f4f3fd4f3" providerId="ADAL" clId="{D68F1B82-3886-457F-AD15-55D23B3BCD83}" dt="2023-02-02T13:47:55.503" v="81" actId="21"/>
          <ac:spMkLst>
            <pc:docMk/>
            <pc:sldMk cId="2103315287" sldId="281"/>
            <ac:spMk id="3" creationId="{D6008274-0FC9-4366-98B9-CBA5E6C7BA06}"/>
          </ac:spMkLst>
        </pc:spChg>
      </pc:sldChg>
      <pc:sldChg chg="modSp mod">
        <pc:chgData name="William Grey" userId="37b73424-c081-4fc2-b1af-363f4f3fd4f3" providerId="ADAL" clId="{D68F1B82-3886-457F-AD15-55D23B3BCD83}" dt="2023-02-02T13:56:22.356" v="424" actId="5793"/>
        <pc:sldMkLst>
          <pc:docMk/>
          <pc:sldMk cId="3877833729" sldId="282"/>
        </pc:sldMkLst>
        <pc:spChg chg="mod">
          <ac:chgData name="William Grey" userId="37b73424-c081-4fc2-b1af-363f4f3fd4f3" providerId="ADAL" clId="{D68F1B82-3886-457F-AD15-55D23B3BCD83}" dt="2023-01-16T20:53:03.880" v="2" actId="27636"/>
          <ac:spMkLst>
            <pc:docMk/>
            <pc:sldMk cId="3877833729" sldId="282"/>
            <ac:spMk id="2" creationId="{ED5750CD-474A-47A7-BBA8-DDB620DBA1BE}"/>
          </ac:spMkLst>
        </pc:spChg>
        <pc:spChg chg="mod">
          <ac:chgData name="William Grey" userId="37b73424-c081-4fc2-b1af-363f4f3fd4f3" providerId="ADAL" clId="{D68F1B82-3886-457F-AD15-55D23B3BCD83}" dt="2023-02-02T13:56:22.356" v="424" actId="5793"/>
          <ac:spMkLst>
            <pc:docMk/>
            <pc:sldMk cId="3877833729" sldId="282"/>
            <ac:spMk id="3" creationId="{D3E756EF-3ADB-4E42-AB11-E8A4B2485391}"/>
          </ac:spMkLst>
        </pc:spChg>
      </pc:sldChg>
      <pc:sldChg chg="addSp modSp mod">
        <pc:chgData name="William Grey" userId="37b73424-c081-4fc2-b1af-363f4f3fd4f3" providerId="ADAL" clId="{D68F1B82-3886-457F-AD15-55D23B3BCD83}" dt="2023-02-02T14:05:04.680" v="546" actId="1076"/>
        <pc:sldMkLst>
          <pc:docMk/>
          <pc:sldMk cId="3746994545" sldId="283"/>
        </pc:sldMkLst>
        <pc:spChg chg="mod">
          <ac:chgData name="William Grey" userId="37b73424-c081-4fc2-b1af-363f4f3fd4f3" providerId="ADAL" clId="{D68F1B82-3886-457F-AD15-55D23B3BCD83}" dt="2023-01-16T20:53:03.887" v="3" actId="27636"/>
          <ac:spMkLst>
            <pc:docMk/>
            <pc:sldMk cId="3746994545" sldId="283"/>
            <ac:spMk id="2" creationId="{59BEE95C-8181-4213-833E-BF7523A33333}"/>
          </ac:spMkLst>
        </pc:spChg>
        <pc:spChg chg="mod">
          <ac:chgData name="William Grey" userId="37b73424-c081-4fc2-b1af-363f4f3fd4f3" providerId="ADAL" clId="{D68F1B82-3886-457F-AD15-55D23B3BCD83}" dt="2023-02-02T14:05:04.680" v="546" actId="1076"/>
          <ac:spMkLst>
            <pc:docMk/>
            <pc:sldMk cId="3746994545" sldId="283"/>
            <ac:spMk id="3" creationId="{C4BE3B88-9717-4682-B969-5A6795EFFFCB}"/>
          </ac:spMkLst>
        </pc:spChg>
        <pc:picChg chg="add mod">
          <ac:chgData name="William Grey" userId="37b73424-c081-4fc2-b1af-363f4f3fd4f3" providerId="ADAL" clId="{D68F1B82-3886-457F-AD15-55D23B3BCD83}" dt="2023-02-02T14:03:34.742" v="442" actId="14100"/>
          <ac:picMkLst>
            <pc:docMk/>
            <pc:sldMk cId="3746994545" sldId="283"/>
            <ac:picMk id="5" creationId="{580D5AD0-3521-4AB6-B209-2997213782F4}"/>
          </ac:picMkLst>
        </pc:picChg>
      </pc:sldChg>
      <pc:sldChg chg="addSp delSp modSp mod">
        <pc:chgData name="William Grey" userId="37b73424-c081-4fc2-b1af-363f4f3fd4f3" providerId="ADAL" clId="{D68F1B82-3886-457F-AD15-55D23B3BCD83}" dt="2023-02-02T14:27:21.484" v="1338" actId="22"/>
        <pc:sldMkLst>
          <pc:docMk/>
          <pc:sldMk cId="1100822037" sldId="284"/>
        </pc:sldMkLst>
        <pc:spChg chg="mod">
          <ac:chgData name="William Grey" userId="37b73424-c081-4fc2-b1af-363f4f3fd4f3" providerId="ADAL" clId="{D68F1B82-3886-457F-AD15-55D23B3BCD83}" dt="2023-02-02T14:15:02.050" v="1069" actId="20577"/>
          <ac:spMkLst>
            <pc:docMk/>
            <pc:sldMk cId="1100822037" sldId="284"/>
            <ac:spMk id="2" creationId="{FC69CDDB-3218-4BBA-9E4F-7FDAD54D1556}"/>
          </ac:spMkLst>
        </pc:spChg>
        <pc:spChg chg="mod">
          <ac:chgData name="William Grey" userId="37b73424-c081-4fc2-b1af-363f4f3fd4f3" providerId="ADAL" clId="{D68F1B82-3886-457F-AD15-55D23B3BCD83}" dt="2023-02-02T14:18:47.143" v="1319" actId="14100"/>
          <ac:spMkLst>
            <pc:docMk/>
            <pc:sldMk cId="1100822037" sldId="284"/>
            <ac:spMk id="3" creationId="{E872AD55-C0F7-4DA6-87A5-DD651E97C894}"/>
          </ac:spMkLst>
        </pc:spChg>
        <pc:picChg chg="add del">
          <ac:chgData name="William Grey" userId="37b73424-c081-4fc2-b1af-363f4f3fd4f3" providerId="ADAL" clId="{D68F1B82-3886-457F-AD15-55D23B3BCD83}" dt="2023-02-02T14:27:21.484" v="1338" actId="22"/>
          <ac:picMkLst>
            <pc:docMk/>
            <pc:sldMk cId="1100822037" sldId="284"/>
            <ac:picMk id="5" creationId="{9C77398A-79F5-419A-A32D-8EA25B23B600}"/>
          </ac:picMkLst>
        </pc:picChg>
      </pc:sldChg>
      <pc:sldChg chg="modSp del mod">
        <pc:chgData name="William Grey" userId="37b73424-c081-4fc2-b1af-363f4f3fd4f3" providerId="ADAL" clId="{D68F1B82-3886-457F-AD15-55D23B3BCD83}" dt="2023-02-02T14:29:31.653" v="1404" actId="47"/>
        <pc:sldMkLst>
          <pc:docMk/>
          <pc:sldMk cId="4060908673" sldId="285"/>
        </pc:sldMkLst>
        <pc:spChg chg="mod">
          <ac:chgData name="William Grey" userId="37b73424-c081-4fc2-b1af-363f4f3fd4f3" providerId="ADAL" clId="{D68F1B82-3886-457F-AD15-55D23B3BCD83}" dt="2023-01-16T20:53:03.948" v="8" actId="27636"/>
          <ac:spMkLst>
            <pc:docMk/>
            <pc:sldMk cId="4060908673" sldId="285"/>
            <ac:spMk id="2" creationId="{D9C4CC96-0D4B-4056-A0CC-5DF49E1B169A}"/>
          </ac:spMkLst>
        </pc:spChg>
      </pc:sldChg>
      <pc:sldChg chg="modSp del">
        <pc:chgData name="William Grey" userId="37b73424-c081-4fc2-b1af-363f4f3fd4f3" providerId="ADAL" clId="{D68F1B82-3886-457F-AD15-55D23B3BCD83}" dt="2023-02-02T14:21:52.002" v="1331" actId="47"/>
        <pc:sldMkLst>
          <pc:docMk/>
          <pc:sldMk cId="4085299942" sldId="286"/>
        </pc:sldMkLst>
        <pc:spChg chg="mod">
          <ac:chgData name="William Grey" userId="37b73424-c081-4fc2-b1af-363f4f3fd4f3" providerId="ADAL" clId="{D68F1B82-3886-457F-AD15-55D23B3BCD83}" dt="2023-02-02T14:11:23.522" v="854" actId="20578"/>
          <ac:spMkLst>
            <pc:docMk/>
            <pc:sldMk cId="4085299942" sldId="286"/>
            <ac:spMk id="3" creationId="{CDFB4A9D-CA49-47C0-A147-03AAE4103A20}"/>
          </ac:spMkLst>
        </pc:spChg>
      </pc:sldChg>
      <pc:sldChg chg="modSp del mod">
        <pc:chgData name="William Grey" userId="37b73424-c081-4fc2-b1af-363f4f3fd4f3" providerId="ADAL" clId="{D68F1B82-3886-457F-AD15-55D23B3BCD83}" dt="2023-02-02T14:21:55.383" v="1335" actId="47"/>
        <pc:sldMkLst>
          <pc:docMk/>
          <pc:sldMk cId="1034464317" sldId="287"/>
        </pc:sldMkLst>
        <pc:spChg chg="mod">
          <ac:chgData name="William Grey" userId="37b73424-c081-4fc2-b1af-363f4f3fd4f3" providerId="ADAL" clId="{D68F1B82-3886-457F-AD15-55D23B3BCD83}" dt="2023-01-16T20:53:03.911" v="7" actId="27636"/>
          <ac:spMkLst>
            <pc:docMk/>
            <pc:sldMk cId="1034464317" sldId="287"/>
            <ac:spMk id="2" creationId="{36DA1633-E0AF-4CDC-B9E9-C443E84B5826}"/>
          </ac:spMkLst>
        </pc:spChg>
        <pc:spChg chg="mod">
          <ac:chgData name="William Grey" userId="37b73424-c081-4fc2-b1af-363f4f3fd4f3" providerId="ADAL" clId="{D68F1B82-3886-457F-AD15-55D23B3BCD83}" dt="2023-01-16T20:53:03.816" v="0"/>
          <ac:spMkLst>
            <pc:docMk/>
            <pc:sldMk cId="1034464317" sldId="287"/>
            <ac:spMk id="3" creationId="{EAACB9FF-B3B0-47DA-B300-AF170C0EDFEB}"/>
          </ac:spMkLst>
        </pc:spChg>
      </pc:sldChg>
      <pc:sldChg chg="del">
        <pc:chgData name="William Grey" userId="37b73424-c081-4fc2-b1af-363f4f3fd4f3" providerId="ADAL" clId="{D68F1B82-3886-457F-AD15-55D23B3BCD83}" dt="2023-02-02T14:21:52.682" v="1332" actId="47"/>
        <pc:sldMkLst>
          <pc:docMk/>
          <pc:sldMk cId="672910893" sldId="288"/>
        </pc:sldMkLst>
      </pc:sldChg>
      <pc:sldChg chg="del">
        <pc:chgData name="William Grey" userId="37b73424-c081-4fc2-b1af-363f4f3fd4f3" providerId="ADAL" clId="{D68F1B82-3886-457F-AD15-55D23B3BCD83}" dt="2023-02-02T14:21:54.472" v="1334" actId="47"/>
        <pc:sldMkLst>
          <pc:docMk/>
          <pc:sldMk cId="1874022549" sldId="289"/>
        </pc:sldMkLst>
      </pc:sldChg>
      <pc:sldChg chg="addSp delSp modSp mod ord">
        <pc:chgData name="William Grey" userId="37b73424-c081-4fc2-b1af-363f4f3fd4f3" providerId="ADAL" clId="{D68F1B82-3886-457F-AD15-55D23B3BCD83}" dt="2023-02-02T14:57:21.769" v="2392" actId="20577"/>
        <pc:sldMkLst>
          <pc:docMk/>
          <pc:sldMk cId="4014294458" sldId="290"/>
        </pc:sldMkLst>
        <pc:spChg chg="mod">
          <ac:chgData name="William Grey" userId="37b73424-c081-4fc2-b1af-363f4f3fd4f3" providerId="ADAL" clId="{D68F1B82-3886-457F-AD15-55D23B3BCD83}" dt="2023-01-16T20:53:03.892" v="5" actId="27636"/>
          <ac:spMkLst>
            <pc:docMk/>
            <pc:sldMk cId="4014294458" sldId="290"/>
            <ac:spMk id="2" creationId="{13BC7E68-7DB8-48BF-93B9-DA13150CB366}"/>
          </ac:spMkLst>
        </pc:spChg>
        <pc:spChg chg="mod">
          <ac:chgData name="William Grey" userId="37b73424-c081-4fc2-b1af-363f4f3fd4f3" providerId="ADAL" clId="{D68F1B82-3886-457F-AD15-55D23B3BCD83}" dt="2023-02-02T14:57:21.769" v="2392" actId="20577"/>
          <ac:spMkLst>
            <pc:docMk/>
            <pc:sldMk cId="4014294458" sldId="290"/>
            <ac:spMk id="3" creationId="{CF0543FF-0CB2-4C73-B3AA-F76E05A6C6B5}"/>
          </ac:spMkLst>
        </pc:spChg>
        <pc:picChg chg="del">
          <ac:chgData name="William Grey" userId="37b73424-c081-4fc2-b1af-363f4f3fd4f3" providerId="ADAL" clId="{D68F1B82-3886-457F-AD15-55D23B3BCD83}" dt="2023-02-02T14:27:26.376" v="1339" actId="478"/>
          <ac:picMkLst>
            <pc:docMk/>
            <pc:sldMk cId="4014294458" sldId="290"/>
            <ac:picMk id="4" creationId="{7735FBAC-79A3-4629-B872-BFD1E094167A}"/>
          </ac:picMkLst>
        </pc:picChg>
        <pc:picChg chg="add mod ord">
          <ac:chgData name="William Grey" userId="37b73424-c081-4fc2-b1af-363f4f3fd4f3" providerId="ADAL" clId="{D68F1B82-3886-457F-AD15-55D23B3BCD83}" dt="2023-02-02T14:28:58.595" v="1396" actId="167"/>
          <ac:picMkLst>
            <pc:docMk/>
            <pc:sldMk cId="4014294458" sldId="290"/>
            <ac:picMk id="6" creationId="{59AF043B-5BA1-4129-B1E5-1B57ADFF2611}"/>
          </ac:picMkLst>
        </pc:picChg>
      </pc:sldChg>
      <pc:sldChg chg="modSp del mod">
        <pc:chgData name="William Grey" userId="37b73424-c081-4fc2-b1af-363f4f3fd4f3" providerId="ADAL" clId="{D68F1B82-3886-457F-AD15-55D23B3BCD83}" dt="2023-02-02T14:21:53.675" v="1333" actId="47"/>
        <pc:sldMkLst>
          <pc:docMk/>
          <pc:sldMk cId="1457338491" sldId="291"/>
        </pc:sldMkLst>
        <pc:spChg chg="mod">
          <ac:chgData name="William Grey" userId="37b73424-c081-4fc2-b1af-363f4f3fd4f3" providerId="ADAL" clId="{D68F1B82-3886-457F-AD15-55D23B3BCD83}" dt="2023-01-16T20:53:03.901" v="6" actId="27636"/>
          <ac:spMkLst>
            <pc:docMk/>
            <pc:sldMk cId="1457338491" sldId="291"/>
            <ac:spMk id="2" creationId="{36DA1633-E0AF-4CDC-B9E9-C443E84B5826}"/>
          </ac:spMkLst>
        </pc:spChg>
        <pc:spChg chg="mod">
          <ac:chgData name="William Grey" userId="37b73424-c081-4fc2-b1af-363f4f3fd4f3" providerId="ADAL" clId="{D68F1B82-3886-457F-AD15-55D23B3BCD83}" dt="2023-01-16T20:53:03.816" v="0"/>
          <ac:spMkLst>
            <pc:docMk/>
            <pc:sldMk cId="1457338491" sldId="291"/>
            <ac:spMk id="3" creationId="{EAACB9FF-B3B0-47DA-B300-AF170C0EDFEB}"/>
          </ac:spMkLst>
        </pc:spChg>
      </pc:sldChg>
      <pc:sldChg chg="del">
        <pc:chgData name="William Grey" userId="37b73424-c081-4fc2-b1af-363f4f3fd4f3" providerId="ADAL" clId="{D68F1B82-3886-457F-AD15-55D23B3BCD83}" dt="2023-02-02T14:21:56.995" v="1336" actId="47"/>
        <pc:sldMkLst>
          <pc:docMk/>
          <pc:sldMk cId="3876922968" sldId="292"/>
        </pc:sldMkLst>
      </pc:sldChg>
      <pc:sldChg chg="modSp ord">
        <pc:chgData name="William Grey" userId="37b73424-c081-4fc2-b1af-363f4f3fd4f3" providerId="ADAL" clId="{D68F1B82-3886-457F-AD15-55D23B3BCD83}" dt="2023-02-02T13:56:36.134" v="428"/>
        <pc:sldMkLst>
          <pc:docMk/>
          <pc:sldMk cId="2581696885" sldId="293"/>
        </pc:sldMkLst>
        <pc:spChg chg="mod">
          <ac:chgData name="William Grey" userId="37b73424-c081-4fc2-b1af-363f4f3fd4f3" providerId="ADAL" clId="{D68F1B82-3886-457F-AD15-55D23B3BCD83}" dt="2023-01-16T20:53:03.816" v="0"/>
          <ac:spMkLst>
            <pc:docMk/>
            <pc:sldMk cId="2581696885" sldId="293"/>
            <ac:spMk id="2" creationId="{36BFFAC5-68E3-4BBF-B0CD-EBC5548AA46D}"/>
          </ac:spMkLst>
        </pc:spChg>
        <pc:spChg chg="mod">
          <ac:chgData name="William Grey" userId="37b73424-c081-4fc2-b1af-363f4f3fd4f3" providerId="ADAL" clId="{D68F1B82-3886-457F-AD15-55D23B3BCD83}" dt="2023-01-16T20:53:03.816" v="0"/>
          <ac:spMkLst>
            <pc:docMk/>
            <pc:sldMk cId="2581696885" sldId="293"/>
            <ac:spMk id="3" creationId="{5A2FBC08-ABBF-46FA-AAD4-C3598B8C1841}"/>
          </ac:spMkLst>
        </pc:spChg>
      </pc:sldChg>
      <pc:sldChg chg="modSp del mod">
        <pc:chgData name="William Grey" userId="37b73424-c081-4fc2-b1af-363f4f3fd4f3" providerId="ADAL" clId="{D68F1B82-3886-457F-AD15-55D23B3BCD83}" dt="2023-02-02T14:29:31.653" v="1404" actId="47"/>
        <pc:sldMkLst>
          <pc:docMk/>
          <pc:sldMk cId="4074200904" sldId="294"/>
        </pc:sldMkLst>
        <pc:spChg chg="mod">
          <ac:chgData name="William Grey" userId="37b73424-c081-4fc2-b1af-363f4f3fd4f3" providerId="ADAL" clId="{D68F1B82-3886-457F-AD15-55D23B3BCD83}" dt="2023-01-16T20:53:03.952" v="9" actId="27636"/>
          <ac:spMkLst>
            <pc:docMk/>
            <pc:sldMk cId="4074200904" sldId="294"/>
            <ac:spMk id="2" creationId="{B48E73C4-0B87-4BB2-A70F-104BB40BAB09}"/>
          </ac:spMkLst>
        </pc:spChg>
        <pc:spChg chg="mod">
          <ac:chgData name="William Grey" userId="37b73424-c081-4fc2-b1af-363f4f3fd4f3" providerId="ADAL" clId="{D68F1B82-3886-457F-AD15-55D23B3BCD83}" dt="2023-01-16T20:53:03.816" v="0"/>
          <ac:spMkLst>
            <pc:docMk/>
            <pc:sldMk cId="4074200904" sldId="294"/>
            <ac:spMk id="3" creationId="{9B6FFA6E-15CB-49DE-8208-0A73B513657E}"/>
          </ac:spMkLst>
        </pc:spChg>
      </pc:sldChg>
      <pc:sldChg chg="modSp mod">
        <pc:chgData name="William Grey" userId="37b73424-c081-4fc2-b1af-363f4f3fd4f3" providerId="ADAL" clId="{D68F1B82-3886-457F-AD15-55D23B3BCD83}" dt="2023-02-02T14:29:43.268" v="1415" actId="20577"/>
        <pc:sldMkLst>
          <pc:docMk/>
          <pc:sldMk cId="3358665511" sldId="295"/>
        </pc:sldMkLst>
        <pc:spChg chg="mod">
          <ac:chgData name="William Grey" userId="37b73424-c081-4fc2-b1af-363f4f3fd4f3" providerId="ADAL" clId="{D68F1B82-3886-457F-AD15-55D23B3BCD83}" dt="2023-02-02T14:29:43.268" v="1415" actId="20577"/>
          <ac:spMkLst>
            <pc:docMk/>
            <pc:sldMk cId="3358665511" sldId="295"/>
            <ac:spMk id="2" creationId="{469D9C7E-9B8F-456A-9D7D-CF2D23BCA635}"/>
          </ac:spMkLst>
        </pc:spChg>
        <pc:spChg chg="mod">
          <ac:chgData name="William Grey" userId="37b73424-c081-4fc2-b1af-363f4f3fd4f3" providerId="ADAL" clId="{D68F1B82-3886-457F-AD15-55D23B3BCD83}" dt="2023-01-16T20:53:03.816" v="0"/>
          <ac:spMkLst>
            <pc:docMk/>
            <pc:sldMk cId="3358665511" sldId="295"/>
            <ac:spMk id="3" creationId="{AA4BE1BD-398F-4329-886B-1C06D0EEF8A9}"/>
          </ac:spMkLst>
        </pc:spChg>
      </pc:sldChg>
      <pc:sldChg chg="modSp">
        <pc:chgData name="William Grey" userId="37b73424-c081-4fc2-b1af-363f4f3fd4f3" providerId="ADAL" clId="{D68F1B82-3886-457F-AD15-55D23B3BCD83}" dt="2023-01-16T20:53:03.816" v="0"/>
        <pc:sldMkLst>
          <pc:docMk/>
          <pc:sldMk cId="1464531921" sldId="296"/>
        </pc:sldMkLst>
        <pc:spChg chg="mod">
          <ac:chgData name="William Grey" userId="37b73424-c081-4fc2-b1af-363f4f3fd4f3" providerId="ADAL" clId="{D68F1B82-3886-457F-AD15-55D23B3BCD83}" dt="2023-01-16T20:53:03.816" v="0"/>
          <ac:spMkLst>
            <pc:docMk/>
            <pc:sldMk cId="1464531921" sldId="296"/>
            <ac:spMk id="2" creationId="{C5F02158-C907-46F7-8665-CE3A16D5C920}"/>
          </ac:spMkLst>
        </pc:spChg>
        <pc:spChg chg="mod">
          <ac:chgData name="William Grey" userId="37b73424-c081-4fc2-b1af-363f4f3fd4f3" providerId="ADAL" clId="{D68F1B82-3886-457F-AD15-55D23B3BCD83}" dt="2023-01-16T20:53:03.816" v="0"/>
          <ac:spMkLst>
            <pc:docMk/>
            <pc:sldMk cId="1464531921" sldId="296"/>
            <ac:spMk id="3" creationId="{A875C862-642B-460A-BBA5-EA68C2033010}"/>
          </ac:spMkLst>
        </pc:spChg>
      </pc:sldChg>
      <pc:sldChg chg="addSp delSp modSp mod">
        <pc:chgData name="William Grey" userId="37b73424-c081-4fc2-b1af-363f4f3fd4f3" providerId="ADAL" clId="{D68F1B82-3886-457F-AD15-55D23B3BCD83}" dt="2023-02-02T14:50:22.530" v="2126" actId="1076"/>
        <pc:sldMkLst>
          <pc:docMk/>
          <pc:sldMk cId="2570088561" sldId="297"/>
        </pc:sldMkLst>
        <pc:spChg chg="mod">
          <ac:chgData name="William Grey" userId="37b73424-c081-4fc2-b1af-363f4f3fd4f3" providerId="ADAL" clId="{D68F1B82-3886-457F-AD15-55D23B3BCD83}" dt="2023-01-16T20:53:04.002" v="17" actId="27636"/>
          <ac:spMkLst>
            <pc:docMk/>
            <pc:sldMk cId="2570088561" sldId="297"/>
            <ac:spMk id="2" creationId="{AD325A14-8E3B-41B8-B986-A6905234D536}"/>
          </ac:spMkLst>
        </pc:spChg>
        <pc:spChg chg="add del mod">
          <ac:chgData name="William Grey" userId="37b73424-c081-4fc2-b1af-363f4f3fd4f3" providerId="ADAL" clId="{D68F1B82-3886-457F-AD15-55D23B3BCD83}" dt="2023-02-02T14:50:22.530" v="2126" actId="1076"/>
          <ac:spMkLst>
            <pc:docMk/>
            <pc:sldMk cId="2570088561" sldId="297"/>
            <ac:spMk id="3" creationId="{043AFDD3-16B2-4F3C-A696-D00B77AAC5B8}"/>
          </ac:spMkLst>
        </pc:spChg>
        <pc:spChg chg="add del mod">
          <ac:chgData name="William Grey" userId="37b73424-c081-4fc2-b1af-363f4f3fd4f3" providerId="ADAL" clId="{D68F1B82-3886-457F-AD15-55D23B3BCD83}" dt="2023-02-02T14:50:01.943" v="2120" actId="478"/>
          <ac:spMkLst>
            <pc:docMk/>
            <pc:sldMk cId="2570088561" sldId="297"/>
            <ac:spMk id="6" creationId="{ADF7D2B1-993C-499D-8F56-8A91B931F757}"/>
          </ac:spMkLst>
        </pc:spChg>
        <pc:graphicFrameChg chg="add del mod modGraphic">
          <ac:chgData name="William Grey" userId="37b73424-c081-4fc2-b1af-363f4f3fd4f3" providerId="ADAL" clId="{D68F1B82-3886-457F-AD15-55D23B3BCD83}" dt="2023-02-02T14:50:04.762" v="2122" actId="478"/>
          <ac:graphicFrameMkLst>
            <pc:docMk/>
            <pc:sldMk cId="2570088561" sldId="297"/>
            <ac:graphicFrameMk id="4" creationId="{12D8DD91-27D3-4D0E-9779-6B070E8A0C7C}"/>
          </ac:graphicFrameMkLst>
        </pc:graphicFrameChg>
      </pc:sldChg>
      <pc:sldChg chg="modSp mod">
        <pc:chgData name="William Grey" userId="37b73424-c081-4fc2-b1af-363f4f3fd4f3" providerId="ADAL" clId="{D68F1B82-3886-457F-AD15-55D23B3BCD83}" dt="2023-02-02T14:51:15.445" v="2145" actId="20577"/>
        <pc:sldMkLst>
          <pc:docMk/>
          <pc:sldMk cId="3677246841" sldId="298"/>
        </pc:sldMkLst>
        <pc:spChg chg="mod">
          <ac:chgData name="William Grey" userId="37b73424-c081-4fc2-b1af-363f4f3fd4f3" providerId="ADAL" clId="{D68F1B82-3886-457F-AD15-55D23B3BCD83}" dt="2023-02-02T14:51:15.445" v="2145" actId="20577"/>
          <ac:spMkLst>
            <pc:docMk/>
            <pc:sldMk cId="3677246841" sldId="298"/>
            <ac:spMk id="3" creationId="{06AF0CFF-2734-4C73-A47F-EA81E2AB51B1}"/>
          </ac:spMkLst>
        </pc:spChg>
        <pc:spChg chg="mod">
          <ac:chgData name="William Grey" userId="37b73424-c081-4fc2-b1af-363f4f3fd4f3" providerId="ADAL" clId="{D68F1B82-3886-457F-AD15-55D23B3BCD83}" dt="2023-01-16T20:53:04.011" v="18" actId="27636"/>
          <ac:spMkLst>
            <pc:docMk/>
            <pc:sldMk cId="3677246841" sldId="298"/>
            <ac:spMk id="4" creationId="{FB549324-A58C-4FD8-A235-7314A0610AB0}"/>
          </ac:spMkLst>
        </pc:spChg>
      </pc:sldChg>
      <pc:sldChg chg="modSp mod">
        <pc:chgData name="William Grey" userId="37b73424-c081-4fc2-b1af-363f4f3fd4f3" providerId="ADAL" clId="{D68F1B82-3886-457F-AD15-55D23B3BCD83}" dt="2023-01-16T20:53:04.022" v="19" actId="27636"/>
        <pc:sldMkLst>
          <pc:docMk/>
          <pc:sldMk cId="2059362347" sldId="299"/>
        </pc:sldMkLst>
        <pc:spChg chg="mod">
          <ac:chgData name="William Grey" userId="37b73424-c081-4fc2-b1af-363f4f3fd4f3" providerId="ADAL" clId="{D68F1B82-3886-457F-AD15-55D23B3BCD83}" dt="2023-01-16T20:53:04.022" v="19" actId="27636"/>
          <ac:spMkLst>
            <pc:docMk/>
            <pc:sldMk cId="2059362347" sldId="299"/>
            <ac:spMk id="2" creationId="{FEF1D44B-7AD2-43B7-A902-BA2AFAC27150}"/>
          </ac:spMkLst>
        </pc:spChg>
        <pc:spChg chg="mod">
          <ac:chgData name="William Grey" userId="37b73424-c081-4fc2-b1af-363f4f3fd4f3" providerId="ADAL" clId="{D68F1B82-3886-457F-AD15-55D23B3BCD83}" dt="2023-01-16T20:53:03.816" v="0"/>
          <ac:spMkLst>
            <pc:docMk/>
            <pc:sldMk cId="2059362347" sldId="299"/>
            <ac:spMk id="3" creationId="{7EA749A0-7AA4-44DD-AD70-730C2FB326E2}"/>
          </ac:spMkLst>
        </pc:spChg>
      </pc:sldChg>
      <pc:sldChg chg="modSp mod">
        <pc:chgData name="William Grey" userId="37b73424-c081-4fc2-b1af-363f4f3fd4f3" providerId="ADAL" clId="{D68F1B82-3886-457F-AD15-55D23B3BCD83}" dt="2023-02-02T14:51:41.761" v="2161" actId="5793"/>
        <pc:sldMkLst>
          <pc:docMk/>
          <pc:sldMk cId="1047755043" sldId="302"/>
        </pc:sldMkLst>
        <pc:spChg chg="mod">
          <ac:chgData name="William Grey" userId="37b73424-c081-4fc2-b1af-363f4f3fd4f3" providerId="ADAL" clId="{D68F1B82-3886-457F-AD15-55D23B3BCD83}" dt="2023-01-16T20:53:04.027" v="20" actId="27636"/>
          <ac:spMkLst>
            <pc:docMk/>
            <pc:sldMk cId="1047755043" sldId="302"/>
            <ac:spMk id="2" creationId="{15B99DB5-ED53-4E5D-88F5-C0A61B4C07C1}"/>
          </ac:spMkLst>
        </pc:spChg>
        <pc:spChg chg="mod">
          <ac:chgData name="William Grey" userId="37b73424-c081-4fc2-b1af-363f4f3fd4f3" providerId="ADAL" clId="{D68F1B82-3886-457F-AD15-55D23B3BCD83}" dt="2023-02-02T14:51:41.761" v="2161" actId="5793"/>
          <ac:spMkLst>
            <pc:docMk/>
            <pc:sldMk cId="1047755043" sldId="302"/>
            <ac:spMk id="3" creationId="{7659C294-A273-4A29-96E9-A690DA389F8C}"/>
          </ac:spMkLst>
        </pc:spChg>
      </pc:sldChg>
      <pc:sldChg chg="addSp modSp del mod">
        <pc:chgData name="William Grey" userId="37b73424-c081-4fc2-b1af-363f4f3fd4f3" providerId="ADAL" clId="{D68F1B82-3886-457F-AD15-55D23B3BCD83}" dt="2023-02-02T14:57:47.448" v="2393" actId="47"/>
        <pc:sldMkLst>
          <pc:docMk/>
          <pc:sldMk cId="1569585779" sldId="303"/>
        </pc:sldMkLst>
        <pc:spChg chg="mod">
          <ac:chgData name="William Grey" userId="37b73424-c081-4fc2-b1af-363f4f3fd4f3" providerId="ADAL" clId="{D68F1B82-3886-457F-AD15-55D23B3BCD83}" dt="2023-01-16T20:53:03.957" v="10" actId="27636"/>
          <ac:spMkLst>
            <pc:docMk/>
            <pc:sldMk cId="1569585779" sldId="303"/>
            <ac:spMk id="2" creationId="{D1125C14-4A8E-4C05-BF34-6E8D046C8F83}"/>
          </ac:spMkLst>
        </pc:spChg>
        <pc:spChg chg="mod">
          <ac:chgData name="William Grey" userId="37b73424-c081-4fc2-b1af-363f4f3fd4f3" providerId="ADAL" clId="{D68F1B82-3886-457F-AD15-55D23B3BCD83}" dt="2023-02-02T14:42:16.233" v="1773" actId="21"/>
          <ac:spMkLst>
            <pc:docMk/>
            <pc:sldMk cId="1569585779" sldId="303"/>
            <ac:spMk id="3" creationId="{5EC4E486-7E19-4526-8F59-F53BDEF0F538}"/>
          </ac:spMkLst>
        </pc:spChg>
        <pc:graphicFrameChg chg="add mod modGraphic">
          <ac:chgData name="William Grey" userId="37b73424-c081-4fc2-b1af-363f4f3fd4f3" providerId="ADAL" clId="{D68F1B82-3886-457F-AD15-55D23B3BCD83}" dt="2023-02-02T14:34:12.035" v="1449" actId="1076"/>
          <ac:graphicFrameMkLst>
            <pc:docMk/>
            <pc:sldMk cId="1569585779" sldId="303"/>
            <ac:graphicFrameMk id="4" creationId="{84817C05-86E5-4D0E-94BB-976C57244A66}"/>
          </ac:graphicFrameMkLst>
        </pc:graphicFrameChg>
      </pc:sldChg>
      <pc:sldChg chg="addSp delSp modSp mod">
        <pc:chgData name="William Grey" userId="37b73424-c081-4fc2-b1af-363f4f3fd4f3" providerId="ADAL" clId="{D68F1B82-3886-457F-AD15-55D23B3BCD83}" dt="2023-02-02T14:43:06.254" v="1870" actId="20577"/>
        <pc:sldMkLst>
          <pc:docMk/>
          <pc:sldMk cId="3174311413" sldId="304"/>
        </pc:sldMkLst>
        <pc:spChg chg="mod">
          <ac:chgData name="William Grey" userId="37b73424-c081-4fc2-b1af-363f4f3fd4f3" providerId="ADAL" clId="{D68F1B82-3886-457F-AD15-55D23B3BCD83}" dt="2023-01-16T20:53:03.966" v="11" actId="27636"/>
          <ac:spMkLst>
            <pc:docMk/>
            <pc:sldMk cId="3174311413" sldId="304"/>
            <ac:spMk id="2" creationId="{B3E62F6E-9F98-4526-9AE8-D002D3DFFF08}"/>
          </ac:spMkLst>
        </pc:spChg>
        <pc:spChg chg="mod">
          <ac:chgData name="William Grey" userId="37b73424-c081-4fc2-b1af-363f4f3fd4f3" providerId="ADAL" clId="{D68F1B82-3886-457F-AD15-55D23B3BCD83}" dt="2023-02-02T14:43:06.254" v="1870" actId="20577"/>
          <ac:spMkLst>
            <pc:docMk/>
            <pc:sldMk cId="3174311413" sldId="304"/>
            <ac:spMk id="3" creationId="{72D52259-397E-447E-9EA1-B3C2EF49461F}"/>
          </ac:spMkLst>
        </pc:spChg>
        <pc:picChg chg="del">
          <ac:chgData name="William Grey" userId="37b73424-c081-4fc2-b1af-363f4f3fd4f3" providerId="ADAL" clId="{D68F1B82-3886-457F-AD15-55D23B3BCD83}" dt="2023-02-02T14:37:35.910" v="1650" actId="478"/>
          <ac:picMkLst>
            <pc:docMk/>
            <pc:sldMk cId="3174311413" sldId="304"/>
            <ac:picMk id="4" creationId="{B4CE209F-8FC8-4251-8277-9A1CDF78F5A2}"/>
          </ac:picMkLst>
        </pc:picChg>
        <pc:picChg chg="add mod">
          <ac:chgData name="William Grey" userId="37b73424-c081-4fc2-b1af-363f4f3fd4f3" providerId="ADAL" clId="{D68F1B82-3886-457F-AD15-55D23B3BCD83}" dt="2023-02-02T14:43:03.287" v="1868" actId="1076"/>
          <ac:picMkLst>
            <pc:docMk/>
            <pc:sldMk cId="3174311413" sldId="304"/>
            <ac:picMk id="6" creationId="{5B43D445-AC7A-44EA-ABFD-63FA13469ACC}"/>
          </ac:picMkLst>
        </pc:picChg>
      </pc:sldChg>
      <pc:sldChg chg="modSp del mod">
        <pc:chgData name="William Grey" userId="37b73424-c081-4fc2-b1af-363f4f3fd4f3" providerId="ADAL" clId="{D68F1B82-3886-457F-AD15-55D23B3BCD83}" dt="2023-02-02T14:39:27.928" v="1716" actId="47"/>
        <pc:sldMkLst>
          <pc:docMk/>
          <pc:sldMk cId="2250102499" sldId="305"/>
        </pc:sldMkLst>
        <pc:spChg chg="mod">
          <ac:chgData name="William Grey" userId="37b73424-c081-4fc2-b1af-363f4f3fd4f3" providerId="ADAL" clId="{D68F1B82-3886-457F-AD15-55D23B3BCD83}" dt="2023-01-16T20:53:03.994" v="15" actId="27636"/>
          <ac:spMkLst>
            <pc:docMk/>
            <pc:sldMk cId="2250102499" sldId="305"/>
            <ac:spMk id="2" creationId="{D37FFDFD-C5DF-42CC-96B2-4C4A8286BCB1}"/>
          </ac:spMkLst>
        </pc:spChg>
        <pc:picChg chg="mod">
          <ac:chgData name="William Grey" userId="37b73424-c081-4fc2-b1af-363f4f3fd4f3" providerId="ADAL" clId="{D68F1B82-3886-457F-AD15-55D23B3BCD83}" dt="2023-01-16T20:53:03.816" v="0"/>
          <ac:picMkLst>
            <pc:docMk/>
            <pc:sldMk cId="2250102499" sldId="305"/>
            <ac:picMk id="5" creationId="{907A61E9-CE7F-45D1-AA91-8A89BBFDD152}"/>
          </ac:picMkLst>
        </pc:picChg>
      </pc:sldChg>
      <pc:sldChg chg="modSp del mod">
        <pc:chgData name="William Grey" userId="37b73424-c081-4fc2-b1af-363f4f3fd4f3" providerId="ADAL" clId="{D68F1B82-3886-457F-AD15-55D23B3BCD83}" dt="2023-02-02T14:39:23.162" v="1713" actId="47"/>
        <pc:sldMkLst>
          <pc:docMk/>
          <pc:sldMk cId="3659113793" sldId="306"/>
        </pc:sldMkLst>
        <pc:spChg chg="mod">
          <ac:chgData name="William Grey" userId="37b73424-c081-4fc2-b1af-363f4f3fd4f3" providerId="ADAL" clId="{D68F1B82-3886-457F-AD15-55D23B3BCD83}" dt="2023-01-16T20:53:03.973" v="12" actId="27636"/>
          <ac:spMkLst>
            <pc:docMk/>
            <pc:sldMk cId="3659113793" sldId="306"/>
            <ac:spMk id="2" creationId="{8C152BFB-8CCE-48AE-9AB3-ACE4F28005C5}"/>
          </ac:spMkLst>
        </pc:spChg>
        <pc:spChg chg="mod">
          <ac:chgData name="William Grey" userId="37b73424-c081-4fc2-b1af-363f4f3fd4f3" providerId="ADAL" clId="{D68F1B82-3886-457F-AD15-55D23B3BCD83}" dt="2023-01-16T20:53:03.816" v="0"/>
          <ac:spMkLst>
            <pc:docMk/>
            <pc:sldMk cId="3659113793" sldId="306"/>
            <ac:spMk id="3" creationId="{92950697-8DA6-427E-BE53-710CBBE48E94}"/>
          </ac:spMkLst>
        </pc:spChg>
      </pc:sldChg>
      <pc:sldChg chg="modSp del mod">
        <pc:chgData name="William Grey" userId="37b73424-c081-4fc2-b1af-363f4f3fd4f3" providerId="ADAL" clId="{D68F1B82-3886-457F-AD15-55D23B3BCD83}" dt="2023-02-02T14:39:24.433" v="1714" actId="47"/>
        <pc:sldMkLst>
          <pc:docMk/>
          <pc:sldMk cId="2719846270" sldId="307"/>
        </pc:sldMkLst>
        <pc:spChg chg="mod">
          <ac:chgData name="William Grey" userId="37b73424-c081-4fc2-b1af-363f4f3fd4f3" providerId="ADAL" clId="{D68F1B82-3886-457F-AD15-55D23B3BCD83}" dt="2023-01-16T20:53:03.980" v="13" actId="27636"/>
          <ac:spMkLst>
            <pc:docMk/>
            <pc:sldMk cId="2719846270" sldId="307"/>
            <ac:spMk id="2" creationId="{8AAD8DE8-58E1-409A-B1AA-20D7DDA1028E}"/>
          </ac:spMkLst>
        </pc:spChg>
      </pc:sldChg>
      <pc:sldChg chg="modSp del mod">
        <pc:chgData name="William Grey" userId="37b73424-c081-4fc2-b1af-363f4f3fd4f3" providerId="ADAL" clId="{D68F1B82-3886-457F-AD15-55D23B3BCD83}" dt="2023-02-02T14:39:26.759" v="1715" actId="47"/>
        <pc:sldMkLst>
          <pc:docMk/>
          <pc:sldMk cId="3285578787" sldId="308"/>
        </pc:sldMkLst>
        <pc:spChg chg="mod">
          <ac:chgData name="William Grey" userId="37b73424-c081-4fc2-b1af-363f4f3fd4f3" providerId="ADAL" clId="{D68F1B82-3886-457F-AD15-55D23B3BCD83}" dt="2023-01-16T20:53:03.991" v="14" actId="27636"/>
          <ac:spMkLst>
            <pc:docMk/>
            <pc:sldMk cId="3285578787" sldId="308"/>
            <ac:spMk id="2" creationId="{F0675313-44FD-4881-A5F2-97E1AA3A2CDF}"/>
          </ac:spMkLst>
        </pc:spChg>
      </pc:sldChg>
      <pc:sldChg chg="modSp mod">
        <pc:chgData name="William Grey" userId="37b73424-c081-4fc2-b1af-363f4f3fd4f3" providerId="ADAL" clId="{D68F1B82-3886-457F-AD15-55D23B3BCD83}" dt="2023-02-02T14:43:46.797" v="1890" actId="20577"/>
        <pc:sldMkLst>
          <pc:docMk/>
          <pc:sldMk cId="2871341611" sldId="309"/>
        </pc:sldMkLst>
        <pc:spChg chg="mod">
          <ac:chgData name="William Grey" userId="37b73424-c081-4fc2-b1af-363f4f3fd4f3" providerId="ADAL" clId="{D68F1B82-3886-457F-AD15-55D23B3BCD83}" dt="2023-02-02T14:39:34.722" v="1724" actId="20577"/>
          <ac:spMkLst>
            <pc:docMk/>
            <pc:sldMk cId="2871341611" sldId="309"/>
            <ac:spMk id="2" creationId="{B977D7DA-A74E-4F74-BFCC-2EB77EC4C97F}"/>
          </ac:spMkLst>
        </pc:spChg>
        <pc:spChg chg="mod">
          <ac:chgData name="William Grey" userId="37b73424-c081-4fc2-b1af-363f4f3fd4f3" providerId="ADAL" clId="{D68F1B82-3886-457F-AD15-55D23B3BCD83}" dt="2023-02-02T14:43:46.797" v="1890" actId="20577"/>
          <ac:spMkLst>
            <pc:docMk/>
            <pc:sldMk cId="2871341611" sldId="309"/>
            <ac:spMk id="3" creationId="{1CA044B5-C1EF-4CD4-B731-C4572B659038}"/>
          </ac:spMkLst>
        </pc:spChg>
      </pc:sldChg>
      <pc:sldChg chg="modSp new mod">
        <pc:chgData name="William Grey" userId="37b73424-c081-4fc2-b1af-363f4f3fd4f3" providerId="ADAL" clId="{D68F1B82-3886-457F-AD15-55D23B3BCD83}" dt="2023-02-02T13:46:49.644" v="33" actId="20577"/>
        <pc:sldMkLst>
          <pc:docMk/>
          <pc:sldMk cId="2179001368" sldId="310"/>
        </pc:sldMkLst>
        <pc:spChg chg="mod">
          <ac:chgData name="William Grey" userId="37b73424-c081-4fc2-b1af-363f4f3fd4f3" providerId="ADAL" clId="{D68F1B82-3886-457F-AD15-55D23B3BCD83}" dt="2023-02-02T13:46:07.865" v="25" actId="1076"/>
          <ac:spMkLst>
            <pc:docMk/>
            <pc:sldMk cId="2179001368" sldId="310"/>
            <ac:spMk id="2" creationId="{B63A27FC-116E-47A2-A11E-743D52A16066}"/>
          </ac:spMkLst>
        </pc:spChg>
        <pc:spChg chg="mod">
          <ac:chgData name="William Grey" userId="37b73424-c081-4fc2-b1af-363f4f3fd4f3" providerId="ADAL" clId="{D68F1B82-3886-457F-AD15-55D23B3BCD83}" dt="2023-02-02T13:46:49.644" v="33" actId="20577"/>
          <ac:spMkLst>
            <pc:docMk/>
            <pc:sldMk cId="2179001368" sldId="310"/>
            <ac:spMk id="3" creationId="{C5713734-840F-4864-9971-D9DD2849F161}"/>
          </ac:spMkLst>
        </pc:spChg>
      </pc:sldChg>
      <pc:sldChg chg="modSp add del mod">
        <pc:chgData name="William Grey" userId="37b73424-c081-4fc2-b1af-363f4f3fd4f3" providerId="ADAL" clId="{D68F1B82-3886-457F-AD15-55D23B3BCD83}" dt="2023-02-02T14:29:18.832" v="1403" actId="47"/>
        <pc:sldMkLst>
          <pc:docMk/>
          <pc:sldMk cId="3899011509" sldId="311"/>
        </pc:sldMkLst>
        <pc:spChg chg="mod">
          <ac:chgData name="William Grey" userId="37b73424-c081-4fc2-b1af-363f4f3fd4f3" providerId="ADAL" clId="{D68F1B82-3886-457F-AD15-55D23B3BCD83}" dt="2023-02-02T13:52:18.004" v="205" actId="20577"/>
          <ac:spMkLst>
            <pc:docMk/>
            <pc:sldMk cId="3899011509" sldId="311"/>
            <ac:spMk id="3" creationId="{C4BE3B88-9717-4682-B969-5A6795EFFFCB}"/>
          </ac:spMkLst>
        </pc:spChg>
      </pc:sldChg>
      <pc:sldChg chg="addSp delSp modSp new mod ord">
        <pc:chgData name="William Grey" userId="37b73424-c081-4fc2-b1af-363f4f3fd4f3" providerId="ADAL" clId="{D68F1B82-3886-457F-AD15-55D23B3BCD83}" dt="2023-02-02T14:40:44.053" v="1744" actId="20577"/>
        <pc:sldMkLst>
          <pc:docMk/>
          <pc:sldMk cId="3217917693" sldId="312"/>
        </pc:sldMkLst>
        <pc:spChg chg="mod">
          <ac:chgData name="William Grey" userId="37b73424-c081-4fc2-b1af-363f4f3fd4f3" providerId="ADAL" clId="{D68F1B82-3886-457F-AD15-55D23B3BCD83}" dt="2023-02-02T13:57:00.275" v="429" actId="20577"/>
          <ac:spMkLst>
            <pc:docMk/>
            <pc:sldMk cId="3217917693" sldId="312"/>
            <ac:spMk id="2" creationId="{705E8544-6D19-4849-AA16-8EAF563BD429}"/>
          </ac:spMkLst>
        </pc:spChg>
        <pc:spChg chg="del">
          <ac:chgData name="William Grey" userId="37b73424-c081-4fc2-b1af-363f4f3fd4f3" providerId="ADAL" clId="{D68F1B82-3886-457F-AD15-55D23B3BCD83}" dt="2023-02-02T13:53:44.559" v="297" actId="3680"/>
          <ac:spMkLst>
            <pc:docMk/>
            <pc:sldMk cId="3217917693" sldId="312"/>
            <ac:spMk id="3" creationId="{69A5512B-A1B0-49D9-92AD-4B0012D082B7}"/>
          </ac:spMkLst>
        </pc:spChg>
        <pc:graphicFrameChg chg="add mod ord modGraphic">
          <ac:chgData name="William Grey" userId="37b73424-c081-4fc2-b1af-363f4f3fd4f3" providerId="ADAL" clId="{D68F1B82-3886-457F-AD15-55D23B3BCD83}" dt="2023-02-02T14:40:44.053" v="1744" actId="20577"/>
          <ac:graphicFrameMkLst>
            <pc:docMk/>
            <pc:sldMk cId="3217917693" sldId="312"/>
            <ac:graphicFrameMk id="4" creationId="{95A53A3A-1CDD-46AC-B83E-4216BD37A6D9}"/>
          </ac:graphicFrameMkLst>
        </pc:graphicFrameChg>
      </pc:sldChg>
      <pc:sldChg chg="modSp add mod">
        <pc:chgData name="William Grey" userId="37b73424-c081-4fc2-b1af-363f4f3fd4f3" providerId="ADAL" clId="{D68F1B82-3886-457F-AD15-55D23B3BCD83}" dt="2023-02-02T14:57:03.598" v="2383" actId="20577"/>
        <pc:sldMkLst>
          <pc:docMk/>
          <pc:sldMk cId="3348413467" sldId="313"/>
        </pc:sldMkLst>
        <pc:spChg chg="mod">
          <ac:chgData name="William Grey" userId="37b73424-c081-4fc2-b1af-363f4f3fd4f3" providerId="ADAL" clId="{D68F1B82-3886-457F-AD15-55D23B3BCD83}" dt="2023-02-02T14:12:11.769" v="875" actId="20577"/>
          <ac:spMkLst>
            <pc:docMk/>
            <pc:sldMk cId="3348413467" sldId="313"/>
            <ac:spMk id="2" creationId="{705E8544-6D19-4849-AA16-8EAF563BD429}"/>
          </ac:spMkLst>
        </pc:spChg>
        <pc:graphicFrameChg chg="mod modGraphic">
          <ac:chgData name="William Grey" userId="37b73424-c081-4fc2-b1af-363f4f3fd4f3" providerId="ADAL" clId="{D68F1B82-3886-457F-AD15-55D23B3BCD83}" dt="2023-02-02T14:57:03.598" v="2383" actId="20577"/>
          <ac:graphicFrameMkLst>
            <pc:docMk/>
            <pc:sldMk cId="3348413467" sldId="313"/>
            <ac:graphicFrameMk id="4" creationId="{95A53A3A-1CDD-46AC-B83E-4216BD37A6D9}"/>
          </ac:graphicFrameMkLst>
        </pc:graphicFrameChg>
      </pc:sldChg>
      <pc:sldChg chg="modSp new mod ord">
        <pc:chgData name="William Grey" userId="37b73424-c081-4fc2-b1af-363f4f3fd4f3" providerId="ADAL" clId="{D68F1B82-3886-457F-AD15-55D23B3BCD83}" dt="2023-02-02T14:14:54.517" v="1053"/>
        <pc:sldMkLst>
          <pc:docMk/>
          <pc:sldMk cId="1228140382" sldId="314"/>
        </pc:sldMkLst>
        <pc:spChg chg="mod">
          <ac:chgData name="William Grey" userId="37b73424-c081-4fc2-b1af-363f4f3fd4f3" providerId="ADAL" clId="{D68F1B82-3886-457F-AD15-55D23B3BCD83}" dt="2023-02-02T14:10:31.686" v="788" actId="20577"/>
          <ac:spMkLst>
            <pc:docMk/>
            <pc:sldMk cId="1228140382" sldId="314"/>
            <ac:spMk id="2" creationId="{1DD01B9A-F535-40E5-9E44-EE20086F5905}"/>
          </ac:spMkLst>
        </pc:spChg>
        <pc:spChg chg="mod">
          <ac:chgData name="William Grey" userId="37b73424-c081-4fc2-b1af-363f4f3fd4f3" providerId="ADAL" clId="{D68F1B82-3886-457F-AD15-55D23B3BCD83}" dt="2023-02-02T14:11:02.116" v="853" actId="14100"/>
          <ac:spMkLst>
            <pc:docMk/>
            <pc:sldMk cId="1228140382" sldId="314"/>
            <ac:spMk id="3" creationId="{41761BB3-8C9D-4556-AA5B-BD05162EB9FD}"/>
          </ac:spMkLst>
        </pc:spChg>
      </pc:sldChg>
      <pc:sldChg chg="addSp delSp modSp add mod">
        <pc:chgData name="William Grey" userId="37b73424-c081-4fc2-b1af-363f4f3fd4f3" providerId="ADAL" clId="{D68F1B82-3886-457F-AD15-55D23B3BCD83}" dt="2023-02-02T14:34:49.376" v="1507" actId="255"/>
        <pc:sldMkLst>
          <pc:docMk/>
          <pc:sldMk cId="2184055738" sldId="315"/>
        </pc:sldMkLst>
        <pc:spChg chg="mod">
          <ac:chgData name="William Grey" userId="37b73424-c081-4fc2-b1af-363f4f3fd4f3" providerId="ADAL" clId="{D68F1B82-3886-457F-AD15-55D23B3BCD83}" dt="2023-02-02T14:34:34.950" v="1503" actId="20577"/>
          <ac:spMkLst>
            <pc:docMk/>
            <pc:sldMk cId="2184055738" sldId="315"/>
            <ac:spMk id="2" creationId="{D1125C14-4A8E-4C05-BF34-6E8D046C8F83}"/>
          </ac:spMkLst>
        </pc:spChg>
        <pc:spChg chg="del">
          <ac:chgData name="William Grey" userId="37b73424-c081-4fc2-b1af-363f4f3fd4f3" providerId="ADAL" clId="{D68F1B82-3886-457F-AD15-55D23B3BCD83}" dt="2023-02-02T14:34:40.135" v="1504" actId="478"/>
          <ac:spMkLst>
            <pc:docMk/>
            <pc:sldMk cId="2184055738" sldId="315"/>
            <ac:spMk id="3" creationId="{5EC4E486-7E19-4526-8F59-F53BDEF0F538}"/>
          </ac:spMkLst>
        </pc:spChg>
        <pc:spChg chg="add del mod">
          <ac:chgData name="William Grey" userId="37b73424-c081-4fc2-b1af-363f4f3fd4f3" providerId="ADAL" clId="{D68F1B82-3886-457F-AD15-55D23B3BCD83}" dt="2023-02-02T14:34:42.332" v="1505" actId="478"/>
          <ac:spMkLst>
            <pc:docMk/>
            <pc:sldMk cId="2184055738" sldId="315"/>
            <ac:spMk id="6" creationId="{B3E9556A-F85E-443D-914B-C77402158C6F}"/>
          </ac:spMkLst>
        </pc:spChg>
        <pc:graphicFrameChg chg="mod modGraphic">
          <ac:chgData name="William Grey" userId="37b73424-c081-4fc2-b1af-363f4f3fd4f3" providerId="ADAL" clId="{D68F1B82-3886-457F-AD15-55D23B3BCD83}" dt="2023-02-02T14:34:49.376" v="1507" actId="255"/>
          <ac:graphicFrameMkLst>
            <pc:docMk/>
            <pc:sldMk cId="2184055738" sldId="315"/>
            <ac:graphicFrameMk id="4" creationId="{84817C05-86E5-4D0E-94BB-976C57244A66}"/>
          </ac:graphicFrameMkLst>
        </pc:graphicFrameChg>
      </pc:sldChg>
      <pc:sldChg chg="modSp add mod ord">
        <pc:chgData name="William Grey" userId="37b73424-c081-4fc2-b1af-363f4f3fd4f3" providerId="ADAL" clId="{D68F1B82-3886-457F-AD15-55D23B3BCD83}" dt="2023-02-02T14:58:03.802" v="2395"/>
        <pc:sldMkLst>
          <pc:docMk/>
          <pc:sldMk cId="3444719274" sldId="316"/>
        </pc:sldMkLst>
        <pc:spChg chg="mod">
          <ac:chgData name="William Grey" userId="37b73424-c081-4fc2-b1af-363f4f3fd4f3" providerId="ADAL" clId="{D68F1B82-3886-457F-AD15-55D23B3BCD83}" dt="2023-02-02T14:43:14.249" v="1871" actId="20577"/>
          <ac:spMkLst>
            <pc:docMk/>
            <pc:sldMk cId="3444719274" sldId="316"/>
            <ac:spMk id="3" creationId="{41761BB3-8C9D-4556-AA5B-BD05162EB9FD}"/>
          </ac:spMkLst>
        </pc:spChg>
      </pc:sldChg>
      <pc:sldChg chg="modSp new mod">
        <pc:chgData name="William Grey" userId="37b73424-c081-4fc2-b1af-363f4f3fd4f3" providerId="ADAL" clId="{D68F1B82-3886-457F-AD15-55D23B3BCD83}" dt="2023-02-02T14:52:21.257" v="2257" actId="20577"/>
        <pc:sldMkLst>
          <pc:docMk/>
          <pc:sldMk cId="3268902404" sldId="317"/>
        </pc:sldMkLst>
        <pc:spChg chg="mod">
          <ac:chgData name="William Grey" userId="37b73424-c081-4fc2-b1af-363f4f3fd4f3" providerId="ADAL" clId="{D68F1B82-3886-457F-AD15-55D23B3BCD83}" dt="2023-02-02T14:46:09.201" v="1903" actId="20577"/>
          <ac:spMkLst>
            <pc:docMk/>
            <pc:sldMk cId="3268902404" sldId="317"/>
            <ac:spMk id="2" creationId="{E655CAF9-2869-465C-BB65-C875700895E9}"/>
          </ac:spMkLst>
        </pc:spChg>
        <pc:spChg chg="mod">
          <ac:chgData name="William Grey" userId="37b73424-c081-4fc2-b1af-363f4f3fd4f3" providerId="ADAL" clId="{D68F1B82-3886-457F-AD15-55D23B3BCD83}" dt="2023-02-02T14:52:21.257" v="2257" actId="20577"/>
          <ac:spMkLst>
            <pc:docMk/>
            <pc:sldMk cId="3268902404" sldId="317"/>
            <ac:spMk id="3" creationId="{4BC3F800-1067-49BB-A5F8-FAB17F67601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644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720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653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621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6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401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85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195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618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449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1942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293F5BC0-88F4-60BE-1DB1-6745A7FCC382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A7A45AE-8578-4438-7399-60551C3D696E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6EE833D-3F9E-D0B5-E73C-9E419ACEF8E8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9F5A1EB-4A9E-18B0-9231-F60567555E21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454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code/bitcoin-ticker-api-open.py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code/football-data-api-open.py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open-meteo.com/en/doc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code/met-data-api-open.py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E8544-6D19-4849-AA16-8EAF563BD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 pairs, predict what the following code does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5A53A3A-1CDD-46AC-B83E-4216BD37A6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574150"/>
              </p:ext>
            </p:extLst>
          </p:nvPr>
        </p:nvGraphicFramePr>
        <p:xfrm>
          <a:off x="162340" y="938213"/>
          <a:ext cx="9061173" cy="53035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22431">
                  <a:extLst>
                    <a:ext uri="{9D8B030D-6E8A-4147-A177-3AD203B41FA5}">
                      <a16:colId xmlns:a16="http://schemas.microsoft.com/office/drawing/2014/main" val="818045371"/>
                    </a:ext>
                  </a:extLst>
                </a:gridCol>
                <a:gridCol w="8538742">
                  <a:extLst>
                    <a:ext uri="{9D8B030D-6E8A-4147-A177-3AD203B41FA5}">
                      <a16:colId xmlns:a16="http://schemas.microsoft.com/office/drawing/2014/main" val="419337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  <a:p>
                      <a:r>
                        <a:rPr lang="en-GB" dirty="0"/>
                        <a:t>2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3</a:t>
                      </a:r>
                    </a:p>
                    <a:p>
                      <a:r>
                        <a:rPr lang="en-GB" dirty="0"/>
                        <a:t>4</a:t>
                      </a:r>
                    </a:p>
                    <a:p>
                      <a:r>
                        <a:rPr lang="en-GB" dirty="0"/>
                        <a:t>5</a:t>
                      </a:r>
                    </a:p>
                    <a:p>
                      <a:r>
                        <a:rPr lang="en-GB" dirty="0"/>
                        <a:t>6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7</a:t>
                      </a:r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8</a:t>
                      </a:r>
                    </a:p>
                    <a:p>
                      <a:r>
                        <a:rPr lang="en-GB" dirty="0"/>
                        <a:t>9</a:t>
                      </a:r>
                    </a:p>
                    <a:p>
                      <a:r>
                        <a:rPr lang="en-GB" dirty="0"/>
                        <a:t>10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11</a:t>
                      </a:r>
                    </a:p>
                    <a:p>
                      <a:r>
                        <a:rPr lang="en-GB" dirty="0"/>
                        <a:t>12</a:t>
                      </a:r>
                    </a:p>
                    <a:p>
                      <a:r>
                        <a:rPr lang="en-GB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requests</a:t>
                      </a: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matplotlib.pyplot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as 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</a:t>
                      </a:r>
                      <a:endParaRPr lang="en-GB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lat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="52.52"</a:t>
                      </a: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long="13.41"</a:t>
                      </a:r>
                    </a:p>
                    <a:p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start_date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="2023-02-02"</a:t>
                      </a:r>
                    </a:p>
                    <a:p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end_date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="2023-02-03"</a:t>
                      </a:r>
                    </a:p>
                    <a:p>
                      <a:endParaRPr lang="en-GB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path="https://api.open-meteo.com/v1/forecast\</a:t>
                      </a: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?latitude="+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lat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+"&amp;longitude="+long+"&amp;hourly=\</a:t>
                      </a: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temperature_2m&amp;start_date="+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start_date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+"&amp;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end_date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="+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end_date</a:t>
                      </a:r>
                      <a:endParaRPr lang="en-GB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r=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requests.get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(path)</a:t>
                      </a:r>
                    </a:p>
                    <a:p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data_time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r.json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()['hourly']['time']</a:t>
                      </a:r>
                    </a:p>
                    <a:p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data_temp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r.json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()['hourly']['temperature_2m']</a:t>
                      </a:r>
                    </a:p>
                    <a:p>
                      <a:endParaRPr lang="en-GB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plt.xticks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(rotation=90)</a:t>
                      </a:r>
                    </a:p>
                    <a:p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plt.plot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data_time,data_temp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plt.show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9861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7917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9CDDB-3218-4BBA-9E4F-7FDAD54D1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Modify the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2AD55-C0F7-4DA6-87A5-DD651E97C8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1376057"/>
            <a:ext cx="10515600" cy="220203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Choose a different location to get weather data for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Look at the API documentation to get the hourly forecast rain data for the next 7 days.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Format the output plots (</a:t>
            </a:r>
            <a:r>
              <a:rPr lang="en-GB" dirty="0" err="1"/>
              <a:t>eg</a:t>
            </a:r>
            <a:r>
              <a:rPr lang="en-GB" dirty="0"/>
              <a:t> add labels and title)</a:t>
            </a:r>
          </a:p>
        </p:txBody>
      </p:sp>
    </p:spTree>
    <p:extLst>
      <p:ext uri="{BB962C8B-B14F-4D97-AF65-F5344CB8AC3E}">
        <p14:creationId xmlns:p14="http://schemas.microsoft.com/office/powerpoint/2010/main" val="1100822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D9C7E-9B8F-456A-9D7D-CF2D23BCA6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Get Bitcoin data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4BE1BD-398F-4329-886B-1C06D0EEF8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665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25C14-4A8E-4C05-BF34-6E8D046C8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 pairs predict what the following code does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4817C05-86E5-4D0E-94BB-976C57244A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782191"/>
              </p:ext>
            </p:extLst>
          </p:nvPr>
        </p:nvGraphicFramePr>
        <p:xfrm>
          <a:off x="808672" y="1459534"/>
          <a:ext cx="10266017" cy="46253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79824">
                  <a:extLst>
                    <a:ext uri="{9D8B030D-6E8A-4147-A177-3AD203B41FA5}">
                      <a16:colId xmlns:a16="http://schemas.microsoft.com/office/drawing/2014/main" val="2355218431"/>
                    </a:ext>
                  </a:extLst>
                </a:gridCol>
                <a:gridCol w="9786193">
                  <a:extLst>
                    <a:ext uri="{9D8B030D-6E8A-4147-A177-3AD203B41FA5}">
                      <a16:colId xmlns:a16="http://schemas.microsoft.com/office/drawing/2014/main" val="20561315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dirty="0"/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dirty="0"/>
                        <a:t>6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dirty="0"/>
                        <a:t>7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dirty="0"/>
                        <a:t>8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time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requests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True: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api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="https://api.coindesk.com/v1/bpi/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currentprice.json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r=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requests.get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api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t=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r.json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()["time"]["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updatedISO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"]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bitcoin=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r.json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()["bpi"]["GBP"]["rate"]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print(t +  " Bitcoin Price in GBP =", bitcoin)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time.sleep</a:t>
                      </a:r>
                      <a:r>
                        <a:rPr lang="en-GB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(60)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87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40557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01B9A-F535-40E5-9E44-EE20086F5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Download, Run and Investigate the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61BB3-8C9D-4556-AA5B-BD05162EB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233786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Download the code from </a:t>
            </a:r>
            <a:r>
              <a:rPr lang="en-GB" dirty="0">
                <a:hlinkClick r:id="rId2"/>
              </a:rPr>
              <a:t>code/bitcoin-ticker-api-open.py</a:t>
            </a: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Run the code. Does it do as you expected?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Add comments to the code explaining what each line does</a:t>
            </a:r>
          </a:p>
        </p:txBody>
      </p:sp>
    </p:spTree>
    <p:extLst>
      <p:ext uri="{BB962C8B-B14F-4D97-AF65-F5344CB8AC3E}">
        <p14:creationId xmlns:p14="http://schemas.microsoft.com/office/powerpoint/2010/main" val="34447192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62F6E-9F98-4526-9AE8-D002D3DFF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Example output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52259-397E-447E-9EA1-B3C2EF494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0541"/>
            <a:ext cx="10238856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This is a Bitcoin ticker and shows the current value of the Bitcoin.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Example output of Bitcoin price against GBP every 60 seconds from </a:t>
            </a:r>
            <a:r>
              <a:rPr lang="en-GB" dirty="0" err="1"/>
              <a:t>Coindesk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B43D445-AC7A-44EA-ABFD-63FA13469A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96975"/>
            <a:ext cx="10305323" cy="1590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3114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7D7DA-A74E-4F74-BFCC-2EB77EC4C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Modify: Things to 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044B5-C1EF-4CD4-B731-C4572B659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Collect data over a period of time (</a:t>
            </a:r>
            <a:r>
              <a:rPr lang="en-GB" dirty="0" err="1"/>
              <a:t>eg</a:t>
            </a:r>
            <a:r>
              <a:rPr lang="en-GB" dirty="0"/>
              <a:t> 30 mins) and plot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Try a different cryptocurrency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Collect data on the price of bitcoin in US Dollars.</a:t>
            </a:r>
          </a:p>
        </p:txBody>
      </p:sp>
    </p:spTree>
    <p:extLst>
      <p:ext uri="{BB962C8B-B14F-4D97-AF65-F5344CB8AC3E}">
        <p14:creationId xmlns:p14="http://schemas.microsoft.com/office/powerpoint/2010/main" val="28713416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02158-C907-46F7-8665-CE3A16D5C9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Get football data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75C862-642B-460A-BBA5-EA68C20330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531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5CAF9-2869-465C-BB65-C87570089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API Key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3F800-1067-49BB-A5F8-FAB17F676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156" y="1561587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Often, you will need to register with a site to collect data and you will be issued with an API key.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For the football data that we are collecting you will need to get an API key from: api.football-data.org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You will need this API key before you run the code: </a:t>
            </a:r>
            <a:r>
              <a:rPr lang="en-GB" dirty="0">
                <a:hlinkClick r:id="rId2"/>
              </a:rPr>
              <a:t>code/football-data-api-open.py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89024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25A14-8E3B-41B8-B986-A6905234D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Get football data from: api.football-data.org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3AFDD3-16B2-4F3C-A696-D00B77AAC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358" y="1366384"/>
            <a:ext cx="10961914" cy="4125232"/>
          </a:xfrm>
          <a:ln>
            <a:solidFill>
              <a:srgbClr val="92D050"/>
            </a:solidFill>
          </a:ln>
        </p:spPr>
        <p:txBody>
          <a:bodyPr numCol="1"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</a:rPr>
              <a:t>import </a:t>
            </a:r>
            <a:r>
              <a:rPr lang="en-GB" dirty="0" err="1">
                <a:latin typeface="Courier New" panose="02070309020205020404" pitchFamily="49" charset="0"/>
              </a:rPr>
              <a:t>http.client</a:t>
            </a:r>
            <a:r>
              <a:rPr lang="en-GB" dirty="0">
                <a:latin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</a:rPr>
              <a:t>import json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</a:rPr>
              <a:t>import </a:t>
            </a:r>
            <a:r>
              <a:rPr lang="en-GB" dirty="0" err="1">
                <a:latin typeface="Courier New" panose="02070309020205020404" pitchFamily="49" charset="0"/>
              </a:rPr>
              <a:t>pprint</a:t>
            </a:r>
            <a:endParaRPr lang="en-GB" dirty="0"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</a:rPr>
              <a:t>api_key</a:t>
            </a:r>
            <a:r>
              <a:rPr lang="en-GB" dirty="0">
                <a:latin typeface="Courier New" panose="02070309020205020404" pitchFamily="49" charset="0"/>
              </a:rPr>
              <a:t>="Put your API Key here“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</a:rPr>
              <a:t>def </a:t>
            </a:r>
            <a:r>
              <a:rPr lang="en-GB" dirty="0" err="1">
                <a:latin typeface="Courier New" panose="02070309020205020404" pitchFamily="49" charset="0"/>
              </a:rPr>
              <a:t>get_data</a:t>
            </a:r>
            <a:r>
              <a:rPr lang="en-GB" dirty="0">
                <a:latin typeface="Courier New" panose="02070309020205020404" pitchFamily="49" charset="0"/>
              </a:rPr>
              <a:t>(path):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</a:rPr>
              <a:t>   connection = </a:t>
            </a:r>
            <a:r>
              <a:rPr lang="en-GB" dirty="0" err="1">
                <a:latin typeface="Courier New" panose="02070309020205020404" pitchFamily="49" charset="0"/>
              </a:rPr>
              <a:t>http.client.HTTPConnection</a:t>
            </a:r>
            <a:r>
              <a:rPr lang="en-GB" dirty="0">
                <a:latin typeface="Courier New" panose="02070309020205020404" pitchFamily="49" charset="0"/>
              </a:rPr>
              <a:t>('api.football-data.org’)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</a:rPr>
              <a:t>   headers = { 'X-Auth-Token': </a:t>
            </a:r>
            <a:r>
              <a:rPr lang="en-GB" dirty="0" err="1">
                <a:latin typeface="Courier New" panose="02070309020205020404" pitchFamily="49" charset="0"/>
              </a:rPr>
              <a:t>api_key</a:t>
            </a:r>
            <a:r>
              <a:rPr lang="en-GB" dirty="0">
                <a:latin typeface="Courier New" panose="02070309020205020404" pitchFamily="49" charset="0"/>
              </a:rPr>
              <a:t> }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</a:rPr>
              <a:t>   </a:t>
            </a:r>
            <a:r>
              <a:rPr lang="en-GB" dirty="0" err="1">
                <a:latin typeface="Courier New" panose="02070309020205020404" pitchFamily="49" charset="0"/>
              </a:rPr>
              <a:t>connection.request</a:t>
            </a:r>
            <a:r>
              <a:rPr lang="en-GB" dirty="0">
                <a:latin typeface="Courier New" panose="02070309020205020404" pitchFamily="49" charset="0"/>
              </a:rPr>
              <a:t>('GET', path, None, headers )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</a:rPr>
              <a:t>   response = </a:t>
            </a:r>
            <a:r>
              <a:rPr lang="en-GB" dirty="0" err="1">
                <a:latin typeface="Courier New" panose="02070309020205020404" pitchFamily="49" charset="0"/>
              </a:rPr>
              <a:t>json.loads</a:t>
            </a:r>
            <a:r>
              <a:rPr lang="en-GB" dirty="0">
                <a:latin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</a:rPr>
              <a:t>connection.getresponse</a:t>
            </a:r>
            <a:r>
              <a:rPr lang="en-GB" dirty="0">
                <a:latin typeface="Courier New" panose="02070309020205020404" pitchFamily="49" charset="0"/>
              </a:rPr>
              <a:t>().read().decode())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</a:rPr>
              <a:t>   return response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00885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B549324-A58C-4FD8-A235-7314A0610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Get football data from: api.football-data.org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AF0CFF-2734-4C73-A47F-EA81E2AB5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229" y="1136511"/>
            <a:ext cx="11034486" cy="5290793"/>
          </a:xfrm>
          <a:ln>
            <a:solidFill>
              <a:srgbClr val="92D050"/>
            </a:solidFill>
          </a:ln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GB" sz="5500" dirty="0">
                <a:latin typeface="Courier New" panose="02070309020205020404" pitchFamily="49" charset="0"/>
              </a:rPr>
              <a:t># Get list of teams </a:t>
            </a:r>
          </a:p>
          <a:p>
            <a:pPr marL="0" indent="0">
              <a:buNone/>
            </a:pPr>
            <a:r>
              <a:rPr lang="en-GB" sz="5500" dirty="0">
                <a:latin typeface="Courier New" panose="02070309020205020404" pitchFamily="49" charset="0"/>
              </a:rPr>
              <a:t>response=</a:t>
            </a:r>
            <a:r>
              <a:rPr lang="en-GB" sz="5500" dirty="0" err="1">
                <a:latin typeface="Courier New" panose="02070309020205020404" pitchFamily="49" charset="0"/>
              </a:rPr>
              <a:t>get_data</a:t>
            </a:r>
            <a:r>
              <a:rPr lang="en-GB" sz="5500" dirty="0">
                <a:latin typeface="Courier New" panose="02070309020205020404" pitchFamily="49" charset="0"/>
              </a:rPr>
              <a:t>('/v2/competitions/PL/teams’) </a:t>
            </a:r>
          </a:p>
          <a:p>
            <a:pPr marL="0" indent="0">
              <a:buNone/>
            </a:pPr>
            <a:r>
              <a:rPr lang="en-GB" sz="5500" dirty="0">
                <a:latin typeface="Courier New" panose="02070309020205020404" pitchFamily="49" charset="0"/>
              </a:rPr>
              <a:t>for r in response['teams’]: </a:t>
            </a:r>
          </a:p>
          <a:p>
            <a:pPr marL="0" indent="0">
              <a:buNone/>
            </a:pPr>
            <a:r>
              <a:rPr lang="en-GB" sz="5500" dirty="0">
                <a:latin typeface="Courier New" panose="02070309020205020404" pitchFamily="49" charset="0"/>
              </a:rPr>
              <a:t> print (r['name'],r['id’]) </a:t>
            </a:r>
          </a:p>
          <a:p>
            <a:pPr marL="0" indent="0">
              <a:buNone/>
            </a:pPr>
            <a:endParaRPr lang="en-GB" sz="5500" dirty="0"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5500" dirty="0">
                <a:latin typeface="Courier New" panose="02070309020205020404" pitchFamily="49" charset="0"/>
              </a:rPr>
              <a:t># Get list of matches for Arsenal FC.</a:t>
            </a:r>
          </a:p>
          <a:p>
            <a:pPr marL="0" indent="0">
              <a:buNone/>
            </a:pPr>
            <a:r>
              <a:rPr lang="en-GB" sz="5500" dirty="0">
                <a:latin typeface="Courier New" panose="02070309020205020404" pitchFamily="49" charset="0"/>
              </a:rPr>
              <a:t> response=</a:t>
            </a:r>
            <a:r>
              <a:rPr lang="en-GB" sz="5500" dirty="0" err="1">
                <a:latin typeface="Courier New" panose="02070309020205020404" pitchFamily="49" charset="0"/>
              </a:rPr>
              <a:t>get_data</a:t>
            </a:r>
            <a:r>
              <a:rPr lang="en-GB" sz="5500" dirty="0">
                <a:latin typeface="Courier New" panose="02070309020205020404" pitchFamily="49" charset="0"/>
              </a:rPr>
              <a:t>('/v2/teams/57/</a:t>
            </a:r>
            <a:r>
              <a:rPr lang="en-GB" sz="5500" dirty="0" err="1">
                <a:latin typeface="Courier New" panose="02070309020205020404" pitchFamily="49" charset="0"/>
              </a:rPr>
              <a:t>matches?status</a:t>
            </a:r>
            <a:r>
              <a:rPr lang="en-GB" sz="5500" dirty="0">
                <a:latin typeface="Courier New" panose="02070309020205020404" pitchFamily="49" charset="0"/>
              </a:rPr>
              <a:t>=FINISHED’)</a:t>
            </a:r>
          </a:p>
          <a:p>
            <a:pPr marL="0" indent="0">
              <a:buNone/>
            </a:pPr>
            <a:r>
              <a:rPr lang="en-GB" sz="5500" dirty="0">
                <a:latin typeface="Courier New" panose="02070309020205020404" pitchFamily="49" charset="0"/>
              </a:rPr>
              <a:t> </a:t>
            </a:r>
            <a:r>
              <a:rPr lang="en-GB" sz="5500" dirty="0" err="1">
                <a:latin typeface="Courier New" panose="02070309020205020404" pitchFamily="49" charset="0"/>
              </a:rPr>
              <a:t>pprint.pprint</a:t>
            </a:r>
            <a:r>
              <a:rPr lang="en-GB" sz="5500" dirty="0">
                <a:latin typeface="Courier New" panose="02070309020205020404" pitchFamily="49" charset="0"/>
              </a:rPr>
              <a:t>(response)</a:t>
            </a:r>
          </a:p>
          <a:p>
            <a:pPr marL="0" indent="0">
              <a:buNone/>
            </a:pPr>
            <a:r>
              <a:rPr lang="en-GB" sz="5500" dirty="0">
                <a:latin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GB" sz="5500" dirty="0">
                <a:latin typeface="Courier New" panose="02070309020205020404" pitchFamily="49" charset="0"/>
              </a:rPr>
              <a:t># Current standings </a:t>
            </a:r>
          </a:p>
          <a:p>
            <a:pPr marL="0" indent="0">
              <a:buNone/>
            </a:pPr>
            <a:r>
              <a:rPr lang="en-GB" sz="5500" dirty="0">
                <a:latin typeface="Courier New" panose="02070309020205020404" pitchFamily="49" charset="0"/>
              </a:rPr>
              <a:t>response=</a:t>
            </a:r>
            <a:r>
              <a:rPr lang="en-GB" sz="5500" dirty="0" err="1">
                <a:latin typeface="Courier New" panose="02070309020205020404" pitchFamily="49" charset="0"/>
              </a:rPr>
              <a:t>get_data</a:t>
            </a:r>
            <a:r>
              <a:rPr lang="en-GB" sz="5500" dirty="0">
                <a:latin typeface="Courier New" panose="02070309020205020404" pitchFamily="49" charset="0"/>
              </a:rPr>
              <a:t>('/v2/competitions/PL/standings’) </a:t>
            </a:r>
          </a:p>
          <a:p>
            <a:pPr marL="0" indent="0">
              <a:buNone/>
            </a:pPr>
            <a:r>
              <a:rPr lang="en-GB" sz="5500" dirty="0" err="1">
                <a:latin typeface="Courier New" panose="02070309020205020404" pitchFamily="49" charset="0"/>
              </a:rPr>
              <a:t>pprint.pprint</a:t>
            </a:r>
            <a:r>
              <a:rPr lang="en-GB" sz="5500" dirty="0">
                <a:latin typeface="Courier New" panose="02070309020205020404" pitchFamily="49" charset="0"/>
              </a:rPr>
              <a:t>(response) </a:t>
            </a:r>
          </a:p>
          <a:p>
            <a:pPr marL="0" indent="0">
              <a:buNone/>
            </a:pPr>
            <a:endParaRPr lang="en-GB" sz="5500" dirty="0"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5500" dirty="0">
                <a:latin typeface="Courier New" panose="02070309020205020404" pitchFamily="49" charset="0"/>
              </a:rPr>
              <a:t># Current standings for home games only </a:t>
            </a:r>
          </a:p>
          <a:p>
            <a:pPr marL="0" indent="0">
              <a:buNone/>
            </a:pPr>
            <a:r>
              <a:rPr lang="en-GB" sz="5500" dirty="0">
                <a:latin typeface="Courier New" panose="02070309020205020404" pitchFamily="49" charset="0"/>
              </a:rPr>
              <a:t>response=</a:t>
            </a:r>
            <a:r>
              <a:rPr lang="en-GB" sz="5500" dirty="0" err="1">
                <a:latin typeface="Courier New" panose="02070309020205020404" pitchFamily="49" charset="0"/>
              </a:rPr>
              <a:t>get_data</a:t>
            </a:r>
            <a:r>
              <a:rPr lang="en-GB" sz="5500" dirty="0">
                <a:latin typeface="Courier New" panose="02070309020205020404" pitchFamily="49" charset="0"/>
              </a:rPr>
              <a:t>('/v2/competitions/PL/</a:t>
            </a:r>
            <a:r>
              <a:rPr lang="en-GB" sz="5500" dirty="0" err="1">
                <a:latin typeface="Courier New" panose="02070309020205020404" pitchFamily="49" charset="0"/>
              </a:rPr>
              <a:t>standings?standingType</a:t>
            </a:r>
            <a:r>
              <a:rPr lang="en-GB" sz="5500" dirty="0">
                <a:latin typeface="Courier New" panose="02070309020205020404" pitchFamily="49" charset="0"/>
              </a:rPr>
              <a:t>=HOME’) </a:t>
            </a:r>
          </a:p>
          <a:p>
            <a:pPr marL="0" indent="0">
              <a:buNone/>
            </a:pPr>
            <a:r>
              <a:rPr lang="en-GB" sz="5500" dirty="0" err="1">
                <a:latin typeface="Courier New" panose="02070309020205020404" pitchFamily="49" charset="0"/>
              </a:rPr>
              <a:t>pprint.pprint</a:t>
            </a:r>
            <a:r>
              <a:rPr lang="en-GB" sz="5500" dirty="0">
                <a:latin typeface="Courier New" panose="02070309020205020404" pitchFamily="49" charset="0"/>
              </a:rPr>
              <a:t>(response)</a:t>
            </a:r>
            <a:endParaRPr lang="en-GB" sz="55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7246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Application Programming Interfaces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780833"/>
          </a:xfrm>
        </p:spPr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0475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1D44B-7AD2-43B7-A902-BA2AFAC27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Example output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749A0-7AA4-44DD-AD70-730C2FB32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35FFDD-0709-4D5E-97F5-6B369932ED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2718" y="238125"/>
            <a:ext cx="5581650" cy="638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3623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99DB5-ED53-4E5D-88F5-C0A61B4C0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Things to 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9C294-A273-4A29-96E9-A690DA389F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Get the current form for each team in the Premier League, by  calculating the number of points teams have gained in the last 4 or 6 games.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Devise a system of predicting scores for next weekends games based on previous data.</a:t>
            </a:r>
          </a:p>
        </p:txBody>
      </p:sp>
    </p:spTree>
    <p:extLst>
      <p:ext uri="{BB962C8B-B14F-4D97-AF65-F5344CB8AC3E}">
        <p14:creationId xmlns:p14="http://schemas.microsoft.com/office/powerpoint/2010/main" val="1047755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A27FC-116E-47A2-A11E-743D52A16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2136"/>
            <a:ext cx="10515600" cy="662781"/>
          </a:xfrm>
        </p:spPr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13734-840F-4864-9971-D9DD2849F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Wingdings" panose="05000000000000000000" pitchFamily="2" charset="2"/>
              <a:buChar char="ü"/>
            </a:pPr>
            <a:r>
              <a:rPr lang="en-GB" dirty="0"/>
              <a:t>Know how to use Web Application Programming Interface to get data off the internet</a:t>
            </a:r>
          </a:p>
          <a:p>
            <a:pPr algn="l">
              <a:buFont typeface="Wingdings" panose="05000000000000000000" pitchFamily="2" charset="2"/>
              <a:buChar char="ü"/>
            </a:pPr>
            <a:r>
              <a:rPr lang="en-GB" dirty="0"/>
              <a:t>Use json formats</a:t>
            </a:r>
          </a:p>
          <a:p>
            <a:pPr algn="l">
              <a:buFont typeface="Wingdings" panose="05000000000000000000" pitchFamily="2" charset="2"/>
              <a:buChar char="ü"/>
            </a:pPr>
            <a:r>
              <a:rPr lang="en-GB" dirty="0"/>
              <a:t>Plot the data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9001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750CD-474A-47A7-BBA8-DDB620DBA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APIs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756EF-3ADB-4E42-AB11-E8A4B2485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8822"/>
            <a:ext cx="10515600" cy="4351338"/>
          </a:xfrm>
        </p:spPr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Web APIs are designed for large quantities of data to be downloaded over the internet normally in JSON format.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The best way to learn about APIs is to use examples from a wide variety of applications.  We are going to use APIs for three applications: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Collecting weather data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Collecting financial data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Collecting football data</a:t>
            </a: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7833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FFAC5-68E3-4BBF-B0CD-EBC5548AA4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Collecting weather data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2FBC08-ABBF-46FA-AAD4-C3598B8C18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696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EE95C-8181-4213-833E-BF7523A33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Collecting weather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BE3B88-9717-4682-B969-5A6795EFF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611" y="1557337"/>
            <a:ext cx="4555435" cy="435133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We are going to collect our weather data from Open </a:t>
            </a:r>
            <a:r>
              <a:rPr lang="en-GB" dirty="0" err="1"/>
              <a:t>Meteo</a:t>
            </a:r>
            <a:r>
              <a:rPr lang="en-GB" dirty="0"/>
              <a:t> API: </a:t>
            </a:r>
            <a:r>
              <a:rPr lang="en-GB" dirty="0">
                <a:hlinkClick r:id="rId2"/>
              </a:rPr>
              <a:t>https://open-meteo.com/en/docs</a:t>
            </a:r>
            <a:endParaRPr lang="en-GB" dirty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You can collect all sorts of weather data and you can read through the API documentation.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We are going to collect data for a 2 day forecast of temperature at hourly intervals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80D5AD0-3521-4AB6-B209-2997213782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0919" y="1557337"/>
            <a:ext cx="5841723" cy="4129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994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01B9A-F535-40E5-9E44-EE20086F5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Download, Run and Investigate the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61BB3-8C9D-4556-AA5B-BD05162EB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233786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Download the code from </a:t>
            </a:r>
            <a:r>
              <a:rPr lang="en-GB" dirty="0">
                <a:hlinkClick r:id="rId2"/>
              </a:rPr>
              <a:t>code/met-data-api-open.py</a:t>
            </a: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To run the code you will need to update the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start_date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/>
              <a:t>to today’s date and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stop_date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/>
              <a:t>to tomorrow’s date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Add comments to the code explaining what each line does</a:t>
            </a:r>
          </a:p>
        </p:txBody>
      </p:sp>
    </p:spTree>
    <p:extLst>
      <p:ext uri="{BB962C8B-B14F-4D97-AF65-F5344CB8AC3E}">
        <p14:creationId xmlns:p14="http://schemas.microsoft.com/office/powerpoint/2010/main" val="1228140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E8544-6D19-4849-AA16-8EAF563BD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Investigate the code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5A53A3A-1CDD-46AC-B83E-4216BD37A6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7963864"/>
              </p:ext>
            </p:extLst>
          </p:nvPr>
        </p:nvGraphicFramePr>
        <p:xfrm>
          <a:off x="1235765" y="872270"/>
          <a:ext cx="9087679" cy="56997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87018">
                  <a:extLst>
                    <a:ext uri="{9D8B030D-6E8A-4147-A177-3AD203B41FA5}">
                      <a16:colId xmlns:a16="http://schemas.microsoft.com/office/drawing/2014/main" val="818045371"/>
                    </a:ext>
                  </a:extLst>
                </a:gridCol>
                <a:gridCol w="8600661">
                  <a:extLst>
                    <a:ext uri="{9D8B030D-6E8A-4147-A177-3AD203B41FA5}">
                      <a16:colId xmlns:a16="http://schemas.microsoft.com/office/drawing/2014/main" val="419337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1</a:t>
                      </a:r>
                    </a:p>
                    <a:p>
                      <a:r>
                        <a:rPr lang="en-GB" sz="1600" dirty="0"/>
                        <a:t>2</a:t>
                      </a:r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r>
                        <a:rPr lang="en-GB" sz="1600" dirty="0"/>
                        <a:t>3</a:t>
                      </a:r>
                    </a:p>
                    <a:p>
                      <a:r>
                        <a:rPr lang="en-GB" sz="1600" dirty="0"/>
                        <a:t>4</a:t>
                      </a:r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r>
                        <a:rPr lang="en-GB" sz="1600" dirty="0"/>
                        <a:t>5</a:t>
                      </a:r>
                    </a:p>
                    <a:p>
                      <a:r>
                        <a:rPr lang="en-GB" sz="1600" dirty="0"/>
                        <a:t>6</a:t>
                      </a:r>
                    </a:p>
                    <a:p>
                      <a:endParaRPr lang="en-GB" sz="1600" dirty="0"/>
                    </a:p>
                    <a:p>
                      <a:r>
                        <a:rPr lang="en-GB" sz="1600" dirty="0"/>
                        <a:t>7</a:t>
                      </a:r>
                    </a:p>
                    <a:p>
                      <a:endParaRPr lang="en-GB" sz="1600" dirty="0"/>
                    </a:p>
                    <a:p>
                      <a:endParaRPr lang="en-GB" sz="1600" dirty="0"/>
                    </a:p>
                    <a:p>
                      <a:r>
                        <a:rPr lang="en-GB" sz="1600" dirty="0"/>
                        <a:t>8</a:t>
                      </a:r>
                    </a:p>
                    <a:p>
                      <a:endParaRPr lang="en-GB" sz="1600" dirty="0"/>
                    </a:p>
                    <a:p>
                      <a:r>
                        <a:rPr lang="en-GB" sz="1600" dirty="0"/>
                        <a:t>9</a:t>
                      </a:r>
                    </a:p>
                    <a:p>
                      <a:r>
                        <a:rPr lang="en-GB" sz="1600" dirty="0"/>
                        <a:t>10</a:t>
                      </a:r>
                    </a:p>
                    <a:p>
                      <a:endParaRPr lang="en-GB" sz="1600" dirty="0"/>
                    </a:p>
                    <a:p>
                      <a:r>
                        <a:rPr lang="en-GB" sz="1600" dirty="0"/>
                        <a:t>11</a:t>
                      </a:r>
                    </a:p>
                    <a:p>
                      <a:r>
                        <a:rPr lang="en-GB" sz="1600" dirty="0"/>
                        <a:t>12</a:t>
                      </a:r>
                    </a:p>
                    <a:p>
                      <a:r>
                        <a:rPr lang="en-GB" sz="1600" dirty="0"/>
                        <a:t>13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requests</a:t>
                      </a:r>
                    </a:p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matplotlib.pyplot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as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</a:t>
                      </a: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600" b="0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latitude and longitude of site </a:t>
                      </a:r>
                    </a:p>
                    <a:p>
                      <a:r>
                        <a:rPr lang="en-GB" sz="1600" b="0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where we wish to get the data</a:t>
                      </a:r>
                    </a:p>
                    <a:p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lat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="52.52"</a:t>
                      </a:r>
                    </a:p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long="13.41“</a:t>
                      </a:r>
                    </a:p>
                    <a:p>
                      <a:r>
                        <a:rPr lang="en-GB" sz="1600" b="0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Start date should be today’s date</a:t>
                      </a:r>
                    </a:p>
                    <a:p>
                      <a:r>
                        <a:rPr lang="en-GB" sz="1600" b="0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End date should be tomorrow’s date</a:t>
                      </a: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start_date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="2023-02-02"</a:t>
                      </a:r>
                    </a:p>
                    <a:p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end_date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="2023-02-03"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Path where the data are</a:t>
                      </a: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path="https://api.open-meteo.com/v1/forecast\</a:t>
                      </a:r>
                    </a:p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?latitude="+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lat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+"&amp;longitude="+long+"&amp;hourly=\</a:t>
                      </a:r>
                    </a:p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temperature_2m&amp;start_date="+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start_date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+"&amp;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end_date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="+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end_date</a:t>
                      </a: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Request the data</a:t>
                      </a: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requests.get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(path)</a:t>
                      </a:r>
                    </a:p>
                    <a:p>
                      <a:r>
                        <a:rPr lang="en-GB" sz="1600" b="0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extract the data that we want</a:t>
                      </a:r>
                    </a:p>
                    <a:p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data_time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r.json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()['hourly']['time']</a:t>
                      </a:r>
                    </a:p>
                    <a:p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data_temp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r.json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()['hourly']['temperature_2m']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Plot the data</a:t>
                      </a: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plt.xticks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(rotation=90)</a:t>
                      </a:r>
                    </a:p>
                    <a:p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plt.plot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data_time,data_temp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plt.show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861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8413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9AF043B-5BA1-4129-B1E5-1B57ADFF26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6107" y="1068423"/>
            <a:ext cx="5004041" cy="386138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3BC7E68-7DB8-48BF-93B9-DA13150CB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Extracting data from json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543FF-0CB2-4C73-B3AA-F76E05A6C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852" y="1692189"/>
            <a:ext cx="7855226" cy="29584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To extract the temperature data we need to follow the tree: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hourly &gt;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temperature_2m 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r.json</a:t>
            </a:r>
            <a:r>
              <a:rPr lang="en-GB" b="0" dirty="0">
                <a:latin typeface="Courier New" panose="02070309020205020404" pitchFamily="49" charset="0"/>
                <a:cs typeface="Courier New" panose="02070309020205020404" pitchFamily="49" charset="0"/>
              </a:rPr>
              <a:t>()['hourly']['temperature_2m']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29445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7770</TotalTime>
  <Words>1160</Words>
  <Application>Microsoft Office PowerPoint</Application>
  <PresentationFormat>Widescreen</PresentationFormat>
  <Paragraphs>189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Calibri Light</vt:lpstr>
      <vt:lpstr>Courier New</vt:lpstr>
      <vt:lpstr>gg sans</vt:lpstr>
      <vt:lpstr>Times New Roman</vt:lpstr>
      <vt:lpstr>Wingdings</vt:lpstr>
      <vt:lpstr>1_Office Theme</vt:lpstr>
      <vt:lpstr>In pairs, predict what the following code does</vt:lpstr>
      <vt:lpstr>Application Programming Interfaces</vt:lpstr>
      <vt:lpstr>Learning objectives </vt:lpstr>
      <vt:lpstr>APIs</vt:lpstr>
      <vt:lpstr>Collecting weather data</vt:lpstr>
      <vt:lpstr>Collecting weather data</vt:lpstr>
      <vt:lpstr>Download, Run and Investigate the code</vt:lpstr>
      <vt:lpstr>Investigate the code</vt:lpstr>
      <vt:lpstr>Extracting data from json</vt:lpstr>
      <vt:lpstr>Modify the code</vt:lpstr>
      <vt:lpstr>Get Bitcoin data</vt:lpstr>
      <vt:lpstr>In pairs predict what the following code does</vt:lpstr>
      <vt:lpstr>Download, Run and Investigate the code</vt:lpstr>
      <vt:lpstr>Example output</vt:lpstr>
      <vt:lpstr>Modify: Things to try</vt:lpstr>
      <vt:lpstr>Get football data</vt:lpstr>
      <vt:lpstr>API Key</vt:lpstr>
      <vt:lpstr>Get football data from: api.football-data.org</vt:lpstr>
      <vt:lpstr>Get football data from: api.football-data.org</vt:lpstr>
      <vt:lpstr>Example output</vt:lpstr>
      <vt:lpstr>Things to try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</dc:title>
  <dc:creator>Grey William</dc:creator>
  <cp:lastModifiedBy>Chezka Mae Madrona</cp:lastModifiedBy>
  <cp:revision>130</cp:revision>
  <cp:lastPrinted>2016-09-16T11:32:46Z</cp:lastPrinted>
  <dcterms:created xsi:type="dcterms:W3CDTF">2016-09-09T07:37:57Z</dcterms:created>
  <dcterms:modified xsi:type="dcterms:W3CDTF">2025-03-25T09:55:34Z</dcterms:modified>
</cp:coreProperties>
</file>