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61"/>
  </p:notesMasterIdLst>
  <p:sldIdLst>
    <p:sldId id="368" r:id="rId5"/>
    <p:sldId id="437" r:id="rId6"/>
    <p:sldId id="436" r:id="rId7"/>
    <p:sldId id="439" r:id="rId8"/>
    <p:sldId id="444" r:id="rId9"/>
    <p:sldId id="430" r:id="rId10"/>
    <p:sldId id="369" r:id="rId11"/>
    <p:sldId id="394" r:id="rId12"/>
    <p:sldId id="395" r:id="rId13"/>
    <p:sldId id="397" r:id="rId14"/>
    <p:sldId id="432" r:id="rId15"/>
    <p:sldId id="396" r:id="rId16"/>
    <p:sldId id="398" r:id="rId17"/>
    <p:sldId id="284" r:id="rId18"/>
    <p:sldId id="289" r:id="rId19"/>
    <p:sldId id="413" r:id="rId20"/>
    <p:sldId id="441" r:id="rId21"/>
    <p:sldId id="438" r:id="rId22"/>
    <p:sldId id="412" r:id="rId23"/>
    <p:sldId id="411" r:id="rId24"/>
    <p:sldId id="409" r:id="rId25"/>
    <p:sldId id="410" r:id="rId26"/>
    <p:sldId id="276" r:id="rId27"/>
    <p:sldId id="400" r:id="rId28"/>
    <p:sldId id="402" r:id="rId29"/>
    <p:sldId id="401" r:id="rId30"/>
    <p:sldId id="262" r:id="rId31"/>
    <p:sldId id="408" r:id="rId32"/>
    <p:sldId id="414" r:id="rId33"/>
    <p:sldId id="415" r:id="rId34"/>
    <p:sldId id="419" r:id="rId35"/>
    <p:sldId id="443" r:id="rId36"/>
    <p:sldId id="442" r:id="rId37"/>
    <p:sldId id="405" r:id="rId38"/>
    <p:sldId id="425" r:id="rId39"/>
    <p:sldId id="407" r:id="rId40"/>
    <p:sldId id="426" r:id="rId41"/>
    <p:sldId id="435" r:id="rId42"/>
    <p:sldId id="365" r:id="rId43"/>
    <p:sldId id="420" r:id="rId44"/>
    <p:sldId id="422" r:id="rId45"/>
    <p:sldId id="427" r:id="rId46"/>
    <p:sldId id="421" r:id="rId47"/>
    <p:sldId id="423" r:id="rId48"/>
    <p:sldId id="428" r:id="rId49"/>
    <p:sldId id="416" r:id="rId50"/>
    <p:sldId id="286" r:id="rId51"/>
    <p:sldId id="277" r:id="rId52"/>
    <p:sldId id="417" r:id="rId53"/>
    <p:sldId id="429" r:id="rId54"/>
    <p:sldId id="367" r:id="rId55"/>
    <p:sldId id="292" r:id="rId56"/>
    <p:sldId id="258" r:id="rId57"/>
    <p:sldId id="440" r:id="rId58"/>
    <p:sldId id="278" r:id="rId59"/>
    <p:sldId id="28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D34A0-0590-9A53-CDD0-F3379288412F}" v="2" dt="2024-05-08T10:40:55.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1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919D6FFE-5A8F-1C4A-B035-AA0A0E741C63}"/>
    <pc:docChg chg="addSld modSld">
      <pc:chgData name="Richard Ball" userId="S::richard.ball@sthelens.london::c2c6c2dd-6ddc-437e-8cdd-d7a74390accc" providerId="AD" clId="Web-{919D6FFE-5A8F-1C4A-B035-AA0A0E741C63}" dt="2024-04-14T11:16:45.888" v="9"/>
      <pc:docMkLst>
        <pc:docMk/>
      </pc:docMkLst>
      <pc:sldChg chg="mod modClrScheme chgLayout">
        <pc:chgData name="Richard Ball" userId="S::richard.ball@sthelens.london::c2c6c2dd-6ddc-437e-8cdd-d7a74390accc" providerId="AD" clId="Web-{919D6FFE-5A8F-1C4A-B035-AA0A0E741C63}" dt="2024-04-14T11:16:15.700" v="0"/>
        <pc:sldMkLst>
          <pc:docMk/>
          <pc:sldMk cId="3403591369" sldId="439"/>
        </pc:sldMkLst>
      </pc:sldChg>
      <pc:sldChg chg="addSp modSp new mod setBg modNotes">
        <pc:chgData name="Richard Ball" userId="S::richard.ball@sthelens.london::c2c6c2dd-6ddc-437e-8cdd-d7a74390accc" providerId="AD" clId="Web-{919D6FFE-5A8F-1C4A-B035-AA0A0E741C63}" dt="2024-04-14T11:16:45.888" v="9"/>
        <pc:sldMkLst>
          <pc:docMk/>
          <pc:sldMk cId="4067381065" sldId="444"/>
        </pc:sldMkLst>
        <pc:spChg chg="add">
          <ac:chgData name="Richard Ball" userId="S::richard.ball@sthelens.london::c2c6c2dd-6ddc-437e-8cdd-d7a74390accc" providerId="AD" clId="Web-{919D6FFE-5A8F-1C4A-B035-AA0A0E741C63}" dt="2024-04-14T11:16:35.841" v="3"/>
          <ac:spMkLst>
            <pc:docMk/>
            <pc:sldMk cId="4067381065" sldId="444"/>
            <ac:spMk id="7" creationId="{42A4FC2C-047E-45A5-965D-8E1E3BF09BC6}"/>
          </ac:spMkLst>
        </pc:spChg>
        <pc:picChg chg="add mod">
          <ac:chgData name="Richard Ball" userId="S::richard.ball@sthelens.london::c2c6c2dd-6ddc-437e-8cdd-d7a74390accc" providerId="AD" clId="Web-{919D6FFE-5A8F-1C4A-B035-AA0A0E741C63}" dt="2024-04-14T11:16:35.841" v="3"/>
          <ac:picMkLst>
            <pc:docMk/>
            <pc:sldMk cId="4067381065" sldId="444"/>
            <ac:picMk id="2" creationId="{DED5BB02-F2D9-11DC-6108-9DB0D6A84D61}"/>
          </ac:picMkLst>
        </pc:picChg>
      </pc:sldChg>
    </pc:docChg>
  </pc:docChgLst>
  <pc:docChgLst>
    <pc:chgData name="Richard Ball" userId="S::richard.ball@sthelens.london::c2c6c2dd-6ddc-437e-8cdd-d7a74390accc" providerId="AD" clId="Web-{78E9A192-F12E-FD50-BA8B-F6713846F7D8}"/>
    <pc:docChg chg="addSld">
      <pc:chgData name="Richard Ball" userId="S::richard.ball@sthelens.london::c2c6c2dd-6ddc-437e-8cdd-d7a74390accc" providerId="AD" clId="Web-{78E9A192-F12E-FD50-BA8B-F6713846F7D8}" dt="2024-03-15T10:38:11.621" v="2"/>
      <pc:docMkLst>
        <pc:docMk/>
      </pc:docMkLst>
      <pc:sldChg chg="add">
        <pc:chgData name="Richard Ball" userId="S::richard.ball@sthelens.london::c2c6c2dd-6ddc-437e-8cdd-d7a74390accc" providerId="AD" clId="Web-{78E9A192-F12E-FD50-BA8B-F6713846F7D8}" dt="2024-03-15T10:38:11.215" v="0"/>
        <pc:sldMkLst>
          <pc:docMk/>
          <pc:sldMk cId="4236979791" sldId="436"/>
        </pc:sldMkLst>
      </pc:sldChg>
      <pc:sldChg chg="add">
        <pc:chgData name="Richard Ball" userId="S::richard.ball@sthelens.london::c2c6c2dd-6ddc-437e-8cdd-d7a74390accc" providerId="AD" clId="Web-{78E9A192-F12E-FD50-BA8B-F6713846F7D8}" dt="2024-03-15T10:38:11.418" v="1"/>
        <pc:sldMkLst>
          <pc:docMk/>
          <pc:sldMk cId="1526435633" sldId="437"/>
        </pc:sldMkLst>
      </pc:sldChg>
      <pc:sldChg chg="add">
        <pc:chgData name="Richard Ball" userId="S::richard.ball@sthelens.london::c2c6c2dd-6ddc-437e-8cdd-d7a74390accc" providerId="AD" clId="Web-{78E9A192-F12E-FD50-BA8B-F6713846F7D8}" dt="2024-03-15T10:38:11.621" v="2"/>
        <pc:sldMkLst>
          <pc:docMk/>
          <pc:sldMk cId="1115385663" sldId="438"/>
        </pc:sldMkLst>
      </pc:sldChg>
    </pc:docChg>
  </pc:docChgLst>
  <pc:docChgLst>
    <pc:chgData name="Richard Ball" userId="c2c6c2dd-6ddc-437e-8cdd-d7a74390accc" providerId="ADAL" clId="{4E534608-22E9-456B-A063-433E7165326B}"/>
    <pc:docChg chg="undo custSel addSld delSld modSld sldOrd">
      <pc:chgData name="Richard Ball" userId="c2c6c2dd-6ddc-437e-8cdd-d7a74390accc" providerId="ADAL" clId="{4E534608-22E9-456B-A063-433E7165326B}" dt="2024-03-18T10:41:34.337" v="910" actId="20577"/>
      <pc:docMkLst>
        <pc:docMk/>
      </pc:docMkLst>
      <pc:sldChg chg="addSp modSp mod modAnim">
        <pc:chgData name="Richard Ball" userId="c2c6c2dd-6ddc-437e-8cdd-d7a74390accc" providerId="ADAL" clId="{4E534608-22E9-456B-A063-433E7165326B}" dt="2024-03-18T10:06:53.017" v="577" actId="14100"/>
        <pc:sldMkLst>
          <pc:docMk/>
          <pc:sldMk cId="0" sldId="262"/>
        </pc:sldMkLst>
        <pc:spChg chg="add mod">
          <ac:chgData name="Richard Ball" userId="c2c6c2dd-6ddc-437e-8cdd-d7a74390accc" providerId="ADAL" clId="{4E534608-22E9-456B-A063-433E7165326B}" dt="2024-03-18T10:06:53.017" v="577" actId="14100"/>
          <ac:spMkLst>
            <pc:docMk/>
            <pc:sldMk cId="0" sldId="262"/>
            <ac:spMk id="2" creationId="{B45131DE-1043-CF32-4D04-CCC7CDFD59D1}"/>
          </ac:spMkLst>
        </pc:spChg>
      </pc:sldChg>
      <pc:sldChg chg="modSp mod">
        <pc:chgData name="Richard Ball" userId="c2c6c2dd-6ddc-437e-8cdd-d7a74390accc" providerId="ADAL" clId="{4E534608-22E9-456B-A063-433E7165326B}" dt="2024-03-18T09:47:45.619" v="358" actId="207"/>
        <pc:sldMkLst>
          <pc:docMk/>
          <pc:sldMk cId="3854797504" sldId="284"/>
        </pc:sldMkLst>
        <pc:spChg chg="mod">
          <ac:chgData name="Richard Ball" userId="c2c6c2dd-6ddc-437e-8cdd-d7a74390accc" providerId="ADAL" clId="{4E534608-22E9-456B-A063-433E7165326B}" dt="2024-03-18T09:47:45.619" v="358" actId="207"/>
          <ac:spMkLst>
            <pc:docMk/>
            <pc:sldMk cId="3854797504" sldId="284"/>
            <ac:spMk id="5" creationId="{E7992185-5F65-489E-BCEB-BA5B2D892CF7}"/>
          </ac:spMkLst>
        </pc:spChg>
      </pc:sldChg>
      <pc:sldChg chg="addSp modSp mod modAnim">
        <pc:chgData name="Richard Ball" userId="c2c6c2dd-6ddc-437e-8cdd-d7a74390accc" providerId="ADAL" clId="{4E534608-22E9-456B-A063-433E7165326B}" dt="2024-03-18T10:33:08.019" v="877" actId="1076"/>
        <pc:sldMkLst>
          <pc:docMk/>
          <pc:sldMk cId="3135560198" sldId="365"/>
        </pc:sldMkLst>
        <pc:spChg chg="mod">
          <ac:chgData name="Richard Ball" userId="c2c6c2dd-6ddc-437e-8cdd-d7a74390accc" providerId="ADAL" clId="{4E534608-22E9-456B-A063-433E7165326B}" dt="2024-03-18T10:26:12.091" v="689" actId="115"/>
          <ac:spMkLst>
            <pc:docMk/>
            <pc:sldMk cId="3135560198" sldId="365"/>
            <ac:spMk id="2" creationId="{C8BAB5AC-A4F3-492E-874F-5BC2D0ED4C1B}"/>
          </ac:spMkLst>
        </pc:spChg>
        <pc:spChg chg="mod">
          <ac:chgData name="Richard Ball" userId="c2c6c2dd-6ddc-437e-8cdd-d7a74390accc" providerId="ADAL" clId="{4E534608-22E9-456B-A063-433E7165326B}" dt="2024-03-18T10:26:19.277" v="691" actId="113"/>
          <ac:spMkLst>
            <pc:docMk/>
            <pc:sldMk cId="3135560198" sldId="365"/>
            <ac:spMk id="3" creationId="{D979A765-D510-4DAA-8E79-EAFD61A79116}"/>
          </ac:spMkLst>
        </pc:spChg>
        <pc:spChg chg="mod">
          <ac:chgData name="Richard Ball" userId="c2c6c2dd-6ddc-437e-8cdd-d7a74390accc" providerId="ADAL" clId="{4E534608-22E9-456B-A063-433E7165326B}" dt="2024-03-18T09:41:33.517" v="322" actId="14100"/>
          <ac:spMkLst>
            <pc:docMk/>
            <pc:sldMk cId="3135560198" sldId="365"/>
            <ac:spMk id="4" creationId="{3005CF32-A8F7-44A6-B866-3BE9CE51870A}"/>
          </ac:spMkLst>
        </pc:spChg>
        <pc:spChg chg="add mod">
          <ac:chgData name="Richard Ball" userId="c2c6c2dd-6ddc-437e-8cdd-d7a74390accc" providerId="ADAL" clId="{4E534608-22E9-456B-A063-433E7165326B}" dt="2024-03-18T10:33:08.019" v="877" actId="1076"/>
          <ac:spMkLst>
            <pc:docMk/>
            <pc:sldMk cId="3135560198" sldId="365"/>
            <ac:spMk id="5" creationId="{9BE7C780-5BEC-E50C-BF7B-93098C20AB0E}"/>
          </ac:spMkLst>
        </pc:spChg>
      </pc:sldChg>
      <pc:sldChg chg="modSp mod modAnim">
        <pc:chgData name="Richard Ball" userId="c2c6c2dd-6ddc-437e-8cdd-d7a74390accc" providerId="ADAL" clId="{4E534608-22E9-456B-A063-433E7165326B}" dt="2024-03-18T09:46:52.146" v="349"/>
        <pc:sldMkLst>
          <pc:docMk/>
          <pc:sldMk cId="1818455143" sldId="394"/>
        </pc:sldMkLst>
        <pc:spChg chg="mod">
          <ac:chgData name="Richard Ball" userId="c2c6c2dd-6ddc-437e-8cdd-d7a74390accc" providerId="ADAL" clId="{4E534608-22E9-456B-A063-433E7165326B}" dt="2024-03-18T09:46:46.238" v="347" actId="207"/>
          <ac:spMkLst>
            <pc:docMk/>
            <pc:sldMk cId="1818455143" sldId="394"/>
            <ac:spMk id="3" creationId="{E0AF9101-72D5-4F72-8DBD-813D5CEA2510}"/>
          </ac:spMkLst>
        </pc:spChg>
      </pc:sldChg>
      <pc:sldChg chg="ord">
        <pc:chgData name="Richard Ball" userId="c2c6c2dd-6ddc-437e-8cdd-d7a74390accc" providerId="ADAL" clId="{4E534608-22E9-456B-A063-433E7165326B}" dt="2024-03-18T09:47:14.704" v="356"/>
        <pc:sldMkLst>
          <pc:docMk/>
          <pc:sldMk cId="1938804241" sldId="395"/>
        </pc:sldMkLst>
      </pc:sldChg>
      <pc:sldChg chg="modSp mod">
        <pc:chgData name="Richard Ball" userId="c2c6c2dd-6ddc-437e-8cdd-d7a74390accc" providerId="ADAL" clId="{4E534608-22E9-456B-A063-433E7165326B}" dt="2024-03-18T09:47:04.777" v="354" actId="27636"/>
        <pc:sldMkLst>
          <pc:docMk/>
          <pc:sldMk cId="2978338980" sldId="397"/>
        </pc:sldMkLst>
        <pc:spChg chg="mod">
          <ac:chgData name="Richard Ball" userId="c2c6c2dd-6ddc-437e-8cdd-d7a74390accc" providerId="ADAL" clId="{4E534608-22E9-456B-A063-433E7165326B}" dt="2024-03-18T09:47:04.777" v="354" actId="27636"/>
          <ac:spMkLst>
            <pc:docMk/>
            <pc:sldMk cId="2978338980" sldId="397"/>
            <ac:spMk id="3" creationId="{61A7A2F5-D40E-4911-887F-DEF1E6C6BECD}"/>
          </ac:spMkLst>
        </pc:spChg>
      </pc:sldChg>
      <pc:sldChg chg="modSp mod">
        <pc:chgData name="Richard Ball" userId="c2c6c2dd-6ddc-437e-8cdd-d7a74390accc" providerId="ADAL" clId="{4E534608-22E9-456B-A063-433E7165326B}" dt="2024-03-18T10:06:37.187" v="576" actId="1076"/>
        <pc:sldMkLst>
          <pc:docMk/>
          <pc:sldMk cId="2353781853" sldId="400"/>
        </pc:sldMkLst>
        <pc:spChg chg="mod">
          <ac:chgData name="Richard Ball" userId="c2c6c2dd-6ddc-437e-8cdd-d7a74390accc" providerId="ADAL" clId="{4E534608-22E9-456B-A063-433E7165326B}" dt="2024-03-18T08:10:56.544" v="312" actId="20577"/>
          <ac:spMkLst>
            <pc:docMk/>
            <pc:sldMk cId="2353781853" sldId="400"/>
            <ac:spMk id="8" creationId="{92A1E478-9284-4AAE-9277-DECFB9926946}"/>
          </ac:spMkLst>
        </pc:spChg>
        <pc:spChg chg="mod">
          <ac:chgData name="Richard Ball" userId="c2c6c2dd-6ddc-437e-8cdd-d7a74390accc" providerId="ADAL" clId="{4E534608-22E9-456B-A063-433E7165326B}" dt="2024-03-18T10:06:37.187" v="576" actId="1076"/>
          <ac:spMkLst>
            <pc:docMk/>
            <pc:sldMk cId="2353781853" sldId="400"/>
            <ac:spMk id="9" creationId="{5FA25954-530D-4924-A50F-835301E2517C}"/>
          </ac:spMkLst>
        </pc:spChg>
        <pc:spChg chg="mod">
          <ac:chgData name="Richard Ball" userId="c2c6c2dd-6ddc-437e-8cdd-d7a74390accc" providerId="ADAL" clId="{4E534608-22E9-456B-A063-433E7165326B}" dt="2024-03-18T08:10:42.064" v="248" actId="20577"/>
          <ac:spMkLst>
            <pc:docMk/>
            <pc:sldMk cId="2353781853" sldId="400"/>
            <ac:spMk id="10" creationId="{70CCE0BF-8BDF-40D8-A0E2-E8BD75A6FCFA}"/>
          </ac:spMkLst>
        </pc:spChg>
        <pc:spChg chg="mod">
          <ac:chgData name="Richard Ball" userId="c2c6c2dd-6ddc-437e-8cdd-d7a74390accc" providerId="ADAL" clId="{4E534608-22E9-456B-A063-433E7165326B}" dt="2024-03-18T08:10:46.428" v="271" actId="20577"/>
          <ac:spMkLst>
            <pc:docMk/>
            <pc:sldMk cId="2353781853" sldId="400"/>
            <ac:spMk id="11" creationId="{4D0E78A4-D792-4311-A163-88947E4DD89C}"/>
          </ac:spMkLst>
        </pc:spChg>
        <pc:spChg chg="mod">
          <ac:chgData name="Richard Ball" userId="c2c6c2dd-6ddc-437e-8cdd-d7a74390accc" providerId="ADAL" clId="{4E534608-22E9-456B-A063-433E7165326B}" dt="2024-03-18T08:10:29.189" v="221" actId="1076"/>
          <ac:spMkLst>
            <pc:docMk/>
            <pc:sldMk cId="2353781853" sldId="400"/>
            <ac:spMk id="14" creationId="{BD553981-E6CB-4CDF-901E-F97D6BE59299}"/>
          </ac:spMkLst>
        </pc:spChg>
        <pc:spChg chg="mod">
          <ac:chgData name="Richard Ball" userId="c2c6c2dd-6ddc-437e-8cdd-d7a74390accc" providerId="ADAL" clId="{4E534608-22E9-456B-A063-433E7165326B}" dt="2024-03-18T08:10:34.484" v="223" actId="1076"/>
          <ac:spMkLst>
            <pc:docMk/>
            <pc:sldMk cId="2353781853" sldId="400"/>
            <ac:spMk id="15" creationId="{D6FB33FC-BF8A-4984-A3B9-3B18D4FE5DF6}"/>
          </ac:spMkLst>
        </pc:spChg>
      </pc:sldChg>
      <pc:sldChg chg="modSp mod">
        <pc:chgData name="Richard Ball" userId="c2c6c2dd-6ddc-437e-8cdd-d7a74390accc" providerId="ADAL" clId="{4E534608-22E9-456B-A063-433E7165326B}" dt="2024-03-18T08:11:06.685" v="313" actId="403"/>
        <pc:sldMkLst>
          <pc:docMk/>
          <pc:sldMk cId="908467776" sldId="402"/>
        </pc:sldMkLst>
        <pc:spChg chg="mod">
          <ac:chgData name="Richard Ball" userId="c2c6c2dd-6ddc-437e-8cdd-d7a74390accc" providerId="ADAL" clId="{4E534608-22E9-456B-A063-433E7165326B}" dt="2024-03-18T08:11:06.685" v="313" actId="403"/>
          <ac:spMkLst>
            <pc:docMk/>
            <pc:sldMk cId="908467776" sldId="402"/>
            <ac:spMk id="3" creationId="{7E815E8A-FE4E-4FEF-A38E-68EBCBAFE23C}"/>
          </ac:spMkLst>
        </pc:spChg>
      </pc:sldChg>
      <pc:sldChg chg="del">
        <pc:chgData name="Richard Ball" userId="c2c6c2dd-6ddc-437e-8cdd-d7a74390accc" providerId="ADAL" clId="{4E534608-22E9-456B-A063-433E7165326B}" dt="2024-03-18T09:52:24.735" v="425" actId="47"/>
        <pc:sldMkLst>
          <pc:docMk/>
          <pc:sldMk cId="1503330565" sldId="403"/>
        </pc:sldMkLst>
      </pc:sldChg>
      <pc:sldChg chg="modSp mod">
        <pc:chgData name="Richard Ball" userId="c2c6c2dd-6ddc-437e-8cdd-d7a74390accc" providerId="ADAL" clId="{4E534608-22E9-456B-A063-433E7165326B}" dt="2024-03-18T09:52:58.585" v="435" actId="27636"/>
        <pc:sldMkLst>
          <pc:docMk/>
          <pc:sldMk cId="1796089081" sldId="405"/>
        </pc:sldMkLst>
        <pc:spChg chg="mod">
          <ac:chgData name="Richard Ball" userId="c2c6c2dd-6ddc-437e-8cdd-d7a74390accc" providerId="ADAL" clId="{4E534608-22E9-456B-A063-433E7165326B}" dt="2024-03-18T09:52:58.585" v="435" actId="27636"/>
          <ac:spMkLst>
            <pc:docMk/>
            <pc:sldMk cId="1796089081" sldId="405"/>
            <ac:spMk id="3" creationId="{9CD1923E-9B25-4224-B9F0-9024E3A30BB6}"/>
          </ac:spMkLst>
        </pc:spChg>
      </pc:sldChg>
      <pc:sldChg chg="modSp mod">
        <pc:chgData name="Richard Ball" userId="c2c6c2dd-6ddc-437e-8cdd-d7a74390accc" providerId="ADAL" clId="{4E534608-22E9-456B-A063-433E7165326B}" dt="2024-03-18T09:53:38.189" v="447" actId="20577"/>
        <pc:sldMkLst>
          <pc:docMk/>
          <pc:sldMk cId="1887872876" sldId="407"/>
        </pc:sldMkLst>
        <pc:spChg chg="mod">
          <ac:chgData name="Richard Ball" userId="c2c6c2dd-6ddc-437e-8cdd-d7a74390accc" providerId="ADAL" clId="{4E534608-22E9-456B-A063-433E7165326B}" dt="2024-03-18T09:53:38.189" v="447" actId="20577"/>
          <ac:spMkLst>
            <pc:docMk/>
            <pc:sldMk cId="1887872876" sldId="407"/>
            <ac:spMk id="3" creationId="{9CD1923E-9B25-4224-B9F0-9024E3A30BB6}"/>
          </ac:spMkLst>
        </pc:spChg>
      </pc:sldChg>
      <pc:sldChg chg="ord">
        <pc:chgData name="Richard Ball" userId="c2c6c2dd-6ddc-437e-8cdd-d7a74390accc" providerId="ADAL" clId="{4E534608-22E9-456B-A063-433E7165326B}" dt="2024-03-18T10:27:53.884" v="789"/>
        <pc:sldMkLst>
          <pc:docMk/>
          <pc:sldMk cId="1030256672" sldId="408"/>
        </pc:sldMkLst>
      </pc:sldChg>
      <pc:sldChg chg="modSp mod modAnim">
        <pc:chgData name="Richard Ball" userId="c2c6c2dd-6ddc-437e-8cdd-d7a74390accc" providerId="ADAL" clId="{4E534608-22E9-456B-A063-433E7165326B}" dt="2024-03-18T10:11:42.411" v="631" actId="20577"/>
        <pc:sldMkLst>
          <pc:docMk/>
          <pc:sldMk cId="3239418959" sldId="411"/>
        </pc:sldMkLst>
        <pc:spChg chg="mod">
          <ac:chgData name="Richard Ball" userId="c2c6c2dd-6ddc-437e-8cdd-d7a74390accc" providerId="ADAL" clId="{4E534608-22E9-456B-A063-433E7165326B}" dt="2024-03-18T10:11:42.411" v="631" actId="20577"/>
          <ac:spMkLst>
            <pc:docMk/>
            <pc:sldMk cId="3239418959" sldId="411"/>
            <ac:spMk id="4" creationId="{FF47589E-F96A-424A-801F-9597145A4924}"/>
          </ac:spMkLst>
        </pc:spChg>
      </pc:sldChg>
      <pc:sldChg chg="modSp mod modAnim">
        <pc:chgData name="Richard Ball" userId="c2c6c2dd-6ddc-437e-8cdd-d7a74390accc" providerId="ADAL" clId="{4E534608-22E9-456B-A063-433E7165326B}" dt="2024-03-18T08:07:53.464" v="28"/>
        <pc:sldMkLst>
          <pc:docMk/>
          <pc:sldMk cId="1593680522" sldId="412"/>
        </pc:sldMkLst>
        <pc:spChg chg="mod">
          <ac:chgData name="Richard Ball" userId="c2c6c2dd-6ddc-437e-8cdd-d7a74390accc" providerId="ADAL" clId="{4E534608-22E9-456B-A063-433E7165326B}" dt="2024-03-18T08:07:48.155" v="27" actId="27636"/>
          <ac:spMkLst>
            <pc:docMk/>
            <pc:sldMk cId="1593680522" sldId="412"/>
            <ac:spMk id="3" creationId="{D5DB27D3-5F1C-40D8-A265-645EC75AF06C}"/>
          </ac:spMkLst>
        </pc:spChg>
        <pc:picChg chg="mod">
          <ac:chgData name="Richard Ball" userId="c2c6c2dd-6ddc-437e-8cdd-d7a74390accc" providerId="ADAL" clId="{4E534608-22E9-456B-A063-433E7165326B}" dt="2024-03-18T08:07:17.739" v="3" actId="1076"/>
          <ac:picMkLst>
            <pc:docMk/>
            <pc:sldMk cId="1593680522" sldId="412"/>
            <ac:picMk id="1026" creationId="{0537835D-4BBF-49A8-B26D-D4B7714FA7B1}"/>
          </ac:picMkLst>
        </pc:picChg>
      </pc:sldChg>
      <pc:sldChg chg="add">
        <pc:chgData name="Richard Ball" userId="c2c6c2dd-6ddc-437e-8cdd-d7a74390accc" providerId="ADAL" clId="{4E534608-22E9-456B-A063-433E7165326B}" dt="2024-03-18T10:25:21.497" v="688"/>
        <pc:sldMkLst>
          <pc:docMk/>
          <pc:sldMk cId="401889838" sldId="414"/>
        </pc:sldMkLst>
      </pc:sldChg>
      <pc:sldChg chg="del">
        <pc:chgData name="Richard Ball" userId="c2c6c2dd-6ddc-437e-8cdd-d7a74390accc" providerId="ADAL" clId="{4E534608-22E9-456B-A063-433E7165326B}" dt="2024-03-18T10:25:18.728" v="687" actId="47"/>
        <pc:sldMkLst>
          <pc:docMk/>
          <pc:sldMk cId="3493746269" sldId="414"/>
        </pc:sldMkLst>
      </pc:sldChg>
      <pc:sldChg chg="modSp add mod">
        <pc:chgData name="Richard Ball" userId="c2c6c2dd-6ddc-437e-8cdd-d7a74390accc" providerId="ADAL" clId="{4E534608-22E9-456B-A063-433E7165326B}" dt="2024-03-18T10:30:18.107" v="802" actId="20577"/>
        <pc:sldMkLst>
          <pc:docMk/>
          <pc:sldMk cId="515164699" sldId="415"/>
        </pc:sldMkLst>
        <pc:spChg chg="mod">
          <ac:chgData name="Richard Ball" userId="c2c6c2dd-6ddc-437e-8cdd-d7a74390accc" providerId="ADAL" clId="{4E534608-22E9-456B-A063-433E7165326B}" dt="2024-03-18T10:30:18.107" v="802" actId="20577"/>
          <ac:spMkLst>
            <pc:docMk/>
            <pc:sldMk cId="515164699" sldId="415"/>
            <ac:spMk id="3" creationId="{9CD1923E-9B25-4224-B9F0-9024E3A30BB6}"/>
          </ac:spMkLst>
        </pc:spChg>
      </pc:sldChg>
      <pc:sldChg chg="del">
        <pc:chgData name="Richard Ball" userId="c2c6c2dd-6ddc-437e-8cdd-d7a74390accc" providerId="ADAL" clId="{4E534608-22E9-456B-A063-433E7165326B}" dt="2024-03-18T10:25:18.728" v="687" actId="47"/>
        <pc:sldMkLst>
          <pc:docMk/>
          <pc:sldMk cId="2637924966" sldId="415"/>
        </pc:sldMkLst>
      </pc:sldChg>
      <pc:sldChg chg="add">
        <pc:chgData name="Richard Ball" userId="c2c6c2dd-6ddc-437e-8cdd-d7a74390accc" providerId="ADAL" clId="{4E534608-22E9-456B-A063-433E7165326B}" dt="2024-03-18T10:25:21.497" v="688"/>
        <pc:sldMkLst>
          <pc:docMk/>
          <pc:sldMk cId="571413993" sldId="419"/>
        </pc:sldMkLst>
      </pc:sldChg>
      <pc:sldChg chg="del">
        <pc:chgData name="Richard Ball" userId="c2c6c2dd-6ddc-437e-8cdd-d7a74390accc" providerId="ADAL" clId="{4E534608-22E9-456B-A063-433E7165326B}" dt="2024-03-18T10:25:18.728" v="687" actId="47"/>
        <pc:sldMkLst>
          <pc:docMk/>
          <pc:sldMk cId="1298409624" sldId="419"/>
        </pc:sldMkLst>
      </pc:sldChg>
      <pc:sldChg chg="modSp modAnim">
        <pc:chgData name="Richard Ball" userId="c2c6c2dd-6ddc-437e-8cdd-d7a74390accc" providerId="ADAL" clId="{4E534608-22E9-456B-A063-433E7165326B}" dt="2024-03-18T10:32:31.323" v="808"/>
        <pc:sldMkLst>
          <pc:docMk/>
          <pc:sldMk cId="2927829868" sldId="420"/>
        </pc:sldMkLst>
        <pc:spChg chg="mod">
          <ac:chgData name="Richard Ball" userId="c2c6c2dd-6ddc-437e-8cdd-d7a74390accc" providerId="ADAL" clId="{4E534608-22E9-456B-A063-433E7165326B}" dt="2024-03-18T10:26:46.828" v="695" actId="20577"/>
          <ac:spMkLst>
            <pc:docMk/>
            <pc:sldMk cId="2927829868" sldId="420"/>
            <ac:spMk id="2" creationId="{23176BCF-E35E-4434-81F3-D18CCEB767CA}"/>
          </ac:spMkLst>
        </pc:spChg>
      </pc:sldChg>
      <pc:sldChg chg="modSp modAnim">
        <pc:chgData name="Richard Ball" userId="c2c6c2dd-6ddc-437e-8cdd-d7a74390accc" providerId="ADAL" clId="{4E534608-22E9-456B-A063-433E7165326B}" dt="2024-03-18T10:40:42.981" v="887" actId="20577"/>
        <pc:sldMkLst>
          <pc:docMk/>
          <pc:sldMk cId="3001794677" sldId="421"/>
        </pc:sldMkLst>
        <pc:spChg chg="mod">
          <ac:chgData name="Richard Ball" userId="c2c6c2dd-6ddc-437e-8cdd-d7a74390accc" providerId="ADAL" clId="{4E534608-22E9-456B-A063-433E7165326B}" dt="2024-03-18T10:40:42.981" v="887" actId="20577"/>
          <ac:spMkLst>
            <pc:docMk/>
            <pc:sldMk cId="3001794677" sldId="421"/>
            <ac:spMk id="2" creationId="{34514D34-DB0C-478F-9959-3524A468F6D0}"/>
          </ac:spMkLst>
        </pc:spChg>
      </pc:sldChg>
      <pc:sldChg chg="modSp mod">
        <pc:chgData name="Richard Ball" userId="c2c6c2dd-6ddc-437e-8cdd-d7a74390accc" providerId="ADAL" clId="{4E534608-22E9-456B-A063-433E7165326B}" dt="2024-03-18T10:41:34.337" v="910" actId="20577"/>
        <pc:sldMkLst>
          <pc:docMk/>
          <pc:sldMk cId="3866107703" sldId="427"/>
        </pc:sldMkLst>
        <pc:spChg chg="mod">
          <ac:chgData name="Richard Ball" userId="c2c6c2dd-6ddc-437e-8cdd-d7a74390accc" providerId="ADAL" clId="{4E534608-22E9-456B-A063-433E7165326B}" dt="2024-03-18T10:41:34.337" v="910" actId="20577"/>
          <ac:spMkLst>
            <pc:docMk/>
            <pc:sldMk cId="3866107703" sldId="427"/>
            <ac:spMk id="5" creationId="{A3EB5BE5-71B9-4976-90A6-B4FC273ED544}"/>
          </ac:spMkLst>
        </pc:spChg>
      </pc:sldChg>
      <pc:sldChg chg="del">
        <pc:chgData name="Richard Ball" userId="c2c6c2dd-6ddc-437e-8cdd-d7a74390accc" providerId="ADAL" clId="{4E534608-22E9-456B-A063-433E7165326B}" dt="2024-03-18T10:24:32.640" v="632" actId="47"/>
        <pc:sldMkLst>
          <pc:docMk/>
          <pc:sldMk cId="1500834753" sldId="433"/>
        </pc:sldMkLst>
      </pc:sldChg>
      <pc:sldChg chg="modAnim">
        <pc:chgData name="Richard Ball" userId="c2c6c2dd-6ddc-437e-8cdd-d7a74390accc" providerId="ADAL" clId="{4E534608-22E9-456B-A063-433E7165326B}" dt="2024-03-18T09:46:36.230" v="346"/>
        <pc:sldMkLst>
          <pc:docMk/>
          <pc:sldMk cId="4236979791" sldId="436"/>
        </pc:sldMkLst>
      </pc:sldChg>
      <pc:sldChg chg="modAnim">
        <pc:chgData name="Richard Ball" userId="c2c6c2dd-6ddc-437e-8cdd-d7a74390accc" providerId="ADAL" clId="{4E534608-22E9-456B-A063-433E7165326B}" dt="2024-03-18T09:46:32.685" v="340"/>
        <pc:sldMkLst>
          <pc:docMk/>
          <pc:sldMk cId="1526435633" sldId="437"/>
        </pc:sldMkLst>
      </pc:sldChg>
      <pc:sldChg chg="modSp add ord modAnim">
        <pc:chgData name="Richard Ball" userId="c2c6c2dd-6ddc-437e-8cdd-d7a74390accc" providerId="ADAL" clId="{4E534608-22E9-456B-A063-433E7165326B}" dt="2024-03-18T10:05:03.308" v="510"/>
        <pc:sldMkLst>
          <pc:docMk/>
          <pc:sldMk cId="956179219" sldId="438"/>
        </pc:sldMkLst>
        <pc:spChg chg="mod">
          <ac:chgData name="Richard Ball" userId="c2c6c2dd-6ddc-437e-8cdd-d7a74390accc" providerId="ADAL" clId="{4E534608-22E9-456B-A063-433E7165326B}" dt="2024-03-18T08:09:37.690" v="211" actId="20577"/>
          <ac:spMkLst>
            <pc:docMk/>
            <pc:sldMk cId="956179219" sldId="438"/>
            <ac:spMk id="3" creationId="{D5DB27D3-5F1C-40D8-A265-645EC75AF06C}"/>
          </ac:spMkLst>
        </pc:spChg>
      </pc:sldChg>
      <pc:sldChg chg="addSp delSp modSp new mod">
        <pc:chgData name="Richard Ball" userId="c2c6c2dd-6ddc-437e-8cdd-d7a74390accc" providerId="ADAL" clId="{4E534608-22E9-456B-A063-433E7165326B}" dt="2024-03-18T09:40:47.815" v="320" actId="14100"/>
        <pc:sldMkLst>
          <pc:docMk/>
          <pc:sldMk cId="3403591369" sldId="439"/>
        </pc:sldMkLst>
        <pc:spChg chg="del">
          <ac:chgData name="Richard Ball" userId="c2c6c2dd-6ddc-437e-8cdd-d7a74390accc" providerId="ADAL" clId="{4E534608-22E9-456B-A063-433E7165326B}" dt="2024-03-18T09:40:37.975" v="315" actId="478"/>
          <ac:spMkLst>
            <pc:docMk/>
            <pc:sldMk cId="3403591369" sldId="439"/>
            <ac:spMk id="2" creationId="{C2B59306-D019-7C6C-FC3E-7E0197E7EB50}"/>
          </ac:spMkLst>
        </pc:spChg>
        <pc:spChg chg="del">
          <ac:chgData name="Richard Ball" userId="c2c6c2dd-6ddc-437e-8cdd-d7a74390accc" providerId="ADAL" clId="{4E534608-22E9-456B-A063-433E7165326B}" dt="2024-03-18T09:40:37.975" v="315" actId="478"/>
          <ac:spMkLst>
            <pc:docMk/>
            <pc:sldMk cId="3403591369" sldId="439"/>
            <ac:spMk id="3" creationId="{80966E28-FC44-DFA3-69C5-165499F3801E}"/>
          </ac:spMkLst>
        </pc:spChg>
        <pc:picChg chg="add mod">
          <ac:chgData name="Richard Ball" userId="c2c6c2dd-6ddc-437e-8cdd-d7a74390accc" providerId="ADAL" clId="{4E534608-22E9-456B-A063-433E7165326B}" dt="2024-03-18T09:40:47.815" v="320" actId="14100"/>
          <ac:picMkLst>
            <pc:docMk/>
            <pc:sldMk cId="3403591369" sldId="439"/>
            <ac:picMk id="1026" creationId="{50D0E1E2-42DC-F717-FCA4-DDA59FA5F63B}"/>
          </ac:picMkLst>
        </pc:picChg>
      </pc:sldChg>
      <pc:sldChg chg="addSp delSp modSp new mod setBg">
        <pc:chgData name="Richard Ball" userId="c2c6c2dd-6ddc-437e-8cdd-d7a74390accc" providerId="ADAL" clId="{4E534608-22E9-456B-A063-433E7165326B}" dt="2024-03-18T09:43:14.624" v="335" actId="962"/>
        <pc:sldMkLst>
          <pc:docMk/>
          <pc:sldMk cId="2421676842" sldId="440"/>
        </pc:sldMkLst>
        <pc:spChg chg="del">
          <ac:chgData name="Richard Ball" userId="c2c6c2dd-6ddc-437e-8cdd-d7a74390accc" providerId="ADAL" clId="{4E534608-22E9-456B-A063-433E7165326B}" dt="2024-03-18T09:42:53.590" v="328" actId="478"/>
          <ac:spMkLst>
            <pc:docMk/>
            <pc:sldMk cId="2421676842" sldId="440"/>
            <ac:spMk id="2" creationId="{AF20AE94-9E96-BF14-88E9-44191BF2C558}"/>
          </ac:spMkLst>
        </pc:spChg>
        <pc:spChg chg="del">
          <ac:chgData name="Richard Ball" userId="c2c6c2dd-6ddc-437e-8cdd-d7a74390accc" providerId="ADAL" clId="{4E534608-22E9-456B-A063-433E7165326B}" dt="2024-03-18T09:42:53.590" v="328" actId="478"/>
          <ac:spMkLst>
            <pc:docMk/>
            <pc:sldMk cId="2421676842" sldId="440"/>
            <ac:spMk id="3" creationId="{77CE9BD3-77E9-53DC-D542-15E9185D55A0}"/>
          </ac:spMkLst>
        </pc:spChg>
        <pc:spChg chg="add">
          <ac:chgData name="Richard Ball" userId="c2c6c2dd-6ddc-437e-8cdd-d7a74390accc" providerId="ADAL" clId="{4E534608-22E9-456B-A063-433E7165326B}" dt="2024-03-18T09:43:12.960" v="333" actId="26606"/>
          <ac:spMkLst>
            <pc:docMk/>
            <pc:sldMk cId="2421676842" sldId="440"/>
            <ac:spMk id="10" creationId="{42A4FC2C-047E-45A5-965D-8E1E3BF09BC6}"/>
          </ac:spMkLst>
        </pc:spChg>
        <pc:picChg chg="add mod">
          <ac:chgData name="Richard Ball" userId="c2c6c2dd-6ddc-437e-8cdd-d7a74390accc" providerId="ADAL" clId="{4E534608-22E9-456B-A063-433E7165326B}" dt="2024-03-18T09:43:14.624" v="335" actId="962"/>
          <ac:picMkLst>
            <pc:docMk/>
            <pc:sldMk cId="2421676842" sldId="440"/>
            <ac:picMk id="5" creationId="{6FFA8849-8600-0B80-228C-7558D9AB023A}"/>
          </ac:picMkLst>
        </pc:picChg>
        <pc:picChg chg="add">
          <ac:chgData name="Richard Ball" userId="c2c6c2dd-6ddc-437e-8cdd-d7a74390accc" providerId="ADAL" clId="{4E534608-22E9-456B-A063-433E7165326B}" dt="2024-03-18T09:42:53.989" v="329"/>
          <ac:picMkLst>
            <pc:docMk/>
            <pc:sldMk cId="2421676842" sldId="440"/>
            <ac:picMk id="2050" creationId="{213A8A3F-CD18-9FE7-D264-1A705EF6AF9D}"/>
          </ac:picMkLst>
        </pc:picChg>
        <pc:picChg chg="add del">
          <ac:chgData name="Richard Ball" userId="c2c6c2dd-6ddc-437e-8cdd-d7a74390accc" providerId="ADAL" clId="{4E534608-22E9-456B-A063-433E7165326B}" dt="2024-03-18T09:43:02.364" v="331" actId="478"/>
          <ac:picMkLst>
            <pc:docMk/>
            <pc:sldMk cId="2421676842" sldId="440"/>
            <ac:picMk id="2052" creationId="{75FC7896-630C-AD65-71D5-860B6335D14A}"/>
          </ac:picMkLst>
        </pc:picChg>
      </pc:sldChg>
      <pc:sldChg chg="addSp modSp new mod">
        <pc:chgData name="Richard Ball" userId="c2c6c2dd-6ddc-437e-8cdd-d7a74390accc" providerId="ADAL" clId="{4E534608-22E9-456B-A063-433E7165326B}" dt="2024-03-18T09:48:48.445" v="424" actId="1076"/>
        <pc:sldMkLst>
          <pc:docMk/>
          <pc:sldMk cId="1927409372" sldId="441"/>
        </pc:sldMkLst>
        <pc:spChg chg="add mod">
          <ac:chgData name="Richard Ball" userId="c2c6c2dd-6ddc-437e-8cdd-d7a74390accc" providerId="ADAL" clId="{4E534608-22E9-456B-A063-433E7165326B}" dt="2024-03-18T09:48:48.445" v="424" actId="1076"/>
          <ac:spMkLst>
            <pc:docMk/>
            <pc:sldMk cId="1927409372" sldId="441"/>
            <ac:spMk id="3" creationId="{090F0C33-D87C-6396-A4FD-033346335302}"/>
          </ac:spMkLst>
        </pc:spChg>
        <pc:picChg chg="add mod">
          <ac:chgData name="Richard Ball" userId="c2c6c2dd-6ddc-437e-8cdd-d7a74390accc" providerId="ADAL" clId="{4E534608-22E9-456B-A063-433E7165326B}" dt="2024-03-18T09:48:46.457" v="423" actId="1076"/>
          <ac:picMkLst>
            <pc:docMk/>
            <pc:sldMk cId="1927409372" sldId="441"/>
            <ac:picMk id="2" creationId="{D83D7332-358B-2E39-BC3C-CEF735EC59B4}"/>
          </ac:picMkLst>
        </pc:picChg>
      </pc:sldChg>
      <pc:sldChg chg="addSp delSp modSp new mod ord setBg">
        <pc:chgData name="Richard Ball" userId="c2c6c2dd-6ddc-437e-8cdd-d7a74390accc" providerId="ADAL" clId="{4E534608-22E9-456B-A063-433E7165326B}" dt="2024-03-18T09:56:45.658" v="500" actId="20577"/>
        <pc:sldMkLst>
          <pc:docMk/>
          <pc:sldMk cId="2433748484" sldId="442"/>
        </pc:sldMkLst>
        <pc:spChg chg="del">
          <ac:chgData name="Richard Ball" userId="c2c6c2dd-6ddc-437e-8cdd-d7a74390accc" providerId="ADAL" clId="{4E534608-22E9-456B-A063-433E7165326B}" dt="2024-03-18T09:53:12.093" v="439" actId="478"/>
          <ac:spMkLst>
            <pc:docMk/>
            <pc:sldMk cId="2433748484" sldId="442"/>
            <ac:spMk id="2" creationId="{050868C0-222A-98F9-332C-8EA5ACC09916}"/>
          </ac:spMkLst>
        </pc:spChg>
        <pc:spChg chg="del">
          <ac:chgData name="Richard Ball" userId="c2c6c2dd-6ddc-437e-8cdd-d7a74390accc" providerId="ADAL" clId="{4E534608-22E9-456B-A063-433E7165326B}" dt="2024-03-18T09:53:12.093" v="439" actId="478"/>
          <ac:spMkLst>
            <pc:docMk/>
            <pc:sldMk cId="2433748484" sldId="442"/>
            <ac:spMk id="3" creationId="{50AAE935-E837-8D85-22C9-D9A2DB851DC7}"/>
          </ac:spMkLst>
        </pc:spChg>
        <pc:spChg chg="add mod">
          <ac:chgData name="Richard Ball" userId="c2c6c2dd-6ddc-437e-8cdd-d7a74390accc" providerId="ADAL" clId="{4E534608-22E9-456B-A063-433E7165326B}" dt="2024-03-18T09:56:45.658" v="500" actId="20577"/>
          <ac:spMkLst>
            <pc:docMk/>
            <pc:sldMk cId="2433748484" sldId="442"/>
            <ac:spMk id="6" creationId="{1A82ECE7-A276-5AFC-ACEC-AC0E391FB0BF}"/>
          </ac:spMkLst>
        </pc:spChg>
        <pc:spChg chg="add">
          <ac:chgData name="Richard Ball" userId="c2c6c2dd-6ddc-437e-8cdd-d7a74390accc" providerId="ADAL" clId="{4E534608-22E9-456B-A063-433E7165326B}" dt="2024-03-18T09:56:36.618" v="498" actId="26606"/>
          <ac:spMkLst>
            <pc:docMk/>
            <pc:sldMk cId="2433748484" sldId="442"/>
            <ac:spMk id="11" creationId="{27BDFED6-6E33-4606-AFE2-886ADB1C018E}"/>
          </ac:spMkLst>
        </pc:spChg>
        <pc:spChg chg="add">
          <ac:chgData name="Richard Ball" userId="c2c6c2dd-6ddc-437e-8cdd-d7a74390accc" providerId="ADAL" clId="{4E534608-22E9-456B-A063-433E7165326B}" dt="2024-03-18T09:56:36.618" v="498" actId="26606"/>
          <ac:spMkLst>
            <pc:docMk/>
            <pc:sldMk cId="2433748484" sldId="442"/>
            <ac:spMk id="13" creationId="{890DEF05-784E-4B61-89E4-04C4ECF4E5A0}"/>
          </ac:spMkLst>
        </pc:spChg>
        <pc:picChg chg="add mod">
          <ac:chgData name="Richard Ball" userId="c2c6c2dd-6ddc-437e-8cdd-d7a74390accc" providerId="ADAL" clId="{4E534608-22E9-456B-A063-433E7165326B}" dt="2024-03-18T09:56:36.618" v="498" actId="26606"/>
          <ac:picMkLst>
            <pc:docMk/>
            <pc:sldMk cId="2433748484" sldId="442"/>
            <ac:picMk id="4" creationId="{FBEB9654-7579-F657-7EDB-3D9DBB70ED0E}"/>
          </ac:picMkLst>
        </pc:picChg>
        <pc:picChg chg="add mod modCrop">
          <ac:chgData name="Richard Ball" userId="c2c6c2dd-6ddc-437e-8cdd-d7a74390accc" providerId="ADAL" clId="{4E534608-22E9-456B-A063-433E7165326B}" dt="2024-03-18T09:56:36.618" v="498" actId="26606"/>
          <ac:picMkLst>
            <pc:docMk/>
            <pc:sldMk cId="2433748484" sldId="442"/>
            <ac:picMk id="5" creationId="{CD7A7015-08CD-09B2-7418-EE0AB856A423}"/>
          </ac:picMkLst>
        </pc:picChg>
        <pc:cxnChg chg="add">
          <ac:chgData name="Richard Ball" userId="c2c6c2dd-6ddc-437e-8cdd-d7a74390accc" providerId="ADAL" clId="{4E534608-22E9-456B-A063-433E7165326B}" dt="2024-03-18T09:56:36.618" v="498" actId="26606"/>
          <ac:cxnSpMkLst>
            <pc:docMk/>
            <pc:sldMk cId="2433748484" sldId="442"/>
            <ac:cxnSpMk id="15" creationId="{C41BAEC7-F7B0-4224-8B18-8F74B7D87F0B}"/>
          </ac:cxnSpMkLst>
        </pc:cxnChg>
      </pc:sldChg>
      <pc:sldChg chg="add del">
        <pc:chgData name="Richard Ball" userId="c2c6c2dd-6ddc-437e-8cdd-d7a74390accc" providerId="ADAL" clId="{4E534608-22E9-456B-A063-433E7165326B}" dt="2024-03-18T09:53:54.041" v="452"/>
        <pc:sldMkLst>
          <pc:docMk/>
          <pc:sldMk cId="432882103" sldId="443"/>
        </pc:sldMkLst>
      </pc:sldChg>
      <pc:sldChg chg="modSp new mod">
        <pc:chgData name="Richard Ball" userId="c2c6c2dd-6ddc-437e-8cdd-d7a74390accc" providerId="ADAL" clId="{4E534608-22E9-456B-A063-433E7165326B}" dt="2024-03-18T10:24:45.737" v="681" actId="20577"/>
        <pc:sldMkLst>
          <pc:docMk/>
          <pc:sldMk cId="3117380616" sldId="443"/>
        </pc:sldMkLst>
        <pc:spChg chg="mod">
          <ac:chgData name="Richard Ball" userId="c2c6c2dd-6ddc-437e-8cdd-d7a74390accc" providerId="ADAL" clId="{4E534608-22E9-456B-A063-433E7165326B}" dt="2024-03-18T10:24:45.737" v="681" actId="20577"/>
          <ac:spMkLst>
            <pc:docMk/>
            <pc:sldMk cId="3117380616" sldId="443"/>
            <ac:spMk id="2" creationId="{6F186F6B-2DC7-E57F-1CDD-3D91118E5748}"/>
          </ac:spMkLst>
        </pc:spChg>
      </pc:sldChg>
    </pc:docChg>
  </pc:docChgLst>
  <pc:docChgLst>
    <pc:chgData name="Richard Ball" userId="S::richard.ball@sthelens.london::c2c6c2dd-6ddc-437e-8cdd-d7a74390accc" providerId="AD" clId="Web-{395D34A0-0590-9A53-CDD0-F3379288412F}"/>
    <pc:docChg chg="delSld">
      <pc:chgData name="Richard Ball" userId="S::richard.ball@sthelens.london::c2c6c2dd-6ddc-437e-8cdd-d7a74390accc" providerId="AD" clId="Web-{395D34A0-0590-9A53-CDD0-F3379288412F}" dt="2024-05-08T10:40:55.655" v="0"/>
      <pc:docMkLst>
        <pc:docMk/>
      </pc:docMkLst>
      <pc:sldChg chg="del">
        <pc:chgData name="Richard Ball" userId="S::richard.ball@sthelens.london::c2c6c2dd-6ddc-437e-8cdd-d7a74390accc" providerId="AD" clId="Web-{395D34A0-0590-9A53-CDD0-F3379288412F}" dt="2024-05-08T10:40:55.655" v="0"/>
        <pc:sldMkLst>
          <pc:docMk/>
          <pc:sldMk cId="2670447762" sldId="434"/>
        </pc:sldMkLst>
      </pc:sldChg>
    </pc:docChg>
  </pc:docChgLst>
  <pc:docChgLst>
    <pc:chgData name="Richard Ball" userId="S::richard.ball@sthelens.london::c2c6c2dd-6ddc-437e-8cdd-d7a74390accc" providerId="AD" clId="Web-{CC0EA53B-0C94-24C1-DF8C-CEDE22C05CBC}"/>
    <pc:docChg chg="addSld modSld">
      <pc:chgData name="Richard Ball" userId="S::richard.ball@sthelens.london::c2c6c2dd-6ddc-437e-8cdd-d7a74390accc" providerId="AD" clId="Web-{CC0EA53B-0C94-24C1-DF8C-CEDE22C05CBC}" dt="2022-03-11T08:30:03.265" v="20" actId="20577"/>
      <pc:docMkLst>
        <pc:docMk/>
      </pc:docMkLst>
      <pc:sldChg chg="addSp modSp new">
        <pc:chgData name="Richard Ball" userId="S::richard.ball@sthelens.london::c2c6c2dd-6ddc-437e-8cdd-d7a74390accc" providerId="AD" clId="Web-{CC0EA53B-0C94-24C1-DF8C-CEDE22C05CBC}" dt="2022-03-11T08:30:03.265" v="20" actId="20577"/>
        <pc:sldMkLst>
          <pc:docMk/>
          <pc:sldMk cId="4104856090" sldId="429"/>
        </pc:sldMkLst>
        <pc:spChg chg="add mod">
          <ac:chgData name="Richard Ball" userId="S::richard.ball@sthelens.london::c2c6c2dd-6ddc-437e-8cdd-d7a74390accc" providerId="AD" clId="Web-{CC0EA53B-0C94-24C1-DF8C-CEDE22C05CBC}" dt="2022-03-11T08:30:03.265" v="20" actId="20577"/>
          <ac:spMkLst>
            <pc:docMk/>
            <pc:sldMk cId="4104856090" sldId="429"/>
            <ac:spMk id="2" creationId="{72FDF71F-96C3-4AC2-9E1C-122CE69432C5}"/>
          </ac:spMkLst>
        </pc:spChg>
      </pc:sldChg>
    </pc:docChg>
  </pc:docChgLst>
  <pc:docChgLst>
    <pc:chgData name="Richard Ball" userId="S::richard.ball@sthelens.london::c2c6c2dd-6ddc-437e-8cdd-d7a74390accc" providerId="AD" clId="Web-{6444ADBF-F229-B804-41EF-C5FE70BFE607}"/>
    <pc:docChg chg="modSld">
      <pc:chgData name="Richard Ball" userId="S::richard.ball@sthelens.london::c2c6c2dd-6ddc-437e-8cdd-d7a74390accc" providerId="AD" clId="Web-{6444ADBF-F229-B804-41EF-C5FE70BFE607}" dt="2022-03-18T07:46:44.634" v="0" actId="20577"/>
      <pc:docMkLst>
        <pc:docMk/>
      </pc:docMkLst>
      <pc:sldChg chg="modSp">
        <pc:chgData name="Richard Ball" userId="S::richard.ball@sthelens.london::c2c6c2dd-6ddc-437e-8cdd-d7a74390accc" providerId="AD" clId="Web-{6444ADBF-F229-B804-41EF-C5FE70BFE607}" dt="2022-03-18T07:46:44.634" v="0" actId="20577"/>
        <pc:sldMkLst>
          <pc:docMk/>
          <pc:sldMk cId="2637924966" sldId="415"/>
        </pc:sldMkLst>
        <pc:spChg chg="mod">
          <ac:chgData name="Richard Ball" userId="S::richard.ball@sthelens.london::c2c6c2dd-6ddc-437e-8cdd-d7a74390accc" providerId="AD" clId="Web-{6444ADBF-F229-B804-41EF-C5FE70BFE607}" dt="2022-03-18T07:46:44.634" v="0" actId="20577"/>
          <ac:spMkLst>
            <pc:docMk/>
            <pc:sldMk cId="2637924966" sldId="415"/>
            <ac:spMk id="3" creationId="{9CD1923E-9B25-4224-B9F0-9024E3A30BB6}"/>
          </ac:spMkLst>
        </pc:spChg>
      </pc:sldChg>
    </pc:docChg>
  </pc:docChgLst>
  <pc:docChgLst>
    <pc:chgData name="Richard Ball" userId="S::richard.ball@sthelens.london::c2c6c2dd-6ddc-437e-8cdd-d7a74390accc" providerId="AD" clId="Web-{BE533031-CAAB-1BC5-C810-D90D400EDD1F}"/>
    <pc:docChg chg="delSld sldOrd">
      <pc:chgData name="Richard Ball" userId="S::richard.ball@sthelens.london::c2c6c2dd-6ddc-437e-8cdd-d7a74390accc" providerId="AD" clId="Web-{BE533031-CAAB-1BC5-C810-D90D400EDD1F}" dt="2024-03-15T13:39:16.368" v="1"/>
      <pc:docMkLst>
        <pc:docMk/>
      </pc:docMkLst>
      <pc:sldChg chg="ord">
        <pc:chgData name="Richard Ball" userId="S::richard.ball@sthelens.london::c2c6c2dd-6ddc-437e-8cdd-d7a74390accc" providerId="AD" clId="Web-{BE533031-CAAB-1BC5-C810-D90D400EDD1F}" dt="2024-03-15T13:39:16.368" v="1"/>
        <pc:sldMkLst>
          <pc:docMk/>
          <pc:sldMk cId="1185791155" sldId="368"/>
        </pc:sldMkLst>
      </pc:sldChg>
      <pc:sldChg chg="del">
        <pc:chgData name="Richard Ball" userId="S::richard.ball@sthelens.london::c2c6c2dd-6ddc-437e-8cdd-d7a74390accc" providerId="AD" clId="Web-{BE533031-CAAB-1BC5-C810-D90D400EDD1F}" dt="2024-03-15T13:39:10.446" v="0"/>
        <pc:sldMkLst>
          <pc:docMk/>
          <pc:sldMk cId="1115385663" sldId="438"/>
        </pc:sldMkLst>
      </pc:sldChg>
    </pc:docChg>
  </pc:docChgLst>
  <pc:docChgLst>
    <pc:chgData name="Richard Ball" userId="c2c6c2dd-6ddc-437e-8cdd-d7a74390accc" providerId="ADAL" clId="{2D37C6B3-2ABD-4D4B-BED1-32738EE75870}"/>
    <pc:docChg chg="custSel addSld delSld modSld sldOrd">
      <pc:chgData name="Richard Ball" userId="c2c6c2dd-6ddc-437e-8cdd-d7a74390accc" providerId="ADAL" clId="{2D37C6B3-2ABD-4D4B-BED1-32738EE75870}" dt="2023-03-21T14:27:21.459" v="76" actId="14734"/>
      <pc:docMkLst>
        <pc:docMk/>
      </pc:docMkLst>
      <pc:sldChg chg="modSp mod">
        <pc:chgData name="Richard Ball" userId="c2c6c2dd-6ddc-437e-8cdd-d7a74390accc" providerId="ADAL" clId="{2D37C6B3-2ABD-4D4B-BED1-32738EE75870}" dt="2023-03-21T14:27:21.459" v="76" actId="14734"/>
        <pc:sldMkLst>
          <pc:docMk/>
          <pc:sldMk cId="0" sldId="258"/>
        </pc:sldMkLst>
        <pc:graphicFrameChg chg="modGraphic">
          <ac:chgData name="Richard Ball" userId="c2c6c2dd-6ddc-437e-8cdd-d7a74390accc" providerId="ADAL" clId="{2D37C6B3-2ABD-4D4B-BED1-32738EE75870}" dt="2023-03-21T14:27:21.459" v="76" actId="14734"/>
          <ac:graphicFrameMkLst>
            <pc:docMk/>
            <pc:sldMk cId="0" sldId="258"/>
            <ac:graphicFrameMk id="4" creationId="{97BBC7E4-A8B0-4EBD-A2F1-86E90B043608}"/>
          </ac:graphicFrameMkLst>
        </pc:graphicFrameChg>
      </pc:sldChg>
      <pc:sldChg chg="addSp delSp modSp mod">
        <pc:chgData name="Richard Ball" userId="c2c6c2dd-6ddc-437e-8cdd-d7a74390accc" providerId="ADAL" clId="{2D37C6B3-2ABD-4D4B-BED1-32738EE75870}" dt="2023-03-21T14:16:05.949" v="57" actId="2711"/>
        <pc:sldMkLst>
          <pc:docMk/>
          <pc:sldMk cId="3748864312" sldId="289"/>
        </pc:sldMkLst>
        <pc:spChg chg="add del mod">
          <ac:chgData name="Richard Ball" userId="c2c6c2dd-6ddc-437e-8cdd-d7a74390accc" providerId="ADAL" clId="{2D37C6B3-2ABD-4D4B-BED1-32738EE75870}" dt="2023-03-21T14:15:51.807" v="53" actId="478"/>
          <ac:spMkLst>
            <pc:docMk/>
            <pc:sldMk cId="3748864312" sldId="289"/>
            <ac:spMk id="3" creationId="{6381E2D7-284B-D3E1-6E56-D124FE1D1BA8}"/>
          </ac:spMkLst>
        </pc:spChg>
        <pc:spChg chg="mod">
          <ac:chgData name="Richard Ball" userId="c2c6c2dd-6ddc-437e-8cdd-d7a74390accc" providerId="ADAL" clId="{2D37C6B3-2ABD-4D4B-BED1-32738EE75870}" dt="2023-03-21T14:16:05.949" v="57" actId="2711"/>
          <ac:spMkLst>
            <pc:docMk/>
            <pc:sldMk cId="3748864312" sldId="289"/>
            <ac:spMk id="4" creationId="{6C266131-2966-4A6E-92E4-C282319A7886}"/>
          </ac:spMkLst>
        </pc:spChg>
        <pc:spChg chg="del mod">
          <ac:chgData name="Richard Ball" userId="c2c6c2dd-6ddc-437e-8cdd-d7a74390accc" providerId="ADAL" clId="{2D37C6B3-2ABD-4D4B-BED1-32738EE75870}" dt="2023-03-21T14:15:48.892" v="52" actId="478"/>
          <ac:spMkLst>
            <pc:docMk/>
            <pc:sldMk cId="3748864312" sldId="289"/>
            <ac:spMk id="5" creationId="{EDBCCE2B-DAD1-4C40-B0D9-6357BDDEC859}"/>
          </ac:spMkLst>
        </pc:spChg>
      </pc:sldChg>
      <pc:sldChg chg="del">
        <pc:chgData name="Richard Ball" userId="c2c6c2dd-6ddc-437e-8cdd-d7a74390accc" providerId="ADAL" clId="{2D37C6B3-2ABD-4D4B-BED1-32738EE75870}" dt="2023-03-21T14:15:45.695" v="50" actId="47"/>
        <pc:sldMkLst>
          <pc:docMk/>
          <pc:sldMk cId="3892565976" sldId="290"/>
        </pc:sldMkLst>
      </pc:sldChg>
      <pc:sldChg chg="delSp modSp mod">
        <pc:chgData name="Richard Ball" userId="c2c6c2dd-6ddc-437e-8cdd-d7a74390accc" providerId="ADAL" clId="{2D37C6B3-2ABD-4D4B-BED1-32738EE75870}" dt="2023-03-21T14:12:16.885" v="1" actId="478"/>
        <pc:sldMkLst>
          <pc:docMk/>
          <pc:sldMk cId="1185791155" sldId="368"/>
        </pc:sldMkLst>
        <pc:spChg chg="del mod">
          <ac:chgData name="Richard Ball" userId="c2c6c2dd-6ddc-437e-8cdd-d7a74390accc" providerId="ADAL" clId="{2D37C6B3-2ABD-4D4B-BED1-32738EE75870}" dt="2023-03-21T14:12:16.885" v="1" actId="478"/>
          <ac:spMkLst>
            <pc:docMk/>
            <pc:sldMk cId="1185791155" sldId="368"/>
            <ac:spMk id="5" creationId="{4309E4FB-ECCE-4463-9BF9-3141C460023E}"/>
          </ac:spMkLst>
        </pc:spChg>
      </pc:sldChg>
      <pc:sldChg chg="delSp mod">
        <pc:chgData name="Richard Ball" userId="c2c6c2dd-6ddc-437e-8cdd-d7a74390accc" providerId="ADAL" clId="{2D37C6B3-2ABD-4D4B-BED1-32738EE75870}" dt="2023-03-21T14:21:03.798" v="59" actId="478"/>
        <pc:sldMkLst>
          <pc:docMk/>
          <pc:sldMk cId="2353781853" sldId="400"/>
        </pc:sldMkLst>
        <pc:inkChg chg="del">
          <ac:chgData name="Richard Ball" userId="c2c6c2dd-6ddc-437e-8cdd-d7a74390accc" providerId="ADAL" clId="{2D37C6B3-2ABD-4D4B-BED1-32738EE75870}" dt="2023-03-21T14:21:03.798" v="59" actId="478"/>
          <ac:inkMkLst>
            <pc:docMk/>
            <pc:sldMk cId="2353781853" sldId="400"/>
            <ac:inkMk id="2" creationId="{DFFDA1E3-1C03-4F62-ABEA-87228E65C2A6}"/>
          </ac:inkMkLst>
        </pc:inkChg>
      </pc:sldChg>
      <pc:sldChg chg="delSp mod">
        <pc:chgData name="Richard Ball" userId="c2c6c2dd-6ddc-437e-8cdd-d7a74390accc" providerId="ADAL" clId="{2D37C6B3-2ABD-4D4B-BED1-32738EE75870}" dt="2023-03-21T14:21:49.195" v="60" actId="478"/>
        <pc:sldMkLst>
          <pc:docMk/>
          <pc:sldMk cId="1796089081" sldId="405"/>
        </pc:sldMkLst>
        <pc:inkChg chg="del">
          <ac:chgData name="Richard Ball" userId="c2c6c2dd-6ddc-437e-8cdd-d7a74390accc" providerId="ADAL" clId="{2D37C6B3-2ABD-4D4B-BED1-32738EE75870}" dt="2023-03-21T14:21:49.195" v="60" actId="478"/>
          <ac:inkMkLst>
            <pc:docMk/>
            <pc:sldMk cId="1796089081" sldId="405"/>
            <ac:inkMk id="4" creationId="{896B16D4-774F-4FC9-B2F5-935B15AF4242}"/>
          </ac:inkMkLst>
        </pc:inkChg>
      </pc:sldChg>
      <pc:sldChg chg="modSp mod">
        <pc:chgData name="Richard Ball" userId="c2c6c2dd-6ddc-437e-8cdd-d7a74390accc" providerId="ADAL" clId="{2D37C6B3-2ABD-4D4B-BED1-32738EE75870}" dt="2023-03-21T14:19:56.721" v="58" actId="20577"/>
        <pc:sldMkLst>
          <pc:docMk/>
          <pc:sldMk cId="3364975769" sldId="409"/>
        </pc:sldMkLst>
        <pc:spChg chg="mod">
          <ac:chgData name="Richard Ball" userId="c2c6c2dd-6ddc-437e-8cdd-d7a74390accc" providerId="ADAL" clId="{2D37C6B3-2ABD-4D4B-BED1-32738EE75870}" dt="2023-03-21T14:19:56.721" v="58" actId="20577"/>
          <ac:spMkLst>
            <pc:docMk/>
            <pc:sldMk cId="3364975769" sldId="409"/>
            <ac:spMk id="4" creationId="{CC676DB1-EF5E-4F05-825E-99F53C8BE583}"/>
          </ac:spMkLst>
        </pc:spChg>
      </pc:sldChg>
      <pc:sldChg chg="modSp mod">
        <pc:chgData name="Richard Ball" userId="c2c6c2dd-6ddc-437e-8cdd-d7a74390accc" providerId="ADAL" clId="{2D37C6B3-2ABD-4D4B-BED1-32738EE75870}" dt="2023-03-21T14:24:01.014" v="73" actId="20577"/>
        <pc:sldMkLst>
          <pc:docMk/>
          <pc:sldMk cId="2637924966" sldId="415"/>
        </pc:sldMkLst>
        <pc:spChg chg="mod">
          <ac:chgData name="Richard Ball" userId="c2c6c2dd-6ddc-437e-8cdd-d7a74390accc" providerId="ADAL" clId="{2D37C6B3-2ABD-4D4B-BED1-32738EE75870}" dt="2023-03-21T14:24:01.014" v="73" actId="20577"/>
          <ac:spMkLst>
            <pc:docMk/>
            <pc:sldMk cId="2637924966" sldId="415"/>
            <ac:spMk id="3" creationId="{9CD1923E-9B25-4224-B9F0-9024E3A30BB6}"/>
          </ac:spMkLst>
        </pc:spChg>
      </pc:sldChg>
      <pc:sldChg chg="delSp mod">
        <pc:chgData name="Richard Ball" userId="c2c6c2dd-6ddc-437e-8cdd-d7a74390accc" providerId="ADAL" clId="{2D37C6B3-2ABD-4D4B-BED1-32738EE75870}" dt="2023-03-21T14:23:40.489" v="61" actId="478"/>
        <pc:sldMkLst>
          <pc:docMk/>
          <pc:sldMk cId="701647161" sldId="426"/>
        </pc:sldMkLst>
        <pc:inkChg chg="del">
          <ac:chgData name="Richard Ball" userId="c2c6c2dd-6ddc-437e-8cdd-d7a74390accc" providerId="ADAL" clId="{2D37C6B3-2ABD-4D4B-BED1-32738EE75870}" dt="2023-03-21T14:23:40.489" v="61" actId="478"/>
          <ac:inkMkLst>
            <pc:docMk/>
            <pc:sldMk cId="701647161" sldId="426"/>
            <ac:inkMk id="4" creationId="{72B81290-8339-430A-BF93-427C277955A8}"/>
          </ac:inkMkLst>
        </pc:inkChg>
      </pc:sldChg>
      <pc:sldChg chg="modSp mod">
        <pc:chgData name="Richard Ball" userId="c2c6c2dd-6ddc-437e-8cdd-d7a74390accc" providerId="ADAL" clId="{2D37C6B3-2ABD-4D4B-BED1-32738EE75870}" dt="2023-03-21T14:25:56.182" v="75" actId="207"/>
        <pc:sldMkLst>
          <pc:docMk/>
          <pc:sldMk cId="3866107703" sldId="427"/>
        </pc:sldMkLst>
        <pc:spChg chg="mod">
          <ac:chgData name="Richard Ball" userId="c2c6c2dd-6ddc-437e-8cdd-d7a74390accc" providerId="ADAL" clId="{2D37C6B3-2ABD-4D4B-BED1-32738EE75870}" dt="2023-03-21T14:25:56.182" v="75" actId="207"/>
          <ac:spMkLst>
            <pc:docMk/>
            <pc:sldMk cId="3866107703" sldId="427"/>
            <ac:spMk id="5" creationId="{A3EB5BE5-71B9-4976-90A6-B4FC273ED544}"/>
          </ac:spMkLst>
        </pc:spChg>
      </pc:sldChg>
      <pc:sldChg chg="addSp delSp modSp new mod">
        <pc:chgData name="Richard Ball" userId="c2c6c2dd-6ddc-437e-8cdd-d7a74390accc" providerId="ADAL" clId="{2D37C6B3-2ABD-4D4B-BED1-32738EE75870}" dt="2023-03-21T14:13:27.844" v="18" actId="1076"/>
        <pc:sldMkLst>
          <pc:docMk/>
          <pc:sldMk cId="1704716842" sldId="430"/>
        </pc:sldMkLst>
        <pc:spChg chg="del">
          <ac:chgData name="Richard Ball" userId="c2c6c2dd-6ddc-437e-8cdd-d7a74390accc" providerId="ADAL" clId="{2D37C6B3-2ABD-4D4B-BED1-32738EE75870}" dt="2023-03-21T14:12:54.015" v="3" actId="478"/>
          <ac:spMkLst>
            <pc:docMk/>
            <pc:sldMk cId="1704716842" sldId="430"/>
            <ac:spMk id="2" creationId="{9260AEF2-30B7-E539-5015-4425892A0472}"/>
          </ac:spMkLst>
        </pc:spChg>
        <pc:spChg chg="del">
          <ac:chgData name="Richard Ball" userId="c2c6c2dd-6ddc-437e-8cdd-d7a74390accc" providerId="ADAL" clId="{2D37C6B3-2ABD-4D4B-BED1-32738EE75870}" dt="2023-03-21T14:12:54.015" v="3" actId="478"/>
          <ac:spMkLst>
            <pc:docMk/>
            <pc:sldMk cId="1704716842" sldId="430"/>
            <ac:spMk id="3" creationId="{CE82F1F6-DE2F-6CBC-1505-1C8D3864FA1C}"/>
          </ac:spMkLst>
        </pc:spChg>
        <pc:spChg chg="add mod">
          <ac:chgData name="Richard Ball" userId="c2c6c2dd-6ddc-437e-8cdd-d7a74390accc" providerId="ADAL" clId="{2D37C6B3-2ABD-4D4B-BED1-32738EE75870}" dt="2023-03-21T14:13:11.593" v="16" actId="1076"/>
          <ac:spMkLst>
            <pc:docMk/>
            <pc:sldMk cId="1704716842" sldId="430"/>
            <ac:spMk id="5" creationId="{99D035B6-0C14-AD13-D7AC-96E2D90071CF}"/>
          </ac:spMkLst>
        </pc:spChg>
        <pc:picChg chg="add mod">
          <ac:chgData name="Richard Ball" userId="c2c6c2dd-6ddc-437e-8cdd-d7a74390accc" providerId="ADAL" clId="{2D37C6B3-2ABD-4D4B-BED1-32738EE75870}" dt="2023-03-21T14:13:27.844" v="18" actId="1076"/>
          <ac:picMkLst>
            <pc:docMk/>
            <pc:sldMk cId="1704716842" sldId="430"/>
            <ac:picMk id="1026" creationId="{4D37BA66-94F7-1095-56B9-8EF96DB1B0F9}"/>
          </ac:picMkLst>
        </pc:picChg>
      </pc:sldChg>
      <pc:sldChg chg="modSp new mod ord">
        <pc:chgData name="Richard Ball" userId="c2c6c2dd-6ddc-437e-8cdd-d7a74390accc" providerId="ADAL" clId="{2D37C6B3-2ABD-4D4B-BED1-32738EE75870}" dt="2023-03-21T14:14:09.057" v="48" actId="20577"/>
        <pc:sldMkLst>
          <pc:docMk/>
          <pc:sldMk cId="913823690" sldId="431"/>
        </pc:sldMkLst>
        <pc:spChg chg="mod">
          <ac:chgData name="Richard Ball" userId="c2c6c2dd-6ddc-437e-8cdd-d7a74390accc" providerId="ADAL" clId="{2D37C6B3-2ABD-4D4B-BED1-32738EE75870}" dt="2023-03-21T14:14:09.057" v="48" actId="20577"/>
          <ac:spMkLst>
            <pc:docMk/>
            <pc:sldMk cId="913823690" sldId="431"/>
            <ac:spMk id="2" creationId="{AE86D656-D564-96CA-5241-48636E8746EC}"/>
          </ac:spMkLst>
        </pc:spChg>
      </pc:sldChg>
      <pc:sldChg chg="add">
        <pc:chgData name="Richard Ball" userId="c2c6c2dd-6ddc-437e-8cdd-d7a74390accc" providerId="ADAL" clId="{2D37C6B3-2ABD-4D4B-BED1-32738EE75870}" dt="2023-03-21T14:14:27.924" v="49"/>
        <pc:sldMkLst>
          <pc:docMk/>
          <pc:sldMk cId="647157863" sldId="432"/>
        </pc:sldMkLst>
      </pc:sldChg>
    </pc:docChg>
  </pc:docChgLst>
  <pc:docChgLst>
    <pc:chgData name="Richard Ball" userId="S::richard.ball@sthelens.london::c2c6c2dd-6ddc-437e-8cdd-d7a74390accc" providerId="AD" clId="Web-{B0B29FE0-E482-853A-9049-6A9DAC7920EB}"/>
    <pc:docChg chg="addSld modSld">
      <pc:chgData name="Richard Ball" userId="S::richard.ball@sthelens.london::c2c6c2dd-6ddc-437e-8cdd-d7a74390accc" providerId="AD" clId="Web-{B0B29FE0-E482-853A-9049-6A9DAC7920EB}" dt="2022-03-02T13:01:48.813" v="15" actId="1076"/>
      <pc:docMkLst>
        <pc:docMk/>
      </pc:docMkLst>
      <pc:sldChg chg="addSp delSp modSp new">
        <pc:chgData name="Richard Ball" userId="S::richard.ball@sthelens.london::c2c6c2dd-6ddc-437e-8cdd-d7a74390accc" providerId="AD" clId="Web-{B0B29FE0-E482-853A-9049-6A9DAC7920EB}" dt="2022-03-02T13:01:48.813" v="15" actId="1076"/>
        <pc:sldMkLst>
          <pc:docMk/>
          <pc:sldMk cId="3290824546" sldId="399"/>
        </pc:sldMkLst>
        <pc:spChg chg="del">
          <ac:chgData name="Richard Ball" userId="S::richard.ball@sthelens.london::c2c6c2dd-6ddc-437e-8cdd-d7a74390accc" providerId="AD" clId="Web-{B0B29FE0-E482-853A-9049-6A9DAC7920EB}" dt="2022-03-02T13:01:32.188" v="2"/>
          <ac:spMkLst>
            <pc:docMk/>
            <pc:sldMk cId="3290824546" sldId="399"/>
            <ac:spMk id="2" creationId="{F8F7A2A7-90AB-402D-96D8-AA9BCE61DD31}"/>
          </ac:spMkLst>
        </pc:spChg>
        <pc:spChg chg="del">
          <ac:chgData name="Richard Ball" userId="S::richard.ball@sthelens.london::c2c6c2dd-6ddc-437e-8cdd-d7a74390accc" providerId="AD" clId="Web-{B0B29FE0-E482-853A-9049-6A9DAC7920EB}" dt="2022-03-02T13:01:32.188" v="1"/>
          <ac:spMkLst>
            <pc:docMk/>
            <pc:sldMk cId="3290824546" sldId="399"/>
            <ac:spMk id="3" creationId="{A7A5A58E-A49E-4A7A-B3CA-F34A28627E25}"/>
          </ac:spMkLst>
        </pc:spChg>
        <pc:picChg chg="add mod">
          <ac:chgData name="Richard Ball" userId="S::richard.ball@sthelens.london::c2c6c2dd-6ddc-437e-8cdd-d7a74390accc" providerId="AD" clId="Web-{B0B29FE0-E482-853A-9049-6A9DAC7920EB}" dt="2022-03-02T13:01:48.813" v="15" actId="1076"/>
          <ac:picMkLst>
            <pc:docMk/>
            <pc:sldMk cId="3290824546" sldId="399"/>
            <ac:picMk id="4" creationId="{A0265CBC-2DC8-4466-9FAA-DA7090C25010}"/>
          </ac:picMkLst>
        </pc:picChg>
        <pc:picChg chg="add del mod">
          <ac:chgData name="Richard Ball" userId="S::richard.ball@sthelens.london::c2c6c2dd-6ddc-437e-8cdd-d7a74390accc" providerId="AD" clId="Web-{B0B29FE0-E482-853A-9049-6A9DAC7920EB}" dt="2022-03-02T13:01:44.563" v="12"/>
          <ac:picMkLst>
            <pc:docMk/>
            <pc:sldMk cId="3290824546" sldId="399"/>
            <ac:picMk id="5" creationId="{4DD0CB8E-CB32-4853-AE5F-774579B66BD1}"/>
          </ac:picMkLst>
        </pc:picChg>
        <pc:picChg chg="add del mod">
          <ac:chgData name="Richard Ball" userId="S::richard.ball@sthelens.london::c2c6c2dd-6ddc-437e-8cdd-d7a74390accc" providerId="AD" clId="Web-{B0B29FE0-E482-853A-9049-6A9DAC7920EB}" dt="2022-03-02T13:01:42.548" v="10"/>
          <ac:picMkLst>
            <pc:docMk/>
            <pc:sldMk cId="3290824546" sldId="399"/>
            <ac:picMk id="6" creationId="{B6D5CF6F-79C2-4C35-984A-0455D7E58573}"/>
          </ac:picMkLst>
        </pc:picChg>
        <pc:picChg chg="add del mod">
          <ac:chgData name="Richard Ball" userId="S::richard.ball@sthelens.london::c2c6c2dd-6ddc-437e-8cdd-d7a74390accc" providerId="AD" clId="Web-{B0B29FE0-E482-853A-9049-6A9DAC7920EB}" dt="2022-03-02T13:01:41.048" v="8"/>
          <ac:picMkLst>
            <pc:docMk/>
            <pc:sldMk cId="3290824546" sldId="399"/>
            <ac:picMk id="7" creationId="{6CAEB364-4068-43A4-A2D2-18DB9B3C70EE}"/>
          </ac:picMkLst>
        </pc:picChg>
      </pc:sldChg>
    </pc:docChg>
  </pc:docChgLst>
  <pc:docChgLst>
    <pc:chgData clId="Web-{395D34A0-0590-9A53-CDD0-F3379288412F}"/>
    <pc:docChg chg="delSld">
      <pc:chgData name="" userId="" providerId="" clId="Web-{395D34A0-0590-9A53-CDD0-F3379288412F}" dt="2024-05-08T10:40:54.202" v="0"/>
      <pc:docMkLst>
        <pc:docMk/>
      </pc:docMkLst>
      <pc:sldChg chg="del">
        <pc:chgData name="" userId="" providerId="" clId="Web-{395D34A0-0590-9A53-CDD0-F3379288412F}" dt="2024-05-08T10:40:54.202" v="0"/>
        <pc:sldMkLst>
          <pc:docMk/>
          <pc:sldMk cId="913823690" sldId="431"/>
        </pc:sldMkLst>
      </pc:sldChg>
    </pc:docChg>
  </pc:docChgLst>
  <pc:docChgLst>
    <pc:chgData name="Hayley Brand" userId="62f57576-6100-4425-b5e6-c2d83bb4c7ce" providerId="ADAL" clId="{D0022181-7E77-4802-ADE2-4764B5DAB7FA}"/>
    <pc:docChg chg="undo custSel mod addSld delSld modSld">
      <pc:chgData name="Hayley Brand" userId="62f57576-6100-4425-b5e6-c2d83bb4c7ce" providerId="ADAL" clId="{D0022181-7E77-4802-ADE2-4764B5DAB7FA}" dt="2020-02-24T14:27:18.962" v="1222" actId="1076"/>
      <pc:docMkLst>
        <pc:docMk/>
      </pc:docMkLst>
      <pc:sldChg chg="modSp del">
        <pc:chgData name="Hayley Brand" userId="62f57576-6100-4425-b5e6-c2d83bb4c7ce" providerId="ADAL" clId="{D0022181-7E77-4802-ADE2-4764B5DAB7FA}" dt="2020-02-24T14:18:17.159" v="39" actId="2696"/>
        <pc:sldMkLst>
          <pc:docMk/>
          <pc:sldMk cId="867819585" sldId="267"/>
        </pc:sldMkLst>
        <pc:picChg chg="mod">
          <ac:chgData name="Hayley Brand" userId="62f57576-6100-4425-b5e6-c2d83bb4c7ce" providerId="ADAL" clId="{D0022181-7E77-4802-ADE2-4764B5DAB7FA}" dt="2020-02-24T14:17:30.340" v="37" actId="1076"/>
          <ac:picMkLst>
            <pc:docMk/>
            <pc:sldMk cId="867819585" sldId="267"/>
            <ac:picMk id="13316" creationId="{71CEC893-3B9A-42CC-B8B3-7FE4B58A947F}"/>
          </ac:picMkLst>
        </pc:picChg>
      </pc:sldChg>
      <pc:sldChg chg="addSp modSp del">
        <pc:chgData name="Hayley Brand" userId="62f57576-6100-4425-b5e6-c2d83bb4c7ce" providerId="ADAL" clId="{D0022181-7E77-4802-ADE2-4764B5DAB7FA}" dt="2020-02-24T14:18:17.737" v="40" actId="2696"/>
        <pc:sldMkLst>
          <pc:docMk/>
          <pc:sldMk cId="1815849485" sldId="268"/>
        </pc:sldMkLst>
        <pc:spChg chg="add mod">
          <ac:chgData name="Hayley Brand" userId="62f57576-6100-4425-b5e6-c2d83bb4c7ce" providerId="ADAL" clId="{D0022181-7E77-4802-ADE2-4764B5DAB7FA}" dt="2020-02-24T14:00:45.827" v="32" actId="207"/>
          <ac:spMkLst>
            <pc:docMk/>
            <pc:sldMk cId="1815849485" sldId="268"/>
            <ac:spMk id="2" creationId="{90867FFC-165B-4214-B771-BFFF34C4B946}"/>
          </ac:spMkLst>
        </pc:spChg>
        <pc:spChg chg="mod">
          <ac:chgData name="Hayley Brand" userId="62f57576-6100-4425-b5e6-c2d83bb4c7ce" providerId="ADAL" clId="{D0022181-7E77-4802-ADE2-4764B5DAB7FA}" dt="2020-02-24T14:17:33.747" v="38" actId="1076"/>
          <ac:spMkLst>
            <pc:docMk/>
            <pc:sldMk cId="1815849485" sldId="268"/>
            <ac:spMk id="14340" creationId="{6B5958AF-B577-46DB-8FD6-ED7218F48FB0}"/>
          </ac:spMkLst>
        </pc:spChg>
        <pc:spChg chg="mod">
          <ac:chgData name="Hayley Brand" userId="62f57576-6100-4425-b5e6-c2d83bb4c7ce" providerId="ADAL" clId="{D0022181-7E77-4802-ADE2-4764B5DAB7FA}" dt="2020-02-24T14:17:28.481" v="36" actId="1076"/>
          <ac:spMkLst>
            <pc:docMk/>
            <pc:sldMk cId="1815849485" sldId="268"/>
            <ac:spMk id="26626" creationId="{0720070F-4890-4ADE-9449-4BB581CFC373}"/>
          </ac:spMkLst>
        </pc:spChg>
      </pc:sldChg>
      <pc:sldChg chg="del">
        <pc:chgData name="Hayley Brand" userId="62f57576-6100-4425-b5e6-c2d83bb4c7ce" providerId="ADAL" clId="{D0022181-7E77-4802-ADE2-4764B5DAB7FA}" dt="2020-02-24T14:00:56.967" v="34" actId="2696"/>
        <pc:sldMkLst>
          <pc:docMk/>
          <pc:sldMk cId="0" sldId="270"/>
        </pc:sldMkLst>
      </pc:sldChg>
      <pc:sldChg chg="add del">
        <pc:chgData name="Hayley Brand" userId="62f57576-6100-4425-b5e6-c2d83bb4c7ce" providerId="ADAL" clId="{D0022181-7E77-4802-ADE2-4764B5DAB7FA}" dt="2020-02-24T14:19:56.435" v="67" actId="2696"/>
        <pc:sldMkLst>
          <pc:docMk/>
          <pc:sldMk cId="2232142762" sldId="294"/>
        </pc:sldMkLst>
      </pc:sldChg>
      <pc:sldChg chg="addSp modSp add modAnim">
        <pc:chgData name="Hayley Brand" userId="62f57576-6100-4425-b5e6-c2d83bb4c7ce" providerId="ADAL" clId="{D0022181-7E77-4802-ADE2-4764B5DAB7FA}" dt="2020-02-24T14:19:04.466" v="45"/>
        <pc:sldMkLst>
          <pc:docMk/>
          <pc:sldMk cId="4091028967" sldId="360"/>
        </pc:sldMkLst>
        <pc:spChg chg="add mod">
          <ac:chgData name="Hayley Brand" userId="62f57576-6100-4425-b5e6-c2d83bb4c7ce" providerId="ADAL" clId="{D0022181-7E77-4802-ADE2-4764B5DAB7FA}" dt="2020-02-24T14:19:02.826" v="44" actId="1582"/>
          <ac:spMkLst>
            <pc:docMk/>
            <pc:sldMk cId="4091028967" sldId="360"/>
            <ac:spMk id="2" creationId="{CC31F8CE-F351-43C0-A682-544354FBDF25}"/>
          </ac:spMkLst>
        </pc:spChg>
      </pc:sldChg>
      <pc:sldChg chg="delSp add del delAnim">
        <pc:chgData name="Hayley Brand" userId="62f57576-6100-4425-b5e6-c2d83bb4c7ce" providerId="ADAL" clId="{D0022181-7E77-4802-ADE2-4764B5DAB7FA}" dt="2020-02-24T14:19:56.482" v="71" actId="2696"/>
        <pc:sldMkLst>
          <pc:docMk/>
          <pc:sldMk cId="889413486" sldId="361"/>
        </pc:sldMkLst>
        <pc:spChg chg="del">
          <ac:chgData name="Hayley Brand" userId="62f57576-6100-4425-b5e6-c2d83bb4c7ce" providerId="ADAL" clId="{D0022181-7E77-4802-ADE2-4764B5DAB7FA}" dt="2020-02-24T14:19:37.528" v="46" actId="478"/>
          <ac:spMkLst>
            <pc:docMk/>
            <pc:sldMk cId="889413486" sldId="361"/>
            <ac:spMk id="17462" creationId="{00000000-0000-0000-0000-000000000000}"/>
          </ac:spMkLst>
        </pc:spChg>
      </pc:sldChg>
      <pc:sldChg chg="add del">
        <pc:chgData name="Hayley Brand" userId="62f57576-6100-4425-b5e6-c2d83bb4c7ce" providerId="ADAL" clId="{D0022181-7E77-4802-ADE2-4764B5DAB7FA}" dt="2020-02-24T14:19:56.467" v="70" actId="2696"/>
        <pc:sldMkLst>
          <pc:docMk/>
          <pc:sldMk cId="1501599247" sldId="362"/>
        </pc:sldMkLst>
      </pc:sldChg>
      <pc:sldChg chg="add del">
        <pc:chgData name="Hayley Brand" userId="62f57576-6100-4425-b5e6-c2d83bb4c7ce" providerId="ADAL" clId="{D0022181-7E77-4802-ADE2-4764B5DAB7FA}" dt="2020-02-24T14:19:56.451" v="69" actId="2696"/>
        <pc:sldMkLst>
          <pc:docMk/>
          <pc:sldMk cId="1507931221" sldId="363"/>
        </pc:sldMkLst>
      </pc:sldChg>
      <pc:sldChg chg="add del">
        <pc:chgData name="Hayley Brand" userId="62f57576-6100-4425-b5e6-c2d83bb4c7ce" providerId="ADAL" clId="{D0022181-7E77-4802-ADE2-4764B5DAB7FA}" dt="2020-02-24T14:19:56.451" v="68" actId="2696"/>
        <pc:sldMkLst>
          <pc:docMk/>
          <pc:sldMk cId="2494745611" sldId="364"/>
        </pc:sldMkLst>
      </pc:sldChg>
      <pc:sldChg chg="modSp add">
        <pc:chgData name="Hayley Brand" userId="62f57576-6100-4425-b5e6-c2d83bb4c7ce" providerId="ADAL" clId="{D0022181-7E77-4802-ADE2-4764B5DAB7FA}" dt="2020-02-24T14:21:19.311" v="330" actId="1076"/>
        <pc:sldMkLst>
          <pc:docMk/>
          <pc:sldMk cId="1153536160" sldId="365"/>
        </pc:sldMkLst>
        <pc:spChg chg="mod">
          <ac:chgData name="Hayley Brand" userId="62f57576-6100-4425-b5e6-c2d83bb4c7ce" providerId="ADAL" clId="{D0022181-7E77-4802-ADE2-4764B5DAB7FA}" dt="2020-02-24T14:19:45.903" v="66" actId="20577"/>
          <ac:spMkLst>
            <pc:docMk/>
            <pc:sldMk cId="1153536160" sldId="365"/>
            <ac:spMk id="2" creationId="{C8BAB5AC-A4F3-492E-874F-5BC2D0ED4C1B}"/>
          </ac:spMkLst>
        </pc:spChg>
        <pc:spChg chg="mod">
          <ac:chgData name="Hayley Brand" userId="62f57576-6100-4425-b5e6-c2d83bb4c7ce" providerId="ADAL" clId="{D0022181-7E77-4802-ADE2-4764B5DAB7FA}" dt="2020-02-24T14:21:19.311" v="330" actId="1076"/>
          <ac:spMkLst>
            <pc:docMk/>
            <pc:sldMk cId="1153536160" sldId="365"/>
            <ac:spMk id="3" creationId="{D979A765-D510-4DAA-8E79-EAFD61A79116}"/>
          </ac:spMkLst>
        </pc:spChg>
      </pc:sldChg>
      <pc:sldChg chg="addSp delSp modSp add mod setBg">
        <pc:chgData name="Hayley Brand" userId="62f57576-6100-4425-b5e6-c2d83bb4c7ce" providerId="ADAL" clId="{D0022181-7E77-4802-ADE2-4764B5DAB7FA}" dt="2020-02-24T14:24:30.926" v="785" actId="27636"/>
        <pc:sldMkLst>
          <pc:docMk/>
          <pc:sldMk cId="2759676861" sldId="366"/>
        </pc:sldMkLst>
        <pc:spChg chg="mod">
          <ac:chgData name="Hayley Brand" userId="62f57576-6100-4425-b5e6-c2d83bb4c7ce" providerId="ADAL" clId="{D0022181-7E77-4802-ADE2-4764B5DAB7FA}" dt="2020-02-24T14:24:23.451" v="781" actId="26606"/>
          <ac:spMkLst>
            <pc:docMk/>
            <pc:sldMk cId="2759676861" sldId="366"/>
            <ac:spMk id="2" creationId="{C8BAB5AC-A4F3-492E-874F-5BC2D0ED4C1B}"/>
          </ac:spMkLst>
        </pc:spChg>
        <pc:spChg chg="mod">
          <ac:chgData name="Hayley Brand" userId="62f57576-6100-4425-b5e6-c2d83bb4c7ce" providerId="ADAL" clId="{D0022181-7E77-4802-ADE2-4764B5DAB7FA}" dt="2020-02-24T14:24:30.926" v="785" actId="27636"/>
          <ac:spMkLst>
            <pc:docMk/>
            <pc:sldMk cId="2759676861" sldId="366"/>
            <ac:spMk id="3" creationId="{D979A765-D510-4DAA-8E79-EAFD61A79116}"/>
          </ac:spMkLst>
        </pc:spChg>
        <pc:spChg chg="add del">
          <ac:chgData name="Hayley Brand" userId="62f57576-6100-4425-b5e6-c2d83bb4c7ce" providerId="ADAL" clId="{D0022181-7E77-4802-ADE2-4764B5DAB7FA}" dt="2020-02-24T14:24:23.404" v="780" actId="26606"/>
          <ac:spMkLst>
            <pc:docMk/>
            <pc:sldMk cId="2759676861" sldId="366"/>
            <ac:spMk id="9" creationId="{3BCB5F6A-9EB0-40B0-9D13-3023E9A20508}"/>
          </ac:spMkLst>
        </pc:spChg>
        <pc:picChg chg="add mod">
          <ac:chgData name="Hayley Brand" userId="62f57576-6100-4425-b5e6-c2d83bb4c7ce" providerId="ADAL" clId="{D0022181-7E77-4802-ADE2-4764B5DAB7FA}" dt="2020-02-24T14:24:23.451" v="781" actId="26606"/>
          <ac:picMkLst>
            <pc:docMk/>
            <pc:sldMk cId="2759676861" sldId="366"/>
            <ac:picMk id="4" creationId="{4C3109C7-7898-44A0-B3DA-D560A5DE405A}"/>
          </ac:picMkLst>
        </pc:picChg>
      </pc:sldChg>
      <pc:sldChg chg="addSp modSp add modAnim">
        <pc:chgData name="Hayley Brand" userId="62f57576-6100-4425-b5e6-c2d83bb4c7ce" providerId="ADAL" clId="{D0022181-7E77-4802-ADE2-4764B5DAB7FA}" dt="2020-02-24T14:27:18.962" v="1222" actId="1076"/>
        <pc:sldMkLst>
          <pc:docMk/>
          <pc:sldMk cId="2455666962" sldId="367"/>
        </pc:sldMkLst>
        <pc:spChg chg="mod">
          <ac:chgData name="Hayley Brand" userId="62f57576-6100-4425-b5e6-c2d83bb4c7ce" providerId="ADAL" clId="{D0022181-7E77-4802-ADE2-4764B5DAB7FA}" dt="2020-02-24T14:24:46.757" v="815" actId="20577"/>
          <ac:spMkLst>
            <pc:docMk/>
            <pc:sldMk cId="2455666962" sldId="367"/>
            <ac:spMk id="2" creationId="{7B1B016D-D3BC-4379-85C4-5F0DD7DCFF5E}"/>
          </ac:spMkLst>
        </pc:spChg>
        <pc:spChg chg="mod">
          <ac:chgData name="Hayley Brand" userId="62f57576-6100-4425-b5e6-c2d83bb4c7ce" providerId="ADAL" clId="{D0022181-7E77-4802-ADE2-4764B5DAB7FA}" dt="2020-02-24T14:26:10.366" v="1216" actId="20577"/>
          <ac:spMkLst>
            <pc:docMk/>
            <pc:sldMk cId="2455666962" sldId="367"/>
            <ac:spMk id="3" creationId="{CF715D53-27CC-443C-8847-AC429E2111AC}"/>
          </ac:spMkLst>
        </pc:spChg>
        <pc:picChg chg="add mod">
          <ac:chgData name="Hayley Brand" userId="62f57576-6100-4425-b5e6-c2d83bb4c7ce" providerId="ADAL" clId="{D0022181-7E77-4802-ADE2-4764B5DAB7FA}" dt="2020-02-24T14:27:18.962" v="1222" actId="1076"/>
          <ac:picMkLst>
            <pc:docMk/>
            <pc:sldMk cId="2455666962" sldId="367"/>
            <ac:picMk id="4" creationId="{AC754778-6DB9-4002-983C-EEE0CCE4A9ED}"/>
          </ac:picMkLst>
        </pc:picChg>
      </pc:sldChg>
    </pc:docChg>
  </pc:docChgLst>
  <pc:docChgLst>
    <pc:chgData name="Richard Ball" userId="c2c6c2dd-6ddc-437e-8cdd-d7a74390accc" providerId="ADAL" clId="{A3094980-78A7-44DD-9F62-A5679EF54E6D}"/>
    <pc:docChg chg="undo custSel addSld modSld sldOrd">
      <pc:chgData name="Richard Ball" userId="c2c6c2dd-6ddc-437e-8cdd-d7a74390accc" providerId="ADAL" clId="{A3094980-78A7-44DD-9F62-A5679EF54E6D}" dt="2023-04-18T09:38:47.214" v="313" actId="403"/>
      <pc:docMkLst>
        <pc:docMk/>
      </pc:docMkLst>
      <pc:sldChg chg="modSp mod">
        <pc:chgData name="Richard Ball" userId="c2c6c2dd-6ddc-437e-8cdd-d7a74390accc" providerId="ADAL" clId="{A3094980-78A7-44DD-9F62-A5679EF54E6D}" dt="2023-04-18T07:47:01.931" v="27" actId="20577"/>
        <pc:sldMkLst>
          <pc:docMk/>
          <pc:sldMk cId="0" sldId="262"/>
        </pc:sldMkLst>
        <pc:spChg chg="mod">
          <ac:chgData name="Richard Ball" userId="c2c6c2dd-6ddc-437e-8cdd-d7a74390accc" providerId="ADAL" clId="{A3094980-78A7-44DD-9F62-A5679EF54E6D}" dt="2023-04-18T07:47:01.931" v="27" actId="20577"/>
          <ac:spMkLst>
            <pc:docMk/>
            <pc:sldMk cId="0" sldId="262"/>
            <ac:spMk id="9219" creationId="{74001044-6AAF-40C8-9571-C9BAC8517033}"/>
          </ac:spMkLst>
        </pc:spChg>
      </pc:sldChg>
      <pc:sldChg chg="modSp mod">
        <pc:chgData name="Richard Ball" userId="c2c6c2dd-6ddc-437e-8cdd-d7a74390accc" providerId="ADAL" clId="{A3094980-78A7-44DD-9F62-A5679EF54E6D}" dt="2023-04-18T08:43:46.136" v="104"/>
        <pc:sldMkLst>
          <pc:docMk/>
          <pc:sldMk cId="0" sldId="276"/>
        </pc:sldMkLst>
        <pc:spChg chg="mod">
          <ac:chgData name="Richard Ball" userId="c2c6c2dd-6ddc-437e-8cdd-d7a74390accc" providerId="ADAL" clId="{A3094980-78A7-44DD-9F62-A5679EF54E6D}" dt="2023-04-18T08:43:46.136" v="104"/>
          <ac:spMkLst>
            <pc:docMk/>
            <pc:sldMk cId="0" sldId="276"/>
            <ac:spMk id="8196" creationId="{6862F116-415C-46F0-A23F-C1877C9AEA3C}"/>
          </ac:spMkLst>
        </pc:spChg>
      </pc:sldChg>
      <pc:sldChg chg="ord">
        <pc:chgData name="Richard Ball" userId="c2c6c2dd-6ddc-437e-8cdd-d7a74390accc" providerId="ADAL" clId="{A3094980-78A7-44DD-9F62-A5679EF54E6D}" dt="2023-04-18T09:21:09.837" v="132"/>
        <pc:sldMkLst>
          <pc:docMk/>
          <pc:sldMk cId="3135560198" sldId="365"/>
        </pc:sldMkLst>
      </pc:sldChg>
      <pc:sldChg chg="modSp mod">
        <pc:chgData name="Richard Ball" userId="c2c6c2dd-6ddc-437e-8cdd-d7a74390accc" providerId="ADAL" clId="{A3094980-78A7-44DD-9F62-A5679EF54E6D}" dt="2023-04-18T08:10:15.622" v="34" actId="113"/>
        <pc:sldMkLst>
          <pc:docMk/>
          <pc:sldMk cId="1185791155" sldId="368"/>
        </pc:sldMkLst>
        <pc:spChg chg="mod">
          <ac:chgData name="Richard Ball" userId="c2c6c2dd-6ddc-437e-8cdd-d7a74390accc" providerId="ADAL" clId="{A3094980-78A7-44DD-9F62-A5679EF54E6D}" dt="2023-04-18T08:10:15.622" v="34" actId="113"/>
          <ac:spMkLst>
            <pc:docMk/>
            <pc:sldMk cId="1185791155" sldId="368"/>
            <ac:spMk id="3" creationId="{6244927E-9AAB-4219-BEC7-0C1E2DCC2BF4}"/>
          </ac:spMkLst>
        </pc:spChg>
      </pc:sldChg>
      <pc:sldChg chg="addSp delSp modSp mod">
        <pc:chgData name="Richard Ball" userId="c2c6c2dd-6ddc-437e-8cdd-d7a74390accc" providerId="ADAL" clId="{A3094980-78A7-44DD-9F62-A5679EF54E6D}" dt="2023-04-18T08:19:05.288" v="44"/>
        <pc:sldMkLst>
          <pc:docMk/>
          <pc:sldMk cId="3488100513" sldId="369"/>
        </pc:sldMkLst>
        <pc:picChg chg="add mod replST">
          <ac:chgData name="Richard Ball" userId="c2c6c2dd-6ddc-437e-8cdd-d7a74390accc" providerId="ADAL" clId="{A3094980-78A7-44DD-9F62-A5679EF54E6D}" dt="2023-04-18T08:19:05.288" v="44"/>
          <ac:picMkLst>
            <pc:docMk/>
            <pc:sldMk cId="3488100513" sldId="369"/>
            <ac:picMk id="3" creationId="{9A3F96FB-E41D-A8E8-2393-496D8A6919A7}"/>
          </ac:picMkLst>
        </pc:picChg>
        <pc:picChg chg="del">
          <ac:chgData name="Richard Ball" userId="c2c6c2dd-6ddc-437e-8cdd-d7a74390accc" providerId="ADAL" clId="{A3094980-78A7-44DD-9F62-A5679EF54E6D}" dt="2023-04-18T08:19:05.137" v="41"/>
          <ac:picMkLst>
            <pc:docMk/>
            <pc:sldMk cId="3488100513" sldId="369"/>
            <ac:picMk id="4" creationId="{3186E97F-10B2-4E7D-B360-C115D89B8D01}"/>
          </ac:picMkLst>
        </pc:picChg>
      </pc:sldChg>
      <pc:sldChg chg="addSp delSp modSp mod">
        <pc:chgData name="Richard Ball" userId="c2c6c2dd-6ddc-437e-8cdd-d7a74390accc" providerId="ADAL" clId="{A3094980-78A7-44DD-9F62-A5679EF54E6D}" dt="2023-04-18T08:19:05.638" v="49"/>
        <pc:sldMkLst>
          <pc:docMk/>
          <pc:sldMk cId="726153219" sldId="396"/>
        </pc:sldMkLst>
        <pc:picChg chg="add mod replST">
          <ac:chgData name="Richard Ball" userId="c2c6c2dd-6ddc-437e-8cdd-d7a74390accc" providerId="ADAL" clId="{A3094980-78A7-44DD-9F62-A5679EF54E6D}" dt="2023-04-18T08:19:05.638" v="49"/>
          <ac:picMkLst>
            <pc:docMk/>
            <pc:sldMk cId="726153219" sldId="396"/>
            <ac:picMk id="3" creationId="{BB7A1322-3A12-024F-F5C7-FBAF08FF9F92}"/>
          </ac:picMkLst>
        </pc:picChg>
        <pc:picChg chg="del">
          <ac:chgData name="Richard Ball" userId="c2c6c2dd-6ddc-437e-8cdd-d7a74390accc" providerId="ADAL" clId="{A3094980-78A7-44DD-9F62-A5679EF54E6D}" dt="2023-04-18T08:19:05.596" v="46"/>
          <ac:picMkLst>
            <pc:docMk/>
            <pc:sldMk cId="726153219" sldId="396"/>
            <ac:picMk id="4" creationId="{4DD95980-D204-47A3-A7F7-BD8E4439E356}"/>
          </ac:picMkLst>
        </pc:picChg>
      </pc:sldChg>
      <pc:sldChg chg="modSp mod">
        <pc:chgData name="Richard Ball" userId="c2c6c2dd-6ddc-437e-8cdd-d7a74390accc" providerId="ADAL" clId="{A3094980-78A7-44DD-9F62-A5679EF54E6D}" dt="2023-04-18T08:43:23.534" v="103" actId="20577"/>
        <pc:sldMkLst>
          <pc:docMk/>
          <pc:sldMk cId="2353781853" sldId="400"/>
        </pc:sldMkLst>
        <pc:spChg chg="mod">
          <ac:chgData name="Richard Ball" userId="c2c6c2dd-6ddc-437e-8cdd-d7a74390accc" providerId="ADAL" clId="{A3094980-78A7-44DD-9F62-A5679EF54E6D}" dt="2023-04-18T08:43:23.534" v="103" actId="20577"/>
          <ac:spMkLst>
            <pc:docMk/>
            <pc:sldMk cId="2353781853" sldId="400"/>
            <ac:spMk id="8196" creationId="{6862F116-415C-46F0-A23F-C1877C9AEA3C}"/>
          </ac:spMkLst>
        </pc:spChg>
      </pc:sldChg>
      <pc:sldChg chg="addSp delSp modSp mod">
        <pc:chgData name="Richard Ball" userId="c2c6c2dd-6ddc-437e-8cdd-d7a74390accc" providerId="ADAL" clId="{A3094980-78A7-44DD-9F62-A5679EF54E6D}" dt="2023-04-18T08:19:06.611" v="59"/>
        <pc:sldMkLst>
          <pc:docMk/>
          <pc:sldMk cId="1503330565" sldId="403"/>
        </pc:sldMkLst>
        <pc:picChg chg="add mod replST">
          <ac:chgData name="Richard Ball" userId="c2c6c2dd-6ddc-437e-8cdd-d7a74390accc" providerId="ADAL" clId="{A3094980-78A7-44DD-9F62-A5679EF54E6D}" dt="2023-04-18T08:19:06.611" v="59"/>
          <ac:picMkLst>
            <pc:docMk/>
            <pc:sldMk cId="1503330565" sldId="403"/>
            <ac:picMk id="3" creationId="{EBDC77C5-0379-B514-67CE-5547C02113E3}"/>
          </ac:picMkLst>
        </pc:picChg>
        <pc:picChg chg="del">
          <ac:chgData name="Richard Ball" userId="c2c6c2dd-6ddc-437e-8cdd-d7a74390accc" providerId="ADAL" clId="{A3094980-78A7-44DD-9F62-A5679EF54E6D}" dt="2023-04-18T08:19:06.510" v="56"/>
          <ac:picMkLst>
            <pc:docMk/>
            <pc:sldMk cId="1503330565" sldId="403"/>
            <ac:picMk id="4" creationId="{73A485C7-B910-4930-8482-FE2F2013C2E2}"/>
          </ac:picMkLst>
        </pc:picChg>
      </pc:sldChg>
      <pc:sldChg chg="modSp mod">
        <pc:chgData name="Richard Ball" userId="c2c6c2dd-6ddc-437e-8cdd-d7a74390accc" providerId="ADAL" clId="{A3094980-78A7-44DD-9F62-A5679EF54E6D}" dt="2023-04-18T09:10:43.837" v="122" actId="20577"/>
        <pc:sldMkLst>
          <pc:docMk/>
          <pc:sldMk cId="1796089081" sldId="405"/>
        </pc:sldMkLst>
        <pc:spChg chg="mod">
          <ac:chgData name="Richard Ball" userId="c2c6c2dd-6ddc-437e-8cdd-d7a74390accc" providerId="ADAL" clId="{A3094980-78A7-44DD-9F62-A5679EF54E6D}" dt="2023-04-18T09:10:43.837" v="122" actId="20577"/>
          <ac:spMkLst>
            <pc:docMk/>
            <pc:sldMk cId="1796089081" sldId="405"/>
            <ac:spMk id="3" creationId="{9CD1923E-9B25-4224-B9F0-9024E3A30BB6}"/>
          </ac:spMkLst>
        </pc:spChg>
      </pc:sldChg>
      <pc:sldChg chg="addSp delSp modSp mod">
        <pc:chgData name="Richard Ball" userId="c2c6c2dd-6ddc-437e-8cdd-d7a74390accc" providerId="ADAL" clId="{A3094980-78A7-44DD-9F62-A5679EF54E6D}" dt="2023-04-18T08:19:05.911" v="54"/>
        <pc:sldMkLst>
          <pc:docMk/>
          <pc:sldMk cId="1296472060" sldId="413"/>
        </pc:sldMkLst>
        <pc:picChg chg="add mod replST">
          <ac:chgData name="Richard Ball" userId="c2c6c2dd-6ddc-437e-8cdd-d7a74390accc" providerId="ADAL" clId="{A3094980-78A7-44DD-9F62-A5679EF54E6D}" dt="2023-04-18T08:19:05.911" v="54"/>
          <ac:picMkLst>
            <pc:docMk/>
            <pc:sldMk cId="1296472060" sldId="413"/>
            <ac:picMk id="3" creationId="{B01D3735-EF48-8BEF-5C98-99F4EFD56FA5}"/>
          </ac:picMkLst>
        </pc:picChg>
        <pc:picChg chg="del">
          <ac:chgData name="Richard Ball" userId="c2c6c2dd-6ddc-437e-8cdd-d7a74390accc" providerId="ADAL" clId="{A3094980-78A7-44DD-9F62-A5679EF54E6D}" dt="2023-04-18T08:19:05.870" v="51"/>
          <ac:picMkLst>
            <pc:docMk/>
            <pc:sldMk cId="1296472060" sldId="413"/>
            <ac:picMk id="4" creationId="{5EED0A8A-60BE-4DA0-97EF-EEB089C94722}"/>
          </ac:picMkLst>
        </pc:picChg>
      </pc:sldChg>
      <pc:sldChg chg="addSp delSp modSp mod">
        <pc:chgData name="Richard Ball" userId="c2c6c2dd-6ddc-437e-8cdd-d7a74390accc" providerId="ADAL" clId="{A3094980-78A7-44DD-9F62-A5679EF54E6D}" dt="2023-04-18T08:19:07.144" v="64"/>
        <pc:sldMkLst>
          <pc:docMk/>
          <pc:sldMk cId="3493746269" sldId="414"/>
        </pc:sldMkLst>
        <pc:picChg chg="add mod replST">
          <ac:chgData name="Richard Ball" userId="c2c6c2dd-6ddc-437e-8cdd-d7a74390accc" providerId="ADAL" clId="{A3094980-78A7-44DD-9F62-A5679EF54E6D}" dt="2023-04-18T08:19:07.144" v="64"/>
          <ac:picMkLst>
            <pc:docMk/>
            <pc:sldMk cId="3493746269" sldId="414"/>
            <ac:picMk id="3" creationId="{39822016-BAAB-E1B9-E283-02AA8009CBFF}"/>
          </ac:picMkLst>
        </pc:picChg>
        <pc:picChg chg="del">
          <ac:chgData name="Richard Ball" userId="c2c6c2dd-6ddc-437e-8cdd-d7a74390accc" providerId="ADAL" clId="{A3094980-78A7-44DD-9F62-A5679EF54E6D}" dt="2023-04-18T08:19:07.065" v="61"/>
          <ac:picMkLst>
            <pc:docMk/>
            <pc:sldMk cId="3493746269" sldId="414"/>
            <ac:picMk id="4" creationId="{FB7642EB-0FBF-4DE8-90E0-BB91591F7C1F}"/>
          </ac:picMkLst>
        </pc:picChg>
      </pc:sldChg>
      <pc:sldChg chg="addSp delSp modSp mod">
        <pc:chgData name="Richard Ball" userId="c2c6c2dd-6ddc-437e-8cdd-d7a74390accc" providerId="ADAL" clId="{A3094980-78A7-44DD-9F62-A5679EF54E6D}" dt="2023-04-18T08:19:07.324" v="69"/>
        <pc:sldMkLst>
          <pc:docMk/>
          <pc:sldMk cId="1298409624" sldId="419"/>
        </pc:sldMkLst>
        <pc:picChg chg="add mod replST">
          <ac:chgData name="Richard Ball" userId="c2c6c2dd-6ddc-437e-8cdd-d7a74390accc" providerId="ADAL" clId="{A3094980-78A7-44DD-9F62-A5679EF54E6D}" dt="2023-04-18T08:19:07.324" v="69"/>
          <ac:picMkLst>
            <pc:docMk/>
            <pc:sldMk cId="1298409624" sldId="419"/>
            <ac:picMk id="3" creationId="{3DC72A23-38DA-6398-7CB8-65CD6C355DD9}"/>
          </ac:picMkLst>
        </pc:picChg>
        <pc:picChg chg="del">
          <ac:chgData name="Richard Ball" userId="c2c6c2dd-6ddc-437e-8cdd-d7a74390accc" providerId="ADAL" clId="{A3094980-78A7-44DD-9F62-A5679EF54E6D}" dt="2023-04-18T08:19:07.260" v="66"/>
          <ac:picMkLst>
            <pc:docMk/>
            <pc:sldMk cId="1298409624" sldId="419"/>
            <ac:picMk id="4" creationId="{6DF8F614-81C4-4D62-8357-0CE676B32E88}"/>
          </ac:picMkLst>
        </pc:picChg>
      </pc:sldChg>
      <pc:sldChg chg="delSp modSp mod delAnim modAnim">
        <pc:chgData name="Richard Ball" userId="c2c6c2dd-6ddc-437e-8cdd-d7a74390accc" providerId="ADAL" clId="{A3094980-78A7-44DD-9F62-A5679EF54E6D}" dt="2023-04-18T09:25:24.266" v="145" actId="478"/>
        <pc:sldMkLst>
          <pc:docMk/>
          <pc:sldMk cId="2927829868" sldId="420"/>
        </pc:sldMkLst>
        <pc:spChg chg="mod">
          <ac:chgData name="Richard Ball" userId="c2c6c2dd-6ddc-437e-8cdd-d7a74390accc" providerId="ADAL" clId="{A3094980-78A7-44DD-9F62-A5679EF54E6D}" dt="2023-04-18T09:25:22.980" v="144" actId="20577"/>
          <ac:spMkLst>
            <pc:docMk/>
            <pc:sldMk cId="2927829868" sldId="420"/>
            <ac:spMk id="2" creationId="{23176BCF-E35E-4434-81F3-D18CCEB767CA}"/>
          </ac:spMkLst>
        </pc:spChg>
        <pc:spChg chg="del">
          <ac:chgData name="Richard Ball" userId="c2c6c2dd-6ddc-437e-8cdd-d7a74390accc" providerId="ADAL" clId="{A3094980-78A7-44DD-9F62-A5679EF54E6D}" dt="2023-04-18T09:25:24.266" v="145" actId="478"/>
          <ac:spMkLst>
            <pc:docMk/>
            <pc:sldMk cId="2927829868" sldId="420"/>
            <ac:spMk id="6" creationId="{F89DDDAA-83FC-498A-A2E6-47619C0CE10F}"/>
          </ac:spMkLst>
        </pc:spChg>
      </pc:sldChg>
      <pc:sldChg chg="modSp mod">
        <pc:chgData name="Richard Ball" userId="c2c6c2dd-6ddc-437e-8cdd-d7a74390accc" providerId="ADAL" clId="{A3094980-78A7-44DD-9F62-A5679EF54E6D}" dt="2023-04-18T09:29:27.786" v="224" actId="1076"/>
        <pc:sldMkLst>
          <pc:docMk/>
          <pc:sldMk cId="3001794677" sldId="421"/>
        </pc:sldMkLst>
        <pc:spChg chg="mod">
          <ac:chgData name="Richard Ball" userId="c2c6c2dd-6ddc-437e-8cdd-d7a74390accc" providerId="ADAL" clId="{A3094980-78A7-44DD-9F62-A5679EF54E6D}" dt="2023-04-18T09:29:27.786" v="224" actId="1076"/>
          <ac:spMkLst>
            <pc:docMk/>
            <pc:sldMk cId="3001794677" sldId="421"/>
            <ac:spMk id="2" creationId="{34514D34-DB0C-478F-9959-3524A468F6D0}"/>
          </ac:spMkLst>
        </pc:spChg>
        <pc:picChg chg="mod">
          <ac:chgData name="Richard Ball" userId="c2c6c2dd-6ddc-437e-8cdd-d7a74390accc" providerId="ADAL" clId="{A3094980-78A7-44DD-9F62-A5679EF54E6D}" dt="2023-04-18T09:29:11.768" v="222" actId="14100"/>
          <ac:picMkLst>
            <pc:docMk/>
            <pc:sldMk cId="3001794677" sldId="421"/>
            <ac:picMk id="4" creationId="{14F443A5-18D3-432B-9BA7-8F2D05ED2A93}"/>
          </ac:picMkLst>
        </pc:picChg>
      </pc:sldChg>
      <pc:sldChg chg="delSp modSp mod delAnim modAnim">
        <pc:chgData name="Richard Ball" userId="c2c6c2dd-6ddc-437e-8cdd-d7a74390accc" providerId="ADAL" clId="{A3094980-78A7-44DD-9F62-A5679EF54E6D}" dt="2023-04-18T09:20:29.238" v="128" actId="1076"/>
        <pc:sldMkLst>
          <pc:docMk/>
          <pc:sldMk cId="1040993218" sldId="422"/>
        </pc:sldMkLst>
        <pc:spChg chg="mod">
          <ac:chgData name="Richard Ball" userId="c2c6c2dd-6ddc-437e-8cdd-d7a74390accc" providerId="ADAL" clId="{A3094980-78A7-44DD-9F62-A5679EF54E6D}" dt="2023-04-18T09:20:29.238" v="128" actId="1076"/>
          <ac:spMkLst>
            <pc:docMk/>
            <pc:sldMk cId="1040993218" sldId="422"/>
            <ac:spMk id="2" creationId="{23176BCF-E35E-4434-81F3-D18CCEB767CA}"/>
          </ac:spMkLst>
        </pc:spChg>
        <pc:spChg chg="del">
          <ac:chgData name="Richard Ball" userId="c2c6c2dd-6ddc-437e-8cdd-d7a74390accc" providerId="ADAL" clId="{A3094980-78A7-44DD-9F62-A5679EF54E6D}" dt="2023-04-18T09:20:24.431" v="125" actId="478"/>
          <ac:spMkLst>
            <pc:docMk/>
            <pc:sldMk cId="1040993218" sldId="422"/>
            <ac:spMk id="6" creationId="{F89DDDAA-83FC-498A-A2E6-47619C0CE10F}"/>
          </ac:spMkLst>
        </pc:spChg>
      </pc:sldChg>
      <pc:sldChg chg="addSp delSp modSp mod">
        <pc:chgData name="Richard Ball" userId="c2c6c2dd-6ddc-437e-8cdd-d7a74390accc" providerId="ADAL" clId="{A3094980-78A7-44DD-9F62-A5679EF54E6D}" dt="2023-04-18T08:19:07.777" v="74"/>
        <pc:sldMkLst>
          <pc:docMk/>
          <pc:sldMk cId="2578319657" sldId="423"/>
        </pc:sldMkLst>
        <pc:picChg chg="add mod replST">
          <ac:chgData name="Richard Ball" userId="c2c6c2dd-6ddc-437e-8cdd-d7a74390accc" providerId="ADAL" clId="{A3094980-78A7-44DD-9F62-A5679EF54E6D}" dt="2023-04-18T08:19:07.777" v="74"/>
          <ac:picMkLst>
            <pc:docMk/>
            <pc:sldMk cId="2578319657" sldId="423"/>
            <ac:picMk id="3" creationId="{9B0E56A3-7B97-64D2-3759-2755863E71FD}"/>
          </ac:picMkLst>
        </pc:picChg>
        <pc:picChg chg="del">
          <ac:chgData name="Richard Ball" userId="c2c6c2dd-6ddc-437e-8cdd-d7a74390accc" providerId="ADAL" clId="{A3094980-78A7-44DD-9F62-A5679EF54E6D}" dt="2023-04-18T08:19:07.723" v="71"/>
          <ac:picMkLst>
            <pc:docMk/>
            <pc:sldMk cId="2578319657" sldId="423"/>
            <ac:picMk id="4" creationId="{52DD1B27-7731-4210-9EF4-332D6143C16A}"/>
          </ac:picMkLst>
        </pc:picChg>
      </pc:sldChg>
      <pc:sldChg chg="modSp mod">
        <pc:chgData name="Richard Ball" userId="c2c6c2dd-6ddc-437e-8cdd-d7a74390accc" providerId="ADAL" clId="{A3094980-78A7-44DD-9F62-A5679EF54E6D}" dt="2023-04-18T09:10:38.462" v="117" actId="20577"/>
        <pc:sldMkLst>
          <pc:docMk/>
          <pc:sldMk cId="3959799925" sldId="425"/>
        </pc:sldMkLst>
        <pc:spChg chg="mod">
          <ac:chgData name="Richard Ball" userId="c2c6c2dd-6ddc-437e-8cdd-d7a74390accc" providerId="ADAL" clId="{A3094980-78A7-44DD-9F62-A5679EF54E6D}" dt="2023-04-18T09:10:38.462" v="117" actId="20577"/>
          <ac:spMkLst>
            <pc:docMk/>
            <pc:sldMk cId="3959799925" sldId="425"/>
            <ac:spMk id="3" creationId="{9CD1923E-9B25-4224-B9F0-9024E3A30BB6}"/>
          </ac:spMkLst>
        </pc:spChg>
      </pc:sldChg>
      <pc:sldChg chg="modSp mod">
        <pc:chgData name="Richard Ball" userId="c2c6c2dd-6ddc-437e-8cdd-d7a74390accc" providerId="ADAL" clId="{A3094980-78A7-44DD-9F62-A5679EF54E6D}" dt="2023-04-18T09:11:30.895" v="124" actId="13926"/>
        <pc:sldMkLst>
          <pc:docMk/>
          <pc:sldMk cId="701647161" sldId="426"/>
        </pc:sldMkLst>
        <pc:spChg chg="mod">
          <ac:chgData name="Richard Ball" userId="c2c6c2dd-6ddc-437e-8cdd-d7a74390accc" providerId="ADAL" clId="{A3094980-78A7-44DD-9F62-A5679EF54E6D}" dt="2023-04-18T09:11:30.895" v="124" actId="13926"/>
          <ac:spMkLst>
            <pc:docMk/>
            <pc:sldMk cId="701647161" sldId="426"/>
            <ac:spMk id="3" creationId="{9CD1923E-9B25-4224-B9F0-9024E3A30BB6}"/>
          </ac:spMkLst>
        </pc:spChg>
      </pc:sldChg>
      <pc:sldChg chg="modSp mod modAnim">
        <pc:chgData name="Richard Ball" userId="c2c6c2dd-6ddc-437e-8cdd-d7a74390accc" providerId="ADAL" clId="{A3094980-78A7-44DD-9F62-A5679EF54E6D}" dt="2023-04-18T09:38:47.214" v="313" actId="403"/>
        <pc:sldMkLst>
          <pc:docMk/>
          <pc:sldMk cId="2061556968" sldId="428"/>
        </pc:sldMkLst>
        <pc:spChg chg="mod">
          <ac:chgData name="Richard Ball" userId="c2c6c2dd-6ddc-437e-8cdd-d7a74390accc" providerId="ADAL" clId="{A3094980-78A7-44DD-9F62-A5679EF54E6D}" dt="2023-04-18T09:38:47.214" v="313" actId="403"/>
          <ac:spMkLst>
            <pc:docMk/>
            <pc:sldMk cId="2061556968" sldId="428"/>
            <ac:spMk id="2" creationId="{706A9208-1077-4D78-A232-FD65D63674B4}"/>
          </ac:spMkLst>
        </pc:spChg>
      </pc:sldChg>
      <pc:sldChg chg="addSp delSp modSp new mod modAnim">
        <pc:chgData name="Richard Ball" userId="c2c6c2dd-6ddc-437e-8cdd-d7a74390accc" providerId="ADAL" clId="{A3094980-78A7-44DD-9F62-A5679EF54E6D}" dt="2023-04-18T07:47:29.258" v="33" actId="14100"/>
        <pc:sldMkLst>
          <pc:docMk/>
          <pc:sldMk cId="1500834753" sldId="433"/>
        </pc:sldMkLst>
        <pc:spChg chg="del">
          <ac:chgData name="Richard Ball" userId="c2c6c2dd-6ddc-437e-8cdd-d7a74390accc" providerId="ADAL" clId="{A3094980-78A7-44DD-9F62-A5679EF54E6D}" dt="2023-04-18T07:47:07.339" v="29" actId="478"/>
          <ac:spMkLst>
            <pc:docMk/>
            <pc:sldMk cId="1500834753" sldId="433"/>
            <ac:spMk id="2" creationId="{D6EB174D-E533-4A29-675B-200516C03729}"/>
          </ac:spMkLst>
        </pc:spChg>
        <pc:spChg chg="del">
          <ac:chgData name="Richard Ball" userId="c2c6c2dd-6ddc-437e-8cdd-d7a74390accc" providerId="ADAL" clId="{A3094980-78A7-44DD-9F62-A5679EF54E6D}" dt="2023-04-18T07:47:07.339" v="29" actId="478"/>
          <ac:spMkLst>
            <pc:docMk/>
            <pc:sldMk cId="1500834753" sldId="433"/>
            <ac:spMk id="3" creationId="{2CDD6503-DE65-04EC-CA5E-01AFE7EC3B30}"/>
          </ac:spMkLst>
        </pc:spChg>
        <pc:picChg chg="add mod">
          <ac:chgData name="Richard Ball" userId="c2c6c2dd-6ddc-437e-8cdd-d7a74390accc" providerId="ADAL" clId="{A3094980-78A7-44DD-9F62-A5679EF54E6D}" dt="2023-04-18T07:47:29.258" v="33" actId="14100"/>
          <ac:picMkLst>
            <pc:docMk/>
            <pc:sldMk cId="1500834753" sldId="433"/>
            <ac:picMk id="4" creationId="{665A9621-618B-5727-AA72-7FEA3F9F697E}"/>
          </ac:picMkLst>
        </pc:picChg>
      </pc:sldChg>
      <pc:sldChg chg="addSp delSp modSp new mod">
        <pc:chgData name="Richard Ball" userId="c2c6c2dd-6ddc-437e-8cdd-d7a74390accc" providerId="ADAL" clId="{A3094980-78A7-44DD-9F62-A5679EF54E6D}" dt="2023-04-18T08:13:55.696" v="39" actId="14100"/>
        <pc:sldMkLst>
          <pc:docMk/>
          <pc:sldMk cId="2670447762" sldId="434"/>
        </pc:sldMkLst>
        <pc:spChg chg="del">
          <ac:chgData name="Richard Ball" userId="c2c6c2dd-6ddc-437e-8cdd-d7a74390accc" providerId="ADAL" clId="{A3094980-78A7-44DD-9F62-A5679EF54E6D}" dt="2023-04-18T08:13:48.970" v="36" actId="478"/>
          <ac:spMkLst>
            <pc:docMk/>
            <pc:sldMk cId="2670447762" sldId="434"/>
            <ac:spMk id="2" creationId="{7BA41443-2025-A186-FA93-A396236DCAB0}"/>
          </ac:spMkLst>
        </pc:spChg>
        <pc:spChg chg="del">
          <ac:chgData name="Richard Ball" userId="c2c6c2dd-6ddc-437e-8cdd-d7a74390accc" providerId="ADAL" clId="{A3094980-78A7-44DD-9F62-A5679EF54E6D}" dt="2023-04-18T08:13:48.970" v="36" actId="478"/>
          <ac:spMkLst>
            <pc:docMk/>
            <pc:sldMk cId="2670447762" sldId="434"/>
            <ac:spMk id="3" creationId="{AB5B9F59-E98E-54D7-8128-A497F5755619}"/>
          </ac:spMkLst>
        </pc:spChg>
        <pc:picChg chg="add mod">
          <ac:chgData name="Richard Ball" userId="c2c6c2dd-6ddc-437e-8cdd-d7a74390accc" providerId="ADAL" clId="{A3094980-78A7-44DD-9F62-A5679EF54E6D}" dt="2023-04-18T08:13:55.696" v="39" actId="14100"/>
          <ac:picMkLst>
            <pc:docMk/>
            <pc:sldMk cId="2670447762" sldId="434"/>
            <ac:picMk id="5" creationId="{97CE6AB6-2499-AB5A-7341-F6C6258060E5}"/>
          </ac:picMkLst>
        </pc:picChg>
      </pc:sldChg>
      <pc:sldChg chg="addSp modSp new mod modAnim">
        <pc:chgData name="Richard Ball" userId="c2c6c2dd-6ddc-437e-8cdd-d7a74390accc" providerId="ADAL" clId="{A3094980-78A7-44DD-9F62-A5679EF54E6D}" dt="2023-04-18T09:21:45.856" v="143" actId="167"/>
        <pc:sldMkLst>
          <pc:docMk/>
          <pc:sldMk cId="2527684453" sldId="435"/>
        </pc:sldMkLst>
        <pc:spChg chg="add mod ord">
          <ac:chgData name="Richard Ball" userId="c2c6c2dd-6ddc-437e-8cdd-d7a74390accc" providerId="ADAL" clId="{A3094980-78A7-44DD-9F62-A5679EF54E6D}" dt="2023-04-18T09:21:45.856" v="143" actId="167"/>
          <ac:spMkLst>
            <pc:docMk/>
            <pc:sldMk cId="2527684453" sldId="435"/>
            <ac:spMk id="3" creationId="{EB569978-8936-5F8A-4BCC-821B280459BC}"/>
          </ac:spMkLst>
        </pc:spChg>
        <pc:picChg chg="add mod">
          <ac:chgData name="Richard Ball" userId="c2c6c2dd-6ddc-437e-8cdd-d7a74390accc" providerId="ADAL" clId="{A3094980-78A7-44DD-9F62-A5679EF54E6D}" dt="2023-04-18T09:21:33.679" v="138" actId="1076"/>
          <ac:picMkLst>
            <pc:docMk/>
            <pc:sldMk cId="2527684453" sldId="435"/>
            <ac:picMk id="2" creationId="{FEC51582-13A5-3748-B4E2-F0209EEEADC8}"/>
          </ac:picMkLst>
        </pc:picChg>
      </pc:sldChg>
    </pc:docChg>
  </pc:docChgLst>
  <pc:docChgLst>
    <pc:chgData name="Richard Ball" userId="c2c6c2dd-6ddc-437e-8cdd-d7a74390accc" providerId="ADAL" clId="{960A0ADE-2D01-42E0-8F12-CCF9DA80DC1B}"/>
    <pc:docChg chg="undo redo custSel addSld delSld modSld sldOrd">
      <pc:chgData name="Richard Ball" userId="c2c6c2dd-6ddc-437e-8cdd-d7a74390accc" providerId="ADAL" clId="{960A0ADE-2D01-42E0-8F12-CCF9DA80DC1B}" dt="2022-03-11T11:21:41.997" v="7959" actId="14100"/>
      <pc:docMkLst>
        <pc:docMk/>
      </pc:docMkLst>
      <pc:sldChg chg="ord">
        <pc:chgData name="Richard Ball" userId="c2c6c2dd-6ddc-437e-8cdd-d7a74390accc" providerId="ADAL" clId="{960A0ADE-2D01-42E0-8F12-CCF9DA80DC1B}" dt="2022-03-03T08:50:43.859" v="256"/>
        <pc:sldMkLst>
          <pc:docMk/>
          <pc:sldMk cId="0" sldId="258"/>
        </pc:sldMkLst>
      </pc:sldChg>
      <pc:sldChg chg="addSp delSp modSp mod modAnim">
        <pc:chgData name="Richard Ball" userId="c2c6c2dd-6ddc-437e-8cdd-d7a74390accc" providerId="ADAL" clId="{960A0ADE-2D01-42E0-8F12-CCF9DA80DC1B}" dt="2022-03-11T07:53:00.293" v="7212" actId="1582"/>
        <pc:sldMkLst>
          <pc:docMk/>
          <pc:sldMk cId="0" sldId="262"/>
        </pc:sldMkLst>
        <pc:spChg chg="add del mod">
          <ac:chgData name="Richard Ball" userId="c2c6c2dd-6ddc-437e-8cdd-d7a74390accc" providerId="ADAL" clId="{960A0ADE-2D01-42E0-8F12-CCF9DA80DC1B}" dt="2022-03-03T09:54:00.146" v="1010" actId="767"/>
          <ac:spMkLst>
            <pc:docMk/>
            <pc:sldMk cId="0" sldId="262"/>
            <ac:spMk id="2" creationId="{817C47A5-9ED7-4AFC-8AC7-6A3896C968FA}"/>
          </ac:spMkLst>
        </pc:spChg>
        <pc:spChg chg="mod">
          <ac:chgData name="Richard Ball" userId="c2c6c2dd-6ddc-437e-8cdd-d7a74390accc" providerId="ADAL" clId="{960A0ADE-2D01-42E0-8F12-CCF9DA80DC1B}" dt="2022-03-11T07:52:40.090" v="7208" actId="1076"/>
          <ac:spMkLst>
            <pc:docMk/>
            <pc:sldMk cId="0" sldId="262"/>
            <ac:spMk id="3" creationId="{B914BB87-22D3-47A3-91C9-33D80B4DA3B6}"/>
          </ac:spMkLst>
        </pc:spChg>
        <pc:spChg chg="add mod">
          <ac:chgData name="Richard Ball" userId="c2c6c2dd-6ddc-437e-8cdd-d7a74390accc" providerId="ADAL" clId="{960A0ADE-2D01-42E0-8F12-CCF9DA80DC1B}" dt="2022-03-03T09:56:08.494" v="1127" actId="114"/>
          <ac:spMkLst>
            <pc:docMk/>
            <pc:sldMk cId="0" sldId="262"/>
            <ac:spMk id="4" creationId="{8D7D41F0-5D12-4CFE-AF7F-236E705E7904}"/>
          </ac:spMkLst>
        </pc:spChg>
        <pc:spChg chg="add mod">
          <ac:chgData name="Richard Ball" userId="c2c6c2dd-6ddc-437e-8cdd-d7a74390accc" providerId="ADAL" clId="{960A0ADE-2D01-42E0-8F12-CCF9DA80DC1B}" dt="2022-03-11T07:53:00.293" v="7212" actId="1582"/>
          <ac:spMkLst>
            <pc:docMk/>
            <pc:sldMk cId="0" sldId="262"/>
            <ac:spMk id="6" creationId="{EAD0C2E5-5090-4315-AA1D-ED51505F8D77}"/>
          </ac:spMkLst>
        </pc:spChg>
        <pc:spChg chg="mod">
          <ac:chgData name="Richard Ball" userId="c2c6c2dd-6ddc-437e-8cdd-d7a74390accc" providerId="ADAL" clId="{960A0ADE-2D01-42E0-8F12-CCF9DA80DC1B}" dt="2022-03-03T10:04:42.197" v="1219" actId="20577"/>
          <ac:spMkLst>
            <pc:docMk/>
            <pc:sldMk cId="0" sldId="262"/>
            <ac:spMk id="9219" creationId="{74001044-6AAF-40C8-9571-C9BAC8517033}"/>
          </ac:spMkLst>
        </pc:spChg>
        <pc:spChg chg="add del mod">
          <ac:chgData name="Richard Ball" userId="c2c6c2dd-6ddc-437e-8cdd-d7a74390accc" providerId="ADAL" clId="{960A0ADE-2D01-42E0-8F12-CCF9DA80DC1B}" dt="2022-03-03T09:59:00.792" v="1164" actId="478"/>
          <ac:spMkLst>
            <pc:docMk/>
            <pc:sldMk cId="0" sldId="262"/>
            <ac:spMk id="9222" creationId="{1FE73CD5-4C3F-457A-B2D1-8AFA441BB556}"/>
          </ac:spMkLst>
        </pc:spChg>
        <pc:picChg chg="del">
          <ac:chgData name="Richard Ball" userId="c2c6c2dd-6ddc-437e-8cdd-d7a74390accc" providerId="ADAL" clId="{960A0ADE-2D01-42E0-8F12-CCF9DA80DC1B}" dt="2022-03-03T09:56:11.480" v="1128" actId="478"/>
          <ac:picMkLst>
            <pc:docMk/>
            <pc:sldMk cId="0" sldId="262"/>
            <ac:picMk id="5" creationId="{DFDAD7B3-5109-4774-B44E-87BF5CDE0D40}"/>
          </ac:picMkLst>
        </pc:picChg>
        <pc:picChg chg="add mod">
          <ac:chgData name="Richard Ball" userId="c2c6c2dd-6ddc-437e-8cdd-d7a74390accc" providerId="ADAL" clId="{960A0ADE-2D01-42E0-8F12-CCF9DA80DC1B}" dt="2022-03-11T07:52:46.356" v="7211" actId="1076"/>
          <ac:picMkLst>
            <pc:docMk/>
            <pc:sldMk cId="0" sldId="262"/>
            <ac:picMk id="2050" creationId="{92B1E0F7-1F08-44A6-8A24-556D65B59461}"/>
          </ac:picMkLst>
        </pc:picChg>
        <pc:picChg chg="del mod">
          <ac:chgData name="Richard Ball" userId="c2c6c2dd-6ddc-437e-8cdd-d7a74390accc" providerId="ADAL" clId="{960A0ADE-2D01-42E0-8F12-CCF9DA80DC1B}" dt="2022-03-03T09:16:27.437" v="945" actId="478"/>
          <ac:picMkLst>
            <pc:docMk/>
            <pc:sldMk cId="0" sldId="262"/>
            <ac:picMk id="9218" creationId="{9B99BA76-5E47-44CB-885D-182A7F76082B}"/>
          </ac:picMkLst>
        </pc:picChg>
      </pc:sldChg>
      <pc:sldChg chg="del ord">
        <pc:chgData name="Richard Ball" userId="c2c6c2dd-6ddc-437e-8cdd-d7a74390accc" providerId="ADAL" clId="{960A0ADE-2D01-42E0-8F12-CCF9DA80DC1B}" dt="2022-03-03T14:23:34.304" v="2576" actId="47"/>
        <pc:sldMkLst>
          <pc:docMk/>
          <pc:sldMk cId="867819585" sldId="267"/>
        </pc:sldMkLst>
      </pc:sldChg>
      <pc:sldChg chg="del">
        <pc:chgData name="Richard Ball" userId="c2c6c2dd-6ddc-437e-8cdd-d7a74390accc" providerId="ADAL" clId="{960A0ADE-2D01-42E0-8F12-CCF9DA80DC1B}" dt="2022-03-03T14:23:43.175" v="2577" actId="47"/>
        <pc:sldMkLst>
          <pc:docMk/>
          <pc:sldMk cId="1815849485" sldId="268"/>
        </pc:sldMkLst>
      </pc:sldChg>
      <pc:sldChg chg="addSp delSp modSp mod">
        <pc:chgData name="Richard Ball" userId="c2c6c2dd-6ddc-437e-8cdd-d7a74390accc" providerId="ADAL" clId="{960A0ADE-2D01-42E0-8F12-CCF9DA80DC1B}" dt="2022-03-03T08:59:44.445" v="669" actId="1076"/>
        <pc:sldMkLst>
          <pc:docMk/>
          <pc:sldMk cId="0" sldId="276"/>
        </pc:sldMkLst>
        <pc:spChg chg="add del mod">
          <ac:chgData name="Richard Ball" userId="c2c6c2dd-6ddc-437e-8cdd-d7a74390accc" providerId="ADAL" clId="{960A0ADE-2D01-42E0-8F12-CCF9DA80DC1B}" dt="2022-03-03T08:55:05.981" v="392" actId="478"/>
          <ac:spMkLst>
            <pc:docMk/>
            <pc:sldMk cId="0" sldId="276"/>
            <ac:spMk id="2" creationId="{0CFB8ED7-EC88-4170-B939-DD1B614AF1A0}"/>
          </ac:spMkLst>
        </pc:spChg>
        <pc:spChg chg="add mod">
          <ac:chgData name="Richard Ball" userId="c2c6c2dd-6ddc-437e-8cdd-d7a74390accc" providerId="ADAL" clId="{960A0ADE-2D01-42E0-8F12-CCF9DA80DC1B}" dt="2022-03-03T08:59:44.445" v="669" actId="1076"/>
          <ac:spMkLst>
            <pc:docMk/>
            <pc:sldMk cId="0" sldId="276"/>
            <ac:spMk id="3" creationId="{7E815E8A-FE4E-4FEF-A38E-68EBCBAFE23C}"/>
          </ac:spMkLst>
        </pc:spChg>
        <pc:spChg chg="add del">
          <ac:chgData name="Richard Ball" userId="c2c6c2dd-6ddc-437e-8cdd-d7a74390accc" providerId="ADAL" clId="{960A0ADE-2D01-42E0-8F12-CCF9DA80DC1B}" dt="2022-03-03T08:56:53.960" v="551" actId="478"/>
          <ac:spMkLst>
            <pc:docMk/>
            <pc:sldMk cId="0" sldId="276"/>
            <ac:spMk id="4" creationId="{AE317114-B0C2-4E01-BE33-8F6A59ECDB1D}"/>
          </ac:spMkLst>
        </pc:spChg>
        <pc:spChg chg="add del mod">
          <ac:chgData name="Richard Ball" userId="c2c6c2dd-6ddc-437e-8cdd-d7a74390accc" providerId="ADAL" clId="{960A0ADE-2D01-42E0-8F12-CCF9DA80DC1B}" dt="2022-03-03T08:56:57.403" v="555" actId="478"/>
          <ac:spMkLst>
            <pc:docMk/>
            <pc:sldMk cId="0" sldId="276"/>
            <ac:spMk id="6" creationId="{EB2FDE70-BB55-418D-8236-89C10F181274}"/>
          </ac:spMkLst>
        </pc:spChg>
        <pc:spChg chg="add del mod">
          <ac:chgData name="Richard Ball" userId="c2c6c2dd-6ddc-437e-8cdd-d7a74390accc" providerId="ADAL" clId="{960A0ADE-2D01-42E0-8F12-CCF9DA80DC1B}" dt="2022-03-03T08:55:06.896" v="393" actId="478"/>
          <ac:spMkLst>
            <pc:docMk/>
            <pc:sldMk cId="0" sldId="276"/>
            <ac:spMk id="8" creationId="{92A1E478-9284-4AAE-9277-DECFB9926946}"/>
          </ac:spMkLst>
        </pc:spChg>
        <pc:spChg chg="add del mod">
          <ac:chgData name="Richard Ball" userId="c2c6c2dd-6ddc-437e-8cdd-d7a74390accc" providerId="ADAL" clId="{960A0ADE-2D01-42E0-8F12-CCF9DA80DC1B}" dt="2022-03-03T08:55:07.700" v="394" actId="478"/>
          <ac:spMkLst>
            <pc:docMk/>
            <pc:sldMk cId="0" sldId="276"/>
            <ac:spMk id="9" creationId="{5FA25954-530D-4924-A50F-835301E2517C}"/>
          </ac:spMkLst>
        </pc:spChg>
        <pc:spChg chg="add del mod">
          <ac:chgData name="Richard Ball" userId="c2c6c2dd-6ddc-437e-8cdd-d7a74390accc" providerId="ADAL" clId="{960A0ADE-2D01-42E0-8F12-CCF9DA80DC1B}" dt="2022-03-03T08:55:08.578" v="395" actId="478"/>
          <ac:spMkLst>
            <pc:docMk/>
            <pc:sldMk cId="0" sldId="276"/>
            <ac:spMk id="10" creationId="{70CCE0BF-8BDF-40D8-A0E2-E8BD75A6FCFA}"/>
          </ac:spMkLst>
        </pc:spChg>
        <pc:spChg chg="add del mod">
          <ac:chgData name="Richard Ball" userId="c2c6c2dd-6ddc-437e-8cdd-d7a74390accc" providerId="ADAL" clId="{960A0ADE-2D01-42E0-8F12-CCF9DA80DC1B}" dt="2022-03-03T08:55:10.181" v="396" actId="478"/>
          <ac:spMkLst>
            <pc:docMk/>
            <pc:sldMk cId="0" sldId="276"/>
            <ac:spMk id="11" creationId="{4D0E78A4-D792-4311-A163-88947E4DD89C}"/>
          </ac:spMkLst>
        </pc:spChg>
        <pc:spChg chg="add mod">
          <ac:chgData name="Richard Ball" userId="c2c6c2dd-6ddc-437e-8cdd-d7a74390accc" providerId="ADAL" clId="{960A0ADE-2D01-42E0-8F12-CCF9DA80DC1B}" dt="2022-03-03T08:57:37.664" v="645" actId="1076"/>
          <ac:spMkLst>
            <pc:docMk/>
            <pc:sldMk cId="0" sldId="276"/>
            <ac:spMk id="13" creationId="{E69DF7F4-788E-4B17-9975-CF51178F10D2}"/>
          </ac:spMkLst>
        </pc:spChg>
        <pc:spChg chg="mod">
          <ac:chgData name="Richard Ball" userId="c2c6c2dd-6ddc-437e-8cdd-d7a74390accc" providerId="ADAL" clId="{960A0ADE-2D01-42E0-8F12-CCF9DA80DC1B}" dt="2022-03-03T08:51:00.646" v="272" actId="1076"/>
          <ac:spMkLst>
            <pc:docMk/>
            <pc:sldMk cId="0" sldId="276"/>
            <ac:spMk id="8194" creationId="{5E261D03-A751-4348-99DD-B9A8C2213741}"/>
          </ac:spMkLst>
        </pc:spChg>
        <pc:spChg chg="mod">
          <ac:chgData name="Richard Ball" userId="c2c6c2dd-6ddc-437e-8cdd-d7a74390accc" providerId="ADAL" clId="{960A0ADE-2D01-42E0-8F12-CCF9DA80DC1B}" dt="2022-03-03T08:56:17.355" v="549" actId="20577"/>
          <ac:spMkLst>
            <pc:docMk/>
            <pc:sldMk cId="0" sldId="276"/>
            <ac:spMk id="8196" creationId="{6862F116-415C-46F0-A23F-C1877C9AEA3C}"/>
          </ac:spMkLst>
        </pc:spChg>
        <pc:spChg chg="del mod">
          <ac:chgData name="Richard Ball" userId="c2c6c2dd-6ddc-437e-8cdd-d7a74390accc" providerId="ADAL" clId="{960A0ADE-2D01-42E0-8F12-CCF9DA80DC1B}" dt="2022-03-03T08:51:03.226" v="274" actId="478"/>
          <ac:spMkLst>
            <pc:docMk/>
            <pc:sldMk cId="0" sldId="276"/>
            <ac:spMk id="8197" creationId="{90BB1F50-C685-4308-83C5-F3DB12256505}"/>
          </ac:spMkLst>
        </pc:spChg>
        <pc:spChg chg="del mod">
          <ac:chgData name="Richard Ball" userId="c2c6c2dd-6ddc-437e-8cdd-d7a74390accc" providerId="ADAL" clId="{960A0ADE-2D01-42E0-8F12-CCF9DA80DC1B}" dt="2022-03-03T08:53:22.644" v="302" actId="478"/>
          <ac:spMkLst>
            <pc:docMk/>
            <pc:sldMk cId="0" sldId="276"/>
            <ac:spMk id="8198" creationId="{C85AF403-9629-421B-A6AD-B64DB984E303}"/>
          </ac:spMkLst>
        </pc:spChg>
        <pc:picChg chg="add mod">
          <ac:chgData name="Richard Ball" userId="c2c6c2dd-6ddc-437e-8cdd-d7a74390accc" providerId="ADAL" clId="{960A0ADE-2D01-42E0-8F12-CCF9DA80DC1B}" dt="2022-03-03T08:56:59.717" v="556" actId="1076"/>
          <ac:picMkLst>
            <pc:docMk/>
            <pc:sldMk cId="0" sldId="276"/>
            <ac:picMk id="12" creationId="{11AF77C8-6C0B-4ED5-985A-BAB1C19FCFFB}"/>
          </ac:picMkLst>
        </pc:picChg>
        <pc:picChg chg="del mod">
          <ac:chgData name="Richard Ball" userId="c2c6c2dd-6ddc-437e-8cdd-d7a74390accc" providerId="ADAL" clId="{960A0ADE-2D01-42E0-8F12-CCF9DA80DC1B}" dt="2022-03-03T08:56:55.288" v="552" actId="478"/>
          <ac:picMkLst>
            <pc:docMk/>
            <pc:sldMk cId="0" sldId="276"/>
            <ac:picMk id="8195" creationId="{7883E4FA-EB5C-4635-AFD3-EFA185477D50}"/>
          </ac:picMkLst>
        </pc:picChg>
      </pc:sldChg>
      <pc:sldChg chg="modSp ord">
        <pc:chgData name="Richard Ball" userId="c2c6c2dd-6ddc-437e-8cdd-d7a74390accc" providerId="ADAL" clId="{960A0ADE-2D01-42E0-8F12-CCF9DA80DC1B}" dt="2022-03-04T07:53:58.727" v="5188"/>
        <pc:sldMkLst>
          <pc:docMk/>
          <pc:sldMk cId="0" sldId="277"/>
        </pc:sldMkLst>
        <pc:spChg chg="mod">
          <ac:chgData name="Richard Ball" userId="c2c6c2dd-6ddc-437e-8cdd-d7a74390accc" providerId="ADAL" clId="{960A0ADE-2D01-42E0-8F12-CCF9DA80DC1B}" dt="2022-03-04T07:37:05.850" v="4391" actId="20577"/>
          <ac:spMkLst>
            <pc:docMk/>
            <pc:sldMk cId="0" sldId="277"/>
            <ac:spMk id="9221" creationId="{1754420F-4A27-4A71-A648-426F42D8E8B5}"/>
          </ac:spMkLst>
        </pc:spChg>
      </pc:sldChg>
      <pc:sldChg chg="ord">
        <pc:chgData name="Richard Ball" userId="c2c6c2dd-6ddc-437e-8cdd-d7a74390accc" providerId="ADAL" clId="{960A0ADE-2D01-42E0-8F12-CCF9DA80DC1B}" dt="2022-03-03T08:50:42.474" v="254"/>
        <pc:sldMkLst>
          <pc:docMk/>
          <pc:sldMk cId="0" sldId="278"/>
        </pc:sldMkLst>
      </pc:sldChg>
      <pc:sldChg chg="del">
        <pc:chgData name="Richard Ball" userId="c2c6c2dd-6ddc-437e-8cdd-d7a74390accc" providerId="ADAL" clId="{960A0ADE-2D01-42E0-8F12-CCF9DA80DC1B}" dt="2022-03-03T14:35:26.929" v="3027" actId="47"/>
        <pc:sldMkLst>
          <pc:docMk/>
          <pc:sldMk cId="0" sldId="282"/>
        </pc:sldMkLst>
      </pc:sldChg>
      <pc:sldChg chg="modSp mod">
        <pc:chgData name="Richard Ball" userId="c2c6c2dd-6ddc-437e-8cdd-d7a74390accc" providerId="ADAL" clId="{960A0ADE-2D01-42E0-8F12-CCF9DA80DC1B}" dt="2022-03-11T07:39:54.139" v="6854" actId="14100"/>
        <pc:sldMkLst>
          <pc:docMk/>
          <pc:sldMk cId="3854797504" sldId="284"/>
        </pc:sldMkLst>
        <pc:spChg chg="mod">
          <ac:chgData name="Richard Ball" userId="c2c6c2dd-6ddc-437e-8cdd-d7a74390accc" providerId="ADAL" clId="{960A0ADE-2D01-42E0-8F12-CCF9DA80DC1B}" dt="2022-03-11T07:39:54.139" v="6854" actId="14100"/>
          <ac:spMkLst>
            <pc:docMk/>
            <pc:sldMk cId="3854797504" sldId="284"/>
            <ac:spMk id="5" creationId="{E7992185-5F65-489E-BCEB-BA5B2D892CF7}"/>
          </ac:spMkLst>
        </pc:spChg>
      </pc:sldChg>
      <pc:sldChg chg="ord">
        <pc:chgData name="Richard Ball" userId="c2c6c2dd-6ddc-437e-8cdd-d7a74390accc" providerId="ADAL" clId="{960A0ADE-2D01-42E0-8F12-CCF9DA80DC1B}" dt="2022-03-03T14:35:19.696" v="3026"/>
        <pc:sldMkLst>
          <pc:docMk/>
          <pc:sldMk cId="0" sldId="285"/>
        </pc:sldMkLst>
      </pc:sldChg>
      <pc:sldChg chg="modSp mod ord">
        <pc:chgData name="Richard Ball" userId="c2c6c2dd-6ddc-437e-8cdd-d7a74390accc" providerId="ADAL" clId="{960A0ADE-2D01-42E0-8F12-CCF9DA80DC1B}" dt="2022-03-04T07:55:12.627" v="5380" actId="5793"/>
        <pc:sldMkLst>
          <pc:docMk/>
          <pc:sldMk cId="0" sldId="286"/>
        </pc:sldMkLst>
        <pc:spChg chg="mod">
          <ac:chgData name="Richard Ball" userId="c2c6c2dd-6ddc-437e-8cdd-d7a74390accc" providerId="ADAL" clId="{960A0ADE-2D01-42E0-8F12-CCF9DA80DC1B}" dt="2022-03-04T07:55:06.559" v="5324" actId="5793"/>
          <ac:spMkLst>
            <pc:docMk/>
            <pc:sldMk cId="0" sldId="286"/>
            <ac:spMk id="8" creationId="{55E640D4-2601-4427-B627-59BFA4C8B1B3}"/>
          </ac:spMkLst>
        </pc:spChg>
        <pc:spChg chg="mod">
          <ac:chgData name="Richard Ball" userId="c2c6c2dd-6ddc-437e-8cdd-d7a74390accc" providerId="ADAL" clId="{960A0ADE-2D01-42E0-8F12-CCF9DA80DC1B}" dt="2022-03-04T07:55:12.627" v="5380" actId="5793"/>
          <ac:spMkLst>
            <pc:docMk/>
            <pc:sldMk cId="0" sldId="286"/>
            <ac:spMk id="9" creationId="{F065A337-04E1-4F97-BFDF-40928A4E29FB}"/>
          </ac:spMkLst>
        </pc:spChg>
      </pc:sldChg>
      <pc:sldChg chg="modSp del mod ord">
        <pc:chgData name="Richard Ball" userId="c2c6c2dd-6ddc-437e-8cdd-d7a74390accc" providerId="ADAL" clId="{960A0ADE-2D01-42E0-8F12-CCF9DA80DC1B}" dt="2022-03-03T08:49:28.390" v="252" actId="47"/>
        <pc:sldMkLst>
          <pc:docMk/>
          <pc:sldMk cId="0" sldId="287"/>
        </pc:sldMkLst>
        <pc:spChg chg="mod">
          <ac:chgData name="Richard Ball" userId="c2c6c2dd-6ddc-437e-8cdd-d7a74390accc" providerId="ADAL" clId="{960A0ADE-2D01-42E0-8F12-CCF9DA80DC1B}" dt="2022-03-02T09:09:04.842" v="222" actId="27636"/>
          <ac:spMkLst>
            <pc:docMk/>
            <pc:sldMk cId="0" sldId="287"/>
            <ac:spMk id="3074" creationId="{A3DF11E8-535C-44B7-BEBF-06A5E44025DE}"/>
          </ac:spMkLst>
        </pc:spChg>
      </pc:sldChg>
      <pc:sldChg chg="modSp ord">
        <pc:chgData name="Richard Ball" userId="c2c6c2dd-6ddc-437e-8cdd-d7a74390accc" providerId="ADAL" clId="{960A0ADE-2D01-42E0-8F12-CCF9DA80DC1B}" dt="2022-03-02T09:09:04.463" v="221"/>
        <pc:sldMkLst>
          <pc:docMk/>
          <pc:sldMk cId="3748864312" sldId="289"/>
        </pc:sldMkLst>
        <pc:spChg chg="mod">
          <ac:chgData name="Richard Ball" userId="c2c6c2dd-6ddc-437e-8cdd-d7a74390accc" providerId="ADAL" clId="{960A0ADE-2D01-42E0-8F12-CCF9DA80DC1B}" dt="2022-03-02T09:09:04.463" v="221"/>
          <ac:spMkLst>
            <pc:docMk/>
            <pc:sldMk cId="3748864312" sldId="289"/>
            <ac:spMk id="4" creationId="{6C266131-2966-4A6E-92E4-C282319A7886}"/>
          </ac:spMkLst>
        </pc:spChg>
        <pc:spChg chg="mod">
          <ac:chgData name="Richard Ball" userId="c2c6c2dd-6ddc-437e-8cdd-d7a74390accc" providerId="ADAL" clId="{960A0ADE-2D01-42E0-8F12-CCF9DA80DC1B}" dt="2022-03-02T09:09:04.463" v="221"/>
          <ac:spMkLst>
            <pc:docMk/>
            <pc:sldMk cId="3748864312" sldId="289"/>
            <ac:spMk id="5" creationId="{EDBCCE2B-DAD1-4C40-B0D9-6357BDDEC859}"/>
          </ac:spMkLst>
        </pc:spChg>
      </pc:sldChg>
      <pc:sldChg chg="modSp mod ord">
        <pc:chgData name="Richard Ball" userId="c2c6c2dd-6ddc-437e-8cdd-d7a74390accc" providerId="ADAL" clId="{960A0ADE-2D01-42E0-8F12-CCF9DA80DC1B}" dt="2022-03-03T14:33:19.174" v="3016"/>
        <pc:sldMkLst>
          <pc:docMk/>
          <pc:sldMk cId="3892565976" sldId="290"/>
        </pc:sldMkLst>
        <pc:spChg chg="mod">
          <ac:chgData name="Richard Ball" userId="c2c6c2dd-6ddc-437e-8cdd-d7a74390accc" providerId="ADAL" clId="{960A0ADE-2D01-42E0-8F12-CCF9DA80DC1B}" dt="2022-03-02T09:09:04.463" v="221"/>
          <ac:spMkLst>
            <pc:docMk/>
            <pc:sldMk cId="3892565976" sldId="290"/>
            <ac:spMk id="2" creationId="{C89A152C-8189-49E5-A493-424AB5AAAAC8}"/>
          </ac:spMkLst>
        </pc:spChg>
        <pc:spChg chg="mod">
          <ac:chgData name="Richard Ball" userId="c2c6c2dd-6ddc-437e-8cdd-d7a74390accc" providerId="ADAL" clId="{960A0ADE-2D01-42E0-8F12-CCF9DA80DC1B}" dt="2022-03-02T09:09:04.866" v="223" actId="27636"/>
          <ac:spMkLst>
            <pc:docMk/>
            <pc:sldMk cId="3892565976" sldId="290"/>
            <ac:spMk id="3" creationId="{DE25D735-5E0E-417E-B9C1-51ABF64F0C64}"/>
          </ac:spMkLst>
        </pc:spChg>
      </pc:sldChg>
      <pc:sldChg chg="modSp del mod modNotesTx">
        <pc:chgData name="Richard Ball" userId="c2c6c2dd-6ddc-437e-8cdd-d7a74390accc" providerId="ADAL" clId="{960A0ADE-2D01-42E0-8F12-CCF9DA80DC1B}" dt="2022-03-03T14:34:37.780" v="3024" actId="47"/>
        <pc:sldMkLst>
          <pc:docMk/>
          <pc:sldMk cId="690642453" sldId="291"/>
        </pc:sldMkLst>
        <pc:spChg chg="mod">
          <ac:chgData name="Richard Ball" userId="c2c6c2dd-6ddc-437e-8cdd-d7a74390accc" providerId="ADAL" clId="{960A0ADE-2D01-42E0-8F12-CCF9DA80DC1B}" dt="2022-03-02T09:09:04.463" v="221"/>
          <ac:spMkLst>
            <pc:docMk/>
            <pc:sldMk cId="690642453" sldId="291"/>
            <ac:spMk id="2" creationId="{060E1757-D7F2-4943-876B-92A41142C74B}"/>
          </ac:spMkLst>
        </pc:spChg>
        <pc:spChg chg="mod">
          <ac:chgData name="Richard Ball" userId="c2c6c2dd-6ddc-437e-8cdd-d7a74390accc" providerId="ADAL" clId="{960A0ADE-2D01-42E0-8F12-CCF9DA80DC1B}" dt="2022-03-02T09:09:04.883" v="224" actId="27636"/>
          <ac:spMkLst>
            <pc:docMk/>
            <pc:sldMk cId="690642453" sldId="291"/>
            <ac:spMk id="3" creationId="{F86CB2EA-03E4-4C4B-A521-56F1CC086554}"/>
          </ac:spMkLst>
        </pc:spChg>
      </pc:sldChg>
      <pc:sldChg chg="modSp mod">
        <pc:chgData name="Richard Ball" userId="c2c6c2dd-6ddc-437e-8cdd-d7a74390accc" providerId="ADAL" clId="{960A0ADE-2D01-42E0-8F12-CCF9DA80DC1B}" dt="2022-03-02T09:09:04.931" v="226" actId="27636"/>
        <pc:sldMkLst>
          <pc:docMk/>
          <pc:sldMk cId="3619197955" sldId="292"/>
        </pc:sldMkLst>
        <pc:spChg chg="mod">
          <ac:chgData name="Richard Ball" userId="c2c6c2dd-6ddc-437e-8cdd-d7a74390accc" providerId="ADAL" clId="{960A0ADE-2D01-42E0-8F12-CCF9DA80DC1B}" dt="2022-03-02T09:09:04.463" v="221"/>
          <ac:spMkLst>
            <pc:docMk/>
            <pc:sldMk cId="3619197955" sldId="292"/>
            <ac:spMk id="2" creationId="{C89A152C-8189-49E5-A493-424AB5AAAAC8}"/>
          </ac:spMkLst>
        </pc:spChg>
        <pc:spChg chg="mod">
          <ac:chgData name="Richard Ball" userId="c2c6c2dd-6ddc-437e-8cdd-d7a74390accc" providerId="ADAL" clId="{960A0ADE-2D01-42E0-8F12-CCF9DA80DC1B}" dt="2022-03-02T09:09:04.931" v="226" actId="27636"/>
          <ac:spMkLst>
            <pc:docMk/>
            <pc:sldMk cId="3619197955" sldId="292"/>
            <ac:spMk id="3" creationId="{DE25D735-5E0E-417E-B9C1-51ABF64F0C64}"/>
          </ac:spMkLst>
        </pc:spChg>
      </pc:sldChg>
      <pc:sldChg chg="del">
        <pc:chgData name="Richard Ball" userId="c2c6c2dd-6ddc-437e-8cdd-d7a74390accc" providerId="ADAL" clId="{960A0ADE-2D01-42E0-8F12-CCF9DA80DC1B}" dt="2022-03-04T09:01:56.447" v="6732" actId="47"/>
        <pc:sldMkLst>
          <pc:docMk/>
          <pc:sldMk cId="4091028967" sldId="360"/>
        </pc:sldMkLst>
      </pc:sldChg>
      <pc:sldChg chg="modSp del mod">
        <pc:chgData name="Richard Ball" userId="c2c6c2dd-6ddc-437e-8cdd-d7a74390accc" providerId="ADAL" clId="{960A0ADE-2D01-42E0-8F12-CCF9DA80DC1B}" dt="2022-03-04T08:59:44.093" v="6595" actId="47"/>
        <pc:sldMkLst>
          <pc:docMk/>
          <pc:sldMk cId="1153536160" sldId="365"/>
        </pc:sldMkLst>
        <pc:spChg chg="mod">
          <ac:chgData name="Richard Ball" userId="c2c6c2dd-6ddc-437e-8cdd-d7a74390accc" providerId="ADAL" clId="{960A0ADE-2D01-42E0-8F12-CCF9DA80DC1B}" dt="2022-03-04T07:24:13.290" v="3745" actId="1076"/>
          <ac:spMkLst>
            <pc:docMk/>
            <pc:sldMk cId="1153536160" sldId="365"/>
            <ac:spMk id="2" creationId="{C8BAB5AC-A4F3-492E-874F-5BC2D0ED4C1B}"/>
          </ac:spMkLst>
        </pc:spChg>
      </pc:sldChg>
      <pc:sldChg chg="addSp delSp modSp mod modNotesTx">
        <pc:chgData name="Richard Ball" userId="c2c6c2dd-6ddc-437e-8cdd-d7a74390accc" providerId="ADAL" clId="{960A0ADE-2D01-42E0-8F12-CCF9DA80DC1B}" dt="2022-03-11T08:16:51.278" v="7404" actId="113"/>
        <pc:sldMkLst>
          <pc:docMk/>
          <pc:sldMk cId="3135560198" sldId="365"/>
        </pc:sldMkLst>
        <pc:spChg chg="mod">
          <ac:chgData name="Richard Ball" userId="c2c6c2dd-6ddc-437e-8cdd-d7a74390accc" providerId="ADAL" clId="{960A0ADE-2D01-42E0-8F12-CCF9DA80DC1B}" dt="2022-03-04T09:00:27.301" v="6604" actId="113"/>
          <ac:spMkLst>
            <pc:docMk/>
            <pc:sldMk cId="3135560198" sldId="365"/>
            <ac:spMk id="2" creationId="{C8BAB5AC-A4F3-492E-874F-5BC2D0ED4C1B}"/>
          </ac:spMkLst>
        </pc:spChg>
        <pc:spChg chg="mod">
          <ac:chgData name="Richard Ball" userId="c2c6c2dd-6ddc-437e-8cdd-d7a74390accc" providerId="ADAL" clId="{960A0ADE-2D01-42E0-8F12-CCF9DA80DC1B}" dt="2022-03-11T08:16:51.278" v="7404" actId="113"/>
          <ac:spMkLst>
            <pc:docMk/>
            <pc:sldMk cId="3135560198" sldId="365"/>
            <ac:spMk id="3" creationId="{D979A765-D510-4DAA-8E79-EAFD61A79116}"/>
          </ac:spMkLst>
        </pc:spChg>
        <pc:spChg chg="add mod">
          <ac:chgData name="Richard Ball" userId="c2c6c2dd-6ddc-437e-8cdd-d7a74390accc" providerId="ADAL" clId="{960A0ADE-2D01-42E0-8F12-CCF9DA80DC1B}" dt="2022-03-04T09:00:57.820" v="6609" actId="1076"/>
          <ac:spMkLst>
            <pc:docMk/>
            <pc:sldMk cId="3135560198" sldId="365"/>
            <ac:spMk id="4" creationId="{3005CF32-A8F7-44A6-B866-3BE9CE51870A}"/>
          </ac:spMkLst>
        </pc:spChg>
        <pc:spChg chg="add del mod">
          <ac:chgData name="Richard Ball" userId="c2c6c2dd-6ddc-437e-8cdd-d7a74390accc" providerId="ADAL" clId="{960A0ADE-2D01-42E0-8F12-CCF9DA80DC1B}" dt="2022-03-04T09:01:08.315" v="6621" actId="478"/>
          <ac:spMkLst>
            <pc:docMk/>
            <pc:sldMk cId="3135560198" sldId="365"/>
            <ac:spMk id="5" creationId="{33D8AC9F-9101-44F0-AF3E-19983C72F694}"/>
          </ac:spMkLst>
        </pc:spChg>
      </pc:sldChg>
      <pc:sldChg chg="modSp del mod">
        <pc:chgData name="Richard Ball" userId="c2c6c2dd-6ddc-437e-8cdd-d7a74390accc" providerId="ADAL" clId="{960A0ADE-2D01-42E0-8F12-CCF9DA80DC1B}" dt="2022-03-04T08:59:30.077" v="6594" actId="47"/>
        <pc:sldMkLst>
          <pc:docMk/>
          <pc:sldMk cId="2759676861" sldId="366"/>
        </pc:sldMkLst>
        <pc:spChg chg="mod">
          <ac:chgData name="Richard Ball" userId="c2c6c2dd-6ddc-437e-8cdd-d7a74390accc" providerId="ADAL" clId="{960A0ADE-2D01-42E0-8F12-CCF9DA80DC1B}" dt="2022-03-02T09:09:04.463" v="221"/>
          <ac:spMkLst>
            <pc:docMk/>
            <pc:sldMk cId="2759676861" sldId="366"/>
            <ac:spMk id="2" creationId="{C8BAB5AC-A4F3-492E-874F-5BC2D0ED4C1B}"/>
          </ac:spMkLst>
        </pc:spChg>
        <pc:spChg chg="mod">
          <ac:chgData name="Richard Ball" userId="c2c6c2dd-6ddc-437e-8cdd-d7a74390accc" providerId="ADAL" clId="{960A0ADE-2D01-42E0-8F12-CCF9DA80DC1B}" dt="2022-03-04T08:31:20.220" v="6409" actId="14100"/>
          <ac:spMkLst>
            <pc:docMk/>
            <pc:sldMk cId="2759676861" sldId="366"/>
            <ac:spMk id="3" creationId="{D979A765-D510-4DAA-8E79-EAFD61A79116}"/>
          </ac:spMkLst>
        </pc:spChg>
      </pc:sldChg>
      <pc:sldChg chg="modSp mod">
        <pc:chgData name="Richard Ball" userId="c2c6c2dd-6ddc-437e-8cdd-d7a74390accc" providerId="ADAL" clId="{960A0ADE-2D01-42E0-8F12-CCF9DA80DC1B}" dt="2022-03-04T09:05:01.885" v="6781" actId="1076"/>
        <pc:sldMkLst>
          <pc:docMk/>
          <pc:sldMk cId="2455666962" sldId="367"/>
        </pc:sldMkLst>
        <pc:spChg chg="mod">
          <ac:chgData name="Richard Ball" userId="c2c6c2dd-6ddc-437e-8cdd-d7a74390accc" providerId="ADAL" clId="{960A0ADE-2D01-42E0-8F12-CCF9DA80DC1B}" dt="2022-03-04T09:02:29.523" v="6733" actId="1076"/>
          <ac:spMkLst>
            <pc:docMk/>
            <pc:sldMk cId="2455666962" sldId="367"/>
            <ac:spMk id="2" creationId="{7B1B016D-D3BC-4379-85C4-5F0DD7DCFF5E}"/>
          </ac:spMkLst>
        </pc:spChg>
        <pc:spChg chg="mod">
          <ac:chgData name="Richard Ball" userId="c2c6c2dd-6ddc-437e-8cdd-d7a74390accc" providerId="ADAL" clId="{960A0ADE-2D01-42E0-8F12-CCF9DA80DC1B}" dt="2022-03-04T09:03:50.708" v="6759" actId="5793"/>
          <ac:spMkLst>
            <pc:docMk/>
            <pc:sldMk cId="2455666962" sldId="367"/>
            <ac:spMk id="3" creationId="{CF715D53-27CC-443C-8847-AC429E2111AC}"/>
          </ac:spMkLst>
        </pc:spChg>
        <pc:picChg chg="mod modCrop">
          <ac:chgData name="Richard Ball" userId="c2c6c2dd-6ddc-437e-8cdd-d7a74390accc" providerId="ADAL" clId="{960A0ADE-2D01-42E0-8F12-CCF9DA80DC1B}" dt="2022-03-04T09:05:01.885" v="6781" actId="1076"/>
          <ac:picMkLst>
            <pc:docMk/>
            <pc:sldMk cId="2455666962" sldId="367"/>
            <ac:picMk id="4" creationId="{AC754778-6DB9-4002-983C-EEE0CCE4A9ED}"/>
          </ac:picMkLst>
        </pc:picChg>
      </pc:sldChg>
      <pc:sldChg chg="addSp delSp modSp new mod ord modAnim">
        <pc:chgData name="Richard Ball" userId="c2c6c2dd-6ddc-437e-8cdd-d7a74390accc" providerId="ADAL" clId="{960A0ADE-2D01-42E0-8F12-CCF9DA80DC1B}" dt="2022-03-11T10:12:35.885" v="7932" actId="1076"/>
        <pc:sldMkLst>
          <pc:docMk/>
          <pc:sldMk cId="1185791155" sldId="368"/>
        </pc:sldMkLst>
        <pc:spChg chg="mod">
          <ac:chgData name="Richard Ball" userId="c2c6c2dd-6ddc-437e-8cdd-d7a74390accc" providerId="ADAL" clId="{960A0ADE-2D01-42E0-8F12-CCF9DA80DC1B}" dt="2022-03-02T09:41:44.083" v="240" actId="1076"/>
          <ac:spMkLst>
            <pc:docMk/>
            <pc:sldMk cId="1185791155" sldId="368"/>
            <ac:spMk id="2" creationId="{95520870-C04F-4F06-8FAB-F15873A475F6}"/>
          </ac:spMkLst>
        </pc:spChg>
        <pc:spChg chg="mod">
          <ac:chgData name="Richard Ball" userId="c2c6c2dd-6ddc-437e-8cdd-d7a74390accc" providerId="ADAL" clId="{960A0ADE-2D01-42E0-8F12-CCF9DA80DC1B}" dt="2022-03-02T09:09:10.129" v="227" actId="1076"/>
          <ac:spMkLst>
            <pc:docMk/>
            <pc:sldMk cId="1185791155" sldId="368"/>
            <ac:spMk id="3" creationId="{6244927E-9AAB-4219-BEC7-0C1E2DCC2BF4}"/>
          </ac:spMkLst>
        </pc:spChg>
        <pc:spChg chg="add mod">
          <ac:chgData name="Richard Ball" userId="c2c6c2dd-6ddc-437e-8cdd-d7a74390accc" providerId="ADAL" clId="{960A0ADE-2D01-42E0-8F12-CCF9DA80DC1B}" dt="2022-03-11T10:12:32.724" v="7931" actId="1076"/>
          <ac:spMkLst>
            <pc:docMk/>
            <pc:sldMk cId="1185791155" sldId="368"/>
            <ac:spMk id="5" creationId="{4309E4FB-ECCE-4463-9BF9-3141C460023E}"/>
          </ac:spMkLst>
        </pc:spChg>
        <pc:spChg chg="add del mod">
          <ac:chgData name="Richard Ball" userId="c2c6c2dd-6ddc-437e-8cdd-d7a74390accc" providerId="ADAL" clId="{960A0ADE-2D01-42E0-8F12-CCF9DA80DC1B}" dt="2022-03-02T11:27:26.753" v="243" actId="478"/>
          <ac:spMkLst>
            <pc:docMk/>
            <pc:sldMk cId="1185791155" sldId="368"/>
            <ac:spMk id="6" creationId="{30A59CF7-8DBD-4213-850D-4471F9C99A27}"/>
          </ac:spMkLst>
        </pc:spChg>
        <pc:spChg chg="add mod">
          <ac:chgData name="Richard Ball" userId="c2c6c2dd-6ddc-437e-8cdd-d7a74390accc" providerId="ADAL" clId="{960A0ADE-2D01-42E0-8F12-CCF9DA80DC1B}" dt="2022-03-11T10:12:35.885" v="7932" actId="1076"/>
          <ac:spMkLst>
            <pc:docMk/>
            <pc:sldMk cId="1185791155" sldId="368"/>
            <ac:spMk id="7" creationId="{ABC2A7B5-7540-46B6-9BC4-D9199983B7FE}"/>
          </ac:spMkLst>
        </pc:spChg>
        <pc:picChg chg="add mod">
          <ac:chgData name="Richard Ball" userId="c2c6c2dd-6ddc-437e-8cdd-d7a74390accc" providerId="ADAL" clId="{960A0ADE-2D01-42E0-8F12-CCF9DA80DC1B}" dt="2022-03-02T11:29:29.724" v="248" actId="1076"/>
          <ac:picMkLst>
            <pc:docMk/>
            <pc:sldMk cId="1185791155" sldId="368"/>
            <ac:picMk id="4" creationId="{74E8482B-CFF6-480E-8250-BA968C0BD4F2}"/>
          </ac:picMkLst>
        </pc:picChg>
      </pc:sldChg>
      <pc:sldChg chg="addSp delSp modSp add mod modNotes">
        <pc:chgData name="Richard Ball" userId="c2c6c2dd-6ddc-437e-8cdd-d7a74390accc" providerId="ADAL" clId="{960A0ADE-2D01-42E0-8F12-CCF9DA80DC1B}" dt="2022-03-11T08:15:50.169" v="7373"/>
        <pc:sldMkLst>
          <pc:docMk/>
          <pc:sldMk cId="3488100513" sldId="369"/>
        </pc:sldMkLst>
        <pc:picChg chg="add del mod replST">
          <ac:chgData name="Richard Ball" userId="c2c6c2dd-6ddc-437e-8cdd-d7a74390accc" providerId="ADAL" clId="{960A0ADE-2D01-42E0-8F12-CCF9DA80DC1B}" dt="2022-03-11T08:15:50.125" v="7370"/>
          <ac:picMkLst>
            <pc:docMk/>
            <pc:sldMk cId="3488100513" sldId="369"/>
            <ac:picMk id="3" creationId="{0FEDA0A9-2E02-4623-88CF-47AC25DB6F24}"/>
          </ac:picMkLst>
        </pc:picChg>
        <pc:picChg chg="add mod replST">
          <ac:chgData name="Richard Ball" userId="c2c6c2dd-6ddc-437e-8cdd-d7a74390accc" providerId="ADAL" clId="{960A0ADE-2D01-42E0-8F12-CCF9DA80DC1B}" dt="2022-03-11T08:15:50.169" v="7373"/>
          <ac:picMkLst>
            <pc:docMk/>
            <pc:sldMk cId="3488100513" sldId="369"/>
            <ac:picMk id="4" creationId="{3186E97F-10B2-4E7D-B360-C115D89B8D01}"/>
          </ac:picMkLst>
        </pc:picChg>
      </pc:sldChg>
      <pc:sldChg chg="add del">
        <pc:chgData name="Richard Ball" userId="c2c6c2dd-6ddc-437e-8cdd-d7a74390accc" providerId="ADAL" clId="{960A0ADE-2D01-42E0-8F12-CCF9DA80DC1B}" dt="2022-03-02T09:09:17.489" v="229" actId="47"/>
        <pc:sldMkLst>
          <pc:docMk/>
          <pc:sldMk cId="1889462656" sldId="370"/>
        </pc:sldMkLst>
      </pc:sldChg>
      <pc:sldChg chg="modSp mod">
        <pc:chgData name="Richard Ball" userId="c2c6c2dd-6ddc-437e-8cdd-d7a74390accc" providerId="ADAL" clId="{960A0ADE-2D01-42E0-8F12-CCF9DA80DC1B}" dt="2022-03-04T08:36:51.164" v="6450" actId="113"/>
        <pc:sldMkLst>
          <pc:docMk/>
          <pc:sldMk cId="1818455143" sldId="394"/>
        </pc:sldMkLst>
        <pc:spChg chg="mod">
          <ac:chgData name="Richard Ball" userId="c2c6c2dd-6ddc-437e-8cdd-d7a74390accc" providerId="ADAL" clId="{960A0ADE-2D01-42E0-8F12-CCF9DA80DC1B}" dt="2022-03-04T08:36:51.164" v="6450" actId="113"/>
          <ac:spMkLst>
            <pc:docMk/>
            <pc:sldMk cId="1818455143" sldId="394"/>
            <ac:spMk id="3" creationId="{E0AF9101-72D5-4F72-8DBD-813D5CEA2510}"/>
          </ac:spMkLst>
        </pc:spChg>
      </pc:sldChg>
      <pc:sldChg chg="modSp">
        <pc:chgData name="Richard Ball" userId="c2c6c2dd-6ddc-437e-8cdd-d7a74390accc" providerId="ADAL" clId="{960A0ADE-2D01-42E0-8F12-CCF9DA80DC1B}" dt="2022-03-03T13:46:01.314" v="1281" actId="14100"/>
        <pc:sldMkLst>
          <pc:docMk/>
          <pc:sldMk cId="1938804241" sldId="395"/>
        </pc:sldMkLst>
        <pc:picChg chg="mod">
          <ac:chgData name="Richard Ball" userId="c2c6c2dd-6ddc-437e-8cdd-d7a74390accc" providerId="ADAL" clId="{960A0ADE-2D01-42E0-8F12-CCF9DA80DC1B}" dt="2022-03-03T13:46:01.314" v="1281" actId="14100"/>
          <ac:picMkLst>
            <pc:docMk/>
            <pc:sldMk cId="1938804241" sldId="395"/>
            <ac:picMk id="2050" creationId="{16CD5857-2937-40C9-8C36-D90F19F8FF6F}"/>
          </ac:picMkLst>
        </pc:picChg>
      </pc:sldChg>
      <pc:sldChg chg="addSp delSp modSp mod">
        <pc:chgData name="Richard Ball" userId="c2c6c2dd-6ddc-437e-8cdd-d7a74390accc" providerId="ADAL" clId="{960A0ADE-2D01-42E0-8F12-CCF9DA80DC1B}" dt="2022-03-11T08:15:50.260" v="7378"/>
        <pc:sldMkLst>
          <pc:docMk/>
          <pc:sldMk cId="726153219" sldId="396"/>
        </pc:sldMkLst>
        <pc:picChg chg="del">
          <ac:chgData name="Richard Ball" userId="c2c6c2dd-6ddc-437e-8cdd-d7a74390accc" providerId="ADAL" clId="{960A0ADE-2D01-42E0-8F12-CCF9DA80DC1B}" dt="2022-03-11T08:15:50.244" v="7375"/>
          <ac:picMkLst>
            <pc:docMk/>
            <pc:sldMk cId="726153219" sldId="396"/>
            <ac:picMk id="3" creationId="{5480168A-24BE-41C4-BB82-AA55F07896D6}"/>
          </ac:picMkLst>
        </pc:picChg>
        <pc:picChg chg="add mod replST">
          <ac:chgData name="Richard Ball" userId="c2c6c2dd-6ddc-437e-8cdd-d7a74390accc" providerId="ADAL" clId="{960A0ADE-2D01-42E0-8F12-CCF9DA80DC1B}" dt="2022-03-11T08:15:50.260" v="7378"/>
          <ac:picMkLst>
            <pc:docMk/>
            <pc:sldMk cId="726153219" sldId="396"/>
            <ac:picMk id="4" creationId="{4DD95980-D204-47A3-A7F7-BD8E4439E356}"/>
          </ac:picMkLst>
        </pc:picChg>
      </pc:sldChg>
      <pc:sldChg chg="modSp mod delDesignElem">
        <pc:chgData name="Richard Ball" userId="c2c6c2dd-6ddc-437e-8cdd-d7a74390accc" providerId="ADAL" clId="{960A0ADE-2D01-42E0-8F12-CCF9DA80DC1B}" dt="2022-03-04T08:37:51.854" v="6466" actId="20577"/>
        <pc:sldMkLst>
          <pc:docMk/>
          <pc:sldMk cId="2978338980" sldId="397"/>
        </pc:sldMkLst>
        <pc:spChg chg="mod">
          <ac:chgData name="Richard Ball" userId="c2c6c2dd-6ddc-437e-8cdd-d7a74390accc" providerId="ADAL" clId="{960A0ADE-2D01-42E0-8F12-CCF9DA80DC1B}" dt="2022-03-04T08:37:51.854" v="6466" actId="20577"/>
          <ac:spMkLst>
            <pc:docMk/>
            <pc:sldMk cId="2978338980" sldId="397"/>
            <ac:spMk id="3" creationId="{61A7A2F5-D40E-4911-887F-DEF1E6C6BECD}"/>
          </ac:spMkLst>
        </pc:spChg>
      </pc:sldChg>
      <pc:sldChg chg="del">
        <pc:chgData name="Richard Ball" userId="c2c6c2dd-6ddc-437e-8cdd-d7a74390accc" providerId="ADAL" clId="{960A0ADE-2D01-42E0-8F12-CCF9DA80DC1B}" dt="2022-03-04T08:30:18.880" v="6408" actId="47"/>
        <pc:sldMkLst>
          <pc:docMk/>
          <pc:sldMk cId="3290824546" sldId="399"/>
        </pc:sldMkLst>
      </pc:sldChg>
      <pc:sldChg chg="addSp delSp modSp add mod delAnim modAnim">
        <pc:chgData name="Richard Ball" userId="c2c6c2dd-6ddc-437e-8cdd-d7a74390accc" providerId="ADAL" clId="{960A0ADE-2D01-42E0-8F12-CCF9DA80DC1B}" dt="2022-03-11T11:11:29.462" v="7933"/>
        <pc:sldMkLst>
          <pc:docMk/>
          <pc:sldMk cId="2353781853" sldId="400"/>
        </pc:sldMkLst>
        <pc:spChg chg="del mod">
          <ac:chgData name="Richard Ball" userId="c2c6c2dd-6ddc-437e-8cdd-d7a74390accc" providerId="ADAL" clId="{960A0ADE-2D01-42E0-8F12-CCF9DA80DC1B}" dt="2022-03-11T07:43:24.573" v="6902" actId="478"/>
          <ac:spMkLst>
            <pc:docMk/>
            <pc:sldMk cId="2353781853" sldId="400"/>
            <ac:spMk id="2" creationId="{0CFB8ED7-EC88-4170-B939-DD1B614AF1A0}"/>
          </ac:spMkLst>
        </pc:spChg>
        <pc:spChg chg="del mod">
          <ac:chgData name="Richard Ball" userId="c2c6c2dd-6ddc-437e-8cdd-d7a74390accc" providerId="ADAL" clId="{960A0ADE-2D01-42E0-8F12-CCF9DA80DC1B}" dt="2022-03-11T07:44:10.541" v="6906" actId="478"/>
          <ac:spMkLst>
            <pc:docMk/>
            <pc:sldMk cId="2353781853" sldId="400"/>
            <ac:spMk id="3" creationId="{7E815E8A-FE4E-4FEF-A38E-68EBCBAFE23C}"/>
          </ac:spMkLst>
        </pc:spChg>
        <pc:spChg chg="mod">
          <ac:chgData name="Richard Ball" userId="c2c6c2dd-6ddc-437e-8cdd-d7a74390accc" providerId="ADAL" clId="{960A0ADE-2D01-42E0-8F12-CCF9DA80DC1B}" dt="2022-03-03T08:58:16.582" v="659" actId="1076"/>
          <ac:spMkLst>
            <pc:docMk/>
            <pc:sldMk cId="2353781853" sldId="400"/>
            <ac:spMk id="11" creationId="{4D0E78A4-D792-4311-A163-88947E4DD89C}"/>
          </ac:spMkLst>
        </pc:spChg>
        <pc:spChg chg="add del mod">
          <ac:chgData name="Richard Ball" userId="c2c6c2dd-6ddc-437e-8cdd-d7a74390accc" providerId="ADAL" clId="{960A0ADE-2D01-42E0-8F12-CCF9DA80DC1B}" dt="2022-03-11T07:43:26.456" v="6903" actId="478"/>
          <ac:spMkLst>
            <pc:docMk/>
            <pc:sldMk cId="2353781853" sldId="400"/>
            <ac:spMk id="12" creationId="{7DA72E19-5F25-448C-8843-50D4FB4737E5}"/>
          </ac:spMkLst>
        </pc:spChg>
        <pc:spChg chg="add del mod">
          <ac:chgData name="Richard Ball" userId="c2c6c2dd-6ddc-437e-8cdd-d7a74390accc" providerId="ADAL" clId="{960A0ADE-2D01-42E0-8F12-CCF9DA80DC1B}" dt="2022-03-03T08:58:09.423" v="658" actId="478"/>
          <ac:spMkLst>
            <pc:docMk/>
            <pc:sldMk cId="2353781853" sldId="400"/>
            <ac:spMk id="13" creationId="{EAF0B2DB-AE41-488C-B121-2FCA38E3E450}"/>
          </ac:spMkLst>
        </pc:spChg>
        <pc:spChg chg="add mod">
          <ac:chgData name="Richard Ball" userId="c2c6c2dd-6ddc-437e-8cdd-d7a74390accc" providerId="ADAL" clId="{960A0ADE-2D01-42E0-8F12-CCF9DA80DC1B}" dt="2022-03-03T08:58:07.816" v="657" actId="1076"/>
          <ac:spMkLst>
            <pc:docMk/>
            <pc:sldMk cId="2353781853" sldId="400"/>
            <ac:spMk id="14" creationId="{BD553981-E6CB-4CDF-901E-F97D6BE59299}"/>
          </ac:spMkLst>
        </pc:spChg>
        <pc:spChg chg="add mod">
          <ac:chgData name="Richard Ball" userId="c2c6c2dd-6ddc-437e-8cdd-d7a74390accc" providerId="ADAL" clId="{960A0ADE-2D01-42E0-8F12-CCF9DA80DC1B}" dt="2022-03-03T08:58:05.916" v="656" actId="1076"/>
          <ac:spMkLst>
            <pc:docMk/>
            <pc:sldMk cId="2353781853" sldId="400"/>
            <ac:spMk id="15" creationId="{D6FB33FC-BF8A-4984-A3B9-3B18D4FE5DF6}"/>
          </ac:spMkLst>
        </pc:spChg>
        <pc:spChg chg="add mod">
          <ac:chgData name="Richard Ball" userId="c2c6c2dd-6ddc-437e-8cdd-d7a74390accc" providerId="ADAL" clId="{960A0ADE-2D01-42E0-8F12-CCF9DA80DC1B}" dt="2022-03-03T08:58:03.259" v="655" actId="1076"/>
          <ac:spMkLst>
            <pc:docMk/>
            <pc:sldMk cId="2353781853" sldId="400"/>
            <ac:spMk id="16" creationId="{5D8855CD-0C86-44B3-B3EF-A7A58A8BE9A0}"/>
          </ac:spMkLst>
        </pc:spChg>
        <pc:spChg chg="add mod">
          <ac:chgData name="Richard Ball" userId="c2c6c2dd-6ddc-437e-8cdd-d7a74390accc" providerId="ADAL" clId="{960A0ADE-2D01-42E0-8F12-CCF9DA80DC1B}" dt="2022-03-03T08:58:20.068" v="661" actId="1076"/>
          <ac:spMkLst>
            <pc:docMk/>
            <pc:sldMk cId="2353781853" sldId="400"/>
            <ac:spMk id="17" creationId="{59876E0D-DFA5-4ABD-9EBC-2701AD1E2F84}"/>
          </ac:spMkLst>
        </pc:spChg>
        <pc:inkChg chg="add">
          <ac:chgData name="Richard Ball" userId="c2c6c2dd-6ddc-437e-8cdd-d7a74390accc" providerId="ADAL" clId="{960A0ADE-2D01-42E0-8F12-CCF9DA80DC1B}" dt="2022-03-11T11:11:29.462" v="7933"/>
          <ac:inkMkLst>
            <pc:docMk/>
            <pc:sldMk cId="2353781853" sldId="400"/>
            <ac:inkMk id="2" creationId="{DFFDA1E3-1C03-4F62-ABEA-87228E65C2A6}"/>
          </ac:inkMkLst>
        </pc:inkChg>
      </pc:sldChg>
      <pc:sldChg chg="addSp delSp modSp new mod setBg">
        <pc:chgData name="Richard Ball" userId="c2c6c2dd-6ddc-437e-8cdd-d7a74390accc" providerId="ADAL" clId="{960A0ADE-2D01-42E0-8F12-CCF9DA80DC1B}" dt="2022-03-11T07:44:45.980" v="6917" actId="20577"/>
        <pc:sldMkLst>
          <pc:docMk/>
          <pc:sldMk cId="925852619" sldId="401"/>
        </pc:sldMkLst>
        <pc:spChg chg="del mod">
          <ac:chgData name="Richard Ball" userId="c2c6c2dd-6ddc-437e-8cdd-d7a74390accc" providerId="ADAL" clId="{960A0ADE-2D01-42E0-8F12-CCF9DA80DC1B}" dt="2022-03-03T09:04:45.712" v="777" actId="478"/>
          <ac:spMkLst>
            <pc:docMk/>
            <pc:sldMk cId="925852619" sldId="401"/>
            <ac:spMk id="2" creationId="{62B41725-F766-4AB3-BF5F-397C39C9150E}"/>
          </ac:spMkLst>
        </pc:spChg>
        <pc:spChg chg="del">
          <ac:chgData name="Richard Ball" userId="c2c6c2dd-6ddc-437e-8cdd-d7a74390accc" providerId="ADAL" clId="{960A0ADE-2D01-42E0-8F12-CCF9DA80DC1B}" dt="2022-03-03T09:04:45.712" v="777" actId="478"/>
          <ac:spMkLst>
            <pc:docMk/>
            <pc:sldMk cId="925852619" sldId="401"/>
            <ac:spMk id="3" creationId="{42ABEA12-FB0A-4D19-9AC1-D40333D35BB7}"/>
          </ac:spMkLst>
        </pc:spChg>
        <pc:spChg chg="del">
          <ac:chgData name="Richard Ball" userId="c2c6c2dd-6ddc-437e-8cdd-d7a74390accc" providerId="ADAL" clId="{960A0ADE-2D01-42E0-8F12-CCF9DA80DC1B}" dt="2022-03-03T09:04:45.712" v="777" actId="478"/>
          <ac:spMkLst>
            <pc:docMk/>
            <pc:sldMk cId="925852619" sldId="401"/>
            <ac:spMk id="4" creationId="{BEE9966C-CE2B-4085-B103-FF2A24E7C05E}"/>
          </ac:spMkLst>
        </pc:spChg>
        <pc:spChg chg="add mod">
          <ac:chgData name="Richard Ball" userId="c2c6c2dd-6ddc-437e-8cdd-d7a74390accc" providerId="ADAL" clId="{960A0ADE-2D01-42E0-8F12-CCF9DA80DC1B}" dt="2022-03-11T07:44:45.980" v="6917" actId="20577"/>
          <ac:spMkLst>
            <pc:docMk/>
            <pc:sldMk cId="925852619" sldId="401"/>
            <ac:spMk id="5" creationId="{3474F8F2-DFF2-4EFF-B149-060CBD97A77F}"/>
          </ac:spMkLst>
        </pc:spChg>
        <pc:spChg chg="add">
          <ac:chgData name="Richard Ball" userId="c2c6c2dd-6ddc-437e-8cdd-d7a74390accc" providerId="ADAL" clId="{960A0ADE-2D01-42E0-8F12-CCF9DA80DC1B}" dt="2022-03-03T09:09:13.757" v="943" actId="26606"/>
          <ac:spMkLst>
            <pc:docMk/>
            <pc:sldMk cId="925852619" sldId="401"/>
            <ac:spMk id="71" creationId="{D4771268-CB57-404A-9271-370EB28F6090}"/>
          </ac:spMkLst>
        </pc:spChg>
        <pc:picChg chg="add mod ord">
          <ac:chgData name="Richard Ball" userId="c2c6c2dd-6ddc-437e-8cdd-d7a74390accc" providerId="ADAL" clId="{960A0ADE-2D01-42E0-8F12-CCF9DA80DC1B}" dt="2022-03-03T09:09:13.757" v="943" actId="26606"/>
          <ac:picMkLst>
            <pc:docMk/>
            <pc:sldMk cId="925852619" sldId="401"/>
            <ac:picMk id="1026" creationId="{68718EBD-D540-4A08-9665-59249E4A6E7A}"/>
          </ac:picMkLst>
        </pc:picChg>
      </pc:sldChg>
      <pc:sldChg chg="addSp delSp modSp add mod delAnim">
        <pc:chgData name="Richard Ball" userId="c2c6c2dd-6ddc-437e-8cdd-d7a74390accc" providerId="ADAL" clId="{960A0ADE-2D01-42E0-8F12-CCF9DA80DC1B}" dt="2022-03-11T07:44:26.715" v="6910" actId="1582"/>
        <pc:sldMkLst>
          <pc:docMk/>
          <pc:sldMk cId="908467776" sldId="402"/>
        </pc:sldMkLst>
        <pc:spChg chg="del">
          <ac:chgData name="Richard Ball" userId="c2c6c2dd-6ddc-437e-8cdd-d7a74390accc" providerId="ADAL" clId="{960A0ADE-2D01-42E0-8F12-CCF9DA80DC1B}" dt="2022-03-03T09:08:17.412" v="788" actId="478"/>
          <ac:spMkLst>
            <pc:docMk/>
            <pc:sldMk cId="908467776" sldId="402"/>
            <ac:spMk id="2" creationId="{0CFB8ED7-EC88-4170-B939-DD1B614AF1A0}"/>
          </ac:spMkLst>
        </pc:spChg>
        <pc:spChg chg="add mod">
          <ac:chgData name="Richard Ball" userId="c2c6c2dd-6ddc-437e-8cdd-d7a74390accc" providerId="ADAL" clId="{960A0ADE-2D01-42E0-8F12-CCF9DA80DC1B}" dt="2022-03-11T07:44:26.715" v="6910" actId="1582"/>
          <ac:spMkLst>
            <pc:docMk/>
            <pc:sldMk cId="908467776" sldId="402"/>
            <ac:spMk id="2" creationId="{C317AC21-4ADF-49A7-B26B-16149EBFD9FB}"/>
          </ac:spMkLst>
        </pc:spChg>
        <pc:spChg chg="mod">
          <ac:chgData name="Richard Ball" userId="c2c6c2dd-6ddc-437e-8cdd-d7a74390accc" providerId="ADAL" clId="{960A0ADE-2D01-42E0-8F12-CCF9DA80DC1B}" dt="2022-03-11T07:44:02.898" v="6904" actId="113"/>
          <ac:spMkLst>
            <pc:docMk/>
            <pc:sldMk cId="908467776" sldId="402"/>
            <ac:spMk id="3" creationId="{7E815E8A-FE4E-4FEF-A38E-68EBCBAFE23C}"/>
          </ac:spMkLst>
        </pc:spChg>
        <pc:spChg chg="del">
          <ac:chgData name="Richard Ball" userId="c2c6c2dd-6ddc-437e-8cdd-d7a74390accc" providerId="ADAL" clId="{960A0ADE-2D01-42E0-8F12-CCF9DA80DC1B}" dt="2022-03-03T09:08:17.412" v="788" actId="478"/>
          <ac:spMkLst>
            <pc:docMk/>
            <pc:sldMk cId="908467776" sldId="402"/>
            <ac:spMk id="8" creationId="{92A1E478-9284-4AAE-9277-DECFB9926946}"/>
          </ac:spMkLst>
        </pc:spChg>
        <pc:spChg chg="del">
          <ac:chgData name="Richard Ball" userId="c2c6c2dd-6ddc-437e-8cdd-d7a74390accc" providerId="ADAL" clId="{960A0ADE-2D01-42E0-8F12-CCF9DA80DC1B}" dt="2022-03-03T09:08:17.412" v="788" actId="478"/>
          <ac:spMkLst>
            <pc:docMk/>
            <pc:sldMk cId="908467776" sldId="402"/>
            <ac:spMk id="9" creationId="{5FA25954-530D-4924-A50F-835301E2517C}"/>
          </ac:spMkLst>
        </pc:spChg>
        <pc:spChg chg="del">
          <ac:chgData name="Richard Ball" userId="c2c6c2dd-6ddc-437e-8cdd-d7a74390accc" providerId="ADAL" clId="{960A0ADE-2D01-42E0-8F12-CCF9DA80DC1B}" dt="2022-03-03T09:08:17.412" v="788" actId="478"/>
          <ac:spMkLst>
            <pc:docMk/>
            <pc:sldMk cId="908467776" sldId="402"/>
            <ac:spMk id="10" creationId="{70CCE0BF-8BDF-40D8-A0E2-E8BD75A6FCFA}"/>
          </ac:spMkLst>
        </pc:spChg>
        <pc:spChg chg="del">
          <ac:chgData name="Richard Ball" userId="c2c6c2dd-6ddc-437e-8cdd-d7a74390accc" providerId="ADAL" clId="{960A0ADE-2D01-42E0-8F12-CCF9DA80DC1B}" dt="2022-03-03T09:08:17.412" v="788" actId="478"/>
          <ac:spMkLst>
            <pc:docMk/>
            <pc:sldMk cId="908467776" sldId="402"/>
            <ac:spMk id="11" creationId="{4D0E78A4-D792-4311-A163-88947E4DD89C}"/>
          </ac:spMkLst>
        </pc:spChg>
        <pc:spChg chg="del">
          <ac:chgData name="Richard Ball" userId="c2c6c2dd-6ddc-437e-8cdd-d7a74390accc" providerId="ADAL" clId="{960A0ADE-2D01-42E0-8F12-CCF9DA80DC1B}" dt="2022-03-03T09:08:20.265" v="789" actId="478"/>
          <ac:spMkLst>
            <pc:docMk/>
            <pc:sldMk cId="908467776" sldId="402"/>
            <ac:spMk id="12" creationId="{7DA72E19-5F25-448C-8843-50D4FB4737E5}"/>
          </ac:spMkLst>
        </pc:spChg>
        <pc:spChg chg="del">
          <ac:chgData name="Richard Ball" userId="c2c6c2dd-6ddc-437e-8cdd-d7a74390accc" providerId="ADAL" clId="{960A0ADE-2D01-42E0-8F12-CCF9DA80DC1B}" dt="2022-03-03T09:08:20.265" v="789" actId="478"/>
          <ac:spMkLst>
            <pc:docMk/>
            <pc:sldMk cId="908467776" sldId="402"/>
            <ac:spMk id="14" creationId="{BD553981-E6CB-4CDF-901E-F97D6BE59299}"/>
          </ac:spMkLst>
        </pc:spChg>
        <pc:spChg chg="del">
          <ac:chgData name="Richard Ball" userId="c2c6c2dd-6ddc-437e-8cdd-d7a74390accc" providerId="ADAL" clId="{960A0ADE-2D01-42E0-8F12-CCF9DA80DC1B}" dt="2022-03-03T09:08:20.265" v="789" actId="478"/>
          <ac:spMkLst>
            <pc:docMk/>
            <pc:sldMk cId="908467776" sldId="402"/>
            <ac:spMk id="15" creationId="{D6FB33FC-BF8A-4984-A3B9-3B18D4FE5DF6}"/>
          </ac:spMkLst>
        </pc:spChg>
        <pc:spChg chg="del">
          <ac:chgData name="Richard Ball" userId="c2c6c2dd-6ddc-437e-8cdd-d7a74390accc" providerId="ADAL" clId="{960A0ADE-2D01-42E0-8F12-CCF9DA80DC1B}" dt="2022-03-03T09:08:20.265" v="789" actId="478"/>
          <ac:spMkLst>
            <pc:docMk/>
            <pc:sldMk cId="908467776" sldId="402"/>
            <ac:spMk id="16" creationId="{5D8855CD-0C86-44B3-B3EF-A7A58A8BE9A0}"/>
          </ac:spMkLst>
        </pc:spChg>
        <pc:spChg chg="del">
          <ac:chgData name="Richard Ball" userId="c2c6c2dd-6ddc-437e-8cdd-d7a74390accc" providerId="ADAL" clId="{960A0ADE-2D01-42E0-8F12-CCF9DA80DC1B}" dt="2022-03-03T09:08:20.265" v="789" actId="478"/>
          <ac:spMkLst>
            <pc:docMk/>
            <pc:sldMk cId="908467776" sldId="402"/>
            <ac:spMk id="17" creationId="{59876E0D-DFA5-4ABD-9EBC-2701AD1E2F84}"/>
          </ac:spMkLst>
        </pc:spChg>
      </pc:sldChg>
      <pc:sldChg chg="addSp delSp modSp new del mod">
        <pc:chgData name="Richard Ball" userId="c2c6c2dd-6ddc-437e-8cdd-d7a74390accc" providerId="ADAL" clId="{960A0ADE-2D01-42E0-8F12-CCF9DA80DC1B}" dt="2022-03-03T10:01:51.460" v="1199" actId="47"/>
        <pc:sldMkLst>
          <pc:docMk/>
          <pc:sldMk cId="382824373" sldId="403"/>
        </pc:sldMkLst>
        <pc:spChg chg="del">
          <ac:chgData name="Richard Ball" userId="c2c6c2dd-6ddc-437e-8cdd-d7a74390accc" providerId="ADAL" clId="{960A0ADE-2D01-42E0-8F12-CCF9DA80DC1B}" dt="2022-03-03T10:00:08.094" v="1197" actId="478"/>
          <ac:spMkLst>
            <pc:docMk/>
            <pc:sldMk cId="382824373" sldId="403"/>
            <ac:spMk id="2" creationId="{957C2D26-1F2A-4D74-BCBD-7BD821B1F077}"/>
          </ac:spMkLst>
        </pc:spChg>
        <pc:spChg chg="del">
          <ac:chgData name="Richard Ball" userId="c2c6c2dd-6ddc-437e-8cdd-d7a74390accc" providerId="ADAL" clId="{960A0ADE-2D01-42E0-8F12-CCF9DA80DC1B}" dt="2022-03-03T10:00:08.094" v="1197" actId="478"/>
          <ac:spMkLst>
            <pc:docMk/>
            <pc:sldMk cId="382824373" sldId="403"/>
            <ac:spMk id="3" creationId="{70ACFA94-7790-47B0-9F95-A65E51F9EC49}"/>
          </ac:spMkLst>
        </pc:spChg>
        <pc:spChg chg="del">
          <ac:chgData name="Richard Ball" userId="c2c6c2dd-6ddc-437e-8cdd-d7a74390accc" providerId="ADAL" clId="{960A0ADE-2D01-42E0-8F12-CCF9DA80DC1B}" dt="2022-03-03T10:00:08.094" v="1197" actId="478"/>
          <ac:spMkLst>
            <pc:docMk/>
            <pc:sldMk cId="382824373" sldId="403"/>
            <ac:spMk id="4" creationId="{56096BBA-9938-48D9-BFCA-8E84B8BAF853}"/>
          </ac:spMkLst>
        </pc:spChg>
        <pc:picChg chg="add mod">
          <ac:chgData name="Richard Ball" userId="c2c6c2dd-6ddc-437e-8cdd-d7a74390accc" providerId="ADAL" clId="{960A0ADE-2D01-42E0-8F12-CCF9DA80DC1B}" dt="2022-03-03T10:00:09.815" v="1198"/>
          <ac:picMkLst>
            <pc:docMk/>
            <pc:sldMk cId="382824373" sldId="403"/>
            <ac:picMk id="5" creationId="{64A68BB7-5A12-4C06-A794-5369DEC78498}"/>
          </ac:picMkLst>
        </pc:picChg>
      </pc:sldChg>
      <pc:sldChg chg="addSp delSp modSp add mod modNotes">
        <pc:chgData name="Richard Ball" userId="c2c6c2dd-6ddc-437e-8cdd-d7a74390accc" providerId="ADAL" clId="{960A0ADE-2D01-42E0-8F12-CCF9DA80DC1B}" dt="2022-03-11T08:15:50.632" v="7388"/>
        <pc:sldMkLst>
          <pc:docMk/>
          <pc:sldMk cId="1503330565" sldId="403"/>
        </pc:sldMkLst>
        <pc:picChg chg="add del mod replST">
          <ac:chgData name="Richard Ball" userId="c2c6c2dd-6ddc-437e-8cdd-d7a74390accc" providerId="ADAL" clId="{960A0ADE-2D01-42E0-8F12-CCF9DA80DC1B}" dt="2022-03-11T08:15:50.610" v="7385"/>
          <ac:picMkLst>
            <pc:docMk/>
            <pc:sldMk cId="1503330565" sldId="403"/>
            <ac:picMk id="3" creationId="{A652645B-49E5-4F1B-BE06-A71221C2F7BF}"/>
          </ac:picMkLst>
        </pc:picChg>
        <pc:picChg chg="add mod replST">
          <ac:chgData name="Richard Ball" userId="c2c6c2dd-6ddc-437e-8cdd-d7a74390accc" providerId="ADAL" clId="{960A0ADE-2D01-42E0-8F12-CCF9DA80DC1B}" dt="2022-03-11T08:15:50.632" v="7388"/>
          <ac:picMkLst>
            <pc:docMk/>
            <pc:sldMk cId="1503330565" sldId="403"/>
            <ac:picMk id="4" creationId="{73A485C7-B910-4930-8482-FE2F2013C2E2}"/>
          </ac:picMkLst>
        </pc:picChg>
      </pc:sldChg>
      <pc:sldChg chg="addSp modSp add del mod modNotes">
        <pc:chgData name="Richard Ball" userId="c2c6c2dd-6ddc-437e-8cdd-d7a74390accc" providerId="ADAL" clId="{960A0ADE-2D01-42E0-8F12-CCF9DA80DC1B}" dt="2022-03-03T10:07:44.737" v="1220" actId="47"/>
        <pc:sldMkLst>
          <pc:docMk/>
          <pc:sldMk cId="3449903018" sldId="403"/>
        </pc:sldMkLst>
        <pc:picChg chg="add mod replST">
          <ac:chgData name="Richard Ball" userId="c2c6c2dd-6ddc-437e-8cdd-d7a74390accc" providerId="ADAL" clId="{960A0ADE-2D01-42E0-8F12-CCF9DA80DC1B}" dt="2022-03-03T10:03:51.563" v="1203"/>
          <ac:picMkLst>
            <pc:docMk/>
            <pc:sldMk cId="3449903018" sldId="403"/>
            <ac:picMk id="3" creationId="{92B279D7-6070-4008-8FCE-B955FA3CB899}"/>
          </ac:picMkLst>
        </pc:picChg>
      </pc:sldChg>
      <pc:sldChg chg="addSp modSp add del mod modNotes">
        <pc:chgData name="Richard Ball" userId="c2c6c2dd-6ddc-437e-8cdd-d7a74390accc" providerId="ADAL" clId="{960A0ADE-2D01-42E0-8F12-CCF9DA80DC1B}" dt="2022-03-04T07:43:44.579" v="4411" actId="47"/>
        <pc:sldMkLst>
          <pc:docMk/>
          <pc:sldMk cId="3999474578" sldId="404"/>
        </pc:sldMkLst>
        <pc:picChg chg="add mod replST">
          <ac:chgData name="Richard Ball" userId="c2c6c2dd-6ddc-437e-8cdd-d7a74390accc" providerId="ADAL" clId="{960A0ADE-2D01-42E0-8F12-CCF9DA80DC1B}" dt="2022-03-03T10:16:34.602" v="1246"/>
          <ac:picMkLst>
            <pc:docMk/>
            <pc:sldMk cId="3999474578" sldId="404"/>
            <ac:picMk id="3" creationId="{59824CD1-7533-4415-9CDC-CC6EDABC2FD9}"/>
          </ac:picMkLst>
        </pc:picChg>
      </pc:sldChg>
      <pc:sldChg chg="new del">
        <pc:chgData name="Richard Ball" userId="c2c6c2dd-6ddc-437e-8cdd-d7a74390accc" providerId="ADAL" clId="{960A0ADE-2D01-42E0-8F12-CCF9DA80DC1B}" dt="2022-03-03T10:12:28.870" v="1242" actId="47"/>
        <pc:sldMkLst>
          <pc:docMk/>
          <pc:sldMk cId="4093127483" sldId="404"/>
        </pc:sldMkLst>
      </pc:sldChg>
      <pc:sldChg chg="addSp modSp new mod">
        <pc:chgData name="Richard Ball" userId="c2c6c2dd-6ddc-437e-8cdd-d7a74390accc" providerId="ADAL" clId="{960A0ADE-2D01-42E0-8F12-CCF9DA80DC1B}" dt="2022-03-11T11:11:29.462" v="7933"/>
        <pc:sldMkLst>
          <pc:docMk/>
          <pc:sldMk cId="1796089081" sldId="405"/>
        </pc:sldMkLst>
        <pc:spChg chg="mod">
          <ac:chgData name="Richard Ball" userId="c2c6c2dd-6ddc-437e-8cdd-d7a74390accc" providerId="ADAL" clId="{960A0ADE-2D01-42E0-8F12-CCF9DA80DC1B}" dt="2022-03-03T14:17:01.106" v="1876" actId="20577"/>
          <ac:spMkLst>
            <pc:docMk/>
            <pc:sldMk cId="1796089081" sldId="405"/>
            <ac:spMk id="2" creationId="{04B22196-64CE-42EB-9C8A-431750401419}"/>
          </ac:spMkLst>
        </pc:spChg>
        <pc:spChg chg="mod">
          <ac:chgData name="Richard Ball" userId="c2c6c2dd-6ddc-437e-8cdd-d7a74390accc" providerId="ADAL" clId="{960A0ADE-2D01-42E0-8F12-CCF9DA80DC1B}" dt="2022-03-11T07:51:10.239" v="7113" actId="20577"/>
          <ac:spMkLst>
            <pc:docMk/>
            <pc:sldMk cId="1796089081" sldId="405"/>
            <ac:spMk id="3" creationId="{9CD1923E-9B25-4224-B9F0-9024E3A30BB6}"/>
          </ac:spMkLst>
        </pc:spChg>
        <pc:picChg chg="add mod">
          <ac:chgData name="Richard Ball" userId="c2c6c2dd-6ddc-437e-8cdd-d7a74390accc" providerId="ADAL" clId="{960A0ADE-2D01-42E0-8F12-CCF9DA80DC1B}" dt="2022-03-03T14:16:34.059" v="1863" actId="14100"/>
          <ac:picMkLst>
            <pc:docMk/>
            <pc:sldMk cId="1796089081" sldId="405"/>
            <ac:picMk id="1026" creationId="{9216C4CC-B74D-45CD-BB6A-5C2FD3E69A06}"/>
          </ac:picMkLst>
        </pc:picChg>
        <pc:inkChg chg="add">
          <ac:chgData name="Richard Ball" userId="c2c6c2dd-6ddc-437e-8cdd-d7a74390accc" providerId="ADAL" clId="{960A0ADE-2D01-42E0-8F12-CCF9DA80DC1B}" dt="2022-03-11T11:11:29.462" v="7933"/>
          <ac:inkMkLst>
            <pc:docMk/>
            <pc:sldMk cId="1796089081" sldId="405"/>
            <ac:inkMk id="4" creationId="{896B16D4-774F-4FC9-B2F5-935B15AF4242}"/>
          </ac:inkMkLst>
        </pc:inkChg>
      </pc:sldChg>
      <pc:sldChg chg="modSp add del mod">
        <pc:chgData name="Richard Ball" userId="c2c6c2dd-6ddc-437e-8cdd-d7a74390accc" providerId="ADAL" clId="{960A0ADE-2D01-42E0-8F12-CCF9DA80DC1B}" dt="2022-03-03T14:16:45.955" v="1866" actId="47"/>
        <pc:sldMkLst>
          <pc:docMk/>
          <pc:sldMk cId="2030374956" sldId="406"/>
        </pc:sldMkLst>
        <pc:spChg chg="mod">
          <ac:chgData name="Richard Ball" userId="c2c6c2dd-6ddc-437e-8cdd-d7a74390accc" providerId="ADAL" clId="{960A0ADE-2D01-42E0-8F12-CCF9DA80DC1B}" dt="2022-03-03T10:18:21.355" v="1280" actId="20577"/>
          <ac:spMkLst>
            <pc:docMk/>
            <pc:sldMk cId="2030374956" sldId="406"/>
            <ac:spMk id="2" creationId="{04B22196-64CE-42EB-9C8A-431750401419}"/>
          </ac:spMkLst>
        </pc:spChg>
      </pc:sldChg>
      <pc:sldChg chg="modSp add mod">
        <pc:chgData name="Richard Ball" userId="c2c6c2dd-6ddc-437e-8cdd-d7a74390accc" providerId="ADAL" clId="{960A0ADE-2D01-42E0-8F12-CCF9DA80DC1B}" dt="2022-03-11T07:55:58.301" v="7359" actId="20577"/>
        <pc:sldMkLst>
          <pc:docMk/>
          <pc:sldMk cId="1887872876" sldId="407"/>
        </pc:sldMkLst>
        <pc:spChg chg="mod">
          <ac:chgData name="Richard Ball" userId="c2c6c2dd-6ddc-437e-8cdd-d7a74390accc" providerId="ADAL" clId="{960A0ADE-2D01-42E0-8F12-CCF9DA80DC1B}" dt="2022-03-03T14:16:54.925" v="1874" actId="20577"/>
          <ac:spMkLst>
            <pc:docMk/>
            <pc:sldMk cId="1887872876" sldId="407"/>
            <ac:spMk id="2" creationId="{04B22196-64CE-42EB-9C8A-431750401419}"/>
          </ac:spMkLst>
        </pc:spChg>
        <pc:spChg chg="mod">
          <ac:chgData name="Richard Ball" userId="c2c6c2dd-6ddc-437e-8cdd-d7a74390accc" providerId="ADAL" clId="{960A0ADE-2D01-42E0-8F12-CCF9DA80DC1B}" dt="2022-03-11T07:55:58.301" v="7359" actId="20577"/>
          <ac:spMkLst>
            <pc:docMk/>
            <pc:sldMk cId="1887872876" sldId="407"/>
            <ac:spMk id="3" creationId="{9CD1923E-9B25-4224-B9F0-9024E3A30BB6}"/>
          </ac:spMkLst>
        </pc:spChg>
      </pc:sldChg>
      <pc:sldChg chg="addSp delSp modSp new mod">
        <pc:chgData name="Richard Ball" userId="c2c6c2dd-6ddc-437e-8cdd-d7a74390accc" providerId="ADAL" clId="{960A0ADE-2D01-42E0-8F12-CCF9DA80DC1B}" dt="2022-03-03T14:26:18.395" v="2801" actId="14100"/>
        <pc:sldMkLst>
          <pc:docMk/>
          <pc:sldMk cId="1030256672" sldId="408"/>
        </pc:sldMkLst>
        <pc:spChg chg="del">
          <ac:chgData name="Richard Ball" userId="c2c6c2dd-6ddc-437e-8cdd-d7a74390accc" providerId="ADAL" clId="{960A0ADE-2D01-42E0-8F12-CCF9DA80DC1B}" dt="2022-03-03T14:23:52.283" v="2579" actId="478"/>
          <ac:spMkLst>
            <pc:docMk/>
            <pc:sldMk cId="1030256672" sldId="408"/>
            <ac:spMk id="2" creationId="{B9D3D607-2D59-4AB9-824D-39777AE6D670}"/>
          </ac:spMkLst>
        </pc:spChg>
        <pc:spChg chg="del">
          <ac:chgData name="Richard Ball" userId="c2c6c2dd-6ddc-437e-8cdd-d7a74390accc" providerId="ADAL" clId="{960A0ADE-2D01-42E0-8F12-CCF9DA80DC1B}" dt="2022-03-03T14:23:52.283" v="2579" actId="478"/>
          <ac:spMkLst>
            <pc:docMk/>
            <pc:sldMk cId="1030256672" sldId="408"/>
            <ac:spMk id="3" creationId="{6C8DE8C3-1DD6-4050-989E-870E0DD521D2}"/>
          </ac:spMkLst>
        </pc:spChg>
        <pc:spChg chg="add mod">
          <ac:chgData name="Richard Ball" userId="c2c6c2dd-6ddc-437e-8cdd-d7a74390accc" providerId="ADAL" clId="{960A0ADE-2D01-42E0-8F12-CCF9DA80DC1B}" dt="2022-03-03T14:24:45.726" v="2595" actId="1076"/>
          <ac:spMkLst>
            <pc:docMk/>
            <pc:sldMk cId="1030256672" sldId="408"/>
            <ac:spMk id="5" creationId="{61EFAA9C-148F-41C1-8278-52FB85D696CB}"/>
          </ac:spMkLst>
        </pc:spChg>
        <pc:spChg chg="add mod">
          <ac:chgData name="Richard Ball" userId="c2c6c2dd-6ddc-437e-8cdd-d7a74390accc" providerId="ADAL" clId="{960A0ADE-2D01-42E0-8F12-CCF9DA80DC1B}" dt="2022-03-03T14:24:45.726" v="2595" actId="1076"/>
          <ac:spMkLst>
            <pc:docMk/>
            <pc:sldMk cId="1030256672" sldId="408"/>
            <ac:spMk id="6" creationId="{6448D746-D7E9-4CAE-ADAF-F8AA295F4250}"/>
          </ac:spMkLst>
        </pc:spChg>
        <pc:spChg chg="add mod">
          <ac:chgData name="Richard Ball" userId="c2c6c2dd-6ddc-437e-8cdd-d7a74390accc" providerId="ADAL" clId="{960A0ADE-2D01-42E0-8F12-CCF9DA80DC1B}" dt="2022-03-03T14:26:18.395" v="2801" actId="14100"/>
          <ac:spMkLst>
            <pc:docMk/>
            <pc:sldMk cId="1030256672" sldId="408"/>
            <ac:spMk id="7" creationId="{6A50C84C-338E-4710-A35E-3137815FD246}"/>
          </ac:spMkLst>
        </pc:spChg>
        <pc:picChg chg="add mod">
          <ac:chgData name="Richard Ball" userId="c2c6c2dd-6ddc-437e-8cdd-d7a74390accc" providerId="ADAL" clId="{960A0ADE-2D01-42E0-8F12-CCF9DA80DC1B}" dt="2022-03-03T14:24:45.726" v="2595" actId="1076"/>
          <ac:picMkLst>
            <pc:docMk/>
            <pc:sldMk cId="1030256672" sldId="408"/>
            <ac:picMk id="4" creationId="{DD0784DF-7347-4627-9FDE-10E0973FA671}"/>
          </ac:picMkLst>
        </pc:picChg>
      </pc:sldChg>
      <pc:sldChg chg="addSp delSp modSp new mod">
        <pc:chgData name="Richard Ball" userId="c2c6c2dd-6ddc-437e-8cdd-d7a74390accc" providerId="ADAL" clId="{960A0ADE-2D01-42E0-8F12-CCF9DA80DC1B}" dt="2022-03-03T14:33:00.269" v="3014" actId="20577"/>
        <pc:sldMkLst>
          <pc:docMk/>
          <pc:sldMk cId="3364975769" sldId="409"/>
        </pc:sldMkLst>
        <pc:spChg chg="del">
          <ac:chgData name="Richard Ball" userId="c2c6c2dd-6ddc-437e-8cdd-d7a74390accc" providerId="ADAL" clId="{960A0ADE-2D01-42E0-8F12-CCF9DA80DC1B}" dt="2022-03-03T14:29:25.246" v="2803" actId="478"/>
          <ac:spMkLst>
            <pc:docMk/>
            <pc:sldMk cId="3364975769" sldId="409"/>
            <ac:spMk id="2" creationId="{19803D64-113A-41AA-A6A4-8CE90244C970}"/>
          </ac:spMkLst>
        </pc:spChg>
        <pc:spChg chg="del">
          <ac:chgData name="Richard Ball" userId="c2c6c2dd-6ddc-437e-8cdd-d7a74390accc" providerId="ADAL" clId="{960A0ADE-2D01-42E0-8F12-CCF9DA80DC1B}" dt="2022-03-03T14:29:25.246" v="2803" actId="478"/>
          <ac:spMkLst>
            <pc:docMk/>
            <pc:sldMk cId="3364975769" sldId="409"/>
            <ac:spMk id="3" creationId="{2F1829C6-7A1A-4F1B-B17F-A8D3238A9909}"/>
          </ac:spMkLst>
        </pc:spChg>
        <pc:spChg chg="add mod">
          <ac:chgData name="Richard Ball" userId="c2c6c2dd-6ddc-437e-8cdd-d7a74390accc" providerId="ADAL" clId="{960A0ADE-2D01-42E0-8F12-CCF9DA80DC1B}" dt="2022-03-03T14:33:00.269" v="3014" actId="20577"/>
          <ac:spMkLst>
            <pc:docMk/>
            <pc:sldMk cId="3364975769" sldId="409"/>
            <ac:spMk id="4" creationId="{CC676DB1-EF5E-4F05-825E-99F53C8BE583}"/>
          </ac:spMkLst>
        </pc:spChg>
        <pc:picChg chg="add mod">
          <ac:chgData name="Richard Ball" userId="c2c6c2dd-6ddc-437e-8cdd-d7a74390accc" providerId="ADAL" clId="{960A0ADE-2D01-42E0-8F12-CCF9DA80DC1B}" dt="2022-03-03T14:32:10.557" v="2949" actId="14100"/>
          <ac:picMkLst>
            <pc:docMk/>
            <pc:sldMk cId="3364975769" sldId="409"/>
            <ac:picMk id="2050" creationId="{E1AAF5E2-35A1-44E9-B705-D8968A0192A9}"/>
          </ac:picMkLst>
        </pc:picChg>
      </pc:sldChg>
      <pc:sldChg chg="addSp delSp modSp new mod">
        <pc:chgData name="Richard Ball" userId="c2c6c2dd-6ddc-437e-8cdd-d7a74390accc" providerId="ADAL" clId="{960A0ADE-2D01-42E0-8F12-CCF9DA80DC1B}" dt="2022-03-03T14:36:51.318" v="3073" actId="1076"/>
        <pc:sldMkLst>
          <pc:docMk/>
          <pc:sldMk cId="3754173050" sldId="410"/>
        </pc:sldMkLst>
        <pc:spChg chg="mod">
          <ac:chgData name="Richard Ball" userId="c2c6c2dd-6ddc-437e-8cdd-d7a74390accc" providerId="ADAL" clId="{960A0ADE-2D01-42E0-8F12-CCF9DA80DC1B}" dt="2022-03-03T14:36:47.722" v="3072" actId="1076"/>
          <ac:spMkLst>
            <pc:docMk/>
            <pc:sldMk cId="3754173050" sldId="410"/>
            <ac:spMk id="2" creationId="{B3A98AE1-E2CA-40D5-B84C-96629572714E}"/>
          </ac:spMkLst>
        </pc:spChg>
        <pc:spChg chg="del mod">
          <ac:chgData name="Richard Ball" userId="c2c6c2dd-6ddc-437e-8cdd-d7a74390accc" providerId="ADAL" clId="{960A0ADE-2D01-42E0-8F12-CCF9DA80DC1B}" dt="2022-03-03T14:35:49.279" v="3061" actId="478"/>
          <ac:spMkLst>
            <pc:docMk/>
            <pc:sldMk cId="3754173050" sldId="410"/>
            <ac:spMk id="3" creationId="{E116D6A8-DCD1-467F-AE62-D432500915E4}"/>
          </ac:spMkLst>
        </pc:spChg>
        <pc:picChg chg="add mod">
          <ac:chgData name="Richard Ball" userId="c2c6c2dd-6ddc-437e-8cdd-d7a74390accc" providerId="ADAL" clId="{960A0ADE-2D01-42E0-8F12-CCF9DA80DC1B}" dt="2022-03-03T14:36:51.318" v="3073" actId="1076"/>
          <ac:picMkLst>
            <pc:docMk/>
            <pc:sldMk cId="3754173050" sldId="410"/>
            <ac:picMk id="3074" creationId="{26F750E1-520B-42D8-BF63-AEC186B7A42D}"/>
          </ac:picMkLst>
        </pc:picChg>
      </pc:sldChg>
      <pc:sldChg chg="addSp delSp modSp new mod ord modAnim modNotesTx">
        <pc:chgData name="Richard Ball" userId="c2c6c2dd-6ddc-437e-8cdd-d7a74390accc" providerId="ADAL" clId="{960A0ADE-2D01-42E0-8F12-CCF9DA80DC1B}" dt="2022-03-11T07:42:24.293" v="6900" actId="113"/>
        <pc:sldMkLst>
          <pc:docMk/>
          <pc:sldMk cId="3239418959" sldId="411"/>
        </pc:sldMkLst>
        <pc:spChg chg="mod">
          <ac:chgData name="Richard Ball" userId="c2c6c2dd-6ddc-437e-8cdd-d7a74390accc" providerId="ADAL" clId="{960A0ADE-2D01-42E0-8F12-CCF9DA80DC1B}" dt="2022-03-03T14:43:31.749" v="3122" actId="1076"/>
          <ac:spMkLst>
            <pc:docMk/>
            <pc:sldMk cId="3239418959" sldId="411"/>
            <ac:spMk id="2" creationId="{024B00F0-7EE3-4866-8784-5B82E99BB704}"/>
          </ac:spMkLst>
        </pc:spChg>
        <pc:spChg chg="del mod">
          <ac:chgData name="Richard Ball" userId="c2c6c2dd-6ddc-437e-8cdd-d7a74390accc" providerId="ADAL" clId="{960A0ADE-2D01-42E0-8F12-CCF9DA80DC1B}" dt="2022-03-03T14:43:33.951" v="3124" actId="478"/>
          <ac:spMkLst>
            <pc:docMk/>
            <pc:sldMk cId="3239418959" sldId="411"/>
            <ac:spMk id="3" creationId="{627C70F1-E579-439F-8273-46ACA6A0CF92}"/>
          </ac:spMkLst>
        </pc:spChg>
        <pc:spChg chg="add mod">
          <ac:chgData name="Richard Ball" userId="c2c6c2dd-6ddc-437e-8cdd-d7a74390accc" providerId="ADAL" clId="{960A0ADE-2D01-42E0-8F12-CCF9DA80DC1B}" dt="2022-03-11T07:42:24.293" v="6900" actId="113"/>
          <ac:spMkLst>
            <pc:docMk/>
            <pc:sldMk cId="3239418959" sldId="411"/>
            <ac:spMk id="4" creationId="{FF47589E-F96A-424A-801F-9597145A4924}"/>
          </ac:spMkLst>
        </pc:spChg>
        <pc:spChg chg="add mod">
          <ac:chgData name="Richard Ball" userId="c2c6c2dd-6ddc-437e-8cdd-d7a74390accc" providerId="ADAL" clId="{960A0ADE-2D01-42E0-8F12-CCF9DA80DC1B}" dt="2022-03-03T14:49:12.567" v="3726" actId="113"/>
          <ac:spMkLst>
            <pc:docMk/>
            <pc:sldMk cId="3239418959" sldId="411"/>
            <ac:spMk id="5" creationId="{BFD6BDA7-679E-40BC-9D7F-DD932E20FB23}"/>
          </ac:spMkLst>
        </pc:spChg>
        <pc:picChg chg="add mod">
          <ac:chgData name="Richard Ball" userId="c2c6c2dd-6ddc-437e-8cdd-d7a74390accc" providerId="ADAL" clId="{960A0ADE-2D01-42E0-8F12-CCF9DA80DC1B}" dt="2022-03-03T14:44:12.334" v="3129" actId="14100"/>
          <ac:picMkLst>
            <pc:docMk/>
            <pc:sldMk cId="3239418959" sldId="411"/>
            <ac:picMk id="4098" creationId="{719A1CF7-D1BF-4FD3-90E4-D912C818D45C}"/>
          </ac:picMkLst>
        </pc:picChg>
      </pc:sldChg>
      <pc:sldChg chg="addSp modSp new mod ord modAnim modNotesTx">
        <pc:chgData name="Richard Ball" userId="c2c6c2dd-6ddc-437e-8cdd-d7a74390accc" providerId="ADAL" clId="{960A0ADE-2D01-42E0-8F12-CCF9DA80DC1B}" dt="2022-03-11T07:41:20.449" v="6855"/>
        <pc:sldMkLst>
          <pc:docMk/>
          <pc:sldMk cId="1593680522" sldId="412"/>
        </pc:sldMkLst>
        <pc:spChg chg="mod">
          <ac:chgData name="Richard Ball" userId="c2c6c2dd-6ddc-437e-8cdd-d7a74390accc" providerId="ADAL" clId="{960A0ADE-2D01-42E0-8F12-CCF9DA80DC1B}" dt="2022-03-04T07:30:06.737" v="4216" actId="113"/>
          <ac:spMkLst>
            <pc:docMk/>
            <pc:sldMk cId="1593680522" sldId="412"/>
            <ac:spMk id="2" creationId="{08E4668E-28D5-41DB-B5F1-0107B4304E2E}"/>
          </ac:spMkLst>
        </pc:spChg>
        <pc:spChg chg="mod">
          <ac:chgData name="Richard Ball" userId="c2c6c2dd-6ddc-437e-8cdd-d7a74390accc" providerId="ADAL" clId="{960A0ADE-2D01-42E0-8F12-CCF9DA80DC1B}" dt="2022-03-04T07:31:54.823" v="4235" actId="12"/>
          <ac:spMkLst>
            <pc:docMk/>
            <pc:sldMk cId="1593680522" sldId="412"/>
            <ac:spMk id="3" creationId="{D5DB27D3-5F1C-40D8-A265-645EC75AF06C}"/>
          </ac:spMkLst>
        </pc:spChg>
        <pc:picChg chg="add mod">
          <ac:chgData name="Richard Ball" userId="c2c6c2dd-6ddc-437e-8cdd-d7a74390accc" providerId="ADAL" clId="{960A0ADE-2D01-42E0-8F12-CCF9DA80DC1B}" dt="2022-03-04T07:33:01.005" v="4245" actId="14100"/>
          <ac:picMkLst>
            <pc:docMk/>
            <pc:sldMk cId="1593680522" sldId="412"/>
            <ac:picMk id="1026" creationId="{0537835D-4BBF-49A8-B26D-D4B7714FA7B1}"/>
          </ac:picMkLst>
        </pc:picChg>
      </pc:sldChg>
      <pc:sldChg chg="addSp delSp modSp add mod ord modNotes">
        <pc:chgData name="Richard Ball" userId="c2c6c2dd-6ddc-437e-8cdd-d7a74390accc" providerId="ADAL" clId="{960A0ADE-2D01-42E0-8F12-CCF9DA80DC1B}" dt="2022-03-11T08:15:50.376" v="7383"/>
        <pc:sldMkLst>
          <pc:docMk/>
          <pc:sldMk cId="1296472060" sldId="413"/>
        </pc:sldMkLst>
        <pc:picChg chg="add del mod replST">
          <ac:chgData name="Richard Ball" userId="c2c6c2dd-6ddc-437e-8cdd-d7a74390accc" providerId="ADAL" clId="{960A0ADE-2D01-42E0-8F12-CCF9DA80DC1B}" dt="2022-03-11T08:15:50.360" v="7380"/>
          <ac:picMkLst>
            <pc:docMk/>
            <pc:sldMk cId="1296472060" sldId="413"/>
            <ac:picMk id="3" creationId="{1C910FBC-A180-4853-98B9-4530838FAFD2}"/>
          </ac:picMkLst>
        </pc:picChg>
        <pc:picChg chg="add mod replST">
          <ac:chgData name="Richard Ball" userId="c2c6c2dd-6ddc-437e-8cdd-d7a74390accc" providerId="ADAL" clId="{960A0ADE-2D01-42E0-8F12-CCF9DA80DC1B}" dt="2022-03-11T08:15:50.376" v="7383"/>
          <ac:picMkLst>
            <pc:docMk/>
            <pc:sldMk cId="1296472060" sldId="413"/>
            <ac:picMk id="4" creationId="{5EED0A8A-60BE-4DA0-97EF-EEB089C94722}"/>
          </ac:picMkLst>
        </pc:picChg>
      </pc:sldChg>
      <pc:sldChg chg="addSp delSp modSp add mod modNotes">
        <pc:chgData name="Richard Ball" userId="c2c6c2dd-6ddc-437e-8cdd-d7a74390accc" providerId="ADAL" clId="{960A0ADE-2D01-42E0-8F12-CCF9DA80DC1B}" dt="2022-03-11T08:15:50.808" v="7393"/>
        <pc:sldMkLst>
          <pc:docMk/>
          <pc:sldMk cId="3493746269" sldId="414"/>
        </pc:sldMkLst>
        <pc:picChg chg="add del mod replST">
          <ac:chgData name="Richard Ball" userId="c2c6c2dd-6ddc-437e-8cdd-d7a74390accc" providerId="ADAL" clId="{960A0ADE-2D01-42E0-8F12-CCF9DA80DC1B}" dt="2022-03-11T08:15:50.787" v="7390"/>
          <ac:picMkLst>
            <pc:docMk/>
            <pc:sldMk cId="3493746269" sldId="414"/>
            <ac:picMk id="3" creationId="{2F9F4321-46E8-4DFA-A25F-92C950D38C11}"/>
          </ac:picMkLst>
        </pc:picChg>
        <pc:picChg chg="add mod replST">
          <ac:chgData name="Richard Ball" userId="c2c6c2dd-6ddc-437e-8cdd-d7a74390accc" providerId="ADAL" clId="{960A0ADE-2D01-42E0-8F12-CCF9DA80DC1B}" dt="2022-03-11T08:15:50.808" v="7393"/>
          <ac:picMkLst>
            <pc:docMk/>
            <pc:sldMk cId="3493746269" sldId="414"/>
            <ac:picMk id="4" creationId="{FB7642EB-0FBF-4DE8-90E0-BB91591F7C1F}"/>
          </ac:picMkLst>
        </pc:picChg>
      </pc:sldChg>
      <pc:sldChg chg="addSp delSp modSp mod modNotesTx">
        <pc:chgData name="Richard Ball" userId="c2c6c2dd-6ddc-437e-8cdd-d7a74390accc" providerId="ADAL" clId="{960A0ADE-2D01-42E0-8F12-CCF9DA80DC1B}" dt="2022-03-11T11:11:57.960" v="7951" actId="20577"/>
        <pc:sldMkLst>
          <pc:docMk/>
          <pc:sldMk cId="2637924966" sldId="415"/>
        </pc:sldMkLst>
        <pc:spChg chg="mod">
          <ac:chgData name="Richard Ball" userId="c2c6c2dd-6ddc-437e-8cdd-d7a74390accc" providerId="ADAL" clId="{960A0ADE-2D01-42E0-8F12-CCF9DA80DC1B}" dt="2022-03-11T11:11:57.960" v="7951" actId="20577"/>
          <ac:spMkLst>
            <pc:docMk/>
            <pc:sldMk cId="2637924966" sldId="415"/>
            <ac:spMk id="2" creationId="{04B22196-64CE-42EB-9C8A-431750401419}"/>
          </ac:spMkLst>
        </pc:spChg>
        <pc:spChg chg="mod">
          <ac:chgData name="Richard Ball" userId="c2c6c2dd-6ddc-437e-8cdd-d7a74390accc" providerId="ADAL" clId="{960A0ADE-2D01-42E0-8F12-CCF9DA80DC1B}" dt="2022-03-11T11:11:52.010" v="7939" actId="20577"/>
          <ac:spMkLst>
            <pc:docMk/>
            <pc:sldMk cId="2637924966" sldId="415"/>
            <ac:spMk id="3" creationId="{9CD1923E-9B25-4224-B9F0-9024E3A30BB6}"/>
          </ac:spMkLst>
        </pc:spChg>
        <pc:picChg chg="mod">
          <ac:chgData name="Richard Ball" userId="c2c6c2dd-6ddc-437e-8cdd-d7a74390accc" providerId="ADAL" clId="{960A0ADE-2D01-42E0-8F12-CCF9DA80DC1B}" dt="2022-03-04T07:53:38.293" v="5184" actId="14100"/>
          <ac:picMkLst>
            <pc:docMk/>
            <pc:sldMk cId="2637924966" sldId="415"/>
            <ac:picMk id="1026" creationId="{9216C4CC-B74D-45CD-BB6A-5C2FD3E69A06}"/>
          </ac:picMkLst>
        </pc:picChg>
        <pc:inkChg chg="add del">
          <ac:chgData name="Richard Ball" userId="c2c6c2dd-6ddc-437e-8cdd-d7a74390accc" providerId="ADAL" clId="{960A0ADE-2D01-42E0-8F12-CCF9DA80DC1B}" dt="2022-03-11T11:11:50.095" v="7938" actId="478"/>
          <ac:inkMkLst>
            <pc:docMk/>
            <pc:sldMk cId="2637924966" sldId="415"/>
            <ac:inkMk id="4" creationId="{1F9445B2-FF1A-4B6F-9192-DACACFB41804}"/>
          </ac:inkMkLst>
        </pc:inkChg>
      </pc:sldChg>
      <pc:sldChg chg="new del">
        <pc:chgData name="Richard Ball" userId="c2c6c2dd-6ddc-437e-8cdd-d7a74390accc" providerId="ADAL" clId="{960A0ADE-2D01-42E0-8F12-CCF9DA80DC1B}" dt="2022-03-04T07:45:09.477" v="4419" actId="47"/>
        <pc:sldMkLst>
          <pc:docMk/>
          <pc:sldMk cId="2682102164" sldId="415"/>
        </pc:sldMkLst>
      </pc:sldChg>
      <pc:sldChg chg="modSp add mod">
        <pc:chgData name="Richard Ball" userId="c2c6c2dd-6ddc-437e-8cdd-d7a74390accc" providerId="ADAL" clId="{960A0ADE-2D01-42E0-8F12-CCF9DA80DC1B}" dt="2022-03-04T07:54:57.862" v="5296" actId="20577"/>
        <pc:sldMkLst>
          <pc:docMk/>
          <pc:sldMk cId="587242080" sldId="416"/>
        </pc:sldMkLst>
        <pc:spChg chg="mod">
          <ac:chgData name="Richard Ball" userId="c2c6c2dd-6ddc-437e-8cdd-d7a74390accc" providerId="ADAL" clId="{960A0ADE-2D01-42E0-8F12-CCF9DA80DC1B}" dt="2022-03-04T07:54:29.923" v="5220" actId="5793"/>
          <ac:spMkLst>
            <pc:docMk/>
            <pc:sldMk cId="587242080" sldId="416"/>
            <ac:spMk id="7" creationId="{661AAA52-F1B3-4FF2-908F-344FFAEDCD9D}"/>
          </ac:spMkLst>
        </pc:spChg>
        <pc:spChg chg="mod">
          <ac:chgData name="Richard Ball" userId="c2c6c2dd-6ddc-437e-8cdd-d7a74390accc" providerId="ADAL" clId="{960A0ADE-2D01-42E0-8F12-CCF9DA80DC1B}" dt="2022-03-04T07:54:57.862" v="5296" actId="20577"/>
          <ac:spMkLst>
            <pc:docMk/>
            <pc:sldMk cId="587242080" sldId="416"/>
            <ac:spMk id="9221" creationId="{1754420F-4A27-4A71-A648-426F42D8E8B5}"/>
          </ac:spMkLst>
        </pc:spChg>
        <pc:spChg chg="mod">
          <ac:chgData name="Richard Ball" userId="c2c6c2dd-6ddc-437e-8cdd-d7a74390accc" providerId="ADAL" clId="{960A0ADE-2D01-42E0-8F12-CCF9DA80DC1B}" dt="2022-03-04T07:54:20.423" v="5200" actId="20577"/>
          <ac:spMkLst>
            <pc:docMk/>
            <pc:sldMk cId="587242080" sldId="416"/>
            <ac:spMk id="10246" creationId="{D28AB79D-0F72-4328-BBC1-006A5F9C65BF}"/>
          </ac:spMkLst>
        </pc:spChg>
        <pc:spChg chg="mod">
          <ac:chgData name="Richard Ball" userId="c2c6c2dd-6ddc-437e-8cdd-d7a74390accc" providerId="ADAL" clId="{960A0ADE-2D01-42E0-8F12-CCF9DA80DC1B}" dt="2022-03-04T07:54:46.845" v="5255" actId="20577"/>
          <ac:spMkLst>
            <pc:docMk/>
            <pc:sldMk cId="587242080" sldId="416"/>
            <ac:spMk id="21509" creationId="{23F6AAF6-3B85-477A-A15E-C060A26F0AA3}"/>
          </ac:spMkLst>
        </pc:spChg>
      </pc:sldChg>
      <pc:sldChg chg="add ord">
        <pc:chgData name="Richard Ball" userId="c2c6c2dd-6ddc-437e-8cdd-d7a74390accc" providerId="ADAL" clId="{960A0ADE-2D01-42E0-8F12-CCF9DA80DC1B}" dt="2022-03-04T07:54:39.439" v="5225"/>
        <pc:sldMkLst>
          <pc:docMk/>
          <pc:sldMk cId="1159507221" sldId="417"/>
        </pc:sldMkLst>
      </pc:sldChg>
      <pc:sldChg chg="delSp modSp new add del mod">
        <pc:chgData name="Richard Ball" userId="c2c6c2dd-6ddc-437e-8cdd-d7a74390accc" providerId="ADAL" clId="{960A0ADE-2D01-42E0-8F12-CCF9DA80DC1B}" dt="2022-03-04T09:04:33.278" v="6778" actId="47"/>
        <pc:sldMkLst>
          <pc:docMk/>
          <pc:sldMk cId="3893883505" sldId="418"/>
        </pc:sldMkLst>
        <pc:spChg chg="del mod">
          <ac:chgData name="Richard Ball" userId="c2c6c2dd-6ddc-437e-8cdd-d7a74390accc" providerId="ADAL" clId="{960A0ADE-2D01-42E0-8F12-CCF9DA80DC1B}" dt="2022-03-04T08:09:51.692" v="5422" actId="478"/>
          <ac:spMkLst>
            <pc:docMk/>
            <pc:sldMk cId="3893883505" sldId="418"/>
            <ac:spMk id="2" creationId="{B583D314-A203-48E6-9F96-7E3C15B2F6AF}"/>
          </ac:spMkLst>
        </pc:spChg>
        <pc:spChg chg="del">
          <ac:chgData name="Richard Ball" userId="c2c6c2dd-6ddc-437e-8cdd-d7a74390accc" providerId="ADAL" clId="{960A0ADE-2D01-42E0-8F12-CCF9DA80DC1B}" dt="2022-03-04T08:09:51.692" v="5422" actId="478"/>
          <ac:spMkLst>
            <pc:docMk/>
            <pc:sldMk cId="3893883505" sldId="418"/>
            <ac:spMk id="3" creationId="{A08E3152-F7F1-44D2-9C17-A606956AD54D}"/>
          </ac:spMkLst>
        </pc:spChg>
      </pc:sldChg>
      <pc:sldChg chg="addSp delSp modSp add mod modNotes">
        <pc:chgData name="Richard Ball" userId="c2c6c2dd-6ddc-437e-8cdd-d7a74390accc" providerId="ADAL" clId="{960A0ADE-2D01-42E0-8F12-CCF9DA80DC1B}" dt="2022-03-11T08:15:50.875" v="7398"/>
        <pc:sldMkLst>
          <pc:docMk/>
          <pc:sldMk cId="1298409624" sldId="419"/>
        </pc:sldMkLst>
        <pc:picChg chg="add del mod replST">
          <ac:chgData name="Richard Ball" userId="c2c6c2dd-6ddc-437e-8cdd-d7a74390accc" providerId="ADAL" clId="{960A0ADE-2D01-42E0-8F12-CCF9DA80DC1B}" dt="2022-03-11T08:15:50.860" v="7395"/>
          <ac:picMkLst>
            <pc:docMk/>
            <pc:sldMk cId="1298409624" sldId="419"/>
            <ac:picMk id="3" creationId="{8748AE53-218C-4193-AEC1-69C6919FDF7B}"/>
          </ac:picMkLst>
        </pc:picChg>
        <pc:picChg chg="add mod replST">
          <ac:chgData name="Richard Ball" userId="c2c6c2dd-6ddc-437e-8cdd-d7a74390accc" providerId="ADAL" clId="{960A0ADE-2D01-42E0-8F12-CCF9DA80DC1B}" dt="2022-03-11T08:15:50.875" v="7398"/>
          <ac:picMkLst>
            <pc:docMk/>
            <pc:sldMk cId="1298409624" sldId="419"/>
            <ac:picMk id="4" creationId="{6DF8F614-81C4-4D62-8357-0CE676B32E88}"/>
          </ac:picMkLst>
        </pc:picChg>
      </pc:sldChg>
      <pc:sldChg chg="addSp modSp new mod modAnim">
        <pc:chgData name="Richard Ball" userId="c2c6c2dd-6ddc-437e-8cdd-d7a74390accc" providerId="ADAL" clId="{960A0ADE-2D01-42E0-8F12-CCF9DA80DC1B}" dt="2022-03-04T08:56:11.671" v="6584" actId="113"/>
        <pc:sldMkLst>
          <pc:docMk/>
          <pc:sldMk cId="2927829868" sldId="420"/>
        </pc:sldMkLst>
        <pc:spChg chg="add mod">
          <ac:chgData name="Richard Ball" userId="c2c6c2dd-6ddc-437e-8cdd-d7a74390accc" providerId="ADAL" clId="{960A0ADE-2D01-42E0-8F12-CCF9DA80DC1B}" dt="2022-03-04T08:56:11.671" v="6584" actId="113"/>
          <ac:spMkLst>
            <pc:docMk/>
            <pc:sldMk cId="2927829868" sldId="420"/>
            <ac:spMk id="2" creationId="{23176BCF-E35E-4434-81F3-D18CCEB767CA}"/>
          </ac:spMkLst>
        </pc:spChg>
        <pc:spChg chg="add mod">
          <ac:chgData name="Richard Ball" userId="c2c6c2dd-6ddc-437e-8cdd-d7a74390accc" providerId="ADAL" clId="{960A0ADE-2D01-42E0-8F12-CCF9DA80DC1B}" dt="2022-03-04T08:17:30.849" v="5930" actId="1076"/>
          <ac:spMkLst>
            <pc:docMk/>
            <pc:sldMk cId="2927829868" sldId="420"/>
            <ac:spMk id="3" creationId="{6EA89C8E-3F42-4139-8D28-FF0FC09FA192}"/>
          </ac:spMkLst>
        </pc:spChg>
        <pc:spChg chg="add mod">
          <ac:chgData name="Richard Ball" userId="c2c6c2dd-6ddc-437e-8cdd-d7a74390accc" providerId="ADAL" clId="{960A0ADE-2D01-42E0-8F12-CCF9DA80DC1B}" dt="2022-03-04T08:17:28.299" v="5929" actId="1076"/>
          <ac:spMkLst>
            <pc:docMk/>
            <pc:sldMk cId="2927829868" sldId="420"/>
            <ac:spMk id="4" creationId="{57CDF414-92DE-4374-8833-2BA38110A2FD}"/>
          </ac:spMkLst>
        </pc:spChg>
        <pc:spChg chg="add mod">
          <ac:chgData name="Richard Ball" userId="c2c6c2dd-6ddc-437e-8cdd-d7a74390accc" providerId="ADAL" clId="{960A0ADE-2D01-42E0-8F12-CCF9DA80DC1B}" dt="2022-03-04T08:17:25.569" v="5928" actId="1076"/>
          <ac:spMkLst>
            <pc:docMk/>
            <pc:sldMk cId="2927829868" sldId="420"/>
            <ac:spMk id="5" creationId="{159C3F5C-19DD-476A-B8AE-C25A1EB4811D}"/>
          </ac:spMkLst>
        </pc:spChg>
        <pc:spChg chg="add mod">
          <ac:chgData name="Richard Ball" userId="c2c6c2dd-6ddc-437e-8cdd-d7a74390accc" providerId="ADAL" clId="{960A0ADE-2D01-42E0-8F12-CCF9DA80DC1B}" dt="2022-03-04T08:17:22.980" v="5927" actId="1076"/>
          <ac:spMkLst>
            <pc:docMk/>
            <pc:sldMk cId="2927829868" sldId="420"/>
            <ac:spMk id="6" creationId="{F89DDDAA-83FC-498A-A2E6-47619C0CE10F}"/>
          </ac:spMkLst>
        </pc:spChg>
        <pc:spChg chg="add mod">
          <ac:chgData name="Richard Ball" userId="c2c6c2dd-6ddc-437e-8cdd-d7a74390accc" providerId="ADAL" clId="{960A0ADE-2D01-42E0-8F12-CCF9DA80DC1B}" dt="2022-03-04T08:18:42.033" v="6078" actId="1076"/>
          <ac:spMkLst>
            <pc:docMk/>
            <pc:sldMk cId="2927829868" sldId="420"/>
            <ac:spMk id="7" creationId="{A8FD0EF9-4708-41FA-8D9D-9D6B0189E2E8}"/>
          </ac:spMkLst>
        </pc:spChg>
      </pc:sldChg>
      <pc:sldChg chg="addSp delSp modSp new mod modAnim">
        <pc:chgData name="Richard Ball" userId="c2c6c2dd-6ddc-437e-8cdd-d7a74390accc" providerId="ADAL" clId="{960A0ADE-2D01-42E0-8F12-CCF9DA80DC1B}" dt="2022-03-11T11:21:41.997" v="7959" actId="14100"/>
        <pc:sldMkLst>
          <pc:docMk/>
          <pc:sldMk cId="3001794677" sldId="421"/>
        </pc:sldMkLst>
        <pc:spChg chg="add mod">
          <ac:chgData name="Richard Ball" userId="c2c6c2dd-6ddc-437e-8cdd-d7a74390accc" providerId="ADAL" clId="{960A0ADE-2D01-42E0-8F12-CCF9DA80DC1B}" dt="2022-03-11T11:21:41.997" v="7959" actId="14100"/>
          <ac:spMkLst>
            <pc:docMk/>
            <pc:sldMk cId="3001794677" sldId="421"/>
            <ac:spMk id="2" creationId="{34514D34-DB0C-478F-9959-3524A468F6D0}"/>
          </ac:spMkLst>
        </pc:spChg>
        <pc:picChg chg="add mod modCrop">
          <ac:chgData name="Richard Ball" userId="c2c6c2dd-6ddc-437e-8cdd-d7a74390accc" providerId="ADAL" clId="{960A0ADE-2D01-42E0-8F12-CCF9DA80DC1B}" dt="2022-03-04T08:35:21.924" v="6446" actId="14100"/>
          <ac:picMkLst>
            <pc:docMk/>
            <pc:sldMk cId="3001794677" sldId="421"/>
            <ac:picMk id="4" creationId="{14F443A5-18D3-432B-9BA7-8F2D05ED2A93}"/>
          </ac:picMkLst>
        </pc:picChg>
        <pc:picChg chg="add del mod">
          <ac:chgData name="Richard Ball" userId="c2c6c2dd-6ddc-437e-8cdd-d7a74390accc" providerId="ADAL" clId="{960A0ADE-2D01-42E0-8F12-CCF9DA80DC1B}" dt="2022-03-04T08:34:08.904" v="6413" actId="478"/>
          <ac:picMkLst>
            <pc:docMk/>
            <pc:sldMk cId="3001794677" sldId="421"/>
            <ac:picMk id="2050" creationId="{02ACF23B-EF7C-4340-8B27-D998E97FFA27}"/>
          </ac:picMkLst>
        </pc:picChg>
        <pc:picChg chg="add mod">
          <ac:chgData name="Richard Ball" userId="c2c6c2dd-6ddc-437e-8cdd-d7a74390accc" providerId="ADAL" clId="{960A0ADE-2D01-42E0-8F12-CCF9DA80DC1B}" dt="2022-03-04T08:35:36.674" v="6449" actId="1076"/>
          <ac:picMkLst>
            <pc:docMk/>
            <pc:sldMk cId="3001794677" sldId="421"/>
            <ac:picMk id="2052" creationId="{91B927FC-1E9C-4715-974C-C97BC67480F7}"/>
          </ac:picMkLst>
        </pc:picChg>
      </pc:sldChg>
      <pc:sldChg chg="delSp modSp add mod">
        <pc:chgData name="Richard Ball" userId="c2c6c2dd-6ddc-437e-8cdd-d7a74390accc" providerId="ADAL" clId="{960A0ADE-2D01-42E0-8F12-CCF9DA80DC1B}" dt="2022-03-04T09:00:24.051" v="6603" actId="13926"/>
        <pc:sldMkLst>
          <pc:docMk/>
          <pc:sldMk cId="1040993218" sldId="422"/>
        </pc:sldMkLst>
        <pc:spChg chg="mod">
          <ac:chgData name="Richard Ball" userId="c2c6c2dd-6ddc-437e-8cdd-d7a74390accc" providerId="ADAL" clId="{960A0ADE-2D01-42E0-8F12-CCF9DA80DC1B}" dt="2022-03-04T09:00:24.051" v="6603" actId="13926"/>
          <ac:spMkLst>
            <pc:docMk/>
            <pc:sldMk cId="1040993218" sldId="422"/>
            <ac:spMk id="2" creationId="{23176BCF-E35E-4434-81F3-D18CCEB767CA}"/>
          </ac:spMkLst>
        </pc:spChg>
        <pc:spChg chg="del mod">
          <ac:chgData name="Richard Ball" userId="c2c6c2dd-6ddc-437e-8cdd-d7a74390accc" providerId="ADAL" clId="{960A0ADE-2D01-42E0-8F12-CCF9DA80DC1B}" dt="2022-03-04T08:59:49.230" v="6597" actId="478"/>
          <ac:spMkLst>
            <pc:docMk/>
            <pc:sldMk cId="1040993218" sldId="422"/>
            <ac:spMk id="7" creationId="{A8FD0EF9-4708-41FA-8D9D-9D6B0189E2E8}"/>
          </ac:spMkLst>
        </pc:spChg>
      </pc:sldChg>
      <pc:sldChg chg="new del">
        <pc:chgData name="Richard Ball" userId="c2c6c2dd-6ddc-437e-8cdd-d7a74390accc" providerId="ADAL" clId="{960A0ADE-2D01-42E0-8F12-CCF9DA80DC1B}" dt="2022-03-04T08:24:07.856" v="6094" actId="47"/>
        <pc:sldMkLst>
          <pc:docMk/>
          <pc:sldMk cId="2980869652" sldId="422"/>
        </pc:sldMkLst>
      </pc:sldChg>
      <pc:sldChg chg="addSp delSp modSp add mod modNotes">
        <pc:chgData name="Richard Ball" userId="c2c6c2dd-6ddc-437e-8cdd-d7a74390accc" providerId="ADAL" clId="{960A0ADE-2D01-42E0-8F12-CCF9DA80DC1B}" dt="2022-03-11T08:15:51.021" v="7403"/>
        <pc:sldMkLst>
          <pc:docMk/>
          <pc:sldMk cId="2578319657" sldId="423"/>
        </pc:sldMkLst>
        <pc:picChg chg="add del mod replST">
          <ac:chgData name="Richard Ball" userId="c2c6c2dd-6ddc-437e-8cdd-d7a74390accc" providerId="ADAL" clId="{960A0ADE-2D01-42E0-8F12-CCF9DA80DC1B}" dt="2022-03-11T08:15:51.006" v="7400"/>
          <ac:picMkLst>
            <pc:docMk/>
            <pc:sldMk cId="2578319657" sldId="423"/>
            <ac:picMk id="3" creationId="{8A8767C8-4C9B-4B67-B7CD-35C5C7081127}"/>
          </ac:picMkLst>
        </pc:picChg>
        <pc:picChg chg="add mod replST">
          <ac:chgData name="Richard Ball" userId="c2c6c2dd-6ddc-437e-8cdd-d7a74390accc" providerId="ADAL" clId="{960A0ADE-2D01-42E0-8F12-CCF9DA80DC1B}" dt="2022-03-11T08:15:51.021" v="7403"/>
          <ac:picMkLst>
            <pc:docMk/>
            <pc:sldMk cId="2578319657" sldId="423"/>
            <ac:picMk id="4" creationId="{52DD1B27-7731-4210-9EF4-332D6143C16A}"/>
          </ac:picMkLst>
        </pc:picChg>
      </pc:sldChg>
      <pc:sldChg chg="addSp modSp new add del mod ord modAnim">
        <pc:chgData name="Richard Ball" userId="c2c6c2dd-6ddc-437e-8cdd-d7a74390accc" providerId="ADAL" clId="{960A0ADE-2D01-42E0-8F12-CCF9DA80DC1B}" dt="2022-03-04T09:04:31.925" v="6777" actId="47"/>
        <pc:sldMkLst>
          <pc:docMk/>
          <pc:sldMk cId="1245359530" sldId="424"/>
        </pc:sldMkLst>
        <pc:picChg chg="add mod modCrop">
          <ac:chgData name="Richard Ball" userId="c2c6c2dd-6ddc-437e-8cdd-d7a74390accc" providerId="ADAL" clId="{960A0ADE-2D01-42E0-8F12-CCF9DA80DC1B}" dt="2022-03-04T09:04:29.634" v="6776" actId="1076"/>
          <ac:picMkLst>
            <pc:docMk/>
            <pc:sldMk cId="1245359530" sldId="424"/>
            <ac:picMk id="2" creationId="{F981DE66-B1F6-4B0B-9796-488BD1F0875E}"/>
          </ac:picMkLst>
        </pc:picChg>
      </pc:sldChg>
      <pc:sldChg chg="modSp del mod modShow">
        <pc:chgData name="Richard Ball" userId="c2c6c2dd-6ddc-437e-8cdd-d7a74390accc" providerId="ADAL" clId="{960A0ADE-2D01-42E0-8F12-CCF9DA80DC1B}" dt="2022-03-11T08:21:54.015" v="7893" actId="47"/>
        <pc:sldMkLst>
          <pc:docMk/>
          <pc:sldMk cId="2980336168" sldId="424"/>
        </pc:sldMkLst>
        <pc:picChg chg="mod">
          <ac:chgData name="Richard Ball" userId="c2c6c2dd-6ddc-437e-8cdd-d7a74390accc" providerId="ADAL" clId="{960A0ADE-2D01-42E0-8F12-CCF9DA80DC1B}" dt="2022-03-11T08:19:28.049" v="7591" actId="1076"/>
          <ac:picMkLst>
            <pc:docMk/>
            <pc:sldMk cId="2980336168" sldId="424"/>
            <ac:picMk id="2" creationId="{F981DE66-B1F6-4B0B-9796-488BD1F0875E}"/>
          </ac:picMkLst>
        </pc:picChg>
      </pc:sldChg>
      <pc:sldChg chg="del">
        <pc:chgData name="Richard Ball" userId="c2c6c2dd-6ddc-437e-8cdd-d7a74390accc" providerId="ADAL" clId="{960A0ADE-2D01-42E0-8F12-CCF9DA80DC1B}" dt="2022-03-04T09:04:25.915" v="6773"/>
        <pc:sldMkLst>
          <pc:docMk/>
          <pc:sldMk cId="2815242254" sldId="425"/>
        </pc:sldMkLst>
      </pc:sldChg>
      <pc:sldChg chg="addSp modSp add mod">
        <pc:chgData name="Richard Ball" userId="c2c6c2dd-6ddc-437e-8cdd-d7a74390accc" providerId="ADAL" clId="{960A0ADE-2D01-42E0-8F12-CCF9DA80DC1B}" dt="2022-03-11T11:11:29.462" v="7933"/>
        <pc:sldMkLst>
          <pc:docMk/>
          <pc:sldMk cId="3959799925" sldId="425"/>
        </pc:sldMkLst>
        <pc:spChg chg="mod">
          <ac:chgData name="Richard Ball" userId="c2c6c2dd-6ddc-437e-8cdd-d7a74390accc" providerId="ADAL" clId="{960A0ADE-2D01-42E0-8F12-CCF9DA80DC1B}" dt="2022-03-11T07:51:53.742" v="7120" actId="13926"/>
          <ac:spMkLst>
            <pc:docMk/>
            <pc:sldMk cId="3959799925" sldId="425"/>
            <ac:spMk id="3" creationId="{9CD1923E-9B25-4224-B9F0-9024E3A30BB6}"/>
          </ac:spMkLst>
        </pc:spChg>
        <pc:inkChg chg="add">
          <ac:chgData name="Richard Ball" userId="c2c6c2dd-6ddc-437e-8cdd-d7a74390accc" providerId="ADAL" clId="{960A0ADE-2D01-42E0-8F12-CCF9DA80DC1B}" dt="2022-03-11T11:11:29.462" v="7933"/>
          <ac:inkMkLst>
            <pc:docMk/>
            <pc:sldMk cId="3959799925" sldId="425"/>
            <ac:inkMk id="4" creationId="{EDDB9D76-CEE2-48D4-A2D2-09A4EEEA0709}"/>
          </ac:inkMkLst>
        </pc:inkChg>
      </pc:sldChg>
      <pc:sldChg chg="addSp modSp add mod">
        <pc:chgData name="Richard Ball" userId="c2c6c2dd-6ddc-437e-8cdd-d7a74390accc" providerId="ADAL" clId="{960A0ADE-2D01-42E0-8F12-CCF9DA80DC1B}" dt="2022-03-11T11:11:29.462" v="7933"/>
        <pc:sldMkLst>
          <pc:docMk/>
          <pc:sldMk cId="701647161" sldId="426"/>
        </pc:sldMkLst>
        <pc:spChg chg="mod">
          <ac:chgData name="Richard Ball" userId="c2c6c2dd-6ddc-437e-8cdd-d7a74390accc" providerId="ADAL" clId="{960A0ADE-2D01-42E0-8F12-CCF9DA80DC1B}" dt="2022-03-11T07:56:04.040" v="7367" actId="13926"/>
          <ac:spMkLst>
            <pc:docMk/>
            <pc:sldMk cId="701647161" sldId="426"/>
            <ac:spMk id="3" creationId="{9CD1923E-9B25-4224-B9F0-9024E3A30BB6}"/>
          </ac:spMkLst>
        </pc:spChg>
        <pc:inkChg chg="add">
          <ac:chgData name="Richard Ball" userId="c2c6c2dd-6ddc-437e-8cdd-d7a74390accc" providerId="ADAL" clId="{960A0ADE-2D01-42E0-8F12-CCF9DA80DC1B}" dt="2022-03-11T11:11:29.462" v="7933"/>
          <ac:inkMkLst>
            <pc:docMk/>
            <pc:sldMk cId="701647161" sldId="426"/>
            <ac:inkMk id="4" creationId="{72B81290-8339-430A-BF93-427C277955A8}"/>
          </ac:inkMkLst>
        </pc:inkChg>
      </pc:sldChg>
      <pc:sldChg chg="addSp delSp modSp add mod ord modAnim">
        <pc:chgData name="Richard Ball" userId="c2c6c2dd-6ddc-437e-8cdd-d7a74390accc" providerId="ADAL" clId="{960A0ADE-2D01-42E0-8F12-CCF9DA80DC1B}" dt="2022-03-11T08:18:39.910" v="7588" actId="1076"/>
        <pc:sldMkLst>
          <pc:docMk/>
          <pc:sldMk cId="3866107703" sldId="427"/>
        </pc:sldMkLst>
        <pc:spChg chg="mod">
          <ac:chgData name="Richard Ball" userId="c2c6c2dd-6ddc-437e-8cdd-d7a74390accc" providerId="ADAL" clId="{960A0ADE-2D01-42E0-8F12-CCF9DA80DC1B}" dt="2022-03-11T08:17:07.724" v="7407" actId="20577"/>
          <ac:spMkLst>
            <pc:docMk/>
            <pc:sldMk cId="3866107703" sldId="427"/>
            <ac:spMk id="2" creationId="{34514D34-DB0C-478F-9959-3524A468F6D0}"/>
          </ac:spMkLst>
        </pc:spChg>
        <pc:spChg chg="add mod">
          <ac:chgData name="Richard Ball" userId="c2c6c2dd-6ddc-437e-8cdd-d7a74390accc" providerId="ADAL" clId="{960A0ADE-2D01-42E0-8F12-CCF9DA80DC1B}" dt="2022-03-11T08:18:39.910" v="7588" actId="1076"/>
          <ac:spMkLst>
            <pc:docMk/>
            <pc:sldMk cId="3866107703" sldId="427"/>
            <ac:spMk id="5" creationId="{A3EB5BE5-71B9-4976-90A6-B4FC273ED544}"/>
          </ac:spMkLst>
        </pc:spChg>
        <pc:spChg chg="add del mod">
          <ac:chgData name="Richard Ball" userId="c2c6c2dd-6ddc-437e-8cdd-d7a74390accc" providerId="ADAL" clId="{960A0ADE-2D01-42E0-8F12-CCF9DA80DC1B}" dt="2022-03-11T08:18:18.414" v="7576" actId="478"/>
          <ac:spMkLst>
            <pc:docMk/>
            <pc:sldMk cId="3866107703" sldId="427"/>
            <ac:spMk id="6" creationId="{2AE10A8F-70EB-4298-B7B0-9D19C101AD92}"/>
          </ac:spMkLst>
        </pc:spChg>
      </pc:sldChg>
      <pc:sldChg chg="addSp modSp new mod modAnim">
        <pc:chgData name="Richard Ball" userId="c2c6c2dd-6ddc-437e-8cdd-d7a74390accc" providerId="ADAL" clId="{960A0ADE-2D01-42E0-8F12-CCF9DA80DC1B}" dt="2022-03-11T08:21:59.289" v="7895"/>
        <pc:sldMkLst>
          <pc:docMk/>
          <pc:sldMk cId="2061556968" sldId="428"/>
        </pc:sldMkLst>
        <pc:spChg chg="add mod">
          <ac:chgData name="Richard Ball" userId="c2c6c2dd-6ddc-437e-8cdd-d7a74390accc" providerId="ADAL" clId="{960A0ADE-2D01-42E0-8F12-CCF9DA80DC1B}" dt="2022-03-11T08:21:46.757" v="7892" actId="20577"/>
          <ac:spMkLst>
            <pc:docMk/>
            <pc:sldMk cId="2061556968" sldId="428"/>
            <ac:spMk id="2" creationId="{706A9208-1077-4D78-A232-FD65D63674B4}"/>
          </ac:spMkLst>
        </pc:spChg>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5" units="cm"/>
          <inkml:channel name="T" type="integer" max="2.14748E9" units="dev"/>
        </inkml:traceFormat>
        <inkml:channelProperties>
          <inkml:channelProperty channel="X" name="resolution" value="198.56381" units="1/cm"/>
          <inkml:channelProperty channel="Y" name="resolution" value="352.97858" units="1/cm"/>
          <inkml:channelProperty channel="F" name="resolution" value="0.16159" units="1/cm"/>
          <inkml:channelProperty channel="T" name="resolution" value="1" units="1/dev"/>
        </inkml:channelProperties>
      </inkml:inkSource>
      <inkml:timestamp xml:id="ts0" timeString="2022-03-11T11:02:48.983"/>
    </inkml:context>
    <inkml:brush xml:id="br0">
      <inkml:brushProperty name="width" value="0.05292" units="cm"/>
      <inkml:brushProperty name="height" value="0.05292" units="cm"/>
      <inkml:brushProperty name="color" value="#FF0000"/>
    </inkml:brush>
  </inkml:definitions>
  <inkml:trace contextRef="#ctx0" brushRef="#br0">5824 8933 15 0,'17'-11'0'0,"-17"11"0"15,52-30 0 1,31-6 0-16,8 7 0 15,-91 29 0 1,89-21 0-16,-1 3 0 16,-88 18 0-1,83-6 0-15,-3 12 0 16,-80-6 0 0,81 19 0-16,-81-19 0 15,89 31 0 1,-89-31 0-1,97 45 0-15,0 14 0 16,-15 5 0 0,-17 1 0-16,-11 3 0 15,-14 1 0 1,-6 2 0-16,1 3 0 16,-9 1 0-1,-7 3 0-15,-2 4 0 16,-6-1 0-1,-10 0 0-15,-5 2 0 16,-5-3 0 0,-10-4 0-16,-4-5 0 15,23-71 0 1,-36 73 0-16,-12 7 0 16,48-80 0-1,-66 75 0-15,66-75 0 16,-89 69 0-1,-20-7 0-15,109-62 0 16,-112 53 0 0,-8-12 0-16,7-13 0 15,17-18 0 1,8-9 0-16,5-9 0 16,6-6 0-1,1-3 0-15,2-7 0 16,-1-9 0-1,-5-12 0-15,2-11 0 16,4-9 0 0,7-8 0-16,10-9 0 15,5-6 0 1,8 1 0 0,6-6 0-16,7-2 0 15,8-6 0 1,10-1 0-16,12-4 0 15,16 3 0 1,12 3 0-16,19 2 0 16,24 7 0-1,13 8 0-15,10 8 0 16,8 9 0 0,7 17 0-16,7 22 0 15,12 16 0-15,-127 11 0 16</inkml:trace>
  <inkml:trace contextRef="#ctx0" brushRef="#br0" timeOffset="1096.26">9588 9244 15 0,'0'0'0'0,"0"0"0"16,45-33 0-16,-45 33 0 15,50-39 0 1,-50 39 0-16,72-35 0 16,-72 35 0-1,82-26 0-15,-82 26 0 16,91-11 0 0,-91 11 0-1,95 11 0-15,2 17 0 16,-97-28 0-1,91 43 0-15,-91-43 0 16,92 54 0 0,1 10 0-16,-93-64 0 15,83 72 0 1,-83-72 0-16,75 88 0 16,-75-88 0-1,70 103 0-15,-10 12 0 16,-18-11 0-1,-15-10 0-15,-10-9 0 16,-8 0 0 0,-7-6 0-16,-6-1 0 15,-4 3 0 1,-6-2 0-16,-15-3 0 16,29-76 0-1,-38 73 0-15,38-73 0 16,-54 74 0-1,54-74 0 1,-79 74 0-16,-27-10 0 16,-14-24 0-16,7-28 0 15,7-24 0 1,8-19 0 0,9-16 0-16,4-20 0 15,11-22 0 1,5-22 0-16,7-18 0 15,10-14 0 1,12 1 0-16,13-1 0 16,13-2 0-1,10 12 0-15,-3 6 0 16</inkml:trace>
  <inkml:trace contextRef="#ctx0" brushRef="#br0" timeOffset="1896.21">10232 13312 15 0,'84'-28'0'16,"45"-6"0"-16,33-1 0 15,19 16 0 1,11 18 0-16,6 9 0 15,1 1 0 1,0-12 0-16,0-15 0 16,0-2 0-1,2-4 0-15,1 0 0 16,-11 5 0 0,-18 23 0-16,-19 29 0 15,-154-33 0 1</inkml:trace>
  <inkml:trace contextRef="#ctx0" brushRef="#br0" timeOffset="33596.57">12251 9660 15 0,'0'0'0'0,"0"0"0"16,0 0 0-16,0 0 0 16,50 5 0-1,-50-5 0 1,66 13 0-16,-66-13 0 16,92 15 0-1,15-7 0-15,2-6 0 16,-109-2 0-1,103-4 0-15,3-5 0 16,3-2 0 0,-8-5 0-16,-12 0 0 15,-4-3 0 1,-4-4 0-16,-2-6 0 16,1-4 0-1,5 0 0-15,5-8 0 16,3 0 0-1,-2-5 0-15,-2-1 0 16,-3-4 0 0,-4-6 0-16,-1-2 0 15,-4-2 0 1,0-4 0-16,-1-5 0 16,-4-3 0-1,-3-4 0-15,-6-1 0 16,-3-5 0-1,-1 1 0 1,-4 6 0-16,-55 76 0 16,52-74 0-1,-52 74 0-15,53-70 0 16,-53 70 0 0,0 0 0-16,0 0 0 15,0 0 0 1,0 0 0-16,0 0 0 15,0 0 0 1,45-51 0-16,-45 51 0 16,0 0 0-1,7 67 0-15,-39 38 0 16,2 15 0 0,4 5 0-16,-3-8 0 15,7-9 0 1,1-16 0-16,4-17 0 15,17-75 0 1,0 0 0 0,-16 70 0-16,16-70 0 15,0 0 0 1,0 0 0-16,-18 52 0 16</inkml:trace>
  <inkml:trace contextRef="#ctx0" brushRef="#br0" timeOffset="34356.25">14946 8277 15 0,'0'0'0'0,"0"0"0"15,0 0 0 1,0 0 0-16,0 0 0 16,0 0 0-1,0 0 0-15,0 0 0 16,-44 11 0-1,-30-7 0 1,-17-4 0-16,-5-10 0 16,2-5 0-1,4-3 0-15,4-2 0 16,4 5 0 0,4 3 0-16,78 12 0 15,-77-13 0 1,77 13 0-16,-77-11 0 15,77 11 0 1,0 0 0-16,0 0 0 16,0 0 0-1,0 0 0-15,0 0 0 16,0 0 0 0,0 0 0-16,0 0 0 15,0 0 0 1,0 0 0-16,-59-7 0 15,59 7 0 1,0 0 0-16,0 0 0 16,0 0 0-1,0 0 0-15,0 0 0 16,0 0 0 0,0 0 0-16,0 0 0 15,0 0 0 1,0 0 0-16,-30-6 0 15,30 6 0 1,0 0 0-16,0 0 0 16,0 0 0-1,0 0 0-15,0 0 0 16,0 0 0 0,0 0 0-16,0 0 0 15</inkml:trace>
  <inkml:trace contextRef="#ctx0" brushRef="#br0" timeOffset="37163.07">13183 9660 15 0,'10'22'0'0,"5"54"0"16,-3 45 0 0,6 23 0-1,9 16 0-15,1 8 0 16,0 2 0-1,-1 8 0-15,28 9 0 16,-4 5 0 0,-30-2 0-16,-4-9 0 15,3-9 0 1,2-11 0-16,2-17 0 16,-2-23 0-1,-7-25 0-15,-15-96 0 16,0 0 0-1,0 0 0-15,0 0 0 16,11 67 0 0,-11-67 0-16,9 22 0 15,2-57 0 1,7-37 0-16,9-21 0 16,6-11 0-1,1 1 0 1,2 1 0-16,-4 8 0 15,-7 9 0 1,-25 85 0-16,17-68 0 16,-17 68 0-1,0 0 0-15,21-46 0 16,-21 46 0 0,29 0 0-16,3 57 0 15,-7 32 0 1,-17 11 0-16,-14-4 0 15,6-96 0 1,-19 83 0-16,19-83 0 16,-45 73 0-1,-31-17 0-15,-19-25 0 16,-11-27 0 0,-11-31 0-16,-11-19 0 15,-11-20 0 1,5-15 0-16,134 81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8A9F7-DEAD-493F-BE6A-0204E9403B06}"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15F88-AB10-47DA-911E-67D3C547FD13}" type="slidenum">
              <a:rPr lang="en-GB" smtClean="0"/>
              <a:t>‹#›</a:t>
            </a:fld>
            <a:endParaRPr lang="en-GB"/>
          </a:p>
        </p:txBody>
      </p:sp>
    </p:spTree>
    <p:extLst>
      <p:ext uri="{BB962C8B-B14F-4D97-AF65-F5344CB8AC3E}">
        <p14:creationId xmlns:p14="http://schemas.microsoft.com/office/powerpoint/2010/main" val="136215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11111"/>
                </a:solidFill>
                <a:effectLst/>
                <a:latin typeface="Roboto" panose="02000000000000000000" pitchFamily="2" charset="0"/>
              </a:rPr>
              <a:t>Having the stronger xylem vessels in the centre</a:t>
            </a:r>
            <a:r>
              <a:rPr lang="en-GB" b="1" i="0">
                <a:solidFill>
                  <a:srgbClr val="111111"/>
                </a:solidFill>
                <a:effectLst/>
                <a:latin typeface="Roboto" panose="02000000000000000000" pitchFamily="2" charset="0"/>
              </a:rPr>
              <a:t> provides strength to the stem</a:t>
            </a:r>
            <a:r>
              <a:rPr lang="en-GB" b="0" i="0">
                <a:solidFill>
                  <a:srgbClr val="111111"/>
                </a:solidFill>
                <a:effectLst/>
                <a:latin typeface="Roboto" panose="02000000000000000000" pitchFamily="2" charset="0"/>
              </a:rPr>
              <a:t> and acts like an internal ‘scaffolding’ to support the stem and prevent it from breaking in the wind.</a:t>
            </a:r>
            <a:endParaRPr lang="en-GB"/>
          </a:p>
        </p:txBody>
      </p:sp>
      <p:sp>
        <p:nvSpPr>
          <p:cNvPr id="4" name="Slide Number Placeholder 3"/>
          <p:cNvSpPr>
            <a:spLocks noGrp="1"/>
          </p:cNvSpPr>
          <p:nvPr>
            <p:ph type="sldNum" sz="quarter" idx="5"/>
          </p:nvPr>
        </p:nvSpPr>
        <p:spPr/>
        <p:txBody>
          <a:bodyPr/>
          <a:lstStyle/>
          <a:p>
            <a:fld id="{AF0E3A18-A3EF-43BC-8805-9C810701FF8E}" type="slidenum">
              <a:rPr lang="en-GB" smtClean="0"/>
              <a:t>3</a:t>
            </a:fld>
            <a:endParaRPr lang="en-GB"/>
          </a:p>
        </p:txBody>
      </p:sp>
    </p:spTree>
    <p:extLst>
      <p:ext uri="{BB962C8B-B14F-4D97-AF65-F5344CB8AC3E}">
        <p14:creationId xmlns:p14="http://schemas.microsoft.com/office/powerpoint/2010/main" val="80289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What function does The Casparian Strip play in the movement of water when it reaches the endodermis? Explain why.
https://www.polleverywhere.com/free_text_polls/bO8wJMCGzBm8CnjLZAQeV</a:t>
            </a:r>
          </a:p>
        </p:txBody>
      </p:sp>
      <p:sp>
        <p:nvSpPr>
          <p:cNvPr id="4" name="Slide Number Placeholder 3"/>
          <p:cNvSpPr>
            <a:spLocks noGrp="1"/>
          </p:cNvSpPr>
          <p:nvPr>
            <p:ph type="sldNum" sz="quarter" idx="5"/>
          </p:nvPr>
        </p:nvSpPr>
        <p:spPr/>
        <p:txBody>
          <a:bodyPr/>
          <a:lstStyle/>
          <a:p>
            <a:fld id="{17115F88-AB10-47DA-911E-67D3C547FD13}" type="slidenum">
              <a:rPr lang="en-GB" smtClean="0"/>
              <a:t>29</a:t>
            </a:fld>
            <a:endParaRPr lang="en-GB"/>
          </a:p>
        </p:txBody>
      </p:sp>
      <p:sp>
        <p:nvSpPr>
          <p:cNvPr id="5" name="TextBox 4">
            <a:extLst>
              <a:ext uri="{FF2B5EF4-FFF2-40B4-BE49-F238E27FC236}">
                <a16:creationId xmlns:a16="http://schemas.microsoft.com/office/drawing/2014/main" id="{BE17F5CB-C024-4441-BD70-20631DD38882}"/>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41380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Robert Caspary – discovered the thickening of the cell wall and called it </a:t>
            </a:r>
            <a:r>
              <a:rPr lang="en-GB" err="1"/>
              <a:t>schulchzsyed</a:t>
            </a:r>
            <a:r>
              <a:rPr lang="en-GB"/>
              <a:t> – then later called </a:t>
            </a:r>
            <a:r>
              <a:rPr lang="en-GB" err="1"/>
              <a:t>caspey</a:t>
            </a:r>
            <a:r>
              <a:rPr lang="en-GB"/>
              <a:t> strip – then Caspian strip later on</a:t>
            </a:r>
          </a:p>
        </p:txBody>
      </p:sp>
      <p:sp>
        <p:nvSpPr>
          <p:cNvPr id="4" name="Slide Number Placeholder 3"/>
          <p:cNvSpPr>
            <a:spLocks noGrp="1"/>
          </p:cNvSpPr>
          <p:nvPr>
            <p:ph type="sldNum" sz="quarter" idx="5"/>
          </p:nvPr>
        </p:nvSpPr>
        <p:spPr/>
        <p:txBody>
          <a:bodyPr/>
          <a:lstStyle/>
          <a:p>
            <a:fld id="{17115F88-AB10-47DA-911E-67D3C547FD13}" type="slidenum">
              <a:rPr lang="en-GB" smtClean="0"/>
              <a:t>30</a:t>
            </a:fld>
            <a:endParaRPr lang="en-GB"/>
          </a:p>
        </p:txBody>
      </p:sp>
    </p:spTree>
    <p:extLst>
      <p:ext uri="{BB962C8B-B14F-4D97-AF65-F5344CB8AC3E}">
        <p14:creationId xmlns:p14="http://schemas.microsoft.com/office/powerpoint/2010/main" val="417807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Compare the water potential in the endodermal cells to the xylem.
https://www.polleverywhere.com/discourses/ZUx0rAVvZQARMXscLUGpK</a:t>
            </a:r>
          </a:p>
        </p:txBody>
      </p:sp>
      <p:sp>
        <p:nvSpPr>
          <p:cNvPr id="4" name="Slide Number Placeholder 3"/>
          <p:cNvSpPr>
            <a:spLocks noGrp="1"/>
          </p:cNvSpPr>
          <p:nvPr>
            <p:ph type="sldNum" sz="quarter" idx="5"/>
          </p:nvPr>
        </p:nvSpPr>
        <p:spPr/>
        <p:txBody>
          <a:bodyPr/>
          <a:lstStyle/>
          <a:p>
            <a:fld id="{17115F88-AB10-47DA-911E-67D3C547FD13}" type="slidenum">
              <a:rPr lang="en-GB" smtClean="0"/>
              <a:t>31</a:t>
            </a:fld>
            <a:endParaRPr lang="en-GB"/>
          </a:p>
        </p:txBody>
      </p:sp>
      <p:sp>
        <p:nvSpPr>
          <p:cNvPr id="5" name="TextBox 4">
            <a:extLst>
              <a:ext uri="{FF2B5EF4-FFF2-40B4-BE49-F238E27FC236}">
                <a16:creationId xmlns:a16="http://schemas.microsoft.com/office/drawing/2014/main" id="{0EF243B5-BEAB-4839-9904-78D307297127}"/>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75169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Root pressure and capillary action – minor factors</a:t>
            </a:r>
          </a:p>
          <a:p>
            <a:endParaRPr lang="en-GB"/>
          </a:p>
          <a:p>
            <a:r>
              <a:rPr lang="en-GB"/>
              <a:t>Cohesion tension the major factor </a:t>
            </a:r>
          </a:p>
        </p:txBody>
      </p:sp>
      <p:sp>
        <p:nvSpPr>
          <p:cNvPr id="4" name="Slide Number Placeholder 3"/>
          <p:cNvSpPr>
            <a:spLocks noGrp="1"/>
          </p:cNvSpPr>
          <p:nvPr>
            <p:ph type="sldNum" sz="quarter" idx="5"/>
          </p:nvPr>
        </p:nvSpPr>
        <p:spPr/>
        <p:txBody>
          <a:bodyPr/>
          <a:lstStyle/>
          <a:p>
            <a:fld id="{17115F88-AB10-47DA-911E-67D3C547FD13}" type="slidenum">
              <a:rPr lang="en-GB" smtClean="0"/>
              <a:t>39</a:t>
            </a:fld>
            <a:endParaRPr lang="en-GB"/>
          </a:p>
        </p:txBody>
      </p:sp>
    </p:spTree>
    <p:extLst>
      <p:ext uri="{BB962C8B-B14F-4D97-AF65-F5344CB8AC3E}">
        <p14:creationId xmlns:p14="http://schemas.microsoft.com/office/powerpoint/2010/main" val="236029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Suggest why the effect of temperature on root pressure is not sufficient to prove that active transport is involved in the development of root pressure
https://www.polleverywhere.com/discourses/Sf8N3qYwuwDHqfNSqF9PI</a:t>
            </a:r>
          </a:p>
        </p:txBody>
      </p:sp>
      <p:sp>
        <p:nvSpPr>
          <p:cNvPr id="4" name="Slide Number Placeholder 3"/>
          <p:cNvSpPr>
            <a:spLocks noGrp="1"/>
          </p:cNvSpPr>
          <p:nvPr>
            <p:ph type="sldNum" sz="quarter" idx="5"/>
          </p:nvPr>
        </p:nvSpPr>
        <p:spPr/>
        <p:txBody>
          <a:bodyPr/>
          <a:lstStyle/>
          <a:p>
            <a:fld id="{17115F88-AB10-47DA-911E-67D3C547FD13}" type="slidenum">
              <a:rPr lang="en-GB" smtClean="0"/>
              <a:t>44</a:t>
            </a:fld>
            <a:endParaRPr lang="en-GB"/>
          </a:p>
        </p:txBody>
      </p:sp>
      <p:sp>
        <p:nvSpPr>
          <p:cNvPr id="5" name="TextBox 4">
            <a:extLst>
              <a:ext uri="{FF2B5EF4-FFF2-40B4-BE49-F238E27FC236}">
                <a16:creationId xmlns:a16="http://schemas.microsoft.com/office/drawing/2014/main" id="{B96581FC-FD15-4BA1-AA82-29458861B94E}"/>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81093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Vascular bundles in grass!!</a:t>
            </a:r>
          </a:p>
        </p:txBody>
      </p:sp>
      <p:sp>
        <p:nvSpPr>
          <p:cNvPr id="4" name="Slide Number Placeholder 3"/>
          <p:cNvSpPr>
            <a:spLocks noGrp="1"/>
          </p:cNvSpPr>
          <p:nvPr>
            <p:ph type="sldNum" sz="quarter" idx="5"/>
          </p:nvPr>
        </p:nvSpPr>
        <p:spPr/>
        <p:txBody>
          <a:bodyPr/>
          <a:lstStyle/>
          <a:p>
            <a:fld id="{17115F88-AB10-47DA-911E-67D3C547FD13}" type="slidenum">
              <a:rPr lang="en-GB" smtClean="0"/>
              <a:t>5</a:t>
            </a:fld>
            <a:endParaRPr lang="en-GB"/>
          </a:p>
        </p:txBody>
      </p:sp>
    </p:spTree>
    <p:extLst>
      <p:ext uri="{BB962C8B-B14F-4D97-AF65-F5344CB8AC3E}">
        <p14:creationId xmlns:p14="http://schemas.microsoft.com/office/powerpoint/2010/main" val="48437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Words associated with plant transport
https://www.polleverywhere.com/free_text_polls/qYLHTlGAWuF8o8ysBpMxD</a:t>
            </a:r>
          </a:p>
        </p:txBody>
      </p:sp>
      <p:sp>
        <p:nvSpPr>
          <p:cNvPr id="4" name="Slide Number Placeholder 3"/>
          <p:cNvSpPr>
            <a:spLocks noGrp="1"/>
          </p:cNvSpPr>
          <p:nvPr>
            <p:ph type="sldNum" sz="quarter" idx="5"/>
          </p:nvPr>
        </p:nvSpPr>
        <p:spPr/>
        <p:txBody>
          <a:bodyPr/>
          <a:lstStyle/>
          <a:p>
            <a:fld id="{17115F88-AB10-47DA-911E-67D3C547FD13}" type="slidenum">
              <a:rPr lang="en-GB" smtClean="0"/>
              <a:t>7</a:t>
            </a:fld>
            <a:endParaRPr lang="en-GB"/>
          </a:p>
        </p:txBody>
      </p:sp>
      <p:sp>
        <p:nvSpPr>
          <p:cNvPr id="5" name="TextBox 4">
            <a:extLst>
              <a:ext uri="{FF2B5EF4-FFF2-40B4-BE49-F238E27FC236}">
                <a16:creationId xmlns:a16="http://schemas.microsoft.com/office/drawing/2014/main" id="{299EB215-1B16-47D9-BF1F-8695C225DAE9}"/>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94981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0E3A18-A3EF-43BC-8805-9C810701FF8E}" type="slidenum">
              <a:rPr lang="en-GB" smtClean="0"/>
              <a:t>8</a:t>
            </a:fld>
            <a:endParaRPr lang="en-GB"/>
          </a:p>
        </p:txBody>
      </p:sp>
    </p:spTree>
    <p:extLst>
      <p:ext uri="{BB962C8B-B14F-4D97-AF65-F5344CB8AC3E}">
        <p14:creationId xmlns:p14="http://schemas.microsoft.com/office/powerpoint/2010/main" val="296367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If lignin is impermeable to water how do different parts of the plants access the water being transported?
https://www.polleverywhere.com/discourses/Yo2Qy2yAZOFuIbpWXWDoM</a:t>
            </a:r>
          </a:p>
        </p:txBody>
      </p:sp>
      <p:sp>
        <p:nvSpPr>
          <p:cNvPr id="4" name="Slide Number Placeholder 3"/>
          <p:cNvSpPr>
            <a:spLocks noGrp="1"/>
          </p:cNvSpPr>
          <p:nvPr>
            <p:ph type="sldNum" sz="quarter" idx="5"/>
          </p:nvPr>
        </p:nvSpPr>
        <p:spPr/>
        <p:txBody>
          <a:bodyPr/>
          <a:lstStyle/>
          <a:p>
            <a:fld id="{AF0E3A18-A3EF-43BC-8805-9C810701FF8E}" type="slidenum">
              <a:rPr lang="en-GB" smtClean="0"/>
              <a:t>12</a:t>
            </a:fld>
            <a:endParaRPr lang="en-GB"/>
          </a:p>
        </p:txBody>
      </p:sp>
      <p:sp>
        <p:nvSpPr>
          <p:cNvPr id="5" name="TextBox 4">
            <a:extLst>
              <a:ext uri="{FF2B5EF4-FFF2-40B4-BE49-F238E27FC236}">
                <a16:creationId xmlns:a16="http://schemas.microsoft.com/office/drawing/2014/main" id="{FCF7826D-58D5-45A0-B347-DAE9EE22C23C}"/>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84867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Why is water important to plants? 5 main reasons!
https://www.polleverywhere.com/discourses/4ilMxsdDQvxToHyPKDScm</a:t>
            </a:r>
          </a:p>
        </p:txBody>
      </p:sp>
      <p:sp>
        <p:nvSpPr>
          <p:cNvPr id="4" name="Slide Number Placeholder 3"/>
          <p:cNvSpPr>
            <a:spLocks noGrp="1"/>
          </p:cNvSpPr>
          <p:nvPr>
            <p:ph type="sldNum" sz="quarter" idx="5"/>
          </p:nvPr>
        </p:nvSpPr>
        <p:spPr/>
        <p:txBody>
          <a:bodyPr/>
          <a:lstStyle/>
          <a:p>
            <a:fld id="{17115F88-AB10-47DA-911E-67D3C547FD13}" type="slidenum">
              <a:rPr lang="en-GB" smtClean="0"/>
              <a:t>16</a:t>
            </a:fld>
            <a:endParaRPr lang="en-GB"/>
          </a:p>
        </p:txBody>
      </p:sp>
      <p:sp>
        <p:nvSpPr>
          <p:cNvPr id="5" name="TextBox 4">
            <a:extLst>
              <a:ext uri="{FF2B5EF4-FFF2-40B4-BE49-F238E27FC236}">
                <a16:creationId xmlns:a16="http://schemas.microsoft.com/office/drawing/2014/main" id="{E8B190DA-A2BB-4A45-A908-F6FB78F69257}"/>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243165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32323"/>
                </a:solidFill>
                <a:effectLst/>
                <a:latin typeface="Open Sans" panose="020B0606030504020204" pitchFamily="34" charset="0"/>
              </a:rPr>
              <a:t>Transpiration keeps plant </a:t>
            </a:r>
            <a:r>
              <a:rPr lang="en-GB" b="0" i="0" err="1">
                <a:solidFill>
                  <a:srgbClr val="232323"/>
                </a:solidFill>
                <a:effectLst/>
                <a:latin typeface="Open Sans" panose="020B0606030504020204" pitchFamily="34" charset="0"/>
              </a:rPr>
              <a:t>cool.</a:t>
            </a:r>
            <a:r>
              <a:rPr lang="en-GB" b="0" i="0" u="sng" err="1">
                <a:solidFill>
                  <a:srgbClr val="232323"/>
                </a:solidFill>
                <a:effectLst/>
                <a:latin typeface="Open Sans" panose="020B0606030504020204" pitchFamily="34" charset="0"/>
              </a:rPr>
              <a:t>Cooling</a:t>
            </a:r>
            <a:r>
              <a:rPr lang="en-GB" b="0" i="0" u="sng">
                <a:solidFill>
                  <a:srgbClr val="232323"/>
                </a:solidFill>
                <a:effectLst/>
                <a:latin typeface="Open Sans" panose="020B0606030504020204" pitchFamily="34" charset="0"/>
              </a:rPr>
              <a:t> effect:</a:t>
            </a:r>
            <a:endParaRPr lang="en-GB" b="0" i="0">
              <a:solidFill>
                <a:srgbClr val="232323"/>
              </a:solidFill>
              <a:effectLst/>
              <a:latin typeface="Open Sans" panose="020B0606030504020204" pitchFamily="34" charset="0"/>
            </a:endParaRPr>
          </a:p>
          <a:p>
            <a:pPr algn="l"/>
            <a:r>
              <a:rPr lang="en-GB" b="0" i="0">
                <a:solidFill>
                  <a:srgbClr val="232323"/>
                </a:solidFill>
                <a:effectLst/>
                <a:latin typeface="Open Sans" panose="020B0606030504020204" pitchFamily="34" charset="0"/>
              </a:rPr>
              <a:t>The leaves absorb the radiant energy. Some of the light energy is utilised in photosynthesis, rest is converted into heat energy resulting in an increase in leaf temperature. However, rapid loss of water in the form of water vapour from the aerial parts of the plant through transpiration brings down their temperature. Transpiration thus provides a significant cooling effect which keeps the plant from being over heated.</a:t>
            </a:r>
          </a:p>
          <a:p>
            <a:endParaRPr lang="en-GB"/>
          </a:p>
        </p:txBody>
      </p:sp>
      <p:sp>
        <p:nvSpPr>
          <p:cNvPr id="4" name="Slide Number Placeholder 3"/>
          <p:cNvSpPr>
            <a:spLocks noGrp="1"/>
          </p:cNvSpPr>
          <p:nvPr>
            <p:ph type="sldNum" sz="quarter" idx="5"/>
          </p:nvPr>
        </p:nvSpPr>
        <p:spPr/>
        <p:txBody>
          <a:bodyPr/>
          <a:lstStyle/>
          <a:p>
            <a:fld id="{17115F88-AB10-47DA-911E-67D3C547FD13}" type="slidenum">
              <a:rPr lang="en-GB" smtClean="0"/>
              <a:t>18</a:t>
            </a:fld>
            <a:endParaRPr lang="en-GB"/>
          </a:p>
        </p:txBody>
      </p:sp>
    </p:spTree>
    <p:extLst>
      <p:ext uri="{BB962C8B-B14F-4D97-AF65-F5344CB8AC3E}">
        <p14:creationId xmlns:p14="http://schemas.microsoft.com/office/powerpoint/2010/main" val="94744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32323"/>
                </a:solidFill>
                <a:effectLst/>
                <a:latin typeface="Open Sans" panose="020B0606030504020204" pitchFamily="34" charset="0"/>
              </a:rPr>
              <a:t>Transpiration keeps plant </a:t>
            </a:r>
            <a:r>
              <a:rPr lang="en-GB" b="0" i="0" err="1">
                <a:solidFill>
                  <a:srgbClr val="232323"/>
                </a:solidFill>
                <a:effectLst/>
                <a:latin typeface="Open Sans" panose="020B0606030504020204" pitchFamily="34" charset="0"/>
              </a:rPr>
              <a:t>cool.</a:t>
            </a:r>
            <a:r>
              <a:rPr lang="en-GB" b="0" i="0" u="sng" err="1">
                <a:solidFill>
                  <a:srgbClr val="232323"/>
                </a:solidFill>
                <a:effectLst/>
                <a:latin typeface="Open Sans" panose="020B0606030504020204" pitchFamily="34" charset="0"/>
              </a:rPr>
              <a:t>Cooling</a:t>
            </a:r>
            <a:r>
              <a:rPr lang="en-GB" b="0" i="0" u="sng">
                <a:solidFill>
                  <a:srgbClr val="232323"/>
                </a:solidFill>
                <a:effectLst/>
                <a:latin typeface="Open Sans" panose="020B0606030504020204" pitchFamily="34" charset="0"/>
              </a:rPr>
              <a:t> effect:</a:t>
            </a:r>
            <a:endParaRPr lang="en-GB" b="0" i="0">
              <a:solidFill>
                <a:srgbClr val="232323"/>
              </a:solidFill>
              <a:effectLst/>
              <a:latin typeface="Open Sans" panose="020B0606030504020204" pitchFamily="34" charset="0"/>
            </a:endParaRPr>
          </a:p>
          <a:p>
            <a:pPr algn="l"/>
            <a:r>
              <a:rPr lang="en-GB" b="0" i="0">
                <a:solidFill>
                  <a:srgbClr val="232323"/>
                </a:solidFill>
                <a:effectLst/>
                <a:latin typeface="Open Sans" panose="020B0606030504020204" pitchFamily="34" charset="0"/>
              </a:rPr>
              <a:t>The leaves absorb the radiant energy. Some of the light energy is utilised in photosynthesis, rest is converted into heat energy resulting in an increase in leaf temperature. However, rapid loss of water in the form of water vapour from the aerial parts of the plant through transpiration brings down their temperature. Transpiration thus provides a significant cooling effect which keeps the plant from being over heated.</a:t>
            </a:r>
          </a:p>
          <a:p>
            <a:endParaRPr lang="en-GB"/>
          </a:p>
        </p:txBody>
      </p:sp>
      <p:sp>
        <p:nvSpPr>
          <p:cNvPr id="4" name="Slide Number Placeholder 3"/>
          <p:cNvSpPr>
            <a:spLocks noGrp="1"/>
          </p:cNvSpPr>
          <p:nvPr>
            <p:ph type="sldNum" sz="quarter" idx="5"/>
          </p:nvPr>
        </p:nvSpPr>
        <p:spPr/>
        <p:txBody>
          <a:bodyPr/>
          <a:lstStyle/>
          <a:p>
            <a:fld id="{17115F88-AB10-47DA-911E-67D3C547FD13}" type="slidenum">
              <a:rPr lang="en-GB" smtClean="0"/>
              <a:t>19</a:t>
            </a:fld>
            <a:endParaRPr lang="en-GB"/>
          </a:p>
        </p:txBody>
      </p:sp>
    </p:spTree>
    <p:extLst>
      <p:ext uri="{BB962C8B-B14F-4D97-AF65-F5344CB8AC3E}">
        <p14:creationId xmlns:p14="http://schemas.microsoft.com/office/powerpoint/2010/main" val="299986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Soil has a very high water potential (low concentration of dissolved minerals)</a:t>
            </a:r>
          </a:p>
          <a:p>
            <a:r>
              <a:rPr lang="en-GB"/>
              <a:t>The cytoplasm and vacuole sap of the root hair cell contains sugar, mineral ions, amino acids – low water potential </a:t>
            </a:r>
          </a:p>
          <a:p>
            <a:r>
              <a:rPr lang="en-GB"/>
              <a:t>Water moves in via osmosis </a:t>
            </a:r>
          </a:p>
        </p:txBody>
      </p:sp>
      <p:sp>
        <p:nvSpPr>
          <p:cNvPr id="4" name="Slide Number Placeholder 3"/>
          <p:cNvSpPr>
            <a:spLocks noGrp="1"/>
          </p:cNvSpPr>
          <p:nvPr>
            <p:ph type="sldNum" sz="quarter" idx="5"/>
          </p:nvPr>
        </p:nvSpPr>
        <p:spPr/>
        <p:txBody>
          <a:bodyPr/>
          <a:lstStyle/>
          <a:p>
            <a:fld id="{17115F88-AB10-47DA-911E-67D3C547FD13}" type="slidenum">
              <a:rPr lang="en-GB" smtClean="0"/>
              <a:t>20</a:t>
            </a:fld>
            <a:endParaRPr lang="en-GB"/>
          </a:p>
        </p:txBody>
      </p:sp>
    </p:spTree>
    <p:extLst>
      <p:ext uri="{BB962C8B-B14F-4D97-AF65-F5344CB8AC3E}">
        <p14:creationId xmlns:p14="http://schemas.microsoft.com/office/powerpoint/2010/main" val="116122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B9A4-E59A-4E91-BB3A-7D314AA99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90DFB3-B0EF-4790-B680-43E240B6A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DB99EB-4003-4DBA-AA4A-13343ACF7329}"/>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BD7EDA6B-7A63-40D2-9E2B-847C70D041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C0C03-88EE-4564-BEF8-B36EE23F5DFD}"/>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41387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4E4C-26EB-4F65-BA72-FAAE681E98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63E1DB-9D71-4BB4-BF5D-76DB79664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6E79DB-5A9A-488E-A012-1AE4F33045DA}"/>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A9398FF6-2B83-4DFE-A311-8A80B48C6F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1CBCC4-C4AC-438D-AF5D-500A653AB9D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950862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755D4C-26AF-42A8-A654-C3FD9525A5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0F3D63-5B9A-4AAC-86A7-53C3262CA1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86A344-3876-4624-A831-6A779A83A1A8}"/>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B8B1895B-F91D-41C8-8CB7-573B208982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45FA86-5EEB-4CD2-80AA-7E28B8D3B841}"/>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85903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2B70-681B-4385-8991-0323B8608D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0F7E4E-5429-4E9E-AD12-C281757E8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683B6-1A59-4654-8611-6EC750E99B74}"/>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49134A63-657C-4A40-B42B-1B1752A02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275C0-8656-46AE-8CBA-DBBC26253C7F}"/>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14826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D0AC-5E10-4B06-ADA1-6ED0C9B388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7E687F-F2F1-4C66-BBBA-17E24DB73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413A3-638C-439F-A64F-93C90C5CC4EE}"/>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39E5CA12-BDB0-444B-B61E-407F4C91AA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EBB2-A925-44F2-97A1-43D401453DC6}"/>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133721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0FB4-C110-432E-85DE-8985EA1F50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1CB0FA-FB06-4FAB-AE04-F427E1EA06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A4BC42-3DD4-4BA1-988F-B5A1094E3A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F31891-F1D4-4431-9599-795BA048AB44}"/>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6" name="Footer Placeholder 5">
            <a:extLst>
              <a:ext uri="{FF2B5EF4-FFF2-40B4-BE49-F238E27FC236}">
                <a16:creationId xmlns:a16="http://schemas.microsoft.com/office/drawing/2014/main" id="{F2F09748-B701-40E6-A003-BA33AC9A10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20F84E-7F11-4B8A-B41C-EE6AC87C3404}"/>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7234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CF26-5343-42D0-A242-03D7759F1A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DEE65E-FCFB-493C-8D6F-7E2DA3C31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D91E65-C25B-4346-A0BC-7E18C8E3F6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CA5C5E-0985-477B-A808-0F7564BAE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EC7CF-6998-4907-9780-22D49BEFB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E792B3-2F15-4CF1-A810-F2EA3D5FE6F5}"/>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8" name="Footer Placeholder 7">
            <a:extLst>
              <a:ext uri="{FF2B5EF4-FFF2-40B4-BE49-F238E27FC236}">
                <a16:creationId xmlns:a16="http://schemas.microsoft.com/office/drawing/2014/main" id="{C5D5853F-BF55-4E05-A799-907A657FA4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10E930-606C-4095-B48E-D4A23298E5E3}"/>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226696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510A-48C3-4CD4-A859-981EE38B10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4ACE90-DD98-48AD-A4F3-8F286F30A7A4}"/>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4" name="Footer Placeholder 3">
            <a:extLst>
              <a:ext uri="{FF2B5EF4-FFF2-40B4-BE49-F238E27FC236}">
                <a16:creationId xmlns:a16="http://schemas.microsoft.com/office/drawing/2014/main" id="{21887308-83EA-4A11-893A-94A0B0401A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5C20DC-8A85-48C1-863A-44A999F95CF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103044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8CEA28-04AB-4C92-94C5-160925CFE4A7}"/>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3" name="Footer Placeholder 2">
            <a:extLst>
              <a:ext uri="{FF2B5EF4-FFF2-40B4-BE49-F238E27FC236}">
                <a16:creationId xmlns:a16="http://schemas.microsoft.com/office/drawing/2014/main" id="{07D3A8B5-58E0-4EC7-A122-91FB6BF2FB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684D04-FEA5-4C0B-B740-15E92E67833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279205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29FB-66CC-445C-914C-F0476D089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EECAF0-DB88-4B9A-8771-ED85A5FD6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409A03-35A0-4A13-9C5D-C6643CDE3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A319A-5376-4A50-83B6-2E800409BD3D}"/>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6" name="Footer Placeholder 5">
            <a:extLst>
              <a:ext uri="{FF2B5EF4-FFF2-40B4-BE49-F238E27FC236}">
                <a16:creationId xmlns:a16="http://schemas.microsoft.com/office/drawing/2014/main" id="{EB110E55-8468-48C9-AE56-A837ED9060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5E9A28-B225-409A-9E13-1630E3750DFE}"/>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944432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7139-4DD2-444E-BA28-9B09837C77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032CD9-1484-4C29-AE43-0B2F5EA9AB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28B1FA-325D-4CB0-A40D-4357EB58D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8CD6E-285A-4BF3-95B2-42FFD1BED7F2}"/>
              </a:ext>
            </a:extLst>
          </p:cNvPr>
          <p:cNvSpPr>
            <a:spLocks noGrp="1"/>
          </p:cNvSpPr>
          <p:nvPr>
            <p:ph type="dt" sz="half" idx="10"/>
          </p:nvPr>
        </p:nvSpPr>
        <p:spPr/>
        <p:txBody>
          <a:bodyPr/>
          <a:lstStyle/>
          <a:p>
            <a:fld id="{1BF67F0F-5ABD-4F91-A115-6A53784BCE96}" type="datetimeFigureOut">
              <a:rPr lang="en-GB" smtClean="0"/>
              <a:t>23/07/2025</a:t>
            </a:fld>
            <a:endParaRPr lang="en-GB"/>
          </a:p>
        </p:txBody>
      </p:sp>
      <p:sp>
        <p:nvSpPr>
          <p:cNvPr id="6" name="Footer Placeholder 5">
            <a:extLst>
              <a:ext uri="{FF2B5EF4-FFF2-40B4-BE49-F238E27FC236}">
                <a16:creationId xmlns:a16="http://schemas.microsoft.com/office/drawing/2014/main" id="{6A9FB5C7-AF54-4609-876D-AFFDBF4387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4F4F41-8D95-4154-8D86-A21BB47F066A}"/>
              </a:ext>
            </a:extLst>
          </p:cNvPr>
          <p:cNvSpPr>
            <a:spLocks noGrp="1"/>
          </p:cNvSpPr>
          <p:nvPr>
            <p:ph type="sldNum" sz="quarter" idx="12"/>
          </p:nvPr>
        </p:nvSpPr>
        <p:spPr/>
        <p:txBody>
          <a:bodyPr/>
          <a:lstStyle/>
          <a:p>
            <a:fld id="{54F7C369-4332-427A-AC28-61B2DD906D3E}" type="slidenum">
              <a:rPr lang="en-GB" smtClean="0"/>
              <a:t>‹#›</a:t>
            </a:fld>
            <a:endParaRPr lang="en-GB"/>
          </a:p>
        </p:txBody>
      </p:sp>
    </p:spTree>
    <p:extLst>
      <p:ext uri="{BB962C8B-B14F-4D97-AF65-F5344CB8AC3E}">
        <p14:creationId xmlns:p14="http://schemas.microsoft.com/office/powerpoint/2010/main" val="348943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E5D92-9544-4750-8B69-0C29C8B783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85CEEF-FEBE-48A6-A48E-3BCECF7607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3EE51-43E2-49E8-AAC3-35F9C2025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67F0F-5ABD-4F91-A115-6A53784BCE96}" type="datetimeFigureOut">
              <a:rPr lang="en-GB" smtClean="0"/>
              <a:t>23/07/2025</a:t>
            </a:fld>
            <a:endParaRPr lang="en-GB"/>
          </a:p>
        </p:txBody>
      </p:sp>
      <p:sp>
        <p:nvSpPr>
          <p:cNvPr id="5" name="Footer Placeholder 4">
            <a:extLst>
              <a:ext uri="{FF2B5EF4-FFF2-40B4-BE49-F238E27FC236}">
                <a16:creationId xmlns:a16="http://schemas.microsoft.com/office/drawing/2014/main" id="{B4F39C3E-0A5A-4AD8-A42B-DFAD6184B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855F3E-6C75-44DF-849E-C264285BA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7C369-4332-427A-AC28-61B2DD906D3E}" type="slidenum">
              <a:rPr lang="en-GB" smtClean="0"/>
              <a:t>‹#›</a:t>
            </a:fld>
            <a:endParaRPr lang="en-GB"/>
          </a:p>
        </p:txBody>
      </p:sp>
      <p:sp>
        <p:nvSpPr>
          <p:cNvPr id="7" name="Footer Placeholder 2">
            <a:extLst>
              <a:ext uri="{FF2B5EF4-FFF2-40B4-BE49-F238E27FC236}">
                <a16:creationId xmlns:a16="http://schemas.microsoft.com/office/drawing/2014/main" id="{AB066E07-C306-7BE2-43CE-A31C24B8157B}"/>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D0D5E6D-AEDC-C7E3-4930-C23930014A0A}"/>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3F84C338-60BD-1F8A-D754-6018BE5A254B}"/>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477C0777-D6A2-0708-5D5D-08897F8A90BD}"/>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38593173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ollev.com/science1s478"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llev.com/science1s47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pRxmwSD6YH0?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tk5IwL2iNgU"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llev.com/science1s47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0870-C04F-4F06-8FAB-F15873A475F6}"/>
              </a:ext>
            </a:extLst>
          </p:cNvPr>
          <p:cNvSpPr>
            <a:spLocks noGrp="1"/>
          </p:cNvSpPr>
          <p:nvPr>
            <p:ph type="title"/>
          </p:nvPr>
        </p:nvSpPr>
        <p:spPr>
          <a:xfrm>
            <a:off x="274563" y="-81643"/>
            <a:ext cx="8596668" cy="1320800"/>
          </a:xfrm>
        </p:spPr>
        <p:txBody>
          <a:bodyPr/>
          <a:lstStyle/>
          <a:p>
            <a:r>
              <a:rPr lang="en-GB" b="1" u="sng">
                <a:solidFill>
                  <a:schemeClr val="tx1"/>
                </a:solidFill>
              </a:rPr>
              <a:t>Knowledge retrieval question</a:t>
            </a:r>
          </a:p>
        </p:txBody>
      </p:sp>
      <p:sp>
        <p:nvSpPr>
          <p:cNvPr id="3" name="Content Placeholder 2">
            <a:extLst>
              <a:ext uri="{FF2B5EF4-FFF2-40B4-BE49-F238E27FC236}">
                <a16:creationId xmlns:a16="http://schemas.microsoft.com/office/drawing/2014/main" id="{6244927E-9AAB-4219-BEC7-0C1E2DCC2BF4}"/>
              </a:ext>
            </a:extLst>
          </p:cNvPr>
          <p:cNvSpPr>
            <a:spLocks noGrp="1"/>
          </p:cNvSpPr>
          <p:nvPr>
            <p:ph idx="1"/>
          </p:nvPr>
        </p:nvSpPr>
        <p:spPr>
          <a:xfrm>
            <a:off x="356206" y="1149030"/>
            <a:ext cx="10932280" cy="3880773"/>
          </a:xfrm>
        </p:spPr>
        <p:txBody>
          <a:bodyPr>
            <a:normAutofit/>
          </a:bodyPr>
          <a:lstStyle/>
          <a:p>
            <a:pPr marL="0" indent="0">
              <a:buNone/>
            </a:pPr>
            <a:r>
              <a:rPr lang="en-GB" sz="2800" dirty="0">
                <a:solidFill>
                  <a:srgbClr val="FF0000"/>
                </a:solidFill>
              </a:rPr>
              <a:t>From memory, draw three diagrams to show the shape and location of the </a:t>
            </a:r>
            <a:r>
              <a:rPr lang="en-GB" sz="2800" b="1" dirty="0">
                <a:solidFill>
                  <a:srgbClr val="FF0000"/>
                </a:solidFill>
              </a:rPr>
              <a:t>xylem and phloem</a:t>
            </a:r>
            <a:r>
              <a:rPr lang="en-GB" sz="2800" dirty="0">
                <a:solidFill>
                  <a:srgbClr val="FF0000"/>
                </a:solidFill>
              </a:rPr>
              <a:t> in the roots, stem and leaves (3 marks)</a:t>
            </a:r>
          </a:p>
        </p:txBody>
      </p:sp>
      <p:pic>
        <p:nvPicPr>
          <p:cNvPr id="4" name="Picture 2" descr="Image result for xylem ploem root diagram">
            <a:extLst>
              <a:ext uri="{FF2B5EF4-FFF2-40B4-BE49-F238E27FC236}">
                <a16:creationId xmlns:a16="http://schemas.microsoft.com/office/drawing/2014/main" id="{74E8482B-CFF6-480E-8250-BA968C0BD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188" y="2210948"/>
            <a:ext cx="8777624" cy="4292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C2A7B5-7540-46B6-9BC4-D9199983B7FE}"/>
              </a:ext>
            </a:extLst>
          </p:cNvPr>
          <p:cNvSpPr txBox="1"/>
          <p:nvPr/>
        </p:nvSpPr>
        <p:spPr>
          <a:xfrm>
            <a:off x="8943208" y="-7427"/>
            <a:ext cx="3467100" cy="369332"/>
          </a:xfrm>
          <a:prstGeom prst="rect">
            <a:avLst/>
          </a:prstGeom>
          <a:noFill/>
        </p:spPr>
        <p:txBody>
          <a:bodyPr wrap="square">
            <a:spAutoFit/>
          </a:bodyPr>
          <a:lstStyle/>
          <a:p>
            <a:r>
              <a:rPr lang="en-GB" dirty="0">
                <a:hlinkClick r:id="rId3"/>
              </a:rPr>
              <a:t>https://pollev.com/science1s478</a:t>
            </a:r>
            <a:r>
              <a:rPr lang="en-GB" dirty="0"/>
              <a:t> </a:t>
            </a:r>
          </a:p>
        </p:txBody>
      </p:sp>
    </p:spTree>
    <p:extLst>
      <p:ext uri="{BB962C8B-B14F-4D97-AF65-F5344CB8AC3E}">
        <p14:creationId xmlns:p14="http://schemas.microsoft.com/office/powerpoint/2010/main" val="1185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B988-0018-42DC-82E2-8F96F436A2ED}"/>
              </a:ext>
            </a:extLst>
          </p:cNvPr>
          <p:cNvSpPr>
            <a:spLocks noGrp="1"/>
          </p:cNvSpPr>
          <p:nvPr>
            <p:ph type="title"/>
          </p:nvPr>
        </p:nvSpPr>
        <p:spPr>
          <a:xfrm>
            <a:off x="648929" y="22257"/>
            <a:ext cx="4944152" cy="1622321"/>
          </a:xfrm>
        </p:spPr>
        <p:txBody>
          <a:bodyPr>
            <a:normAutofit/>
          </a:bodyPr>
          <a:lstStyle/>
          <a:p>
            <a:r>
              <a:rPr lang="en-GB" b="1" u="sng"/>
              <a:t>Lignin formation</a:t>
            </a:r>
          </a:p>
        </p:txBody>
      </p:sp>
      <p:sp>
        <p:nvSpPr>
          <p:cNvPr id="3" name="Content Placeholder 2">
            <a:extLst>
              <a:ext uri="{FF2B5EF4-FFF2-40B4-BE49-F238E27FC236}">
                <a16:creationId xmlns:a16="http://schemas.microsoft.com/office/drawing/2014/main" id="{61A7A2F5-D40E-4911-887F-DEF1E6C6BECD}"/>
              </a:ext>
            </a:extLst>
          </p:cNvPr>
          <p:cNvSpPr>
            <a:spLocks noGrp="1"/>
          </p:cNvSpPr>
          <p:nvPr>
            <p:ph idx="1"/>
          </p:nvPr>
        </p:nvSpPr>
        <p:spPr>
          <a:xfrm>
            <a:off x="492281" y="1891323"/>
            <a:ext cx="5755096" cy="4527888"/>
          </a:xfrm>
        </p:spPr>
        <p:txBody>
          <a:bodyPr>
            <a:normAutofit/>
          </a:bodyPr>
          <a:lstStyle/>
          <a:p>
            <a:pPr marL="457200" indent="-457200">
              <a:buAutoNum type="arabicPeriod"/>
            </a:pPr>
            <a:r>
              <a:rPr lang="en-GB" sz="3600" b="1" dirty="0">
                <a:solidFill>
                  <a:srgbClr val="FF0000"/>
                </a:solidFill>
                <a:effectLst/>
                <a:ea typeface="Times New Roman" panose="02020603050405020304" pitchFamily="18" charset="0"/>
                <a:cs typeface="Arial" panose="020B0604020202020204" pitchFamily="34" charset="0"/>
              </a:rPr>
              <a:t>SPIRAL</a:t>
            </a:r>
            <a:r>
              <a:rPr lang="en-GB" sz="3600" dirty="0">
                <a:solidFill>
                  <a:srgbClr val="FF0000"/>
                </a:solidFill>
                <a:effectLst/>
                <a:ea typeface="Times New Roman" panose="02020603050405020304" pitchFamily="18" charset="0"/>
                <a:cs typeface="Arial" panose="020B0604020202020204" pitchFamily="34" charset="0"/>
              </a:rPr>
              <a:t> - arranged in a spiralling shape</a:t>
            </a:r>
          </a:p>
          <a:p>
            <a:pPr marL="457200" indent="-457200">
              <a:buAutoNum type="arabicPeriod"/>
            </a:pPr>
            <a:r>
              <a:rPr lang="en-GB" sz="3600" b="1" dirty="0">
                <a:solidFill>
                  <a:srgbClr val="FF0000"/>
                </a:solidFill>
                <a:effectLst/>
                <a:ea typeface="Times New Roman" panose="02020603050405020304" pitchFamily="18" charset="0"/>
                <a:cs typeface="Arial" panose="020B0604020202020204" pitchFamily="34" charset="0"/>
              </a:rPr>
              <a:t>ANNULAR</a:t>
            </a:r>
            <a:r>
              <a:rPr lang="en-GB" sz="3600" dirty="0">
                <a:solidFill>
                  <a:srgbClr val="FF0000"/>
                </a:solidFill>
                <a:effectLst/>
                <a:ea typeface="Times New Roman" panose="02020603050405020304" pitchFamily="18" charset="0"/>
                <a:cs typeface="Arial" panose="020B0604020202020204" pitchFamily="34" charset="0"/>
              </a:rPr>
              <a:t> - arranged in discrete rings across the xylem vessel</a:t>
            </a:r>
          </a:p>
          <a:p>
            <a:pPr marL="457200" indent="-457200">
              <a:buAutoNum type="arabicPeriod"/>
            </a:pPr>
            <a:r>
              <a:rPr lang="en-GB" sz="3600" b="1" dirty="0">
                <a:solidFill>
                  <a:srgbClr val="FF0000"/>
                </a:solidFill>
                <a:effectLst/>
                <a:ea typeface="Times New Roman" panose="02020603050405020304" pitchFamily="18" charset="0"/>
                <a:cs typeface="Arial" panose="020B0604020202020204" pitchFamily="34" charset="0"/>
              </a:rPr>
              <a:t>RETICULATE</a:t>
            </a:r>
            <a:r>
              <a:rPr lang="en-GB" sz="3600" dirty="0">
                <a:solidFill>
                  <a:srgbClr val="FF0000"/>
                </a:solidFill>
                <a:effectLst/>
                <a:ea typeface="Times New Roman" panose="02020603050405020304" pitchFamily="18" charset="0"/>
                <a:cs typeface="Arial" panose="020B0604020202020204" pitchFamily="34" charset="0"/>
              </a:rPr>
              <a:t> </a:t>
            </a:r>
            <a:r>
              <a:rPr lang="en-GB" sz="3600" dirty="0">
                <a:solidFill>
                  <a:srgbClr val="FF0000"/>
                </a:solidFill>
                <a:ea typeface="Times New Roman" panose="02020603050405020304" pitchFamily="18" charset="0"/>
                <a:cs typeface="Arial" panose="020B0604020202020204" pitchFamily="34" charset="0"/>
              </a:rPr>
              <a:t>- </a:t>
            </a:r>
            <a:r>
              <a:rPr lang="en-GB" sz="3600" dirty="0">
                <a:solidFill>
                  <a:srgbClr val="FF0000"/>
                </a:solidFill>
                <a:effectLst/>
                <a:ea typeface="Times New Roman" panose="02020603050405020304" pitchFamily="18" charset="0"/>
                <a:cs typeface="Arial" panose="020B0604020202020204" pitchFamily="34" charset="0"/>
              </a:rPr>
              <a:t>arranged in a network of broken rings</a:t>
            </a:r>
            <a:endParaRPr lang="en-GB" sz="3600" dirty="0">
              <a:solidFill>
                <a:srgbClr val="FF0000"/>
              </a:solidFill>
              <a:effectLst/>
              <a:ea typeface="Yu Mincho" panose="02020400000000000000" pitchFamily="18" charset="-128"/>
              <a:cs typeface="Arial" panose="020B0604020202020204" pitchFamily="34" charset="0"/>
            </a:endParaRPr>
          </a:p>
          <a:p>
            <a:pPr marL="0" indent="0">
              <a:buNone/>
            </a:pPr>
            <a:endParaRPr lang="en-GB" sz="2400" dirty="0"/>
          </a:p>
        </p:txBody>
      </p:sp>
      <p:pic>
        <p:nvPicPr>
          <p:cNvPr id="3074" name="Picture 2" descr="See the source image">
            <a:extLst>
              <a:ext uri="{FF2B5EF4-FFF2-40B4-BE49-F238E27FC236}">
                <a16:creationId xmlns:a16="http://schemas.microsoft.com/office/drawing/2014/main" id="{57A9A64B-18CA-446E-B399-FC6E46E1F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53" t="2633" r="40901" b="2222"/>
          <a:stretch/>
        </p:blipFill>
        <p:spPr bwMode="auto">
          <a:xfrm>
            <a:off x="6846277" y="833418"/>
            <a:ext cx="4618892" cy="51879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D035B6-0C14-AD13-D7AC-96E2D90071CF}"/>
              </a:ext>
            </a:extLst>
          </p:cNvPr>
          <p:cNvSpPr txBox="1"/>
          <p:nvPr/>
        </p:nvSpPr>
        <p:spPr>
          <a:xfrm>
            <a:off x="1434662" y="2366720"/>
            <a:ext cx="10179269" cy="923330"/>
          </a:xfrm>
          <a:prstGeom prst="rect">
            <a:avLst/>
          </a:prstGeom>
          <a:noFill/>
        </p:spPr>
        <p:txBody>
          <a:bodyPr wrap="square">
            <a:spAutoFit/>
          </a:bodyPr>
          <a:lstStyle/>
          <a:p>
            <a:r>
              <a:rPr lang="en-GB" sz="5400" dirty="0">
                <a:hlinkClick r:id="rId2"/>
              </a:rPr>
              <a:t>https://pollev.com/science1s478</a:t>
            </a:r>
            <a:endParaRPr lang="en-GB" sz="5400" dirty="0"/>
          </a:p>
        </p:txBody>
      </p:sp>
      <p:pic>
        <p:nvPicPr>
          <p:cNvPr id="1026" name="Picture 2" descr="Click, clicking, coursor, entering, knob, link, pressing icon ...">
            <a:extLst>
              <a:ext uri="{FF2B5EF4-FFF2-40B4-BE49-F238E27FC236}">
                <a16:creationId xmlns:a16="http://schemas.microsoft.com/office/drawing/2014/main" id="{4D37BA66-94F7-1095-56B9-8EF96DB1B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911" y="1615966"/>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15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A1322-3A12-024F-F5C7-FBAF08FF9F9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72615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62" y="-296214"/>
            <a:ext cx="10515600" cy="1325563"/>
          </a:xfrm>
        </p:spPr>
        <p:txBody>
          <a:bodyPr/>
          <a:lstStyle/>
          <a:p>
            <a:r>
              <a:rPr lang="en-GB" u="sng"/>
              <a:t>Pits</a:t>
            </a:r>
          </a:p>
        </p:txBody>
      </p:sp>
      <p:sp>
        <p:nvSpPr>
          <p:cNvPr id="3" name="Content Placeholder 2"/>
          <p:cNvSpPr>
            <a:spLocks noGrp="1"/>
          </p:cNvSpPr>
          <p:nvPr>
            <p:ph idx="1"/>
          </p:nvPr>
        </p:nvSpPr>
        <p:spPr>
          <a:xfrm>
            <a:off x="129862" y="740625"/>
            <a:ext cx="10515600" cy="4351338"/>
          </a:xfrm>
        </p:spPr>
        <p:txBody>
          <a:bodyPr/>
          <a:lstStyle/>
          <a:p>
            <a:pPr marL="0" indent="0">
              <a:buNone/>
            </a:pPr>
            <a:r>
              <a:rPr lang="en-GB" b="1"/>
              <a:t>Pits</a:t>
            </a:r>
            <a:r>
              <a:rPr lang="en-GB"/>
              <a:t> are cavities in the lignified cell walls of xylem, which act as a channel for water and mineral ions into the adjacent cells. </a:t>
            </a:r>
          </a:p>
        </p:txBody>
      </p:sp>
      <p:pic>
        <p:nvPicPr>
          <p:cNvPr id="3074" name="Picture 2" descr="Image result for pits lignin"/>
          <p:cNvPicPr>
            <a:picLocks noChangeAspect="1" noChangeArrowheads="1"/>
          </p:cNvPicPr>
          <p:nvPr/>
        </p:nvPicPr>
        <p:blipFill rotWithShape="1">
          <a:blip r:embed="rId2">
            <a:extLst>
              <a:ext uri="{28A0092B-C50C-407E-A947-70E740481C1C}">
                <a14:useLocalDpi xmlns:a14="http://schemas.microsoft.com/office/drawing/2010/main" val="0"/>
              </a:ext>
            </a:extLst>
          </a:blip>
          <a:srcRect l="2108" t="7169" r="5042" b="9323"/>
          <a:stretch/>
        </p:blipFill>
        <p:spPr bwMode="auto">
          <a:xfrm>
            <a:off x="553299" y="2066189"/>
            <a:ext cx="6220250" cy="40626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54100" y="2625879"/>
            <a:ext cx="5237900" cy="2123658"/>
          </a:xfrm>
          <a:prstGeom prst="rect">
            <a:avLst/>
          </a:prstGeom>
          <a:noFill/>
        </p:spPr>
        <p:txBody>
          <a:bodyPr wrap="square" rtlCol="0">
            <a:spAutoFit/>
          </a:bodyPr>
          <a:lstStyle/>
          <a:p>
            <a:r>
              <a:rPr lang="en-GB" sz="4400">
                <a:solidFill>
                  <a:srgbClr val="FF0000"/>
                </a:solidFill>
              </a:rPr>
              <a:t>Does the amount of lignin vary throughout the plant?</a:t>
            </a:r>
          </a:p>
        </p:txBody>
      </p:sp>
    </p:spTree>
    <p:extLst>
      <p:ext uri="{BB962C8B-B14F-4D97-AF65-F5344CB8AC3E}">
        <p14:creationId xmlns:p14="http://schemas.microsoft.com/office/powerpoint/2010/main" val="3348417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660" y="109537"/>
            <a:ext cx="7624294" cy="6638925"/>
          </a:xfrm>
          <a:prstGeom prst="rect">
            <a:avLst/>
          </a:prstGeom>
        </p:spPr>
      </p:pic>
      <p:sp>
        <p:nvSpPr>
          <p:cNvPr id="5" name="TextBox 4">
            <a:extLst>
              <a:ext uri="{FF2B5EF4-FFF2-40B4-BE49-F238E27FC236}">
                <a16:creationId xmlns:a16="http://schemas.microsoft.com/office/drawing/2014/main" id="{E7992185-5F65-489E-BCEB-BA5B2D892CF7}"/>
              </a:ext>
            </a:extLst>
          </p:cNvPr>
          <p:cNvSpPr txBox="1"/>
          <p:nvPr/>
        </p:nvSpPr>
        <p:spPr>
          <a:xfrm>
            <a:off x="7812954" y="195532"/>
            <a:ext cx="4265148" cy="5693866"/>
          </a:xfrm>
          <a:prstGeom prst="rect">
            <a:avLst/>
          </a:prstGeom>
          <a:noFill/>
        </p:spPr>
        <p:txBody>
          <a:bodyPr wrap="square">
            <a:spAutoFit/>
          </a:bodyPr>
          <a:lstStyle/>
          <a:p>
            <a:pPr marL="0" indent="0">
              <a:buNone/>
            </a:pPr>
            <a:r>
              <a:rPr lang="en-US" sz="2800" dirty="0"/>
              <a:t>Pits – allow water in and out </a:t>
            </a:r>
          </a:p>
          <a:p>
            <a:pPr marL="0" indent="0">
              <a:buNone/>
            </a:pPr>
            <a:endParaRPr lang="en-US" sz="2800" dirty="0"/>
          </a:p>
          <a:p>
            <a:pPr marL="0" indent="0">
              <a:buNone/>
            </a:pPr>
            <a:r>
              <a:rPr lang="en-US" sz="2800" dirty="0"/>
              <a:t>Lignin also varies throughout the plant:</a:t>
            </a:r>
          </a:p>
          <a:p>
            <a:pPr marL="0" indent="0">
              <a:buNone/>
            </a:pPr>
            <a:endParaRPr lang="en-US" sz="2800" dirty="0"/>
          </a:p>
          <a:p>
            <a:pPr marL="0" indent="0">
              <a:buNone/>
            </a:pPr>
            <a:r>
              <a:rPr lang="en-US" sz="2800" dirty="0">
                <a:solidFill>
                  <a:srgbClr val="00B050"/>
                </a:solidFill>
              </a:rPr>
              <a:t>Very little lignin in the leaves because water is required for photosynthesis </a:t>
            </a:r>
          </a:p>
          <a:p>
            <a:pPr marL="0" indent="0">
              <a:buNone/>
            </a:pPr>
            <a:endParaRPr lang="en-US" sz="2800" dirty="0">
              <a:solidFill>
                <a:srgbClr val="00B050"/>
              </a:solidFill>
            </a:endParaRPr>
          </a:p>
          <a:p>
            <a:pPr marL="0" indent="0">
              <a:buNone/>
            </a:pPr>
            <a:r>
              <a:rPr lang="en-US" sz="2800" dirty="0">
                <a:solidFill>
                  <a:srgbClr val="FF0000"/>
                </a:solidFill>
              </a:rPr>
              <a:t>More in stem - water  not required as much and more structure needed</a:t>
            </a:r>
            <a:endParaRPr lang="en-GB" sz="2800" dirty="0">
              <a:solidFill>
                <a:srgbClr val="FF0000"/>
              </a:solidFill>
            </a:endParaRPr>
          </a:p>
        </p:txBody>
      </p:sp>
    </p:spTree>
    <p:extLst>
      <p:ext uri="{BB962C8B-B14F-4D97-AF65-F5344CB8AC3E}">
        <p14:creationId xmlns:p14="http://schemas.microsoft.com/office/powerpoint/2010/main" val="3854797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266131-2966-4A6E-92E4-C282319A7886}"/>
              </a:ext>
            </a:extLst>
          </p:cNvPr>
          <p:cNvSpPr>
            <a:spLocks noGrp="1"/>
          </p:cNvSpPr>
          <p:nvPr>
            <p:ph type="ctrTitle"/>
          </p:nvPr>
        </p:nvSpPr>
        <p:spPr/>
        <p:txBody>
          <a:bodyPr>
            <a:normAutofit/>
          </a:bodyPr>
          <a:lstStyle/>
          <a:p>
            <a:r>
              <a:rPr lang="en-GB" sz="5400" dirty="0">
                <a:solidFill>
                  <a:schemeClr val="tx2">
                    <a:lumMod val="60000"/>
                    <a:lumOff val="40000"/>
                  </a:schemeClr>
                </a:solidFill>
                <a:latin typeface="+mn-lt"/>
                <a:cs typeface="Arabic Typesetting" panose="020B0604020202020204" pitchFamily="66" charset="-78"/>
              </a:rPr>
              <a:t>Water and water transport</a:t>
            </a:r>
            <a:endParaRPr lang="en-GB" sz="5400" dirty="0">
              <a:latin typeface="+mn-lt"/>
              <a:cs typeface="Arabic Typesetting" panose="020B0604020202020204" pitchFamily="66" charset="-78"/>
            </a:endParaRPr>
          </a:p>
        </p:txBody>
      </p:sp>
    </p:spTree>
    <p:extLst>
      <p:ext uri="{BB962C8B-B14F-4D97-AF65-F5344CB8AC3E}">
        <p14:creationId xmlns:p14="http://schemas.microsoft.com/office/powerpoint/2010/main" val="374886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3735-EF48-8BEF-5C98-99F4EFD56FA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29647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D83D7332-358B-2E39-BC3C-CEF735EC5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7538" y="634754"/>
            <a:ext cx="5867792" cy="5298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0F0C33-D87C-6396-A4FD-033346335302}"/>
              </a:ext>
            </a:extLst>
          </p:cNvPr>
          <p:cNvSpPr txBox="1"/>
          <p:nvPr/>
        </p:nvSpPr>
        <p:spPr>
          <a:xfrm>
            <a:off x="560292" y="2036749"/>
            <a:ext cx="4687439" cy="1938992"/>
          </a:xfrm>
          <a:prstGeom prst="rect">
            <a:avLst/>
          </a:prstGeom>
          <a:noFill/>
        </p:spPr>
        <p:txBody>
          <a:bodyPr wrap="square" rtlCol="0">
            <a:spAutoFit/>
          </a:bodyPr>
          <a:lstStyle/>
          <a:p>
            <a:pPr algn="ctr"/>
            <a:r>
              <a:rPr lang="en-GB" sz="4000" dirty="0"/>
              <a:t>List five reasons water is important in plants</a:t>
            </a:r>
          </a:p>
        </p:txBody>
      </p:sp>
    </p:spTree>
    <p:extLst>
      <p:ext uri="{BB962C8B-B14F-4D97-AF65-F5344CB8AC3E}">
        <p14:creationId xmlns:p14="http://schemas.microsoft.com/office/powerpoint/2010/main" val="1927409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668E-28D5-41DB-B5F1-0107B4304E2E}"/>
              </a:ext>
            </a:extLst>
          </p:cNvPr>
          <p:cNvSpPr>
            <a:spLocks noGrp="1"/>
          </p:cNvSpPr>
          <p:nvPr>
            <p:ph type="title"/>
          </p:nvPr>
        </p:nvSpPr>
        <p:spPr>
          <a:xfrm>
            <a:off x="257353" y="146589"/>
            <a:ext cx="11020245" cy="1325563"/>
          </a:xfrm>
        </p:spPr>
        <p:txBody>
          <a:bodyPr>
            <a:normAutofit/>
          </a:bodyPr>
          <a:lstStyle/>
          <a:p>
            <a:r>
              <a:rPr lang="en-GB" sz="3600" b="1" dirty="0"/>
              <a:t>Water is key to both structure and metabolism in plants:</a:t>
            </a:r>
          </a:p>
        </p:txBody>
      </p:sp>
      <p:sp>
        <p:nvSpPr>
          <p:cNvPr id="3" name="Content Placeholder 2">
            <a:extLst>
              <a:ext uri="{FF2B5EF4-FFF2-40B4-BE49-F238E27FC236}">
                <a16:creationId xmlns:a16="http://schemas.microsoft.com/office/drawing/2014/main" id="{D5DB27D3-5F1C-40D8-A265-645EC75AF06C}"/>
              </a:ext>
            </a:extLst>
          </p:cNvPr>
          <p:cNvSpPr>
            <a:spLocks noGrp="1"/>
          </p:cNvSpPr>
          <p:nvPr>
            <p:ph idx="1"/>
          </p:nvPr>
        </p:nvSpPr>
        <p:spPr>
          <a:xfrm>
            <a:off x="200837" y="1137717"/>
            <a:ext cx="7540031" cy="4980692"/>
          </a:xfrm>
        </p:spPr>
        <p:txBody>
          <a:bodyPr>
            <a:normAutofit fontScale="77500" lnSpcReduction="20000"/>
          </a:bodyPr>
          <a:lstStyle/>
          <a:p>
            <a:pPr marL="0" indent="0">
              <a:buNone/>
            </a:pPr>
            <a:r>
              <a:rPr lang="en-GB" b="1" dirty="0">
                <a:latin typeface="Roboto" panose="02000000000000000000" pitchFamily="2" charset="0"/>
              </a:rPr>
              <a:t>Finish the sentences</a:t>
            </a:r>
          </a:p>
          <a:p>
            <a:pPr marL="0" indent="0">
              <a:buNone/>
            </a:pPr>
            <a:endParaRPr lang="en-GB" b="1" dirty="0">
              <a:latin typeface="Roboto" panose="02000000000000000000" pitchFamily="2" charset="0"/>
            </a:endParaRPr>
          </a:p>
          <a:p>
            <a:pPr marL="514350" indent="-514350">
              <a:buFont typeface="+mj-lt"/>
              <a:buAutoNum type="arabicPeriod"/>
            </a:pPr>
            <a:r>
              <a:rPr lang="en-GB" b="1" dirty="0">
                <a:solidFill>
                  <a:srgbClr val="00B0F0"/>
                </a:solidFill>
                <a:latin typeface="Roboto" panose="02000000000000000000" pitchFamily="2" charset="0"/>
              </a:rPr>
              <a:t>Turgor pressure (or hydrostatic pressure) </a:t>
            </a:r>
            <a:r>
              <a:rPr lang="en-GB" b="1" i="0" dirty="0">
                <a:solidFill>
                  <a:srgbClr val="00B0F0"/>
                </a:solidFill>
                <a:effectLst/>
                <a:latin typeface="Roboto" panose="02000000000000000000" pitchFamily="2" charset="0"/>
              </a:rPr>
              <a:t>is the force exerted by stored water against a </a:t>
            </a:r>
            <a:r>
              <a:rPr lang="en-GB" b="1" dirty="0">
                <a:solidFill>
                  <a:srgbClr val="00B0F0"/>
                </a:solidFill>
                <a:highlight>
                  <a:srgbClr val="FFFF00"/>
                </a:highlight>
                <a:latin typeface="Roboto" panose="02000000000000000000" pitchFamily="2" charset="0"/>
              </a:rPr>
              <a:t>c…..</a:t>
            </a:r>
            <a:r>
              <a:rPr lang="en-GB" b="1" i="0" dirty="0">
                <a:solidFill>
                  <a:srgbClr val="00B0F0"/>
                </a:solidFill>
                <a:effectLst/>
                <a:latin typeface="Roboto" panose="02000000000000000000" pitchFamily="2" charset="0"/>
              </a:rPr>
              <a:t> </a:t>
            </a:r>
            <a:r>
              <a:rPr lang="en-GB" b="1" dirty="0">
                <a:solidFill>
                  <a:srgbClr val="00B0F0"/>
                </a:solidFill>
                <a:highlight>
                  <a:srgbClr val="FFFF00"/>
                </a:highlight>
                <a:latin typeface="Roboto" panose="02000000000000000000" pitchFamily="2" charset="0"/>
              </a:rPr>
              <a:t>w</a:t>
            </a:r>
            <a:r>
              <a:rPr lang="en-GB" b="1" i="0" dirty="0">
                <a:solidFill>
                  <a:srgbClr val="00B0F0"/>
                </a:solidFill>
                <a:effectLst/>
                <a:highlight>
                  <a:srgbClr val="FFFF00"/>
                </a:highlight>
                <a:latin typeface="Roboto" panose="02000000000000000000" pitchFamily="2" charset="0"/>
              </a:rPr>
              <a:t>…..</a:t>
            </a:r>
            <a:r>
              <a:rPr lang="en-GB" b="1" i="0" dirty="0">
                <a:solidFill>
                  <a:srgbClr val="00B0F0"/>
                </a:solidFill>
                <a:effectLst/>
                <a:latin typeface="Roboto" panose="02000000000000000000" pitchFamily="2" charset="0"/>
              </a:rPr>
              <a:t>. This provides a hydrostatic skeleton to </a:t>
            </a:r>
            <a:r>
              <a:rPr lang="en-GB" b="1" i="0" dirty="0">
                <a:solidFill>
                  <a:srgbClr val="00B0F0"/>
                </a:solidFill>
                <a:effectLst/>
                <a:highlight>
                  <a:srgbClr val="FFFF00"/>
                </a:highlight>
                <a:latin typeface="Roboto" panose="02000000000000000000" pitchFamily="2" charset="0"/>
              </a:rPr>
              <a:t>s…………..</a:t>
            </a:r>
            <a:r>
              <a:rPr lang="en-GB" b="1" i="0" dirty="0">
                <a:solidFill>
                  <a:srgbClr val="00B0F0"/>
                </a:solidFill>
                <a:effectLst/>
                <a:latin typeface="Roboto" panose="02000000000000000000" pitchFamily="2" charset="0"/>
              </a:rPr>
              <a:t> the stem and leaves</a:t>
            </a:r>
          </a:p>
          <a:p>
            <a:pPr marL="514350" indent="-514350">
              <a:buFont typeface="+mj-lt"/>
              <a:buAutoNum type="arabicPeriod"/>
            </a:pPr>
            <a:endParaRPr lang="en-GB" b="1" i="0" dirty="0">
              <a:solidFill>
                <a:srgbClr val="00B0F0"/>
              </a:solidFill>
              <a:effectLst/>
              <a:latin typeface="Roboto" panose="02000000000000000000" pitchFamily="2" charset="0"/>
            </a:endParaRPr>
          </a:p>
          <a:p>
            <a:pPr marL="514350" indent="-514350">
              <a:buFont typeface="+mj-lt"/>
              <a:buAutoNum type="arabicPeriod"/>
            </a:pPr>
            <a:r>
              <a:rPr lang="en-GB" b="1" dirty="0">
                <a:solidFill>
                  <a:srgbClr val="00B0F0"/>
                </a:solidFill>
                <a:latin typeface="Roboto" panose="02000000000000000000" pitchFamily="2" charset="0"/>
              </a:rPr>
              <a:t>Turgor pressure also drives cell </a:t>
            </a:r>
            <a:r>
              <a:rPr lang="en-GB" b="1" dirty="0">
                <a:solidFill>
                  <a:srgbClr val="00B0F0"/>
                </a:solidFill>
                <a:highlight>
                  <a:srgbClr val="FFFF00"/>
                </a:highlight>
                <a:latin typeface="Roboto" panose="02000000000000000000" pitchFamily="2" charset="0"/>
              </a:rPr>
              <a:t>e……………..</a:t>
            </a:r>
          </a:p>
          <a:p>
            <a:pPr marL="514350" indent="-514350">
              <a:buFont typeface="+mj-lt"/>
              <a:buAutoNum type="arabicPeriod"/>
            </a:pPr>
            <a:endParaRPr lang="en-GB" b="1" dirty="0">
              <a:solidFill>
                <a:srgbClr val="00B0F0"/>
              </a:solidFill>
              <a:latin typeface="Roboto" panose="02000000000000000000" pitchFamily="2" charset="0"/>
            </a:endParaRPr>
          </a:p>
          <a:p>
            <a:pPr marL="514350" indent="-514350">
              <a:buFont typeface="+mj-lt"/>
              <a:buAutoNum type="arabicPeriod"/>
            </a:pPr>
            <a:r>
              <a:rPr lang="en-GB" b="1" i="0" dirty="0">
                <a:solidFill>
                  <a:srgbClr val="00B0F0"/>
                </a:solidFill>
                <a:effectLst/>
                <a:latin typeface="Roboto" panose="02000000000000000000" pitchFamily="2" charset="0"/>
              </a:rPr>
              <a:t>Loss of water helps </a:t>
            </a:r>
            <a:r>
              <a:rPr lang="en-GB" b="1" dirty="0">
                <a:solidFill>
                  <a:srgbClr val="00B0F0"/>
                </a:solidFill>
                <a:latin typeface="Roboto" panose="02000000000000000000" pitchFamily="2" charset="0"/>
              </a:rPr>
              <a:t>keep the plant </a:t>
            </a:r>
            <a:r>
              <a:rPr lang="en-GB" b="1" dirty="0">
                <a:solidFill>
                  <a:srgbClr val="00B0F0"/>
                </a:solidFill>
                <a:highlight>
                  <a:srgbClr val="FFFF00"/>
                </a:highlight>
                <a:latin typeface="Roboto" panose="02000000000000000000" pitchFamily="2" charset="0"/>
              </a:rPr>
              <a:t>………….</a:t>
            </a:r>
          </a:p>
          <a:p>
            <a:pPr marL="514350" indent="-514350">
              <a:buFont typeface="+mj-lt"/>
              <a:buAutoNum type="arabicPeriod"/>
            </a:pPr>
            <a:endParaRPr lang="en-GB" b="1" dirty="0">
              <a:solidFill>
                <a:srgbClr val="00B0F0"/>
              </a:solidFill>
              <a:latin typeface="Roboto" panose="02000000000000000000" pitchFamily="2" charset="0"/>
            </a:endParaRPr>
          </a:p>
          <a:p>
            <a:pPr marL="514350" indent="-514350">
              <a:buFont typeface="+mj-lt"/>
              <a:buAutoNum type="arabicPeriod"/>
            </a:pPr>
            <a:r>
              <a:rPr lang="en-GB" b="1" i="0" dirty="0">
                <a:solidFill>
                  <a:srgbClr val="00B0F0"/>
                </a:solidFill>
                <a:effectLst/>
                <a:latin typeface="Roboto" panose="02000000000000000000" pitchFamily="2" charset="0"/>
              </a:rPr>
              <a:t>Mineral ions and products of photosynthesis are </a:t>
            </a:r>
            <a:r>
              <a:rPr lang="en-GB" b="1" i="0" dirty="0">
                <a:solidFill>
                  <a:srgbClr val="00B0F0"/>
                </a:solidFill>
                <a:effectLst/>
                <a:highlight>
                  <a:srgbClr val="FFFF00"/>
                </a:highlight>
                <a:latin typeface="Roboto" panose="02000000000000000000" pitchFamily="2" charset="0"/>
              </a:rPr>
              <a:t>t……………</a:t>
            </a:r>
            <a:r>
              <a:rPr lang="en-GB" b="1" i="0" dirty="0">
                <a:solidFill>
                  <a:srgbClr val="00B0F0"/>
                </a:solidFill>
                <a:effectLst/>
                <a:latin typeface="Roboto" panose="02000000000000000000" pitchFamily="2" charset="0"/>
              </a:rPr>
              <a:t> in aqueous solutions</a:t>
            </a:r>
          </a:p>
          <a:p>
            <a:pPr marL="514350" indent="-514350">
              <a:buFont typeface="+mj-lt"/>
              <a:buAutoNum type="arabicPeriod"/>
            </a:pPr>
            <a:endParaRPr lang="en-GB" b="1" i="0" dirty="0">
              <a:solidFill>
                <a:srgbClr val="00B0F0"/>
              </a:solidFill>
              <a:effectLst/>
              <a:latin typeface="Roboto" panose="02000000000000000000" pitchFamily="2" charset="0"/>
            </a:endParaRPr>
          </a:p>
          <a:p>
            <a:pPr marL="514350" indent="-514350">
              <a:buFont typeface="+mj-lt"/>
              <a:buAutoNum type="arabicPeriod"/>
            </a:pPr>
            <a:r>
              <a:rPr lang="en-GB" b="1" dirty="0">
                <a:solidFill>
                  <a:srgbClr val="00B0F0"/>
                </a:solidFill>
                <a:latin typeface="Roboto" panose="02000000000000000000" pitchFamily="2" charset="0"/>
              </a:rPr>
              <a:t>Water is a raw material for </a:t>
            </a:r>
            <a:r>
              <a:rPr lang="en-GB" b="1" dirty="0">
                <a:solidFill>
                  <a:srgbClr val="00B0F0"/>
                </a:solidFill>
                <a:highlight>
                  <a:srgbClr val="FFFF00"/>
                </a:highlight>
                <a:latin typeface="Roboto" panose="02000000000000000000" pitchFamily="2" charset="0"/>
              </a:rPr>
              <a:t>p………………….</a:t>
            </a:r>
            <a:endParaRPr lang="en-GB" b="1" i="0" dirty="0">
              <a:solidFill>
                <a:srgbClr val="00B0F0"/>
              </a:solidFill>
              <a:effectLst/>
              <a:latin typeface="Roboto" panose="02000000000000000000" pitchFamily="2" charset="0"/>
            </a:endParaRPr>
          </a:p>
        </p:txBody>
      </p:sp>
      <p:pic>
        <p:nvPicPr>
          <p:cNvPr id="1026" name="Picture 2" descr="See the source image">
            <a:extLst>
              <a:ext uri="{FF2B5EF4-FFF2-40B4-BE49-F238E27FC236}">
                <a16:creationId xmlns:a16="http://schemas.microsoft.com/office/drawing/2014/main" id="{0537835D-4BBF-49A8-B26D-D4B7714FA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318" y="1768868"/>
            <a:ext cx="4118035" cy="371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179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668E-28D5-41DB-B5F1-0107B4304E2E}"/>
              </a:ext>
            </a:extLst>
          </p:cNvPr>
          <p:cNvSpPr>
            <a:spLocks noGrp="1"/>
          </p:cNvSpPr>
          <p:nvPr>
            <p:ph type="title"/>
          </p:nvPr>
        </p:nvSpPr>
        <p:spPr>
          <a:xfrm>
            <a:off x="257353" y="146589"/>
            <a:ext cx="11020245" cy="1325563"/>
          </a:xfrm>
        </p:spPr>
        <p:txBody>
          <a:bodyPr>
            <a:normAutofit/>
          </a:bodyPr>
          <a:lstStyle/>
          <a:p>
            <a:r>
              <a:rPr lang="en-GB" sz="3600" b="1" dirty="0"/>
              <a:t>Water is key to both structure and metabolism in plants:</a:t>
            </a:r>
          </a:p>
        </p:txBody>
      </p:sp>
      <p:sp>
        <p:nvSpPr>
          <p:cNvPr id="3" name="Content Placeholder 2">
            <a:extLst>
              <a:ext uri="{FF2B5EF4-FFF2-40B4-BE49-F238E27FC236}">
                <a16:creationId xmlns:a16="http://schemas.microsoft.com/office/drawing/2014/main" id="{D5DB27D3-5F1C-40D8-A265-645EC75AF06C}"/>
              </a:ext>
            </a:extLst>
          </p:cNvPr>
          <p:cNvSpPr>
            <a:spLocks noGrp="1"/>
          </p:cNvSpPr>
          <p:nvPr>
            <p:ph idx="1"/>
          </p:nvPr>
        </p:nvSpPr>
        <p:spPr>
          <a:xfrm>
            <a:off x="200837" y="1137717"/>
            <a:ext cx="7540031" cy="4980692"/>
          </a:xfrm>
        </p:spPr>
        <p:txBody>
          <a:bodyPr>
            <a:normAutofit fontScale="77500" lnSpcReduction="20000"/>
          </a:bodyPr>
          <a:lstStyle/>
          <a:p>
            <a:pPr marL="0" indent="0">
              <a:buNone/>
            </a:pPr>
            <a:r>
              <a:rPr lang="en-GB" b="1" dirty="0">
                <a:latin typeface="Roboto" panose="02000000000000000000" pitchFamily="2" charset="0"/>
              </a:rPr>
              <a:t>Finish the sentences</a:t>
            </a:r>
          </a:p>
          <a:p>
            <a:pPr marL="0" indent="0">
              <a:buNone/>
            </a:pPr>
            <a:endParaRPr lang="en-GB" b="1" dirty="0">
              <a:latin typeface="Roboto" panose="02000000000000000000" pitchFamily="2" charset="0"/>
            </a:endParaRPr>
          </a:p>
          <a:p>
            <a:pPr marL="514350" indent="-514350">
              <a:buFont typeface="+mj-lt"/>
              <a:buAutoNum type="arabicPeriod"/>
            </a:pPr>
            <a:r>
              <a:rPr lang="en-GB" b="1" dirty="0">
                <a:solidFill>
                  <a:srgbClr val="00B0F0"/>
                </a:solidFill>
                <a:latin typeface="Roboto" panose="02000000000000000000" pitchFamily="2" charset="0"/>
              </a:rPr>
              <a:t>Turgor pressure (or hydrostatic pressure) </a:t>
            </a:r>
            <a:r>
              <a:rPr lang="en-GB" b="1" i="0" dirty="0">
                <a:solidFill>
                  <a:srgbClr val="00B0F0"/>
                </a:solidFill>
                <a:effectLst/>
                <a:latin typeface="Roboto" panose="02000000000000000000" pitchFamily="2" charset="0"/>
              </a:rPr>
              <a:t>is the force exerted by stored water against a cell wall. This provides a hydrostatic skeleton to support the stem and leaves</a:t>
            </a:r>
          </a:p>
          <a:p>
            <a:pPr marL="514350" indent="-514350">
              <a:buFont typeface="+mj-lt"/>
              <a:buAutoNum type="arabicPeriod"/>
            </a:pPr>
            <a:endParaRPr lang="en-GB" b="1" i="0" dirty="0">
              <a:solidFill>
                <a:srgbClr val="00B0F0"/>
              </a:solidFill>
              <a:effectLst/>
              <a:latin typeface="Roboto" panose="02000000000000000000" pitchFamily="2" charset="0"/>
            </a:endParaRPr>
          </a:p>
          <a:p>
            <a:pPr marL="514350" indent="-514350">
              <a:buFont typeface="+mj-lt"/>
              <a:buAutoNum type="arabicPeriod"/>
            </a:pPr>
            <a:r>
              <a:rPr lang="en-GB" b="1" dirty="0">
                <a:solidFill>
                  <a:srgbClr val="00B0F0"/>
                </a:solidFill>
                <a:latin typeface="Roboto" panose="02000000000000000000" pitchFamily="2" charset="0"/>
              </a:rPr>
              <a:t>Turgor pressure also drives cell expansion</a:t>
            </a:r>
          </a:p>
          <a:p>
            <a:pPr marL="514350" indent="-514350">
              <a:buFont typeface="+mj-lt"/>
              <a:buAutoNum type="arabicPeriod"/>
            </a:pPr>
            <a:endParaRPr lang="en-GB" b="1" dirty="0">
              <a:solidFill>
                <a:srgbClr val="00B0F0"/>
              </a:solidFill>
              <a:latin typeface="Roboto" panose="02000000000000000000" pitchFamily="2" charset="0"/>
            </a:endParaRPr>
          </a:p>
          <a:p>
            <a:pPr marL="514350" indent="-514350">
              <a:buFont typeface="+mj-lt"/>
              <a:buAutoNum type="arabicPeriod"/>
            </a:pPr>
            <a:r>
              <a:rPr lang="en-GB" b="1" i="0" dirty="0">
                <a:solidFill>
                  <a:srgbClr val="00B0F0"/>
                </a:solidFill>
                <a:effectLst/>
                <a:latin typeface="Roboto" panose="02000000000000000000" pitchFamily="2" charset="0"/>
              </a:rPr>
              <a:t>Loss of water helps </a:t>
            </a:r>
            <a:r>
              <a:rPr lang="en-GB" b="1" dirty="0">
                <a:solidFill>
                  <a:srgbClr val="00B0F0"/>
                </a:solidFill>
                <a:latin typeface="Roboto" panose="02000000000000000000" pitchFamily="2" charset="0"/>
              </a:rPr>
              <a:t>keep the plant cool</a:t>
            </a:r>
          </a:p>
          <a:p>
            <a:pPr marL="514350" indent="-514350">
              <a:buFont typeface="+mj-lt"/>
              <a:buAutoNum type="arabicPeriod"/>
            </a:pPr>
            <a:endParaRPr lang="en-GB" b="1" dirty="0">
              <a:solidFill>
                <a:srgbClr val="00B0F0"/>
              </a:solidFill>
              <a:latin typeface="Roboto" panose="02000000000000000000" pitchFamily="2" charset="0"/>
            </a:endParaRPr>
          </a:p>
          <a:p>
            <a:pPr marL="514350" indent="-514350">
              <a:buFont typeface="+mj-lt"/>
              <a:buAutoNum type="arabicPeriod"/>
            </a:pPr>
            <a:r>
              <a:rPr lang="en-GB" b="1" i="0" dirty="0">
                <a:solidFill>
                  <a:srgbClr val="00B0F0"/>
                </a:solidFill>
                <a:effectLst/>
                <a:latin typeface="Roboto" panose="02000000000000000000" pitchFamily="2" charset="0"/>
              </a:rPr>
              <a:t>Mineral ions and products of photosynthesis are transported in aqueous solutions</a:t>
            </a:r>
          </a:p>
          <a:p>
            <a:pPr marL="514350" indent="-514350">
              <a:buFont typeface="+mj-lt"/>
              <a:buAutoNum type="arabicPeriod"/>
            </a:pPr>
            <a:endParaRPr lang="en-GB" b="1" i="0" dirty="0">
              <a:solidFill>
                <a:srgbClr val="00B0F0"/>
              </a:solidFill>
              <a:effectLst/>
              <a:latin typeface="Roboto" panose="02000000000000000000" pitchFamily="2" charset="0"/>
            </a:endParaRPr>
          </a:p>
          <a:p>
            <a:pPr marL="514350" indent="-514350">
              <a:buFont typeface="+mj-lt"/>
              <a:buAutoNum type="arabicPeriod"/>
            </a:pPr>
            <a:r>
              <a:rPr lang="en-GB" b="1" dirty="0">
                <a:solidFill>
                  <a:srgbClr val="00B0F0"/>
                </a:solidFill>
                <a:latin typeface="Roboto" panose="02000000000000000000" pitchFamily="2" charset="0"/>
              </a:rPr>
              <a:t>Water is a raw material for photosynthesis </a:t>
            </a:r>
            <a:endParaRPr lang="en-GB" b="1" i="0" dirty="0">
              <a:solidFill>
                <a:srgbClr val="00B0F0"/>
              </a:solidFill>
              <a:effectLst/>
              <a:latin typeface="Roboto" panose="02000000000000000000" pitchFamily="2" charset="0"/>
            </a:endParaRPr>
          </a:p>
        </p:txBody>
      </p:sp>
      <p:pic>
        <p:nvPicPr>
          <p:cNvPr id="1026" name="Picture 2" descr="See the source image">
            <a:extLst>
              <a:ext uri="{FF2B5EF4-FFF2-40B4-BE49-F238E27FC236}">
                <a16:creationId xmlns:a16="http://schemas.microsoft.com/office/drawing/2014/main" id="{0537835D-4BBF-49A8-B26D-D4B7714FA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318" y="1768868"/>
            <a:ext cx="4118035" cy="371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814"/>
          <a:stretch/>
        </p:blipFill>
        <p:spPr>
          <a:xfrm>
            <a:off x="1524882" y="0"/>
            <a:ext cx="7525109" cy="6405323"/>
          </a:xfrm>
          <a:prstGeom prst="rect">
            <a:avLst/>
          </a:prstGeom>
        </p:spPr>
      </p:pic>
      <p:sp>
        <p:nvSpPr>
          <p:cNvPr id="5" name="TextBox 4"/>
          <p:cNvSpPr txBox="1"/>
          <p:nvPr/>
        </p:nvSpPr>
        <p:spPr>
          <a:xfrm>
            <a:off x="8323012" y="3578191"/>
            <a:ext cx="1153329" cy="523220"/>
          </a:xfrm>
          <a:prstGeom prst="rect">
            <a:avLst/>
          </a:prstGeom>
          <a:noFill/>
        </p:spPr>
        <p:txBody>
          <a:bodyPr wrap="none" rtlCol="0">
            <a:spAutoFit/>
          </a:bodyPr>
          <a:lstStyle/>
          <a:p>
            <a:r>
              <a:rPr lang="en-GB" sz="2800">
                <a:solidFill>
                  <a:srgbClr val="FF0000"/>
                </a:solidFill>
              </a:rPr>
              <a:t>Xylem</a:t>
            </a:r>
            <a:r>
              <a:rPr lang="en-GB" sz="2800">
                <a:solidFill>
                  <a:srgbClr val="00B0F0"/>
                </a:solidFill>
              </a:rPr>
              <a:t> </a:t>
            </a:r>
          </a:p>
        </p:txBody>
      </p:sp>
      <p:sp>
        <p:nvSpPr>
          <p:cNvPr id="6" name="TextBox 5"/>
          <p:cNvSpPr txBox="1"/>
          <p:nvPr/>
        </p:nvSpPr>
        <p:spPr>
          <a:xfrm>
            <a:off x="8332630" y="4440312"/>
            <a:ext cx="1377300" cy="523220"/>
          </a:xfrm>
          <a:prstGeom prst="rect">
            <a:avLst/>
          </a:prstGeom>
          <a:noFill/>
        </p:spPr>
        <p:txBody>
          <a:bodyPr wrap="none" rtlCol="0">
            <a:spAutoFit/>
          </a:bodyPr>
          <a:lstStyle/>
          <a:p>
            <a:r>
              <a:rPr lang="en-GB" sz="2800">
                <a:solidFill>
                  <a:srgbClr val="92D050"/>
                </a:solidFill>
              </a:rPr>
              <a:t>Phloem </a:t>
            </a:r>
          </a:p>
        </p:txBody>
      </p:sp>
      <p:sp>
        <p:nvSpPr>
          <p:cNvPr id="8" name="Right Brace 7"/>
          <p:cNvSpPr/>
          <p:nvPr/>
        </p:nvSpPr>
        <p:spPr>
          <a:xfrm>
            <a:off x="9568262" y="3660183"/>
            <a:ext cx="283335" cy="13265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9994612" y="3710211"/>
            <a:ext cx="1901780" cy="1200329"/>
          </a:xfrm>
          <a:prstGeom prst="rect">
            <a:avLst/>
          </a:prstGeom>
          <a:noFill/>
        </p:spPr>
        <p:txBody>
          <a:bodyPr wrap="square" rtlCol="0">
            <a:spAutoFit/>
          </a:bodyPr>
          <a:lstStyle/>
          <a:p>
            <a:pPr algn="ctr"/>
            <a:r>
              <a:rPr lang="en-GB" sz="2400"/>
              <a:t>Vascular bundle in the roots</a:t>
            </a:r>
          </a:p>
        </p:txBody>
      </p:sp>
      <p:sp>
        <p:nvSpPr>
          <p:cNvPr id="10" name="TextBox 9"/>
          <p:cNvSpPr txBox="1"/>
          <p:nvPr/>
        </p:nvSpPr>
        <p:spPr>
          <a:xfrm>
            <a:off x="8339300" y="2324288"/>
            <a:ext cx="3852700" cy="1200329"/>
          </a:xfrm>
          <a:prstGeom prst="rect">
            <a:avLst/>
          </a:prstGeom>
          <a:noFill/>
        </p:spPr>
        <p:txBody>
          <a:bodyPr wrap="square" rtlCol="0">
            <a:spAutoFit/>
          </a:bodyPr>
          <a:lstStyle/>
          <a:p>
            <a:r>
              <a:rPr lang="en-GB" sz="2400" b="1">
                <a:solidFill>
                  <a:srgbClr val="00B0F0"/>
                </a:solidFill>
              </a:rPr>
              <a:t>Cortex</a:t>
            </a:r>
            <a:r>
              <a:rPr lang="en-GB" sz="2400">
                <a:solidFill>
                  <a:srgbClr val="00B0F0"/>
                </a:solidFill>
              </a:rPr>
              <a:t> – filled with </a:t>
            </a:r>
            <a:r>
              <a:rPr lang="en-GB" sz="2400" b="1">
                <a:solidFill>
                  <a:srgbClr val="00B0F0"/>
                </a:solidFill>
              </a:rPr>
              <a:t>parenchyma cells (packing/supporting tissue)</a:t>
            </a:r>
          </a:p>
        </p:txBody>
      </p:sp>
      <p:sp>
        <p:nvSpPr>
          <p:cNvPr id="11" name="TextBox 10"/>
          <p:cNvSpPr txBox="1"/>
          <p:nvPr/>
        </p:nvSpPr>
        <p:spPr>
          <a:xfrm>
            <a:off x="8323012" y="1465395"/>
            <a:ext cx="3228647" cy="523220"/>
          </a:xfrm>
          <a:prstGeom prst="rect">
            <a:avLst/>
          </a:prstGeom>
          <a:noFill/>
        </p:spPr>
        <p:txBody>
          <a:bodyPr wrap="square" rtlCol="0">
            <a:spAutoFit/>
          </a:bodyPr>
          <a:lstStyle/>
          <a:p>
            <a:r>
              <a:rPr lang="en-GB" sz="2800" b="1"/>
              <a:t>Exodermis </a:t>
            </a:r>
          </a:p>
        </p:txBody>
      </p:sp>
      <p:sp>
        <p:nvSpPr>
          <p:cNvPr id="12" name="TextBox 11"/>
          <p:cNvSpPr txBox="1"/>
          <p:nvPr/>
        </p:nvSpPr>
        <p:spPr>
          <a:xfrm>
            <a:off x="128789" y="0"/>
            <a:ext cx="1797095" cy="584775"/>
          </a:xfrm>
          <a:prstGeom prst="rect">
            <a:avLst/>
          </a:prstGeom>
          <a:noFill/>
        </p:spPr>
        <p:txBody>
          <a:bodyPr wrap="none" rtlCol="0">
            <a:spAutoFit/>
          </a:bodyPr>
          <a:lstStyle/>
          <a:p>
            <a:r>
              <a:rPr lang="en-GB" sz="3200" b="1" u="sng"/>
              <a:t>The roots</a:t>
            </a:r>
          </a:p>
        </p:txBody>
      </p:sp>
      <p:sp>
        <p:nvSpPr>
          <p:cNvPr id="2" name="TextBox 1">
            <a:extLst>
              <a:ext uri="{FF2B5EF4-FFF2-40B4-BE49-F238E27FC236}">
                <a16:creationId xmlns:a16="http://schemas.microsoft.com/office/drawing/2014/main" id="{D0258A42-E5CB-456F-9170-FF7A7A0FDF45}"/>
              </a:ext>
            </a:extLst>
          </p:cNvPr>
          <p:cNvSpPr txBox="1"/>
          <p:nvPr/>
        </p:nvSpPr>
        <p:spPr>
          <a:xfrm>
            <a:off x="128789" y="1217502"/>
            <a:ext cx="2688771" cy="3970318"/>
          </a:xfrm>
          <a:prstGeom prst="rect">
            <a:avLst/>
          </a:prstGeom>
          <a:noFill/>
        </p:spPr>
        <p:txBody>
          <a:bodyPr wrap="square" rtlCol="0">
            <a:spAutoFit/>
          </a:bodyPr>
          <a:lstStyle/>
          <a:p>
            <a:pPr algn="ctr"/>
            <a:r>
              <a:rPr lang="en-GB" sz="2800" b="1">
                <a:solidFill>
                  <a:srgbClr val="FF0000"/>
                </a:solidFill>
              </a:rPr>
              <a:t>Vascular bundle found in the middle to help the plant withstand the tugging strains as the stem and leaves are blown in the wind.</a:t>
            </a:r>
          </a:p>
        </p:txBody>
      </p:sp>
      <p:cxnSp>
        <p:nvCxnSpPr>
          <p:cNvPr id="7" name="Straight Connector 6">
            <a:extLst>
              <a:ext uri="{FF2B5EF4-FFF2-40B4-BE49-F238E27FC236}">
                <a16:creationId xmlns:a16="http://schemas.microsoft.com/office/drawing/2014/main" id="{24326B04-1441-4894-88A2-812B11DAF6B7}"/>
              </a:ext>
            </a:extLst>
          </p:cNvPr>
          <p:cNvCxnSpPr>
            <a:cxnSpLocks/>
          </p:cNvCxnSpPr>
          <p:nvPr/>
        </p:nvCxnSpPr>
        <p:spPr>
          <a:xfrm flipH="1">
            <a:off x="6571947" y="1262743"/>
            <a:ext cx="1859039" cy="420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537C1B9-1AE8-4D1E-BBB7-E2ECD10BEB16}"/>
              </a:ext>
            </a:extLst>
          </p:cNvPr>
          <p:cNvSpPr txBox="1"/>
          <p:nvPr/>
        </p:nvSpPr>
        <p:spPr>
          <a:xfrm>
            <a:off x="3075214" y="6180198"/>
            <a:ext cx="4846904" cy="523220"/>
          </a:xfrm>
          <a:prstGeom prst="rect">
            <a:avLst/>
          </a:prstGeom>
          <a:noFill/>
        </p:spPr>
        <p:txBody>
          <a:bodyPr wrap="none" rtlCol="0">
            <a:spAutoFit/>
          </a:bodyPr>
          <a:lstStyle/>
          <a:p>
            <a:r>
              <a:rPr lang="en-GB" sz="2800"/>
              <a:t>Cross shape helps with strength </a:t>
            </a:r>
          </a:p>
        </p:txBody>
      </p:sp>
      <p:cxnSp>
        <p:nvCxnSpPr>
          <p:cNvPr id="17" name="Straight Connector 16">
            <a:extLst>
              <a:ext uri="{FF2B5EF4-FFF2-40B4-BE49-F238E27FC236}">
                <a16:creationId xmlns:a16="http://schemas.microsoft.com/office/drawing/2014/main" id="{A7C97F67-5A0B-4DF4-9D95-1EEAA7F04AFE}"/>
              </a:ext>
            </a:extLst>
          </p:cNvPr>
          <p:cNvCxnSpPr>
            <a:cxnSpLocks/>
          </p:cNvCxnSpPr>
          <p:nvPr/>
        </p:nvCxnSpPr>
        <p:spPr>
          <a:xfrm flipH="1">
            <a:off x="4973587" y="375733"/>
            <a:ext cx="2787927" cy="1904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2102BE4-3F12-4638-AA7D-432B8C5549E4}"/>
              </a:ext>
            </a:extLst>
          </p:cNvPr>
          <p:cNvSpPr txBox="1"/>
          <p:nvPr/>
        </p:nvSpPr>
        <p:spPr>
          <a:xfrm>
            <a:off x="8430986" y="971535"/>
            <a:ext cx="2192110" cy="523220"/>
          </a:xfrm>
          <a:prstGeom prst="rect">
            <a:avLst/>
          </a:prstGeom>
          <a:noFill/>
        </p:spPr>
        <p:txBody>
          <a:bodyPr wrap="square">
            <a:spAutoFit/>
          </a:bodyPr>
          <a:lstStyle/>
          <a:p>
            <a:r>
              <a:rPr lang="en-GB" sz="2800" b="1"/>
              <a:t>Epidermis</a:t>
            </a:r>
            <a:endParaRPr lang="en-GB"/>
          </a:p>
        </p:txBody>
      </p:sp>
      <p:sp>
        <p:nvSpPr>
          <p:cNvPr id="25" name="TextBox 24">
            <a:extLst>
              <a:ext uri="{FF2B5EF4-FFF2-40B4-BE49-F238E27FC236}">
                <a16:creationId xmlns:a16="http://schemas.microsoft.com/office/drawing/2014/main" id="{64513C06-E99D-4D1C-9A62-25A86DEEB87E}"/>
              </a:ext>
            </a:extLst>
          </p:cNvPr>
          <p:cNvSpPr txBox="1"/>
          <p:nvPr/>
        </p:nvSpPr>
        <p:spPr>
          <a:xfrm>
            <a:off x="7761514" y="20550"/>
            <a:ext cx="2192110" cy="523220"/>
          </a:xfrm>
          <a:prstGeom prst="rect">
            <a:avLst/>
          </a:prstGeom>
          <a:noFill/>
        </p:spPr>
        <p:txBody>
          <a:bodyPr wrap="square">
            <a:spAutoFit/>
          </a:bodyPr>
          <a:lstStyle/>
          <a:p>
            <a:r>
              <a:rPr lang="en-GB" sz="2800" b="1"/>
              <a:t>Endodermis</a:t>
            </a:r>
            <a:endParaRPr lang="en-GB"/>
          </a:p>
        </p:txBody>
      </p:sp>
    </p:spTree>
    <p:extLst>
      <p:ext uri="{BB962C8B-B14F-4D97-AF65-F5344CB8AC3E}">
        <p14:creationId xmlns:p14="http://schemas.microsoft.com/office/powerpoint/2010/main" val="1526435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00F0-7EE3-4866-8784-5B82E99BB704}"/>
              </a:ext>
            </a:extLst>
          </p:cNvPr>
          <p:cNvSpPr>
            <a:spLocks noGrp="1"/>
          </p:cNvSpPr>
          <p:nvPr>
            <p:ph type="title"/>
          </p:nvPr>
        </p:nvSpPr>
        <p:spPr>
          <a:xfrm>
            <a:off x="159588" y="-192716"/>
            <a:ext cx="10515600" cy="1325563"/>
          </a:xfrm>
        </p:spPr>
        <p:txBody>
          <a:bodyPr/>
          <a:lstStyle/>
          <a:p>
            <a:r>
              <a:rPr lang="en-GB" u="sng"/>
              <a:t>Root hair cell</a:t>
            </a:r>
          </a:p>
        </p:txBody>
      </p:sp>
      <p:pic>
        <p:nvPicPr>
          <p:cNvPr id="4098" name="Picture 2" descr="See the source image">
            <a:extLst>
              <a:ext uri="{FF2B5EF4-FFF2-40B4-BE49-F238E27FC236}">
                <a16:creationId xmlns:a16="http://schemas.microsoft.com/office/drawing/2014/main" id="{719A1CF7-D1BF-4FD3-90E4-D912C818D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985" y="0"/>
            <a:ext cx="67670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47589E-F96A-424A-801F-9597145A4924}"/>
              </a:ext>
            </a:extLst>
          </p:cNvPr>
          <p:cNvSpPr txBox="1"/>
          <p:nvPr/>
        </p:nvSpPr>
        <p:spPr>
          <a:xfrm>
            <a:off x="0" y="1676551"/>
            <a:ext cx="5424985" cy="4893647"/>
          </a:xfrm>
          <a:prstGeom prst="rect">
            <a:avLst/>
          </a:prstGeom>
          <a:noFill/>
        </p:spPr>
        <p:txBody>
          <a:bodyPr wrap="square" rtlCol="0">
            <a:spAutoFit/>
          </a:bodyPr>
          <a:lstStyle/>
          <a:p>
            <a:r>
              <a:rPr lang="en-GB" sz="2400" b="1" dirty="0">
                <a:solidFill>
                  <a:srgbClr val="FF0000"/>
                </a:solidFill>
              </a:rPr>
              <a:t>State and explain four adaptations of a root hair cell</a:t>
            </a:r>
          </a:p>
          <a:p>
            <a:endParaRPr lang="en-GB" sz="2400" b="1" u="sng" dirty="0">
              <a:solidFill>
                <a:srgbClr val="FF0000"/>
              </a:solidFill>
            </a:endParaRPr>
          </a:p>
          <a:p>
            <a:pPr marL="285750" indent="-285750">
              <a:buFont typeface="Arial" panose="020B0604020202020204" pitchFamily="34" charset="0"/>
              <a:buChar char="•"/>
            </a:pPr>
            <a:r>
              <a:rPr lang="en-GB" sz="2400" b="1" dirty="0">
                <a:solidFill>
                  <a:srgbClr val="00B0F0"/>
                </a:solidFill>
              </a:rPr>
              <a:t>Large SA:V ratio </a:t>
            </a:r>
            <a:r>
              <a:rPr lang="en-GB" sz="2400" dirty="0">
                <a:solidFill>
                  <a:srgbClr val="00B0F0"/>
                </a:solidFill>
              </a:rPr>
              <a:t>– efficient exchange surface</a:t>
            </a:r>
          </a:p>
          <a:p>
            <a:pPr marL="285750" indent="-285750">
              <a:buFont typeface="Arial" panose="020B0604020202020204" pitchFamily="34" charset="0"/>
              <a:buChar char="•"/>
            </a:pPr>
            <a:r>
              <a:rPr lang="en-GB" sz="2400" b="1" dirty="0">
                <a:solidFill>
                  <a:srgbClr val="00B0F0"/>
                </a:solidFill>
              </a:rPr>
              <a:t>Thin surface layer </a:t>
            </a:r>
            <a:r>
              <a:rPr lang="en-GB" sz="2400" dirty="0">
                <a:solidFill>
                  <a:srgbClr val="00B0F0"/>
                </a:solidFill>
              </a:rPr>
              <a:t>– short diffusion pathway</a:t>
            </a:r>
          </a:p>
          <a:p>
            <a:pPr marL="285750" indent="-285750">
              <a:buFont typeface="Arial" panose="020B0604020202020204" pitchFamily="34" charset="0"/>
              <a:buChar char="•"/>
            </a:pPr>
            <a:r>
              <a:rPr lang="en-GB" sz="2400" b="1" dirty="0">
                <a:solidFill>
                  <a:srgbClr val="00B0F0"/>
                </a:solidFill>
              </a:rPr>
              <a:t>Many mitochondria (produce ATP) to actively pumped ions </a:t>
            </a:r>
            <a:r>
              <a:rPr lang="en-GB" sz="2400" dirty="0">
                <a:solidFill>
                  <a:srgbClr val="00B0F0"/>
                </a:solidFill>
              </a:rPr>
              <a:t>into cell -  maintain the water potential gradient between the soil and the cell.</a:t>
            </a:r>
          </a:p>
          <a:p>
            <a:pPr marL="285750" indent="-285750">
              <a:buFont typeface="Arial" panose="020B0604020202020204" pitchFamily="34" charset="0"/>
              <a:buChar char="•"/>
            </a:pPr>
            <a:r>
              <a:rPr lang="en-GB" sz="2400" b="1" dirty="0">
                <a:solidFill>
                  <a:srgbClr val="00B0F0"/>
                </a:solidFill>
              </a:rPr>
              <a:t>Microscopic</a:t>
            </a:r>
            <a:r>
              <a:rPr lang="en-GB" sz="2400" dirty="0">
                <a:solidFill>
                  <a:srgbClr val="00B0F0"/>
                </a:solidFill>
              </a:rPr>
              <a:t> – can penetrate easily between soil particles  </a:t>
            </a:r>
          </a:p>
        </p:txBody>
      </p:sp>
      <p:sp>
        <p:nvSpPr>
          <p:cNvPr id="5" name="TextBox 4">
            <a:extLst>
              <a:ext uri="{FF2B5EF4-FFF2-40B4-BE49-F238E27FC236}">
                <a16:creationId xmlns:a16="http://schemas.microsoft.com/office/drawing/2014/main" id="{BFD6BDA7-679E-40BC-9D7F-DD932E20FB23}"/>
              </a:ext>
            </a:extLst>
          </p:cNvPr>
          <p:cNvSpPr txBox="1"/>
          <p:nvPr/>
        </p:nvSpPr>
        <p:spPr>
          <a:xfrm>
            <a:off x="217493" y="1132847"/>
            <a:ext cx="4420697" cy="461665"/>
          </a:xfrm>
          <a:prstGeom prst="rect">
            <a:avLst/>
          </a:prstGeom>
          <a:noFill/>
        </p:spPr>
        <p:txBody>
          <a:bodyPr wrap="none" rtlCol="0">
            <a:spAutoFit/>
          </a:bodyPr>
          <a:lstStyle/>
          <a:p>
            <a:r>
              <a:rPr lang="en-GB" sz="2400" b="1" dirty="0">
                <a:solidFill>
                  <a:srgbClr val="FF0000"/>
                </a:solidFill>
              </a:rPr>
              <a:t>Movement of water into the root</a:t>
            </a:r>
          </a:p>
        </p:txBody>
      </p:sp>
    </p:spTree>
    <p:extLst>
      <p:ext uri="{BB962C8B-B14F-4D97-AF65-F5344CB8AC3E}">
        <p14:creationId xmlns:p14="http://schemas.microsoft.com/office/powerpoint/2010/main" val="323941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676DB1-EF5E-4F05-825E-99F53C8BE583}"/>
              </a:ext>
            </a:extLst>
          </p:cNvPr>
          <p:cNvSpPr txBox="1"/>
          <p:nvPr/>
        </p:nvSpPr>
        <p:spPr>
          <a:xfrm>
            <a:off x="401067" y="1445757"/>
            <a:ext cx="4904663" cy="3785652"/>
          </a:xfrm>
          <a:prstGeom prst="rect">
            <a:avLst/>
          </a:prstGeom>
          <a:noFill/>
        </p:spPr>
        <p:txBody>
          <a:bodyPr wrap="square" rtlCol="0">
            <a:spAutoFit/>
          </a:bodyPr>
          <a:lstStyle/>
          <a:p>
            <a:pPr algn="ctr"/>
            <a:r>
              <a:rPr lang="en-GB" sz="4800" dirty="0"/>
              <a:t>Why is it harder to transport substances around a plant compared to animals?</a:t>
            </a:r>
          </a:p>
        </p:txBody>
      </p:sp>
      <p:pic>
        <p:nvPicPr>
          <p:cNvPr id="2050" name="Picture 2" descr="See the source image">
            <a:extLst>
              <a:ext uri="{FF2B5EF4-FFF2-40B4-BE49-F238E27FC236}">
                <a16:creationId xmlns:a16="http://schemas.microsoft.com/office/drawing/2014/main" id="{E1AAF5E2-35A1-44E9-B705-D8968A019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134" y="685799"/>
            <a:ext cx="5858349" cy="530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97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8AE1-E2CA-40D5-B84C-96629572714E}"/>
              </a:ext>
            </a:extLst>
          </p:cNvPr>
          <p:cNvSpPr>
            <a:spLocks noGrp="1"/>
          </p:cNvSpPr>
          <p:nvPr>
            <p:ph type="title"/>
          </p:nvPr>
        </p:nvSpPr>
        <p:spPr>
          <a:xfrm>
            <a:off x="2534171" y="0"/>
            <a:ext cx="10515600" cy="1325563"/>
          </a:xfrm>
        </p:spPr>
        <p:txBody>
          <a:bodyPr/>
          <a:lstStyle/>
          <a:p>
            <a:r>
              <a:rPr lang="en-GB"/>
              <a:t>Pathway of water in plants</a:t>
            </a:r>
          </a:p>
        </p:txBody>
      </p:sp>
      <p:pic>
        <p:nvPicPr>
          <p:cNvPr id="3074" name="Picture 2" descr="See the source image">
            <a:extLst>
              <a:ext uri="{FF2B5EF4-FFF2-40B4-BE49-F238E27FC236}">
                <a16:creationId xmlns:a16="http://schemas.microsoft.com/office/drawing/2014/main" id="{26F750E1-520B-42D8-BF63-AEC186B7A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971" y="1454899"/>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173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a:extLst>
              <a:ext uri="{FF2B5EF4-FFF2-40B4-BE49-F238E27FC236}">
                <a16:creationId xmlns:a16="http://schemas.microsoft.com/office/drawing/2014/main" id="{5E261D03-A751-4348-99DD-B9A8C2213741}"/>
              </a:ext>
            </a:extLst>
          </p:cNvPr>
          <p:cNvSpPr>
            <a:spLocks noGrp="1" noRot="1"/>
          </p:cNvSpPr>
          <p:nvPr>
            <p:ph type="title"/>
          </p:nvPr>
        </p:nvSpPr>
        <p:spPr>
          <a:xfrm>
            <a:off x="141880" y="-104774"/>
            <a:ext cx="8385175" cy="1431925"/>
          </a:xfrm>
        </p:spPr>
        <p:txBody>
          <a:bodyPr/>
          <a:lstStyle/>
          <a:p>
            <a:pPr eaLnBrk="1" hangingPunct="1"/>
            <a:r>
              <a:rPr lang="en-GB" altLang="en-US"/>
              <a:t>Cross section Dicotyledonous root</a:t>
            </a:r>
          </a:p>
        </p:txBody>
      </p:sp>
      <p:sp>
        <p:nvSpPr>
          <p:cNvPr id="8196" name="Text Box 13">
            <a:extLst>
              <a:ext uri="{FF2B5EF4-FFF2-40B4-BE49-F238E27FC236}">
                <a16:creationId xmlns:a16="http://schemas.microsoft.com/office/drawing/2014/main" id="{6862F116-415C-46F0-A23F-C1877C9AEA3C}"/>
              </a:ext>
            </a:extLst>
          </p:cNvPr>
          <p:cNvSpPr txBox="1">
            <a:spLocks noChangeArrowheads="1"/>
          </p:cNvSpPr>
          <p:nvPr/>
        </p:nvSpPr>
        <p:spPr bwMode="auto">
          <a:xfrm>
            <a:off x="212292" y="4561001"/>
            <a:ext cx="115279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800" dirty="0">
                <a:latin typeface="Arial" panose="020B0604020202020204" pitchFamily="34" charset="0"/>
              </a:rPr>
              <a:t>Water moves up through the plant by the process of transpiration.</a:t>
            </a:r>
          </a:p>
          <a:p>
            <a:pPr eaLnBrk="1" hangingPunct="1">
              <a:spcBef>
                <a:spcPct val="50000"/>
              </a:spcBef>
              <a:buFontTx/>
              <a:buNone/>
            </a:pPr>
            <a:r>
              <a:rPr lang="en-GB" altLang="en-US" sz="2800" dirty="0">
                <a:latin typeface="Arial" panose="020B0604020202020204" pitchFamily="34" charset="0"/>
              </a:rPr>
              <a:t>Pathway taken by water into the xylem in the root:</a:t>
            </a:r>
          </a:p>
          <a:p>
            <a:pPr eaLnBrk="1" hangingPunct="1">
              <a:spcBef>
                <a:spcPct val="50000"/>
              </a:spcBef>
              <a:buFontTx/>
              <a:buNone/>
            </a:pPr>
            <a:r>
              <a:rPr lang="en-GB" altLang="en-US" sz="2800" dirty="0">
                <a:latin typeface="Arial" panose="020B0604020202020204" pitchFamily="34" charset="0"/>
              </a:rPr>
              <a:t>Soil </a:t>
            </a:r>
            <a:r>
              <a:rPr lang="en-GB" altLang="en-US" sz="2800" dirty="0">
                <a:latin typeface="Arial" panose="020B0604020202020204" pitchFamily="34" charset="0"/>
                <a:cs typeface="Arial" panose="020B0604020202020204" pitchFamily="34" charset="0"/>
              </a:rPr>
              <a:t>→ …….……… </a:t>
            </a:r>
            <a:r>
              <a:rPr lang="en-GB" altLang="en-US" sz="2800" dirty="0">
                <a:latin typeface="Arial" panose="020B0604020202020204" pitchFamily="34" charset="0"/>
              </a:rPr>
              <a:t>→ …….…. → ………….. → ………… →  …………..</a:t>
            </a:r>
          </a:p>
        </p:txBody>
      </p:sp>
      <p:sp>
        <p:nvSpPr>
          <p:cNvPr id="3" name="TextBox 2">
            <a:extLst>
              <a:ext uri="{FF2B5EF4-FFF2-40B4-BE49-F238E27FC236}">
                <a16:creationId xmlns:a16="http://schemas.microsoft.com/office/drawing/2014/main" id="{7E815E8A-FE4E-4FEF-A38E-68EBCBAFE23C}"/>
              </a:ext>
            </a:extLst>
          </p:cNvPr>
          <p:cNvSpPr txBox="1"/>
          <p:nvPr/>
        </p:nvSpPr>
        <p:spPr>
          <a:xfrm>
            <a:off x="8527055" y="1198952"/>
            <a:ext cx="3032030" cy="1477328"/>
          </a:xfrm>
          <a:prstGeom prst="rect">
            <a:avLst/>
          </a:prstGeom>
          <a:noFill/>
        </p:spPr>
        <p:txBody>
          <a:bodyPr wrap="square" rtlCol="0">
            <a:spAutoFit/>
          </a:bodyPr>
          <a:lstStyle/>
          <a:p>
            <a:r>
              <a:rPr lang="en-GB" i="1"/>
              <a:t>*Pericycle = thin layer of parenchyma and sclerenchyma tissue. Found between the endodermis and the vascular bundle</a:t>
            </a:r>
          </a:p>
        </p:txBody>
      </p:sp>
      <p:pic>
        <p:nvPicPr>
          <p:cNvPr id="12" name="Picture 11">
            <a:extLst>
              <a:ext uri="{FF2B5EF4-FFF2-40B4-BE49-F238E27FC236}">
                <a16:creationId xmlns:a16="http://schemas.microsoft.com/office/drawing/2014/main" id="{11AF77C8-6C0B-4ED5-985A-BAB1C19FCFFB}"/>
              </a:ext>
            </a:extLst>
          </p:cNvPr>
          <p:cNvPicPr>
            <a:picLocks noChangeAspect="1"/>
          </p:cNvPicPr>
          <p:nvPr/>
        </p:nvPicPr>
        <p:blipFill>
          <a:blip r:embed="rId2"/>
          <a:stretch>
            <a:fillRect/>
          </a:stretch>
        </p:blipFill>
        <p:spPr>
          <a:xfrm>
            <a:off x="632915" y="1070201"/>
            <a:ext cx="3209925" cy="3324225"/>
          </a:xfrm>
          <a:prstGeom prst="rect">
            <a:avLst/>
          </a:prstGeom>
        </p:spPr>
      </p:pic>
      <p:sp>
        <p:nvSpPr>
          <p:cNvPr id="13" name="TextBox 12">
            <a:extLst>
              <a:ext uri="{FF2B5EF4-FFF2-40B4-BE49-F238E27FC236}">
                <a16:creationId xmlns:a16="http://schemas.microsoft.com/office/drawing/2014/main" id="{E69DF7F4-788E-4B17-9975-CF51178F10D2}"/>
              </a:ext>
            </a:extLst>
          </p:cNvPr>
          <p:cNvSpPr txBox="1"/>
          <p:nvPr/>
        </p:nvSpPr>
        <p:spPr>
          <a:xfrm>
            <a:off x="4158344" y="1613118"/>
            <a:ext cx="3209924" cy="1815882"/>
          </a:xfrm>
          <a:prstGeom prst="rect">
            <a:avLst/>
          </a:prstGeom>
          <a:noFill/>
        </p:spPr>
        <p:txBody>
          <a:bodyPr wrap="square" rtlCol="0">
            <a:spAutoFit/>
          </a:bodyPr>
          <a:lstStyle/>
          <a:p>
            <a:r>
              <a:rPr lang="en-GB" sz="2800">
                <a:solidFill>
                  <a:srgbClr val="FF0000"/>
                </a:solidFill>
              </a:rPr>
              <a:t>Label your root and then complete the pathway of the water to the xylem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a:extLst>
              <a:ext uri="{FF2B5EF4-FFF2-40B4-BE49-F238E27FC236}">
                <a16:creationId xmlns:a16="http://schemas.microsoft.com/office/drawing/2014/main" id="{5E261D03-A751-4348-99DD-B9A8C2213741}"/>
              </a:ext>
            </a:extLst>
          </p:cNvPr>
          <p:cNvSpPr>
            <a:spLocks noGrp="1" noRot="1"/>
          </p:cNvSpPr>
          <p:nvPr>
            <p:ph type="title"/>
          </p:nvPr>
        </p:nvSpPr>
        <p:spPr>
          <a:xfrm>
            <a:off x="141880" y="-104774"/>
            <a:ext cx="8385175" cy="1431925"/>
          </a:xfrm>
        </p:spPr>
        <p:txBody>
          <a:bodyPr/>
          <a:lstStyle/>
          <a:p>
            <a:pPr eaLnBrk="1" hangingPunct="1"/>
            <a:r>
              <a:rPr lang="en-GB" altLang="en-US"/>
              <a:t>Cross section Dicotyledonous root</a:t>
            </a:r>
          </a:p>
        </p:txBody>
      </p:sp>
      <p:pic>
        <p:nvPicPr>
          <p:cNvPr id="8195" name="Picture 12" descr="root cross section diagram">
            <a:extLst>
              <a:ext uri="{FF2B5EF4-FFF2-40B4-BE49-F238E27FC236}">
                <a16:creationId xmlns:a16="http://schemas.microsoft.com/office/drawing/2014/main" id="{7883E4FA-EB5C-4635-AFD3-EFA185477D5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06507" y="1160689"/>
            <a:ext cx="4502150" cy="3303588"/>
          </a:xfrm>
        </p:spPr>
      </p:pic>
      <p:sp>
        <p:nvSpPr>
          <p:cNvPr id="8196" name="Text Box 13">
            <a:extLst>
              <a:ext uri="{FF2B5EF4-FFF2-40B4-BE49-F238E27FC236}">
                <a16:creationId xmlns:a16="http://schemas.microsoft.com/office/drawing/2014/main" id="{6862F116-415C-46F0-A23F-C1877C9AEA3C}"/>
              </a:ext>
            </a:extLst>
          </p:cNvPr>
          <p:cNvSpPr txBox="1">
            <a:spLocks noChangeArrowheads="1"/>
          </p:cNvSpPr>
          <p:nvPr/>
        </p:nvSpPr>
        <p:spPr bwMode="auto">
          <a:xfrm>
            <a:off x="212292" y="4561001"/>
            <a:ext cx="115279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800" dirty="0">
                <a:latin typeface="Arial" panose="020B0604020202020204" pitchFamily="34" charset="0"/>
              </a:rPr>
              <a:t>Water moves up through the plant by the process of transpiration.</a:t>
            </a:r>
          </a:p>
          <a:p>
            <a:pPr eaLnBrk="1" hangingPunct="1">
              <a:spcBef>
                <a:spcPct val="50000"/>
              </a:spcBef>
              <a:buFontTx/>
              <a:buNone/>
            </a:pPr>
            <a:r>
              <a:rPr lang="en-GB" altLang="en-US" sz="2800" dirty="0">
                <a:latin typeface="Arial" panose="020B0604020202020204" pitchFamily="34" charset="0"/>
              </a:rPr>
              <a:t>Pathway taken by water into the xylem in the root:</a:t>
            </a:r>
          </a:p>
          <a:p>
            <a:pPr eaLnBrk="1" hangingPunct="1">
              <a:spcBef>
                <a:spcPct val="50000"/>
              </a:spcBef>
              <a:buFontTx/>
              <a:buNone/>
            </a:pPr>
            <a:r>
              <a:rPr lang="en-GB" altLang="en-US" sz="2800" dirty="0">
                <a:latin typeface="Arial" panose="020B0604020202020204" pitchFamily="34" charset="0"/>
              </a:rPr>
              <a:t>Soil </a:t>
            </a:r>
            <a:r>
              <a:rPr lang="en-GB" altLang="en-US" sz="2800" dirty="0">
                <a:latin typeface="Arial" panose="020B0604020202020204" pitchFamily="34" charset="0"/>
                <a:cs typeface="Arial" panose="020B0604020202020204" pitchFamily="34" charset="0"/>
              </a:rPr>
              <a:t>→ Epidermis </a:t>
            </a:r>
            <a:r>
              <a:rPr lang="en-GB" altLang="en-US" sz="2800" dirty="0">
                <a:latin typeface="Arial" panose="020B0604020202020204" pitchFamily="34" charset="0"/>
              </a:rPr>
              <a:t>→ Cortex → Endodermis → pericycle →  Xylem</a:t>
            </a:r>
          </a:p>
        </p:txBody>
      </p:sp>
      <p:sp>
        <p:nvSpPr>
          <p:cNvPr id="8" name="Rectangle 7">
            <a:extLst>
              <a:ext uri="{FF2B5EF4-FFF2-40B4-BE49-F238E27FC236}">
                <a16:creationId xmlns:a16="http://schemas.microsoft.com/office/drawing/2014/main" id="{92A1E478-9284-4AAE-9277-DECFB9926946}"/>
              </a:ext>
            </a:extLst>
          </p:cNvPr>
          <p:cNvSpPr/>
          <p:nvPr/>
        </p:nvSpPr>
        <p:spPr>
          <a:xfrm>
            <a:off x="3551402" y="5881923"/>
            <a:ext cx="1173240" cy="591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9" name="Rectangle 8">
            <a:extLst>
              <a:ext uri="{FF2B5EF4-FFF2-40B4-BE49-F238E27FC236}">
                <a16:creationId xmlns:a16="http://schemas.microsoft.com/office/drawing/2014/main" id="{5FA25954-530D-4924-A50F-835301E2517C}"/>
              </a:ext>
            </a:extLst>
          </p:cNvPr>
          <p:cNvSpPr/>
          <p:nvPr/>
        </p:nvSpPr>
        <p:spPr>
          <a:xfrm>
            <a:off x="5190498" y="5881922"/>
            <a:ext cx="1948543" cy="591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a:t>
            </a:r>
          </a:p>
        </p:txBody>
      </p:sp>
      <p:sp>
        <p:nvSpPr>
          <p:cNvPr id="10" name="Rectangle 9">
            <a:extLst>
              <a:ext uri="{FF2B5EF4-FFF2-40B4-BE49-F238E27FC236}">
                <a16:creationId xmlns:a16="http://schemas.microsoft.com/office/drawing/2014/main" id="{70CCE0BF-8BDF-40D8-A0E2-E8BD75A6FCFA}"/>
              </a:ext>
            </a:extLst>
          </p:cNvPr>
          <p:cNvSpPr/>
          <p:nvPr/>
        </p:nvSpPr>
        <p:spPr>
          <a:xfrm>
            <a:off x="7604897" y="5840876"/>
            <a:ext cx="1459872" cy="591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t>
            </a:r>
          </a:p>
        </p:txBody>
      </p:sp>
      <p:sp>
        <p:nvSpPr>
          <p:cNvPr id="11" name="Rectangle 10">
            <a:extLst>
              <a:ext uri="{FF2B5EF4-FFF2-40B4-BE49-F238E27FC236}">
                <a16:creationId xmlns:a16="http://schemas.microsoft.com/office/drawing/2014/main" id="{4D0E78A4-D792-4311-A163-88947E4DD89C}"/>
              </a:ext>
            </a:extLst>
          </p:cNvPr>
          <p:cNvSpPr/>
          <p:nvPr/>
        </p:nvSpPr>
        <p:spPr>
          <a:xfrm>
            <a:off x="9599395" y="5881924"/>
            <a:ext cx="1665514" cy="591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14" name="Rectangle 13">
            <a:extLst>
              <a:ext uri="{FF2B5EF4-FFF2-40B4-BE49-F238E27FC236}">
                <a16:creationId xmlns:a16="http://schemas.microsoft.com/office/drawing/2014/main" id="{BD553981-E6CB-4CDF-901E-F97D6BE59299}"/>
              </a:ext>
            </a:extLst>
          </p:cNvPr>
          <p:cNvSpPr/>
          <p:nvPr/>
        </p:nvSpPr>
        <p:spPr>
          <a:xfrm>
            <a:off x="4334467" y="1710149"/>
            <a:ext cx="1583861" cy="240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6FB33FC-BF8A-4984-A3B9-3B18D4FE5DF6}"/>
              </a:ext>
            </a:extLst>
          </p:cNvPr>
          <p:cNvSpPr/>
          <p:nvPr/>
        </p:nvSpPr>
        <p:spPr>
          <a:xfrm>
            <a:off x="4303844" y="2252007"/>
            <a:ext cx="1583861" cy="240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D8855CD-0C86-44B3-B3EF-A7A58A8BE9A0}"/>
              </a:ext>
            </a:extLst>
          </p:cNvPr>
          <p:cNvSpPr/>
          <p:nvPr/>
        </p:nvSpPr>
        <p:spPr>
          <a:xfrm>
            <a:off x="4303845" y="2660433"/>
            <a:ext cx="1583861" cy="240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9876E0D-DFA5-4ABD-9EBC-2701AD1E2F84}"/>
              </a:ext>
            </a:extLst>
          </p:cNvPr>
          <p:cNvSpPr/>
          <p:nvPr/>
        </p:nvSpPr>
        <p:spPr>
          <a:xfrm>
            <a:off x="4307823" y="3078899"/>
            <a:ext cx="1583861" cy="240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37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ppt_x"/>
                                          </p:val>
                                        </p:tav>
                                      </p:tavLst>
                                    </p:anim>
                                    <p:anim calcmode="lin" valueType="num">
                                      <p:cBhvr additive="base">
                                        <p:cTn id="17" dur="500"/>
                                        <p:tgtEl>
                                          <p:spTgt spid="15"/>
                                        </p:tgtEl>
                                        <p:attrNameLst>
                                          <p:attrName>ppt_y</p:attrName>
                                        </p:attrNameLst>
                                      </p:cBhvr>
                                      <p:tavLst>
                                        <p:tav tm="0">
                                          <p:val>
                                            <p:strVal val="ppt_y"/>
                                          </p:val>
                                        </p:tav>
                                        <p:tav tm="100000">
                                          <p:val>
                                            <p:strVal val="1+ppt_h/2"/>
                                          </p:val>
                                        </p:tav>
                                      </p:tavLst>
                                    </p:anim>
                                    <p:set>
                                      <p:cBhvr>
                                        <p:cTn id="18" dur="1" fill="hold">
                                          <p:stCondLst>
                                            <p:cond delay="499"/>
                                          </p:stCondLst>
                                        </p:cTn>
                                        <p:tgtEl>
                                          <p:spTgt spid="15"/>
                                        </p:tgtEl>
                                        <p:attrNameLst>
                                          <p:attrName>style.visibility</p:attrName>
                                        </p:attrNameLst>
                                      </p:cBhvr>
                                      <p:to>
                                        <p:strVal val="hidden"/>
                                      </p:to>
                                    </p:set>
                                  </p:childTnLst>
                                </p:cTn>
                              </p:par>
                              <p:par>
                                <p:cTn id="19" presetID="2" presetClass="exit" presetSubtype="4" fill="hold" grpId="0" nodeType="with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ppt_x"/>
                                          </p:val>
                                        </p:tav>
                                      </p:tavLst>
                                    </p:anim>
                                    <p:anim calcmode="lin" valueType="num">
                                      <p:cBhvr additive="base">
                                        <p:cTn id="21" dur="500"/>
                                        <p:tgtEl>
                                          <p:spTgt spid="9"/>
                                        </p:tgtEl>
                                        <p:attrNameLst>
                                          <p:attrName>ppt_y</p:attrName>
                                        </p:attrNameLst>
                                      </p:cBhvr>
                                      <p:tavLst>
                                        <p:tav tm="0">
                                          <p:val>
                                            <p:strVal val="ppt_y"/>
                                          </p:val>
                                        </p:tav>
                                        <p:tav tm="100000">
                                          <p:val>
                                            <p:strVal val="1+ppt_h/2"/>
                                          </p:val>
                                        </p:tav>
                                      </p:tavLst>
                                    </p:anim>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0" nodeType="clickEffect">
                                  <p:stCondLst>
                                    <p:cond delay="0"/>
                                  </p:stCondLst>
                                  <p:childTnLst>
                                    <p:animEffect transition="out" filter="fade">
                                      <p:cBhvr>
                                        <p:cTn id="26" dur="1000"/>
                                        <p:tgtEl>
                                          <p:spTgt spid="16"/>
                                        </p:tgtEl>
                                      </p:cBhvr>
                                    </p:animEffect>
                                    <p:anim calcmode="lin" valueType="num">
                                      <p:cBhvr>
                                        <p:cTn id="27" dur="1000"/>
                                        <p:tgtEl>
                                          <p:spTgt spid="16"/>
                                        </p:tgtEl>
                                        <p:attrNameLst>
                                          <p:attrName>ppt_x</p:attrName>
                                        </p:attrNameLst>
                                      </p:cBhvr>
                                      <p:tavLst>
                                        <p:tav tm="0">
                                          <p:val>
                                            <p:strVal val="ppt_x"/>
                                          </p:val>
                                        </p:tav>
                                        <p:tav tm="100000">
                                          <p:val>
                                            <p:strVal val="ppt_x"/>
                                          </p:val>
                                        </p:tav>
                                      </p:tavLst>
                                    </p:anim>
                                    <p:anim calcmode="lin" valueType="num">
                                      <p:cBhvr>
                                        <p:cTn id="28" dur="1000"/>
                                        <p:tgtEl>
                                          <p:spTgt spid="16"/>
                                        </p:tgtEl>
                                        <p:attrNameLst>
                                          <p:attrName>ppt_y</p:attrName>
                                        </p:attrNameLst>
                                      </p:cBhvr>
                                      <p:tavLst>
                                        <p:tav tm="0">
                                          <p:val>
                                            <p:strVal val="ppt_y"/>
                                          </p:val>
                                        </p:tav>
                                        <p:tav tm="100000">
                                          <p:val>
                                            <p:strVal val="ppt_y+.1"/>
                                          </p:val>
                                        </p:tav>
                                      </p:tavLst>
                                    </p:anim>
                                    <p:set>
                                      <p:cBhvr>
                                        <p:cTn id="29" dur="1" fill="hold">
                                          <p:stCondLst>
                                            <p:cond delay="999"/>
                                          </p:stCondLst>
                                        </p:cTn>
                                        <p:tgtEl>
                                          <p:spTgt spid="16"/>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a:extLst>
              <a:ext uri="{FF2B5EF4-FFF2-40B4-BE49-F238E27FC236}">
                <a16:creationId xmlns:a16="http://schemas.microsoft.com/office/drawing/2014/main" id="{5E261D03-A751-4348-99DD-B9A8C2213741}"/>
              </a:ext>
            </a:extLst>
          </p:cNvPr>
          <p:cNvSpPr>
            <a:spLocks noGrp="1" noRot="1"/>
          </p:cNvSpPr>
          <p:nvPr>
            <p:ph type="title"/>
          </p:nvPr>
        </p:nvSpPr>
        <p:spPr>
          <a:xfrm>
            <a:off x="141880" y="-104774"/>
            <a:ext cx="8385175" cy="1431925"/>
          </a:xfrm>
        </p:spPr>
        <p:txBody>
          <a:bodyPr/>
          <a:lstStyle/>
          <a:p>
            <a:pPr eaLnBrk="1" hangingPunct="1"/>
            <a:r>
              <a:rPr lang="en-GB" altLang="en-US"/>
              <a:t>Cross section Dicotyledonous root</a:t>
            </a:r>
          </a:p>
        </p:txBody>
      </p:sp>
      <p:pic>
        <p:nvPicPr>
          <p:cNvPr id="8195" name="Picture 12" descr="root cross section diagram">
            <a:extLst>
              <a:ext uri="{FF2B5EF4-FFF2-40B4-BE49-F238E27FC236}">
                <a16:creationId xmlns:a16="http://schemas.microsoft.com/office/drawing/2014/main" id="{7883E4FA-EB5C-4635-AFD3-EFA185477D5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06507" y="1160689"/>
            <a:ext cx="4502150" cy="3303588"/>
          </a:xfrm>
        </p:spPr>
      </p:pic>
      <p:sp>
        <p:nvSpPr>
          <p:cNvPr id="8196" name="Text Box 13">
            <a:extLst>
              <a:ext uri="{FF2B5EF4-FFF2-40B4-BE49-F238E27FC236}">
                <a16:creationId xmlns:a16="http://schemas.microsoft.com/office/drawing/2014/main" id="{6862F116-415C-46F0-A23F-C1877C9AEA3C}"/>
              </a:ext>
            </a:extLst>
          </p:cNvPr>
          <p:cNvSpPr txBox="1">
            <a:spLocks noChangeArrowheads="1"/>
          </p:cNvSpPr>
          <p:nvPr/>
        </p:nvSpPr>
        <p:spPr bwMode="auto">
          <a:xfrm>
            <a:off x="212292" y="4561001"/>
            <a:ext cx="115279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800" dirty="0">
                <a:latin typeface="Arial" panose="020B0604020202020204" pitchFamily="34" charset="0"/>
              </a:rPr>
              <a:t>Water moves up through the plant by the process of transpiration.</a:t>
            </a:r>
          </a:p>
          <a:p>
            <a:pPr eaLnBrk="1" hangingPunct="1">
              <a:spcBef>
                <a:spcPct val="50000"/>
              </a:spcBef>
              <a:buFontTx/>
              <a:buNone/>
            </a:pPr>
            <a:r>
              <a:rPr lang="en-GB" altLang="en-US" sz="2800" dirty="0">
                <a:latin typeface="Arial" panose="020B0604020202020204" pitchFamily="34" charset="0"/>
              </a:rPr>
              <a:t>Pathway taken by Water:</a:t>
            </a:r>
          </a:p>
          <a:p>
            <a:pPr eaLnBrk="1" hangingPunct="1">
              <a:spcBef>
                <a:spcPct val="50000"/>
              </a:spcBef>
              <a:buFontTx/>
              <a:buNone/>
            </a:pPr>
            <a:r>
              <a:rPr lang="en-GB" altLang="en-US" sz="2800" dirty="0">
                <a:latin typeface="Arial" panose="020B0604020202020204" pitchFamily="34" charset="0"/>
              </a:rPr>
              <a:t>Soil </a:t>
            </a:r>
            <a:r>
              <a:rPr lang="en-GB" altLang="en-US" sz="2800" dirty="0">
                <a:latin typeface="Arial" panose="020B0604020202020204" pitchFamily="34" charset="0"/>
                <a:cs typeface="Arial" panose="020B0604020202020204" pitchFamily="34" charset="0"/>
              </a:rPr>
              <a:t>→ Epidermis </a:t>
            </a:r>
            <a:r>
              <a:rPr lang="en-GB" altLang="en-US" sz="2800" dirty="0">
                <a:latin typeface="Arial" panose="020B0604020202020204" pitchFamily="34" charset="0"/>
              </a:rPr>
              <a:t>→ Cortex → Endodermis → pericycle →  Xylem</a:t>
            </a:r>
          </a:p>
        </p:txBody>
      </p:sp>
      <p:sp>
        <p:nvSpPr>
          <p:cNvPr id="3" name="TextBox 2">
            <a:extLst>
              <a:ext uri="{FF2B5EF4-FFF2-40B4-BE49-F238E27FC236}">
                <a16:creationId xmlns:a16="http://schemas.microsoft.com/office/drawing/2014/main" id="{7E815E8A-FE4E-4FEF-A38E-68EBCBAFE23C}"/>
              </a:ext>
            </a:extLst>
          </p:cNvPr>
          <p:cNvSpPr txBox="1"/>
          <p:nvPr/>
        </p:nvSpPr>
        <p:spPr>
          <a:xfrm>
            <a:off x="7250229" y="1558335"/>
            <a:ext cx="3913415" cy="1631216"/>
          </a:xfrm>
          <a:prstGeom prst="rect">
            <a:avLst/>
          </a:prstGeom>
          <a:noFill/>
        </p:spPr>
        <p:txBody>
          <a:bodyPr wrap="square" rtlCol="0">
            <a:spAutoFit/>
          </a:bodyPr>
          <a:lstStyle/>
          <a:p>
            <a:r>
              <a:rPr lang="en-GB" sz="2000" i="1" dirty="0"/>
              <a:t>*Pericycle = thin layer of parenchyma and sclerenchyma tissue. Found between the endodermis and the vascular bundle. </a:t>
            </a:r>
            <a:r>
              <a:rPr lang="en-GB" sz="2000" b="1" i="1" dirty="0"/>
              <a:t>Sometimes called the stele.</a:t>
            </a:r>
          </a:p>
        </p:txBody>
      </p:sp>
      <p:sp>
        <p:nvSpPr>
          <p:cNvPr id="2" name="Rectangle 1">
            <a:extLst>
              <a:ext uri="{FF2B5EF4-FFF2-40B4-BE49-F238E27FC236}">
                <a16:creationId xmlns:a16="http://schemas.microsoft.com/office/drawing/2014/main" id="{C317AC21-4ADF-49A7-B26B-16149EBFD9FB}"/>
              </a:ext>
            </a:extLst>
          </p:cNvPr>
          <p:cNvSpPr/>
          <p:nvPr/>
        </p:nvSpPr>
        <p:spPr>
          <a:xfrm>
            <a:off x="7108166" y="1420483"/>
            <a:ext cx="4055478" cy="192656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8467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74F8F2-DFF2-4EFF-B149-060CBD97A77F}"/>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rgbClr val="FFFFFF"/>
                </a:solidFill>
                <a:latin typeface="+mj-lt"/>
                <a:ea typeface="+mj-ea"/>
                <a:cs typeface="+mj-cs"/>
              </a:rPr>
              <a:t>Water can travel though two pathways along this journey from soil </a:t>
            </a:r>
            <a:r>
              <a:rPr lang="en-US" sz="2800" kern="1200" dirty="0">
                <a:solidFill>
                  <a:srgbClr val="FFFFFF"/>
                </a:solidFill>
                <a:latin typeface="+mj-lt"/>
                <a:ea typeface="+mj-ea"/>
                <a:cs typeface="+mj-cs"/>
                <a:sym typeface="Wingdings" panose="05000000000000000000" pitchFamily="2" charset="2"/>
              </a:rPr>
              <a:t> Xylem</a:t>
            </a:r>
            <a:r>
              <a:rPr lang="en-US" sz="2800" kern="1200" dirty="0">
                <a:solidFill>
                  <a:srgbClr val="FFFFFF"/>
                </a:solidFill>
                <a:latin typeface="+mj-lt"/>
                <a:ea typeface="+mj-ea"/>
                <a:cs typeface="+mj-cs"/>
              </a:rPr>
              <a:t> </a:t>
            </a:r>
          </a:p>
        </p:txBody>
      </p:sp>
      <p:pic>
        <p:nvPicPr>
          <p:cNvPr id="1026" name="Picture 2" descr="See the source image">
            <a:extLst>
              <a:ext uri="{FF2B5EF4-FFF2-40B4-BE49-F238E27FC236}">
                <a16:creationId xmlns:a16="http://schemas.microsoft.com/office/drawing/2014/main" id="{68718EBD-D540-4A08-9665-59249E4A6E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519194"/>
            <a:ext cx="6780700" cy="381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85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
            <a:extLst>
              <a:ext uri="{FF2B5EF4-FFF2-40B4-BE49-F238E27FC236}">
                <a16:creationId xmlns:a16="http://schemas.microsoft.com/office/drawing/2014/main" id="{74001044-6AAF-40C8-9571-C9BAC8517033}"/>
              </a:ext>
            </a:extLst>
          </p:cNvPr>
          <p:cNvSpPr txBox="1">
            <a:spLocks noChangeArrowheads="1"/>
          </p:cNvSpPr>
          <p:nvPr/>
        </p:nvSpPr>
        <p:spPr bwMode="auto">
          <a:xfrm>
            <a:off x="46865" y="0"/>
            <a:ext cx="87439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2100" dirty="0">
                <a:latin typeface="Arial" panose="020B0604020202020204" pitchFamily="34" charset="0"/>
              </a:rPr>
              <a:t>Water takes two routes through the plant cells in the roots to the xylem</a:t>
            </a:r>
          </a:p>
        </p:txBody>
      </p:sp>
      <p:sp>
        <p:nvSpPr>
          <p:cNvPr id="3" name="TextBox 2">
            <a:extLst>
              <a:ext uri="{FF2B5EF4-FFF2-40B4-BE49-F238E27FC236}">
                <a16:creationId xmlns:a16="http://schemas.microsoft.com/office/drawing/2014/main" id="{B914BB87-22D3-47A3-91C9-33D80B4DA3B6}"/>
              </a:ext>
            </a:extLst>
          </p:cNvPr>
          <p:cNvSpPr txBox="1">
            <a:spLocks noChangeArrowheads="1"/>
          </p:cNvSpPr>
          <p:nvPr/>
        </p:nvSpPr>
        <p:spPr bwMode="auto">
          <a:xfrm>
            <a:off x="303787" y="4478539"/>
            <a:ext cx="117071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2800" b="1">
                <a:latin typeface="Arial" panose="020B0604020202020204" pitchFamily="34" charset="0"/>
              </a:rPr>
              <a:t>Symplast</a:t>
            </a:r>
            <a:r>
              <a:rPr lang="en-GB" altLang="en-US" sz="2800">
                <a:latin typeface="Arial" panose="020B0604020202020204" pitchFamily="34" charset="0"/>
              </a:rPr>
              <a:t> pathway (through cytoplasm)</a:t>
            </a:r>
          </a:p>
          <a:p>
            <a:pPr algn="just">
              <a:spcBef>
                <a:spcPct val="0"/>
              </a:spcBef>
              <a:buFontTx/>
              <a:buNone/>
            </a:pPr>
            <a:endParaRPr lang="en-GB" altLang="en-US" sz="2800" b="1">
              <a:latin typeface="Arial" panose="020B0604020202020204" pitchFamily="34" charset="0"/>
            </a:endParaRPr>
          </a:p>
          <a:p>
            <a:pPr algn="just">
              <a:spcBef>
                <a:spcPct val="0"/>
              </a:spcBef>
              <a:buFontTx/>
              <a:buNone/>
            </a:pPr>
            <a:r>
              <a:rPr lang="en-GB" altLang="en-US" sz="2800" b="1">
                <a:latin typeface="Arial" panose="020B0604020202020204" pitchFamily="34" charset="0"/>
              </a:rPr>
              <a:t>Apoplast</a:t>
            </a:r>
            <a:r>
              <a:rPr lang="en-GB" altLang="en-US" sz="2800">
                <a:latin typeface="Arial" panose="020B0604020202020204" pitchFamily="34" charset="0"/>
              </a:rPr>
              <a:t> pathway (between and through cell walls, intercellular faces)</a:t>
            </a:r>
          </a:p>
          <a:p>
            <a:pPr algn="just">
              <a:spcBef>
                <a:spcPct val="0"/>
              </a:spcBef>
              <a:buFontTx/>
              <a:buNone/>
            </a:pPr>
            <a:endParaRPr lang="en-GB" altLang="en-US" sz="1800">
              <a:latin typeface="Arial" panose="020B0604020202020204" pitchFamily="34" charset="0"/>
            </a:endParaRPr>
          </a:p>
        </p:txBody>
      </p:sp>
      <p:sp>
        <p:nvSpPr>
          <p:cNvPr id="4" name="TextBox 3">
            <a:extLst>
              <a:ext uri="{FF2B5EF4-FFF2-40B4-BE49-F238E27FC236}">
                <a16:creationId xmlns:a16="http://schemas.microsoft.com/office/drawing/2014/main" id="{8D7D41F0-5D12-4CFE-AF7F-236E705E7904}"/>
              </a:ext>
            </a:extLst>
          </p:cNvPr>
          <p:cNvSpPr txBox="1"/>
          <p:nvPr/>
        </p:nvSpPr>
        <p:spPr>
          <a:xfrm>
            <a:off x="46865" y="6310452"/>
            <a:ext cx="8190384" cy="400110"/>
          </a:xfrm>
          <a:prstGeom prst="rect">
            <a:avLst/>
          </a:prstGeom>
          <a:noFill/>
        </p:spPr>
        <p:txBody>
          <a:bodyPr wrap="none" rtlCol="0">
            <a:spAutoFit/>
          </a:bodyPr>
          <a:lstStyle/>
          <a:p>
            <a:r>
              <a:rPr lang="en-GB" sz="2000" i="1">
                <a:solidFill>
                  <a:srgbClr val="FF0000"/>
                </a:solidFill>
              </a:rPr>
              <a:t>*You may also see a vacuolar pathway through the vacuole in some diagrams</a:t>
            </a:r>
          </a:p>
        </p:txBody>
      </p:sp>
      <p:pic>
        <p:nvPicPr>
          <p:cNvPr id="2050" name="Picture 2" descr="See the source image">
            <a:extLst>
              <a:ext uri="{FF2B5EF4-FFF2-40B4-BE49-F238E27FC236}">
                <a16:creationId xmlns:a16="http://schemas.microsoft.com/office/drawing/2014/main" id="{92B1E0F7-1F08-44A6-8A24-556D65B59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626" y="543547"/>
            <a:ext cx="8038078" cy="3679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AD0C2E5-5090-4315-AA1D-ED51505F8D77}"/>
              </a:ext>
            </a:extLst>
          </p:cNvPr>
          <p:cNvSpPr/>
          <p:nvPr/>
        </p:nvSpPr>
        <p:spPr>
          <a:xfrm>
            <a:off x="212525" y="4350917"/>
            <a:ext cx="11548154" cy="17220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B45131DE-1043-CF32-4D04-CCC7CDFD59D1}"/>
              </a:ext>
            </a:extLst>
          </p:cNvPr>
          <p:cNvSpPr/>
          <p:nvPr/>
        </p:nvSpPr>
        <p:spPr>
          <a:xfrm>
            <a:off x="4818994" y="1839310"/>
            <a:ext cx="3541986" cy="1776249"/>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id="{DD0784DF-7347-4627-9FDE-10E0973FA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433" y="346903"/>
            <a:ext cx="9291567" cy="607710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1EFAA9C-148F-41C1-8278-52FB85D696CB}"/>
              </a:ext>
            </a:extLst>
          </p:cNvPr>
          <p:cNvSpPr/>
          <p:nvPr/>
        </p:nvSpPr>
        <p:spPr>
          <a:xfrm>
            <a:off x="7255329" y="1050471"/>
            <a:ext cx="1066800" cy="103414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448D746-D7E9-4CAE-ADAF-F8AA295F4250}"/>
              </a:ext>
            </a:extLst>
          </p:cNvPr>
          <p:cNvSpPr/>
          <p:nvPr/>
        </p:nvSpPr>
        <p:spPr>
          <a:xfrm>
            <a:off x="7255329" y="4397829"/>
            <a:ext cx="1066800" cy="103414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A50C84C-338E-4710-A35E-3137815FD246}"/>
              </a:ext>
            </a:extLst>
          </p:cNvPr>
          <p:cNvSpPr txBox="1"/>
          <p:nvPr/>
        </p:nvSpPr>
        <p:spPr>
          <a:xfrm>
            <a:off x="206829" y="1050471"/>
            <a:ext cx="2590800" cy="4154984"/>
          </a:xfrm>
          <a:prstGeom prst="rect">
            <a:avLst/>
          </a:prstGeom>
          <a:noFill/>
        </p:spPr>
        <p:txBody>
          <a:bodyPr wrap="square" rtlCol="0">
            <a:spAutoFit/>
          </a:bodyPr>
          <a:lstStyle/>
          <a:p>
            <a:r>
              <a:rPr lang="en-GB" sz="2400"/>
              <a:t>Discuss what you think the role of The </a:t>
            </a:r>
            <a:r>
              <a:rPr lang="en-GB" sz="2400" err="1"/>
              <a:t>Casparian</a:t>
            </a:r>
            <a:r>
              <a:rPr lang="en-GB" sz="2400"/>
              <a:t> Strip plays in the movement of water towards the xylem.</a:t>
            </a:r>
          </a:p>
          <a:p>
            <a:endParaRPr lang="en-GB" sz="2400"/>
          </a:p>
          <a:p>
            <a:r>
              <a:rPr lang="en-GB" sz="2400"/>
              <a:t>We will share our thoughts on the board in 2 minutes.</a:t>
            </a:r>
          </a:p>
        </p:txBody>
      </p:sp>
    </p:spTree>
    <p:extLst>
      <p:ext uri="{BB962C8B-B14F-4D97-AF65-F5344CB8AC3E}">
        <p14:creationId xmlns:p14="http://schemas.microsoft.com/office/powerpoint/2010/main" val="103025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22016-BAAB-E1B9-E283-02AA8009CBF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188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348037" y="584775"/>
            <a:ext cx="5495925" cy="4657725"/>
          </a:xfrm>
          <a:prstGeom prst="rect">
            <a:avLst/>
          </a:prstGeom>
        </p:spPr>
      </p:pic>
      <p:sp>
        <p:nvSpPr>
          <p:cNvPr id="7" name="TextBox 6"/>
          <p:cNvSpPr txBox="1"/>
          <p:nvPr/>
        </p:nvSpPr>
        <p:spPr>
          <a:xfrm>
            <a:off x="128789" y="0"/>
            <a:ext cx="1744388" cy="584775"/>
          </a:xfrm>
          <a:prstGeom prst="rect">
            <a:avLst/>
          </a:prstGeom>
          <a:noFill/>
        </p:spPr>
        <p:txBody>
          <a:bodyPr wrap="none" rtlCol="0">
            <a:spAutoFit/>
          </a:bodyPr>
          <a:lstStyle/>
          <a:p>
            <a:r>
              <a:rPr lang="en-GB" sz="3200" b="1" u="sng"/>
              <a:t>The stem</a:t>
            </a:r>
          </a:p>
        </p:txBody>
      </p:sp>
      <p:sp>
        <p:nvSpPr>
          <p:cNvPr id="2" name="TextBox 1"/>
          <p:cNvSpPr txBox="1"/>
          <p:nvPr/>
        </p:nvSpPr>
        <p:spPr>
          <a:xfrm>
            <a:off x="8678818" y="1288297"/>
            <a:ext cx="2806474" cy="461665"/>
          </a:xfrm>
          <a:prstGeom prst="rect">
            <a:avLst/>
          </a:prstGeom>
          <a:noFill/>
        </p:spPr>
        <p:txBody>
          <a:bodyPr wrap="none" rtlCol="0">
            <a:spAutoFit/>
          </a:bodyPr>
          <a:lstStyle/>
          <a:p>
            <a:r>
              <a:rPr lang="en-GB" sz="2400" b="1">
                <a:solidFill>
                  <a:srgbClr val="92D050"/>
                </a:solidFill>
              </a:rPr>
              <a:t>Phloem (outer edge)</a:t>
            </a:r>
          </a:p>
        </p:txBody>
      </p:sp>
      <p:sp>
        <p:nvSpPr>
          <p:cNvPr id="9" name="TextBox 8"/>
          <p:cNvSpPr txBox="1"/>
          <p:nvPr/>
        </p:nvSpPr>
        <p:spPr>
          <a:xfrm>
            <a:off x="8678731" y="3163731"/>
            <a:ext cx="3262257" cy="1569660"/>
          </a:xfrm>
          <a:prstGeom prst="rect">
            <a:avLst/>
          </a:prstGeom>
          <a:noFill/>
        </p:spPr>
        <p:txBody>
          <a:bodyPr wrap="square" rtlCol="0">
            <a:spAutoFit/>
          </a:bodyPr>
          <a:lstStyle/>
          <a:p>
            <a:r>
              <a:rPr lang="en-GB" sz="2400" b="1" dirty="0">
                <a:solidFill>
                  <a:srgbClr val="00B0F0"/>
                </a:solidFill>
              </a:rPr>
              <a:t>Cambium central line</a:t>
            </a:r>
          </a:p>
          <a:p>
            <a:r>
              <a:rPr lang="en-GB" sz="2400" b="1" dirty="0">
                <a:solidFill>
                  <a:srgbClr val="00B0F0"/>
                </a:solidFill>
              </a:rPr>
              <a:t> (meristem cells)</a:t>
            </a:r>
          </a:p>
          <a:p>
            <a:pPr marL="342900" indent="-342900">
              <a:buFont typeface="Arial" panose="020B0604020202020204" pitchFamily="34" charset="0"/>
              <a:buChar char="•"/>
            </a:pPr>
            <a:r>
              <a:rPr lang="en-GB" sz="2400" b="1" dirty="0">
                <a:solidFill>
                  <a:srgbClr val="00B0F0"/>
                </a:solidFill>
              </a:rPr>
              <a:t>Responsible for secondary growth </a:t>
            </a:r>
          </a:p>
        </p:txBody>
      </p:sp>
      <p:sp>
        <p:nvSpPr>
          <p:cNvPr id="10" name="TextBox 9"/>
          <p:cNvSpPr txBox="1"/>
          <p:nvPr/>
        </p:nvSpPr>
        <p:spPr>
          <a:xfrm>
            <a:off x="8504995" y="1879101"/>
            <a:ext cx="3580881" cy="1569660"/>
          </a:xfrm>
          <a:prstGeom prst="rect">
            <a:avLst/>
          </a:prstGeom>
          <a:noFill/>
        </p:spPr>
        <p:txBody>
          <a:bodyPr wrap="square" rtlCol="0">
            <a:spAutoFit/>
          </a:bodyPr>
          <a:lstStyle/>
          <a:p>
            <a:r>
              <a:rPr lang="en-GB" sz="2400" b="1">
                <a:solidFill>
                  <a:schemeClr val="accent3">
                    <a:lumMod val="75000"/>
                  </a:schemeClr>
                </a:solidFill>
              </a:rPr>
              <a:t>Parenchyma</a:t>
            </a:r>
          </a:p>
          <a:p>
            <a:pPr marL="342900" indent="-342900">
              <a:buFont typeface="Arial" panose="020B0604020202020204" pitchFamily="34" charset="0"/>
              <a:buChar char="•"/>
            </a:pPr>
            <a:r>
              <a:rPr lang="en-GB" sz="2400">
                <a:solidFill>
                  <a:schemeClr val="accent3">
                    <a:lumMod val="75000"/>
                  </a:schemeClr>
                </a:solidFill>
              </a:rPr>
              <a:t>Called the </a:t>
            </a:r>
            <a:r>
              <a:rPr lang="en-GB" sz="2400" b="1">
                <a:solidFill>
                  <a:schemeClr val="accent3">
                    <a:lumMod val="75000"/>
                  </a:schemeClr>
                </a:solidFill>
              </a:rPr>
              <a:t>Pith </a:t>
            </a:r>
            <a:r>
              <a:rPr lang="en-GB" sz="2400">
                <a:solidFill>
                  <a:schemeClr val="accent3">
                    <a:lumMod val="75000"/>
                  </a:schemeClr>
                </a:solidFill>
              </a:rPr>
              <a:t>    (central packing tissue)</a:t>
            </a:r>
          </a:p>
          <a:p>
            <a:pPr marL="342900" indent="-342900">
              <a:buFont typeface="Arial" panose="020B0604020202020204" pitchFamily="34" charset="0"/>
              <a:buChar char="•"/>
            </a:pPr>
            <a:endParaRPr lang="en-GB" sz="2400" b="1">
              <a:solidFill>
                <a:schemeClr val="accent3">
                  <a:lumMod val="75000"/>
                </a:schemeClr>
              </a:solidFill>
            </a:endParaRPr>
          </a:p>
        </p:txBody>
      </p:sp>
      <p:sp>
        <p:nvSpPr>
          <p:cNvPr id="11" name="TextBox 10"/>
          <p:cNvSpPr txBox="1"/>
          <p:nvPr/>
        </p:nvSpPr>
        <p:spPr>
          <a:xfrm>
            <a:off x="53054" y="2584020"/>
            <a:ext cx="4007355" cy="2677656"/>
          </a:xfrm>
          <a:prstGeom prst="rect">
            <a:avLst/>
          </a:prstGeom>
          <a:noFill/>
        </p:spPr>
        <p:txBody>
          <a:bodyPr wrap="square" rtlCol="0">
            <a:spAutoFit/>
          </a:bodyPr>
          <a:lstStyle/>
          <a:p>
            <a:r>
              <a:rPr lang="en-GB" sz="2400" b="1">
                <a:solidFill>
                  <a:schemeClr val="accent3">
                    <a:lumMod val="75000"/>
                  </a:schemeClr>
                </a:solidFill>
              </a:rPr>
              <a:t>Sclerenchyma fibres</a:t>
            </a:r>
          </a:p>
          <a:p>
            <a:pPr marL="342900" indent="-342900">
              <a:buFont typeface="Arial" panose="020B0604020202020204" pitchFamily="34" charset="0"/>
              <a:buChar char="•"/>
            </a:pPr>
            <a:r>
              <a:rPr lang="en-GB" sz="2400">
                <a:solidFill>
                  <a:schemeClr val="accent3">
                    <a:lumMod val="75000"/>
                  </a:schemeClr>
                </a:solidFill>
              </a:rPr>
              <a:t>Fibrous cap on the outside of the vascular bundles</a:t>
            </a:r>
          </a:p>
          <a:p>
            <a:pPr marL="342900" indent="-342900">
              <a:buFont typeface="Arial" panose="020B0604020202020204" pitchFamily="34" charset="0"/>
              <a:buChar char="•"/>
            </a:pPr>
            <a:r>
              <a:rPr lang="en-GB" sz="2400">
                <a:solidFill>
                  <a:schemeClr val="accent3">
                    <a:lumMod val="75000"/>
                  </a:schemeClr>
                </a:solidFill>
              </a:rPr>
              <a:t>Contain </a:t>
            </a:r>
            <a:r>
              <a:rPr lang="en-GB" sz="2400" b="1">
                <a:solidFill>
                  <a:schemeClr val="accent3">
                    <a:lumMod val="75000"/>
                  </a:schemeClr>
                </a:solidFill>
              </a:rPr>
              <a:t>lignin </a:t>
            </a:r>
            <a:r>
              <a:rPr lang="en-GB" sz="2400">
                <a:solidFill>
                  <a:schemeClr val="accent3">
                    <a:lumMod val="75000"/>
                  </a:schemeClr>
                </a:solidFill>
              </a:rPr>
              <a:t>(impermeable) </a:t>
            </a:r>
          </a:p>
          <a:p>
            <a:pPr marL="342900" indent="-342900">
              <a:buFont typeface="Arial" panose="020B0604020202020204" pitchFamily="34" charset="0"/>
              <a:buChar char="•"/>
            </a:pPr>
            <a:r>
              <a:rPr lang="en-GB" sz="2400">
                <a:solidFill>
                  <a:schemeClr val="accent3">
                    <a:lumMod val="75000"/>
                  </a:schemeClr>
                </a:solidFill>
              </a:rPr>
              <a:t>Provides structure/support to the stem </a:t>
            </a:r>
          </a:p>
        </p:txBody>
      </p:sp>
      <p:sp>
        <p:nvSpPr>
          <p:cNvPr id="14" name="TextBox 13"/>
          <p:cNvSpPr txBox="1"/>
          <p:nvPr/>
        </p:nvSpPr>
        <p:spPr>
          <a:xfrm>
            <a:off x="2516191" y="4972947"/>
            <a:ext cx="4048737" cy="1569660"/>
          </a:xfrm>
          <a:prstGeom prst="rect">
            <a:avLst/>
          </a:prstGeom>
          <a:noFill/>
        </p:spPr>
        <p:txBody>
          <a:bodyPr wrap="none" rtlCol="0">
            <a:spAutoFit/>
          </a:bodyPr>
          <a:lstStyle/>
          <a:p>
            <a:r>
              <a:rPr lang="en-GB" sz="2400" b="1">
                <a:solidFill>
                  <a:schemeClr val="accent3">
                    <a:lumMod val="75000"/>
                  </a:schemeClr>
                </a:solidFill>
              </a:rPr>
              <a:t>Epidermis (inside)</a:t>
            </a:r>
          </a:p>
          <a:p>
            <a:r>
              <a:rPr lang="en-GB" sz="2400" b="1">
                <a:solidFill>
                  <a:schemeClr val="accent3">
                    <a:lumMod val="75000"/>
                  </a:schemeClr>
                </a:solidFill>
              </a:rPr>
              <a:t>Exodermis (outside)</a:t>
            </a:r>
          </a:p>
          <a:p>
            <a:pPr marL="342900" indent="-342900">
              <a:buFont typeface="Arial" panose="020B0604020202020204" pitchFamily="34" charset="0"/>
              <a:buChar char="•"/>
            </a:pPr>
            <a:r>
              <a:rPr lang="en-GB" sz="2400">
                <a:solidFill>
                  <a:schemeClr val="accent3">
                    <a:lumMod val="75000"/>
                  </a:schemeClr>
                </a:solidFill>
              </a:rPr>
              <a:t>contain high </a:t>
            </a:r>
            <a:r>
              <a:rPr lang="en-GB" sz="2400" b="1">
                <a:solidFill>
                  <a:schemeClr val="accent3">
                    <a:lumMod val="75000"/>
                  </a:schemeClr>
                </a:solidFill>
              </a:rPr>
              <a:t>cellulose levels</a:t>
            </a:r>
          </a:p>
          <a:p>
            <a:pPr marL="342900" indent="-342900">
              <a:buFont typeface="Arial" panose="020B0604020202020204" pitchFamily="34" charset="0"/>
              <a:buChar char="•"/>
            </a:pPr>
            <a:r>
              <a:rPr lang="en-GB" sz="2400">
                <a:solidFill>
                  <a:schemeClr val="accent3">
                    <a:lumMod val="75000"/>
                  </a:schemeClr>
                </a:solidFill>
              </a:rPr>
              <a:t>For structure and support</a:t>
            </a:r>
          </a:p>
        </p:txBody>
      </p:sp>
      <p:sp>
        <p:nvSpPr>
          <p:cNvPr id="15" name="TextBox 14"/>
          <p:cNvSpPr txBox="1"/>
          <p:nvPr/>
        </p:nvSpPr>
        <p:spPr>
          <a:xfrm>
            <a:off x="1000983" y="1865462"/>
            <a:ext cx="2686698" cy="461665"/>
          </a:xfrm>
          <a:prstGeom prst="rect">
            <a:avLst/>
          </a:prstGeom>
          <a:noFill/>
        </p:spPr>
        <p:txBody>
          <a:bodyPr wrap="none" rtlCol="0">
            <a:spAutoFit/>
          </a:bodyPr>
          <a:lstStyle/>
          <a:p>
            <a:r>
              <a:rPr lang="en-GB" sz="2400" b="1">
                <a:solidFill>
                  <a:srgbClr val="FF0000"/>
                </a:solidFill>
              </a:rPr>
              <a:t>Xylem (inner edge)</a:t>
            </a:r>
          </a:p>
        </p:txBody>
      </p:sp>
      <p:sp>
        <p:nvSpPr>
          <p:cNvPr id="21" name="TextBox 20"/>
          <p:cNvSpPr txBox="1"/>
          <p:nvPr/>
        </p:nvSpPr>
        <p:spPr>
          <a:xfrm>
            <a:off x="6202115" y="3133501"/>
            <a:ext cx="377026" cy="584775"/>
          </a:xfrm>
          <a:prstGeom prst="rect">
            <a:avLst/>
          </a:prstGeom>
          <a:noFill/>
        </p:spPr>
        <p:txBody>
          <a:bodyPr wrap="none" rtlCol="0">
            <a:spAutoFit/>
          </a:bodyPr>
          <a:lstStyle/>
          <a:p>
            <a:r>
              <a:rPr lang="en-GB" sz="3200"/>
              <a:t>Z</a:t>
            </a:r>
          </a:p>
        </p:txBody>
      </p:sp>
      <p:sp>
        <p:nvSpPr>
          <p:cNvPr id="26" name="Rectangle 25"/>
          <p:cNvSpPr/>
          <p:nvPr/>
        </p:nvSpPr>
        <p:spPr>
          <a:xfrm>
            <a:off x="5682827" y="2517251"/>
            <a:ext cx="833883" cy="523220"/>
          </a:xfrm>
          <a:prstGeom prst="rect">
            <a:avLst/>
          </a:prstGeom>
        </p:spPr>
        <p:txBody>
          <a:bodyPr wrap="none">
            <a:spAutoFit/>
          </a:bodyPr>
          <a:lstStyle/>
          <a:p>
            <a:r>
              <a:rPr lang="en-GB" sz="2800" b="1">
                <a:solidFill>
                  <a:schemeClr val="accent3">
                    <a:lumMod val="75000"/>
                  </a:schemeClr>
                </a:solidFill>
              </a:rPr>
              <a:t>Pith</a:t>
            </a:r>
            <a:r>
              <a:rPr lang="en-GB" b="1">
                <a:solidFill>
                  <a:schemeClr val="accent3">
                    <a:lumMod val="75000"/>
                  </a:schemeClr>
                </a:solidFill>
              </a:rPr>
              <a:t> </a:t>
            </a:r>
            <a:endParaRPr lang="en-GB"/>
          </a:p>
        </p:txBody>
      </p:sp>
      <p:sp>
        <p:nvSpPr>
          <p:cNvPr id="3" name="TextBox 2">
            <a:extLst>
              <a:ext uri="{FF2B5EF4-FFF2-40B4-BE49-F238E27FC236}">
                <a16:creationId xmlns:a16="http://schemas.microsoft.com/office/drawing/2014/main" id="{AF5081D6-C324-4088-9962-34049F20561B}"/>
              </a:ext>
            </a:extLst>
          </p:cNvPr>
          <p:cNvSpPr txBox="1"/>
          <p:nvPr/>
        </p:nvSpPr>
        <p:spPr>
          <a:xfrm>
            <a:off x="2516191" y="124878"/>
            <a:ext cx="8813375" cy="400110"/>
          </a:xfrm>
          <a:prstGeom prst="rect">
            <a:avLst/>
          </a:prstGeom>
          <a:noFill/>
        </p:spPr>
        <p:txBody>
          <a:bodyPr wrap="none" rtlCol="0">
            <a:spAutoFit/>
          </a:bodyPr>
          <a:lstStyle/>
          <a:p>
            <a:r>
              <a:rPr lang="en-GB" sz="2000" b="1"/>
              <a:t>Vascular bundles arrange around the edge to give the stem structure and support</a:t>
            </a:r>
          </a:p>
        </p:txBody>
      </p:sp>
      <p:cxnSp>
        <p:nvCxnSpPr>
          <p:cNvPr id="6" name="Straight Connector 5">
            <a:extLst>
              <a:ext uri="{FF2B5EF4-FFF2-40B4-BE49-F238E27FC236}">
                <a16:creationId xmlns:a16="http://schemas.microsoft.com/office/drawing/2014/main" id="{C33CF1B1-70A1-4005-9B25-970D0DF91816}"/>
              </a:ext>
            </a:extLst>
          </p:cNvPr>
          <p:cNvCxnSpPr/>
          <p:nvPr/>
        </p:nvCxnSpPr>
        <p:spPr>
          <a:xfrm flipV="1">
            <a:off x="5195455" y="5098473"/>
            <a:ext cx="353290" cy="4087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593BB5-7EB2-30B1-84C3-6804187CEE14}"/>
              </a:ext>
            </a:extLst>
          </p:cNvPr>
          <p:cNvCxnSpPr>
            <a:cxnSpLocks/>
          </p:cNvCxnSpPr>
          <p:nvPr/>
        </p:nvCxnSpPr>
        <p:spPr>
          <a:xfrm>
            <a:off x="6703176" y="3948561"/>
            <a:ext cx="1888687" cy="13537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3DF0AA-BB80-B21F-2FCD-7F17B9DD3400}"/>
              </a:ext>
            </a:extLst>
          </p:cNvPr>
          <p:cNvCxnSpPr>
            <a:cxnSpLocks/>
          </p:cNvCxnSpPr>
          <p:nvPr/>
        </p:nvCxnSpPr>
        <p:spPr>
          <a:xfrm>
            <a:off x="7253070" y="3241515"/>
            <a:ext cx="1338793" cy="2100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A3EF85-A65E-73C5-492A-3C2543CE1DC1}"/>
              </a:ext>
            </a:extLst>
          </p:cNvPr>
          <p:cNvSpPr txBox="1"/>
          <p:nvPr/>
        </p:nvSpPr>
        <p:spPr>
          <a:xfrm>
            <a:off x="8548240" y="5260014"/>
            <a:ext cx="1691232" cy="369332"/>
          </a:xfrm>
          <a:prstGeom prst="rect">
            <a:avLst/>
          </a:prstGeom>
          <a:noFill/>
        </p:spPr>
        <p:txBody>
          <a:bodyPr wrap="none" rtlCol="0">
            <a:spAutoFit/>
          </a:bodyPr>
          <a:lstStyle/>
          <a:p>
            <a:r>
              <a:rPr lang="en-GB" dirty="0"/>
              <a:t>Meristem tissue</a:t>
            </a:r>
          </a:p>
        </p:txBody>
      </p:sp>
    </p:spTree>
    <p:extLst>
      <p:ext uri="{BB962C8B-B14F-4D97-AF65-F5344CB8AC3E}">
        <p14:creationId xmlns:p14="http://schemas.microsoft.com/office/powerpoint/2010/main" val="4236979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2196-64CE-42EB-9C8A-431750401419}"/>
              </a:ext>
            </a:extLst>
          </p:cNvPr>
          <p:cNvSpPr>
            <a:spLocks noGrp="1"/>
          </p:cNvSpPr>
          <p:nvPr>
            <p:ph type="title"/>
          </p:nvPr>
        </p:nvSpPr>
        <p:spPr>
          <a:xfrm>
            <a:off x="155620" y="-92075"/>
            <a:ext cx="10515600" cy="1325563"/>
          </a:xfrm>
        </p:spPr>
        <p:txBody>
          <a:bodyPr/>
          <a:lstStyle/>
          <a:p>
            <a:r>
              <a:rPr lang="en-GB" b="1" u="sng" dirty="0"/>
              <a:t>The </a:t>
            </a:r>
            <a:r>
              <a:rPr lang="en-GB" b="1" u="sng" dirty="0" err="1"/>
              <a:t>Casparian</a:t>
            </a:r>
            <a:r>
              <a:rPr lang="en-GB" b="1" u="sng" dirty="0"/>
              <a:t> strip</a:t>
            </a:r>
          </a:p>
        </p:txBody>
      </p:sp>
      <p:sp>
        <p:nvSpPr>
          <p:cNvPr id="3" name="Content Placeholder 2">
            <a:extLst>
              <a:ext uri="{FF2B5EF4-FFF2-40B4-BE49-F238E27FC236}">
                <a16:creationId xmlns:a16="http://schemas.microsoft.com/office/drawing/2014/main" id="{9CD1923E-9B25-4224-B9F0-9024E3A30BB6}"/>
              </a:ext>
            </a:extLst>
          </p:cNvPr>
          <p:cNvSpPr>
            <a:spLocks noGrp="1"/>
          </p:cNvSpPr>
          <p:nvPr>
            <p:ph idx="1"/>
          </p:nvPr>
        </p:nvSpPr>
        <p:spPr>
          <a:xfrm>
            <a:off x="5216106" y="434505"/>
            <a:ext cx="6872480" cy="6183086"/>
          </a:xfrm>
        </p:spPr>
        <p:txBody>
          <a:bodyPr vert="horz" lIns="91440" tIns="45720" rIns="91440" bIns="45720" rtlCol="0" anchor="t">
            <a:normAutofit/>
          </a:bodyPr>
          <a:lstStyle/>
          <a:p>
            <a:r>
              <a:rPr lang="en-GB" dirty="0">
                <a:solidFill>
                  <a:srgbClr val="FF0000"/>
                </a:solidFill>
              </a:rPr>
              <a:t>Made from a waxy, impermeable material called </a:t>
            </a:r>
            <a:r>
              <a:rPr lang="en-GB" b="1" dirty="0">
                <a:solidFill>
                  <a:srgbClr val="FF0000"/>
                </a:solidFill>
              </a:rPr>
              <a:t>suberin </a:t>
            </a:r>
            <a:r>
              <a:rPr lang="en-GB" dirty="0">
                <a:solidFill>
                  <a:srgbClr val="FF0000"/>
                </a:solidFill>
              </a:rPr>
              <a:t>located in the apoplast pathway in the endodermis. </a:t>
            </a:r>
          </a:p>
          <a:p>
            <a:pPr marL="0" indent="0">
              <a:buNone/>
            </a:pPr>
            <a:endParaRPr lang="en-GB" dirty="0">
              <a:solidFill>
                <a:srgbClr val="FF0000"/>
              </a:solidFill>
            </a:endParaRPr>
          </a:p>
          <a:p>
            <a:r>
              <a:rPr lang="en-GB" dirty="0">
                <a:solidFill>
                  <a:srgbClr val="FF0000"/>
                </a:solidFill>
              </a:rPr>
              <a:t>Upon reaching the endodermis water in the apoplast pathway is forced into the cytoplasm joining the symplast pathway.</a:t>
            </a:r>
          </a:p>
          <a:p>
            <a:endParaRPr lang="en-GB" dirty="0">
              <a:solidFill>
                <a:srgbClr val="FF0000"/>
              </a:solidFill>
            </a:endParaRPr>
          </a:p>
          <a:p>
            <a:r>
              <a:rPr lang="en-GB" dirty="0">
                <a:solidFill>
                  <a:srgbClr val="FF0000"/>
                </a:solidFill>
              </a:rPr>
              <a:t>As water passes through the selectively permeable cell surface membrane into the cytoplasm, it removes any toxic solutes/pathogens. This is because no carrier proteins are present to admit them.</a:t>
            </a:r>
          </a:p>
          <a:p>
            <a:endParaRPr lang="en-GB" dirty="0">
              <a:solidFill>
                <a:srgbClr val="FF0000"/>
              </a:solidFill>
            </a:endParaRPr>
          </a:p>
          <a:p>
            <a:endParaRPr lang="en-GB" dirty="0">
              <a:solidFill>
                <a:srgbClr val="FF0000"/>
              </a:solidFill>
            </a:endParaRPr>
          </a:p>
          <a:p>
            <a:endParaRPr lang="en-GB" dirty="0">
              <a:solidFill>
                <a:srgbClr val="FF0000"/>
              </a:solidFill>
            </a:endParaRPr>
          </a:p>
        </p:txBody>
      </p:sp>
      <p:pic>
        <p:nvPicPr>
          <p:cNvPr id="1026" name="Picture 2" descr="See the source image">
            <a:extLst>
              <a:ext uri="{FF2B5EF4-FFF2-40B4-BE49-F238E27FC236}">
                <a16:creationId xmlns:a16="http://schemas.microsoft.com/office/drawing/2014/main" id="{9216C4CC-B74D-45CD-BB6A-5C2FD3E69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99" y="1596788"/>
            <a:ext cx="5002007" cy="353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4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72A23-38DA-6398-7CB8-65CD6C355DD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571413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6F6B-2DC7-E57F-1CDD-3D91118E5748}"/>
              </a:ext>
            </a:extLst>
          </p:cNvPr>
          <p:cNvSpPr>
            <a:spLocks noGrp="1"/>
          </p:cNvSpPr>
          <p:nvPr>
            <p:ph type="title"/>
          </p:nvPr>
        </p:nvSpPr>
        <p:spPr/>
        <p:txBody>
          <a:bodyPr/>
          <a:lstStyle/>
          <a:p>
            <a:r>
              <a:rPr lang="en-GB" dirty="0"/>
              <a:t>Find good apoplast and symplast videos here</a:t>
            </a:r>
          </a:p>
        </p:txBody>
      </p:sp>
      <p:sp>
        <p:nvSpPr>
          <p:cNvPr id="3" name="Content Placeholder 2">
            <a:extLst>
              <a:ext uri="{FF2B5EF4-FFF2-40B4-BE49-F238E27FC236}">
                <a16:creationId xmlns:a16="http://schemas.microsoft.com/office/drawing/2014/main" id="{C4E864B9-ACCE-2B3F-C52C-A9EDD41E936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11738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EB9654-7579-F657-7EDB-3D9DBB70ED0E}"/>
              </a:ext>
            </a:extLst>
          </p:cNvPr>
          <p:cNvPicPr>
            <a:picLocks noChangeAspect="1"/>
          </p:cNvPicPr>
          <p:nvPr/>
        </p:nvPicPr>
        <p:blipFill rotWithShape="1">
          <a:blip r:embed="rId2">
            <a:alphaModFix/>
          </a:blip>
          <a:srcRect t="3583" r="-1" b="10798"/>
          <a:stretch/>
        </p:blipFill>
        <p:spPr>
          <a:xfrm>
            <a:off x="4547937" y="-5"/>
            <a:ext cx="7644062" cy="3681406"/>
          </a:xfrm>
          <a:prstGeom prst="rect">
            <a:avLst/>
          </a:prstGeom>
        </p:spPr>
      </p:pic>
      <p:pic>
        <p:nvPicPr>
          <p:cNvPr id="5" name="Picture 4">
            <a:extLst>
              <a:ext uri="{FF2B5EF4-FFF2-40B4-BE49-F238E27FC236}">
                <a16:creationId xmlns:a16="http://schemas.microsoft.com/office/drawing/2014/main" id="{CD7A7015-08CD-09B2-7418-EE0AB856A423}"/>
              </a:ext>
            </a:extLst>
          </p:cNvPr>
          <p:cNvPicPr>
            <a:picLocks noChangeAspect="1"/>
          </p:cNvPicPr>
          <p:nvPr/>
        </p:nvPicPr>
        <p:blipFill rotWithShape="1">
          <a:blip r:embed="rId3"/>
          <a:srcRect t="15380" r="-1" b="10741"/>
          <a:stretch/>
        </p:blipFill>
        <p:spPr>
          <a:xfrm>
            <a:off x="4547938" y="3681409"/>
            <a:ext cx="7644062" cy="3176595"/>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82ECE7-A276-5AFC-ACEC-AC0E391FB0BF}"/>
              </a:ext>
            </a:extLst>
          </p:cNvPr>
          <p:cNvSpPr txBox="1"/>
          <p:nvPr/>
        </p:nvSpPr>
        <p:spPr>
          <a:xfrm>
            <a:off x="838200" y="1115219"/>
            <a:ext cx="359857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bg1"/>
                </a:solidFill>
                <a:latin typeface="+mj-lt"/>
                <a:ea typeface="+mj-ea"/>
                <a:cs typeface="+mj-cs"/>
              </a:rPr>
              <a:t>Complete the gap fills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748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2196-64CE-42EB-9C8A-431750401419}"/>
              </a:ext>
            </a:extLst>
          </p:cNvPr>
          <p:cNvSpPr>
            <a:spLocks noGrp="1"/>
          </p:cNvSpPr>
          <p:nvPr>
            <p:ph type="title"/>
          </p:nvPr>
        </p:nvSpPr>
        <p:spPr>
          <a:xfrm>
            <a:off x="155620" y="-92075"/>
            <a:ext cx="10515600" cy="1325563"/>
          </a:xfrm>
        </p:spPr>
        <p:txBody>
          <a:bodyPr/>
          <a:lstStyle/>
          <a:p>
            <a:r>
              <a:rPr lang="en-GB" b="1" u="sng"/>
              <a:t>Symplast pathway</a:t>
            </a:r>
          </a:p>
        </p:txBody>
      </p:sp>
      <p:sp>
        <p:nvSpPr>
          <p:cNvPr id="3" name="Content Placeholder 2">
            <a:extLst>
              <a:ext uri="{FF2B5EF4-FFF2-40B4-BE49-F238E27FC236}">
                <a16:creationId xmlns:a16="http://schemas.microsoft.com/office/drawing/2014/main" id="{9CD1923E-9B25-4224-B9F0-9024E3A30BB6}"/>
              </a:ext>
            </a:extLst>
          </p:cNvPr>
          <p:cNvSpPr>
            <a:spLocks noGrp="1"/>
          </p:cNvSpPr>
          <p:nvPr>
            <p:ph idx="1"/>
          </p:nvPr>
        </p:nvSpPr>
        <p:spPr>
          <a:xfrm>
            <a:off x="5687785" y="570705"/>
            <a:ext cx="6406244" cy="5655924"/>
          </a:xfrm>
        </p:spPr>
        <p:txBody>
          <a:bodyPr>
            <a:normAutofit fontScale="92500"/>
          </a:bodyPr>
          <a:lstStyle/>
          <a:p>
            <a:r>
              <a:rPr lang="en-GB" dirty="0">
                <a:solidFill>
                  <a:srgbClr val="FF0000"/>
                </a:solidFill>
              </a:rPr>
              <a:t>Ions are moved along the cells changing the water p………………… as they go. </a:t>
            </a:r>
          </a:p>
          <a:p>
            <a:r>
              <a:rPr lang="en-GB" dirty="0">
                <a:solidFill>
                  <a:srgbClr val="FF0000"/>
                </a:solidFill>
              </a:rPr>
              <a:t>Water moves via o……………….. through the c…………………. of cells, connect by the plasmodesmata.</a:t>
            </a:r>
          </a:p>
          <a:p>
            <a:r>
              <a:rPr lang="en-GB" dirty="0">
                <a:solidFill>
                  <a:srgbClr val="FF0000"/>
                </a:solidFill>
              </a:rPr>
              <a:t>Each root hair cell has a h……………… water potential than next cell along, so the water continues to move from one cell to next via osmosis, unit it reaches the x……………  .</a:t>
            </a:r>
          </a:p>
          <a:p>
            <a:r>
              <a:rPr lang="en-GB" dirty="0">
                <a:solidFill>
                  <a:srgbClr val="FF0000"/>
                </a:solidFill>
              </a:rPr>
              <a:t>As water leaves the root hair cell, the water potential of the cytoplasm falls again. This maintains a steep c…………………… gradient to ensure water is continually drawn up from the s………..  .</a:t>
            </a:r>
          </a:p>
        </p:txBody>
      </p:sp>
      <p:pic>
        <p:nvPicPr>
          <p:cNvPr id="1026" name="Picture 2" descr="See the source image">
            <a:extLst>
              <a:ext uri="{FF2B5EF4-FFF2-40B4-BE49-F238E27FC236}">
                <a16:creationId xmlns:a16="http://schemas.microsoft.com/office/drawing/2014/main" id="{9216C4CC-B74D-45CD-BB6A-5C2FD3E6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99" y="1596788"/>
            <a:ext cx="5404470" cy="353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89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2196-64CE-42EB-9C8A-431750401419}"/>
              </a:ext>
            </a:extLst>
          </p:cNvPr>
          <p:cNvSpPr>
            <a:spLocks noGrp="1"/>
          </p:cNvSpPr>
          <p:nvPr>
            <p:ph type="title"/>
          </p:nvPr>
        </p:nvSpPr>
        <p:spPr>
          <a:xfrm>
            <a:off x="155620" y="-92075"/>
            <a:ext cx="10515600" cy="1325563"/>
          </a:xfrm>
        </p:spPr>
        <p:txBody>
          <a:bodyPr/>
          <a:lstStyle/>
          <a:p>
            <a:r>
              <a:rPr lang="en-GB" b="1" u="sng"/>
              <a:t>Symplast pathway</a:t>
            </a:r>
          </a:p>
        </p:txBody>
      </p:sp>
      <p:sp>
        <p:nvSpPr>
          <p:cNvPr id="3" name="Content Placeholder 2">
            <a:extLst>
              <a:ext uri="{FF2B5EF4-FFF2-40B4-BE49-F238E27FC236}">
                <a16:creationId xmlns:a16="http://schemas.microsoft.com/office/drawing/2014/main" id="{9CD1923E-9B25-4224-B9F0-9024E3A30BB6}"/>
              </a:ext>
            </a:extLst>
          </p:cNvPr>
          <p:cNvSpPr>
            <a:spLocks noGrp="1"/>
          </p:cNvSpPr>
          <p:nvPr>
            <p:ph idx="1"/>
          </p:nvPr>
        </p:nvSpPr>
        <p:spPr>
          <a:xfrm>
            <a:off x="5687785" y="570705"/>
            <a:ext cx="6406244" cy="5655924"/>
          </a:xfrm>
        </p:spPr>
        <p:txBody>
          <a:bodyPr>
            <a:normAutofit lnSpcReduction="10000"/>
          </a:bodyPr>
          <a:lstStyle/>
          <a:p>
            <a:r>
              <a:rPr lang="en-GB" dirty="0">
                <a:solidFill>
                  <a:srgbClr val="FF0000"/>
                </a:solidFill>
              </a:rPr>
              <a:t>Ions are moved along the cells changing the water </a:t>
            </a:r>
            <a:r>
              <a:rPr lang="en-GB" dirty="0">
                <a:solidFill>
                  <a:srgbClr val="FF0000"/>
                </a:solidFill>
                <a:highlight>
                  <a:srgbClr val="FFFF00"/>
                </a:highlight>
              </a:rPr>
              <a:t>potential</a:t>
            </a:r>
            <a:r>
              <a:rPr lang="en-GB" dirty="0">
                <a:solidFill>
                  <a:srgbClr val="FF0000"/>
                </a:solidFill>
              </a:rPr>
              <a:t> as they go. </a:t>
            </a:r>
          </a:p>
          <a:p>
            <a:r>
              <a:rPr lang="en-GB" dirty="0">
                <a:solidFill>
                  <a:srgbClr val="FF0000"/>
                </a:solidFill>
              </a:rPr>
              <a:t>Water moves via </a:t>
            </a:r>
            <a:r>
              <a:rPr lang="en-GB" dirty="0">
                <a:solidFill>
                  <a:srgbClr val="FF0000"/>
                </a:solidFill>
                <a:highlight>
                  <a:srgbClr val="FFFF00"/>
                </a:highlight>
              </a:rPr>
              <a:t>osmosis</a:t>
            </a:r>
            <a:r>
              <a:rPr lang="en-GB" dirty="0">
                <a:solidFill>
                  <a:srgbClr val="FF0000"/>
                </a:solidFill>
              </a:rPr>
              <a:t> through the </a:t>
            </a:r>
            <a:r>
              <a:rPr lang="en-GB" dirty="0">
                <a:solidFill>
                  <a:srgbClr val="FF0000"/>
                </a:solidFill>
                <a:highlight>
                  <a:srgbClr val="FFFF00"/>
                </a:highlight>
              </a:rPr>
              <a:t>cytoplasm</a:t>
            </a:r>
            <a:r>
              <a:rPr lang="en-GB" dirty="0">
                <a:solidFill>
                  <a:srgbClr val="FF0000"/>
                </a:solidFill>
              </a:rPr>
              <a:t> of cells, connect by the plasmodesmata.</a:t>
            </a:r>
          </a:p>
          <a:p>
            <a:r>
              <a:rPr lang="en-GB" dirty="0">
                <a:solidFill>
                  <a:srgbClr val="FF0000"/>
                </a:solidFill>
              </a:rPr>
              <a:t>Each root hair cell has a </a:t>
            </a:r>
            <a:r>
              <a:rPr lang="en-GB" dirty="0">
                <a:solidFill>
                  <a:srgbClr val="FF0000"/>
                </a:solidFill>
                <a:highlight>
                  <a:srgbClr val="FFFF00"/>
                </a:highlight>
              </a:rPr>
              <a:t>higher</a:t>
            </a:r>
            <a:r>
              <a:rPr lang="en-GB" dirty="0">
                <a:solidFill>
                  <a:srgbClr val="FF0000"/>
                </a:solidFill>
              </a:rPr>
              <a:t> water potential than next cell along, so the water continues to move from one cell to next via osmosis, unit it reaches the </a:t>
            </a:r>
            <a:r>
              <a:rPr lang="en-GB" dirty="0">
                <a:solidFill>
                  <a:srgbClr val="FF0000"/>
                </a:solidFill>
                <a:highlight>
                  <a:srgbClr val="FFFF00"/>
                </a:highlight>
              </a:rPr>
              <a:t>xylem</a:t>
            </a:r>
            <a:r>
              <a:rPr lang="en-GB" dirty="0">
                <a:solidFill>
                  <a:srgbClr val="FF0000"/>
                </a:solidFill>
              </a:rPr>
              <a:t>.</a:t>
            </a:r>
          </a:p>
          <a:p>
            <a:r>
              <a:rPr lang="en-GB" dirty="0">
                <a:solidFill>
                  <a:srgbClr val="FF0000"/>
                </a:solidFill>
              </a:rPr>
              <a:t>As water leaves the root hair cell, the water potential of the cytoplasm falls again. This maintains a steep </a:t>
            </a:r>
            <a:r>
              <a:rPr lang="en-GB" dirty="0">
                <a:solidFill>
                  <a:srgbClr val="FF0000"/>
                </a:solidFill>
                <a:highlight>
                  <a:srgbClr val="FFFF00"/>
                </a:highlight>
              </a:rPr>
              <a:t>concentration</a:t>
            </a:r>
            <a:r>
              <a:rPr lang="en-GB" dirty="0">
                <a:solidFill>
                  <a:srgbClr val="FF0000"/>
                </a:solidFill>
              </a:rPr>
              <a:t> gradient to ensure water is continually drawn up from the </a:t>
            </a:r>
            <a:r>
              <a:rPr lang="en-GB" dirty="0">
                <a:solidFill>
                  <a:srgbClr val="FF0000"/>
                </a:solidFill>
                <a:highlight>
                  <a:srgbClr val="FFFF00"/>
                </a:highlight>
              </a:rPr>
              <a:t>soil</a:t>
            </a:r>
            <a:r>
              <a:rPr lang="en-GB" dirty="0">
                <a:solidFill>
                  <a:srgbClr val="FF0000"/>
                </a:solidFill>
              </a:rPr>
              <a:t>.</a:t>
            </a:r>
          </a:p>
        </p:txBody>
      </p:sp>
      <p:pic>
        <p:nvPicPr>
          <p:cNvPr id="1026" name="Picture 2" descr="See the source image">
            <a:extLst>
              <a:ext uri="{FF2B5EF4-FFF2-40B4-BE49-F238E27FC236}">
                <a16:creationId xmlns:a16="http://schemas.microsoft.com/office/drawing/2014/main" id="{9216C4CC-B74D-45CD-BB6A-5C2FD3E6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99" y="1596788"/>
            <a:ext cx="5404470" cy="35347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DDB9D76-CEE2-48D4-A2D2-09A4EEEA0709}"/>
                  </a:ext>
                </a:extLst>
              </p14:cNvPr>
              <p14:cNvContentPartPr/>
              <p14:nvPr/>
            </p14:nvContentPartPr>
            <p14:xfrm>
              <a:off x="1900800" y="2939400"/>
              <a:ext cx="3488760" cy="1853280"/>
            </p14:xfrm>
          </p:contentPart>
        </mc:Choice>
        <mc:Fallback xmlns="">
          <p:pic>
            <p:nvPicPr>
              <p:cNvPr id="4" name="Ink 3">
                <a:extLst>
                  <a:ext uri="{FF2B5EF4-FFF2-40B4-BE49-F238E27FC236}">
                    <a16:creationId xmlns:a16="http://schemas.microsoft.com/office/drawing/2014/main" id="{EDDB9D76-CEE2-48D4-A2D2-09A4EEEA0709}"/>
                  </a:ext>
                </a:extLst>
              </p:cNvPr>
              <p:cNvPicPr/>
              <p:nvPr/>
            </p:nvPicPr>
            <p:blipFill>
              <a:blip r:embed="rId4"/>
              <a:stretch>
                <a:fillRect/>
              </a:stretch>
            </p:blipFill>
            <p:spPr>
              <a:xfrm>
                <a:off x="1891440" y="2930040"/>
                <a:ext cx="3507480" cy="1872000"/>
              </a:xfrm>
              <a:prstGeom prst="rect">
                <a:avLst/>
              </a:prstGeom>
            </p:spPr>
          </p:pic>
        </mc:Fallback>
      </mc:AlternateContent>
    </p:spTree>
    <p:extLst>
      <p:ext uri="{BB962C8B-B14F-4D97-AF65-F5344CB8AC3E}">
        <p14:creationId xmlns:p14="http://schemas.microsoft.com/office/powerpoint/2010/main" val="3959799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2196-64CE-42EB-9C8A-431750401419}"/>
              </a:ext>
            </a:extLst>
          </p:cNvPr>
          <p:cNvSpPr>
            <a:spLocks noGrp="1"/>
          </p:cNvSpPr>
          <p:nvPr>
            <p:ph type="title"/>
          </p:nvPr>
        </p:nvSpPr>
        <p:spPr>
          <a:xfrm>
            <a:off x="155620" y="-92075"/>
            <a:ext cx="10515600" cy="1325563"/>
          </a:xfrm>
        </p:spPr>
        <p:txBody>
          <a:bodyPr/>
          <a:lstStyle/>
          <a:p>
            <a:r>
              <a:rPr lang="en-GB" b="1" u="sng"/>
              <a:t>Apoplast pathway</a:t>
            </a:r>
          </a:p>
        </p:txBody>
      </p:sp>
      <p:sp>
        <p:nvSpPr>
          <p:cNvPr id="3" name="Content Placeholder 2">
            <a:extLst>
              <a:ext uri="{FF2B5EF4-FFF2-40B4-BE49-F238E27FC236}">
                <a16:creationId xmlns:a16="http://schemas.microsoft.com/office/drawing/2014/main" id="{9CD1923E-9B25-4224-B9F0-9024E3A30BB6}"/>
              </a:ext>
            </a:extLst>
          </p:cNvPr>
          <p:cNvSpPr>
            <a:spLocks noGrp="1"/>
          </p:cNvSpPr>
          <p:nvPr>
            <p:ph idx="1"/>
          </p:nvPr>
        </p:nvSpPr>
        <p:spPr>
          <a:xfrm>
            <a:off x="5682342" y="451757"/>
            <a:ext cx="6406244" cy="6183086"/>
          </a:xfrm>
        </p:spPr>
        <p:txBody>
          <a:bodyPr>
            <a:normAutofit fontScale="92500"/>
          </a:bodyPr>
          <a:lstStyle/>
          <a:p>
            <a:r>
              <a:rPr lang="en-GB" dirty="0">
                <a:solidFill>
                  <a:srgbClr val="FF0000"/>
                </a:solidFill>
              </a:rPr>
              <a:t>Water moves through the c………..  w………… and between the </a:t>
            </a:r>
            <a:r>
              <a:rPr lang="en-GB" dirty="0" err="1">
                <a:solidFill>
                  <a:srgbClr val="FF0000"/>
                </a:solidFill>
              </a:rPr>
              <a:t>i</a:t>
            </a:r>
            <a:r>
              <a:rPr lang="en-GB" dirty="0">
                <a:solidFill>
                  <a:srgbClr val="FF0000"/>
                </a:solidFill>
              </a:rPr>
              <a:t>………………….. spaces.</a:t>
            </a:r>
          </a:p>
          <a:p>
            <a:r>
              <a:rPr lang="en-GB" dirty="0">
                <a:solidFill>
                  <a:srgbClr val="FF0000"/>
                </a:solidFill>
              </a:rPr>
              <a:t>Water fills the loose, open network of fibres in the c……………….. cell wall</a:t>
            </a:r>
          </a:p>
          <a:p>
            <a:r>
              <a:rPr lang="en-GB" dirty="0">
                <a:solidFill>
                  <a:srgbClr val="FF0000"/>
                </a:solidFill>
              </a:rPr>
              <a:t>As water molecules move into the xylem, more water molecules are pulled through the apoplast behind them due to the c……………. forces between water molecules. </a:t>
            </a:r>
          </a:p>
          <a:p>
            <a:r>
              <a:rPr lang="en-GB" dirty="0">
                <a:solidFill>
                  <a:srgbClr val="FF0000"/>
                </a:solidFill>
              </a:rPr>
              <a:t>The pull from water molecules moving into the xylem + cohesive nature of water molecules creates a t………….. , that creates a continuous flow of water through the open structure of the cellulose cell wall (there is very little resistance to this movement )</a:t>
            </a:r>
          </a:p>
        </p:txBody>
      </p:sp>
      <p:pic>
        <p:nvPicPr>
          <p:cNvPr id="1026" name="Picture 2" descr="See the source image">
            <a:extLst>
              <a:ext uri="{FF2B5EF4-FFF2-40B4-BE49-F238E27FC236}">
                <a16:creationId xmlns:a16="http://schemas.microsoft.com/office/drawing/2014/main" id="{9216C4CC-B74D-45CD-BB6A-5C2FD3E6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99" y="1596788"/>
            <a:ext cx="5404470" cy="353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72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2196-64CE-42EB-9C8A-431750401419}"/>
              </a:ext>
            </a:extLst>
          </p:cNvPr>
          <p:cNvSpPr>
            <a:spLocks noGrp="1"/>
          </p:cNvSpPr>
          <p:nvPr>
            <p:ph type="title"/>
          </p:nvPr>
        </p:nvSpPr>
        <p:spPr>
          <a:xfrm>
            <a:off x="155620" y="-92075"/>
            <a:ext cx="10515600" cy="1325563"/>
          </a:xfrm>
        </p:spPr>
        <p:txBody>
          <a:bodyPr/>
          <a:lstStyle/>
          <a:p>
            <a:r>
              <a:rPr lang="en-GB" b="1" u="sng"/>
              <a:t>Apoplast pathway</a:t>
            </a:r>
          </a:p>
        </p:txBody>
      </p:sp>
      <p:sp>
        <p:nvSpPr>
          <p:cNvPr id="3" name="Content Placeholder 2">
            <a:extLst>
              <a:ext uri="{FF2B5EF4-FFF2-40B4-BE49-F238E27FC236}">
                <a16:creationId xmlns:a16="http://schemas.microsoft.com/office/drawing/2014/main" id="{9CD1923E-9B25-4224-B9F0-9024E3A30BB6}"/>
              </a:ext>
            </a:extLst>
          </p:cNvPr>
          <p:cNvSpPr>
            <a:spLocks noGrp="1"/>
          </p:cNvSpPr>
          <p:nvPr>
            <p:ph idx="1"/>
          </p:nvPr>
        </p:nvSpPr>
        <p:spPr>
          <a:xfrm>
            <a:off x="5682342" y="451757"/>
            <a:ext cx="6406244" cy="6183086"/>
          </a:xfrm>
        </p:spPr>
        <p:txBody>
          <a:bodyPr>
            <a:normAutofit lnSpcReduction="10000"/>
          </a:bodyPr>
          <a:lstStyle/>
          <a:p>
            <a:r>
              <a:rPr lang="en-GB" dirty="0">
                <a:solidFill>
                  <a:srgbClr val="FF0000"/>
                </a:solidFill>
              </a:rPr>
              <a:t>Water moves through the </a:t>
            </a:r>
            <a:r>
              <a:rPr lang="en-GB" dirty="0">
                <a:solidFill>
                  <a:srgbClr val="FF0000"/>
                </a:solidFill>
                <a:highlight>
                  <a:srgbClr val="FFFF00"/>
                </a:highlight>
              </a:rPr>
              <a:t>cell walls</a:t>
            </a:r>
            <a:r>
              <a:rPr lang="en-GB" dirty="0">
                <a:solidFill>
                  <a:srgbClr val="FF0000"/>
                </a:solidFill>
              </a:rPr>
              <a:t> and between the </a:t>
            </a:r>
            <a:r>
              <a:rPr lang="en-GB" dirty="0">
                <a:solidFill>
                  <a:srgbClr val="FF0000"/>
                </a:solidFill>
                <a:highlight>
                  <a:srgbClr val="FFFF00"/>
                </a:highlight>
              </a:rPr>
              <a:t>intercellular</a:t>
            </a:r>
            <a:r>
              <a:rPr lang="en-GB" dirty="0">
                <a:solidFill>
                  <a:srgbClr val="FF0000"/>
                </a:solidFill>
              </a:rPr>
              <a:t> spaces.</a:t>
            </a:r>
          </a:p>
          <a:p>
            <a:r>
              <a:rPr lang="en-GB" dirty="0">
                <a:solidFill>
                  <a:srgbClr val="FF0000"/>
                </a:solidFill>
              </a:rPr>
              <a:t>Water fills the loose, open network of fibres in </a:t>
            </a:r>
            <a:r>
              <a:rPr lang="en-GB" dirty="0">
                <a:solidFill>
                  <a:srgbClr val="FF0000"/>
                </a:solidFill>
                <a:highlight>
                  <a:srgbClr val="FFFF00"/>
                </a:highlight>
              </a:rPr>
              <a:t>cellulose</a:t>
            </a:r>
            <a:r>
              <a:rPr lang="en-GB" dirty="0">
                <a:solidFill>
                  <a:srgbClr val="FF0000"/>
                </a:solidFill>
              </a:rPr>
              <a:t> cell wall</a:t>
            </a:r>
          </a:p>
          <a:p>
            <a:r>
              <a:rPr lang="en-GB" dirty="0">
                <a:solidFill>
                  <a:srgbClr val="FF0000"/>
                </a:solidFill>
              </a:rPr>
              <a:t>As water molecules move into the xylem, more water molecules are pulled through the apoplast behind them due to the </a:t>
            </a:r>
            <a:r>
              <a:rPr lang="en-GB" dirty="0">
                <a:solidFill>
                  <a:srgbClr val="FF0000"/>
                </a:solidFill>
                <a:highlight>
                  <a:srgbClr val="FFFF00"/>
                </a:highlight>
              </a:rPr>
              <a:t>cohesive</a:t>
            </a:r>
            <a:r>
              <a:rPr lang="en-GB" dirty="0">
                <a:solidFill>
                  <a:srgbClr val="FF0000"/>
                </a:solidFill>
              </a:rPr>
              <a:t> forces between water molecules. </a:t>
            </a:r>
          </a:p>
          <a:p>
            <a:r>
              <a:rPr lang="en-GB" dirty="0">
                <a:solidFill>
                  <a:srgbClr val="FF0000"/>
                </a:solidFill>
              </a:rPr>
              <a:t>The pull from water molecules moving into the xylem + cohesive nature of water molecules creates a </a:t>
            </a:r>
            <a:r>
              <a:rPr lang="en-GB" dirty="0">
                <a:solidFill>
                  <a:srgbClr val="FF0000"/>
                </a:solidFill>
                <a:highlight>
                  <a:srgbClr val="FFFF00"/>
                </a:highlight>
              </a:rPr>
              <a:t>tension</a:t>
            </a:r>
            <a:r>
              <a:rPr lang="en-GB" dirty="0">
                <a:solidFill>
                  <a:srgbClr val="FF0000"/>
                </a:solidFill>
              </a:rPr>
              <a:t> , that creates a continuous flow of water through the open structure of the cellulose cell wall (there is very little resistance to this movement )</a:t>
            </a:r>
          </a:p>
        </p:txBody>
      </p:sp>
      <p:pic>
        <p:nvPicPr>
          <p:cNvPr id="1026" name="Picture 2" descr="See the source image">
            <a:extLst>
              <a:ext uri="{FF2B5EF4-FFF2-40B4-BE49-F238E27FC236}">
                <a16:creationId xmlns:a16="http://schemas.microsoft.com/office/drawing/2014/main" id="{9216C4CC-B74D-45CD-BB6A-5C2FD3E6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99" y="1596788"/>
            <a:ext cx="5404470" cy="353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647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69978-8936-5F8A-4BCC-821B280459BC}"/>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Online Media 1" title="Root pressure">
            <a:hlinkClick r:id="" action="ppaction://media"/>
            <a:extLst>
              <a:ext uri="{FF2B5EF4-FFF2-40B4-BE49-F238E27FC236}">
                <a16:creationId xmlns:a16="http://schemas.microsoft.com/office/drawing/2014/main" id="{FEC51582-13A5-3748-B4E2-F0209EEEADC8}"/>
              </a:ext>
            </a:extLst>
          </p:cNvPr>
          <p:cNvPicPr>
            <a:picLocks noRot="1" noChangeAspect="1"/>
          </p:cNvPicPr>
          <p:nvPr>
            <a:videoFile r:link="rId1"/>
          </p:nvPr>
        </p:nvPicPr>
        <p:blipFill>
          <a:blip r:embed="rId3"/>
          <a:stretch>
            <a:fillRect/>
          </a:stretch>
        </p:blipFill>
        <p:spPr>
          <a:xfrm>
            <a:off x="1686910" y="0"/>
            <a:ext cx="9149255" cy="6861941"/>
          </a:xfrm>
          <a:prstGeom prst="rect">
            <a:avLst/>
          </a:prstGeom>
        </p:spPr>
      </p:pic>
    </p:spTree>
    <p:extLst>
      <p:ext uri="{BB962C8B-B14F-4D97-AF65-F5344CB8AC3E}">
        <p14:creationId xmlns:p14="http://schemas.microsoft.com/office/powerpoint/2010/main" val="252768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B5AC-A4F3-492E-874F-5BC2D0ED4C1B}"/>
              </a:ext>
            </a:extLst>
          </p:cNvPr>
          <p:cNvSpPr>
            <a:spLocks noGrp="1"/>
          </p:cNvSpPr>
          <p:nvPr>
            <p:ph type="title"/>
          </p:nvPr>
        </p:nvSpPr>
        <p:spPr>
          <a:xfrm>
            <a:off x="521898" y="296113"/>
            <a:ext cx="10515600" cy="1325563"/>
          </a:xfrm>
        </p:spPr>
        <p:txBody>
          <a:bodyPr/>
          <a:lstStyle/>
          <a:p>
            <a:r>
              <a:rPr lang="en-US" b="1" u="sng" dirty="0"/>
              <a:t>Root Pressure</a:t>
            </a:r>
            <a:endParaRPr lang="en-GB" b="1" u="sng" dirty="0"/>
          </a:p>
        </p:txBody>
      </p:sp>
      <p:sp>
        <p:nvSpPr>
          <p:cNvPr id="3" name="Content Placeholder 2">
            <a:extLst>
              <a:ext uri="{FF2B5EF4-FFF2-40B4-BE49-F238E27FC236}">
                <a16:creationId xmlns:a16="http://schemas.microsoft.com/office/drawing/2014/main" id="{D979A765-D510-4DAA-8E79-EAFD61A79116}"/>
              </a:ext>
            </a:extLst>
          </p:cNvPr>
          <p:cNvSpPr>
            <a:spLocks noGrp="1"/>
          </p:cNvSpPr>
          <p:nvPr>
            <p:ph idx="1"/>
          </p:nvPr>
        </p:nvSpPr>
        <p:spPr>
          <a:xfrm>
            <a:off x="677334" y="1724654"/>
            <a:ext cx="10191138" cy="3880773"/>
          </a:xfrm>
        </p:spPr>
        <p:txBody>
          <a:bodyPr>
            <a:normAutofit/>
          </a:bodyPr>
          <a:lstStyle/>
          <a:p>
            <a:pPr marL="0" indent="0">
              <a:buNone/>
            </a:pPr>
            <a:r>
              <a:rPr lang="en-US" sz="3600" b="1" dirty="0"/>
              <a:t>Active pumping </a:t>
            </a:r>
            <a:r>
              <a:rPr lang="en-US" sz="3600" dirty="0"/>
              <a:t>of minerals into the xylem to enable movement of water by osmosis results in </a:t>
            </a:r>
            <a:r>
              <a:rPr lang="en-US" sz="3600" b="1" dirty="0"/>
              <a:t>root pressure.</a:t>
            </a:r>
          </a:p>
          <a:p>
            <a:pPr marL="0" indent="0">
              <a:buNone/>
            </a:pPr>
            <a:endParaRPr lang="en-US" sz="3600" u="sng" dirty="0"/>
          </a:p>
          <a:p>
            <a:pPr marL="0" indent="0">
              <a:buNone/>
            </a:pPr>
            <a:r>
              <a:rPr lang="en-US" sz="3600" dirty="0"/>
              <a:t>Root pressure gives water a ‘push’ up the xylem, but is </a:t>
            </a:r>
            <a:r>
              <a:rPr lang="en-US" sz="3600" b="1" dirty="0"/>
              <a:t>not a major factor </a:t>
            </a:r>
            <a:r>
              <a:rPr lang="en-US" sz="3600" dirty="0"/>
              <a:t>in moving water up to leaves. </a:t>
            </a:r>
            <a:endParaRPr lang="en-GB" sz="3600" dirty="0"/>
          </a:p>
        </p:txBody>
      </p:sp>
      <p:sp>
        <p:nvSpPr>
          <p:cNvPr id="4" name="Rectangle 3">
            <a:extLst>
              <a:ext uri="{FF2B5EF4-FFF2-40B4-BE49-F238E27FC236}">
                <a16:creationId xmlns:a16="http://schemas.microsoft.com/office/drawing/2014/main" id="{3005CF32-A8F7-44A6-B866-3BE9CE51870A}"/>
              </a:ext>
            </a:extLst>
          </p:cNvPr>
          <p:cNvSpPr/>
          <p:nvPr/>
        </p:nvSpPr>
        <p:spPr>
          <a:xfrm>
            <a:off x="521898" y="1547004"/>
            <a:ext cx="10776158" cy="383506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BE7C780-5BEC-E50C-BF7B-93098C20AB0E}"/>
              </a:ext>
            </a:extLst>
          </p:cNvPr>
          <p:cNvSpPr txBox="1"/>
          <p:nvPr/>
        </p:nvSpPr>
        <p:spPr>
          <a:xfrm rot="21133011">
            <a:off x="6072333" y="187528"/>
            <a:ext cx="5344579" cy="1077218"/>
          </a:xfrm>
          <a:prstGeom prst="rect">
            <a:avLst/>
          </a:prstGeom>
          <a:noFill/>
        </p:spPr>
        <p:txBody>
          <a:bodyPr wrap="square" rtlCol="0">
            <a:spAutoFit/>
          </a:bodyPr>
          <a:lstStyle/>
          <a:p>
            <a:pPr algn="ctr"/>
            <a:r>
              <a:rPr lang="en-GB" sz="3200" dirty="0">
                <a:highlight>
                  <a:srgbClr val="FFFF00"/>
                </a:highlight>
              </a:rPr>
              <a:t>Not a major factor for movement up the xylem</a:t>
            </a:r>
          </a:p>
        </p:txBody>
      </p:sp>
    </p:spTree>
    <p:extLst>
      <p:ext uri="{BB962C8B-B14F-4D97-AF65-F5344CB8AC3E}">
        <p14:creationId xmlns:p14="http://schemas.microsoft.com/office/powerpoint/2010/main" val="31355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ss Section Of Leaf Xylem And Phloem">
            <a:extLst>
              <a:ext uri="{FF2B5EF4-FFF2-40B4-BE49-F238E27FC236}">
                <a16:creationId xmlns:a16="http://schemas.microsoft.com/office/drawing/2014/main" id="{50D0E1E2-42DC-F717-FCA4-DDA59FA5F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747" y="0"/>
            <a:ext cx="92986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591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176BCF-E35E-4434-81F3-D18CCEB767CA}"/>
              </a:ext>
            </a:extLst>
          </p:cNvPr>
          <p:cNvSpPr txBox="1"/>
          <p:nvPr/>
        </p:nvSpPr>
        <p:spPr>
          <a:xfrm>
            <a:off x="-282145" y="0"/>
            <a:ext cx="12616980" cy="5262979"/>
          </a:xfrm>
          <a:prstGeom prst="rect">
            <a:avLst/>
          </a:prstGeom>
          <a:noFill/>
        </p:spPr>
        <p:txBody>
          <a:bodyPr wrap="none" rtlCol="0">
            <a:spAutoFit/>
          </a:bodyPr>
          <a:lstStyle/>
          <a:p>
            <a:pPr algn="ctr"/>
            <a:r>
              <a:rPr lang="en-GB" sz="2400" b="1" u="sng" dirty="0"/>
              <a:t>Xylem transport</a:t>
            </a:r>
          </a:p>
          <a:p>
            <a:endParaRPr lang="en-GB" sz="2400" dirty="0"/>
          </a:p>
          <a:p>
            <a:pPr algn="ctr"/>
            <a:r>
              <a:rPr lang="en-GB" sz="2400" dirty="0"/>
              <a:t>Water travels into the xylem through the s……………. pathway</a:t>
            </a:r>
          </a:p>
          <a:p>
            <a:pPr algn="ctr"/>
            <a:endParaRPr lang="en-GB" sz="2400" dirty="0"/>
          </a:p>
          <a:p>
            <a:pPr algn="ctr"/>
            <a:endParaRPr lang="en-GB" sz="2400" dirty="0"/>
          </a:p>
          <a:p>
            <a:pPr algn="ctr"/>
            <a:r>
              <a:rPr lang="en-GB" sz="2400" dirty="0"/>
              <a:t>The water potential in the xylem is l……………. than in the endodermal cells </a:t>
            </a:r>
          </a:p>
          <a:p>
            <a:pPr algn="ctr"/>
            <a:endParaRPr lang="en-GB" sz="2400" dirty="0"/>
          </a:p>
          <a:p>
            <a:pPr algn="ctr"/>
            <a:endParaRPr lang="en-GB" sz="2400" dirty="0"/>
          </a:p>
          <a:p>
            <a:pPr algn="ctr"/>
            <a:r>
              <a:rPr lang="en-GB" sz="2400" dirty="0"/>
              <a:t>Endodermal cells a…………….. pump ions into the x……………. to maintain the water potential gradient</a:t>
            </a:r>
          </a:p>
          <a:p>
            <a:pPr algn="ctr"/>
            <a:endParaRPr lang="en-GB" sz="2400" dirty="0"/>
          </a:p>
          <a:p>
            <a:pPr algn="ctr"/>
            <a:endParaRPr lang="en-GB" sz="2400" dirty="0"/>
          </a:p>
          <a:p>
            <a:pPr algn="ctr"/>
            <a:r>
              <a:rPr lang="en-GB" sz="2400" dirty="0"/>
              <a:t>This creates </a:t>
            </a:r>
            <a:r>
              <a:rPr lang="en-GB" sz="2400" b="1" dirty="0"/>
              <a:t>root pressure</a:t>
            </a:r>
          </a:p>
          <a:p>
            <a:pPr algn="ctr"/>
            <a:endParaRPr lang="en-GB" sz="2400" dirty="0"/>
          </a:p>
          <a:p>
            <a:pPr algn="ctr"/>
            <a:endParaRPr lang="en-GB" sz="2400" dirty="0"/>
          </a:p>
        </p:txBody>
      </p:sp>
      <p:sp>
        <p:nvSpPr>
          <p:cNvPr id="3" name="Arrow: Down 2">
            <a:extLst>
              <a:ext uri="{FF2B5EF4-FFF2-40B4-BE49-F238E27FC236}">
                <a16:creationId xmlns:a16="http://schemas.microsoft.com/office/drawing/2014/main" id="{6EA89C8E-3F42-4139-8D28-FF0FC09FA192}"/>
              </a:ext>
            </a:extLst>
          </p:cNvPr>
          <p:cNvSpPr/>
          <p:nvPr/>
        </p:nvSpPr>
        <p:spPr>
          <a:xfrm>
            <a:off x="5830809" y="1195326"/>
            <a:ext cx="529087" cy="62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Down 3">
            <a:extLst>
              <a:ext uri="{FF2B5EF4-FFF2-40B4-BE49-F238E27FC236}">
                <a16:creationId xmlns:a16="http://schemas.microsoft.com/office/drawing/2014/main" id="{57CDF414-92DE-4374-8833-2BA38110A2FD}"/>
              </a:ext>
            </a:extLst>
          </p:cNvPr>
          <p:cNvSpPr/>
          <p:nvPr/>
        </p:nvSpPr>
        <p:spPr>
          <a:xfrm>
            <a:off x="5831456" y="2377814"/>
            <a:ext cx="529087" cy="62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159C3F5C-19DD-476A-B8AE-C25A1EB4811D}"/>
              </a:ext>
            </a:extLst>
          </p:cNvPr>
          <p:cNvSpPr/>
          <p:nvPr/>
        </p:nvSpPr>
        <p:spPr>
          <a:xfrm>
            <a:off x="5831456" y="3429100"/>
            <a:ext cx="529087" cy="62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8FD0EF9-4708-41FA-8D9D-9D6B0189E2E8}"/>
              </a:ext>
            </a:extLst>
          </p:cNvPr>
          <p:cNvSpPr txBox="1"/>
          <p:nvPr/>
        </p:nvSpPr>
        <p:spPr>
          <a:xfrm>
            <a:off x="178280" y="6274280"/>
            <a:ext cx="11693650" cy="369332"/>
          </a:xfrm>
          <a:prstGeom prst="rect">
            <a:avLst/>
          </a:prstGeom>
          <a:noFill/>
        </p:spPr>
        <p:txBody>
          <a:bodyPr wrap="none" rtlCol="0">
            <a:spAutoFit/>
          </a:bodyPr>
          <a:lstStyle/>
          <a:p>
            <a:r>
              <a:rPr lang="en-GB" i="1">
                <a:solidFill>
                  <a:srgbClr val="FF0000"/>
                </a:solidFill>
              </a:rPr>
              <a:t>*Root pressure gives water a small push up the xylem, but is not the major factor of moving water from the roots </a:t>
            </a:r>
            <a:r>
              <a:rPr lang="en-GB" i="1">
                <a:solidFill>
                  <a:srgbClr val="FF0000"/>
                </a:solidFill>
                <a:sym typeface="Wingdings" panose="05000000000000000000" pitchFamily="2" charset="2"/>
              </a:rPr>
              <a:t> leaves</a:t>
            </a:r>
            <a:endParaRPr lang="en-GB" i="1">
              <a:solidFill>
                <a:srgbClr val="FF0000"/>
              </a:solidFill>
            </a:endParaRPr>
          </a:p>
        </p:txBody>
      </p:sp>
    </p:spTree>
    <p:extLst>
      <p:ext uri="{BB962C8B-B14F-4D97-AF65-F5344CB8AC3E}">
        <p14:creationId xmlns:p14="http://schemas.microsoft.com/office/powerpoint/2010/main" val="2927829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176BCF-E35E-4434-81F3-D18CCEB767CA}"/>
              </a:ext>
            </a:extLst>
          </p:cNvPr>
          <p:cNvSpPr txBox="1"/>
          <p:nvPr/>
        </p:nvSpPr>
        <p:spPr>
          <a:xfrm>
            <a:off x="136046" y="0"/>
            <a:ext cx="11780597" cy="5262979"/>
          </a:xfrm>
          <a:prstGeom prst="rect">
            <a:avLst/>
          </a:prstGeom>
          <a:noFill/>
        </p:spPr>
        <p:txBody>
          <a:bodyPr wrap="none" rtlCol="0">
            <a:spAutoFit/>
          </a:bodyPr>
          <a:lstStyle/>
          <a:p>
            <a:pPr algn="ctr"/>
            <a:r>
              <a:rPr lang="en-GB" sz="2400" b="1" u="sng" dirty="0"/>
              <a:t>Xylem transport</a:t>
            </a:r>
          </a:p>
          <a:p>
            <a:endParaRPr lang="en-GB" sz="2400" dirty="0"/>
          </a:p>
          <a:p>
            <a:pPr algn="ctr"/>
            <a:r>
              <a:rPr lang="en-GB" sz="2400" dirty="0"/>
              <a:t>Water travels into the xylem through the </a:t>
            </a:r>
            <a:r>
              <a:rPr lang="en-GB" sz="2400" dirty="0">
                <a:highlight>
                  <a:srgbClr val="FFFF00"/>
                </a:highlight>
              </a:rPr>
              <a:t>symplast</a:t>
            </a:r>
            <a:r>
              <a:rPr lang="en-GB" sz="2400" dirty="0"/>
              <a:t> pathway</a:t>
            </a:r>
          </a:p>
          <a:p>
            <a:pPr algn="ctr"/>
            <a:endParaRPr lang="en-GB" sz="2400" dirty="0"/>
          </a:p>
          <a:p>
            <a:pPr algn="ctr"/>
            <a:endParaRPr lang="en-GB" sz="2400" dirty="0"/>
          </a:p>
          <a:p>
            <a:pPr algn="ctr"/>
            <a:r>
              <a:rPr lang="en-GB" sz="2400" dirty="0"/>
              <a:t>The water potential in the xylem is </a:t>
            </a:r>
            <a:r>
              <a:rPr lang="en-GB" sz="2400" dirty="0">
                <a:highlight>
                  <a:srgbClr val="FFFF00"/>
                </a:highlight>
              </a:rPr>
              <a:t>lower</a:t>
            </a:r>
            <a:r>
              <a:rPr lang="en-GB" sz="2400" dirty="0"/>
              <a:t> than in the endodermal cells </a:t>
            </a:r>
          </a:p>
          <a:p>
            <a:pPr algn="ctr"/>
            <a:endParaRPr lang="en-GB" sz="2400" dirty="0"/>
          </a:p>
          <a:p>
            <a:pPr algn="ctr"/>
            <a:endParaRPr lang="en-GB" sz="2400" dirty="0"/>
          </a:p>
          <a:p>
            <a:pPr algn="ctr"/>
            <a:r>
              <a:rPr lang="en-GB" sz="2400" dirty="0"/>
              <a:t>Endodermal cells </a:t>
            </a:r>
            <a:r>
              <a:rPr lang="en-GB" sz="2400" dirty="0">
                <a:highlight>
                  <a:srgbClr val="FFFF00"/>
                </a:highlight>
              </a:rPr>
              <a:t>actively</a:t>
            </a:r>
            <a:r>
              <a:rPr lang="en-GB" sz="2400" dirty="0"/>
              <a:t> pump ions into the </a:t>
            </a:r>
            <a:r>
              <a:rPr lang="en-GB" sz="2400" dirty="0">
                <a:highlight>
                  <a:srgbClr val="FFFF00"/>
                </a:highlight>
              </a:rPr>
              <a:t>xylem</a:t>
            </a:r>
            <a:r>
              <a:rPr lang="en-GB" sz="2400" dirty="0"/>
              <a:t> to maintain the water potential gradient</a:t>
            </a:r>
          </a:p>
          <a:p>
            <a:pPr algn="ctr"/>
            <a:endParaRPr lang="en-GB" sz="2400" dirty="0"/>
          </a:p>
          <a:p>
            <a:pPr algn="ctr"/>
            <a:endParaRPr lang="en-GB" sz="2400" dirty="0"/>
          </a:p>
          <a:p>
            <a:pPr algn="ctr"/>
            <a:r>
              <a:rPr lang="en-GB" sz="2400" dirty="0"/>
              <a:t>This creates </a:t>
            </a:r>
            <a:r>
              <a:rPr lang="en-GB" sz="2400" b="1" dirty="0"/>
              <a:t>root pressure</a:t>
            </a:r>
          </a:p>
          <a:p>
            <a:pPr algn="ctr"/>
            <a:endParaRPr lang="en-GB" sz="2400" dirty="0"/>
          </a:p>
          <a:p>
            <a:pPr algn="ctr"/>
            <a:endParaRPr lang="en-GB" sz="2400" dirty="0"/>
          </a:p>
        </p:txBody>
      </p:sp>
      <p:sp>
        <p:nvSpPr>
          <p:cNvPr id="3" name="Arrow: Down 2">
            <a:extLst>
              <a:ext uri="{FF2B5EF4-FFF2-40B4-BE49-F238E27FC236}">
                <a16:creationId xmlns:a16="http://schemas.microsoft.com/office/drawing/2014/main" id="{6EA89C8E-3F42-4139-8D28-FF0FC09FA192}"/>
              </a:ext>
            </a:extLst>
          </p:cNvPr>
          <p:cNvSpPr/>
          <p:nvPr/>
        </p:nvSpPr>
        <p:spPr>
          <a:xfrm>
            <a:off x="5830809" y="1195326"/>
            <a:ext cx="529087" cy="62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Down 3">
            <a:extLst>
              <a:ext uri="{FF2B5EF4-FFF2-40B4-BE49-F238E27FC236}">
                <a16:creationId xmlns:a16="http://schemas.microsoft.com/office/drawing/2014/main" id="{57CDF414-92DE-4374-8833-2BA38110A2FD}"/>
              </a:ext>
            </a:extLst>
          </p:cNvPr>
          <p:cNvSpPr/>
          <p:nvPr/>
        </p:nvSpPr>
        <p:spPr>
          <a:xfrm>
            <a:off x="5831456" y="2377814"/>
            <a:ext cx="529087" cy="62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159C3F5C-19DD-476A-B8AE-C25A1EB4811D}"/>
              </a:ext>
            </a:extLst>
          </p:cNvPr>
          <p:cNvSpPr/>
          <p:nvPr/>
        </p:nvSpPr>
        <p:spPr>
          <a:xfrm>
            <a:off x="5831456" y="3429100"/>
            <a:ext cx="529087" cy="62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09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14D34-DB0C-478F-9959-3524A468F6D0}"/>
              </a:ext>
            </a:extLst>
          </p:cNvPr>
          <p:cNvSpPr txBox="1"/>
          <p:nvPr/>
        </p:nvSpPr>
        <p:spPr>
          <a:xfrm>
            <a:off x="208952" y="129651"/>
            <a:ext cx="7261209" cy="1077218"/>
          </a:xfrm>
          <a:prstGeom prst="rect">
            <a:avLst/>
          </a:prstGeom>
          <a:noFill/>
        </p:spPr>
        <p:txBody>
          <a:bodyPr wrap="square" rtlCol="0">
            <a:spAutoFit/>
          </a:bodyPr>
          <a:lstStyle/>
          <a:p>
            <a:r>
              <a:rPr lang="en-GB" sz="3200" b="1" u="sng" dirty="0"/>
              <a:t>Evidence of active transport in the roots</a:t>
            </a:r>
            <a:endParaRPr lang="en-GB" sz="3200" dirty="0"/>
          </a:p>
          <a:p>
            <a:pPr marL="457200" indent="-457200">
              <a:buFont typeface="Arial" panose="020B0604020202020204" pitchFamily="34" charset="0"/>
              <a:buChar char="•"/>
            </a:pPr>
            <a:endParaRPr lang="en-GB" sz="3200" dirty="0">
              <a:solidFill>
                <a:srgbClr val="00B0F0"/>
              </a:solidFill>
            </a:endParaRPr>
          </a:p>
        </p:txBody>
      </p:sp>
      <p:pic>
        <p:nvPicPr>
          <p:cNvPr id="4" name="Picture 3">
            <a:extLst>
              <a:ext uri="{FF2B5EF4-FFF2-40B4-BE49-F238E27FC236}">
                <a16:creationId xmlns:a16="http://schemas.microsoft.com/office/drawing/2014/main" id="{14F443A5-18D3-432B-9BA7-8F2D05ED2A93}"/>
              </a:ext>
            </a:extLst>
          </p:cNvPr>
          <p:cNvPicPr>
            <a:picLocks noChangeAspect="1"/>
          </p:cNvPicPr>
          <p:nvPr/>
        </p:nvPicPr>
        <p:blipFill rotWithShape="1">
          <a:blip r:embed="rId2"/>
          <a:srcRect l="16328" t="7233" r="5094"/>
          <a:stretch/>
        </p:blipFill>
        <p:spPr>
          <a:xfrm>
            <a:off x="6671094" y="4681268"/>
            <a:ext cx="5520905" cy="2157350"/>
          </a:xfrm>
          <a:prstGeom prst="rect">
            <a:avLst/>
          </a:prstGeom>
        </p:spPr>
      </p:pic>
      <p:pic>
        <p:nvPicPr>
          <p:cNvPr id="2052" name="Picture 4" descr="See the source image">
            <a:extLst>
              <a:ext uri="{FF2B5EF4-FFF2-40B4-BE49-F238E27FC236}">
                <a16:creationId xmlns:a16="http://schemas.microsoft.com/office/drawing/2014/main" id="{91B927FC-1E9C-4715-974C-C97BC6748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908" y="609599"/>
            <a:ext cx="4407140" cy="3305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EB5BE5-71B9-4976-90A6-B4FC273ED544}"/>
              </a:ext>
            </a:extLst>
          </p:cNvPr>
          <p:cNvSpPr txBox="1"/>
          <p:nvPr/>
        </p:nvSpPr>
        <p:spPr>
          <a:xfrm>
            <a:off x="396509" y="1206869"/>
            <a:ext cx="5259823" cy="4832092"/>
          </a:xfrm>
          <a:prstGeom prst="rect">
            <a:avLst/>
          </a:prstGeom>
          <a:noFill/>
        </p:spPr>
        <p:txBody>
          <a:bodyPr wrap="square" rtlCol="0">
            <a:spAutoFit/>
          </a:bodyPr>
          <a:lstStyle/>
          <a:p>
            <a:r>
              <a:rPr lang="en-GB" sz="2800" dirty="0">
                <a:solidFill>
                  <a:srgbClr val="FF0000"/>
                </a:solidFill>
              </a:rPr>
              <a:t>How might the following be used as evidence of root pressure?</a:t>
            </a:r>
          </a:p>
          <a:p>
            <a:endParaRPr lang="en-GB" sz="2800" dirty="0">
              <a:solidFill>
                <a:srgbClr val="FF0000"/>
              </a:solidFill>
            </a:endParaRPr>
          </a:p>
          <a:p>
            <a:pPr marL="457200" indent="-457200">
              <a:buFont typeface="Arial" panose="020B0604020202020204" pitchFamily="34" charset="0"/>
              <a:buChar char="•"/>
            </a:pPr>
            <a:r>
              <a:rPr lang="en-GB" sz="2800" dirty="0">
                <a:solidFill>
                  <a:srgbClr val="FF0000"/>
                </a:solidFill>
              </a:rPr>
              <a:t>Temperature</a:t>
            </a:r>
          </a:p>
          <a:p>
            <a:pPr marL="457200" indent="-457200">
              <a:buFont typeface="Arial" panose="020B0604020202020204" pitchFamily="34" charset="0"/>
              <a:buChar char="•"/>
            </a:pPr>
            <a:endParaRPr lang="en-GB" sz="2800" dirty="0">
              <a:solidFill>
                <a:srgbClr val="FF0000"/>
              </a:solidFill>
            </a:endParaRPr>
          </a:p>
          <a:p>
            <a:pPr marL="457200" indent="-457200">
              <a:buFont typeface="Arial" panose="020B0604020202020204" pitchFamily="34" charset="0"/>
              <a:buChar char="•"/>
            </a:pPr>
            <a:r>
              <a:rPr lang="en-GB" sz="2800" dirty="0">
                <a:solidFill>
                  <a:srgbClr val="FF0000"/>
                </a:solidFill>
              </a:rPr>
              <a:t>O2 / Glucose concentration</a:t>
            </a:r>
          </a:p>
          <a:p>
            <a:pPr marL="457200" indent="-457200">
              <a:buFont typeface="Arial" panose="020B0604020202020204" pitchFamily="34" charset="0"/>
              <a:buChar char="•"/>
            </a:pPr>
            <a:endParaRPr lang="en-GB" sz="2800" dirty="0">
              <a:solidFill>
                <a:srgbClr val="FF0000"/>
              </a:solidFill>
            </a:endParaRPr>
          </a:p>
          <a:p>
            <a:pPr marL="457200" indent="-457200">
              <a:buFont typeface="Arial" panose="020B0604020202020204" pitchFamily="34" charset="0"/>
              <a:buChar char="•"/>
            </a:pPr>
            <a:r>
              <a:rPr lang="en-GB" sz="2800" dirty="0">
                <a:solidFill>
                  <a:srgbClr val="FF0000"/>
                </a:solidFill>
              </a:rPr>
              <a:t>Poison / cyanide (poison mitochondria)</a:t>
            </a:r>
          </a:p>
          <a:p>
            <a:pPr marL="457200" indent="-457200">
              <a:buFont typeface="Arial" panose="020B0604020202020204" pitchFamily="34" charset="0"/>
              <a:buChar char="•"/>
            </a:pPr>
            <a:endParaRPr lang="en-GB" sz="2800" dirty="0">
              <a:solidFill>
                <a:srgbClr val="FF0000"/>
              </a:solidFill>
            </a:endParaRPr>
          </a:p>
          <a:p>
            <a:pPr marL="457200" indent="-457200">
              <a:buFont typeface="Arial" panose="020B0604020202020204" pitchFamily="34" charset="0"/>
              <a:buChar char="•"/>
            </a:pPr>
            <a:r>
              <a:rPr lang="en-GB" sz="2800" dirty="0">
                <a:solidFill>
                  <a:srgbClr val="FF0000"/>
                </a:solidFill>
              </a:rPr>
              <a:t>Stem sap</a:t>
            </a:r>
          </a:p>
        </p:txBody>
      </p:sp>
    </p:spTree>
    <p:extLst>
      <p:ext uri="{BB962C8B-B14F-4D97-AF65-F5344CB8AC3E}">
        <p14:creationId xmlns:p14="http://schemas.microsoft.com/office/powerpoint/2010/main" val="3866107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14D34-DB0C-478F-9959-3524A468F6D0}"/>
              </a:ext>
            </a:extLst>
          </p:cNvPr>
          <p:cNvSpPr txBox="1"/>
          <p:nvPr/>
        </p:nvSpPr>
        <p:spPr>
          <a:xfrm>
            <a:off x="137279" y="243512"/>
            <a:ext cx="6982386" cy="6370975"/>
          </a:xfrm>
          <a:prstGeom prst="rect">
            <a:avLst/>
          </a:prstGeom>
          <a:noFill/>
        </p:spPr>
        <p:txBody>
          <a:bodyPr wrap="square" rtlCol="0">
            <a:spAutoFit/>
          </a:bodyPr>
          <a:lstStyle/>
          <a:p>
            <a:r>
              <a:rPr lang="en-GB" sz="3200" b="1" u="sng" dirty="0"/>
              <a:t>Evidence of active transport in the roots</a:t>
            </a:r>
            <a:endParaRPr lang="en-GB" sz="3200" dirty="0"/>
          </a:p>
          <a:p>
            <a:endParaRPr lang="en-GB" sz="3200" b="1" u="sng" dirty="0"/>
          </a:p>
          <a:p>
            <a:pPr marL="457200" indent="-457200">
              <a:buFont typeface="Arial" panose="020B0604020202020204" pitchFamily="34" charset="0"/>
              <a:buChar char="•"/>
            </a:pPr>
            <a:r>
              <a:rPr lang="en-GB" sz="2400" dirty="0">
                <a:solidFill>
                  <a:srgbClr val="00B0F0"/>
                </a:solidFill>
              </a:rPr>
              <a:t>Root pressure increases with a rise in temperature – suggesting chemical reactions are taking place</a:t>
            </a:r>
          </a:p>
          <a:p>
            <a:pPr marL="457200" indent="-457200">
              <a:buFont typeface="Arial" panose="020B0604020202020204" pitchFamily="34" charset="0"/>
              <a:buChar char="•"/>
            </a:pPr>
            <a:endParaRPr lang="en-GB" sz="2400" dirty="0">
              <a:solidFill>
                <a:srgbClr val="00B0F0"/>
              </a:solidFill>
            </a:endParaRPr>
          </a:p>
          <a:p>
            <a:pPr marL="457200" indent="-457200">
              <a:buFont typeface="Arial" panose="020B0604020202020204" pitchFamily="34" charset="0"/>
              <a:buChar char="•"/>
            </a:pPr>
            <a:r>
              <a:rPr lang="en-GB" sz="2400" dirty="0">
                <a:solidFill>
                  <a:srgbClr val="00B0F0"/>
                </a:solidFill>
              </a:rPr>
              <a:t>When oxygen/glucose levels fall the root pressure falls – less respiration = less ATP for active transport </a:t>
            </a:r>
          </a:p>
          <a:p>
            <a:pPr marL="457200" indent="-457200">
              <a:buFont typeface="Arial" panose="020B0604020202020204" pitchFamily="34" charset="0"/>
              <a:buChar char="•"/>
            </a:pPr>
            <a:endParaRPr lang="en-GB" sz="2400" dirty="0">
              <a:solidFill>
                <a:srgbClr val="00B0F0"/>
              </a:solidFill>
            </a:endParaRPr>
          </a:p>
          <a:p>
            <a:pPr marL="457200" indent="-457200">
              <a:buFont typeface="Arial" panose="020B0604020202020204" pitchFamily="34" charset="0"/>
              <a:buChar char="•"/>
            </a:pPr>
            <a:r>
              <a:rPr lang="en-GB" sz="2400" dirty="0">
                <a:solidFill>
                  <a:srgbClr val="00B0F0"/>
                </a:solidFill>
              </a:rPr>
              <a:t>Cyanide prevent production of ATP. If cyanide is applied to root cells, root pressure disappears – unable to produce ATP for active transport</a:t>
            </a:r>
          </a:p>
          <a:p>
            <a:pPr marL="457200" indent="-457200">
              <a:buFont typeface="Arial" panose="020B0604020202020204" pitchFamily="34" charset="0"/>
              <a:buChar char="•"/>
            </a:pPr>
            <a:endParaRPr lang="en-GB" sz="2400" dirty="0">
              <a:solidFill>
                <a:srgbClr val="00B0F0"/>
              </a:solidFill>
            </a:endParaRPr>
          </a:p>
          <a:p>
            <a:pPr marL="457200" indent="-457200">
              <a:buFont typeface="Arial" panose="020B0604020202020204" pitchFamily="34" charset="0"/>
              <a:buChar char="•"/>
            </a:pPr>
            <a:r>
              <a:rPr lang="en-GB" sz="2400" dirty="0">
                <a:solidFill>
                  <a:srgbClr val="00B0F0"/>
                </a:solidFill>
              </a:rPr>
              <a:t>Xylem sap may exude from cut end of stems at certain times (guttation)</a:t>
            </a:r>
          </a:p>
          <a:p>
            <a:pPr marL="457200" indent="-457200">
              <a:buFont typeface="Arial" panose="020B0604020202020204" pitchFamily="34" charset="0"/>
              <a:buChar char="•"/>
            </a:pPr>
            <a:endParaRPr lang="en-GB" sz="3200" dirty="0">
              <a:solidFill>
                <a:srgbClr val="00B0F0"/>
              </a:solidFill>
            </a:endParaRPr>
          </a:p>
        </p:txBody>
      </p:sp>
      <p:pic>
        <p:nvPicPr>
          <p:cNvPr id="4" name="Picture 3">
            <a:extLst>
              <a:ext uri="{FF2B5EF4-FFF2-40B4-BE49-F238E27FC236}">
                <a16:creationId xmlns:a16="http://schemas.microsoft.com/office/drawing/2014/main" id="{14F443A5-18D3-432B-9BA7-8F2D05ED2A93}"/>
              </a:ext>
            </a:extLst>
          </p:cNvPr>
          <p:cNvPicPr>
            <a:picLocks noChangeAspect="1"/>
          </p:cNvPicPr>
          <p:nvPr/>
        </p:nvPicPr>
        <p:blipFill rotWithShape="1">
          <a:blip r:embed="rId2"/>
          <a:srcRect l="16328" t="7233" r="5094"/>
          <a:stretch/>
        </p:blipFill>
        <p:spPr>
          <a:xfrm>
            <a:off x="7725103" y="4681268"/>
            <a:ext cx="4466896" cy="2157350"/>
          </a:xfrm>
          <a:prstGeom prst="rect">
            <a:avLst/>
          </a:prstGeom>
        </p:spPr>
      </p:pic>
      <p:pic>
        <p:nvPicPr>
          <p:cNvPr id="2052" name="Picture 4" descr="See the source image">
            <a:extLst>
              <a:ext uri="{FF2B5EF4-FFF2-40B4-BE49-F238E27FC236}">
                <a16:creationId xmlns:a16="http://schemas.microsoft.com/office/drawing/2014/main" id="{91B927FC-1E9C-4715-974C-C97BC6748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908" y="609599"/>
            <a:ext cx="4407140" cy="330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7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E56A3-7B97-64D2-3759-2755863E71F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578319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A9208-1077-4D78-A232-FD65D63674B4}"/>
              </a:ext>
            </a:extLst>
          </p:cNvPr>
          <p:cNvSpPr txBox="1"/>
          <p:nvPr/>
        </p:nvSpPr>
        <p:spPr>
          <a:xfrm>
            <a:off x="226576" y="420786"/>
            <a:ext cx="11965423" cy="3477875"/>
          </a:xfrm>
          <a:prstGeom prst="rect">
            <a:avLst/>
          </a:prstGeom>
          <a:noFill/>
        </p:spPr>
        <p:txBody>
          <a:bodyPr wrap="square" rtlCol="0">
            <a:spAutoFit/>
          </a:bodyPr>
          <a:lstStyle/>
          <a:p>
            <a:r>
              <a:rPr lang="en-GB" sz="4000" b="1" u="sng" dirty="0"/>
              <a:t>Limitations of temperature as evidence of root pressure</a:t>
            </a:r>
          </a:p>
          <a:p>
            <a:endParaRPr lang="en-GB" sz="3200" dirty="0">
              <a:solidFill>
                <a:srgbClr val="00B0F0"/>
              </a:solidFill>
            </a:endParaRPr>
          </a:p>
          <a:p>
            <a:endParaRPr lang="en-GB" sz="3200" dirty="0">
              <a:solidFill>
                <a:srgbClr val="00B0F0"/>
              </a:solidFill>
            </a:endParaRPr>
          </a:p>
          <a:p>
            <a:r>
              <a:rPr lang="en-GB" sz="4000" dirty="0">
                <a:solidFill>
                  <a:srgbClr val="00B0F0"/>
                </a:solidFill>
              </a:rPr>
              <a:t>Temperature also increases the rate of passive processes like osmosis and diffusion.</a:t>
            </a:r>
          </a:p>
          <a:p>
            <a:endParaRPr lang="en-GB" dirty="0"/>
          </a:p>
          <a:p>
            <a:endParaRPr lang="en-GB" dirty="0"/>
          </a:p>
        </p:txBody>
      </p:sp>
    </p:spTree>
    <p:extLst>
      <p:ext uri="{BB962C8B-B14F-4D97-AF65-F5344CB8AC3E}">
        <p14:creationId xmlns:p14="http://schemas.microsoft.com/office/powerpoint/2010/main" val="206155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P04030">
            <a:extLst>
              <a:ext uri="{FF2B5EF4-FFF2-40B4-BE49-F238E27FC236}">
                <a16:creationId xmlns:a16="http://schemas.microsoft.com/office/drawing/2014/main" id="{9EFC9DF4-DA9B-43D0-BA5C-CAA81B982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300" y="476251"/>
            <a:ext cx="7764462"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a:extLst>
              <a:ext uri="{FF2B5EF4-FFF2-40B4-BE49-F238E27FC236}">
                <a16:creationId xmlns:a16="http://schemas.microsoft.com/office/drawing/2014/main" id="{23F6AAF6-3B85-477A-A15E-C060A26F0AA3}"/>
              </a:ext>
            </a:extLst>
          </p:cNvPr>
          <p:cNvSpPr txBox="1">
            <a:spLocks noChangeArrowheads="1"/>
          </p:cNvSpPr>
          <p:nvPr/>
        </p:nvSpPr>
        <p:spPr bwMode="auto">
          <a:xfrm>
            <a:off x="980075" y="5842001"/>
            <a:ext cx="4176712" cy="646331"/>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2. Water enters the root hair cells by osmosis because …………………..</a:t>
            </a:r>
          </a:p>
        </p:txBody>
      </p:sp>
      <p:sp>
        <p:nvSpPr>
          <p:cNvPr id="9220" name="Line 8">
            <a:extLst>
              <a:ext uri="{FF2B5EF4-FFF2-40B4-BE49-F238E27FC236}">
                <a16:creationId xmlns:a16="http://schemas.microsoft.com/office/drawing/2014/main" id="{20B19D68-4EE9-4904-88DE-1D7D0F0101B0}"/>
              </a:ext>
            </a:extLst>
          </p:cNvPr>
          <p:cNvSpPr>
            <a:spLocks noChangeShapeType="1"/>
          </p:cNvSpPr>
          <p:nvPr/>
        </p:nvSpPr>
        <p:spPr bwMode="auto">
          <a:xfrm flipH="1" flipV="1">
            <a:off x="5380626" y="4073526"/>
            <a:ext cx="1512887" cy="1223963"/>
          </a:xfrm>
          <a:prstGeom prst="line">
            <a:avLst/>
          </a:prstGeom>
          <a:noFill/>
          <a:ln w="38100">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1" name="Text Box 6">
            <a:extLst>
              <a:ext uri="{FF2B5EF4-FFF2-40B4-BE49-F238E27FC236}">
                <a16:creationId xmlns:a16="http://schemas.microsoft.com/office/drawing/2014/main" id="{1754420F-4A27-4A71-A648-426F42D8E8B5}"/>
              </a:ext>
            </a:extLst>
          </p:cNvPr>
          <p:cNvSpPr txBox="1">
            <a:spLocks noChangeArrowheads="1"/>
          </p:cNvSpPr>
          <p:nvPr/>
        </p:nvSpPr>
        <p:spPr bwMode="auto">
          <a:xfrm>
            <a:off x="5520326" y="4791075"/>
            <a:ext cx="4256087" cy="1200329"/>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3.Ions continue to diffuse down the concentration gradient, changing water potential as they move. Water follows by ………………………….</a:t>
            </a:r>
          </a:p>
        </p:txBody>
      </p:sp>
      <p:sp>
        <p:nvSpPr>
          <p:cNvPr id="10246" name="TextBox 1">
            <a:extLst>
              <a:ext uri="{FF2B5EF4-FFF2-40B4-BE49-F238E27FC236}">
                <a16:creationId xmlns:a16="http://schemas.microsoft.com/office/drawing/2014/main" id="{D28AB79D-0F72-4328-BBC1-006A5F9C65BF}"/>
              </a:ext>
            </a:extLst>
          </p:cNvPr>
          <p:cNvSpPr txBox="1">
            <a:spLocks noChangeArrowheads="1"/>
          </p:cNvSpPr>
          <p:nvPr/>
        </p:nvSpPr>
        <p:spPr bwMode="auto">
          <a:xfrm>
            <a:off x="0" y="14288"/>
            <a:ext cx="467995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Annotation your diagram as I explained</a:t>
            </a:r>
          </a:p>
        </p:txBody>
      </p:sp>
      <p:sp>
        <p:nvSpPr>
          <p:cNvPr id="7" name="Text Box 5">
            <a:extLst>
              <a:ext uri="{FF2B5EF4-FFF2-40B4-BE49-F238E27FC236}">
                <a16:creationId xmlns:a16="http://schemas.microsoft.com/office/drawing/2014/main" id="{661AAA52-F1B3-4FF2-908F-344FFAEDCD9D}"/>
              </a:ext>
            </a:extLst>
          </p:cNvPr>
          <p:cNvSpPr txBox="1">
            <a:spLocks noChangeArrowheads="1"/>
          </p:cNvSpPr>
          <p:nvPr/>
        </p:nvSpPr>
        <p:spPr bwMode="auto">
          <a:xfrm>
            <a:off x="3653426" y="382589"/>
            <a:ext cx="3024187" cy="1200329"/>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1. Ions are actively pumped from the soil into the root hair cells. This ……………</a:t>
            </a:r>
          </a:p>
        </p:txBody>
      </p:sp>
    </p:spTree>
    <p:extLst>
      <p:ext uri="{BB962C8B-B14F-4D97-AF65-F5344CB8AC3E}">
        <p14:creationId xmlns:p14="http://schemas.microsoft.com/office/powerpoint/2010/main" val="587242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barn(inVertical)">
                                      <p:cBhvr>
                                        <p:cTn id="17" dur="500"/>
                                        <p:tgtEl>
                                          <p:spTgt spid="92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21"/>
                                        </p:tgtEl>
                                        <p:attrNameLst>
                                          <p:attrName>style.visibility</p:attrName>
                                        </p:attrNameLst>
                                      </p:cBhvr>
                                      <p:to>
                                        <p:strVal val="visible"/>
                                      </p:to>
                                    </p:set>
                                    <p:animEffect transition="in" filter="barn(inVertical)">
                                      <p:cBhvr>
                                        <p:cTn id="22"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9221"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P04030">
            <a:extLst>
              <a:ext uri="{FF2B5EF4-FFF2-40B4-BE49-F238E27FC236}">
                <a16:creationId xmlns:a16="http://schemas.microsoft.com/office/drawing/2014/main" id="{31F30089-0FD1-4973-B47C-C789A8F4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224" y="646374"/>
            <a:ext cx="7764462"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a:extLst>
              <a:ext uri="{FF2B5EF4-FFF2-40B4-BE49-F238E27FC236}">
                <a16:creationId xmlns:a16="http://schemas.microsoft.com/office/drawing/2014/main" id="{34F84639-8762-4E0A-8254-B1962B9C8280}"/>
              </a:ext>
            </a:extLst>
          </p:cNvPr>
          <p:cNvSpPr txBox="1">
            <a:spLocks noChangeArrowheads="1"/>
          </p:cNvSpPr>
          <p:nvPr/>
        </p:nvSpPr>
        <p:spPr bwMode="auto">
          <a:xfrm>
            <a:off x="450111" y="162185"/>
            <a:ext cx="467995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Add annotation to your diagram as I explain</a:t>
            </a:r>
          </a:p>
        </p:txBody>
      </p:sp>
      <p:sp>
        <p:nvSpPr>
          <p:cNvPr id="8" name="Text Box 6">
            <a:extLst>
              <a:ext uri="{FF2B5EF4-FFF2-40B4-BE49-F238E27FC236}">
                <a16:creationId xmlns:a16="http://schemas.microsoft.com/office/drawing/2014/main" id="{55E640D4-2601-4427-B627-59BFA4C8B1B3}"/>
              </a:ext>
            </a:extLst>
          </p:cNvPr>
          <p:cNvSpPr txBox="1">
            <a:spLocks noChangeArrowheads="1"/>
          </p:cNvSpPr>
          <p:nvPr/>
        </p:nvSpPr>
        <p:spPr bwMode="auto">
          <a:xfrm>
            <a:off x="2815486" y="705112"/>
            <a:ext cx="3638550" cy="646331"/>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4. The </a:t>
            </a:r>
            <a:r>
              <a:rPr lang="en-GB" altLang="en-US" sz="1800" err="1">
                <a:solidFill>
                  <a:schemeClr val="bg1"/>
                </a:solidFill>
                <a:latin typeface="Comic Sans MS" panose="030F0702030302020204" pitchFamily="66" charset="0"/>
              </a:rPr>
              <a:t>Casparian</a:t>
            </a:r>
            <a:r>
              <a:rPr lang="en-GB" altLang="en-US" sz="1800">
                <a:solidFill>
                  <a:schemeClr val="bg1"/>
                </a:solidFill>
                <a:latin typeface="Comic Sans MS" panose="030F0702030302020204" pitchFamily="66" charset="0"/>
              </a:rPr>
              <a:t> strip in the endodermis is …………………</a:t>
            </a:r>
          </a:p>
        </p:txBody>
      </p:sp>
      <p:sp>
        <p:nvSpPr>
          <p:cNvPr id="9" name="Text Box 6">
            <a:extLst>
              <a:ext uri="{FF2B5EF4-FFF2-40B4-BE49-F238E27FC236}">
                <a16:creationId xmlns:a16="http://schemas.microsoft.com/office/drawing/2014/main" id="{F065A337-04E1-4F97-BFDF-40928A4E29FB}"/>
              </a:ext>
            </a:extLst>
          </p:cNvPr>
          <p:cNvSpPr txBox="1">
            <a:spLocks noChangeArrowheads="1"/>
          </p:cNvSpPr>
          <p:nvPr/>
        </p:nvSpPr>
        <p:spPr bwMode="auto">
          <a:xfrm>
            <a:off x="5382474" y="5389823"/>
            <a:ext cx="4273360" cy="646331"/>
          </a:xfrm>
          <a:prstGeom prst="rect">
            <a:avLst/>
          </a:prstGeom>
          <a:solidFill>
            <a:schemeClr val="accent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5. The </a:t>
            </a:r>
            <a:r>
              <a:rPr lang="en-GB" altLang="en-US" sz="1800" err="1">
                <a:solidFill>
                  <a:schemeClr val="bg1"/>
                </a:solidFill>
                <a:latin typeface="Comic Sans MS" panose="030F0702030302020204" pitchFamily="66" charset="0"/>
              </a:rPr>
              <a:t>Casparian</a:t>
            </a:r>
            <a:r>
              <a:rPr lang="en-GB" altLang="en-US" sz="1800">
                <a:solidFill>
                  <a:schemeClr val="bg1"/>
                </a:solidFill>
                <a:latin typeface="Comic Sans MS" panose="030F0702030302020204" pitchFamily="66" charset="0"/>
              </a:rPr>
              <a:t> strip prevents easy access of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P04030">
            <a:extLst>
              <a:ext uri="{FF2B5EF4-FFF2-40B4-BE49-F238E27FC236}">
                <a16:creationId xmlns:a16="http://schemas.microsoft.com/office/drawing/2014/main" id="{9EFC9DF4-DA9B-43D0-BA5C-CAA81B982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300" y="476251"/>
            <a:ext cx="7764462"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a:extLst>
              <a:ext uri="{FF2B5EF4-FFF2-40B4-BE49-F238E27FC236}">
                <a16:creationId xmlns:a16="http://schemas.microsoft.com/office/drawing/2014/main" id="{23F6AAF6-3B85-477A-A15E-C060A26F0AA3}"/>
              </a:ext>
            </a:extLst>
          </p:cNvPr>
          <p:cNvSpPr txBox="1">
            <a:spLocks noChangeArrowheads="1"/>
          </p:cNvSpPr>
          <p:nvPr/>
        </p:nvSpPr>
        <p:spPr bwMode="auto">
          <a:xfrm>
            <a:off x="980075" y="5842001"/>
            <a:ext cx="4176712" cy="923925"/>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2. Water enters the root hair cells by osmosis because of the difference in water potential</a:t>
            </a:r>
          </a:p>
        </p:txBody>
      </p:sp>
      <p:sp>
        <p:nvSpPr>
          <p:cNvPr id="9220" name="Line 8">
            <a:extLst>
              <a:ext uri="{FF2B5EF4-FFF2-40B4-BE49-F238E27FC236}">
                <a16:creationId xmlns:a16="http://schemas.microsoft.com/office/drawing/2014/main" id="{20B19D68-4EE9-4904-88DE-1D7D0F0101B0}"/>
              </a:ext>
            </a:extLst>
          </p:cNvPr>
          <p:cNvSpPr>
            <a:spLocks noChangeShapeType="1"/>
          </p:cNvSpPr>
          <p:nvPr/>
        </p:nvSpPr>
        <p:spPr bwMode="auto">
          <a:xfrm flipH="1" flipV="1">
            <a:off x="5380626" y="4073526"/>
            <a:ext cx="1512887" cy="1223963"/>
          </a:xfrm>
          <a:prstGeom prst="line">
            <a:avLst/>
          </a:prstGeom>
          <a:noFill/>
          <a:ln w="38100">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1" name="Text Box 6">
            <a:extLst>
              <a:ext uri="{FF2B5EF4-FFF2-40B4-BE49-F238E27FC236}">
                <a16:creationId xmlns:a16="http://schemas.microsoft.com/office/drawing/2014/main" id="{1754420F-4A27-4A71-A648-426F42D8E8B5}"/>
              </a:ext>
            </a:extLst>
          </p:cNvPr>
          <p:cNvSpPr txBox="1">
            <a:spLocks noChangeArrowheads="1"/>
          </p:cNvSpPr>
          <p:nvPr/>
        </p:nvSpPr>
        <p:spPr bwMode="auto">
          <a:xfrm>
            <a:off x="5520326" y="4791075"/>
            <a:ext cx="4256087" cy="1754188"/>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3.Ions continue to diffuse down the concentration gradient, changing water potential as they move. Water follows by osmosis across the parenchyma cells in the cortex to the xylem cells in the stem</a:t>
            </a:r>
          </a:p>
        </p:txBody>
      </p:sp>
      <p:sp>
        <p:nvSpPr>
          <p:cNvPr id="10246" name="TextBox 1">
            <a:extLst>
              <a:ext uri="{FF2B5EF4-FFF2-40B4-BE49-F238E27FC236}">
                <a16:creationId xmlns:a16="http://schemas.microsoft.com/office/drawing/2014/main" id="{D28AB79D-0F72-4328-BBC1-006A5F9C65BF}"/>
              </a:ext>
            </a:extLst>
          </p:cNvPr>
          <p:cNvSpPr txBox="1">
            <a:spLocks noChangeArrowheads="1"/>
          </p:cNvSpPr>
          <p:nvPr/>
        </p:nvSpPr>
        <p:spPr bwMode="auto">
          <a:xfrm>
            <a:off x="737187" y="-7938"/>
            <a:ext cx="467995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Add annotation to your diagram as I explain</a:t>
            </a:r>
          </a:p>
        </p:txBody>
      </p:sp>
      <p:sp>
        <p:nvSpPr>
          <p:cNvPr id="7" name="Text Box 5">
            <a:extLst>
              <a:ext uri="{FF2B5EF4-FFF2-40B4-BE49-F238E27FC236}">
                <a16:creationId xmlns:a16="http://schemas.microsoft.com/office/drawing/2014/main" id="{661AAA52-F1B3-4FF2-908F-344FFAEDCD9D}"/>
              </a:ext>
            </a:extLst>
          </p:cNvPr>
          <p:cNvSpPr txBox="1">
            <a:spLocks noChangeArrowheads="1"/>
          </p:cNvSpPr>
          <p:nvPr/>
        </p:nvSpPr>
        <p:spPr bwMode="auto">
          <a:xfrm>
            <a:off x="3653426" y="382589"/>
            <a:ext cx="3024187" cy="1476375"/>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1. Ions are actively pumped from the soil into the root hair cells. This lowers the water potential inside the cells.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barn(inVertical)">
                                      <p:cBhvr>
                                        <p:cTn id="17" dur="500"/>
                                        <p:tgtEl>
                                          <p:spTgt spid="92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21"/>
                                        </p:tgtEl>
                                        <p:attrNameLst>
                                          <p:attrName>style.visibility</p:attrName>
                                        </p:attrNameLst>
                                      </p:cBhvr>
                                      <p:to>
                                        <p:strVal val="visible"/>
                                      </p:to>
                                    </p:set>
                                    <p:animEffect transition="in" filter="barn(inVertical)">
                                      <p:cBhvr>
                                        <p:cTn id="22"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9221"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P04030">
            <a:extLst>
              <a:ext uri="{FF2B5EF4-FFF2-40B4-BE49-F238E27FC236}">
                <a16:creationId xmlns:a16="http://schemas.microsoft.com/office/drawing/2014/main" id="{31F30089-0FD1-4973-B47C-C789A8F4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224" y="646374"/>
            <a:ext cx="7764462"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a:extLst>
              <a:ext uri="{FF2B5EF4-FFF2-40B4-BE49-F238E27FC236}">
                <a16:creationId xmlns:a16="http://schemas.microsoft.com/office/drawing/2014/main" id="{34F84639-8762-4E0A-8254-B1962B9C8280}"/>
              </a:ext>
            </a:extLst>
          </p:cNvPr>
          <p:cNvSpPr txBox="1">
            <a:spLocks noChangeArrowheads="1"/>
          </p:cNvSpPr>
          <p:nvPr/>
        </p:nvSpPr>
        <p:spPr bwMode="auto">
          <a:xfrm>
            <a:off x="450111" y="162185"/>
            <a:ext cx="467995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Add annotation to your diagram as I explain</a:t>
            </a:r>
          </a:p>
        </p:txBody>
      </p:sp>
      <p:sp>
        <p:nvSpPr>
          <p:cNvPr id="8" name="Text Box 6">
            <a:extLst>
              <a:ext uri="{FF2B5EF4-FFF2-40B4-BE49-F238E27FC236}">
                <a16:creationId xmlns:a16="http://schemas.microsoft.com/office/drawing/2014/main" id="{55E640D4-2601-4427-B627-59BFA4C8B1B3}"/>
              </a:ext>
            </a:extLst>
          </p:cNvPr>
          <p:cNvSpPr txBox="1">
            <a:spLocks noChangeArrowheads="1"/>
          </p:cNvSpPr>
          <p:nvPr/>
        </p:nvSpPr>
        <p:spPr bwMode="auto">
          <a:xfrm>
            <a:off x="2815486" y="705112"/>
            <a:ext cx="3638550" cy="1476375"/>
          </a:xfrm>
          <a:prstGeom prst="rect">
            <a:avLst/>
          </a:prstGeom>
          <a:solidFill>
            <a:schemeClr val="accent3"/>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4. The </a:t>
            </a:r>
            <a:r>
              <a:rPr lang="en-GB" altLang="en-US" sz="1800" err="1">
                <a:solidFill>
                  <a:schemeClr val="bg1"/>
                </a:solidFill>
                <a:latin typeface="Comic Sans MS" panose="030F0702030302020204" pitchFamily="66" charset="0"/>
              </a:rPr>
              <a:t>Casparian</a:t>
            </a:r>
            <a:r>
              <a:rPr lang="en-GB" altLang="en-US" sz="1800">
                <a:solidFill>
                  <a:schemeClr val="bg1"/>
                </a:solidFill>
                <a:latin typeface="Comic Sans MS" panose="030F0702030302020204" pitchFamily="66" charset="0"/>
              </a:rPr>
              <a:t> strip in the endodermis is impermeable. Water is forced to move through the </a:t>
            </a:r>
            <a:r>
              <a:rPr lang="en-GB" altLang="en-US" sz="1800" err="1">
                <a:solidFill>
                  <a:schemeClr val="bg1"/>
                </a:solidFill>
                <a:latin typeface="Comic Sans MS" panose="030F0702030302020204" pitchFamily="66" charset="0"/>
              </a:rPr>
              <a:t>symplastic</a:t>
            </a:r>
            <a:r>
              <a:rPr lang="en-GB" altLang="en-US" sz="1800">
                <a:solidFill>
                  <a:schemeClr val="bg1"/>
                </a:solidFill>
                <a:latin typeface="Comic Sans MS" panose="030F0702030302020204" pitchFamily="66" charset="0"/>
              </a:rPr>
              <a:t> pathway into the </a:t>
            </a:r>
            <a:r>
              <a:rPr lang="en-GB" altLang="en-US" sz="1800" err="1">
                <a:solidFill>
                  <a:schemeClr val="bg1"/>
                </a:solidFill>
                <a:latin typeface="Comic Sans MS" panose="030F0702030302020204" pitchFamily="66" charset="0"/>
              </a:rPr>
              <a:t>steele</a:t>
            </a:r>
            <a:r>
              <a:rPr lang="en-GB" altLang="en-US" sz="1800">
                <a:solidFill>
                  <a:schemeClr val="bg1"/>
                </a:solidFill>
                <a:latin typeface="Comic Sans MS" panose="030F0702030302020204" pitchFamily="66" charset="0"/>
              </a:rPr>
              <a:t>. </a:t>
            </a:r>
          </a:p>
        </p:txBody>
      </p:sp>
      <p:sp>
        <p:nvSpPr>
          <p:cNvPr id="9" name="Text Box 6">
            <a:extLst>
              <a:ext uri="{FF2B5EF4-FFF2-40B4-BE49-F238E27FC236}">
                <a16:creationId xmlns:a16="http://schemas.microsoft.com/office/drawing/2014/main" id="{F065A337-04E1-4F97-BFDF-40928A4E29FB}"/>
              </a:ext>
            </a:extLst>
          </p:cNvPr>
          <p:cNvSpPr txBox="1">
            <a:spLocks noChangeArrowheads="1"/>
          </p:cNvSpPr>
          <p:nvPr/>
        </p:nvSpPr>
        <p:spPr bwMode="auto">
          <a:xfrm>
            <a:off x="5382474" y="5389823"/>
            <a:ext cx="4273360" cy="1200329"/>
          </a:xfrm>
          <a:prstGeom prst="rect">
            <a:avLst/>
          </a:prstGeom>
          <a:solidFill>
            <a:schemeClr val="accent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a:solidFill>
                  <a:schemeClr val="bg1"/>
                </a:solidFill>
                <a:latin typeface="Comic Sans MS" panose="030F0702030302020204" pitchFamily="66" charset="0"/>
              </a:rPr>
              <a:t>5. The </a:t>
            </a:r>
            <a:r>
              <a:rPr lang="en-GB" altLang="en-US" sz="1800" err="1">
                <a:solidFill>
                  <a:schemeClr val="bg1"/>
                </a:solidFill>
                <a:latin typeface="Comic Sans MS" panose="030F0702030302020204" pitchFamily="66" charset="0"/>
              </a:rPr>
              <a:t>Casparian</a:t>
            </a:r>
            <a:r>
              <a:rPr lang="en-GB" altLang="en-US" sz="1800">
                <a:solidFill>
                  <a:schemeClr val="bg1"/>
                </a:solidFill>
                <a:latin typeface="Comic Sans MS" panose="030F0702030302020204" pitchFamily="66" charset="0"/>
              </a:rPr>
              <a:t> strip prevents easy access of pathogens/toxins and stops water from flowing in the wrong direction. </a:t>
            </a:r>
          </a:p>
        </p:txBody>
      </p:sp>
    </p:spTree>
    <p:extLst>
      <p:ext uri="{BB962C8B-B14F-4D97-AF65-F5344CB8AC3E}">
        <p14:creationId xmlns:p14="http://schemas.microsoft.com/office/powerpoint/2010/main" val="1159507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Image">
            <a:extLst>
              <a:ext uri="{FF2B5EF4-FFF2-40B4-BE49-F238E27FC236}">
                <a16:creationId xmlns:a16="http://schemas.microsoft.com/office/drawing/2014/main" id="{DED5BB02-F2D9-11DC-6108-9DB0D6A84D61}"/>
              </a:ext>
            </a:extLst>
          </p:cNvPr>
          <p:cNvPicPr>
            <a:picLocks noChangeAspect="1"/>
          </p:cNvPicPr>
          <p:nvPr/>
        </p:nvPicPr>
        <p:blipFill rotWithShape="1">
          <a:blip r:embed="rId3"/>
          <a:srcRect b="8180"/>
          <a:stretch/>
        </p:blipFill>
        <p:spPr>
          <a:xfrm>
            <a:off x="20" y="1282"/>
            <a:ext cx="12191980" cy="6856718"/>
          </a:xfrm>
          <a:prstGeom prst="rect">
            <a:avLst/>
          </a:prstGeom>
        </p:spPr>
      </p:pic>
    </p:spTree>
    <p:extLst>
      <p:ext uri="{BB962C8B-B14F-4D97-AF65-F5344CB8AC3E}">
        <p14:creationId xmlns:p14="http://schemas.microsoft.com/office/powerpoint/2010/main" val="4067381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DF71F-96C3-4AC2-9E1C-122CE69432C5}"/>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Complete key definitions table in folder</a:t>
            </a:r>
            <a:endParaRPr lang="en-US"/>
          </a:p>
        </p:txBody>
      </p:sp>
    </p:spTree>
    <p:extLst>
      <p:ext uri="{BB962C8B-B14F-4D97-AF65-F5344CB8AC3E}">
        <p14:creationId xmlns:p14="http://schemas.microsoft.com/office/powerpoint/2010/main" val="4104856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016D-D3BC-4379-85C4-5F0DD7DCFF5E}"/>
              </a:ext>
            </a:extLst>
          </p:cNvPr>
          <p:cNvSpPr>
            <a:spLocks noGrp="1"/>
          </p:cNvSpPr>
          <p:nvPr>
            <p:ph type="title"/>
          </p:nvPr>
        </p:nvSpPr>
        <p:spPr>
          <a:xfrm>
            <a:off x="297612" y="-152460"/>
            <a:ext cx="10515600" cy="1325563"/>
          </a:xfrm>
        </p:spPr>
        <p:txBody>
          <a:bodyPr/>
          <a:lstStyle/>
          <a:p>
            <a:r>
              <a:rPr lang="en-US"/>
              <a:t>Exam style question</a:t>
            </a:r>
            <a:endParaRPr lang="en-GB"/>
          </a:p>
        </p:txBody>
      </p:sp>
      <p:sp>
        <p:nvSpPr>
          <p:cNvPr id="3" name="Content Placeholder 2">
            <a:extLst>
              <a:ext uri="{FF2B5EF4-FFF2-40B4-BE49-F238E27FC236}">
                <a16:creationId xmlns:a16="http://schemas.microsoft.com/office/drawing/2014/main" id="{CF715D53-27CC-443C-8847-AC429E2111AC}"/>
              </a:ext>
            </a:extLst>
          </p:cNvPr>
          <p:cNvSpPr>
            <a:spLocks noGrp="1"/>
          </p:cNvSpPr>
          <p:nvPr>
            <p:ph idx="1"/>
          </p:nvPr>
        </p:nvSpPr>
        <p:spPr>
          <a:xfrm>
            <a:off x="366622" y="1253331"/>
            <a:ext cx="10515600" cy="4351338"/>
          </a:xfrm>
        </p:spPr>
        <p:txBody>
          <a:bodyPr/>
          <a:lstStyle/>
          <a:p>
            <a:pPr marL="0" indent="0">
              <a:buNone/>
            </a:pPr>
            <a:r>
              <a:rPr lang="en-US" dirty="0"/>
              <a:t>Explain why the effects of cyanide, oxygen levels and respiratory substrates on root pressure are taken as evidence that active transport is involved in the development of root pressure (5 marks). </a:t>
            </a:r>
          </a:p>
        </p:txBody>
      </p:sp>
      <p:pic>
        <p:nvPicPr>
          <p:cNvPr id="4" name="Picture 3">
            <a:extLst>
              <a:ext uri="{FF2B5EF4-FFF2-40B4-BE49-F238E27FC236}">
                <a16:creationId xmlns:a16="http://schemas.microsoft.com/office/drawing/2014/main" id="{AC754778-6DB9-4002-983C-EEE0CCE4A9ED}"/>
              </a:ext>
            </a:extLst>
          </p:cNvPr>
          <p:cNvPicPr>
            <a:picLocks noChangeAspect="1"/>
          </p:cNvPicPr>
          <p:nvPr/>
        </p:nvPicPr>
        <p:blipFill rotWithShape="1">
          <a:blip r:embed="rId2"/>
          <a:srcRect t="36701"/>
          <a:stretch/>
        </p:blipFill>
        <p:spPr>
          <a:xfrm>
            <a:off x="412630" y="3289539"/>
            <a:ext cx="10515600" cy="1329321"/>
          </a:xfrm>
          <a:prstGeom prst="rect">
            <a:avLst/>
          </a:prstGeom>
        </p:spPr>
      </p:pic>
    </p:spTree>
    <p:extLst>
      <p:ext uri="{BB962C8B-B14F-4D97-AF65-F5344CB8AC3E}">
        <p14:creationId xmlns:p14="http://schemas.microsoft.com/office/powerpoint/2010/main" val="24556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152C-8189-49E5-A493-424AB5AAAAC8}"/>
              </a:ext>
            </a:extLst>
          </p:cNvPr>
          <p:cNvSpPr>
            <a:spLocks noGrp="1"/>
          </p:cNvSpPr>
          <p:nvPr>
            <p:ph type="title"/>
          </p:nvPr>
        </p:nvSpPr>
        <p:spPr/>
        <p:txBody>
          <a:bodyPr/>
          <a:lstStyle/>
          <a:p>
            <a:r>
              <a:rPr lang="en-US"/>
              <a:t>Learning Outcomes</a:t>
            </a:r>
            <a:endParaRPr lang="en-GB"/>
          </a:p>
        </p:txBody>
      </p:sp>
      <p:sp>
        <p:nvSpPr>
          <p:cNvPr id="3" name="Content Placeholder 2">
            <a:extLst>
              <a:ext uri="{FF2B5EF4-FFF2-40B4-BE49-F238E27FC236}">
                <a16:creationId xmlns:a16="http://schemas.microsoft.com/office/drawing/2014/main" id="{DE25D735-5E0E-417E-B9C1-51ABF64F0C64}"/>
              </a:ext>
            </a:extLst>
          </p:cNvPr>
          <p:cNvSpPr>
            <a:spLocks noGrp="1"/>
          </p:cNvSpPr>
          <p:nvPr>
            <p:ph idx="1"/>
          </p:nvPr>
        </p:nvSpPr>
        <p:spPr>
          <a:xfrm>
            <a:off x="677334" y="2160589"/>
            <a:ext cx="5418666" cy="3880773"/>
          </a:xfrm>
        </p:spPr>
        <p:txBody>
          <a:bodyPr>
            <a:normAutofit fontScale="92500" lnSpcReduction="20000"/>
          </a:bodyPr>
          <a:lstStyle/>
          <a:p>
            <a:pPr>
              <a:lnSpc>
                <a:spcPct val="80000"/>
              </a:lnSpc>
            </a:pPr>
            <a:r>
              <a:rPr lang="en-GB" altLang="en-US"/>
              <a:t>Describe the role of xylem vessels in the movement of water through a plant </a:t>
            </a:r>
          </a:p>
          <a:p>
            <a:pPr marL="1143000" indent="-1143000">
              <a:lnSpc>
                <a:spcPct val="80000"/>
              </a:lnSpc>
              <a:buFont typeface="Wingdings" panose="05000000000000000000" pitchFamily="2" charset="2"/>
              <a:buChar char="ü"/>
            </a:pPr>
            <a:endParaRPr lang="en-GB" altLang="en-US"/>
          </a:p>
          <a:p>
            <a:pPr>
              <a:lnSpc>
                <a:spcPct val="80000"/>
              </a:lnSpc>
            </a:pPr>
            <a:r>
              <a:rPr lang="en-GB" altLang="en-US"/>
              <a:t>Explain why the properties of water allow this to occur </a:t>
            </a:r>
          </a:p>
          <a:p>
            <a:pPr marL="1143000" indent="-1143000">
              <a:lnSpc>
                <a:spcPct val="80000"/>
              </a:lnSpc>
            </a:pPr>
            <a:endParaRPr lang="en-GB" altLang="en-US"/>
          </a:p>
          <a:p>
            <a:pPr>
              <a:lnSpc>
                <a:spcPct val="80000"/>
              </a:lnSpc>
            </a:pPr>
            <a:r>
              <a:rPr lang="en-GB" altLang="en-US"/>
              <a:t>Compare the structures, position in the stem and function of sclerenchyma fibres (support) and xylem vessels (support and transport of water and mineral ions).	</a:t>
            </a:r>
          </a:p>
          <a:p>
            <a:pPr marL="1143000" indent="-1143000">
              <a:lnSpc>
                <a:spcPct val="80000"/>
              </a:lnSpc>
              <a:buFont typeface="Wingdings" panose="05000000000000000000" pitchFamily="2" charset="2"/>
              <a:buChar char="ü"/>
            </a:pPr>
            <a:endParaRPr lang="en-GB" altLang="en-US" sz="600">
              <a:latin typeface="Comic Sans MS" panose="030F0702030302020204" pitchFamily="66" charset="0"/>
            </a:endParaRPr>
          </a:p>
          <a:p>
            <a:endParaRPr lang="en-GB"/>
          </a:p>
        </p:txBody>
      </p:sp>
      <p:pic>
        <p:nvPicPr>
          <p:cNvPr id="4" name="Picture 3">
            <a:extLst>
              <a:ext uri="{FF2B5EF4-FFF2-40B4-BE49-F238E27FC236}">
                <a16:creationId xmlns:a16="http://schemas.microsoft.com/office/drawing/2014/main" id="{C6B73B15-35C7-4529-8401-C810378429E4}"/>
              </a:ext>
            </a:extLst>
          </p:cNvPr>
          <p:cNvPicPr>
            <a:picLocks noChangeAspect="1"/>
          </p:cNvPicPr>
          <p:nvPr/>
        </p:nvPicPr>
        <p:blipFill>
          <a:blip r:embed="rId2"/>
          <a:stretch>
            <a:fillRect/>
          </a:stretch>
        </p:blipFill>
        <p:spPr>
          <a:xfrm>
            <a:off x="6006551" y="308919"/>
            <a:ext cx="4898004" cy="6240162"/>
          </a:xfrm>
          <a:prstGeom prst="rect">
            <a:avLst/>
          </a:prstGeom>
        </p:spPr>
      </p:pic>
      <p:sp>
        <p:nvSpPr>
          <p:cNvPr id="5" name="Rectangle 4">
            <a:extLst>
              <a:ext uri="{FF2B5EF4-FFF2-40B4-BE49-F238E27FC236}">
                <a16:creationId xmlns:a16="http://schemas.microsoft.com/office/drawing/2014/main" id="{D187F766-EE1E-42A2-A545-31EAF12482EA}"/>
              </a:ext>
            </a:extLst>
          </p:cNvPr>
          <p:cNvSpPr/>
          <p:nvPr/>
        </p:nvSpPr>
        <p:spPr>
          <a:xfrm>
            <a:off x="6006551" y="1775637"/>
            <a:ext cx="4898004" cy="5393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919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0F3EB1F-C194-457D-AA42-DD612FA2765B}"/>
              </a:ext>
            </a:extLst>
          </p:cNvPr>
          <p:cNvSpPr>
            <a:spLocks noGrp="1"/>
          </p:cNvSpPr>
          <p:nvPr>
            <p:ph type="title"/>
          </p:nvPr>
        </p:nvSpPr>
        <p:spPr>
          <a:xfrm>
            <a:off x="673395" y="0"/>
            <a:ext cx="8229600" cy="706438"/>
          </a:xfrm>
        </p:spPr>
        <p:txBody>
          <a:bodyPr/>
          <a:lstStyle/>
          <a:p>
            <a:pPr eaLnBrk="1" hangingPunct="1"/>
            <a:r>
              <a:rPr lang="en-GB" altLang="en-US" sz="3600"/>
              <a:t>Define the water transport terms</a:t>
            </a:r>
          </a:p>
        </p:txBody>
      </p:sp>
      <p:graphicFrame>
        <p:nvGraphicFramePr>
          <p:cNvPr id="4" name="Content Placeholder 3">
            <a:extLst>
              <a:ext uri="{FF2B5EF4-FFF2-40B4-BE49-F238E27FC236}">
                <a16:creationId xmlns:a16="http://schemas.microsoft.com/office/drawing/2014/main" id="{97BBC7E4-A8B0-4EBD-A2F1-86E90B043608}"/>
              </a:ext>
            </a:extLst>
          </p:cNvPr>
          <p:cNvGraphicFramePr>
            <a:graphicFrameLocks noGrp="1"/>
          </p:cNvGraphicFramePr>
          <p:nvPr>
            <p:ph idx="1"/>
            <p:extLst>
              <p:ext uri="{D42A27DB-BD31-4B8C-83A1-F6EECF244321}">
                <p14:modId xmlns:p14="http://schemas.microsoft.com/office/powerpoint/2010/main" val="2788798991"/>
              </p:ext>
            </p:extLst>
          </p:nvPr>
        </p:nvGraphicFramePr>
        <p:xfrm>
          <a:off x="771452" y="706438"/>
          <a:ext cx="10627017" cy="6024555"/>
        </p:xfrm>
        <a:graphic>
          <a:graphicData uri="http://schemas.openxmlformats.org/drawingml/2006/table">
            <a:tbl>
              <a:tblPr/>
              <a:tblGrid>
                <a:gridCol w="4140200">
                  <a:extLst>
                    <a:ext uri="{9D8B030D-6E8A-4147-A177-3AD203B41FA5}">
                      <a16:colId xmlns:a16="http://schemas.microsoft.com/office/drawing/2014/main" val="62039587"/>
                    </a:ext>
                  </a:extLst>
                </a:gridCol>
                <a:gridCol w="6486817">
                  <a:extLst>
                    <a:ext uri="{9D8B030D-6E8A-4147-A177-3AD203B41FA5}">
                      <a16:colId xmlns:a16="http://schemas.microsoft.com/office/drawing/2014/main" val="2833999918"/>
                    </a:ext>
                  </a:extLst>
                </a:gridCol>
              </a:tblGrid>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KEY TERM:</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MEANING:</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916748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Cortex</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6524461"/>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Parenchyma cell</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76757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Plasmodesmata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9749358"/>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Middle Lamella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8920022"/>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Cellulose</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3531817"/>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Lignin</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329425"/>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Xylem</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8660208"/>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Sclerenchyma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502191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Evaporation</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1078763"/>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Stomata</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3272127"/>
                  </a:ext>
                </a:extLst>
              </a:tr>
              <a:tr h="4016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Cohesive</a:t>
                      </a:r>
                      <a:endParaRPr kumimoji="0" lang="en-GB"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6244046"/>
                  </a:ext>
                </a:extLst>
              </a:tr>
              <a:tr h="401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Apoplast pathway</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5559697"/>
                  </a:ext>
                </a:extLst>
              </a:tr>
              <a:tr h="401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Symplast pathway</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160145"/>
                  </a:ext>
                </a:extLst>
              </a:tr>
              <a:tr h="4016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Casparian strip</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3514638"/>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6FFA8849-8600-0B80-228C-7558D9AB023A}"/>
              </a:ext>
            </a:extLst>
          </p:cNvPr>
          <p:cNvPicPr>
            <a:picLocks noChangeAspect="1"/>
          </p:cNvPicPr>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2421676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water on leaves">
            <a:extLst>
              <a:ext uri="{FF2B5EF4-FFF2-40B4-BE49-F238E27FC236}">
                <a16:creationId xmlns:a16="http://schemas.microsoft.com/office/drawing/2014/main" id="{842D592C-7452-416C-A367-8012E169A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003" b="39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a:extLst>
              <a:ext uri="{FF2B5EF4-FFF2-40B4-BE49-F238E27FC236}">
                <a16:creationId xmlns:a16="http://schemas.microsoft.com/office/drawing/2014/main" id="{D387660A-B361-4E55-8508-2DC2AFE8534A}"/>
              </a:ext>
            </a:extLst>
          </p:cNvPr>
          <p:cNvSpPr txBox="1">
            <a:spLocks noChangeArrowheads="1"/>
          </p:cNvSpPr>
          <p:nvPr/>
        </p:nvSpPr>
        <p:spPr bwMode="auto">
          <a:xfrm>
            <a:off x="2362200" y="914400"/>
            <a:ext cx="7467600" cy="5594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t>Quick 10:</a:t>
            </a:r>
          </a:p>
          <a:p>
            <a:pPr eaLnBrk="1" hangingPunct="1">
              <a:spcBef>
                <a:spcPct val="50000"/>
              </a:spcBef>
              <a:buFontTx/>
              <a:buAutoNum type="arabicPeriod"/>
            </a:pPr>
            <a:r>
              <a:rPr lang="en-GB" altLang="en-US"/>
              <a:t>What type of tissue transports the products of photosynthesis around the plant?</a:t>
            </a:r>
          </a:p>
          <a:p>
            <a:pPr eaLnBrk="1" hangingPunct="1">
              <a:spcBef>
                <a:spcPct val="50000"/>
              </a:spcBef>
              <a:buFontTx/>
              <a:buAutoNum type="arabicPeriod"/>
            </a:pPr>
            <a:r>
              <a:rPr lang="en-GB" altLang="en-US"/>
              <a:t>What is the process of thickening the cell walls?</a:t>
            </a:r>
          </a:p>
          <a:p>
            <a:pPr eaLnBrk="1" hangingPunct="1">
              <a:spcBef>
                <a:spcPct val="50000"/>
              </a:spcBef>
              <a:buFontTx/>
              <a:buAutoNum type="arabicPeriod"/>
            </a:pPr>
            <a:r>
              <a:rPr lang="en-GB" altLang="en-US"/>
              <a:t>Which tissue provides the plant with extra support?</a:t>
            </a:r>
          </a:p>
          <a:p>
            <a:pPr eaLnBrk="1" hangingPunct="1">
              <a:spcBef>
                <a:spcPct val="50000"/>
              </a:spcBef>
              <a:buFontTx/>
              <a:buAutoNum type="arabicPeriod"/>
            </a:pPr>
            <a:r>
              <a:rPr lang="en-GB" altLang="en-US"/>
              <a:t>Draw a stem vascular bundle and label 3 areas of different tissue.</a:t>
            </a:r>
          </a:p>
          <a:p>
            <a:pPr eaLnBrk="1" hangingPunct="1">
              <a:spcBef>
                <a:spcPct val="50000"/>
              </a:spcBef>
              <a:buFontTx/>
              <a:buAutoNum type="arabicPeriod"/>
            </a:pPr>
            <a:r>
              <a:rPr lang="en-GB" altLang="en-US"/>
              <a:t>What structure allows movement of cytoplasm between cells?</a:t>
            </a:r>
          </a:p>
          <a:p>
            <a:pPr eaLnBrk="1" hangingPunct="1">
              <a:spcBef>
                <a:spcPct val="50000"/>
              </a:spcBef>
              <a:buFontTx/>
              <a:buAutoNum type="arabicPeriod"/>
            </a:pPr>
            <a:r>
              <a:rPr lang="en-GB" altLang="en-US"/>
              <a:t>What structure is formed when the microfibrils are very thin?</a:t>
            </a:r>
          </a:p>
          <a:p>
            <a:pPr eaLnBrk="1" hangingPunct="1">
              <a:spcBef>
                <a:spcPct val="50000"/>
              </a:spcBef>
              <a:buFontTx/>
              <a:buAutoNum type="arabicPeriod"/>
            </a:pPr>
            <a:r>
              <a:rPr lang="en-GB" altLang="en-US"/>
              <a:t>Name 2 types of dead cells.</a:t>
            </a:r>
          </a:p>
          <a:p>
            <a:pPr eaLnBrk="1" hangingPunct="1">
              <a:spcBef>
                <a:spcPct val="50000"/>
              </a:spcBef>
              <a:buFontTx/>
              <a:buAutoNum type="arabicPeriod"/>
            </a:pPr>
            <a:r>
              <a:rPr lang="en-GB" altLang="en-US"/>
              <a:t>Which organelles are mostly involved in the storage of starch?</a:t>
            </a:r>
          </a:p>
          <a:p>
            <a:pPr eaLnBrk="1" hangingPunct="1">
              <a:spcBef>
                <a:spcPct val="50000"/>
              </a:spcBef>
              <a:buFontTx/>
              <a:buAutoNum type="arabicPeriod"/>
            </a:pPr>
            <a:r>
              <a:rPr lang="en-GB" altLang="en-US"/>
              <a:t>What essential quality does lignin bring to xylem cells?</a:t>
            </a:r>
          </a:p>
          <a:p>
            <a:pPr eaLnBrk="1" hangingPunct="1">
              <a:spcBef>
                <a:spcPct val="50000"/>
              </a:spcBef>
              <a:buFontTx/>
              <a:buAutoNum type="arabicPeriod"/>
            </a:pPr>
            <a:r>
              <a:rPr lang="en-GB" altLang="en-US"/>
              <a:t> Which feature is found between interconnecting phloem cells?</a:t>
            </a:r>
          </a:p>
          <a:p>
            <a:pPr eaLnBrk="1" hangingPunct="1">
              <a:spcBef>
                <a:spcPct val="50000"/>
              </a:spcBef>
              <a:buFontTx/>
              <a:buAutoNum type="arabicPeriod"/>
            </a:pPr>
            <a:endParaRPr lang="en-GB" altLang="en-US"/>
          </a:p>
          <a:p>
            <a:pPr eaLnBrk="1" hangingPunct="1">
              <a:spcBef>
                <a:spcPct val="50000"/>
              </a:spcBef>
              <a:buFontTx/>
              <a:buAutoNum type="arabicPeriod"/>
            </a:pPr>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barn(inVertical)">
                                      <p:cBhvr>
                                        <p:cTn id="7" dur="500"/>
                                        <p:tgtEl>
                                          <p:spTgt spid="40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barn(inVertical)">
                                      <p:cBhvr>
                                        <p:cTn id="12" dur="500"/>
                                        <p:tgtEl>
                                          <p:spTgt spid="40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animEffect transition="in" filter="barn(inVertical)">
                                      <p:cBhvr>
                                        <p:cTn id="17" dur="500"/>
                                        <p:tgtEl>
                                          <p:spTgt spid="40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099">
                                            <p:txEl>
                                              <p:pRg st="4" end="4"/>
                                            </p:txEl>
                                          </p:spTgt>
                                        </p:tgtEl>
                                        <p:attrNameLst>
                                          <p:attrName>style.visibility</p:attrName>
                                        </p:attrNameLst>
                                      </p:cBhvr>
                                      <p:to>
                                        <p:strVal val="visible"/>
                                      </p:to>
                                    </p:set>
                                    <p:animEffect transition="in" filter="barn(inVertical)">
                                      <p:cBhvr>
                                        <p:cTn id="22" dur="500"/>
                                        <p:tgtEl>
                                          <p:spTgt spid="40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animEffect transition="in" filter="barn(inVertical)">
                                      <p:cBhvr>
                                        <p:cTn id="27" dur="500"/>
                                        <p:tgtEl>
                                          <p:spTgt spid="409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099">
                                            <p:txEl>
                                              <p:pRg st="6" end="6"/>
                                            </p:txEl>
                                          </p:spTgt>
                                        </p:tgtEl>
                                        <p:attrNameLst>
                                          <p:attrName>style.visibility</p:attrName>
                                        </p:attrNameLst>
                                      </p:cBhvr>
                                      <p:to>
                                        <p:strVal val="visible"/>
                                      </p:to>
                                    </p:set>
                                    <p:animEffect transition="in" filter="barn(inVertical)">
                                      <p:cBhvr>
                                        <p:cTn id="32" dur="500"/>
                                        <p:tgtEl>
                                          <p:spTgt spid="409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099">
                                            <p:txEl>
                                              <p:pRg st="7" end="7"/>
                                            </p:txEl>
                                          </p:spTgt>
                                        </p:tgtEl>
                                        <p:attrNameLst>
                                          <p:attrName>style.visibility</p:attrName>
                                        </p:attrNameLst>
                                      </p:cBhvr>
                                      <p:to>
                                        <p:strVal val="visible"/>
                                      </p:to>
                                    </p:set>
                                    <p:animEffect transition="in" filter="barn(inVertical)">
                                      <p:cBhvr>
                                        <p:cTn id="37" dur="500"/>
                                        <p:tgtEl>
                                          <p:spTgt spid="409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099">
                                            <p:txEl>
                                              <p:pRg st="8" end="8"/>
                                            </p:txEl>
                                          </p:spTgt>
                                        </p:tgtEl>
                                        <p:attrNameLst>
                                          <p:attrName>style.visibility</p:attrName>
                                        </p:attrNameLst>
                                      </p:cBhvr>
                                      <p:to>
                                        <p:strVal val="visible"/>
                                      </p:to>
                                    </p:set>
                                    <p:animEffect transition="in" filter="barn(inVertical)">
                                      <p:cBhvr>
                                        <p:cTn id="42" dur="500"/>
                                        <p:tgtEl>
                                          <p:spTgt spid="4099">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4099">
                                            <p:txEl>
                                              <p:pRg st="9" end="9"/>
                                            </p:txEl>
                                          </p:spTgt>
                                        </p:tgtEl>
                                        <p:attrNameLst>
                                          <p:attrName>style.visibility</p:attrName>
                                        </p:attrNameLst>
                                      </p:cBhvr>
                                      <p:to>
                                        <p:strVal val="visible"/>
                                      </p:to>
                                    </p:set>
                                    <p:animEffect transition="in" filter="barn(inVertical)">
                                      <p:cBhvr>
                                        <p:cTn id="47" dur="500"/>
                                        <p:tgtEl>
                                          <p:spTgt spid="4099">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4099">
                                            <p:txEl>
                                              <p:pRg st="10" end="10"/>
                                            </p:txEl>
                                          </p:spTgt>
                                        </p:tgtEl>
                                        <p:attrNameLst>
                                          <p:attrName>style.visibility</p:attrName>
                                        </p:attrNameLst>
                                      </p:cBhvr>
                                      <p:to>
                                        <p:strVal val="visible"/>
                                      </p:to>
                                    </p:set>
                                    <p:animEffect transition="in" filter="barn(inVertical)">
                                      <p:cBhvr>
                                        <p:cTn id="52" dur="500"/>
                                        <p:tgtEl>
                                          <p:spTgt spid="4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2FC78009-7816-4836-B48E-42518A0B9877}"/>
              </a:ext>
            </a:extLst>
          </p:cNvPr>
          <p:cNvSpPr>
            <a:spLocks noChangeArrowheads="1"/>
          </p:cNvSpPr>
          <p:nvPr/>
        </p:nvSpPr>
        <p:spPr bwMode="auto">
          <a:xfrm>
            <a:off x="3188494" y="866185"/>
            <a:ext cx="5815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hlinkClick r:id="rId2"/>
              </a:rPr>
              <a:t>https://www.youtube.com/watch?v=tk5IwL2iNgU</a:t>
            </a: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p:txBody>
      </p:sp>
      <p:pic>
        <p:nvPicPr>
          <p:cNvPr id="7171" name="Picture 2">
            <a:extLst>
              <a:ext uri="{FF2B5EF4-FFF2-40B4-BE49-F238E27FC236}">
                <a16:creationId xmlns:a16="http://schemas.microsoft.com/office/drawing/2014/main" id="{0958E2FA-9793-4C78-9CD5-540D2B13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14" t="27600" r="38976" b="19202"/>
          <a:stretch>
            <a:fillRect/>
          </a:stretch>
        </p:blipFill>
        <p:spPr bwMode="auto">
          <a:xfrm>
            <a:off x="742324" y="1613306"/>
            <a:ext cx="81168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a:extLst>
              <a:ext uri="{FF2B5EF4-FFF2-40B4-BE49-F238E27FC236}">
                <a16:creationId xmlns:a16="http://schemas.microsoft.com/office/drawing/2014/main" id="{2492CACB-367F-48AF-A8D8-E43B9FF26F11}"/>
              </a:ext>
            </a:extLst>
          </p:cNvPr>
          <p:cNvSpPr txBox="1">
            <a:spLocks noChangeArrowheads="1"/>
          </p:cNvSpPr>
          <p:nvPr/>
        </p:nvSpPr>
        <p:spPr bwMode="auto">
          <a:xfrm>
            <a:off x="568694" y="312148"/>
            <a:ext cx="1906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800">
                <a:latin typeface="Arial" panose="020B0604020202020204" pitchFamily="34" charset="0"/>
              </a:rPr>
              <a:t>Transpiration is the loss of water from the surface of a leaf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D035B6-0C14-AD13-D7AC-96E2D90071CF}"/>
              </a:ext>
            </a:extLst>
          </p:cNvPr>
          <p:cNvSpPr txBox="1"/>
          <p:nvPr/>
        </p:nvSpPr>
        <p:spPr>
          <a:xfrm>
            <a:off x="1434662" y="2366720"/>
            <a:ext cx="10179269" cy="923330"/>
          </a:xfrm>
          <a:prstGeom prst="rect">
            <a:avLst/>
          </a:prstGeom>
          <a:noFill/>
        </p:spPr>
        <p:txBody>
          <a:bodyPr wrap="square">
            <a:spAutoFit/>
          </a:bodyPr>
          <a:lstStyle/>
          <a:p>
            <a:r>
              <a:rPr lang="en-GB" sz="5400" dirty="0">
                <a:hlinkClick r:id="rId2"/>
              </a:rPr>
              <a:t>https://pollev.com/science1s478</a:t>
            </a:r>
            <a:endParaRPr lang="en-GB" sz="5400" dirty="0"/>
          </a:p>
        </p:txBody>
      </p:sp>
      <p:pic>
        <p:nvPicPr>
          <p:cNvPr id="1026" name="Picture 2" descr="Click, clicking, coursor, entering, knob, link, pressing icon ...">
            <a:extLst>
              <a:ext uri="{FF2B5EF4-FFF2-40B4-BE49-F238E27FC236}">
                <a16:creationId xmlns:a16="http://schemas.microsoft.com/office/drawing/2014/main" id="{4D37BA66-94F7-1095-56B9-8EF96DB1B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911" y="1615966"/>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1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F96FB-E41D-A8E8-2393-496D8A6919A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8810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54FB-13C0-45A8-8CA9-3AACD5408830}"/>
              </a:ext>
            </a:extLst>
          </p:cNvPr>
          <p:cNvSpPr>
            <a:spLocks noGrp="1"/>
          </p:cNvSpPr>
          <p:nvPr>
            <p:ph type="title"/>
          </p:nvPr>
        </p:nvSpPr>
        <p:spPr>
          <a:xfrm>
            <a:off x="396046" y="444783"/>
            <a:ext cx="10515600" cy="1325563"/>
          </a:xfrm>
        </p:spPr>
        <p:txBody>
          <a:bodyPr/>
          <a:lstStyle/>
          <a:p>
            <a:r>
              <a:rPr lang="en-GB" b="1" u="sng"/>
              <a:t>Lignin</a:t>
            </a:r>
          </a:p>
        </p:txBody>
      </p:sp>
      <p:sp>
        <p:nvSpPr>
          <p:cNvPr id="3" name="Content Placeholder 2">
            <a:extLst>
              <a:ext uri="{FF2B5EF4-FFF2-40B4-BE49-F238E27FC236}">
                <a16:creationId xmlns:a16="http://schemas.microsoft.com/office/drawing/2014/main" id="{E0AF9101-72D5-4F72-8DBD-813D5CEA2510}"/>
              </a:ext>
            </a:extLst>
          </p:cNvPr>
          <p:cNvSpPr>
            <a:spLocks noGrp="1"/>
          </p:cNvSpPr>
          <p:nvPr>
            <p:ph idx="1"/>
          </p:nvPr>
        </p:nvSpPr>
        <p:spPr>
          <a:xfrm>
            <a:off x="396046" y="1825625"/>
            <a:ext cx="4046301" cy="3468576"/>
          </a:xfrm>
        </p:spPr>
        <p:txBody>
          <a:bodyPr>
            <a:normAutofit lnSpcReduction="10000"/>
          </a:bodyPr>
          <a:lstStyle/>
          <a:p>
            <a:pPr marL="0" indent="0">
              <a:buNone/>
            </a:pPr>
            <a:r>
              <a:rPr lang="en-GB" b="0" i="0" dirty="0">
                <a:solidFill>
                  <a:srgbClr val="00B0F0"/>
                </a:solidFill>
                <a:effectLst/>
                <a:latin typeface="Roboto" panose="02000000000000000000" pitchFamily="2" charset="0"/>
              </a:rPr>
              <a:t>While </a:t>
            </a:r>
            <a:r>
              <a:rPr lang="en-GB" b="1" i="0" dirty="0">
                <a:solidFill>
                  <a:srgbClr val="00B0F0"/>
                </a:solidFill>
                <a:effectLst/>
                <a:latin typeface="Roboto" panose="02000000000000000000" pitchFamily="2" charset="0"/>
              </a:rPr>
              <a:t>cellulose</a:t>
            </a:r>
            <a:r>
              <a:rPr lang="en-GB" b="0" i="0" dirty="0">
                <a:solidFill>
                  <a:srgbClr val="00B0F0"/>
                </a:solidFill>
                <a:effectLst/>
                <a:latin typeface="Roboto" panose="02000000000000000000" pitchFamily="2" charset="0"/>
              </a:rPr>
              <a:t> is the main component of the primary plant cell wall.</a:t>
            </a:r>
          </a:p>
          <a:p>
            <a:pPr marL="0" indent="0">
              <a:buNone/>
            </a:pPr>
            <a:endParaRPr lang="en-GB" b="0" i="0" dirty="0">
              <a:solidFill>
                <a:srgbClr val="00B0F0"/>
              </a:solidFill>
              <a:effectLst/>
              <a:latin typeface="Roboto" panose="02000000000000000000" pitchFamily="2" charset="0"/>
            </a:endParaRPr>
          </a:p>
          <a:p>
            <a:pPr marL="0" indent="0">
              <a:buNone/>
            </a:pPr>
            <a:r>
              <a:rPr lang="en-GB" b="1" i="0" dirty="0">
                <a:solidFill>
                  <a:srgbClr val="00B0F0"/>
                </a:solidFill>
                <a:effectLst/>
                <a:latin typeface="Roboto" panose="02000000000000000000" pitchFamily="2" charset="0"/>
              </a:rPr>
              <a:t>lignin is produced to thicken secondary cell walls, fibres and vessels of vascular tissue</a:t>
            </a:r>
            <a:r>
              <a:rPr lang="en-GB" b="0" i="0" dirty="0">
                <a:solidFill>
                  <a:srgbClr val="00B0F0"/>
                </a:solidFill>
                <a:effectLst/>
                <a:latin typeface="Roboto" panose="02000000000000000000" pitchFamily="2" charset="0"/>
              </a:rPr>
              <a:t>.</a:t>
            </a:r>
            <a:endParaRPr lang="en-GB" sz="5400" dirty="0">
              <a:solidFill>
                <a:srgbClr val="00B0F0"/>
              </a:solidFill>
            </a:endParaRPr>
          </a:p>
        </p:txBody>
      </p:sp>
      <p:pic>
        <p:nvPicPr>
          <p:cNvPr id="1026" name="Picture 2" descr="See the source image">
            <a:extLst>
              <a:ext uri="{FF2B5EF4-FFF2-40B4-BE49-F238E27FC236}">
                <a16:creationId xmlns:a16="http://schemas.microsoft.com/office/drawing/2014/main" id="{50406FA0-4531-40F4-B4B7-0A82A1B41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770" y="637831"/>
            <a:ext cx="6941184"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45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al search query image">
            <a:extLst>
              <a:ext uri="{FF2B5EF4-FFF2-40B4-BE49-F238E27FC236}">
                <a16:creationId xmlns:a16="http://schemas.microsoft.com/office/drawing/2014/main" id="{16CD5857-2937-40C9-8C36-D90F19F8F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220" y="157842"/>
            <a:ext cx="6492638" cy="66419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FA7E3A-DF19-40FD-9DDA-D0C87B2D2CB9}"/>
              </a:ext>
            </a:extLst>
          </p:cNvPr>
          <p:cNvSpPr txBox="1"/>
          <p:nvPr/>
        </p:nvSpPr>
        <p:spPr>
          <a:xfrm>
            <a:off x="366925" y="2253968"/>
            <a:ext cx="4053646" cy="1323439"/>
          </a:xfrm>
          <a:prstGeom prst="rect">
            <a:avLst/>
          </a:prstGeom>
          <a:noFill/>
        </p:spPr>
        <p:txBody>
          <a:bodyPr wrap="square" rtlCol="0">
            <a:spAutoFit/>
          </a:bodyPr>
          <a:lstStyle/>
          <a:p>
            <a:pPr algn="ctr"/>
            <a:r>
              <a:rPr lang="en-GB" sz="4000"/>
              <a:t>Some comparative information</a:t>
            </a:r>
            <a:endParaRPr lang="en-GB"/>
          </a:p>
        </p:txBody>
      </p:sp>
    </p:spTree>
    <p:extLst>
      <p:ext uri="{BB962C8B-B14F-4D97-AF65-F5344CB8AC3E}">
        <p14:creationId xmlns:p14="http://schemas.microsoft.com/office/powerpoint/2010/main" val="1938804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5c26b048-9cda-4f74-a1e2-4f259d1fb02d"/>
</p:tagLst>
</file>

<file path=ppt/tags/tag2.xml><?xml version="1.0" encoding="utf-8"?>
<p:tagLst xmlns:a="http://schemas.openxmlformats.org/drawingml/2006/main" xmlns:r="http://schemas.openxmlformats.org/officeDocument/2006/relationships" xmlns:p="http://schemas.openxmlformats.org/presentationml/2006/main">
  <p:tag name="__PE_POLL_EMBED_ID" val="e5322521-612f-4dee-975b-474b6cfb3b5d"/>
</p:tagLst>
</file>

<file path=ppt/tags/tag3.xml><?xml version="1.0" encoding="utf-8"?>
<p:tagLst xmlns:a="http://schemas.openxmlformats.org/drawingml/2006/main" xmlns:r="http://schemas.openxmlformats.org/officeDocument/2006/relationships" xmlns:p="http://schemas.openxmlformats.org/presentationml/2006/main">
  <p:tag name="__PE_POLL_EMBED_ID" val="1ab1a070-f471-430a-8e52-1ab9d031e4fb"/>
</p:tagLst>
</file>

<file path=ppt/tags/tag4.xml><?xml version="1.0" encoding="utf-8"?>
<p:tagLst xmlns:a="http://schemas.openxmlformats.org/drawingml/2006/main" xmlns:r="http://schemas.openxmlformats.org/officeDocument/2006/relationships" xmlns:p="http://schemas.openxmlformats.org/presentationml/2006/main">
  <p:tag name="__PE_POLL_EMBED_ID" val="3fe0f640-4e46-4caa-9199-fd86db3eb1b8"/>
</p:tagLst>
</file>

<file path=ppt/tags/tag5.xml><?xml version="1.0" encoding="utf-8"?>
<p:tagLst xmlns:a="http://schemas.openxmlformats.org/drawingml/2006/main" xmlns:r="http://schemas.openxmlformats.org/officeDocument/2006/relationships" xmlns:p="http://schemas.openxmlformats.org/presentationml/2006/main">
  <p:tag name="__PE_POLL_EMBED_ID" val="6f1b0a44-01f0-40b1-b170-2d7dda26a628"/>
</p:tagLst>
</file>

<file path=ppt/tags/tag6.xml><?xml version="1.0" encoding="utf-8"?>
<p:tagLst xmlns:a="http://schemas.openxmlformats.org/drawingml/2006/main" xmlns:r="http://schemas.openxmlformats.org/officeDocument/2006/relationships" xmlns:p="http://schemas.openxmlformats.org/presentationml/2006/main">
  <p:tag name="__PE_POLL_EMBED_ID" val="e6a9bac9-c7c9-49a5-9e9d-32b8dcbb6be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23F8AD-1447-486A-B0F8-B26C8969A4B9}">
  <ds:schemaRefs>
    <ds:schemaRef ds:uri="http://schemas.microsoft.com/sharepoint/v3/contenttype/forms"/>
  </ds:schemaRefs>
</ds:datastoreItem>
</file>

<file path=customXml/itemProps2.xml><?xml version="1.0" encoding="utf-8"?>
<ds:datastoreItem xmlns:ds="http://schemas.openxmlformats.org/officeDocument/2006/customXml" ds:itemID="{A11998C7-5FC1-4AB9-BEA5-64E7C23A1A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7D12DF-0CCC-43AB-8B62-A4FAE9146861}">
  <ds:schemaRefs>
    <ds:schemaRef ds:uri="b3dab2d1-1c83-41df-9f47-5543a19929eb"/>
    <ds:schemaRef ds:uri="b83ea8ec-d1ce-4b1c-906d-dc0b29db2502"/>
    <ds:schemaRef ds:uri="bd31a36b-2d10-41e4-94f1-b9e0fb31e2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9a9f016-2850-430d-a9d7-5d156f797ecb"/>
  </ds:schemaRefs>
</ds:datastoreItem>
</file>

<file path=docProps/app.xml><?xml version="1.0" encoding="utf-8"?>
<Properties xmlns="http://schemas.openxmlformats.org/officeDocument/2006/extended-properties" xmlns:vt="http://schemas.openxmlformats.org/officeDocument/2006/docPropsVTypes">
  <Template/>
  <TotalTime>285</TotalTime>
  <Words>2795</Words>
  <Application>Microsoft Office PowerPoint</Application>
  <PresentationFormat>Widescreen</PresentationFormat>
  <Paragraphs>286</Paragraphs>
  <Slides>56</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Yu Mincho</vt:lpstr>
      <vt:lpstr>Arial</vt:lpstr>
      <vt:lpstr>Calibri</vt:lpstr>
      <vt:lpstr>Calibri Light</vt:lpstr>
      <vt:lpstr>Comic Sans MS</vt:lpstr>
      <vt:lpstr>gg sans</vt:lpstr>
      <vt:lpstr>Open Sans</vt:lpstr>
      <vt:lpstr>Roboto</vt:lpstr>
      <vt:lpstr>Times New Roman</vt:lpstr>
      <vt:lpstr>Wingdings</vt:lpstr>
      <vt:lpstr>Office Theme</vt:lpstr>
      <vt:lpstr>Knowledge retrieval question</vt:lpstr>
      <vt:lpstr>PowerPoint Presentation</vt:lpstr>
      <vt:lpstr>PowerPoint Presentation</vt:lpstr>
      <vt:lpstr>PowerPoint Presentation</vt:lpstr>
      <vt:lpstr>PowerPoint Presentation</vt:lpstr>
      <vt:lpstr>PowerPoint Presentation</vt:lpstr>
      <vt:lpstr>PowerPoint Presentation</vt:lpstr>
      <vt:lpstr>Lignin</vt:lpstr>
      <vt:lpstr>PowerPoint Presentation</vt:lpstr>
      <vt:lpstr>Lignin formation</vt:lpstr>
      <vt:lpstr>PowerPoint Presentation</vt:lpstr>
      <vt:lpstr>PowerPoint Presentation</vt:lpstr>
      <vt:lpstr>Pits</vt:lpstr>
      <vt:lpstr>PowerPoint Presentation</vt:lpstr>
      <vt:lpstr>Water and water transport</vt:lpstr>
      <vt:lpstr>PowerPoint Presentation</vt:lpstr>
      <vt:lpstr>PowerPoint Presentation</vt:lpstr>
      <vt:lpstr>Water is key to both structure and metabolism in plants:</vt:lpstr>
      <vt:lpstr>Water is key to both structure and metabolism in plants:</vt:lpstr>
      <vt:lpstr>Root hair cell</vt:lpstr>
      <vt:lpstr>PowerPoint Presentation</vt:lpstr>
      <vt:lpstr>Pathway of water in plants</vt:lpstr>
      <vt:lpstr>Cross section Dicotyledonous root</vt:lpstr>
      <vt:lpstr>Cross section Dicotyledonous root</vt:lpstr>
      <vt:lpstr>Cross section Dicotyledonous root</vt:lpstr>
      <vt:lpstr>PowerPoint Presentation</vt:lpstr>
      <vt:lpstr>PowerPoint Presentation</vt:lpstr>
      <vt:lpstr>PowerPoint Presentation</vt:lpstr>
      <vt:lpstr>PowerPoint Presentation</vt:lpstr>
      <vt:lpstr>The Casparian strip</vt:lpstr>
      <vt:lpstr>PowerPoint Presentation</vt:lpstr>
      <vt:lpstr>Find good apoplast and symplast videos here</vt:lpstr>
      <vt:lpstr>PowerPoint Presentation</vt:lpstr>
      <vt:lpstr>Symplast pathway</vt:lpstr>
      <vt:lpstr>Symplast pathway</vt:lpstr>
      <vt:lpstr>Apoplast pathway</vt:lpstr>
      <vt:lpstr>Apoplast pathway</vt:lpstr>
      <vt:lpstr>PowerPoint Presentation</vt:lpstr>
      <vt:lpstr>Root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 style question</vt:lpstr>
      <vt:lpstr>Learning Outcomes</vt:lpstr>
      <vt:lpstr>Define the water transport terms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Try this now, add as the lesson continues</dc:title>
  <dc:creator>Hayley Brand</dc:creator>
  <cp:lastModifiedBy>Chezka Mae Madrona</cp:lastModifiedBy>
  <cp:revision>14</cp:revision>
  <dcterms:created xsi:type="dcterms:W3CDTF">2020-02-24T14:24:23Z</dcterms:created>
  <dcterms:modified xsi:type="dcterms:W3CDTF">2025-07-23T08:57:26Z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Order">
    <vt:r8>38960400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opic">
    <vt:lpwstr/>
  </property>
  <property fmtid="{D5CDD505-2E9C-101B-9397-08002B2CF9AE}" pid="9" name="Term">
    <vt:lpwstr/>
  </property>
  <property fmtid="{D5CDD505-2E9C-101B-9397-08002B2CF9AE}" pid="10" name="Staff Category">
    <vt:lpwstr/>
  </property>
  <property fmtid="{D5CDD505-2E9C-101B-9397-08002B2CF9AE}" pid="11" name="Exam Board">
    <vt:lpwstr/>
  </property>
  <property fmtid="{D5CDD505-2E9C-101B-9397-08002B2CF9AE}" pid="12" name="Week">
    <vt:lpwstr/>
  </property>
  <property fmtid="{D5CDD505-2E9C-101B-9397-08002B2CF9AE}" pid="13" name="MediaServiceImageTags">
    <vt:lpwstr/>
  </property>
</Properties>
</file>