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753600" cy="7315200"/>
  <p:notesSz cx="6858000" cy="9144000"/>
  <p:embeddedFontLst>
    <p:embeddedFont>
      <p:font typeface="Canva Sans" charset="1" panose="020B050303050104010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586" y="167848"/>
            <a:ext cx="1400428" cy="563672"/>
          </a:xfrm>
          <a:custGeom>
            <a:avLst/>
            <a:gdLst/>
            <a:ahLst/>
            <a:cxnLst/>
            <a:rect r="r" b="b" t="t" l="l"/>
            <a:pathLst>
              <a:path h="563672" w="1400428">
                <a:moveTo>
                  <a:pt x="0" y="0"/>
                </a:moveTo>
                <a:lnTo>
                  <a:pt x="1400428" y="0"/>
                </a:lnTo>
                <a:lnTo>
                  <a:pt x="1400428" y="563672"/>
                </a:lnTo>
                <a:lnTo>
                  <a:pt x="0" y="56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4222" y="7016458"/>
            <a:ext cx="4465157" cy="1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more help, please visit our website </a:t>
            </a:r>
            <a:r>
              <a:rPr lang="en-US" sz="926">
                <a:solidFill>
                  <a:srgbClr val="009AC8"/>
                </a:solidFill>
                <a:latin typeface="Canva Sans"/>
                <a:ea typeface="Canva Sans"/>
                <a:cs typeface="Canva Sans"/>
                <a:sym typeface="Canva Sans"/>
              </a:rPr>
              <a:t>www.exampaperspractice.co.uk </a:t>
            </a:r>
            <a:r>
              <a:rPr lang="en-US" sz="9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DAGdeCL3qdo</dc:identifier>
  <dcterms:modified xsi:type="dcterms:W3CDTF">2011-08-01T06:04:30Z</dcterms:modified>
  <cp:revision>1</cp:revision>
  <dc:title>UNIT 1  - ch 1 BUSINESS ACTIVITY</dc:title>
</cp:coreProperties>
</file>