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5"/>
  </p:notesMasterIdLst>
  <p:sldIdLst>
    <p:sldId id="260" r:id="rId6"/>
    <p:sldId id="256" r:id="rId7"/>
    <p:sldId id="265" r:id="rId8"/>
    <p:sldId id="267" r:id="rId9"/>
    <p:sldId id="273" r:id="rId10"/>
    <p:sldId id="275" r:id="rId11"/>
    <p:sldId id="274" r:id="rId12"/>
    <p:sldId id="269" r:id="rId13"/>
    <p:sldId id="268" r:id="rId14"/>
    <p:sldId id="270" r:id="rId15"/>
    <p:sldId id="257" r:id="rId16"/>
    <p:sldId id="258" r:id="rId17"/>
    <p:sldId id="276" r:id="rId18"/>
    <p:sldId id="259" r:id="rId19"/>
    <p:sldId id="261" r:id="rId20"/>
    <p:sldId id="262" r:id="rId21"/>
    <p:sldId id="263" r:id="rId22"/>
    <p:sldId id="264" r:id="rId23"/>
    <p:sldId id="272" r:id="rId2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5964D0-D477-A3E2-F012-A67ABDFEB4EC}" v="203" dt="2024-05-14T08:59:35.639"/>
    <p1510:client id="{4E62684E-DE35-CB4D-7DCB-46783A6020C9}" v="5" dt="2024-05-14T08:26:18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5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S::hazel.lupton@sthelens.london::330d0395-d8b0-4d77-8620-740b48613bd9" providerId="AD" clId="Web-{171D38D4-BF01-E536-1E1E-6E00B5E49897}"/>
    <pc:docChg chg="modSld">
      <pc:chgData name="Hazel Lupton" userId="S::hazel.lupton@sthelens.london::330d0395-d8b0-4d77-8620-740b48613bd9" providerId="AD" clId="Web-{171D38D4-BF01-E536-1E1E-6E00B5E49897}" dt="2022-03-23T08:44:38.551" v="38" actId="20577"/>
      <pc:docMkLst>
        <pc:docMk/>
      </pc:docMkLst>
      <pc:sldChg chg="addSp modSp">
        <pc:chgData name="Hazel Lupton" userId="S::hazel.lupton@sthelens.london::330d0395-d8b0-4d77-8620-740b48613bd9" providerId="AD" clId="Web-{171D38D4-BF01-E536-1E1E-6E00B5E49897}" dt="2022-03-23T08:44:38.551" v="38" actId="20577"/>
        <pc:sldMkLst>
          <pc:docMk/>
          <pc:sldMk cId="0" sldId="265"/>
        </pc:sldMkLst>
        <pc:spChg chg="add mod">
          <ac:chgData name="Hazel Lupton" userId="S::hazel.lupton@sthelens.london::330d0395-d8b0-4d77-8620-740b48613bd9" providerId="AD" clId="Web-{171D38D4-BF01-E536-1E1E-6E00B5E49897}" dt="2022-03-23T08:44:38.551" v="38" actId="20577"/>
          <ac:spMkLst>
            <pc:docMk/>
            <pc:sldMk cId="0" sldId="265"/>
            <ac:spMk id="2" creationId="{9707501C-F920-E0C5-1BEC-0A3B3FAB4A6D}"/>
          </ac:spMkLst>
        </pc:spChg>
      </pc:sldChg>
      <pc:sldChg chg="modSp">
        <pc:chgData name="Hazel Lupton" userId="S::hazel.lupton@sthelens.london::330d0395-d8b0-4d77-8620-740b48613bd9" providerId="AD" clId="Web-{171D38D4-BF01-E536-1E1E-6E00B5E49897}" dt="2022-03-23T08:36:17.429" v="3" actId="20577"/>
        <pc:sldMkLst>
          <pc:docMk/>
          <pc:sldMk cId="1281244287" sldId="275"/>
        </pc:sldMkLst>
        <pc:spChg chg="mod">
          <ac:chgData name="Hazel Lupton" userId="S::hazel.lupton@sthelens.london::330d0395-d8b0-4d77-8620-740b48613bd9" providerId="AD" clId="Web-{171D38D4-BF01-E536-1E1E-6E00B5E49897}" dt="2022-03-23T08:36:17.429" v="3" actId="20577"/>
          <ac:spMkLst>
            <pc:docMk/>
            <pc:sldMk cId="1281244287" sldId="275"/>
            <ac:spMk id="3" creationId="{00000000-0000-0000-0000-000000000000}"/>
          </ac:spMkLst>
        </pc:spChg>
      </pc:sldChg>
    </pc:docChg>
  </pc:docChgLst>
  <pc:docChgLst>
    <pc:chgData name="Hazel Lupton" userId="S::hazel.lupton@sthelens.london::330d0395-d8b0-4d77-8620-740b48613bd9" providerId="AD" clId="Web-{495964D0-D477-A3E2-F012-A67ABDFEB4EC}"/>
    <pc:docChg chg="modSld">
      <pc:chgData name="Hazel Lupton" userId="S::hazel.lupton@sthelens.london::330d0395-d8b0-4d77-8620-740b48613bd9" providerId="AD" clId="Web-{495964D0-D477-A3E2-F012-A67ABDFEB4EC}" dt="2024-05-14T08:59:35.639" v="198"/>
      <pc:docMkLst>
        <pc:docMk/>
      </pc:docMkLst>
      <pc:sldChg chg="addSp delSp modSp addAnim delAnim">
        <pc:chgData name="Hazel Lupton" userId="S::hazel.lupton@sthelens.london::330d0395-d8b0-4d77-8620-740b48613bd9" providerId="AD" clId="Web-{495964D0-D477-A3E2-F012-A67ABDFEB4EC}" dt="2024-05-14T08:59:35.639" v="198"/>
        <pc:sldMkLst>
          <pc:docMk/>
          <pc:sldMk cId="0" sldId="270"/>
        </pc:sldMkLst>
        <pc:spChg chg="add mod">
          <ac:chgData name="Hazel Lupton" userId="S::hazel.lupton@sthelens.london::330d0395-d8b0-4d77-8620-740b48613bd9" providerId="AD" clId="Web-{495964D0-D477-A3E2-F012-A67ABDFEB4EC}" dt="2024-05-14T08:48:45.635" v="43" actId="1076"/>
          <ac:spMkLst>
            <pc:docMk/>
            <pc:sldMk cId="0" sldId="270"/>
            <ac:spMk id="2" creationId="{E7B78807-34E3-CB0F-8C7D-B9057E65365F}"/>
          </ac:spMkLst>
        </pc:spChg>
        <pc:spChg chg="add del">
          <ac:chgData name="Hazel Lupton" userId="S::hazel.lupton@sthelens.london::330d0395-d8b0-4d77-8620-740b48613bd9" providerId="AD" clId="Web-{495964D0-D477-A3E2-F012-A67ABDFEB4EC}" dt="2024-05-14T08:47:51.693" v="25"/>
          <ac:spMkLst>
            <pc:docMk/>
            <pc:sldMk cId="0" sldId="270"/>
            <ac:spMk id="3" creationId="{EC4814B6-8CE3-727E-9E25-D8A28E97DABE}"/>
          </ac:spMkLst>
        </pc:spChg>
        <pc:spChg chg="add mod">
          <ac:chgData name="Hazel Lupton" userId="S::hazel.lupton@sthelens.london::330d0395-d8b0-4d77-8620-740b48613bd9" providerId="AD" clId="Web-{495964D0-D477-A3E2-F012-A67ABDFEB4EC}" dt="2024-05-14T08:49:24.061" v="45"/>
          <ac:spMkLst>
            <pc:docMk/>
            <pc:sldMk cId="0" sldId="270"/>
            <ac:spMk id="4" creationId="{DBBF6309-8359-CC83-E62D-8D23A932061B}"/>
          </ac:spMkLst>
        </pc:spChg>
        <pc:spChg chg="add del mod">
          <ac:chgData name="Hazel Lupton" userId="S::hazel.lupton@sthelens.london::330d0395-d8b0-4d77-8620-740b48613bd9" providerId="AD" clId="Web-{495964D0-D477-A3E2-F012-A67ABDFEB4EC}" dt="2024-05-14T08:48:28.384" v="40"/>
          <ac:spMkLst>
            <pc:docMk/>
            <pc:sldMk cId="0" sldId="270"/>
            <ac:spMk id="5" creationId="{A7CF833B-C4E9-627B-BA82-8D5E93FC29D9}"/>
          </ac:spMkLst>
        </pc:spChg>
        <pc:spChg chg="add mod">
          <ac:chgData name="Hazel Lupton" userId="S::hazel.lupton@sthelens.london::330d0395-d8b0-4d77-8620-740b48613bd9" providerId="AD" clId="Web-{495964D0-D477-A3E2-F012-A67ABDFEB4EC}" dt="2024-05-14T08:48:37.353" v="42" actId="1076"/>
          <ac:spMkLst>
            <pc:docMk/>
            <pc:sldMk cId="0" sldId="270"/>
            <ac:spMk id="6" creationId="{03AAF302-54FD-DE6B-E79C-A1B10AAF958D}"/>
          </ac:spMkLst>
        </pc:spChg>
        <pc:spChg chg="add mod">
          <ac:chgData name="Hazel Lupton" userId="S::hazel.lupton@sthelens.london::330d0395-d8b0-4d77-8620-740b48613bd9" providerId="AD" clId="Web-{495964D0-D477-A3E2-F012-A67ABDFEB4EC}" dt="2024-05-14T08:51:01.958" v="78" actId="1076"/>
          <ac:spMkLst>
            <pc:docMk/>
            <pc:sldMk cId="0" sldId="270"/>
            <ac:spMk id="7" creationId="{7AC6B693-2114-CEC2-5F2B-08C8A0AE6E5C}"/>
          </ac:spMkLst>
        </pc:spChg>
        <pc:spChg chg="add mod">
          <ac:chgData name="Hazel Lupton" userId="S::hazel.lupton@sthelens.london::330d0395-d8b0-4d77-8620-740b48613bd9" providerId="AD" clId="Web-{495964D0-D477-A3E2-F012-A67ABDFEB4EC}" dt="2024-05-14T08:50:08.798" v="63" actId="14100"/>
          <ac:spMkLst>
            <pc:docMk/>
            <pc:sldMk cId="0" sldId="270"/>
            <ac:spMk id="8" creationId="{EC56C004-4D16-E120-D16A-5CB61F61B427}"/>
          </ac:spMkLst>
        </pc:spChg>
        <pc:spChg chg="add mod">
          <ac:chgData name="Hazel Lupton" userId="S::hazel.lupton@sthelens.london::330d0395-d8b0-4d77-8620-740b48613bd9" providerId="AD" clId="Web-{495964D0-D477-A3E2-F012-A67ABDFEB4EC}" dt="2024-05-14T08:53:38.158" v="84"/>
          <ac:spMkLst>
            <pc:docMk/>
            <pc:sldMk cId="0" sldId="270"/>
            <ac:spMk id="9" creationId="{2F4315E9-15AB-1FDF-9126-468B9A4EE1F0}"/>
          </ac:spMkLst>
        </pc:spChg>
        <pc:spChg chg="add mod">
          <ac:chgData name="Hazel Lupton" userId="S::hazel.lupton@sthelens.london::330d0395-d8b0-4d77-8620-740b48613bd9" providerId="AD" clId="Web-{495964D0-D477-A3E2-F012-A67ABDFEB4EC}" dt="2024-05-14T08:58:26.931" v="186" actId="1076"/>
          <ac:spMkLst>
            <pc:docMk/>
            <pc:sldMk cId="0" sldId="270"/>
            <ac:spMk id="10" creationId="{7D8685F7-1793-789B-EA6D-BDEF7A1D6508}"/>
          </ac:spMkLst>
        </pc:spChg>
        <pc:spChg chg="add mod">
          <ac:chgData name="Hazel Lupton" userId="S::hazel.lupton@sthelens.london::330d0395-d8b0-4d77-8620-740b48613bd9" providerId="AD" clId="Web-{495964D0-D477-A3E2-F012-A67ABDFEB4EC}" dt="2024-05-14T08:58:32.165" v="187" actId="1076"/>
          <ac:spMkLst>
            <pc:docMk/>
            <pc:sldMk cId="0" sldId="270"/>
            <ac:spMk id="11" creationId="{B7AC2766-8066-0025-89A6-CEE5DB2F786A}"/>
          </ac:spMkLst>
        </pc:spChg>
        <pc:picChg chg="mod">
          <ac:chgData name="Hazel Lupton" userId="S::hazel.lupton@sthelens.london::330d0395-d8b0-4d77-8620-740b48613bd9" providerId="AD" clId="Web-{495964D0-D477-A3E2-F012-A67ABDFEB4EC}" dt="2024-05-14T08:53:35.767" v="83" actId="1076"/>
          <ac:picMkLst>
            <pc:docMk/>
            <pc:sldMk cId="0" sldId="270"/>
            <ac:picMk id="10244" creationId="{772B5589-9026-49F3-9D14-F7E22F987EE1}"/>
          </ac:picMkLst>
        </pc:picChg>
      </pc:sldChg>
    </pc:docChg>
  </pc:docChgLst>
  <pc:docChgLst>
    <pc:chgData name="Hazel Lupton" userId="S::hazel.lupton@sthelens.london::330d0395-d8b0-4d77-8620-740b48613bd9" providerId="AD" clId="Web-{4E62684E-DE35-CB4D-7DCB-46783A6020C9}"/>
    <pc:docChg chg="modSld">
      <pc:chgData name="Hazel Lupton" userId="S::hazel.lupton@sthelens.london::330d0395-d8b0-4d77-8620-740b48613bd9" providerId="AD" clId="Web-{4E62684E-DE35-CB4D-7DCB-46783A6020C9}" dt="2024-05-14T08:26:18.273" v="4" actId="20577"/>
      <pc:docMkLst>
        <pc:docMk/>
      </pc:docMkLst>
      <pc:sldChg chg="modSp">
        <pc:chgData name="Hazel Lupton" userId="S::hazel.lupton@sthelens.london::330d0395-d8b0-4d77-8620-740b48613bd9" providerId="AD" clId="Web-{4E62684E-DE35-CB4D-7DCB-46783A6020C9}" dt="2024-05-14T08:26:18.273" v="4" actId="20577"/>
        <pc:sldMkLst>
          <pc:docMk/>
          <pc:sldMk cId="1281244287" sldId="275"/>
        </pc:sldMkLst>
        <pc:spChg chg="mod">
          <ac:chgData name="Hazel Lupton" userId="S::hazel.lupton@sthelens.london::330d0395-d8b0-4d77-8620-740b48613bd9" providerId="AD" clId="Web-{4E62684E-DE35-CB4D-7DCB-46783A6020C9}" dt="2024-05-14T08:26:18.273" v="4" actId="20577"/>
          <ac:spMkLst>
            <pc:docMk/>
            <pc:sldMk cId="1281244287" sldId="275"/>
            <ac:spMk id="3" creationId="{00000000-0000-0000-0000-000000000000}"/>
          </ac:spMkLst>
        </pc:spChg>
      </pc:sldChg>
    </pc:docChg>
  </pc:docChgLst>
  <pc:docChgLst>
    <pc:chgData name="Hazel Lupton" userId="S::hazel.lupton@sthelens.london::330d0395-d8b0-4d77-8620-740b48613bd9" providerId="AD" clId="Web-{17496043-828A-FCE9-E2BA-AA552848FDDA}"/>
    <pc:docChg chg="addSld modSld">
      <pc:chgData name="Hazel Lupton" userId="S::hazel.lupton@sthelens.london::330d0395-d8b0-4d77-8620-740b48613bd9" providerId="AD" clId="Web-{17496043-828A-FCE9-E2BA-AA552848FDDA}" dt="2021-04-20T12:30:51.937" v="138" actId="20577"/>
      <pc:docMkLst>
        <pc:docMk/>
      </pc:docMkLst>
      <pc:sldChg chg="addSp delSp modSp">
        <pc:chgData name="Hazel Lupton" userId="S::hazel.lupton@sthelens.london::330d0395-d8b0-4d77-8620-740b48613bd9" providerId="AD" clId="Web-{17496043-828A-FCE9-E2BA-AA552848FDDA}" dt="2021-04-20T12:26:15.697" v="43" actId="20577"/>
        <pc:sldMkLst>
          <pc:docMk/>
          <pc:sldMk cId="0" sldId="258"/>
        </pc:sldMkLst>
        <pc:spChg chg="mod">
          <ac:chgData name="Hazel Lupton" userId="S::hazel.lupton@sthelens.london::330d0395-d8b0-4d77-8620-740b48613bd9" providerId="AD" clId="Web-{17496043-828A-FCE9-E2BA-AA552848FDDA}" dt="2021-04-20T12:25:12.524" v="3" actId="1076"/>
          <ac:spMkLst>
            <pc:docMk/>
            <pc:sldMk cId="0" sldId="258"/>
            <ac:spMk id="2" creationId="{770E55F3-6C22-40E6-BEB0-812D12B4336E}"/>
          </ac:spMkLst>
        </pc:spChg>
        <pc:spChg chg="add del mod">
          <ac:chgData name="Hazel Lupton" userId="S::hazel.lupton@sthelens.london::330d0395-d8b0-4d77-8620-740b48613bd9" providerId="AD" clId="Web-{17496043-828A-FCE9-E2BA-AA552848FDDA}" dt="2021-04-20T12:25:35.696" v="8"/>
          <ac:spMkLst>
            <pc:docMk/>
            <pc:sldMk cId="0" sldId="258"/>
            <ac:spMk id="3" creationId="{14603CEC-7A18-4953-BF46-99C4830B6A19}"/>
          </ac:spMkLst>
        </pc:spChg>
        <pc:spChg chg="add mod">
          <ac:chgData name="Hazel Lupton" userId="S::hazel.lupton@sthelens.london::330d0395-d8b0-4d77-8620-740b48613bd9" providerId="AD" clId="Web-{17496043-828A-FCE9-E2BA-AA552848FDDA}" dt="2021-04-20T12:26:15.697" v="43" actId="20577"/>
          <ac:spMkLst>
            <pc:docMk/>
            <pc:sldMk cId="0" sldId="258"/>
            <ac:spMk id="4" creationId="{94AF2450-EC71-4C82-8EE2-8EAC26007282}"/>
          </ac:spMkLst>
        </pc:spChg>
        <pc:spChg chg="mod">
          <ac:chgData name="Hazel Lupton" userId="S::hazel.lupton@sthelens.london::330d0395-d8b0-4d77-8620-740b48613bd9" providerId="AD" clId="Web-{17496043-828A-FCE9-E2BA-AA552848FDDA}" dt="2021-04-20T12:25:02.227" v="0" actId="1076"/>
          <ac:spMkLst>
            <pc:docMk/>
            <pc:sldMk cId="0" sldId="258"/>
            <ac:spMk id="12294" creationId="{390F6E04-AA28-49F4-A975-1B69821330DA}"/>
          </ac:spMkLst>
        </pc:spChg>
      </pc:sldChg>
      <pc:sldChg chg="modSp new">
        <pc:chgData name="Hazel Lupton" userId="S::hazel.lupton@sthelens.london::330d0395-d8b0-4d77-8620-740b48613bd9" providerId="AD" clId="Web-{17496043-828A-FCE9-E2BA-AA552848FDDA}" dt="2021-04-20T12:30:51.937" v="138" actId="20577"/>
        <pc:sldMkLst>
          <pc:docMk/>
          <pc:sldMk cId="932124347" sldId="276"/>
        </pc:sldMkLst>
        <pc:spChg chg="mod">
          <ac:chgData name="Hazel Lupton" userId="S::hazel.lupton@sthelens.london::330d0395-d8b0-4d77-8620-740b48613bd9" providerId="AD" clId="Web-{17496043-828A-FCE9-E2BA-AA552848FDDA}" dt="2021-04-20T12:26:31.182" v="50" actId="20577"/>
          <ac:spMkLst>
            <pc:docMk/>
            <pc:sldMk cId="932124347" sldId="276"/>
            <ac:spMk id="2" creationId="{56864B81-1BF2-4360-B9FE-2F9AE5AE4CD9}"/>
          </ac:spMkLst>
        </pc:spChg>
        <pc:spChg chg="mod">
          <ac:chgData name="Hazel Lupton" userId="S::hazel.lupton@sthelens.london::330d0395-d8b0-4d77-8620-740b48613bd9" providerId="AD" clId="Web-{17496043-828A-FCE9-E2BA-AA552848FDDA}" dt="2021-04-20T12:30:51.937" v="138" actId="20577"/>
          <ac:spMkLst>
            <pc:docMk/>
            <pc:sldMk cId="932124347" sldId="276"/>
            <ac:spMk id="3" creationId="{2E709E80-25FA-4178-A036-DEEDFBDC37F8}"/>
          </ac:spMkLst>
        </pc:spChg>
      </pc:sldChg>
    </pc:docChg>
  </pc:docChgLst>
  <pc:docChgLst>
    <pc:chgData name="Hazel Lupton" userId="S::hazel.lupton@sthelens.london::330d0395-d8b0-4d77-8620-740b48613bd9" providerId="AD" clId="Web-{D832880A-E57E-E758-A008-AF0D598C26C4}"/>
    <pc:docChg chg="modSld">
      <pc:chgData name="Hazel Lupton" userId="S::hazel.lupton@sthelens.london::330d0395-d8b0-4d77-8620-740b48613bd9" providerId="AD" clId="Web-{D832880A-E57E-E758-A008-AF0D598C26C4}" dt="2023-02-09T11:31:02.257" v="9" actId="20577"/>
      <pc:docMkLst>
        <pc:docMk/>
      </pc:docMkLst>
      <pc:sldChg chg="modSp">
        <pc:chgData name="Hazel Lupton" userId="S::hazel.lupton@sthelens.london::330d0395-d8b0-4d77-8620-740b48613bd9" providerId="AD" clId="Web-{D832880A-E57E-E758-A008-AF0D598C26C4}" dt="2023-02-09T11:30:54.210" v="8" actId="20577"/>
        <pc:sldMkLst>
          <pc:docMk/>
          <pc:sldMk cId="0" sldId="265"/>
        </pc:sldMkLst>
        <pc:spChg chg="mod">
          <ac:chgData name="Hazel Lupton" userId="S::hazel.lupton@sthelens.london::330d0395-d8b0-4d77-8620-740b48613bd9" providerId="AD" clId="Web-{D832880A-E57E-E758-A008-AF0D598C26C4}" dt="2023-02-09T11:30:54.210" v="8" actId="20577"/>
          <ac:spMkLst>
            <pc:docMk/>
            <pc:sldMk cId="0" sldId="265"/>
            <ac:spMk id="2" creationId="{9707501C-F920-E0C5-1BEC-0A3B3FAB4A6D}"/>
          </ac:spMkLst>
        </pc:spChg>
      </pc:sldChg>
      <pc:sldChg chg="modSp">
        <pc:chgData name="Hazel Lupton" userId="S::hazel.lupton@sthelens.london::330d0395-d8b0-4d77-8620-740b48613bd9" providerId="AD" clId="Web-{D832880A-E57E-E758-A008-AF0D598C26C4}" dt="2023-02-09T11:31:02.257" v="9" actId="20577"/>
        <pc:sldMkLst>
          <pc:docMk/>
          <pc:sldMk cId="0" sldId="267"/>
        </pc:sldMkLst>
        <pc:spChg chg="mod">
          <ac:chgData name="Hazel Lupton" userId="S::hazel.lupton@sthelens.london::330d0395-d8b0-4d77-8620-740b48613bd9" providerId="AD" clId="Web-{D832880A-E57E-E758-A008-AF0D598C26C4}" dt="2023-02-09T11:31:02.257" v="9" actId="20577"/>
          <ac:spMkLst>
            <pc:docMk/>
            <pc:sldMk cId="0" sldId="267"/>
            <ac:spMk id="7190" creationId="{BC656A45-3938-49F6-A1D0-EEE900B989A2}"/>
          </ac:spMkLst>
        </pc:spChg>
      </pc:sldChg>
    </pc:docChg>
  </pc:docChgLst>
  <pc:docChgLst>
    <pc:chgData name="Hazel Lupton" userId="S::hazel.lupton@sthelens.london::330d0395-d8b0-4d77-8620-740b48613bd9" providerId="AD" clId="Web-{D9E55D49-60DB-FE36-B42C-C0CAC329CA01}"/>
    <pc:docChg chg="modSld sldOrd">
      <pc:chgData name="Hazel Lupton" userId="S::hazel.lupton@sthelens.london::330d0395-d8b0-4d77-8620-740b48613bd9" providerId="AD" clId="Web-{D9E55D49-60DB-FE36-B42C-C0CAC329CA01}" dt="2021-04-19T14:01:19.847" v="80"/>
      <pc:docMkLst>
        <pc:docMk/>
      </pc:docMkLst>
      <pc:sldChg chg="ord">
        <pc:chgData name="Hazel Lupton" userId="S::hazel.lupton@sthelens.london::330d0395-d8b0-4d77-8620-740b48613bd9" providerId="AD" clId="Web-{D9E55D49-60DB-FE36-B42C-C0CAC329CA01}" dt="2021-04-19T14:01:19.847" v="80"/>
        <pc:sldMkLst>
          <pc:docMk/>
          <pc:sldMk cId="0" sldId="264"/>
        </pc:sldMkLst>
      </pc:sldChg>
      <pc:sldChg chg="modSp">
        <pc:chgData name="Hazel Lupton" userId="S::hazel.lupton@sthelens.london::330d0395-d8b0-4d77-8620-740b48613bd9" providerId="AD" clId="Web-{D9E55D49-60DB-FE36-B42C-C0CAC329CA01}" dt="2021-04-19T13:45:49.225" v="77"/>
        <pc:sldMkLst>
          <pc:docMk/>
          <pc:sldMk cId="0" sldId="267"/>
        </pc:sldMkLst>
        <pc:spChg chg="mod">
          <ac:chgData name="Hazel Lupton" userId="S::hazel.lupton@sthelens.london::330d0395-d8b0-4d77-8620-740b48613bd9" providerId="AD" clId="Web-{D9E55D49-60DB-FE36-B42C-C0CAC329CA01}" dt="2021-04-19T13:44:36.771" v="1" actId="20577"/>
          <ac:spMkLst>
            <pc:docMk/>
            <pc:sldMk cId="0" sldId="267"/>
            <ac:spMk id="7190" creationId="{BC656A45-3938-49F6-A1D0-EEE900B989A2}"/>
          </ac:spMkLst>
        </pc:spChg>
        <pc:graphicFrameChg chg="mod modGraphic">
          <ac:chgData name="Hazel Lupton" userId="S::hazel.lupton@sthelens.london::330d0395-d8b0-4d77-8620-740b48613bd9" providerId="AD" clId="Web-{D9E55D49-60DB-FE36-B42C-C0CAC329CA01}" dt="2021-04-19T13:45:49.225" v="77"/>
          <ac:graphicFrameMkLst>
            <pc:docMk/>
            <pc:sldMk cId="0" sldId="267"/>
            <ac:graphicFrameMk id="10273" creationId="{D2543E4A-BA1C-4B1F-9C19-04F85152D06D}"/>
          </ac:graphicFrameMkLst>
        </pc:graphicFrameChg>
      </pc:sldChg>
      <pc:sldChg chg="modSp">
        <pc:chgData name="Hazel Lupton" userId="S::hazel.lupton@sthelens.london::330d0395-d8b0-4d77-8620-740b48613bd9" providerId="AD" clId="Web-{D9E55D49-60DB-FE36-B42C-C0CAC329CA01}" dt="2021-04-19T13:46:53.913" v="79" actId="20577"/>
        <pc:sldMkLst>
          <pc:docMk/>
          <pc:sldMk cId="1281244287" sldId="275"/>
        </pc:sldMkLst>
        <pc:spChg chg="mod">
          <ac:chgData name="Hazel Lupton" userId="S::hazel.lupton@sthelens.london::330d0395-d8b0-4d77-8620-740b48613bd9" providerId="AD" clId="Web-{D9E55D49-60DB-FE36-B42C-C0CAC329CA01}" dt="2021-04-19T13:46:53.913" v="79" actId="20577"/>
          <ac:spMkLst>
            <pc:docMk/>
            <pc:sldMk cId="1281244287" sldId="275"/>
            <ac:spMk id="3" creationId="{00000000-0000-0000-0000-000000000000}"/>
          </ac:spMkLst>
        </pc:spChg>
      </pc:sldChg>
    </pc:docChg>
  </pc:docChgLst>
  <pc:docChgLst>
    <pc:chgData name="Hazel Lupton" userId="S::hazel.lupton@sthelens.london::330d0395-d8b0-4d77-8620-740b48613bd9" providerId="AD" clId="Web-{E87BE0ED-FC38-A709-DC96-2C239A106157}"/>
    <pc:docChg chg="modSld">
      <pc:chgData name="Hazel Lupton" userId="S::hazel.lupton@sthelens.london::330d0395-d8b0-4d77-8620-740b48613bd9" providerId="AD" clId="Web-{E87BE0ED-FC38-A709-DC96-2C239A106157}" dt="2022-04-21T07:23:48.869" v="12" actId="20577"/>
      <pc:docMkLst>
        <pc:docMk/>
      </pc:docMkLst>
      <pc:sldChg chg="modSp">
        <pc:chgData name="Hazel Lupton" userId="S::hazel.lupton@sthelens.london::330d0395-d8b0-4d77-8620-740b48613bd9" providerId="AD" clId="Web-{E87BE0ED-FC38-A709-DC96-2C239A106157}" dt="2022-04-21T07:23:48.869" v="12" actId="20577"/>
        <pc:sldMkLst>
          <pc:docMk/>
          <pc:sldMk cId="0" sldId="259"/>
        </pc:sldMkLst>
        <pc:spChg chg="mod">
          <ac:chgData name="Hazel Lupton" userId="S::hazel.lupton@sthelens.london::330d0395-d8b0-4d77-8620-740b48613bd9" providerId="AD" clId="Web-{E87BE0ED-FC38-A709-DC96-2C239A106157}" dt="2022-04-21T07:23:48.869" v="12" actId="20577"/>
          <ac:spMkLst>
            <pc:docMk/>
            <pc:sldMk cId="0" sldId="259"/>
            <ac:spMk id="2" creationId="{E90AA0A5-809F-4642-A013-DC0BFAF4320F}"/>
          </ac:spMkLst>
        </pc:spChg>
      </pc:sldChg>
      <pc:sldChg chg="modSp">
        <pc:chgData name="Hazel Lupton" userId="S::hazel.lupton@sthelens.london::330d0395-d8b0-4d77-8620-740b48613bd9" providerId="AD" clId="Web-{E87BE0ED-FC38-A709-DC96-2C239A106157}" dt="2022-04-21T07:16:43.984" v="5" actId="20577"/>
        <pc:sldMkLst>
          <pc:docMk/>
          <pc:sldMk cId="1281244287" sldId="275"/>
        </pc:sldMkLst>
        <pc:spChg chg="mod">
          <ac:chgData name="Hazel Lupton" userId="S::hazel.lupton@sthelens.london::330d0395-d8b0-4d77-8620-740b48613bd9" providerId="AD" clId="Web-{E87BE0ED-FC38-A709-DC96-2C239A106157}" dt="2022-04-21T07:16:43.984" v="5" actId="20577"/>
          <ac:spMkLst>
            <pc:docMk/>
            <pc:sldMk cId="1281244287" sldId="27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C9988-BC0A-409E-9A3B-5A2298C8F1AD}" type="datetimeFigureOut">
              <a:rPr lang="en-GB"/>
              <a:t>23/07/2025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99DDB-2270-4DDC-B928-25B2EFCB2C49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77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7CEC3-60AF-4340-8182-50B4FE4A86D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879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D588C-FA58-4335-B993-7416777B2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2AED1-0B5A-4E63-B1B3-F6C86AA44C3E}" type="datetimeFigureOut">
              <a:rPr lang="en-GB"/>
              <a:pPr>
                <a:defRPr/>
              </a:pPr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2A821-6E5E-4848-8994-314B86440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A4A04-F8C3-4E45-B409-E798BC1D8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95E92-49AD-49C5-BF62-5D43B7E9F4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849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45B97-3738-408D-991E-11B82A387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CA7E8-D72D-4F7D-A9F6-F4D5FBC1E4D9}" type="datetimeFigureOut">
              <a:rPr lang="en-GB"/>
              <a:pPr>
                <a:defRPr/>
              </a:pPr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8BF96-F748-4AD3-B752-9649DEEBA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3C9B1-A2B7-49DA-BD6D-CA287E16E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8C296-F297-496C-B48A-10DADA8569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435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55073-B441-446B-8066-EE4649BA5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04953-59AF-408A-8DEF-7CB1F7798DB4}" type="datetimeFigureOut">
              <a:rPr lang="en-GB"/>
              <a:pPr>
                <a:defRPr/>
              </a:pPr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E7FA9-FE35-471C-B871-07204EED8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F1C27-1AAD-4B5A-A6D5-FA467ADAF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07DAD-6C58-44D4-B359-35C05C64FC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2798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E7E22-370C-4452-9E4B-E92DC2DA3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34A29-D7E6-4FDB-8A2F-3CB6D03B2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2C650-BCE0-4734-87BB-9E7B25C7D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877E2-3312-42AF-AFA7-CB764C2765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5957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3EE91-9FF5-4EF0-A36A-9DB868235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0BDEC-AD75-415B-9FC4-82954A748A9A}" type="datetimeFigureOut">
              <a:rPr lang="en-GB"/>
              <a:pPr>
                <a:defRPr/>
              </a:pPr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7BA65-A8DD-4F39-BD41-5607631C5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FD417-3878-4536-AD90-419E5F1BD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73CA5-664A-49FF-9C5B-B79AE6E385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1320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7E2AF-CB5C-4CF0-B5BA-D1E3918C9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C7F76-8462-40A0-A524-FE52D2BE2637}" type="datetimeFigureOut">
              <a:rPr lang="en-GB"/>
              <a:pPr>
                <a:defRPr/>
              </a:pPr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A00F7-AE3C-4E04-8397-20C3A45FB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C773A-A4DC-4F8E-ABA5-C41099FDB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B924B-CD78-4500-9D1F-F6CEEB0DBF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287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8B5B92-17FE-4CD0-81D6-7E52EFC02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B5259-C06F-473E-B448-5F26A05684A3}" type="datetimeFigureOut">
              <a:rPr lang="en-GB"/>
              <a:pPr>
                <a:defRPr/>
              </a:pPr>
              <a:t>23/07/2025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4D2474-5DDB-4DF9-82A4-075C7CFD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007A3F-2DE6-4DB3-A9A4-1DD47CDA6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9652-2B7C-4DC8-897E-0E0C04E123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186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AB5E22-C29B-4E0E-B0C7-06609A13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38BB2-63EE-451D-A285-94665445D6F2}" type="datetimeFigureOut">
              <a:rPr lang="en-GB"/>
              <a:pPr>
                <a:defRPr/>
              </a:pPr>
              <a:t>23/07/2025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D66D0D7-CBBC-41C6-B87A-7BF90350C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D5993B8-0D21-46EA-8FE4-4464639E7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ECE8C-869E-4EF0-BA16-32466781BF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317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2D03F05-6AE2-49AE-8B14-BCBA9CCA6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BD51-179E-4554-B3C1-0D299F02F8F4}" type="datetimeFigureOut">
              <a:rPr lang="en-GB"/>
              <a:pPr>
                <a:defRPr/>
              </a:pPr>
              <a:t>23/07/2025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D34CED-0417-4C90-AC3E-D5D4E659F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C6D312D-D99C-4ED7-9374-DE4E80B8F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2EF85-E0A5-4AF5-995C-F7A1ACAC8D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249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2C0238-70F0-4473-88D7-08435F5E4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AAAFD-5BD4-4FF9-AC5F-3B23C43E5D51}" type="datetimeFigureOut">
              <a:rPr lang="en-GB"/>
              <a:pPr>
                <a:defRPr/>
              </a:pPr>
              <a:t>23/07/2025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EC9012B-A5AB-4924-9767-5D20E58D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F04A676-7658-4809-856B-5C3E701D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D2E6B-E784-4939-A4AE-AEA7C6F39C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880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8FF9CD-C6D1-41A2-BBD8-0FE6333A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093C1-CD5F-4497-BBDE-98E0937486C3}" type="datetimeFigureOut">
              <a:rPr lang="en-GB"/>
              <a:pPr>
                <a:defRPr/>
              </a:pPr>
              <a:t>23/07/2025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ABF7AE-EDC1-427A-8CB6-9EA4722FA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DD72BE0-A1A8-4AAC-A652-18D209DB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473A4-B57C-4AFB-A267-69EEEC5D74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9965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0311A-54D6-41CB-BBF6-F12FFF52E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01F8A-5970-4A8B-AFA7-9A83D49E4D2D}" type="datetimeFigureOut">
              <a:rPr lang="en-GB"/>
              <a:pPr>
                <a:defRPr/>
              </a:pPr>
              <a:t>23/07/2025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2D0A88-B5D9-4AA9-A869-ED4472DE4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C063884-3278-49A1-8C27-F3C4C9764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380A2-A1B4-41E5-B5CC-B45B90F838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718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exampaperspractice.co.uk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4A6DF1B-1439-4699-895B-FE4EB109402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302DF72-C718-40A7-9917-EE9736DBB6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59ADA-2A21-4B94-9915-B1B153CE76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DAF372-8B0A-4DC2-8923-8B5AC30589FC}" type="datetimeFigureOut">
              <a:rPr lang="en-GB"/>
              <a:pPr>
                <a:defRPr/>
              </a:pPr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B604E-10DD-4AFB-BAAF-688895BF18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ED80C-AB45-4A87-A89E-93BC86676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74BDA33-EC2D-4945-9FA6-192D4D0D12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A8B0BCEA-552D-F1D4-31A2-7FF7D9F0103B}"/>
              </a:ext>
            </a:extLst>
          </p:cNvPr>
          <p:cNvSpPr txBox="1">
            <a:spLocks/>
          </p:cNvSpPr>
          <p:nvPr userDrawn="1"/>
        </p:nvSpPr>
        <p:spPr>
          <a:xfrm>
            <a:off x="575726" y="659529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86DBD0-B360-B62A-B275-BCF0AD7E7F5F}"/>
              </a:ext>
            </a:extLst>
          </p:cNvPr>
          <p:cNvSpPr txBox="1"/>
          <p:nvPr userDrawn="1"/>
        </p:nvSpPr>
        <p:spPr>
          <a:xfrm>
            <a:off x="8458200" y="664051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323E4F-32F1-FF69-65BE-C1ED68B89D7A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465493"/>
            <a:ext cx="7695738" cy="30983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C7617A6-C12C-FFCE-2F92-93B8AC398E0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927" y="136525"/>
            <a:ext cx="933411" cy="3757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D9E708B0-181D-4EAA-A8EA-1EFFBDD62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700" y="463550"/>
            <a:ext cx="11798300" cy="1143000"/>
          </a:xfrm>
        </p:spPr>
        <p:txBody>
          <a:bodyPr/>
          <a:lstStyle/>
          <a:p>
            <a:pPr eaLnBrk="1" hangingPunct="1"/>
            <a:r>
              <a:rPr lang="en-GB" altLang="en-US" sz="6000" u="sng"/>
              <a:t>Influenza Virus, why does it cause us such problems?</a:t>
            </a:r>
          </a:p>
        </p:txBody>
      </p:sp>
      <p:pic>
        <p:nvPicPr>
          <p:cNvPr id="3075" name="Picture 2" descr="http://t2.gstatic.com/images?q=tbn:ANd9GcRoyj4Lffcy519h3aZe6V-cKUTXRQm6P8muQlPK5dVazY1rDzrA">
            <a:extLst>
              <a:ext uri="{FF2B5EF4-FFF2-40B4-BE49-F238E27FC236}">
                <a16:creationId xmlns:a16="http://schemas.microsoft.com/office/drawing/2014/main" id="{C9335338-F63D-4EED-97ED-D6947C633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550" y="1238250"/>
            <a:ext cx="5113338" cy="513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1">
            <a:extLst>
              <a:ext uri="{FF2B5EF4-FFF2-40B4-BE49-F238E27FC236}">
                <a16:creationId xmlns:a16="http://schemas.microsoft.com/office/drawing/2014/main" id="{1472BC2B-E8A5-4161-9109-EB6848A57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963" y="3021013"/>
            <a:ext cx="341947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>
                <a:latin typeface="Arial" panose="020B0604020202020204" pitchFamily="34" charset="0"/>
              </a:rPr>
              <a:t>Use your knowledge of viruses to deduce as many reasons as possible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9AF8C02-A51D-432D-AE75-19E9E490F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E9E76AF-B612-4428-8AF4-E168876B3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/>
          </a:p>
        </p:txBody>
      </p:sp>
      <p:pic>
        <p:nvPicPr>
          <p:cNvPr id="10244" name="Picture 4">
            <a:extLst>
              <a:ext uri="{FF2B5EF4-FFF2-40B4-BE49-F238E27FC236}">
                <a16:creationId xmlns:a16="http://schemas.microsoft.com/office/drawing/2014/main" id="{772B5589-9026-49F3-9D14-F7E22F987E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36" y="69273"/>
            <a:ext cx="11933237" cy="528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7B78807-34E3-CB0F-8C7D-B9057E65365F}"/>
              </a:ext>
            </a:extLst>
          </p:cNvPr>
          <p:cNvSpPr/>
          <p:nvPr/>
        </p:nvSpPr>
        <p:spPr>
          <a:xfrm>
            <a:off x="593767" y="3315194"/>
            <a:ext cx="1316181" cy="68283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ea typeface="Calibri"/>
                <a:cs typeface="Calibri"/>
              </a:rPr>
              <a:t>Antigen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sz="1200" dirty="0">
                <a:ea typeface="Calibri"/>
                <a:cs typeface="Calibri"/>
              </a:rPr>
              <a:t>presentation and clonal selection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BBF6309-8359-CC83-E62D-8D23A932061B}"/>
              </a:ext>
            </a:extLst>
          </p:cNvPr>
          <p:cNvSpPr/>
          <p:nvPr/>
        </p:nvSpPr>
        <p:spPr>
          <a:xfrm>
            <a:off x="2226622" y="3305299"/>
            <a:ext cx="900546" cy="34636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ea typeface="Calibri"/>
                <a:cs typeface="Calibri"/>
              </a:rPr>
              <a:t>Clonal expansion</a:t>
            </a:r>
            <a:endParaRPr lang="en-US" sz="12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3AAF302-54FD-DE6B-E79C-A1B10AAF958D}"/>
              </a:ext>
            </a:extLst>
          </p:cNvPr>
          <p:cNvSpPr/>
          <p:nvPr/>
        </p:nvSpPr>
        <p:spPr>
          <a:xfrm>
            <a:off x="4868882" y="2295896"/>
            <a:ext cx="900546" cy="34636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ea typeface="Calibri"/>
                <a:cs typeface="Calibri"/>
              </a:rPr>
              <a:t>Clonal expansion</a:t>
            </a:r>
            <a:endParaRPr lang="en-US" sz="12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AC6B693-2114-CEC2-5F2B-08C8A0AE6E5C}"/>
              </a:ext>
            </a:extLst>
          </p:cNvPr>
          <p:cNvSpPr/>
          <p:nvPr/>
        </p:nvSpPr>
        <p:spPr>
          <a:xfrm>
            <a:off x="2088077" y="3651662"/>
            <a:ext cx="1177636" cy="41563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ea typeface="Calibri"/>
                <a:cs typeface="Calibri"/>
              </a:rPr>
              <a:t>Most T-helper activity</a:t>
            </a:r>
            <a:endParaRPr lang="en-US" sz="12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C56C004-4D16-E120-D16A-5CB61F61B427}"/>
              </a:ext>
            </a:extLst>
          </p:cNvPr>
          <p:cNvSpPr/>
          <p:nvPr/>
        </p:nvSpPr>
        <p:spPr>
          <a:xfrm>
            <a:off x="6293920" y="682831"/>
            <a:ext cx="900546" cy="52449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ea typeface="Calibri"/>
                <a:cs typeface="Calibri"/>
              </a:rPr>
              <a:t>Most memory cells</a:t>
            </a:r>
            <a:endParaRPr lang="en-US" sz="12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F4315E9-15AB-1FDF-9126-468B9A4EE1F0}"/>
              </a:ext>
            </a:extLst>
          </p:cNvPr>
          <p:cNvSpPr/>
          <p:nvPr/>
        </p:nvSpPr>
        <p:spPr>
          <a:xfrm>
            <a:off x="4730336" y="2711532"/>
            <a:ext cx="1177636" cy="41563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ea typeface="Calibri"/>
                <a:cs typeface="Calibri"/>
              </a:rPr>
              <a:t>Most T-helper activity</a:t>
            </a:r>
            <a:endParaRPr lang="en-US" sz="1200" dirty="0"/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7D8685F7-1793-789B-EA6D-BDEF7A1D6508}"/>
              </a:ext>
            </a:extLst>
          </p:cNvPr>
          <p:cNvSpPr/>
          <p:nvPr/>
        </p:nvSpPr>
        <p:spPr>
          <a:xfrm>
            <a:off x="227610" y="4334493"/>
            <a:ext cx="3988129" cy="2523506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ea typeface="Calibri"/>
                <a:cs typeface="Calibri"/>
              </a:rPr>
              <a:t>Remember</a:t>
            </a:r>
            <a:r>
              <a:rPr lang="en-US" dirty="0">
                <a:ea typeface="Calibri"/>
                <a:cs typeface="Calibri"/>
              </a:rPr>
              <a:t> clonal selection – matching antigens on APC's to antigen receptors on B and T lymphocytes.</a:t>
            </a:r>
            <a:endParaRPr lang="en-US" dirty="0"/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B7AC2766-8066-0025-89A6-CEE5DB2F786A}"/>
              </a:ext>
            </a:extLst>
          </p:cNvPr>
          <p:cNvSpPr/>
          <p:nvPr/>
        </p:nvSpPr>
        <p:spPr>
          <a:xfrm>
            <a:off x="7916883" y="4334492"/>
            <a:ext cx="4096986" cy="2345376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Calibri"/>
                <a:cs typeface="Calibri"/>
              </a:rPr>
              <a:t>Clonal expansion – mitosis of activated T or B lymphocytes to produce many genetically identical daughter cells after clonal selection.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860BC4FB-F72A-4C5A-B459-7169D7FA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115888"/>
            <a:ext cx="8713788" cy="1152525"/>
          </a:xfrm>
        </p:spPr>
        <p:txBody>
          <a:bodyPr/>
          <a:lstStyle/>
          <a:p>
            <a:pPr eaLnBrk="1" hangingPunct="1"/>
            <a:r>
              <a:rPr lang="en-GB" altLang="en-US" sz="4800" u="sng"/>
              <a:t>How Do Vaccines Work?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76D9C5A1-3762-4CCF-BF58-02FD34BE7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1547813"/>
            <a:ext cx="7345363" cy="505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9F5DE88-6781-472C-AD01-316838B27FB6}"/>
              </a:ext>
            </a:extLst>
          </p:cNvPr>
          <p:cNvSpPr/>
          <p:nvPr/>
        </p:nvSpPr>
        <p:spPr>
          <a:xfrm>
            <a:off x="4367213" y="1125538"/>
            <a:ext cx="2736850" cy="1851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>
                <a:solidFill>
                  <a:srgbClr val="FFFF00"/>
                </a:solidFill>
              </a:rPr>
              <a:t>Spot two differences between primary and secondary response!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1C2D603C-6C95-4E97-B50E-DD4477469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713788" cy="1152525"/>
          </a:xfrm>
        </p:spPr>
        <p:txBody>
          <a:bodyPr/>
          <a:lstStyle/>
          <a:p>
            <a:pPr eaLnBrk="1" hangingPunct="1"/>
            <a:r>
              <a:rPr lang="en-GB" altLang="en-US" sz="4800" u="sng"/>
              <a:t>How Do Vaccines Work?</a:t>
            </a:r>
          </a:p>
        </p:txBody>
      </p:sp>
      <p:pic>
        <p:nvPicPr>
          <p:cNvPr id="12291" name="Picture 2">
            <a:extLst>
              <a:ext uri="{FF2B5EF4-FFF2-40B4-BE49-F238E27FC236}">
                <a16:creationId xmlns:a16="http://schemas.microsoft.com/office/drawing/2014/main" id="{B41F5083-48BB-42AD-83B0-4394D9A6B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1636713"/>
            <a:ext cx="7345363" cy="505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11C7812-E0B6-4125-A7B6-07839D4033A8}"/>
              </a:ext>
            </a:extLst>
          </p:cNvPr>
          <p:cNvSpPr/>
          <p:nvPr/>
        </p:nvSpPr>
        <p:spPr>
          <a:xfrm>
            <a:off x="4357688" y="4667250"/>
            <a:ext cx="3455987" cy="627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>
                <a:solidFill>
                  <a:srgbClr val="FFFF00"/>
                </a:solidFill>
              </a:rPr>
              <a:t>Faster (steeper gradient)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42F7B22-0DDC-4372-BA58-4572E10018A0}"/>
              </a:ext>
            </a:extLst>
          </p:cNvPr>
          <p:cNvSpPr/>
          <p:nvPr/>
        </p:nvSpPr>
        <p:spPr>
          <a:xfrm>
            <a:off x="5688013" y="2055813"/>
            <a:ext cx="2311400" cy="1836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>
                <a:solidFill>
                  <a:srgbClr val="FFFF00"/>
                </a:solidFill>
              </a:rPr>
              <a:t>Higher concentration of antibodies produced</a:t>
            </a:r>
          </a:p>
        </p:txBody>
      </p:sp>
      <p:sp>
        <p:nvSpPr>
          <p:cNvPr id="12294" name="TextBox 1">
            <a:extLst>
              <a:ext uri="{FF2B5EF4-FFF2-40B4-BE49-F238E27FC236}">
                <a16:creationId xmlns:a16="http://schemas.microsoft.com/office/drawing/2014/main" id="{390F6E04-AA28-49F4-A975-1B6982133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3841" y="76574"/>
            <a:ext cx="321151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>
                <a:latin typeface="Arial" panose="020B0604020202020204" pitchFamily="34" charset="0"/>
              </a:rPr>
              <a:t>What type of immunity is this?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0E55F3-6C22-40E6-BEB0-812D12B4336E}"/>
              </a:ext>
            </a:extLst>
          </p:cNvPr>
          <p:cNvSpPr txBox="1"/>
          <p:nvPr/>
        </p:nvSpPr>
        <p:spPr>
          <a:xfrm>
            <a:off x="8444753" y="1306607"/>
            <a:ext cx="3247463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latin typeface="Arial"/>
                <a:cs typeface="Arial"/>
              </a:rPr>
              <a:t>1. What is in a vaccine?</a:t>
            </a:r>
            <a:endParaRPr lang="en-GB" dirty="0">
              <a:cs typeface="Arial"/>
            </a:endParaRPr>
          </a:p>
          <a:p>
            <a:r>
              <a:rPr lang="en-GB">
                <a:latin typeface="Arial"/>
                <a:cs typeface="Arial"/>
              </a:rPr>
              <a:t>2. How does a vaccine work?</a:t>
            </a:r>
          </a:p>
          <a:p>
            <a:r>
              <a:rPr lang="en-GB">
                <a:latin typeface="Arial"/>
                <a:cs typeface="Arial"/>
              </a:rPr>
              <a:t>3. Why is it good?</a:t>
            </a:r>
            <a:endParaRPr lang="en-GB" dirty="0">
              <a:cs typeface="Arial"/>
            </a:endParaRPr>
          </a:p>
          <a:p>
            <a:r>
              <a:rPr lang="en-GB">
                <a:latin typeface="Arial"/>
                <a:cs typeface="Arial"/>
              </a:rPr>
              <a:t>4. How are vaccines administered?</a:t>
            </a:r>
            <a:endParaRPr lang="en-GB" dirty="0">
              <a:cs typeface="Arial"/>
            </a:endParaRPr>
          </a:p>
          <a:p>
            <a:r>
              <a:rPr lang="en-GB">
                <a:latin typeface="Arial"/>
                <a:cs typeface="Arial"/>
              </a:rPr>
              <a:t>5. Why are booster vaccines needed?</a:t>
            </a:r>
            <a:endParaRPr lang="en-GB" dirty="0">
              <a:cs typeface="Arial"/>
            </a:endParaRPr>
          </a:p>
          <a:p>
            <a:r>
              <a:rPr lang="en-GB">
                <a:latin typeface="Arial"/>
                <a:cs typeface="Arial"/>
              </a:rPr>
              <a:t>6. Does everyone need to be vaccinated?</a:t>
            </a:r>
            <a:endParaRPr lang="en-GB" dirty="0"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AF2450-EC71-4C82-8EE2-8EAC26007282}"/>
              </a:ext>
            </a:extLst>
          </p:cNvPr>
          <p:cNvSpPr txBox="1"/>
          <p:nvPr/>
        </p:nvSpPr>
        <p:spPr>
          <a:xfrm>
            <a:off x="8632451" y="4396628"/>
            <a:ext cx="2743199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As a team produce a flow diagram on the </a:t>
            </a:r>
            <a:r>
              <a:rPr lang="en-GB">
                <a:latin typeface="Arial"/>
                <a:cs typeface="Arial"/>
              </a:rPr>
              <a:t>board to show the stages of producing immunity via vaccination</a:t>
            </a:r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64B81-1BF2-4360-B9FE-2F9AE5AE4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Vaccination flow diagram: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09E80-25FA-4178-A036-DEEDFBDC3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>
                <a:cs typeface="Calibri"/>
              </a:rPr>
              <a:t>1. Dead or attenuated pathogen introduced</a:t>
            </a:r>
          </a:p>
          <a:p>
            <a:pPr marL="0" indent="0">
              <a:buNone/>
            </a:pPr>
            <a:r>
              <a:rPr lang="en-GB">
                <a:cs typeface="Calibri"/>
              </a:rPr>
              <a:t>2. Non-self antigens recognised by B cells.</a:t>
            </a:r>
            <a:endParaRPr lang="en-GB" dirty="0">
              <a:cs typeface="Calibri"/>
            </a:endParaRPr>
          </a:p>
          <a:p>
            <a:pPr marL="0" indent="0">
              <a:buNone/>
            </a:pPr>
            <a:r>
              <a:rPr lang="en-GB">
                <a:cs typeface="Calibri"/>
              </a:rPr>
              <a:t>3. Primary response initiated.</a:t>
            </a:r>
            <a:endParaRPr lang="en-GB" dirty="0">
              <a:cs typeface="Calibri"/>
            </a:endParaRPr>
          </a:p>
          <a:p>
            <a:pPr marL="0" indent="0">
              <a:buNone/>
            </a:pPr>
            <a:r>
              <a:rPr lang="en-GB">
                <a:cs typeface="Calibri"/>
              </a:rPr>
              <a:t>4. B memory cells created.</a:t>
            </a:r>
          </a:p>
          <a:p>
            <a:pPr marL="0" indent="0">
              <a:buNone/>
            </a:pPr>
            <a:r>
              <a:rPr lang="en-GB">
                <a:cs typeface="Calibri"/>
              </a:rPr>
              <a:t>5. If pathogen is encountered in the future secondary response will be initiated immediately.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2124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2A7E1125-8ABB-447F-811C-55CD96292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965" y="-228787"/>
            <a:ext cx="10515600" cy="1325563"/>
          </a:xfrm>
        </p:spPr>
        <p:txBody>
          <a:bodyPr/>
          <a:lstStyle/>
          <a:p>
            <a:pPr eaLnBrk="1" hangingPunct="1"/>
            <a:r>
              <a:rPr lang="en-GB" altLang="en-US" sz="3200"/>
              <a:t>The problems with vaccines: </a:t>
            </a:r>
            <a:r>
              <a:rPr lang="en-GB" altLang="en-US" sz="2800"/>
              <a:t>Antigenic Drift vs Antigenic Shift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37D8BB27-58C6-421B-94DD-1FB4B837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141" y="1130860"/>
            <a:ext cx="11692217" cy="43513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altLang="en-US" dirty="0"/>
              <a:t>Because (retro) viruses </a:t>
            </a:r>
            <a:r>
              <a:rPr lang="en-GB" altLang="en-US" err="1"/>
              <a:t>eg.</a:t>
            </a:r>
            <a:r>
              <a:rPr lang="en-GB" altLang="en-US"/>
              <a:t> HIV and Influenza  have RNA not DNA, they mutate </a:t>
            </a:r>
            <a:r>
              <a:rPr lang="en-GB" altLang="en-US" dirty="0"/>
              <a:t>more often, causing their surface antigens to change shape.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u="sng" dirty="0"/>
              <a:t>Drift</a:t>
            </a:r>
            <a:r>
              <a:rPr lang="en-GB" altLang="en-US" dirty="0"/>
              <a:t> – antigens change slowly and only slightly</a:t>
            </a:r>
            <a:endParaRPr lang="en-GB" altLang="en-US" dirty="0">
              <a:cs typeface="Calibri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/>
          </a:p>
          <a:p>
            <a:pPr marL="0" indent="0" eaLnBrk="1" hangingPunct="1">
              <a:buNone/>
            </a:pPr>
            <a:r>
              <a:rPr lang="en-GB" altLang="en-US" u="sng" dirty="0"/>
              <a:t>Shift</a:t>
            </a:r>
            <a:r>
              <a:rPr lang="en-GB" altLang="en-US"/>
              <a:t> – antigens change completely and suddenly = chaos, e.g. swine flu, bird flu</a:t>
            </a:r>
            <a:endParaRPr lang="en-GB" altLang="en-US" dirty="0">
              <a:cs typeface="Calibri"/>
            </a:endParaRPr>
          </a:p>
          <a:p>
            <a:pPr marL="0" indent="0">
              <a:buNone/>
            </a:pPr>
            <a:endParaRPr lang="en-GB" alt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u="sng" dirty="0">
                <a:ea typeface="+mn-lt"/>
                <a:cs typeface="+mn-lt"/>
              </a:rPr>
              <a:t>Cross-breeding</a:t>
            </a:r>
            <a:r>
              <a:rPr lang="en-GB" dirty="0">
                <a:ea typeface="+mn-lt"/>
                <a:cs typeface="+mn-lt"/>
              </a:rPr>
              <a:t> - different strains of viruses invade same cell which aids the formation of </a:t>
            </a:r>
            <a:r>
              <a:rPr lang="en-GB" u="sng" dirty="0">
                <a:ea typeface="+mn-lt"/>
                <a:cs typeface="+mn-lt"/>
              </a:rPr>
              <a:t>new viruses </a:t>
            </a:r>
            <a:r>
              <a:rPr lang="en-GB" dirty="0">
                <a:ea typeface="+mn-lt"/>
                <a:cs typeface="+mn-lt"/>
              </a:rPr>
              <a:t>with antigens from different strains </a:t>
            </a:r>
            <a:endParaRPr lang="en-GB" dirty="0"/>
          </a:p>
        </p:txBody>
      </p:sp>
      <p:sp>
        <p:nvSpPr>
          <p:cNvPr id="5124" name="TextBox 1">
            <a:extLst>
              <a:ext uri="{FF2B5EF4-FFF2-40B4-BE49-F238E27FC236}">
                <a16:creationId xmlns:a16="http://schemas.microsoft.com/office/drawing/2014/main" id="{8EE28AD9-1DBD-4E6D-BA10-62799EBD7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09" y="5687732"/>
            <a:ext cx="5591175" cy="830263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en-US" sz="2400">
                <a:latin typeface="Arial"/>
                <a:cs typeface="Arial"/>
              </a:rPr>
              <a:t>CH: name a virus that only experiences </a:t>
            </a:r>
            <a:r>
              <a:rPr lang="en-GB" altLang="en-US" sz="2400" dirty="0">
                <a:latin typeface="Arial"/>
                <a:cs typeface="Arial"/>
              </a:rPr>
              <a:t>antigenic drift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0AA0A5-809F-4642-A013-DC0BFAF4320F}"/>
              </a:ext>
            </a:extLst>
          </p:cNvPr>
          <p:cNvSpPr txBox="1"/>
          <p:nvPr/>
        </p:nvSpPr>
        <p:spPr>
          <a:xfrm>
            <a:off x="6405284" y="5553634"/>
            <a:ext cx="5583888" cy="12003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Influenza B mutates frequently but only gradually. Type A viruses that undergo shift can cause pandemics. There has only been 4 flu pandemics in the last 100 years.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70F7A870-6944-436F-B183-67542328F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4113" y="0"/>
            <a:ext cx="7313612" cy="1143000"/>
          </a:xfrm>
        </p:spPr>
        <p:txBody>
          <a:bodyPr/>
          <a:lstStyle/>
          <a:p>
            <a:pPr eaLnBrk="1" hangingPunct="1"/>
            <a:r>
              <a:rPr lang="en-GB" altLang="en-US"/>
              <a:t>Exam question</a:t>
            </a:r>
          </a:p>
        </p:txBody>
      </p:sp>
      <p:pic>
        <p:nvPicPr>
          <p:cNvPr id="13315" name="Picture 3">
            <a:extLst>
              <a:ext uri="{FF2B5EF4-FFF2-40B4-BE49-F238E27FC236}">
                <a16:creationId xmlns:a16="http://schemas.microsoft.com/office/drawing/2014/main" id="{50076DA3-9A12-4040-936E-2191A4D9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6"/>
          <a:stretch>
            <a:fillRect/>
          </a:stretch>
        </p:blipFill>
        <p:spPr bwMode="auto">
          <a:xfrm>
            <a:off x="2424113" y="1268413"/>
            <a:ext cx="6264275" cy="269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Content Placeholder 4">
            <a:extLst>
              <a:ext uri="{FF2B5EF4-FFF2-40B4-BE49-F238E27FC236}">
                <a16:creationId xmlns:a16="http://schemas.microsoft.com/office/drawing/2014/main" id="{F1AA6C10-9043-4E45-ADD7-1F7179BF18E8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47"/>
          <a:stretch>
            <a:fillRect/>
          </a:stretch>
        </p:blipFill>
        <p:spPr>
          <a:xfrm>
            <a:off x="2711450" y="4292600"/>
            <a:ext cx="6480175" cy="19050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CB2E722-16DA-4266-8BD6-1813AF328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Self mark it.</a:t>
            </a:r>
          </a:p>
        </p:txBody>
      </p:sp>
      <p:pic>
        <p:nvPicPr>
          <p:cNvPr id="14339" name="Content Placeholder 3">
            <a:extLst>
              <a:ext uri="{FF2B5EF4-FFF2-40B4-BE49-F238E27FC236}">
                <a16:creationId xmlns:a16="http://schemas.microsoft.com/office/drawing/2014/main" id="{8C95A40A-6913-4649-95E2-A8AF530EC0FC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79"/>
          <a:stretch>
            <a:fillRect/>
          </a:stretch>
        </p:blipFill>
        <p:spPr>
          <a:xfrm>
            <a:off x="2855913" y="1989138"/>
            <a:ext cx="7812087" cy="1944687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9123C0A-6139-4D90-8378-8F7A4CA12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D22AF574-5C0F-4286-89F0-F3FE85C43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Explain why the production of antibodies is faster when the same antigen enters the body on a second occasion. (4)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8A77B-F0D1-4777-97CD-AC40A6452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863" y="1246188"/>
            <a:ext cx="8761412" cy="708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800" b="1" dirty="0"/>
              <a:t>Explain why the production of antibodies is faster when the same antigen enters the body on a second occasion. (4)</a:t>
            </a:r>
            <a:br>
              <a:rPr lang="en-GB" b="1" dirty="0"/>
            </a:br>
            <a:endParaRPr lang="en-GB" dirty="0"/>
          </a:p>
        </p:txBody>
      </p:sp>
      <p:pic>
        <p:nvPicPr>
          <p:cNvPr id="16387" name="Picture 6">
            <a:extLst>
              <a:ext uri="{FF2B5EF4-FFF2-40B4-BE49-F238E27FC236}">
                <a16:creationId xmlns:a16="http://schemas.microsoft.com/office/drawing/2014/main" id="{20F98218-2A75-4100-BC59-77ED176C1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2790825"/>
            <a:ext cx="10709275" cy="343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99" y="725805"/>
            <a:ext cx="5313522" cy="312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3" name="Text Box 38"/>
          <p:cNvSpPr txBox="1">
            <a:spLocks noChangeArrowheads="1"/>
          </p:cNvSpPr>
          <p:nvPr/>
        </p:nvSpPr>
        <p:spPr bwMode="auto">
          <a:xfrm>
            <a:off x="1067209" y="3831907"/>
            <a:ext cx="5650201" cy="36933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State what each person was injected with and explain why</a:t>
            </a: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044349" y="4289108"/>
            <a:ext cx="8606790" cy="75713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160">
                <a:latin typeface="Calibri" panose="020F0502020204030204" pitchFamily="34" charset="0"/>
              </a:rPr>
              <a:t>Patient </a:t>
            </a:r>
            <a:r>
              <a:rPr lang="en-GB" altLang="en-US" sz="2160" b="1">
                <a:latin typeface="Calibri" panose="020F0502020204030204" pitchFamily="34" charset="0"/>
              </a:rPr>
              <a:t>G </a:t>
            </a:r>
            <a:r>
              <a:rPr lang="en-GB" altLang="en-US" sz="2160">
                <a:latin typeface="Calibri" panose="020F0502020204030204" pitchFamily="34" charset="0"/>
              </a:rPr>
              <a:t>must have been injected with </a:t>
            </a:r>
            <a:r>
              <a:rPr lang="en-GB" altLang="en-US" sz="2160" b="1">
                <a:latin typeface="Calibri" panose="020F0502020204030204" pitchFamily="34" charset="0"/>
              </a:rPr>
              <a:t>antibodies</a:t>
            </a:r>
            <a:r>
              <a:rPr lang="en-GB" altLang="en-US" sz="2160">
                <a:latin typeface="Calibri" panose="020F0502020204030204" pitchFamily="34" charset="0"/>
              </a:rPr>
              <a:t>, because the antibody concentration is highest at the time of injection and then slowly decreases</a:t>
            </a:r>
            <a:endParaRPr lang="en-US" altLang="en-US" sz="2160">
              <a:latin typeface="Calibri" panose="020F0502020204030204" pitchFamily="34" charset="0"/>
            </a:endParaRP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1067209" y="5113497"/>
            <a:ext cx="8619649" cy="1421928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160">
                <a:latin typeface="Calibri" panose="020F0502020204030204" pitchFamily="34" charset="0"/>
              </a:rPr>
              <a:t>Patient </a:t>
            </a:r>
            <a:r>
              <a:rPr lang="en-GB" altLang="en-US" sz="2160" b="1">
                <a:latin typeface="Calibri" panose="020F0502020204030204" pitchFamily="34" charset="0"/>
              </a:rPr>
              <a:t>H</a:t>
            </a:r>
            <a:r>
              <a:rPr lang="en-GB" altLang="en-US" sz="2160">
                <a:latin typeface="Calibri" panose="020F0502020204030204" pitchFamily="34" charset="0"/>
              </a:rPr>
              <a:t> must have been injected with </a:t>
            </a:r>
            <a:r>
              <a:rPr lang="en-GB" altLang="en-US" sz="2160" b="1">
                <a:latin typeface="Calibri" panose="020F0502020204030204" pitchFamily="34" charset="0"/>
              </a:rPr>
              <a:t>antigens</a:t>
            </a:r>
            <a:r>
              <a:rPr lang="en-GB" altLang="en-US" sz="2160">
                <a:latin typeface="Calibri" panose="020F0502020204030204" pitchFamily="34" charset="0"/>
              </a:rPr>
              <a:t>, because there was a delay of several  days, during which the processes of </a:t>
            </a:r>
            <a:r>
              <a:rPr lang="en-GB" altLang="en-US" sz="2160" u="sng">
                <a:latin typeface="Calibri" panose="020F0502020204030204" pitchFamily="34" charset="0"/>
              </a:rPr>
              <a:t>antigen presentation</a:t>
            </a:r>
            <a:r>
              <a:rPr lang="en-GB" altLang="en-US" sz="2160">
                <a:latin typeface="Calibri" panose="020F0502020204030204" pitchFamily="34" charset="0"/>
              </a:rPr>
              <a:t>, </a:t>
            </a:r>
            <a:r>
              <a:rPr lang="en-GB" altLang="en-US" sz="2160" u="sng">
                <a:latin typeface="Calibri" panose="020F0502020204030204" pitchFamily="34" charset="0"/>
              </a:rPr>
              <a:t>clonal selection</a:t>
            </a:r>
            <a:r>
              <a:rPr lang="en-GB" altLang="en-US" sz="2160">
                <a:latin typeface="Calibri" panose="020F0502020204030204" pitchFamily="34" charset="0"/>
              </a:rPr>
              <a:t> and </a:t>
            </a:r>
            <a:r>
              <a:rPr lang="en-GB" altLang="en-US" sz="2160" u="sng">
                <a:latin typeface="Calibri" panose="020F0502020204030204" pitchFamily="34" charset="0"/>
              </a:rPr>
              <a:t>clonal expansion</a:t>
            </a:r>
            <a:r>
              <a:rPr lang="en-GB" altLang="en-US" sz="2160">
                <a:latin typeface="Calibri" panose="020F0502020204030204" pitchFamily="34" charset="0"/>
              </a:rPr>
              <a:t> occurred before antibodies were secreted and began to increase in concentration. </a:t>
            </a:r>
            <a:endParaRPr lang="en-US" altLang="en-US" sz="2160">
              <a:latin typeface="Calibri" panose="020F0502020204030204" pitchFamily="34" charset="0"/>
            </a:endParaRPr>
          </a:p>
        </p:txBody>
      </p:sp>
      <p:sp>
        <p:nvSpPr>
          <p:cNvPr id="5126" name="Text Box 11"/>
          <p:cNvSpPr txBox="1">
            <a:spLocks noChangeArrowheads="1"/>
          </p:cNvSpPr>
          <p:nvPr/>
        </p:nvSpPr>
        <p:spPr bwMode="auto">
          <a:xfrm>
            <a:off x="5799229" y="252890"/>
            <a:ext cx="3887629" cy="1200329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graph shows the concentration of antibodies following 2 different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types of vaccination.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Both patients were injected on day 0.</a:t>
            </a: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5128" name="TextBox 2"/>
          <p:cNvSpPr txBox="1">
            <a:spLocks noChangeArrowheads="1"/>
          </p:cNvSpPr>
          <p:nvPr/>
        </p:nvSpPr>
        <p:spPr bwMode="auto">
          <a:xfrm>
            <a:off x="2687411" y="941547"/>
            <a:ext cx="360996" cy="424732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160" b="1">
                <a:latin typeface="Calibri" panose="020F0502020204030204" pitchFamily="34" charset="0"/>
              </a:rPr>
              <a:t>G</a:t>
            </a:r>
          </a:p>
        </p:txBody>
      </p:sp>
      <p:sp>
        <p:nvSpPr>
          <p:cNvPr id="5129" name="TextBox 8"/>
          <p:cNvSpPr txBox="1">
            <a:spLocks noChangeArrowheads="1"/>
          </p:cNvSpPr>
          <p:nvPr/>
        </p:nvSpPr>
        <p:spPr bwMode="auto">
          <a:xfrm>
            <a:off x="5056278" y="848677"/>
            <a:ext cx="359394" cy="42473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160" b="1">
                <a:latin typeface="Calibri" panose="020F0502020204030204" pitchFamily="34" charset="0"/>
              </a:rPr>
              <a:t>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0371" y="0"/>
            <a:ext cx="3929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Challenge Question!</a:t>
            </a:r>
          </a:p>
        </p:txBody>
      </p:sp>
    </p:spTree>
    <p:extLst>
      <p:ext uri="{BB962C8B-B14F-4D97-AF65-F5344CB8AC3E}">
        <p14:creationId xmlns:p14="http://schemas.microsoft.com/office/powerpoint/2010/main" val="10884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1" grpId="0" animBg="1"/>
      <p:bldP spid="82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361AAE71-0028-4C1E-AF6A-D5DEA8D10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41437"/>
          </a:xfrm>
        </p:spPr>
        <p:txBody>
          <a:bodyPr/>
          <a:lstStyle/>
          <a:p>
            <a:pPr eaLnBrk="1" hangingPunct="1"/>
            <a:r>
              <a:rPr lang="en-GB" altLang="en-US"/>
              <a:t>Developing immunity</a:t>
            </a:r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681BD721-B08A-4816-9DC0-7721A2FC0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0838" y="3308350"/>
            <a:ext cx="9144000" cy="1655763"/>
          </a:xfrm>
        </p:spPr>
        <p:txBody>
          <a:bodyPr/>
          <a:lstStyle/>
          <a:p>
            <a:pPr eaLnBrk="1" hangingPunct="1"/>
            <a:r>
              <a:rPr lang="en-GB" altLang="en-US" sz="3200" dirty="0">
                <a:latin typeface="ArialMT"/>
              </a:rPr>
              <a:t> Understand how individuals may develop</a:t>
            </a:r>
          </a:p>
          <a:p>
            <a:pPr eaLnBrk="1" hangingPunct="1"/>
            <a:r>
              <a:rPr lang="en-GB" altLang="en-US" sz="3200" dirty="0">
                <a:latin typeface="ArialMT"/>
              </a:rPr>
              <a:t>immunity (natural, artificial, active, passive).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283D62E-DCDD-4E45-8B57-2D03C62F1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0"/>
            <a:ext cx="10515600" cy="1325563"/>
          </a:xfrm>
        </p:spPr>
        <p:txBody>
          <a:bodyPr/>
          <a:lstStyle/>
          <a:p>
            <a:pPr eaLnBrk="1" hangingPunct="1"/>
            <a:r>
              <a:rPr lang="en-GB" altLang="en-US"/>
              <a:t>Types of immunity: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C60CEE73-7F47-4BA6-818F-786F6A516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0" y="1089025"/>
            <a:ext cx="11480800" cy="4351338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Natural – active, passive</a:t>
            </a:r>
          </a:p>
          <a:p>
            <a:pPr eaLnBrk="1" hangingPunct="1">
              <a:defRPr/>
            </a:pPr>
            <a:r>
              <a:rPr lang="en-GB" altLang="en-US" dirty="0"/>
              <a:t>Artificial – active, passive</a:t>
            </a:r>
          </a:p>
          <a:p>
            <a:pPr eaLnBrk="1" hangingPunct="1">
              <a:defRPr/>
            </a:pPr>
            <a:r>
              <a:rPr lang="en-GB" altLang="en-US" dirty="0"/>
              <a:t>Use 4 pieces of paper. Rotate around and write down your ideas as to what each type is and how it could be obtained.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GB" altLang="en-US" dirty="0"/>
              <a:t>Include:</a:t>
            </a:r>
          </a:p>
          <a:p>
            <a:pPr>
              <a:defRPr/>
            </a:pPr>
            <a:r>
              <a:rPr lang="en-GB" dirty="0"/>
              <a:t>​</a:t>
            </a:r>
            <a:r>
              <a:rPr lang="en-GB" i="1" dirty="0">
                <a:solidFill>
                  <a:srgbClr val="FF0000"/>
                </a:solidFill>
              </a:rPr>
              <a:t>Description of the 4 types of immunity </a:t>
            </a:r>
          </a:p>
          <a:p>
            <a:pPr>
              <a:defRPr/>
            </a:pPr>
            <a:r>
              <a:rPr lang="en-GB" i="1" dirty="0">
                <a:solidFill>
                  <a:srgbClr val="FF0000"/>
                </a:solidFill>
              </a:rPr>
              <a:t>What they are</a:t>
            </a:r>
          </a:p>
          <a:p>
            <a:pPr>
              <a:defRPr/>
            </a:pPr>
            <a:r>
              <a:rPr lang="en-GB" i="1" dirty="0">
                <a:solidFill>
                  <a:srgbClr val="FF0000"/>
                </a:solidFill>
              </a:rPr>
              <a:t>How they are acquired</a:t>
            </a:r>
          </a:p>
          <a:p>
            <a:pPr>
              <a:defRPr/>
            </a:pPr>
            <a:r>
              <a:rPr lang="en-GB" i="1" dirty="0">
                <a:solidFill>
                  <a:srgbClr val="FF0000"/>
                </a:solidFill>
              </a:rPr>
              <a:t>If they involve an immune response</a:t>
            </a:r>
            <a:endParaRPr lang="en-GB" i="1" dirty="0">
              <a:solidFill>
                <a:srgbClr val="FF0000"/>
              </a:solidFill>
              <a:cs typeface="Calibri"/>
            </a:endParaRPr>
          </a:p>
          <a:p>
            <a:pPr>
              <a:defRPr/>
            </a:pPr>
            <a:r>
              <a:rPr lang="en-GB" i="1" dirty="0">
                <a:solidFill>
                  <a:srgbClr val="FF0000"/>
                </a:solidFill>
              </a:rPr>
              <a:t>If they involve memory cells </a:t>
            </a:r>
          </a:p>
          <a:p>
            <a:pPr>
              <a:defRPr/>
            </a:pPr>
            <a:r>
              <a:rPr lang="en-GB" i="1" dirty="0">
                <a:solidFill>
                  <a:srgbClr val="FF0000"/>
                </a:solidFill>
              </a:rPr>
              <a:t>Whether they are short term or long term.</a:t>
            </a:r>
          </a:p>
          <a:p>
            <a:pPr eaLnBrk="1" hangingPunct="1">
              <a:defRPr/>
            </a:pPr>
            <a:endParaRPr lang="en-GB" altLang="en-US" dirty="0"/>
          </a:p>
        </p:txBody>
      </p:sp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9707501C-F920-E0C5-1BEC-0A3B3FAB4A6D}"/>
              </a:ext>
            </a:extLst>
          </p:cNvPr>
          <p:cNvSpPr/>
          <p:nvPr/>
        </p:nvSpPr>
        <p:spPr>
          <a:xfrm>
            <a:off x="7162800" y="3265910"/>
            <a:ext cx="3626660" cy="279590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cs typeface="Calibri"/>
              </a:rPr>
              <a:t>Complete the card sort on your worksheet to match the type of immunity with the picture and correct description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3" name="Group 33">
            <a:extLst>
              <a:ext uri="{FF2B5EF4-FFF2-40B4-BE49-F238E27FC236}">
                <a16:creationId xmlns:a16="http://schemas.microsoft.com/office/drawing/2014/main" id="{D2543E4A-BA1C-4B1F-9C19-04F85152D0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967247"/>
              </p:ext>
            </p:extLst>
          </p:nvPr>
        </p:nvGraphicFramePr>
        <p:xfrm>
          <a:off x="469900" y="1714500"/>
          <a:ext cx="8229600" cy="4876393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47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Type of immunity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Explanation and or example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7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Natural passive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badi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Antibodies passed to the foetus across the placenta or to a baby through breast feeding</a:t>
                      </a:r>
                      <a:r>
                        <a:rPr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. No immune response. Short term</a:t>
                      </a:r>
                      <a:endParaRPr kumimoji="0" lang="en-US" altLang="en-US" sz="1800" b="0" i="0" u="none" strike="noStrike" cap="none" normalizeH="0" baseline="0" dirty="0" err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badi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8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Natural active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badi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Stimulation of specific immune response</a:t>
                      </a:r>
                      <a:r>
                        <a:rPr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 by infection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 to create memory cells.</a:t>
                      </a:r>
                      <a:r>
                        <a:rPr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 Long term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badi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4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Artificial passive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badi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Injection of </a:t>
                      </a:r>
                      <a:r>
                        <a:rPr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specific antibodies. Pathogen destroyed, no immune response, short term.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badi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7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Artificial active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badi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Injection of dead or </a:t>
                      </a:r>
                      <a:r>
                        <a:rPr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attenuated 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pathogens to activate the primary specific response.</a:t>
                      </a:r>
                      <a:r>
                        <a:rPr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badi"/>
                        </a:rPr>
                        <a:t> Antibodies and memory cells created. Long lasting.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badi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190" name="Rectangle 1">
            <a:extLst>
              <a:ext uri="{FF2B5EF4-FFF2-40B4-BE49-F238E27FC236}">
                <a16:creationId xmlns:a16="http://schemas.microsoft.com/office/drawing/2014/main" id="{BC656A45-3938-49F6-A1D0-EEE900B98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01638"/>
            <a:ext cx="9982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GB" altLang="en-US" sz="2400">
              <a:latin typeface="Arial"/>
              <a:cs typeface="Arial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/>
                <a:cs typeface="Arial"/>
              </a:rPr>
              <a:t>Complete the table</a:t>
            </a:r>
          </a:p>
        </p:txBody>
      </p:sp>
      <p:sp>
        <p:nvSpPr>
          <p:cNvPr id="7191" name="TextBox 3">
            <a:extLst>
              <a:ext uri="{FF2B5EF4-FFF2-40B4-BE49-F238E27FC236}">
                <a16:creationId xmlns:a16="http://schemas.microsoft.com/office/drawing/2014/main" id="{5681F9AC-8025-42A7-8A6F-FD3E77E2F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1000" y="1485900"/>
            <a:ext cx="2451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Explanation must include: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7192" name="Rectangle 4">
            <a:extLst>
              <a:ext uri="{FF2B5EF4-FFF2-40B4-BE49-F238E27FC236}">
                <a16:creationId xmlns:a16="http://schemas.microsoft.com/office/drawing/2014/main" id="{B0C7722F-28EF-48B5-B74E-FCB85959C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2400" y="2409825"/>
            <a:ext cx="31496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FF0000"/>
                </a:solidFill>
                <a:latin typeface="Arial"/>
                <a:cs typeface="Arial"/>
              </a:rPr>
              <a:t>What they are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FF0000"/>
                </a:solidFill>
                <a:latin typeface="Arial"/>
                <a:cs typeface="Arial"/>
              </a:rPr>
              <a:t>How they are acquired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FF0000"/>
                </a:solidFill>
                <a:latin typeface="Arial"/>
                <a:cs typeface="Arial"/>
              </a:rPr>
              <a:t>If they involve an immune response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en-US" sz="2400" i="1" dirty="0">
                <a:solidFill>
                  <a:srgbClr val="FF0000"/>
                </a:solidFill>
                <a:latin typeface="Arial"/>
                <a:cs typeface="Arial"/>
              </a:rPr>
              <a:t>If they involve memory cells </a:t>
            </a:r>
            <a:endParaRPr lang="en-GB" altLang="en-US" sz="2400" i="1" dirty="0">
              <a:solidFill>
                <a:srgbClr val="FF0000"/>
              </a:solidFill>
              <a:latin typeface="Arial" panose="020B0604020202020204" pitchFamily="34" charset="0"/>
              <a:cs typeface="Arial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FF0000"/>
                </a:solidFill>
                <a:latin typeface="Arial"/>
                <a:cs typeface="Arial"/>
              </a:rPr>
              <a:t>Whether they are short term or long term.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BFAAAE-AD2C-44FC-8C91-5A770B635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4700" y="2668868"/>
            <a:ext cx="4060359" cy="10630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453841-5954-4660-BE44-A68D59AC6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9959" y="3830638"/>
            <a:ext cx="3809814" cy="69485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257D45-1D30-43B8-8650-D86F8C5CC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744" y="4663701"/>
            <a:ext cx="3937094" cy="79412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F90591-837F-4EB6-88A4-63F738A75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9523" y="5551581"/>
            <a:ext cx="4021138" cy="9413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67118" y="392207"/>
            <a:ext cx="9144000" cy="169277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n-GB" sz="3200" dirty="0">
              <a:solidFill>
                <a:srgbClr val="C00000"/>
              </a:solidFill>
              <a:latin typeface="+mj-lt"/>
            </a:endParaRPr>
          </a:p>
          <a:p>
            <a:pPr algn="ctr"/>
            <a:endParaRPr lang="en-GB" sz="2400" dirty="0">
              <a:solidFill>
                <a:srgbClr val="C00000"/>
              </a:solidFill>
              <a:latin typeface="+mj-lt"/>
            </a:endParaRPr>
          </a:p>
          <a:p>
            <a:pPr algn="just"/>
            <a:r>
              <a:rPr lang="en-GB" sz="2400">
                <a:solidFill>
                  <a:srgbClr val="7030A0"/>
                </a:solidFill>
                <a:latin typeface="+mj-lt"/>
              </a:rPr>
              <a:t>Use your table to identify if these statements apply to active or passive immunity:</a:t>
            </a:r>
            <a:endParaRPr lang="en-GB" sz="24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64397" y="2433958"/>
            <a:ext cx="9143999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+mj-lt"/>
              </a:rPr>
              <a:t>1. Exposure to antigen.</a:t>
            </a:r>
          </a:p>
          <a:p>
            <a:r>
              <a:rPr lang="en-GB" sz="2000" dirty="0">
                <a:latin typeface="+mj-lt"/>
              </a:rPr>
              <a:t>2. Protection/immunity is short term.</a:t>
            </a:r>
          </a:p>
          <a:p>
            <a:r>
              <a:rPr lang="en-GB" sz="2000" dirty="0">
                <a:latin typeface="+mj-lt"/>
              </a:rPr>
              <a:t>3. Protection/immunity is immediate.</a:t>
            </a:r>
          </a:p>
          <a:p>
            <a:r>
              <a:rPr lang="en-GB" sz="2000" dirty="0">
                <a:latin typeface="+mj-lt"/>
              </a:rPr>
              <a:t>4. Memory cells aren’t produced.</a:t>
            </a:r>
          </a:p>
          <a:p>
            <a:r>
              <a:rPr lang="en-GB" sz="2000" dirty="0">
                <a:latin typeface="+mj-lt"/>
              </a:rPr>
              <a:t>5. Protection/immunity is long term.</a:t>
            </a:r>
          </a:p>
          <a:p>
            <a:r>
              <a:rPr lang="en-GB" sz="2000" dirty="0">
                <a:latin typeface="+mj-lt"/>
              </a:rPr>
              <a:t>6. No exposure to antigen.</a:t>
            </a:r>
          </a:p>
          <a:p>
            <a:r>
              <a:rPr lang="en-GB" sz="2000" dirty="0">
                <a:latin typeface="+mj-lt"/>
              </a:rPr>
              <a:t>7. Memory cells are produced.</a:t>
            </a:r>
          </a:p>
          <a:p>
            <a:r>
              <a:rPr lang="en-GB" sz="2000" dirty="0">
                <a:latin typeface="+mj-lt"/>
              </a:rPr>
              <a:t>8. Takes a while for protection/immunity to develop.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12898" y="2372326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solidFill>
                  <a:schemeClr val="bg2">
                    <a:lumMod val="90000"/>
                  </a:schemeClr>
                </a:solidFill>
                <a:latin typeface="+mj-lt"/>
                <a:cs typeface="Calibri"/>
              </a:rPr>
              <a:t>α</a:t>
            </a:r>
            <a:endParaRPr lang="en-GB" sz="2800" dirty="0">
              <a:solidFill>
                <a:schemeClr val="bg2">
                  <a:lumMod val="90000"/>
                </a:schemeClr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60634" y="4459065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solidFill>
                  <a:schemeClr val="bg2">
                    <a:lumMod val="90000"/>
                  </a:schemeClr>
                </a:solidFill>
                <a:latin typeface="+mj-lt"/>
                <a:cs typeface="Calibri"/>
              </a:rPr>
              <a:t>α</a:t>
            </a:r>
            <a:endParaRPr lang="en-GB" sz="2800" dirty="0">
              <a:solidFill>
                <a:schemeClr val="bg2">
                  <a:lumMod val="90000"/>
                </a:schemeClr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5487" y="4123552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solidFill>
                  <a:schemeClr val="bg2">
                    <a:lumMod val="90000"/>
                  </a:schemeClr>
                </a:solidFill>
                <a:latin typeface="+mj-lt"/>
                <a:cs typeface="Calibri"/>
              </a:rPr>
              <a:t>α</a:t>
            </a:r>
            <a:endParaRPr lang="en-GB" sz="2800" dirty="0">
              <a:solidFill>
                <a:schemeClr val="bg2">
                  <a:lumMod val="90000"/>
                </a:schemeClr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60175" y="3600766"/>
            <a:ext cx="364202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l-GR" sz="2400" dirty="0">
                <a:solidFill>
                  <a:schemeClr val="bg2">
                    <a:lumMod val="90000"/>
                  </a:schemeClr>
                </a:solidFill>
                <a:latin typeface="+mj-lt"/>
                <a:cs typeface="Calibri"/>
              </a:rPr>
              <a:t>α</a:t>
            </a:r>
            <a:endParaRPr lang="en-GB" sz="2400" dirty="0">
              <a:solidFill>
                <a:schemeClr val="bg2">
                  <a:lumMod val="90000"/>
                </a:schemeClr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0463" y="3310231"/>
            <a:ext cx="41546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l-GR" sz="2400" dirty="0">
                <a:solidFill>
                  <a:schemeClr val="accent2"/>
                </a:solidFill>
                <a:latin typeface="+mj-lt"/>
                <a:cs typeface="Calibri"/>
              </a:rPr>
              <a:t>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61028" y="2671112"/>
            <a:ext cx="356188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l-GR" sz="2400" dirty="0">
                <a:solidFill>
                  <a:schemeClr val="accent2"/>
                </a:solidFill>
                <a:latin typeface="+mj-lt"/>
                <a:cs typeface="Calibri"/>
              </a:rPr>
              <a:t>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44080" y="2967549"/>
            <a:ext cx="356188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l-GR" sz="2400" dirty="0">
                <a:solidFill>
                  <a:schemeClr val="accent2"/>
                </a:solidFill>
                <a:latin typeface="+mj-lt"/>
                <a:cs typeface="Calibri"/>
              </a:rPr>
              <a:t>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74029" y="3883522"/>
            <a:ext cx="356188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l-GR" sz="2400" dirty="0">
                <a:solidFill>
                  <a:schemeClr val="accent2"/>
                </a:solidFill>
                <a:latin typeface="+mj-lt"/>
                <a:cs typeface="Calibri"/>
              </a:rPr>
              <a:t>p</a:t>
            </a:r>
            <a:endParaRPr lang="en-GB" sz="2400" dirty="0">
              <a:solidFill>
                <a:schemeClr val="accent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2126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805" y="172571"/>
            <a:ext cx="8596668" cy="1320800"/>
          </a:xfrm>
        </p:spPr>
        <p:txBody>
          <a:bodyPr/>
          <a:lstStyle/>
          <a:p>
            <a:r>
              <a:rPr lang="en-GB">
                <a:solidFill>
                  <a:srgbClr val="7030A0"/>
                </a:solidFill>
              </a:rPr>
              <a:t>When things go wrong - what are </a:t>
            </a:r>
            <a:r>
              <a:rPr lang="en-GB" dirty="0">
                <a:solidFill>
                  <a:srgbClr val="7030A0"/>
                </a:solidFill>
              </a:rPr>
              <a:t>autoimmune diseases?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816" y="1526743"/>
            <a:ext cx="8596668" cy="388077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>
                <a:solidFill>
                  <a:srgbClr val="C00000"/>
                </a:solidFill>
              </a:rPr>
              <a:t>Where </a:t>
            </a:r>
            <a:r>
              <a:rPr lang="en-GB" b="1" dirty="0">
                <a:solidFill>
                  <a:srgbClr val="C00000"/>
                </a:solidFill>
              </a:rPr>
              <a:t>immune system</a:t>
            </a:r>
            <a:r>
              <a:rPr lang="en-GB" dirty="0">
                <a:solidFill>
                  <a:srgbClr val="C00000"/>
                </a:solidFill>
              </a:rPr>
              <a:t> attacks self antigens using </a:t>
            </a:r>
            <a:r>
              <a:rPr lang="en-GB" b="1" dirty="0">
                <a:solidFill>
                  <a:srgbClr val="C00000"/>
                </a:solidFill>
              </a:rPr>
              <a:t>antibodies and T cells.</a:t>
            </a:r>
          </a:p>
          <a:p>
            <a:r>
              <a:rPr lang="en-GB" dirty="0">
                <a:solidFill>
                  <a:srgbClr val="C00000"/>
                </a:solidFill>
              </a:rPr>
              <a:t>Auto-reactive T helper cells, T cytotoxic killer cells and B cells are involved</a:t>
            </a:r>
          </a:p>
          <a:p>
            <a:r>
              <a:rPr lang="en-GB" dirty="0">
                <a:solidFill>
                  <a:srgbClr val="C00000"/>
                </a:solidFill>
              </a:rPr>
              <a:t>E.g. Lupus, arthritis, coeliac disease, multiple sclerosis</a:t>
            </a:r>
          </a:p>
          <a:p>
            <a:r>
              <a:rPr lang="en-GB" dirty="0">
                <a:solidFill>
                  <a:srgbClr val="C00000"/>
                </a:solidFill>
              </a:rPr>
              <a:t>Causes are not well known – genetic? Environmental factors?</a:t>
            </a:r>
          </a:p>
          <a:p>
            <a:r>
              <a:rPr lang="en-GB" dirty="0">
                <a:solidFill>
                  <a:srgbClr val="C00000"/>
                </a:solidFill>
              </a:rPr>
              <a:t>T regulator cells inhibit the other lymphocytes (inhibit the body's immune response)</a:t>
            </a:r>
          </a:p>
        </p:txBody>
      </p:sp>
    </p:spTree>
    <p:extLst>
      <p:ext uri="{BB962C8B-B14F-4D97-AF65-F5344CB8AC3E}">
        <p14:creationId xmlns:p14="http://schemas.microsoft.com/office/powerpoint/2010/main" val="128124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Autoimmune diseases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Lupus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Rheumatoid arthritis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2708920"/>
            <a:ext cx="302433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4" y="2564904"/>
            <a:ext cx="374441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2526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D5914-2D54-4604-BBD0-949BD960A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1482725"/>
            <a:ext cx="10515600" cy="13255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/>
              <a:t>Why do you not get sick (or less likely to) the second time you are exposed to a particular pathogen?</a:t>
            </a:r>
            <a:br>
              <a:rPr lang="en-GB" dirty="0"/>
            </a:br>
            <a:r>
              <a:rPr lang="en-GB" dirty="0"/>
              <a:t>What type of immunity is this?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17C8D60-C033-409C-BD30-85EE2EF05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86B5DD31-71D2-4A3B-A5ED-0F1F1FF30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4157663"/>
            <a:ext cx="10515600" cy="2562225"/>
          </a:xfrm>
        </p:spPr>
        <p:txBody>
          <a:bodyPr/>
          <a:lstStyle/>
          <a:p>
            <a:r>
              <a:rPr lang="en-GB" altLang="en-US" sz="1800" dirty="0"/>
              <a:t>Describe the graph</a:t>
            </a:r>
            <a:endParaRPr lang="en-GB" altLang="en-US" sz="1800" dirty="0">
              <a:cs typeface="Calibri"/>
            </a:endParaRPr>
          </a:p>
          <a:p>
            <a:r>
              <a:rPr lang="en-GB" altLang="en-US" sz="1800" dirty="0"/>
              <a:t>Annotate the graph</a:t>
            </a:r>
            <a:endParaRPr lang="en-GB" altLang="en-US" sz="1800" dirty="0">
              <a:cs typeface="Calibri"/>
            </a:endParaRPr>
          </a:p>
          <a:p>
            <a:r>
              <a:rPr lang="en-GB" altLang="en-US" sz="1800" dirty="0"/>
              <a:t>Write a paragraph to explain why you do not get sick when you are infected with a pathogen for the second time.</a:t>
            </a:r>
            <a:endParaRPr lang="en-GB" altLang="en-US" sz="1800" dirty="0">
              <a:cs typeface="Calibri"/>
            </a:endParaRPr>
          </a:p>
          <a:p>
            <a:r>
              <a:rPr lang="en-GB" altLang="en-US" sz="1800" dirty="0"/>
              <a:t>Describe how you can become immune through vaccination.</a:t>
            </a:r>
            <a:endParaRPr lang="en-GB" altLang="en-US" sz="1800" dirty="0">
              <a:cs typeface="Calibri"/>
            </a:endParaRPr>
          </a:p>
          <a:p>
            <a:r>
              <a:rPr lang="en-GB" altLang="en-US" sz="1800" dirty="0"/>
              <a:t>What factors influence the effectiveness of a vaccination?</a:t>
            </a:r>
            <a:endParaRPr lang="en-GB" altLang="en-US" sz="1800" dirty="0">
              <a:cs typeface="Calibri"/>
            </a:endParaRPr>
          </a:p>
          <a:p>
            <a:pPr marL="0" indent="0">
              <a:buNone/>
            </a:pPr>
            <a:r>
              <a:rPr lang="en-GB" altLang="en-US" sz="1800" dirty="0">
                <a:solidFill>
                  <a:srgbClr val="FF0000"/>
                </a:solidFill>
              </a:rPr>
              <a:t>CH - Explain what is meant by the term herd immunity and why it is so important for some individuals in the population.</a:t>
            </a:r>
            <a:endParaRPr lang="en-GB" altLang="en-US" sz="1800">
              <a:solidFill>
                <a:srgbClr val="FF0000"/>
              </a:solidFill>
              <a:cs typeface="Calibri"/>
            </a:endParaRPr>
          </a:p>
          <a:p>
            <a:endParaRPr lang="en-GB" altLang="en-US" sz="1400"/>
          </a:p>
        </p:txBody>
      </p:sp>
      <p:grpSp>
        <p:nvGrpSpPr>
          <p:cNvPr id="9220" name="Group 13">
            <a:extLst>
              <a:ext uri="{FF2B5EF4-FFF2-40B4-BE49-F238E27FC236}">
                <a16:creationId xmlns:a16="http://schemas.microsoft.com/office/drawing/2014/main" id="{50C8F385-058D-4DB6-ACA7-84AAAA545F32}"/>
              </a:ext>
            </a:extLst>
          </p:cNvPr>
          <p:cNvGrpSpPr>
            <a:grpSpLocks/>
          </p:cNvGrpSpPr>
          <p:nvPr/>
        </p:nvGrpSpPr>
        <p:grpSpPr bwMode="auto">
          <a:xfrm>
            <a:off x="636588" y="0"/>
            <a:ext cx="10717212" cy="4078288"/>
            <a:chOff x="258306" y="893189"/>
            <a:chExt cx="11933694" cy="5542604"/>
          </a:xfrm>
        </p:grpSpPr>
        <p:pic>
          <p:nvPicPr>
            <p:cNvPr id="9221" name="Picture 4">
              <a:extLst>
                <a:ext uri="{FF2B5EF4-FFF2-40B4-BE49-F238E27FC236}">
                  <a16:creationId xmlns:a16="http://schemas.microsoft.com/office/drawing/2014/main" id="{F80A7288-0787-4864-9AF9-BB00AE058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306" y="893189"/>
              <a:ext cx="11933694" cy="5283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0E89BCD-F7BD-48DB-92F6-4D111B66CE71}"/>
                </a:ext>
              </a:extLst>
            </p:cNvPr>
            <p:cNvSpPr/>
            <p:nvPr/>
          </p:nvSpPr>
          <p:spPr>
            <a:xfrm>
              <a:off x="1622965" y="1482186"/>
              <a:ext cx="3233110" cy="10399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BDBEAE6-C22B-4078-8054-B846A8BF6532}"/>
                </a:ext>
              </a:extLst>
            </p:cNvPr>
            <p:cNvSpPr/>
            <p:nvPr/>
          </p:nvSpPr>
          <p:spPr>
            <a:xfrm>
              <a:off x="2310597" y="2619185"/>
              <a:ext cx="2923764" cy="9838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A4A2967-9EDB-4CAF-82FB-CAA6D35838DF}"/>
                </a:ext>
              </a:extLst>
            </p:cNvPr>
            <p:cNvSpPr/>
            <p:nvPr/>
          </p:nvSpPr>
          <p:spPr>
            <a:xfrm>
              <a:off x="981292" y="5451976"/>
              <a:ext cx="3259626" cy="9838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9ABDDD9-5E6F-4F7B-B3DB-0FCE9F3FFFA0}"/>
                </a:ext>
              </a:extLst>
            </p:cNvPr>
            <p:cNvSpPr/>
            <p:nvPr/>
          </p:nvSpPr>
          <p:spPr>
            <a:xfrm>
              <a:off x="5234361" y="5451976"/>
              <a:ext cx="3259626" cy="9838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8BA24A6-C24E-4E3C-A2CE-1D6C6541732F}"/>
                </a:ext>
              </a:extLst>
            </p:cNvPr>
            <p:cNvSpPr/>
            <p:nvPr/>
          </p:nvSpPr>
          <p:spPr>
            <a:xfrm>
              <a:off x="6664425" y="2998904"/>
              <a:ext cx="4056855" cy="9838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EB663B-6821-4C27-89D9-5702EB1E0832}"/>
                </a:ext>
              </a:extLst>
            </p:cNvPr>
            <p:cNvSpPr/>
            <p:nvPr/>
          </p:nvSpPr>
          <p:spPr>
            <a:xfrm>
              <a:off x="6664425" y="4170424"/>
              <a:ext cx="3259626" cy="9838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3B6757F-0B77-4B56-ACCB-31ED69CF6734}"/>
                </a:ext>
              </a:extLst>
            </p:cNvPr>
            <p:cNvSpPr/>
            <p:nvPr/>
          </p:nvSpPr>
          <p:spPr>
            <a:xfrm>
              <a:off x="8094488" y="1376468"/>
              <a:ext cx="3973774" cy="143257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CurriculumSubject xmlns="b83ea8ec-d1ce-4b1c-906d-dc0b29db2502">Biology</CurriculumSubject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72D0A7-A9A4-47DD-89C0-1BEB7E63BB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A37A13-5FCA-4897-8254-40ED4D1FA710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BBD49495-87ED-48A3-B9B6-5C8E9B1BA950}">
  <ds:schemaRefs>
    <ds:schemaRef ds:uri="http://purl.org/dc/terms/"/>
    <ds:schemaRef ds:uri="http://schemas.microsoft.com/office/2006/documentManagement/types"/>
    <ds:schemaRef ds:uri="39a9f016-2850-430d-a9d7-5d156f797ecb"/>
    <ds:schemaRef ds:uri="http://purl.org/dc/dcmitype/"/>
    <ds:schemaRef ds:uri="http://schemas.microsoft.com/office/infopath/2007/PartnerControls"/>
    <ds:schemaRef ds:uri="http://purl.org/dc/elements/1.1/"/>
    <ds:schemaRef ds:uri="b83ea8ec-d1ce-4b1c-906d-dc0b29db2502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1D7089C4-3A6C-42B2-9C4A-B6AEEA9E14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1020</Words>
  <Application>Microsoft Office PowerPoint</Application>
  <PresentationFormat>Widescreen</PresentationFormat>
  <Paragraphs>121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Abadi</vt:lpstr>
      <vt:lpstr>Arial</vt:lpstr>
      <vt:lpstr>ArialMT</vt:lpstr>
      <vt:lpstr>Calibri</vt:lpstr>
      <vt:lpstr>Calibri Light</vt:lpstr>
      <vt:lpstr>gg sans</vt:lpstr>
      <vt:lpstr>Times New Roman</vt:lpstr>
      <vt:lpstr>Office Theme</vt:lpstr>
      <vt:lpstr>Influenza Virus, why does it cause us such problems?</vt:lpstr>
      <vt:lpstr>Developing immunity</vt:lpstr>
      <vt:lpstr>Types of immunity:</vt:lpstr>
      <vt:lpstr>PowerPoint Presentation</vt:lpstr>
      <vt:lpstr>PowerPoint Presentation</vt:lpstr>
      <vt:lpstr>When things go wrong - what are autoimmune diseases?</vt:lpstr>
      <vt:lpstr>Autoimmune diseases</vt:lpstr>
      <vt:lpstr>Why do you not get sick (or less likely to) the second time you are exposed to a particular pathogen? What type of immunity is this? </vt:lpstr>
      <vt:lpstr>PowerPoint Presentation</vt:lpstr>
      <vt:lpstr>PowerPoint Presentation</vt:lpstr>
      <vt:lpstr>How Do Vaccines Work?</vt:lpstr>
      <vt:lpstr>How Do Vaccines Work?</vt:lpstr>
      <vt:lpstr>Vaccination flow diagram:</vt:lpstr>
      <vt:lpstr>The problems with vaccines: Antigenic Drift vs Antigenic Shift</vt:lpstr>
      <vt:lpstr>Exam question</vt:lpstr>
      <vt:lpstr>Self mark it.</vt:lpstr>
      <vt:lpstr>PowerPoint Presentation</vt:lpstr>
      <vt:lpstr>Explain why the production of antibodies is faster when the same antigen enters the body on a second occasion. (4) </vt:lpstr>
      <vt:lpstr>PowerPoint Presentation</vt:lpstr>
    </vt:vector>
  </TitlesOfParts>
  <Company>Rickmansworth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immune response and vaccination</dc:title>
  <dc:creator>Jess Clements</dc:creator>
  <cp:lastModifiedBy>Chezka Mae Madrona</cp:lastModifiedBy>
  <cp:revision>301</cp:revision>
  <dcterms:created xsi:type="dcterms:W3CDTF">2015-12-09T11:09:11Z</dcterms:created>
  <dcterms:modified xsi:type="dcterms:W3CDTF">2025-07-23T08:55:01Z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0x0101002F4BC12256C0CA499B3F5CE8F04E9C67</vt:lpwstr>
  </property>
  <property fmtid="{D5CDD505-2E9C-101B-9397-08002B2CF9AE}" pid="3" name="f948e339c5fc46c8b2750cbbc9e73e24">
    <vt:lpwstr/>
  </property>
  <property fmtid="{D5CDD505-2E9C-101B-9397-08002B2CF9AE}" pid="4" name="Custom Tags">
    <vt:lpwstr/>
  </property>
  <property fmtid="{D5CDD505-2E9C-101B-9397-08002B2CF9AE}" pid="5" name="Curriculum Subject">
    <vt:lpwstr>Biology</vt:lpwstr>
  </property>
  <property fmtid="{D5CDD505-2E9C-101B-9397-08002B2CF9AE}" pid="6" name="i0165b589e0f485fa6237a9400464043">
    <vt:lpwstr/>
  </property>
  <property fmtid="{D5CDD505-2E9C-101B-9397-08002B2CF9AE}" pid="7" name="Key Stage">
    <vt:lpwstr/>
  </property>
  <property fmtid="{D5CDD505-2E9C-101B-9397-08002B2CF9AE}" pid="8" name="mcfa9f6af8bf42a58d866cdfd4e11fd3">
    <vt:lpwstr/>
  </property>
  <property fmtid="{D5CDD505-2E9C-101B-9397-08002B2CF9AE}" pid="9" name="Year">
    <vt:lpwstr/>
  </property>
  <property fmtid="{D5CDD505-2E9C-101B-9397-08002B2CF9AE}" pid="10" name="Lesson">
    <vt:lpwstr/>
  </property>
  <property fmtid="{D5CDD505-2E9C-101B-9397-08002B2CF9AE}" pid="11" name="c429491b856c4e30abe8407934465dee">
    <vt:lpwstr/>
  </property>
  <property fmtid="{D5CDD505-2E9C-101B-9397-08002B2CF9AE}" pid="12" name="p0200d0debe3499c8d7b4d3006013c0c">
    <vt:lpwstr/>
  </property>
  <property fmtid="{D5CDD505-2E9C-101B-9397-08002B2CF9AE}" pid="13" name="Personal Identification Data">
    <vt:lpwstr/>
  </property>
  <property fmtid="{D5CDD505-2E9C-101B-9397-08002B2CF9AE}" pid="14" name="TaxCatchAll">
    <vt:lpwstr/>
  </property>
  <property fmtid="{D5CDD505-2E9C-101B-9397-08002B2CF9AE}" pid="15" name="Week">
    <vt:lpwstr/>
  </property>
  <property fmtid="{D5CDD505-2E9C-101B-9397-08002B2CF9AE}" pid="16" name="Exam Board">
    <vt:lpwstr/>
  </property>
  <property fmtid="{D5CDD505-2E9C-101B-9397-08002B2CF9AE}" pid="17" name="Topic">
    <vt:lpwstr/>
  </property>
  <property fmtid="{D5CDD505-2E9C-101B-9397-08002B2CF9AE}" pid="18" name="Term">
    <vt:lpwstr/>
  </property>
  <property fmtid="{D5CDD505-2E9C-101B-9397-08002B2CF9AE}" pid="19" name="Staff Category">
    <vt:lpwstr/>
  </property>
  <property fmtid="{D5CDD505-2E9C-101B-9397-08002B2CF9AE}" pid="20" name="MediaServiceImageTags">
    <vt:lpwstr/>
  </property>
</Properties>
</file>