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4"/>
  </p:notesMasterIdLst>
  <p:sldIdLst>
    <p:sldId id="267" r:id="rId5"/>
    <p:sldId id="269" r:id="rId6"/>
    <p:sldId id="369" r:id="rId7"/>
    <p:sldId id="347" r:id="rId8"/>
    <p:sldId id="355" r:id="rId9"/>
    <p:sldId id="348" r:id="rId10"/>
    <p:sldId id="352" r:id="rId11"/>
    <p:sldId id="354" r:id="rId12"/>
    <p:sldId id="389" r:id="rId13"/>
    <p:sldId id="377" r:id="rId14"/>
    <p:sldId id="359" r:id="rId15"/>
    <p:sldId id="370" r:id="rId16"/>
    <p:sldId id="351" r:id="rId17"/>
    <p:sldId id="361" r:id="rId18"/>
    <p:sldId id="390" r:id="rId19"/>
    <p:sldId id="391" r:id="rId20"/>
    <p:sldId id="349" r:id="rId21"/>
    <p:sldId id="374" r:id="rId22"/>
    <p:sldId id="373" r:id="rId23"/>
    <p:sldId id="393" r:id="rId24"/>
    <p:sldId id="394" r:id="rId25"/>
    <p:sldId id="2072" r:id="rId26"/>
    <p:sldId id="2170" r:id="rId27"/>
    <p:sldId id="2278" r:id="rId28"/>
    <p:sldId id="2279" r:id="rId29"/>
    <p:sldId id="2277" r:id="rId30"/>
    <p:sldId id="2263" r:id="rId31"/>
    <p:sldId id="2276" r:id="rId32"/>
    <p:sldId id="2283" r:id="rId33"/>
    <p:sldId id="2280" r:id="rId34"/>
    <p:sldId id="2275" r:id="rId35"/>
    <p:sldId id="2284" r:id="rId36"/>
    <p:sldId id="2282" r:id="rId37"/>
    <p:sldId id="2281" r:id="rId38"/>
    <p:sldId id="2274" r:id="rId39"/>
    <p:sldId id="2273" r:id="rId40"/>
    <p:sldId id="2272" r:id="rId41"/>
    <p:sldId id="2271" r:id="rId42"/>
    <p:sldId id="2270" r:id="rId43"/>
    <p:sldId id="2269" r:id="rId44"/>
    <p:sldId id="2268" r:id="rId45"/>
    <p:sldId id="2267" r:id="rId46"/>
    <p:sldId id="2266" r:id="rId47"/>
    <p:sldId id="2264" r:id="rId48"/>
    <p:sldId id="2265" r:id="rId49"/>
    <p:sldId id="2243" r:id="rId50"/>
    <p:sldId id="2262" r:id="rId51"/>
    <p:sldId id="2261" r:id="rId52"/>
    <p:sldId id="2260" r:id="rId53"/>
    <p:sldId id="2255" r:id="rId54"/>
    <p:sldId id="2254" r:id="rId55"/>
    <p:sldId id="2247" r:id="rId56"/>
    <p:sldId id="392" r:id="rId57"/>
    <p:sldId id="395" r:id="rId58"/>
    <p:sldId id="2285" r:id="rId59"/>
    <p:sldId id="378" r:id="rId60"/>
    <p:sldId id="387" r:id="rId61"/>
    <p:sldId id="380" r:id="rId62"/>
    <p:sldId id="382" r:id="rId63"/>
    <p:sldId id="383" r:id="rId64"/>
    <p:sldId id="363" r:id="rId65"/>
    <p:sldId id="353" r:id="rId66"/>
    <p:sldId id="365" r:id="rId67"/>
    <p:sldId id="266" r:id="rId68"/>
    <p:sldId id="379" r:id="rId69"/>
    <p:sldId id="371" r:id="rId70"/>
    <p:sldId id="367" r:id="rId71"/>
    <p:sldId id="384" r:id="rId72"/>
    <p:sldId id="368" r:id="rId73"/>
    <p:sldId id="366" r:id="rId74"/>
    <p:sldId id="364" r:id="rId75"/>
    <p:sldId id="362" r:id="rId76"/>
    <p:sldId id="357" r:id="rId77"/>
    <p:sldId id="385" r:id="rId78"/>
    <p:sldId id="386" r:id="rId79"/>
    <p:sldId id="396" r:id="rId80"/>
    <p:sldId id="350" r:id="rId81"/>
    <p:sldId id="309" r:id="rId82"/>
    <p:sldId id="310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0E282-E5D5-86BC-D2B5-ACC118FB4384}" v="1" dt="2024-05-08T10:39:40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794" autoAdjust="0"/>
  </p:normalViewPr>
  <p:slideViewPr>
    <p:cSldViewPr snapToGrid="0">
      <p:cViewPr varScale="1">
        <p:scale>
          <a:sx n="80" d="100"/>
          <a:sy n="80" d="100"/>
        </p:scale>
        <p:origin x="10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microsoft.com/office/2015/10/relationships/revisionInfo" Target="revisionInfo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S::richard.ball@sthelens.london::c2c6c2dd-6ddc-437e-8cdd-d7a74390accc" providerId="AD" clId="Web-{D2E8824D-BE60-508D-B7FF-B455497C4975}"/>
    <pc:docChg chg="addSld">
      <pc:chgData name="Richard Ball" userId="S::richard.ball@sthelens.london::c2c6c2dd-6ddc-437e-8cdd-d7a74390accc" providerId="AD" clId="Web-{D2E8824D-BE60-508D-B7FF-B455497C4975}" dt="2022-01-31T07:55:16.623" v="0"/>
      <pc:docMkLst>
        <pc:docMk/>
      </pc:docMkLst>
      <pc:sldChg chg="add">
        <pc:chgData name="Richard Ball" userId="S::richard.ball@sthelens.london::c2c6c2dd-6ddc-437e-8cdd-d7a74390accc" providerId="AD" clId="Web-{D2E8824D-BE60-508D-B7FF-B455497C4975}" dt="2022-01-31T07:55:16.623" v="0"/>
        <pc:sldMkLst>
          <pc:docMk/>
          <pc:sldMk cId="1189977970" sldId="369"/>
        </pc:sldMkLst>
      </pc:sldChg>
    </pc:docChg>
  </pc:docChgLst>
  <pc:docChgLst>
    <pc:chgData name="Richard Ball" userId="c2c6c2dd-6ddc-437e-8cdd-d7a74390accc" providerId="ADAL" clId="{5DE505F8-7AB0-4630-9E77-D8C1C98E72F4}"/>
    <pc:docChg chg="undo custSel addSld delSld modSld sldOrd">
      <pc:chgData name="Richard Ball" userId="c2c6c2dd-6ddc-437e-8cdd-d7a74390accc" providerId="ADAL" clId="{5DE505F8-7AB0-4630-9E77-D8C1C98E72F4}" dt="2023-02-23T11:59:09.039" v="3548"/>
      <pc:docMkLst>
        <pc:docMk/>
      </pc:docMkLst>
      <pc:sldChg chg="addSp delSp modSp mod">
        <pc:chgData name="Richard Ball" userId="c2c6c2dd-6ddc-437e-8cdd-d7a74390accc" providerId="ADAL" clId="{5DE505F8-7AB0-4630-9E77-D8C1C98E72F4}" dt="2023-02-23T11:59:05.777" v="3379"/>
        <pc:sldMkLst>
          <pc:docMk/>
          <pc:sldMk cId="0" sldId="266"/>
        </pc:sldMkLst>
        <pc:spChg chg="add del mod replST">
          <ac:chgData name="Richard Ball" userId="c2c6c2dd-6ddc-437e-8cdd-d7a74390accc" providerId="ADAL" clId="{5DE505F8-7AB0-4630-9E77-D8C1C98E72F4}" dt="2023-02-23T11:46:35.939" v="2646"/>
          <ac:spMkLst>
            <pc:docMk/>
            <pc:sldMk cId="0" sldId="266"/>
            <ac:spMk id="2" creationId="{20F37E65-8B11-0065-E415-DDD09A61778B}"/>
          </ac:spMkLst>
        </pc:spChg>
        <pc:spChg chg="add del mod topLvl replST">
          <ac:chgData name="Richard Ball" userId="c2c6c2dd-6ddc-437e-8cdd-d7a74390accc" providerId="ADAL" clId="{5DE505F8-7AB0-4630-9E77-D8C1C98E72F4}" dt="2023-02-23T11:46:35.923" v="2642"/>
          <ac:spMkLst>
            <pc:docMk/>
            <pc:sldMk cId="0" sldId="266"/>
            <ac:spMk id="6" creationId="{003CB9F0-0C29-5C0A-850A-36FDEC070595}"/>
          </ac:spMkLst>
        </pc:spChg>
        <pc:spChg chg="mod">
          <ac:chgData name="Richard Ball" userId="c2c6c2dd-6ddc-437e-8cdd-d7a74390accc" providerId="ADAL" clId="{5DE505F8-7AB0-4630-9E77-D8C1C98E72F4}" dt="2023-02-23T09:46:09.501" v="1457" actId="13926"/>
          <ac:spMkLst>
            <pc:docMk/>
            <pc:sldMk cId="0" sldId="266"/>
            <ac:spMk id="8" creationId="{00000000-0000-0000-0000-000000000000}"/>
          </ac:spMkLst>
        </pc:spChg>
        <pc:spChg chg="add del mod topLvl replST">
          <ac:chgData name="Richard Ball" userId="c2c6c2dd-6ddc-437e-8cdd-d7a74390accc" providerId="ADAL" clId="{5DE505F8-7AB0-4630-9E77-D8C1C98E72F4}" dt="2023-02-23T11:46:35.939" v="2644"/>
          <ac:spMkLst>
            <pc:docMk/>
            <pc:sldMk cId="0" sldId="266"/>
            <ac:spMk id="9" creationId="{E988C343-77DA-3134-8777-A6AC8374CB9F}"/>
          </ac:spMkLst>
        </pc:spChg>
        <pc:spChg chg="add del mod replST">
          <ac:chgData name="Richard Ball" userId="c2c6c2dd-6ddc-437e-8cdd-d7a74390accc" providerId="ADAL" clId="{5DE505F8-7AB0-4630-9E77-D8C1C98E72F4}" dt="2023-02-23T11:46:35.923" v="2639"/>
          <ac:spMkLst>
            <pc:docMk/>
            <pc:sldMk cId="0" sldId="266"/>
            <ac:spMk id="11" creationId="{FA158B24-9FF3-EE76-D33B-19EFCA3FCD66}"/>
          </ac:spMkLst>
        </pc:spChg>
        <pc:spChg chg="add del mod replST">
          <ac:chgData name="Richard Ball" userId="c2c6c2dd-6ddc-437e-8cdd-d7a74390accc" providerId="ADAL" clId="{5DE505F8-7AB0-4630-9E77-D8C1C98E72F4}" dt="2023-02-23T11:46:39.373" v="2677"/>
          <ac:spMkLst>
            <pc:docMk/>
            <pc:sldMk cId="0" sldId="266"/>
            <ac:spMk id="12" creationId="{55AF18BC-21FB-8B75-E1DF-DDA8E7FEEC1C}"/>
          </ac:spMkLst>
        </pc:spChg>
        <pc:spChg chg="add del mod topLvl replST">
          <ac:chgData name="Richard Ball" userId="c2c6c2dd-6ddc-437e-8cdd-d7a74390accc" providerId="ADAL" clId="{5DE505F8-7AB0-4630-9E77-D8C1C98E72F4}" dt="2023-02-23T11:46:39.373" v="2673"/>
          <ac:spMkLst>
            <pc:docMk/>
            <pc:sldMk cId="0" sldId="266"/>
            <ac:spMk id="13" creationId="{10359E14-A37F-27A0-65CF-EE86F4CF350E}"/>
          </ac:spMkLst>
        </pc:spChg>
        <pc:spChg chg="add del mod topLvl replST">
          <ac:chgData name="Richard Ball" userId="c2c6c2dd-6ddc-437e-8cdd-d7a74390accc" providerId="ADAL" clId="{5DE505F8-7AB0-4630-9E77-D8C1C98E72F4}" dt="2023-02-23T11:46:39.373" v="2675"/>
          <ac:spMkLst>
            <pc:docMk/>
            <pc:sldMk cId="0" sldId="266"/>
            <ac:spMk id="14" creationId="{F004ED3C-EA95-0359-FE7A-C12E8E1E10C6}"/>
          </ac:spMkLst>
        </pc:spChg>
        <pc:spChg chg="add del mod replST">
          <ac:chgData name="Richard Ball" userId="c2c6c2dd-6ddc-437e-8cdd-d7a74390accc" providerId="ADAL" clId="{5DE505F8-7AB0-4630-9E77-D8C1C98E72F4}" dt="2023-02-23T11:46:39.373" v="2670"/>
          <ac:spMkLst>
            <pc:docMk/>
            <pc:sldMk cId="0" sldId="266"/>
            <ac:spMk id="16" creationId="{B56AF9C9-C28C-AC37-9ACD-4B6C6C7746BA}"/>
          </ac:spMkLst>
        </pc:spChg>
        <pc:spChg chg="add del mod replST">
          <ac:chgData name="Richard Ball" userId="c2c6c2dd-6ddc-437e-8cdd-d7a74390accc" providerId="ADAL" clId="{5DE505F8-7AB0-4630-9E77-D8C1C98E72F4}" dt="2023-02-23T11:57:31.619" v="2997"/>
          <ac:spMkLst>
            <pc:docMk/>
            <pc:sldMk cId="0" sldId="266"/>
            <ac:spMk id="17" creationId="{79F6A9F2-724E-08DC-71D4-781323B5D79F}"/>
          </ac:spMkLst>
        </pc:spChg>
        <pc:spChg chg="add del mod topLvl replST">
          <ac:chgData name="Richard Ball" userId="c2c6c2dd-6ddc-437e-8cdd-d7a74390accc" providerId="ADAL" clId="{5DE505F8-7AB0-4630-9E77-D8C1C98E72F4}" dt="2023-02-23T11:57:31.619" v="2993"/>
          <ac:spMkLst>
            <pc:docMk/>
            <pc:sldMk cId="0" sldId="266"/>
            <ac:spMk id="18" creationId="{40DB4FF4-4C92-90DE-E6E9-880D3AF891C8}"/>
          </ac:spMkLst>
        </pc:spChg>
        <pc:spChg chg="add del mod topLvl replST">
          <ac:chgData name="Richard Ball" userId="c2c6c2dd-6ddc-437e-8cdd-d7a74390accc" providerId="ADAL" clId="{5DE505F8-7AB0-4630-9E77-D8C1C98E72F4}" dt="2023-02-23T11:57:31.619" v="2995"/>
          <ac:spMkLst>
            <pc:docMk/>
            <pc:sldMk cId="0" sldId="266"/>
            <ac:spMk id="19" creationId="{264DC0A3-473D-C68F-B66E-0A82BB31F4D4}"/>
          </ac:spMkLst>
        </pc:spChg>
        <pc:spChg chg="add del mod replST">
          <ac:chgData name="Richard Ball" userId="c2c6c2dd-6ddc-437e-8cdd-d7a74390accc" providerId="ADAL" clId="{5DE505F8-7AB0-4630-9E77-D8C1C98E72F4}" dt="2023-02-23T11:57:31.619" v="2990"/>
          <ac:spMkLst>
            <pc:docMk/>
            <pc:sldMk cId="0" sldId="266"/>
            <ac:spMk id="21" creationId="{C685575C-973A-9722-6D33-298834261D6E}"/>
          </ac:spMkLst>
        </pc:spChg>
        <pc:spChg chg="add del mod replST">
          <ac:chgData name="Richard Ball" userId="c2c6c2dd-6ddc-437e-8cdd-d7a74390accc" providerId="ADAL" clId="{5DE505F8-7AB0-4630-9E77-D8C1C98E72F4}" dt="2023-02-23T11:59:01.182" v="3177"/>
          <ac:spMkLst>
            <pc:docMk/>
            <pc:sldMk cId="0" sldId="266"/>
            <ac:spMk id="22" creationId="{3CA860C4-E09A-CA39-2770-E58663B1543E}"/>
          </ac:spMkLst>
        </pc:spChg>
        <pc:spChg chg="add del mod topLvl replST">
          <ac:chgData name="Richard Ball" userId="c2c6c2dd-6ddc-437e-8cdd-d7a74390accc" providerId="ADAL" clId="{5DE505F8-7AB0-4630-9E77-D8C1C98E72F4}" dt="2023-02-23T11:59:01.179" v="3173"/>
          <ac:spMkLst>
            <pc:docMk/>
            <pc:sldMk cId="0" sldId="266"/>
            <ac:spMk id="23" creationId="{567855D0-4E61-B259-EAF5-5F69A32B4C3F}"/>
          </ac:spMkLst>
        </pc:spChg>
        <pc:spChg chg="add del mod topLvl replST">
          <ac:chgData name="Richard Ball" userId="c2c6c2dd-6ddc-437e-8cdd-d7a74390accc" providerId="ADAL" clId="{5DE505F8-7AB0-4630-9E77-D8C1C98E72F4}" dt="2023-02-23T11:59:01.182" v="3175"/>
          <ac:spMkLst>
            <pc:docMk/>
            <pc:sldMk cId="0" sldId="266"/>
            <ac:spMk id="24" creationId="{3BFF7440-D83E-CE0D-30FA-9628E0EDEB8E}"/>
          </ac:spMkLst>
        </pc:spChg>
        <pc:spChg chg="add del mod replST">
          <ac:chgData name="Richard Ball" userId="c2c6c2dd-6ddc-437e-8cdd-d7a74390accc" providerId="ADAL" clId="{5DE505F8-7AB0-4630-9E77-D8C1C98E72F4}" dt="2023-02-23T11:59:01.176" v="3170"/>
          <ac:spMkLst>
            <pc:docMk/>
            <pc:sldMk cId="0" sldId="266"/>
            <ac:spMk id="26" creationId="{E3234874-F5E7-EC3A-FB20-1D614FEA7492}"/>
          </ac:spMkLst>
        </pc:spChg>
        <pc:spChg chg="add del mod replST">
          <ac:chgData name="Richard Ball" userId="c2c6c2dd-6ddc-437e-8cdd-d7a74390accc" providerId="ADAL" clId="{5DE505F8-7AB0-4630-9E77-D8C1C98E72F4}" dt="2023-02-23T11:59:03.092" v="3357"/>
          <ac:spMkLst>
            <pc:docMk/>
            <pc:sldMk cId="0" sldId="266"/>
            <ac:spMk id="27" creationId="{F817B199-900A-FEA0-0BB3-48C3A286E4C8}"/>
          </ac:spMkLst>
        </pc:spChg>
        <pc:spChg chg="add del mod topLvl replST">
          <ac:chgData name="Richard Ball" userId="c2c6c2dd-6ddc-437e-8cdd-d7a74390accc" providerId="ADAL" clId="{5DE505F8-7AB0-4630-9E77-D8C1C98E72F4}" dt="2023-02-23T11:59:03.092" v="3353"/>
          <ac:spMkLst>
            <pc:docMk/>
            <pc:sldMk cId="0" sldId="266"/>
            <ac:spMk id="28" creationId="{29CF6DAA-54DF-F53A-CCF2-D50BEDF987A7}"/>
          </ac:spMkLst>
        </pc:spChg>
        <pc:spChg chg="add del mod topLvl replST">
          <ac:chgData name="Richard Ball" userId="c2c6c2dd-6ddc-437e-8cdd-d7a74390accc" providerId="ADAL" clId="{5DE505F8-7AB0-4630-9E77-D8C1C98E72F4}" dt="2023-02-23T11:59:03.092" v="3355"/>
          <ac:spMkLst>
            <pc:docMk/>
            <pc:sldMk cId="0" sldId="266"/>
            <ac:spMk id="29" creationId="{2C4F6C6C-B167-15E1-4E24-CA933772C516}"/>
          </ac:spMkLst>
        </pc:spChg>
        <pc:spChg chg="add del mod replST">
          <ac:chgData name="Richard Ball" userId="c2c6c2dd-6ddc-437e-8cdd-d7a74390accc" providerId="ADAL" clId="{5DE505F8-7AB0-4630-9E77-D8C1C98E72F4}" dt="2023-02-23T11:59:03.076" v="3350"/>
          <ac:spMkLst>
            <pc:docMk/>
            <pc:sldMk cId="0" sldId="266"/>
            <ac:spMk id="31" creationId="{2602E24D-F195-D9A1-A1FE-F9E06F3CDA3A}"/>
          </ac:spMkLst>
        </pc:spChg>
        <pc:spChg chg="add mod replST">
          <ac:chgData name="Richard Ball" userId="c2c6c2dd-6ddc-437e-8cdd-d7a74390accc" providerId="ADAL" clId="{5DE505F8-7AB0-4630-9E77-D8C1C98E72F4}" dt="2023-02-23T11:59:05.761" v="3362"/>
          <ac:spMkLst>
            <pc:docMk/>
            <pc:sldMk cId="0" sldId="266"/>
            <ac:spMk id="2048" creationId="{F3274E79-3DDE-62A1-B089-4C34BF982B26}"/>
          </ac:spMkLst>
        </pc:spChg>
        <pc:spChg chg="add mod replST">
          <ac:chgData name="Richard Ball" userId="c2c6c2dd-6ddc-437e-8cdd-d7a74390accc" providerId="ADAL" clId="{5DE505F8-7AB0-4630-9E77-D8C1C98E72F4}" dt="2023-02-23T11:59:05.761" v="3373"/>
          <ac:spMkLst>
            <pc:docMk/>
            <pc:sldMk cId="0" sldId="266"/>
            <ac:spMk id="2049" creationId="{BE9A9FE6-4AB3-8E1B-9990-272BA776A024}"/>
          </ac:spMkLst>
        </pc:spChg>
        <pc:spChg chg="add mod replST">
          <ac:chgData name="Richard Ball" userId="c2c6c2dd-6ddc-437e-8cdd-d7a74390accc" providerId="ADAL" clId="{5DE505F8-7AB0-4630-9E77-D8C1C98E72F4}" dt="2023-02-23T11:59:05.761" v="3373"/>
          <ac:spMkLst>
            <pc:docMk/>
            <pc:sldMk cId="0" sldId="266"/>
            <ac:spMk id="2051" creationId="{E2B333AB-DDF6-F40E-63DC-845B1E58D934}"/>
          </ac:spMkLst>
        </pc:spChg>
        <pc:spChg chg="add mod replST">
          <ac:chgData name="Richard Ball" userId="c2c6c2dd-6ddc-437e-8cdd-d7a74390accc" providerId="ADAL" clId="{5DE505F8-7AB0-4630-9E77-D8C1C98E72F4}" dt="2023-02-23T11:59:05.777" v="3379"/>
          <ac:spMkLst>
            <pc:docMk/>
            <pc:sldMk cId="0" sldId="266"/>
            <ac:spMk id="2053" creationId="{986E6A47-2257-326A-36DB-4373424054C9}"/>
          </ac:spMkLst>
        </pc:spChg>
        <pc:grpChg chg="add del mod">
          <ac:chgData name="Richard Ball" userId="c2c6c2dd-6ddc-437e-8cdd-d7a74390accc" providerId="ADAL" clId="{5DE505F8-7AB0-4630-9E77-D8C1C98E72F4}" dt="2023-02-23T11:46:35.923" v="2640"/>
          <ac:grpSpMkLst>
            <pc:docMk/>
            <pc:sldMk cId="0" sldId="266"/>
            <ac:grpSpMk id="10" creationId="{3295AE53-0256-5256-284E-26438BE69C96}"/>
          </ac:grpSpMkLst>
        </pc:grpChg>
        <pc:grpChg chg="add del mod">
          <ac:chgData name="Richard Ball" userId="c2c6c2dd-6ddc-437e-8cdd-d7a74390accc" providerId="ADAL" clId="{5DE505F8-7AB0-4630-9E77-D8C1C98E72F4}" dt="2023-02-23T11:46:39.373" v="2671"/>
          <ac:grpSpMkLst>
            <pc:docMk/>
            <pc:sldMk cId="0" sldId="266"/>
            <ac:grpSpMk id="15" creationId="{9DC7C548-02DA-3029-F644-D1CA96C58DE4}"/>
          </ac:grpSpMkLst>
        </pc:grpChg>
        <pc:grpChg chg="add del mod">
          <ac:chgData name="Richard Ball" userId="c2c6c2dd-6ddc-437e-8cdd-d7a74390accc" providerId="ADAL" clId="{5DE505F8-7AB0-4630-9E77-D8C1C98E72F4}" dt="2023-02-23T11:57:31.619" v="2991"/>
          <ac:grpSpMkLst>
            <pc:docMk/>
            <pc:sldMk cId="0" sldId="266"/>
            <ac:grpSpMk id="20" creationId="{D577CC5B-3C09-A1A1-2197-97D37AE5E912}"/>
          </ac:grpSpMkLst>
        </pc:grpChg>
        <pc:grpChg chg="add del mod">
          <ac:chgData name="Richard Ball" userId="c2c6c2dd-6ddc-437e-8cdd-d7a74390accc" providerId="ADAL" clId="{5DE505F8-7AB0-4630-9E77-D8C1C98E72F4}" dt="2023-02-23T11:59:01.176" v="3171"/>
          <ac:grpSpMkLst>
            <pc:docMk/>
            <pc:sldMk cId="0" sldId="266"/>
            <ac:grpSpMk id="25" creationId="{AECFACD4-230B-9F21-AF95-349014CFF21E}"/>
          </ac:grpSpMkLst>
        </pc:grpChg>
        <pc:grpChg chg="add del mod">
          <ac:chgData name="Richard Ball" userId="c2c6c2dd-6ddc-437e-8cdd-d7a74390accc" providerId="ADAL" clId="{5DE505F8-7AB0-4630-9E77-D8C1C98E72F4}" dt="2023-02-23T11:59:03.076" v="3351"/>
          <ac:grpSpMkLst>
            <pc:docMk/>
            <pc:sldMk cId="0" sldId="266"/>
            <ac:grpSpMk id="30" creationId="{1C9D62DB-ECEA-ACB7-329F-66E8DF895FF1}"/>
          </ac:grpSpMkLst>
        </pc:grpChg>
        <pc:grpChg chg="add mod">
          <ac:chgData name="Richard Ball" userId="c2c6c2dd-6ddc-437e-8cdd-d7a74390accc" providerId="ADAL" clId="{5DE505F8-7AB0-4630-9E77-D8C1C98E72F4}" dt="2023-02-23T11:59:05.761" v="3374"/>
          <ac:grpSpMkLst>
            <pc:docMk/>
            <pc:sldMk cId="0" sldId="266"/>
            <ac:grpSpMk id="2052" creationId="{BF83D70E-4E34-9B57-4251-9E1BEDAA8887}"/>
          </ac:grpSpMkLst>
        </pc:grpChg>
      </pc:sldChg>
      <pc:sldChg chg="addSp delSp modSp mod modAnim">
        <pc:chgData name="Richard Ball" userId="c2c6c2dd-6ddc-437e-8cdd-d7a74390accc" providerId="ADAL" clId="{5DE505F8-7AB0-4630-9E77-D8C1C98E72F4}" dt="2023-02-23T10:44:37.119" v="1459" actId="33639"/>
        <pc:sldMkLst>
          <pc:docMk/>
          <pc:sldMk cId="0" sldId="267"/>
        </pc:sldMkLst>
        <pc:spChg chg="add mod">
          <ac:chgData name="Richard Ball" userId="c2c6c2dd-6ddc-437e-8cdd-d7a74390accc" providerId="ADAL" clId="{5DE505F8-7AB0-4630-9E77-D8C1C98E72F4}" dt="2023-02-21T11:11:30.057" v="1404" actId="14100"/>
          <ac:spMkLst>
            <pc:docMk/>
            <pc:sldMk cId="0" sldId="267"/>
            <ac:spMk id="3" creationId="{555B36EB-50CA-3C2C-13A9-E1866E9F69BD}"/>
          </ac:spMkLst>
        </pc:spChg>
        <pc:spChg chg="mod">
          <ac:chgData name="Richard Ball" userId="c2c6c2dd-6ddc-437e-8cdd-d7a74390accc" providerId="ADAL" clId="{5DE505F8-7AB0-4630-9E77-D8C1C98E72F4}" dt="2023-02-21T11:11:21.058" v="1401" actId="313"/>
          <ac:spMkLst>
            <pc:docMk/>
            <pc:sldMk cId="0" sldId="267"/>
            <ac:spMk id="13330" creationId="{5F438D90-9100-449C-9F2B-3C7BF9DC782B}"/>
          </ac:spMkLst>
        </pc:spChg>
        <pc:spChg chg="del mod">
          <ac:chgData name="Richard Ball" userId="c2c6c2dd-6ddc-437e-8cdd-d7a74390accc" providerId="ADAL" clId="{5DE505F8-7AB0-4630-9E77-D8C1C98E72F4}" dt="2023-02-21T11:11:42.169" v="1407" actId="478"/>
          <ac:spMkLst>
            <pc:docMk/>
            <pc:sldMk cId="0" sldId="267"/>
            <ac:spMk id="13348" creationId="{6611526A-D41F-4A1A-8DCE-D9E1606E1D97}"/>
          </ac:spMkLst>
        </pc:spChg>
        <pc:spChg chg="mod">
          <ac:chgData name="Richard Ball" userId="c2c6c2dd-6ddc-437e-8cdd-d7a74390accc" providerId="ADAL" clId="{5DE505F8-7AB0-4630-9E77-D8C1C98E72F4}" dt="2023-02-21T11:11:49.712" v="1408" actId="1076"/>
          <ac:spMkLst>
            <pc:docMk/>
            <pc:sldMk cId="0" sldId="267"/>
            <ac:spMk id="13349" creationId="{66C24C2C-8E1C-40FF-8EC6-6E4650E3FAE6}"/>
          </ac:spMkLst>
        </pc:spChg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0" sldId="267"/>
            <ac:inkMk id="2" creationId="{B81C2FBC-F361-8977-C3C4-FC79C61A97EF}"/>
          </ac:inkMkLst>
        </pc:inkChg>
      </pc:sldChg>
      <pc:sldChg chg="delSp mod">
        <pc:chgData name="Richard Ball" userId="c2c6c2dd-6ddc-437e-8cdd-d7a74390accc" providerId="ADAL" clId="{5DE505F8-7AB0-4630-9E77-D8C1C98E72F4}" dt="2023-02-20T09:43:53.651" v="144" actId="33639"/>
        <pc:sldMkLst>
          <pc:docMk/>
          <pc:sldMk cId="0" sldId="269"/>
        </pc:sldMkLst>
        <pc:inkChg chg="del">
          <ac:chgData name="Richard Ball" userId="c2c6c2dd-6ddc-437e-8cdd-d7a74390accc" providerId="ADAL" clId="{5DE505F8-7AB0-4630-9E77-D8C1C98E72F4}" dt="2023-02-20T09:43:53.651" v="144" actId="33639"/>
          <ac:inkMkLst>
            <pc:docMk/>
            <pc:sldMk cId="0" sldId="269"/>
            <ac:inkMk id="2" creationId="{177C1B51-3CE3-4556-84D0-F29C87490ED8}"/>
          </ac:inkMkLst>
        </pc:inkChg>
      </pc:sldChg>
      <pc:sldChg chg="addSp delSp mod">
        <pc:chgData name="Richard Ball" userId="c2c6c2dd-6ddc-437e-8cdd-d7a74390accc" providerId="ADAL" clId="{5DE505F8-7AB0-4630-9E77-D8C1C98E72F4}" dt="2023-02-23T10:44:37.119" v="1459" actId="33639"/>
        <pc:sldMkLst>
          <pc:docMk/>
          <pc:sldMk cId="3704960776" sldId="348"/>
        </pc:sldMkLst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3704960776" sldId="348"/>
            <ac:inkMk id="2" creationId="{A21FFF59-2A36-199A-1014-061D0B546A81}"/>
          </ac:inkMkLst>
        </pc:inkChg>
      </pc:sldChg>
      <pc:sldChg chg="addSp delSp modSp mod modAnim">
        <pc:chgData name="Richard Ball" userId="c2c6c2dd-6ddc-437e-8cdd-d7a74390accc" providerId="ADAL" clId="{5DE505F8-7AB0-4630-9E77-D8C1C98E72F4}" dt="2023-02-23T10:44:37.119" v="1459" actId="33639"/>
        <pc:sldMkLst>
          <pc:docMk/>
          <pc:sldMk cId="1880649332" sldId="351"/>
        </pc:sldMkLst>
        <pc:spChg chg="add mod">
          <ac:chgData name="Richard Ball" userId="c2c6c2dd-6ddc-437e-8cdd-d7a74390accc" providerId="ADAL" clId="{5DE505F8-7AB0-4630-9E77-D8C1C98E72F4}" dt="2023-02-21T08:03:34.751" v="351" actId="1076"/>
          <ac:spMkLst>
            <pc:docMk/>
            <pc:sldMk cId="1880649332" sldId="351"/>
            <ac:spMk id="3" creationId="{26DE7C49-B782-091D-AAD4-6D5E19BDFC58}"/>
          </ac:spMkLst>
        </pc:spChg>
        <pc:spChg chg="mod">
          <ac:chgData name="Richard Ball" userId="c2c6c2dd-6ddc-437e-8cdd-d7a74390accc" providerId="ADAL" clId="{5DE505F8-7AB0-4630-9E77-D8C1C98E72F4}" dt="2023-02-21T08:03:25.286" v="342" actId="20577"/>
          <ac:spMkLst>
            <pc:docMk/>
            <pc:sldMk cId="1880649332" sldId="351"/>
            <ac:spMk id="5" creationId="{9F13903E-D02E-4D2E-A8BF-E827E9EB6B12}"/>
          </ac:spMkLst>
        </pc:spChg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1880649332" sldId="351"/>
            <ac:inkMk id="2" creationId="{8EBAC2FD-9495-72E2-594A-1680D283149E}"/>
          </ac:inkMkLst>
        </pc:inkChg>
      </pc:sldChg>
      <pc:sldChg chg="addSp delSp mod">
        <pc:chgData name="Richard Ball" userId="c2c6c2dd-6ddc-437e-8cdd-d7a74390accc" providerId="ADAL" clId="{5DE505F8-7AB0-4630-9E77-D8C1C98E72F4}" dt="2023-02-23T10:44:37.119" v="1459" actId="33639"/>
        <pc:sldMkLst>
          <pc:docMk/>
          <pc:sldMk cId="1517978827" sldId="352"/>
        </pc:sldMkLst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1517978827" sldId="352"/>
            <ac:inkMk id="6" creationId="{CC442DE7-92BE-0823-8A19-FDAD899C5DF8}"/>
          </ac:inkMkLst>
        </pc:inkChg>
      </pc:sldChg>
      <pc:sldChg chg="addSp delSp modSp mod">
        <pc:chgData name="Richard Ball" userId="c2c6c2dd-6ddc-437e-8cdd-d7a74390accc" providerId="ADAL" clId="{5DE505F8-7AB0-4630-9E77-D8C1C98E72F4}" dt="2023-02-23T11:39:16.883" v="2502"/>
        <pc:sldMkLst>
          <pc:docMk/>
          <pc:sldMk cId="947677599" sldId="353"/>
        </pc:sldMkLst>
        <pc:spChg chg="add mod replST">
          <ac:chgData name="Richard Ball" userId="c2c6c2dd-6ddc-437e-8cdd-d7a74390accc" providerId="ADAL" clId="{5DE505F8-7AB0-4630-9E77-D8C1C98E72F4}" dt="2023-02-23T11:39:16.874" v="2490"/>
          <ac:spMkLst>
            <pc:docMk/>
            <pc:sldMk cId="947677599" sldId="353"/>
            <ac:spMk id="3" creationId="{D61E2A6F-08E0-BF03-7744-F6F69AF03A07}"/>
          </ac:spMkLst>
        </pc:spChg>
        <pc:spChg chg="add mod replST">
          <ac:chgData name="Richard Ball" userId="c2c6c2dd-6ddc-437e-8cdd-d7a74390accc" providerId="ADAL" clId="{5DE505F8-7AB0-4630-9E77-D8C1C98E72F4}" dt="2023-02-23T11:39:16.883" v="2501"/>
          <ac:spMkLst>
            <pc:docMk/>
            <pc:sldMk cId="947677599" sldId="353"/>
            <ac:spMk id="4" creationId="{4A027F39-3B83-6E7B-6E6C-8A8B764FB9A3}"/>
          </ac:spMkLst>
        </pc:spChg>
        <pc:spChg chg="add mod replST">
          <ac:chgData name="Richard Ball" userId="c2c6c2dd-6ddc-437e-8cdd-d7a74390accc" providerId="ADAL" clId="{5DE505F8-7AB0-4630-9E77-D8C1C98E72F4}" dt="2023-02-23T11:39:16.883" v="2501"/>
          <ac:spMkLst>
            <pc:docMk/>
            <pc:sldMk cId="947677599" sldId="353"/>
            <ac:spMk id="6" creationId="{24F20C48-BBBE-EB40-A5B8-51E7D5B2E752}"/>
          </ac:spMkLst>
        </pc:spChg>
        <pc:grpChg chg="add mod">
          <ac:chgData name="Richard Ball" userId="c2c6c2dd-6ddc-437e-8cdd-d7a74390accc" providerId="ADAL" clId="{5DE505F8-7AB0-4630-9E77-D8C1C98E72F4}" dt="2023-02-23T11:39:16.883" v="2502"/>
          <ac:grpSpMkLst>
            <pc:docMk/>
            <pc:sldMk cId="947677599" sldId="353"/>
            <ac:grpSpMk id="8" creationId="{E4E3A951-1E7C-46DD-E53F-7B51FF62F8CD}"/>
          </ac:grpSpMkLst>
        </pc:grpChg>
        <pc:inkChg chg="del">
          <ac:chgData name="Richard Ball" userId="c2c6c2dd-6ddc-437e-8cdd-d7a74390accc" providerId="ADAL" clId="{5DE505F8-7AB0-4630-9E77-D8C1C98E72F4}" dt="2023-02-20T09:43:53.651" v="144" actId="33639"/>
          <ac:inkMkLst>
            <pc:docMk/>
            <pc:sldMk cId="947677599" sldId="353"/>
            <ac:inkMk id="3" creationId="{423CF2CE-B909-49DB-B1EF-409A6BE70E45}"/>
          </ac:inkMkLst>
        </pc:inkChg>
      </pc:sldChg>
      <pc:sldChg chg="addSp delSp modSp mod">
        <pc:chgData name="Richard Ball" userId="c2c6c2dd-6ddc-437e-8cdd-d7a74390accc" providerId="ADAL" clId="{5DE505F8-7AB0-4630-9E77-D8C1C98E72F4}" dt="2023-02-23T10:44:37.119" v="1459" actId="33639"/>
        <pc:sldMkLst>
          <pc:docMk/>
          <pc:sldMk cId="2758077807" sldId="354"/>
        </pc:sldMkLst>
        <pc:spChg chg="mod">
          <ac:chgData name="Richard Ball" userId="c2c6c2dd-6ddc-437e-8cdd-d7a74390accc" providerId="ADAL" clId="{5DE505F8-7AB0-4630-9E77-D8C1C98E72F4}" dt="2023-02-21T07:56:48.658" v="146" actId="14100"/>
          <ac:spMkLst>
            <pc:docMk/>
            <pc:sldMk cId="2758077807" sldId="354"/>
            <ac:spMk id="3" creationId="{FF3ACCFF-D6DC-4603-BFC1-F67C4A920638}"/>
          </ac:spMkLst>
        </pc:spChg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2758077807" sldId="354"/>
            <ac:inkMk id="2" creationId="{2364429D-C456-B9D1-3954-7272C82B12B0}"/>
          </ac:inkMkLst>
        </pc:inkChg>
      </pc:sldChg>
      <pc:sldChg chg="del">
        <pc:chgData name="Richard Ball" userId="c2c6c2dd-6ddc-437e-8cdd-d7a74390accc" providerId="ADAL" clId="{5DE505F8-7AB0-4630-9E77-D8C1C98E72F4}" dt="2023-02-20T09:43:16.666" v="136" actId="47"/>
        <pc:sldMkLst>
          <pc:docMk/>
          <pc:sldMk cId="2871281381" sldId="356"/>
        </pc:sldMkLst>
      </pc:sldChg>
      <pc:sldChg chg="addSp delSp modSp mod modAnim">
        <pc:chgData name="Richard Ball" userId="c2c6c2dd-6ddc-437e-8cdd-d7a74390accc" providerId="ADAL" clId="{5DE505F8-7AB0-4630-9E77-D8C1C98E72F4}" dt="2023-02-23T11:28:02.412" v="2475"/>
        <pc:sldMkLst>
          <pc:docMk/>
          <pc:sldMk cId="2703675758" sldId="358"/>
        </pc:sldMkLst>
        <pc:spChg chg="del">
          <ac:chgData name="Richard Ball" userId="c2c6c2dd-6ddc-437e-8cdd-d7a74390accc" providerId="ADAL" clId="{5DE505F8-7AB0-4630-9E77-D8C1C98E72F4}" dt="2023-02-21T08:04:29.621" v="361" actId="478"/>
          <ac:spMkLst>
            <pc:docMk/>
            <pc:sldMk cId="2703675758" sldId="358"/>
            <ac:spMk id="2" creationId="{AA39D3F4-D1EE-4C03-AF7A-F8C681FC739E}"/>
          </ac:spMkLst>
        </pc:spChg>
        <pc:spChg chg="add mod replST">
          <ac:chgData name="Richard Ball" userId="c2c6c2dd-6ddc-437e-8cdd-d7a74390accc" providerId="ADAL" clId="{5DE505F8-7AB0-4630-9E77-D8C1C98E72F4}" dt="2023-02-23T11:28:02.279" v="2215"/>
          <ac:spMkLst>
            <pc:docMk/>
            <pc:sldMk cId="2703675758" sldId="358"/>
            <ac:spMk id="2" creationId="{DA5F6C5C-A4FE-692F-994D-234C6430BAB3}"/>
          </ac:spMkLst>
        </pc:spChg>
        <pc:spChg chg="del">
          <ac:chgData name="Richard Ball" userId="c2c6c2dd-6ddc-437e-8cdd-d7a74390accc" providerId="ADAL" clId="{5DE505F8-7AB0-4630-9E77-D8C1C98E72F4}" dt="2023-02-21T08:04:29.621" v="361" actId="478"/>
          <ac:spMkLst>
            <pc:docMk/>
            <pc:sldMk cId="2703675758" sldId="358"/>
            <ac:spMk id="3" creationId="{176EC895-7B99-4419-9B9D-BA1C58A43E44}"/>
          </ac:spMkLst>
        </pc:spChg>
        <pc:spChg chg="add mod replST">
          <ac:chgData name="Richard Ball" userId="c2c6c2dd-6ddc-437e-8cdd-d7a74390accc" providerId="ADAL" clId="{5DE505F8-7AB0-4630-9E77-D8C1C98E72F4}" dt="2023-02-23T11:28:02.279" v="2215"/>
          <ac:spMkLst>
            <pc:docMk/>
            <pc:sldMk cId="2703675758" sldId="358"/>
            <ac:spMk id="3" creationId="{6D8FA707-FF78-7CD6-187E-87D7D0E73CB4}"/>
          </ac:spMkLst>
        </pc:spChg>
        <pc:spChg chg="add mod replST">
          <ac:chgData name="Richard Ball" userId="c2c6c2dd-6ddc-437e-8cdd-d7a74390accc" providerId="ADAL" clId="{5DE505F8-7AB0-4630-9E77-D8C1C98E72F4}" dt="2023-02-23T11:28:02.279" v="2215"/>
          <ac:spMkLst>
            <pc:docMk/>
            <pc:sldMk cId="2703675758" sldId="358"/>
            <ac:spMk id="4" creationId="{31ED3F1C-8A5D-0F74-8F1E-699BAEC760B7}"/>
          </ac:spMkLst>
        </pc:spChg>
        <pc:spChg chg="add mod replST">
          <ac:chgData name="Richard Ball" userId="c2c6c2dd-6ddc-437e-8cdd-d7a74390accc" providerId="ADAL" clId="{5DE505F8-7AB0-4630-9E77-D8C1C98E72F4}" dt="2023-02-23T11:28:02.286" v="2221"/>
          <ac:spMkLst>
            <pc:docMk/>
            <pc:sldMk cId="2703675758" sldId="358"/>
            <ac:spMk id="6" creationId="{98DE4863-8126-9C21-E467-5D43299493FE}"/>
          </ac:spMkLst>
        </pc:spChg>
        <pc:spChg chg="add mod replST">
          <ac:chgData name="Richard Ball" userId="c2c6c2dd-6ddc-437e-8cdd-d7a74390accc" providerId="ADAL" clId="{5DE505F8-7AB0-4630-9E77-D8C1C98E72F4}" dt="2023-02-23T11:28:02.286" v="2226"/>
          <ac:spMkLst>
            <pc:docMk/>
            <pc:sldMk cId="2703675758" sldId="358"/>
            <ac:spMk id="7" creationId="{8EFE3694-3B23-0438-6C42-1D1B238C516F}"/>
          </ac:spMkLst>
        </pc:spChg>
        <pc:spChg chg="add mod replST">
          <ac:chgData name="Richard Ball" userId="c2c6c2dd-6ddc-437e-8cdd-d7a74390accc" providerId="ADAL" clId="{5DE505F8-7AB0-4630-9E77-D8C1C98E72F4}" dt="2023-02-23T11:28:02.286" v="2252"/>
          <ac:spMkLst>
            <pc:docMk/>
            <pc:sldMk cId="2703675758" sldId="358"/>
            <ac:spMk id="8" creationId="{605BAAA4-E6A1-BE1D-DEAD-F0C79380B5D5}"/>
          </ac:spMkLst>
        </pc:spChg>
        <pc:spChg chg="add mod replST">
          <ac:chgData name="Richard Ball" userId="c2c6c2dd-6ddc-437e-8cdd-d7a74390accc" providerId="ADAL" clId="{5DE505F8-7AB0-4630-9E77-D8C1C98E72F4}" dt="2023-02-23T11:28:02.286" v="2252"/>
          <ac:spMkLst>
            <pc:docMk/>
            <pc:sldMk cId="2703675758" sldId="358"/>
            <ac:spMk id="9" creationId="{5B1CAD0C-0406-E48C-B7B5-38B6E18A1F8C}"/>
          </ac:spMkLst>
        </pc:spChg>
        <pc:spChg chg="add mod replST">
          <ac:chgData name="Richard Ball" userId="c2c6c2dd-6ddc-437e-8cdd-d7a74390accc" providerId="ADAL" clId="{5DE505F8-7AB0-4630-9E77-D8C1C98E72F4}" dt="2023-02-23T11:28:02.286" v="2252"/>
          <ac:spMkLst>
            <pc:docMk/>
            <pc:sldMk cId="2703675758" sldId="358"/>
            <ac:spMk id="10" creationId="{955ECF6B-50CC-88E1-1C52-8F7F633AE43C}"/>
          </ac:spMkLst>
        </pc:spChg>
        <pc:spChg chg="del">
          <ac:chgData name="Richard Ball" userId="c2c6c2dd-6ddc-437e-8cdd-d7a74390accc" providerId="ADAL" clId="{5DE505F8-7AB0-4630-9E77-D8C1C98E72F4}" dt="2023-02-21T08:04:29.621" v="361" actId="478"/>
          <ac:spMkLst>
            <pc:docMk/>
            <pc:sldMk cId="2703675758" sldId="358"/>
            <ac:spMk id="11" creationId="{6EB83FE9-47ED-4FE7-9D3C-B3F2178B565B}"/>
          </ac:spMkLst>
        </pc:spChg>
        <pc:spChg chg="add mod replST">
          <ac:chgData name="Richard Ball" userId="c2c6c2dd-6ddc-437e-8cdd-d7a74390accc" providerId="ADAL" clId="{5DE505F8-7AB0-4630-9E77-D8C1C98E72F4}" dt="2023-02-23T11:28:02.286" v="2252"/>
          <ac:spMkLst>
            <pc:docMk/>
            <pc:sldMk cId="2703675758" sldId="358"/>
            <ac:spMk id="11" creationId="{D50FE361-17C6-A651-E43A-1180C9E98F4A}"/>
          </ac:spMkLst>
        </pc:spChg>
        <pc:spChg chg="add mod replST">
          <ac:chgData name="Richard Ball" userId="c2c6c2dd-6ddc-437e-8cdd-d7a74390accc" providerId="ADAL" clId="{5DE505F8-7AB0-4630-9E77-D8C1C98E72F4}" dt="2023-02-23T11:28:02.286" v="2252"/>
          <ac:spMkLst>
            <pc:docMk/>
            <pc:sldMk cId="2703675758" sldId="358"/>
            <ac:spMk id="12" creationId="{048DD153-D5E5-5526-4728-4BD5494B2C0B}"/>
          </ac:spMkLst>
        </pc:spChg>
        <pc:spChg chg="del">
          <ac:chgData name="Richard Ball" userId="c2c6c2dd-6ddc-437e-8cdd-d7a74390accc" providerId="ADAL" clId="{5DE505F8-7AB0-4630-9E77-D8C1C98E72F4}" dt="2023-02-21T08:04:29.621" v="361" actId="478"/>
          <ac:spMkLst>
            <pc:docMk/>
            <pc:sldMk cId="2703675758" sldId="358"/>
            <ac:spMk id="12" creationId="{FB9357D8-5F12-4555-9672-529F9BC3C8DC}"/>
          </ac:spMkLst>
        </pc:spChg>
        <pc:spChg chg="del">
          <ac:chgData name="Richard Ball" userId="c2c6c2dd-6ddc-437e-8cdd-d7a74390accc" providerId="ADAL" clId="{5DE505F8-7AB0-4630-9E77-D8C1C98E72F4}" dt="2023-02-21T08:04:29.621" v="361" actId="478"/>
          <ac:spMkLst>
            <pc:docMk/>
            <pc:sldMk cId="2703675758" sldId="358"/>
            <ac:spMk id="13" creationId="{EB3AFB43-7852-4D5D-9B8A-814E4B1E41CD}"/>
          </ac:spMkLst>
        </pc:spChg>
        <pc:spChg chg="add mod replST">
          <ac:chgData name="Richard Ball" userId="c2c6c2dd-6ddc-437e-8cdd-d7a74390accc" providerId="ADAL" clId="{5DE505F8-7AB0-4630-9E77-D8C1C98E72F4}" dt="2023-02-23T11:28:02.302" v="2264"/>
          <ac:spMkLst>
            <pc:docMk/>
            <pc:sldMk cId="2703675758" sldId="358"/>
            <ac:spMk id="14" creationId="{3C99F178-A3C9-EF15-9A36-43BF9FC2E762}"/>
          </ac:spMkLst>
        </pc:spChg>
        <pc:spChg chg="del">
          <ac:chgData name="Richard Ball" userId="c2c6c2dd-6ddc-437e-8cdd-d7a74390accc" providerId="ADAL" clId="{5DE505F8-7AB0-4630-9E77-D8C1C98E72F4}" dt="2023-02-21T08:04:29.621" v="361" actId="478"/>
          <ac:spMkLst>
            <pc:docMk/>
            <pc:sldMk cId="2703675758" sldId="358"/>
            <ac:spMk id="14" creationId="{CD3A832C-83A7-48BA-A29C-55E12E61EFD2}"/>
          </ac:spMkLst>
        </pc:spChg>
        <pc:spChg chg="del">
          <ac:chgData name="Richard Ball" userId="c2c6c2dd-6ddc-437e-8cdd-d7a74390accc" providerId="ADAL" clId="{5DE505F8-7AB0-4630-9E77-D8C1C98E72F4}" dt="2023-02-21T08:04:29.621" v="361" actId="478"/>
          <ac:spMkLst>
            <pc:docMk/>
            <pc:sldMk cId="2703675758" sldId="358"/>
            <ac:spMk id="15" creationId="{3F483392-6C66-4FB4-8877-945E0A5C3C59}"/>
          </ac:spMkLst>
        </pc:spChg>
        <pc:spChg chg="add mod replST">
          <ac:chgData name="Richard Ball" userId="c2c6c2dd-6ddc-437e-8cdd-d7a74390accc" providerId="ADAL" clId="{5DE505F8-7AB0-4630-9E77-D8C1C98E72F4}" dt="2023-02-23T11:28:02.302" v="2264"/>
          <ac:spMkLst>
            <pc:docMk/>
            <pc:sldMk cId="2703675758" sldId="358"/>
            <ac:spMk id="15" creationId="{CBBD2D2F-DF48-00D8-693B-902D4A078A1E}"/>
          </ac:spMkLst>
        </pc:spChg>
        <pc:spChg chg="del">
          <ac:chgData name="Richard Ball" userId="c2c6c2dd-6ddc-437e-8cdd-d7a74390accc" providerId="ADAL" clId="{5DE505F8-7AB0-4630-9E77-D8C1C98E72F4}" dt="2023-02-21T08:04:29.621" v="361" actId="478"/>
          <ac:spMkLst>
            <pc:docMk/>
            <pc:sldMk cId="2703675758" sldId="358"/>
            <ac:spMk id="16" creationId="{56202320-365C-4931-ABA4-23603FF23E0B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17" creationId="{A61B0D3E-D5F6-0F6C-B890-75D0BB30C2BA}"/>
          </ac:spMkLst>
        </pc:spChg>
        <pc:spChg chg="del">
          <ac:chgData name="Richard Ball" userId="c2c6c2dd-6ddc-437e-8cdd-d7a74390accc" providerId="ADAL" clId="{5DE505F8-7AB0-4630-9E77-D8C1C98E72F4}" dt="2023-02-21T08:04:29.621" v="361" actId="478"/>
          <ac:spMkLst>
            <pc:docMk/>
            <pc:sldMk cId="2703675758" sldId="358"/>
            <ac:spMk id="17" creationId="{E656B091-C085-46A9-BB03-2340879514F1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18" creationId="{68448366-B222-B913-009A-A3795B46742B}"/>
          </ac:spMkLst>
        </pc:spChg>
        <pc:spChg chg="del">
          <ac:chgData name="Richard Ball" userId="c2c6c2dd-6ddc-437e-8cdd-d7a74390accc" providerId="ADAL" clId="{5DE505F8-7AB0-4630-9E77-D8C1C98E72F4}" dt="2023-02-21T08:04:29.621" v="361" actId="478"/>
          <ac:spMkLst>
            <pc:docMk/>
            <pc:sldMk cId="2703675758" sldId="358"/>
            <ac:spMk id="18" creationId="{74EB0087-AF38-4A99-B53E-8269AE8D8BCF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19" creationId="{BF7C4954-081A-4F5D-3B9C-87F9D6839471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20" creationId="{25143580-8F8A-E754-1440-C4016F971DD7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21" creationId="{F61ABDE7-435D-3754-88FD-64499D57CFD5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22" creationId="{43CC20A0-8923-A894-1282-267CAA025BDA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23" creationId="{73778075-F81C-D025-B0C3-67803DCE248B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24" creationId="{EDCBCD0E-5CA9-65C9-DFC5-51E3791BCBB8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25" creationId="{F348B1C2-312A-C4D3-72B4-69FB1F04EC7D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26" creationId="{AEF40154-A811-73F5-96A3-B1E9B3F5AC42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27" creationId="{C3D9C5DB-E30C-A792-67A7-5A3C52470475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28" creationId="{9BD18ECA-5A49-7A9C-37EC-43FF4E5D88C4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29" creationId="{24191177-C56C-63CE-1C75-BAE6DBF46982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30" creationId="{5999B6EA-D190-F57C-AF17-697F93E641AF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31" creationId="{6106C184-50A5-80F6-3B48-2F613007679E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32" creationId="{5EBC15AE-00D5-3184-BED5-A07F7C48C307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33" creationId="{DD6D66A8-99E0-108F-B0EA-6EABDD0EAECD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34" creationId="{4553583F-D31F-5976-FD69-27AFBDAF82B6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35" creationId="{9123BD32-F61B-6612-41DA-ED7EE02E9498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36" creationId="{4FF3204D-CBB3-0737-3D9F-AC1DCED0BCEC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37" creationId="{64AD1F06-22B3-3457-393B-E2392A8D5887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38" creationId="{B536EF11-A42B-029D-EC93-682FA68CBAA1}"/>
          </ac:spMkLst>
        </pc:spChg>
        <pc:spChg chg="add mod replST">
          <ac:chgData name="Richard Ball" userId="c2c6c2dd-6ddc-437e-8cdd-d7a74390accc" providerId="ADAL" clId="{5DE505F8-7AB0-4630-9E77-D8C1C98E72F4}" dt="2023-02-23T11:28:02.349" v="2381"/>
          <ac:spMkLst>
            <pc:docMk/>
            <pc:sldMk cId="2703675758" sldId="358"/>
            <ac:spMk id="39" creationId="{C7029146-C153-D4CB-3AB1-0016CC0A6232}"/>
          </ac:spMkLst>
        </pc:spChg>
        <pc:spChg chg="add mod replST">
          <ac:chgData name="Richard Ball" userId="c2c6c2dd-6ddc-437e-8cdd-d7a74390accc" providerId="ADAL" clId="{5DE505F8-7AB0-4630-9E77-D8C1C98E72F4}" dt="2023-02-23T11:28:02.371" v="2387"/>
          <ac:spMkLst>
            <pc:docMk/>
            <pc:sldMk cId="2703675758" sldId="358"/>
            <ac:spMk id="41" creationId="{1AE5261D-0DE9-D160-0C28-C8F64D699B69}"/>
          </ac:spMkLst>
        </pc:spChg>
        <pc:spChg chg="add mod replST">
          <ac:chgData name="Richard Ball" userId="c2c6c2dd-6ddc-437e-8cdd-d7a74390accc" providerId="ADAL" clId="{5DE505F8-7AB0-4630-9E77-D8C1C98E72F4}" dt="2023-02-23T11:28:02.380" v="2408"/>
          <ac:spMkLst>
            <pc:docMk/>
            <pc:sldMk cId="2703675758" sldId="358"/>
            <ac:spMk id="42" creationId="{9EA0D035-B0DE-D19E-EDAA-FC465A67A064}"/>
          </ac:spMkLst>
        </pc:spChg>
        <pc:spChg chg="add mod replST">
          <ac:chgData name="Richard Ball" userId="c2c6c2dd-6ddc-437e-8cdd-d7a74390accc" providerId="ADAL" clId="{5DE505F8-7AB0-4630-9E77-D8C1C98E72F4}" dt="2023-02-23T11:28:02.380" v="2408"/>
          <ac:spMkLst>
            <pc:docMk/>
            <pc:sldMk cId="2703675758" sldId="358"/>
            <ac:spMk id="43" creationId="{6EB0AA6C-FF3B-59BC-7588-E6A45F5E7F60}"/>
          </ac:spMkLst>
        </pc:spChg>
        <pc:spChg chg="add mod replST">
          <ac:chgData name="Richard Ball" userId="c2c6c2dd-6ddc-437e-8cdd-d7a74390accc" providerId="ADAL" clId="{5DE505F8-7AB0-4630-9E77-D8C1C98E72F4}" dt="2023-02-23T11:28:02.380" v="2408"/>
          <ac:spMkLst>
            <pc:docMk/>
            <pc:sldMk cId="2703675758" sldId="358"/>
            <ac:spMk id="44" creationId="{C961C611-B35D-C37D-D135-BA37F8E060DB}"/>
          </ac:spMkLst>
        </pc:spChg>
        <pc:spChg chg="add mod replST">
          <ac:chgData name="Richard Ball" userId="c2c6c2dd-6ddc-437e-8cdd-d7a74390accc" providerId="ADAL" clId="{5DE505F8-7AB0-4630-9E77-D8C1C98E72F4}" dt="2023-02-23T11:28:02.380" v="2408"/>
          <ac:spMkLst>
            <pc:docMk/>
            <pc:sldMk cId="2703675758" sldId="358"/>
            <ac:spMk id="45" creationId="{F6FA338B-0CE1-0FEC-9399-46F1F4E1BC80}"/>
          </ac:spMkLst>
        </pc:spChg>
        <pc:spChg chg="add mod replST">
          <ac:chgData name="Richard Ball" userId="c2c6c2dd-6ddc-437e-8cdd-d7a74390accc" providerId="ADAL" clId="{5DE505F8-7AB0-4630-9E77-D8C1C98E72F4}" dt="2023-02-23T11:28:02.396" v="2430"/>
          <ac:spMkLst>
            <pc:docMk/>
            <pc:sldMk cId="2703675758" sldId="358"/>
            <ac:spMk id="47" creationId="{178765B8-49C6-1F3C-8E7B-20AB6BC620D0}"/>
          </ac:spMkLst>
        </pc:spChg>
        <pc:spChg chg="add mod replST">
          <ac:chgData name="Richard Ball" userId="c2c6c2dd-6ddc-437e-8cdd-d7a74390accc" providerId="ADAL" clId="{5DE505F8-7AB0-4630-9E77-D8C1C98E72F4}" dt="2023-02-23T11:28:02.396" v="2430"/>
          <ac:spMkLst>
            <pc:docMk/>
            <pc:sldMk cId="2703675758" sldId="358"/>
            <ac:spMk id="48" creationId="{851DDC05-8FDD-758A-D51B-4584F654FE8A}"/>
          </ac:spMkLst>
        </pc:spChg>
        <pc:spChg chg="add mod replST">
          <ac:chgData name="Richard Ball" userId="c2c6c2dd-6ddc-437e-8cdd-d7a74390accc" providerId="ADAL" clId="{5DE505F8-7AB0-4630-9E77-D8C1C98E72F4}" dt="2023-02-23T11:28:02.396" v="2430"/>
          <ac:spMkLst>
            <pc:docMk/>
            <pc:sldMk cId="2703675758" sldId="358"/>
            <ac:spMk id="49" creationId="{70066F85-A45C-DCF4-E3AE-C455D3F16D10}"/>
          </ac:spMkLst>
        </pc:spChg>
        <pc:spChg chg="add mod replST">
          <ac:chgData name="Richard Ball" userId="c2c6c2dd-6ddc-437e-8cdd-d7a74390accc" providerId="ADAL" clId="{5DE505F8-7AB0-4630-9E77-D8C1C98E72F4}" dt="2023-02-23T11:28:02.396" v="2430"/>
          <ac:spMkLst>
            <pc:docMk/>
            <pc:sldMk cId="2703675758" sldId="358"/>
            <ac:spMk id="50" creationId="{372D654F-2385-813D-8DCB-B22BC18D98A8}"/>
          </ac:spMkLst>
        </pc:spChg>
        <pc:spChg chg="add mod replST">
          <ac:chgData name="Richard Ball" userId="c2c6c2dd-6ddc-437e-8cdd-d7a74390accc" providerId="ADAL" clId="{5DE505F8-7AB0-4630-9E77-D8C1C98E72F4}" dt="2023-02-23T11:28:02.396" v="2436"/>
          <ac:spMkLst>
            <pc:docMk/>
            <pc:sldMk cId="2703675758" sldId="358"/>
            <ac:spMk id="52" creationId="{09D9CD0F-9EF0-013B-B2F4-992873B6F27E}"/>
          </ac:spMkLst>
        </pc:spChg>
        <pc:spChg chg="add mod replST">
          <ac:chgData name="Richard Ball" userId="c2c6c2dd-6ddc-437e-8cdd-d7a74390accc" providerId="ADAL" clId="{5DE505F8-7AB0-4630-9E77-D8C1C98E72F4}" dt="2023-02-23T11:28:02.396" v="2441"/>
          <ac:spMkLst>
            <pc:docMk/>
            <pc:sldMk cId="2703675758" sldId="358"/>
            <ac:spMk id="53" creationId="{C25F6D71-F23D-B299-43C1-5B1E352506D6}"/>
          </ac:spMkLst>
        </pc:spChg>
        <pc:spChg chg="add mod replST">
          <ac:chgData name="Richard Ball" userId="c2c6c2dd-6ddc-437e-8cdd-d7a74390accc" providerId="ADAL" clId="{5DE505F8-7AB0-4630-9E77-D8C1C98E72F4}" dt="2023-02-23T11:28:02.396" v="2452"/>
          <ac:spMkLst>
            <pc:docMk/>
            <pc:sldMk cId="2703675758" sldId="358"/>
            <ac:spMk id="54" creationId="{440A1BC6-E707-60EF-DDE6-EB1B4458C2F4}"/>
          </ac:spMkLst>
        </pc:spChg>
        <pc:spChg chg="add mod replST">
          <ac:chgData name="Richard Ball" userId="c2c6c2dd-6ddc-437e-8cdd-d7a74390accc" providerId="ADAL" clId="{5DE505F8-7AB0-4630-9E77-D8C1C98E72F4}" dt="2023-02-23T11:28:02.396" v="2452"/>
          <ac:spMkLst>
            <pc:docMk/>
            <pc:sldMk cId="2703675758" sldId="358"/>
            <ac:spMk id="55" creationId="{960431C9-9CC3-14F2-92C2-8E528E1977B1}"/>
          </ac:spMkLst>
        </pc:spChg>
        <pc:spChg chg="add mod replST">
          <ac:chgData name="Richard Ball" userId="c2c6c2dd-6ddc-437e-8cdd-d7a74390accc" providerId="ADAL" clId="{5DE505F8-7AB0-4630-9E77-D8C1C98E72F4}" dt="2023-02-23T11:28:02.412" v="2458"/>
          <ac:spMkLst>
            <pc:docMk/>
            <pc:sldMk cId="2703675758" sldId="358"/>
            <ac:spMk id="57" creationId="{AF090ECF-7C4D-B238-BCDE-4225E0231084}"/>
          </ac:spMkLst>
        </pc:spChg>
        <pc:spChg chg="add mod replST">
          <ac:chgData name="Richard Ball" userId="c2c6c2dd-6ddc-437e-8cdd-d7a74390accc" providerId="ADAL" clId="{5DE505F8-7AB0-4630-9E77-D8C1C98E72F4}" dt="2023-02-23T11:28:02.412" v="2474"/>
          <ac:spMkLst>
            <pc:docMk/>
            <pc:sldMk cId="2703675758" sldId="358"/>
            <ac:spMk id="58" creationId="{556F155A-E7AF-5118-0313-E9F73D4F16CD}"/>
          </ac:spMkLst>
        </pc:spChg>
        <pc:spChg chg="add mod replST">
          <ac:chgData name="Richard Ball" userId="c2c6c2dd-6ddc-437e-8cdd-d7a74390accc" providerId="ADAL" clId="{5DE505F8-7AB0-4630-9E77-D8C1C98E72F4}" dt="2023-02-23T11:28:02.412" v="2474"/>
          <ac:spMkLst>
            <pc:docMk/>
            <pc:sldMk cId="2703675758" sldId="358"/>
            <ac:spMk id="59" creationId="{AB5F404A-A5B1-E77B-F271-986905F45511}"/>
          </ac:spMkLst>
        </pc:spChg>
        <pc:spChg chg="add mod replST">
          <ac:chgData name="Richard Ball" userId="c2c6c2dd-6ddc-437e-8cdd-d7a74390accc" providerId="ADAL" clId="{5DE505F8-7AB0-4630-9E77-D8C1C98E72F4}" dt="2023-02-23T11:28:02.412" v="2474"/>
          <ac:spMkLst>
            <pc:docMk/>
            <pc:sldMk cId="2703675758" sldId="358"/>
            <ac:spMk id="60" creationId="{509E412F-1CAC-4DD6-AAB9-D9CC2BEE365D}"/>
          </ac:spMkLst>
        </pc:spChg>
        <pc:grpChg chg="add mod">
          <ac:chgData name="Richard Ball" userId="c2c6c2dd-6ddc-437e-8cdd-d7a74390accc" providerId="ADAL" clId="{5DE505F8-7AB0-4630-9E77-D8C1C98E72F4}" dt="2023-02-23T11:28:02.283" v="2216"/>
          <ac:grpSpMkLst>
            <pc:docMk/>
            <pc:sldMk cId="2703675758" sldId="358"/>
            <ac:grpSpMk id="5" creationId="{400F30A9-C01B-F2C8-8B03-53B52532557D}"/>
          </ac:grpSpMkLst>
        </pc:grpChg>
        <pc:grpChg chg="add mod">
          <ac:chgData name="Richard Ball" userId="c2c6c2dd-6ddc-437e-8cdd-d7a74390accc" providerId="ADAL" clId="{5DE505F8-7AB0-4630-9E77-D8C1C98E72F4}" dt="2023-02-23T11:28:02.286" v="2253"/>
          <ac:grpSpMkLst>
            <pc:docMk/>
            <pc:sldMk cId="2703675758" sldId="358"/>
            <ac:grpSpMk id="13" creationId="{A1340E1D-F1D8-0723-B13A-1A52EAEAD278}"/>
          </ac:grpSpMkLst>
        </pc:grpChg>
        <pc:grpChg chg="add mod">
          <ac:chgData name="Richard Ball" userId="c2c6c2dd-6ddc-437e-8cdd-d7a74390accc" providerId="ADAL" clId="{5DE505F8-7AB0-4630-9E77-D8C1C98E72F4}" dt="2023-02-23T11:28:02.302" v="2265"/>
          <ac:grpSpMkLst>
            <pc:docMk/>
            <pc:sldMk cId="2703675758" sldId="358"/>
            <ac:grpSpMk id="16" creationId="{F97EA3F7-503C-9FC2-A9FD-C5092E1B6EF8}"/>
          </ac:grpSpMkLst>
        </pc:grpChg>
        <pc:grpChg chg="add mod">
          <ac:chgData name="Richard Ball" userId="c2c6c2dd-6ddc-437e-8cdd-d7a74390accc" providerId="ADAL" clId="{5DE505F8-7AB0-4630-9E77-D8C1C98E72F4}" dt="2023-02-23T11:28:02.349" v="2382"/>
          <ac:grpSpMkLst>
            <pc:docMk/>
            <pc:sldMk cId="2703675758" sldId="358"/>
            <ac:grpSpMk id="40" creationId="{85AAB428-710F-C528-C75A-64F0962A0180}"/>
          </ac:grpSpMkLst>
        </pc:grpChg>
        <pc:grpChg chg="add mod">
          <ac:chgData name="Richard Ball" userId="c2c6c2dd-6ddc-437e-8cdd-d7a74390accc" providerId="ADAL" clId="{5DE505F8-7AB0-4630-9E77-D8C1C98E72F4}" dt="2023-02-23T11:28:02.380" v="2409"/>
          <ac:grpSpMkLst>
            <pc:docMk/>
            <pc:sldMk cId="2703675758" sldId="358"/>
            <ac:grpSpMk id="46" creationId="{2DE1F734-4F89-D584-0FC0-34C045634A1E}"/>
          </ac:grpSpMkLst>
        </pc:grpChg>
        <pc:grpChg chg="add mod">
          <ac:chgData name="Richard Ball" userId="c2c6c2dd-6ddc-437e-8cdd-d7a74390accc" providerId="ADAL" clId="{5DE505F8-7AB0-4630-9E77-D8C1C98E72F4}" dt="2023-02-23T11:28:02.396" v="2431"/>
          <ac:grpSpMkLst>
            <pc:docMk/>
            <pc:sldMk cId="2703675758" sldId="358"/>
            <ac:grpSpMk id="51" creationId="{9B41B804-771F-CA62-429A-FE6F44C4F9F9}"/>
          </ac:grpSpMkLst>
        </pc:grpChg>
        <pc:grpChg chg="add mod">
          <ac:chgData name="Richard Ball" userId="c2c6c2dd-6ddc-437e-8cdd-d7a74390accc" providerId="ADAL" clId="{5DE505F8-7AB0-4630-9E77-D8C1C98E72F4}" dt="2023-02-23T11:28:02.396" v="2453"/>
          <ac:grpSpMkLst>
            <pc:docMk/>
            <pc:sldMk cId="2703675758" sldId="358"/>
            <ac:grpSpMk id="56" creationId="{F4CC185D-30BC-F3C6-CD4B-0E2FB2FFBB9F}"/>
          </ac:grpSpMkLst>
        </pc:grpChg>
        <pc:grpChg chg="add mod">
          <ac:chgData name="Richard Ball" userId="c2c6c2dd-6ddc-437e-8cdd-d7a74390accc" providerId="ADAL" clId="{5DE505F8-7AB0-4630-9E77-D8C1C98E72F4}" dt="2023-02-23T11:28:02.412" v="2475"/>
          <ac:grpSpMkLst>
            <pc:docMk/>
            <pc:sldMk cId="2703675758" sldId="358"/>
            <ac:grpSpMk id="61" creationId="{FF4D19E8-EBC7-8A59-5D62-74C5605F422C}"/>
          </ac:grpSpMkLst>
        </pc:grpChg>
        <pc:picChg chg="del">
          <ac:chgData name="Richard Ball" userId="c2c6c2dd-6ddc-437e-8cdd-d7a74390accc" providerId="ADAL" clId="{5DE505F8-7AB0-4630-9E77-D8C1C98E72F4}" dt="2023-02-21T08:04:29.621" v="361" actId="478"/>
          <ac:picMkLst>
            <pc:docMk/>
            <pc:sldMk cId="2703675758" sldId="358"/>
            <ac:picMk id="10" creationId="{FDAC69EA-3713-4846-8B69-09C4533410A1}"/>
          </ac:picMkLst>
        </pc:picChg>
        <pc:picChg chg="del">
          <ac:chgData name="Richard Ball" userId="c2c6c2dd-6ddc-437e-8cdd-d7a74390accc" providerId="ADAL" clId="{5DE505F8-7AB0-4630-9E77-D8C1C98E72F4}" dt="2023-02-21T08:04:29.621" v="361" actId="478"/>
          <ac:picMkLst>
            <pc:docMk/>
            <pc:sldMk cId="2703675758" sldId="358"/>
            <ac:picMk id="19" creationId="{94515947-804C-4E23-8BF7-864AF99CD18A}"/>
          </ac:picMkLst>
        </pc:picChg>
        <pc:picChg chg="del">
          <ac:chgData name="Richard Ball" userId="c2c6c2dd-6ddc-437e-8cdd-d7a74390accc" providerId="ADAL" clId="{5DE505F8-7AB0-4630-9E77-D8C1C98E72F4}" dt="2023-02-21T08:04:29.621" v="361" actId="478"/>
          <ac:picMkLst>
            <pc:docMk/>
            <pc:sldMk cId="2703675758" sldId="358"/>
            <ac:picMk id="20" creationId="{B7027517-98CF-485C-B846-49513EBC9765}"/>
          </ac:picMkLst>
        </pc:picChg>
        <pc:picChg chg="del">
          <ac:chgData name="Richard Ball" userId="c2c6c2dd-6ddc-437e-8cdd-d7a74390accc" providerId="ADAL" clId="{5DE505F8-7AB0-4630-9E77-D8C1C98E72F4}" dt="2023-02-21T08:04:29.621" v="361" actId="478"/>
          <ac:picMkLst>
            <pc:docMk/>
            <pc:sldMk cId="2703675758" sldId="358"/>
            <ac:picMk id="21" creationId="{F23D9CED-BD24-44AD-8FFA-30D7C611B6D4}"/>
          </ac:picMkLst>
        </pc:picChg>
        <pc:picChg chg="del">
          <ac:chgData name="Richard Ball" userId="c2c6c2dd-6ddc-437e-8cdd-d7a74390accc" providerId="ADAL" clId="{5DE505F8-7AB0-4630-9E77-D8C1C98E72F4}" dt="2023-02-21T08:04:29.621" v="361" actId="478"/>
          <ac:picMkLst>
            <pc:docMk/>
            <pc:sldMk cId="2703675758" sldId="358"/>
            <ac:picMk id="22" creationId="{87A7E4D7-F2A8-45E3-A558-B4486D397FDB}"/>
          </ac:picMkLst>
        </pc:picChg>
        <pc:picChg chg="del">
          <ac:chgData name="Richard Ball" userId="c2c6c2dd-6ddc-437e-8cdd-d7a74390accc" providerId="ADAL" clId="{5DE505F8-7AB0-4630-9E77-D8C1C98E72F4}" dt="2023-02-21T08:04:29.621" v="361" actId="478"/>
          <ac:picMkLst>
            <pc:docMk/>
            <pc:sldMk cId="2703675758" sldId="358"/>
            <ac:picMk id="23" creationId="{5702EBB3-51D9-478C-AB34-F21708A57615}"/>
          </ac:picMkLst>
        </pc:picChg>
        <pc:picChg chg="del">
          <ac:chgData name="Richard Ball" userId="c2c6c2dd-6ddc-437e-8cdd-d7a74390accc" providerId="ADAL" clId="{5DE505F8-7AB0-4630-9E77-D8C1C98E72F4}" dt="2023-02-21T08:04:29.621" v="361" actId="478"/>
          <ac:picMkLst>
            <pc:docMk/>
            <pc:sldMk cId="2703675758" sldId="358"/>
            <ac:picMk id="24" creationId="{BD3FD41A-DBF1-4220-811B-CD7C35AF7B27}"/>
          </ac:picMkLst>
        </pc:picChg>
        <pc:picChg chg="del">
          <ac:chgData name="Richard Ball" userId="c2c6c2dd-6ddc-437e-8cdd-d7a74390accc" providerId="ADAL" clId="{5DE505F8-7AB0-4630-9E77-D8C1C98E72F4}" dt="2023-02-21T08:04:29.621" v="361" actId="478"/>
          <ac:picMkLst>
            <pc:docMk/>
            <pc:sldMk cId="2703675758" sldId="358"/>
            <ac:picMk id="1030" creationId="{76953319-6D78-4F20-B534-EB792F36FD94}"/>
          </ac:picMkLst>
        </pc:picChg>
      </pc:sldChg>
      <pc:sldChg chg="addSp delSp mod">
        <pc:chgData name="Richard Ball" userId="c2c6c2dd-6ddc-437e-8cdd-d7a74390accc" providerId="ADAL" clId="{5DE505F8-7AB0-4630-9E77-D8C1C98E72F4}" dt="2023-02-23T10:44:37.119" v="1459" actId="33639"/>
        <pc:sldMkLst>
          <pc:docMk/>
          <pc:sldMk cId="3912466003" sldId="359"/>
        </pc:sldMkLst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3912466003" sldId="359"/>
            <ac:inkMk id="6" creationId="{E6C622B4-677E-A886-E60E-CF233A028E10}"/>
          </ac:inkMkLst>
        </pc:inkChg>
      </pc:sldChg>
      <pc:sldChg chg="delSp del">
        <pc:chgData name="Richard Ball" userId="c2c6c2dd-6ddc-437e-8cdd-d7a74390accc" providerId="ADAL" clId="{5DE505F8-7AB0-4630-9E77-D8C1C98E72F4}" dt="2023-02-20T09:42:00.107" v="96" actId="47"/>
        <pc:sldMkLst>
          <pc:docMk/>
          <pc:sldMk cId="4223940610" sldId="360"/>
        </pc:sldMkLst>
        <pc:picChg chg="del">
          <ac:chgData name="Richard Ball" userId="c2c6c2dd-6ddc-437e-8cdd-d7a74390accc" providerId="ADAL" clId="{5DE505F8-7AB0-4630-9E77-D8C1C98E72F4}" dt="2023-02-20T09:40:21.931" v="95" actId="478"/>
          <ac:picMkLst>
            <pc:docMk/>
            <pc:sldMk cId="4223940610" sldId="360"/>
            <ac:picMk id="9220" creationId="{773990A7-6703-43EB-9EA2-227B11EF4BCA}"/>
          </ac:picMkLst>
        </pc:picChg>
      </pc:sldChg>
      <pc:sldChg chg="addSp delSp modSp mod modAnim">
        <pc:chgData name="Richard Ball" userId="c2c6c2dd-6ddc-437e-8cdd-d7a74390accc" providerId="ADAL" clId="{5DE505F8-7AB0-4630-9E77-D8C1C98E72F4}" dt="2023-02-23T10:44:37.119" v="1459" actId="33639"/>
        <pc:sldMkLst>
          <pc:docMk/>
          <pc:sldMk cId="25913978" sldId="361"/>
        </pc:sldMkLst>
        <pc:spChg chg="mod">
          <ac:chgData name="Richard Ball" userId="c2c6c2dd-6ddc-437e-8cdd-d7a74390accc" providerId="ADAL" clId="{5DE505F8-7AB0-4630-9E77-D8C1C98E72F4}" dt="2023-02-21T08:04:15.346" v="359" actId="12"/>
          <ac:spMkLst>
            <pc:docMk/>
            <pc:sldMk cId="25913978" sldId="361"/>
            <ac:spMk id="3" creationId="{0D098592-A757-4CD4-840A-E0031B6B2694}"/>
          </ac:spMkLst>
        </pc:spChg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25913978" sldId="361"/>
            <ac:inkMk id="4" creationId="{02A07096-F8A6-3FE1-3ACB-1FB3D80CA9B3}"/>
          </ac:inkMkLst>
        </pc:inkChg>
      </pc:sldChg>
      <pc:sldChg chg="addSp delSp modSp mod">
        <pc:chgData name="Richard Ball" userId="c2c6c2dd-6ddc-437e-8cdd-d7a74390accc" providerId="ADAL" clId="{5DE505F8-7AB0-4630-9E77-D8C1C98E72F4}" dt="2023-02-23T11:59:03.076" v="3348"/>
        <pc:sldMkLst>
          <pc:docMk/>
          <pc:sldMk cId="1781563693" sldId="365"/>
        </pc:sldMkLst>
        <pc:spChg chg="add del mod replST">
          <ac:chgData name="Richard Ball" userId="c2c6c2dd-6ddc-437e-8cdd-d7a74390accc" providerId="ADAL" clId="{5DE505F8-7AB0-4630-9E77-D8C1C98E72F4}" dt="2023-02-23T11:45:25.577" v="2531"/>
          <ac:spMkLst>
            <pc:docMk/>
            <pc:sldMk cId="1781563693" sldId="365"/>
            <ac:spMk id="2" creationId="{3F0A3EB2-4EA7-680D-A559-482C22D2D60F}"/>
          </ac:spMkLst>
        </pc:spChg>
        <pc:spChg chg="add del mod replST">
          <ac:chgData name="Richard Ball" userId="c2c6c2dd-6ddc-437e-8cdd-d7a74390accc" providerId="ADAL" clId="{5DE505F8-7AB0-4630-9E77-D8C1C98E72F4}" dt="2023-02-23T11:57:32.523" v="3062"/>
          <ac:spMkLst>
            <pc:docMk/>
            <pc:sldMk cId="1781563693" sldId="365"/>
            <ac:spMk id="3" creationId="{841EACCC-55AB-21F6-E744-D686590B3D6C}"/>
          </ac:spMkLst>
        </pc:spChg>
        <pc:spChg chg="add del mod replST">
          <ac:chgData name="Richard Ball" userId="c2c6c2dd-6ddc-437e-8cdd-d7a74390accc" providerId="ADAL" clId="{5DE505F8-7AB0-4630-9E77-D8C1C98E72F4}" dt="2023-02-23T11:57:32.523" v="3060"/>
          <ac:spMkLst>
            <pc:docMk/>
            <pc:sldMk cId="1781563693" sldId="365"/>
            <ac:spMk id="6" creationId="{47C53BE8-B9DA-8FBC-7465-2DA3984659C0}"/>
          </ac:spMkLst>
        </pc:spChg>
        <pc:spChg chg="add del mod replST">
          <ac:chgData name="Richard Ball" userId="c2c6c2dd-6ddc-437e-8cdd-d7a74390accc" providerId="ADAL" clId="{5DE505F8-7AB0-4630-9E77-D8C1C98E72F4}" dt="2023-02-23T11:57:32.507" v="3058"/>
          <ac:spMkLst>
            <pc:docMk/>
            <pc:sldMk cId="1781563693" sldId="365"/>
            <ac:spMk id="7" creationId="{5CE1636D-C8E7-1199-EA24-F29BAA690490}"/>
          </ac:spMkLst>
        </pc:spChg>
        <pc:spChg chg="add del mod topLvl replST">
          <ac:chgData name="Richard Ball" userId="c2c6c2dd-6ddc-437e-8cdd-d7a74390accc" providerId="ADAL" clId="{5DE505F8-7AB0-4630-9E77-D8C1C98E72F4}" dt="2023-02-23T11:57:32.507" v="3054"/>
          <ac:spMkLst>
            <pc:docMk/>
            <pc:sldMk cId="1781563693" sldId="365"/>
            <ac:spMk id="8" creationId="{8CE98B7F-92E4-FA56-19FC-0F17A7434FEC}"/>
          </ac:spMkLst>
        </pc:spChg>
        <pc:spChg chg="add del mod topLvl replST">
          <ac:chgData name="Richard Ball" userId="c2c6c2dd-6ddc-437e-8cdd-d7a74390accc" providerId="ADAL" clId="{5DE505F8-7AB0-4630-9E77-D8C1C98E72F4}" dt="2023-02-23T11:57:32.507" v="3056"/>
          <ac:spMkLst>
            <pc:docMk/>
            <pc:sldMk cId="1781563693" sldId="365"/>
            <ac:spMk id="9" creationId="{7208DB7E-D146-FD00-C4AE-EC1373F6F709}"/>
          </ac:spMkLst>
        </pc:spChg>
        <pc:spChg chg="add del mod replST">
          <ac:chgData name="Richard Ball" userId="c2c6c2dd-6ddc-437e-8cdd-d7a74390accc" providerId="ADAL" clId="{5DE505F8-7AB0-4630-9E77-D8C1C98E72F4}" dt="2023-02-23T11:57:32.507" v="3051"/>
          <ac:spMkLst>
            <pc:docMk/>
            <pc:sldMk cId="1781563693" sldId="365"/>
            <ac:spMk id="11" creationId="{B1103073-7CA4-3C30-AE43-CDCAE8206579}"/>
          </ac:spMkLst>
        </pc:spChg>
        <pc:spChg chg="add del mod topLvl replST">
          <ac:chgData name="Richard Ball" userId="c2c6c2dd-6ddc-437e-8cdd-d7a74390accc" providerId="ADAL" clId="{5DE505F8-7AB0-4630-9E77-D8C1C98E72F4}" dt="2023-02-23T11:57:32.492" v="3031"/>
          <ac:spMkLst>
            <pc:docMk/>
            <pc:sldMk cId="1781563693" sldId="365"/>
            <ac:spMk id="13" creationId="{F5C28040-920B-461F-13DB-A3F687C8DF12}"/>
          </ac:spMkLst>
        </pc:spChg>
        <pc:spChg chg="add del mod topLvl replST">
          <ac:chgData name="Richard Ball" userId="c2c6c2dd-6ddc-437e-8cdd-d7a74390accc" providerId="ADAL" clId="{5DE505F8-7AB0-4630-9E77-D8C1C98E72F4}" dt="2023-02-23T11:57:32.504" v="3033"/>
          <ac:spMkLst>
            <pc:docMk/>
            <pc:sldMk cId="1781563693" sldId="365"/>
            <ac:spMk id="14" creationId="{72734148-6E65-A04A-0B8B-8E6BF1872AAB}"/>
          </ac:spMkLst>
        </pc:spChg>
        <pc:spChg chg="add del mod topLvl replST">
          <ac:chgData name="Richard Ball" userId="c2c6c2dd-6ddc-437e-8cdd-d7a74390accc" providerId="ADAL" clId="{5DE505F8-7AB0-4630-9E77-D8C1C98E72F4}" dt="2023-02-23T11:57:32.504" v="3035"/>
          <ac:spMkLst>
            <pc:docMk/>
            <pc:sldMk cId="1781563693" sldId="365"/>
            <ac:spMk id="15" creationId="{D90D6653-A96F-DD89-7968-29EBB45E7808}"/>
          </ac:spMkLst>
        </pc:spChg>
        <pc:spChg chg="add del mod topLvl replST">
          <ac:chgData name="Richard Ball" userId="c2c6c2dd-6ddc-437e-8cdd-d7a74390accc" providerId="ADAL" clId="{5DE505F8-7AB0-4630-9E77-D8C1C98E72F4}" dt="2023-02-23T11:57:32.507" v="3037"/>
          <ac:spMkLst>
            <pc:docMk/>
            <pc:sldMk cId="1781563693" sldId="365"/>
            <ac:spMk id="16" creationId="{84025D8A-12EA-AF0C-8674-11A637249A1F}"/>
          </ac:spMkLst>
        </pc:spChg>
        <pc:spChg chg="add del mod topLvl replST">
          <ac:chgData name="Richard Ball" userId="c2c6c2dd-6ddc-437e-8cdd-d7a74390accc" providerId="ADAL" clId="{5DE505F8-7AB0-4630-9E77-D8C1C98E72F4}" dt="2023-02-23T11:57:32.507" v="3039"/>
          <ac:spMkLst>
            <pc:docMk/>
            <pc:sldMk cId="1781563693" sldId="365"/>
            <ac:spMk id="17" creationId="{674588B7-439C-4B55-C34F-91FCDE55242E}"/>
          </ac:spMkLst>
        </pc:spChg>
        <pc:spChg chg="add del mod topLvl replST">
          <ac:chgData name="Richard Ball" userId="c2c6c2dd-6ddc-437e-8cdd-d7a74390accc" providerId="ADAL" clId="{5DE505F8-7AB0-4630-9E77-D8C1C98E72F4}" dt="2023-02-23T11:57:32.507" v="3041"/>
          <ac:spMkLst>
            <pc:docMk/>
            <pc:sldMk cId="1781563693" sldId="365"/>
            <ac:spMk id="18" creationId="{6ECFE5C1-F8B9-E1DC-A181-2896D6886359}"/>
          </ac:spMkLst>
        </pc:spChg>
        <pc:spChg chg="add del mod topLvl replST">
          <ac:chgData name="Richard Ball" userId="c2c6c2dd-6ddc-437e-8cdd-d7a74390accc" providerId="ADAL" clId="{5DE505F8-7AB0-4630-9E77-D8C1C98E72F4}" dt="2023-02-23T11:57:32.507" v="3043"/>
          <ac:spMkLst>
            <pc:docMk/>
            <pc:sldMk cId="1781563693" sldId="365"/>
            <ac:spMk id="19" creationId="{254928D4-019D-BA5F-FEC8-149927869918}"/>
          </ac:spMkLst>
        </pc:spChg>
        <pc:spChg chg="add del mod topLvl replST">
          <ac:chgData name="Richard Ball" userId="c2c6c2dd-6ddc-437e-8cdd-d7a74390accc" providerId="ADAL" clId="{5DE505F8-7AB0-4630-9E77-D8C1C98E72F4}" dt="2023-02-23T11:57:32.507" v="3045"/>
          <ac:spMkLst>
            <pc:docMk/>
            <pc:sldMk cId="1781563693" sldId="365"/>
            <ac:spMk id="20" creationId="{756475C5-F7D0-E725-DE8C-6B6E2DB8B6F7}"/>
          </ac:spMkLst>
        </pc:spChg>
        <pc:spChg chg="add del mod topLvl replST">
          <ac:chgData name="Richard Ball" userId="c2c6c2dd-6ddc-437e-8cdd-d7a74390accc" providerId="ADAL" clId="{5DE505F8-7AB0-4630-9E77-D8C1C98E72F4}" dt="2023-02-23T11:57:32.507" v="3047"/>
          <ac:spMkLst>
            <pc:docMk/>
            <pc:sldMk cId="1781563693" sldId="365"/>
            <ac:spMk id="21" creationId="{F940C8B2-8DF5-BF93-9A8C-038D14E66E99}"/>
          </ac:spMkLst>
        </pc:spChg>
        <pc:spChg chg="add del mod topLvl replST">
          <ac:chgData name="Richard Ball" userId="c2c6c2dd-6ddc-437e-8cdd-d7a74390accc" providerId="ADAL" clId="{5DE505F8-7AB0-4630-9E77-D8C1C98E72F4}" dt="2023-02-23T11:57:32.507" v="3049"/>
          <ac:spMkLst>
            <pc:docMk/>
            <pc:sldMk cId="1781563693" sldId="365"/>
            <ac:spMk id="22" creationId="{69876D06-0BE2-9F50-0318-F7370D906587}"/>
          </ac:spMkLst>
        </pc:spChg>
        <pc:spChg chg="add del mod topLvl replST">
          <ac:chgData name="Richard Ball" userId="c2c6c2dd-6ddc-437e-8cdd-d7a74390accc" providerId="ADAL" clId="{5DE505F8-7AB0-4630-9E77-D8C1C98E72F4}" dt="2023-02-23T11:57:32.492" v="3026"/>
          <ac:spMkLst>
            <pc:docMk/>
            <pc:sldMk cId="1781563693" sldId="365"/>
            <ac:spMk id="24" creationId="{E427C110-23B7-B18F-BBBE-968FD8785D41}"/>
          </ac:spMkLst>
        </pc:spChg>
        <pc:spChg chg="add del mod topLvl replST">
          <ac:chgData name="Richard Ball" userId="c2c6c2dd-6ddc-437e-8cdd-d7a74390accc" providerId="ADAL" clId="{5DE505F8-7AB0-4630-9E77-D8C1C98E72F4}" dt="2023-02-23T11:57:32.492" v="3028"/>
          <ac:spMkLst>
            <pc:docMk/>
            <pc:sldMk cId="1781563693" sldId="365"/>
            <ac:spMk id="25" creationId="{8FC38733-CCD7-4B41-1890-95A92DC377E5}"/>
          </ac:spMkLst>
        </pc:spChg>
        <pc:spChg chg="add del mod replST">
          <ac:chgData name="Richard Ball" userId="c2c6c2dd-6ddc-437e-8cdd-d7a74390accc" providerId="ADAL" clId="{5DE505F8-7AB0-4630-9E77-D8C1C98E72F4}" dt="2023-02-23T11:57:32.492" v="3023"/>
          <ac:spMkLst>
            <pc:docMk/>
            <pc:sldMk cId="1781563693" sldId="365"/>
            <ac:spMk id="27" creationId="{6E0FC69A-1B50-1A12-2492-3CFB6AFA18AD}"/>
          </ac:spMkLst>
        </pc:spChg>
        <pc:spChg chg="add del mod replST">
          <ac:chgData name="Richard Ball" userId="c2c6c2dd-6ddc-437e-8cdd-d7a74390accc" providerId="ADAL" clId="{5DE505F8-7AB0-4630-9E77-D8C1C98E72F4}" dt="2023-02-23T11:57:32.492" v="3021"/>
          <ac:spMkLst>
            <pc:docMk/>
            <pc:sldMk cId="1781563693" sldId="365"/>
            <ac:spMk id="28" creationId="{E3CB1F88-8894-EAAC-FB7A-5E432A09A024}"/>
          </ac:spMkLst>
        </pc:spChg>
        <pc:spChg chg="add del mod replST">
          <ac:chgData name="Richard Ball" userId="c2c6c2dd-6ddc-437e-8cdd-d7a74390accc" providerId="ADAL" clId="{5DE505F8-7AB0-4630-9E77-D8C1C98E72F4}" dt="2023-02-23T11:59:02.094" v="3242"/>
          <ac:spMkLst>
            <pc:docMk/>
            <pc:sldMk cId="1781563693" sldId="365"/>
            <ac:spMk id="29" creationId="{3EDD556E-9E08-9355-D3AC-34FA80A192A7}"/>
          </ac:spMkLst>
        </pc:spChg>
        <pc:spChg chg="add del mod replST">
          <ac:chgData name="Richard Ball" userId="c2c6c2dd-6ddc-437e-8cdd-d7a74390accc" providerId="ADAL" clId="{5DE505F8-7AB0-4630-9E77-D8C1C98E72F4}" dt="2023-02-23T11:59:02.094" v="3240"/>
          <ac:spMkLst>
            <pc:docMk/>
            <pc:sldMk cId="1781563693" sldId="365"/>
            <ac:spMk id="30" creationId="{978FC897-6870-B27A-8F05-684632D4656F}"/>
          </ac:spMkLst>
        </pc:spChg>
        <pc:spChg chg="add del mod topLvl replST">
          <ac:chgData name="Richard Ball" userId="c2c6c2dd-6ddc-437e-8cdd-d7a74390accc" providerId="ADAL" clId="{5DE505F8-7AB0-4630-9E77-D8C1C98E72F4}" dt="2023-02-23T11:59:02.094" v="3236"/>
          <ac:spMkLst>
            <pc:docMk/>
            <pc:sldMk cId="1781563693" sldId="365"/>
            <ac:spMk id="31" creationId="{ED449551-9C7E-BF3F-0323-EAC85228BBE2}"/>
          </ac:spMkLst>
        </pc:spChg>
        <pc:spChg chg="add del mod topLvl replST">
          <ac:chgData name="Richard Ball" userId="c2c6c2dd-6ddc-437e-8cdd-d7a74390accc" providerId="ADAL" clId="{5DE505F8-7AB0-4630-9E77-D8C1C98E72F4}" dt="2023-02-23T11:59:02.094" v="3238"/>
          <ac:spMkLst>
            <pc:docMk/>
            <pc:sldMk cId="1781563693" sldId="365"/>
            <ac:spMk id="32" creationId="{FCE9B735-D61B-A69C-53DF-8A44A6C1B4D4}"/>
          </ac:spMkLst>
        </pc:spChg>
        <pc:spChg chg="add del mod topLvl replST">
          <ac:chgData name="Richard Ball" userId="c2c6c2dd-6ddc-437e-8cdd-d7a74390accc" providerId="ADAL" clId="{5DE505F8-7AB0-4630-9E77-D8C1C98E72F4}" dt="2023-02-23T11:59:02.078" v="3215"/>
          <ac:spMkLst>
            <pc:docMk/>
            <pc:sldMk cId="1781563693" sldId="365"/>
            <ac:spMk id="34" creationId="{85F8F446-C342-A0F9-37E1-C6BE7D97BBA7}"/>
          </ac:spMkLst>
        </pc:spChg>
        <pc:spChg chg="add del mod topLvl replST">
          <ac:chgData name="Richard Ball" userId="c2c6c2dd-6ddc-437e-8cdd-d7a74390accc" providerId="ADAL" clId="{5DE505F8-7AB0-4630-9E77-D8C1C98E72F4}" dt="2023-02-23T11:59:02.078" v="3217"/>
          <ac:spMkLst>
            <pc:docMk/>
            <pc:sldMk cId="1781563693" sldId="365"/>
            <ac:spMk id="35" creationId="{EB3FF779-DB3A-BBF1-1371-FCBEC7CC512D}"/>
          </ac:spMkLst>
        </pc:spChg>
        <pc:spChg chg="add del mod topLvl replST">
          <ac:chgData name="Richard Ball" userId="c2c6c2dd-6ddc-437e-8cdd-d7a74390accc" providerId="ADAL" clId="{5DE505F8-7AB0-4630-9E77-D8C1C98E72F4}" dt="2023-02-23T11:59:02.078" v="3219"/>
          <ac:spMkLst>
            <pc:docMk/>
            <pc:sldMk cId="1781563693" sldId="365"/>
            <ac:spMk id="36" creationId="{660AB259-5200-9F59-A5C0-06CB156E8EB6}"/>
          </ac:spMkLst>
        </pc:spChg>
        <pc:spChg chg="add del mod topLvl replST">
          <ac:chgData name="Richard Ball" userId="c2c6c2dd-6ddc-437e-8cdd-d7a74390accc" providerId="ADAL" clId="{5DE505F8-7AB0-4630-9E77-D8C1C98E72F4}" dt="2023-02-23T11:59:02.078" v="3221"/>
          <ac:spMkLst>
            <pc:docMk/>
            <pc:sldMk cId="1781563693" sldId="365"/>
            <ac:spMk id="37" creationId="{3B462B96-26D0-8BBA-524E-D29B8EE6441C}"/>
          </ac:spMkLst>
        </pc:spChg>
        <pc:spChg chg="add del mod topLvl replST">
          <ac:chgData name="Richard Ball" userId="c2c6c2dd-6ddc-437e-8cdd-d7a74390accc" providerId="ADAL" clId="{5DE505F8-7AB0-4630-9E77-D8C1C98E72F4}" dt="2023-02-23T11:59:02.078" v="3223"/>
          <ac:spMkLst>
            <pc:docMk/>
            <pc:sldMk cId="1781563693" sldId="365"/>
            <ac:spMk id="38" creationId="{4B957743-4B2C-B60D-4E45-9C185B21B628}"/>
          </ac:spMkLst>
        </pc:spChg>
        <pc:spChg chg="add del mod topLvl replST">
          <ac:chgData name="Richard Ball" userId="c2c6c2dd-6ddc-437e-8cdd-d7a74390accc" providerId="ADAL" clId="{5DE505F8-7AB0-4630-9E77-D8C1C98E72F4}" dt="2023-02-23T11:59:02.094" v="3225"/>
          <ac:spMkLst>
            <pc:docMk/>
            <pc:sldMk cId="1781563693" sldId="365"/>
            <ac:spMk id="39" creationId="{1B9F9D43-5CB5-8306-6479-970AE2932B7C}"/>
          </ac:spMkLst>
        </pc:spChg>
        <pc:spChg chg="add del mod topLvl replST">
          <ac:chgData name="Richard Ball" userId="c2c6c2dd-6ddc-437e-8cdd-d7a74390accc" providerId="ADAL" clId="{5DE505F8-7AB0-4630-9E77-D8C1C98E72F4}" dt="2023-02-23T11:59:02.094" v="3227"/>
          <ac:spMkLst>
            <pc:docMk/>
            <pc:sldMk cId="1781563693" sldId="365"/>
            <ac:spMk id="40" creationId="{CBF6331D-C152-20F7-4976-EF5E3F9DF7CD}"/>
          </ac:spMkLst>
        </pc:spChg>
        <pc:spChg chg="add del mod topLvl replST">
          <ac:chgData name="Richard Ball" userId="c2c6c2dd-6ddc-437e-8cdd-d7a74390accc" providerId="ADAL" clId="{5DE505F8-7AB0-4630-9E77-D8C1C98E72F4}" dt="2023-02-23T11:59:02.094" v="3229"/>
          <ac:spMkLst>
            <pc:docMk/>
            <pc:sldMk cId="1781563693" sldId="365"/>
            <ac:spMk id="41" creationId="{33EB3AEE-AA8E-FFF2-F6A2-6FD8457CEBD1}"/>
          </ac:spMkLst>
        </pc:spChg>
        <pc:spChg chg="add del mod topLvl replST">
          <ac:chgData name="Richard Ball" userId="c2c6c2dd-6ddc-437e-8cdd-d7a74390accc" providerId="ADAL" clId="{5DE505F8-7AB0-4630-9E77-D8C1C98E72F4}" dt="2023-02-23T11:59:02.094" v="3231"/>
          <ac:spMkLst>
            <pc:docMk/>
            <pc:sldMk cId="1781563693" sldId="365"/>
            <ac:spMk id="42" creationId="{3B64975A-1081-9AD7-62E3-43171F520102}"/>
          </ac:spMkLst>
        </pc:spChg>
        <pc:spChg chg="add del mod topLvl replST">
          <ac:chgData name="Richard Ball" userId="c2c6c2dd-6ddc-437e-8cdd-d7a74390accc" providerId="ADAL" clId="{5DE505F8-7AB0-4630-9E77-D8C1C98E72F4}" dt="2023-02-23T11:59:02.094" v="3233"/>
          <ac:spMkLst>
            <pc:docMk/>
            <pc:sldMk cId="1781563693" sldId="365"/>
            <ac:spMk id="43" creationId="{CED12D6C-E64D-DFDD-D301-1E5857FFF521}"/>
          </ac:spMkLst>
        </pc:spChg>
        <pc:spChg chg="add del mod replST">
          <ac:chgData name="Richard Ball" userId="c2c6c2dd-6ddc-437e-8cdd-d7a74390accc" providerId="ADAL" clId="{5DE505F8-7AB0-4630-9E77-D8C1C98E72F4}" dt="2023-02-23T11:59:02.078" v="3212"/>
          <ac:spMkLst>
            <pc:docMk/>
            <pc:sldMk cId="1781563693" sldId="365"/>
            <ac:spMk id="45" creationId="{B88E9878-CB6B-30AA-1643-3AECEF8BC9F8}"/>
          </ac:spMkLst>
        </pc:spChg>
        <pc:spChg chg="add del mod topLvl replST">
          <ac:chgData name="Richard Ball" userId="c2c6c2dd-6ddc-437e-8cdd-d7a74390accc" providerId="ADAL" clId="{5DE505F8-7AB0-4630-9E77-D8C1C98E72F4}" dt="2023-02-23T11:59:02.078" v="3208"/>
          <ac:spMkLst>
            <pc:docMk/>
            <pc:sldMk cId="1781563693" sldId="365"/>
            <ac:spMk id="46" creationId="{F2208014-EA0E-8A7B-994C-F89373360FB3}"/>
          </ac:spMkLst>
        </pc:spChg>
        <pc:spChg chg="add del mod topLvl replST">
          <ac:chgData name="Richard Ball" userId="c2c6c2dd-6ddc-437e-8cdd-d7a74390accc" providerId="ADAL" clId="{5DE505F8-7AB0-4630-9E77-D8C1C98E72F4}" dt="2023-02-23T11:59:02.078" v="3210"/>
          <ac:spMkLst>
            <pc:docMk/>
            <pc:sldMk cId="1781563693" sldId="365"/>
            <ac:spMk id="47" creationId="{95F2CE6E-AE33-AE51-6154-EDAC1C71DBCE}"/>
          </ac:spMkLst>
        </pc:spChg>
        <pc:spChg chg="add del mod replST">
          <ac:chgData name="Richard Ball" userId="c2c6c2dd-6ddc-437e-8cdd-d7a74390accc" providerId="ADAL" clId="{5DE505F8-7AB0-4630-9E77-D8C1C98E72F4}" dt="2023-02-23T11:59:02.078" v="3205"/>
          <ac:spMkLst>
            <pc:docMk/>
            <pc:sldMk cId="1781563693" sldId="365"/>
            <ac:spMk id="49" creationId="{2040599F-DFD8-51AD-0878-78333E5CAD66}"/>
          </ac:spMkLst>
        </pc:spChg>
        <pc:spChg chg="add del mod replST">
          <ac:chgData name="Richard Ball" userId="c2c6c2dd-6ddc-437e-8cdd-d7a74390accc" providerId="ADAL" clId="{5DE505F8-7AB0-4630-9E77-D8C1C98E72F4}" dt="2023-02-23T11:59:02.078" v="3203"/>
          <ac:spMkLst>
            <pc:docMk/>
            <pc:sldMk cId="1781563693" sldId="365"/>
            <ac:spMk id="50" creationId="{99FEE57C-3DEE-D4B9-48F4-391996DE8167}"/>
          </ac:spMkLst>
        </pc:spChg>
        <pc:spChg chg="add del mod replST">
          <ac:chgData name="Richard Ball" userId="c2c6c2dd-6ddc-437e-8cdd-d7a74390accc" providerId="ADAL" clId="{5DE505F8-7AB0-4630-9E77-D8C1C98E72F4}" dt="2023-02-23T11:59:02.067" v="3201"/>
          <ac:spMkLst>
            <pc:docMk/>
            <pc:sldMk cId="1781563693" sldId="365"/>
            <ac:spMk id="51" creationId="{BFCF4D70-6438-DB7D-45A1-B57C1071A692}"/>
          </ac:spMkLst>
        </pc:spChg>
        <pc:spChg chg="add mod replST">
          <ac:chgData name="Richard Ball" userId="c2c6c2dd-6ddc-437e-8cdd-d7a74390accc" providerId="ADAL" clId="{5DE505F8-7AB0-4630-9E77-D8C1C98E72F4}" dt="2023-02-23T11:59:03.028" v="3247"/>
          <ac:spMkLst>
            <pc:docMk/>
            <pc:sldMk cId="1781563693" sldId="365"/>
            <ac:spMk id="52" creationId="{D67C63CA-E398-AB52-71BF-323B78399ED4}"/>
          </ac:spMkLst>
        </pc:spChg>
        <pc:spChg chg="add mod replST">
          <ac:chgData name="Richard Ball" userId="c2c6c2dd-6ddc-437e-8cdd-d7a74390accc" providerId="ADAL" clId="{5DE505F8-7AB0-4630-9E77-D8C1C98E72F4}" dt="2023-02-23T11:59:03.028" v="3252"/>
          <ac:spMkLst>
            <pc:docMk/>
            <pc:sldMk cId="1781563693" sldId="365"/>
            <ac:spMk id="53" creationId="{4C1B15AE-033A-04D4-5646-4EE6A9CB8199}"/>
          </ac:spMkLst>
        </pc:spChg>
        <pc:spChg chg="add mod replST">
          <ac:chgData name="Richard Ball" userId="c2c6c2dd-6ddc-437e-8cdd-d7a74390accc" providerId="ADAL" clId="{5DE505F8-7AB0-4630-9E77-D8C1C98E72F4}" dt="2023-02-23T11:59:03.028" v="3257"/>
          <ac:spMkLst>
            <pc:docMk/>
            <pc:sldMk cId="1781563693" sldId="365"/>
            <ac:spMk id="54" creationId="{0ECED754-7A41-F8E2-26E7-7AA7C892D56A}"/>
          </ac:spMkLst>
        </pc:spChg>
        <pc:spChg chg="add mod replST">
          <ac:chgData name="Richard Ball" userId="c2c6c2dd-6ddc-437e-8cdd-d7a74390accc" providerId="ADAL" clId="{5DE505F8-7AB0-4630-9E77-D8C1C98E72F4}" dt="2023-02-23T11:59:03.044" v="3268"/>
          <ac:spMkLst>
            <pc:docMk/>
            <pc:sldMk cId="1781563693" sldId="365"/>
            <ac:spMk id="55" creationId="{39A6C6DA-6CCD-E9AF-41CA-F31AE0FF3429}"/>
          </ac:spMkLst>
        </pc:spChg>
        <pc:spChg chg="add mod replST">
          <ac:chgData name="Richard Ball" userId="c2c6c2dd-6ddc-437e-8cdd-d7a74390accc" providerId="ADAL" clId="{5DE505F8-7AB0-4630-9E77-D8C1C98E72F4}" dt="2023-02-23T11:59:03.044" v="3268"/>
          <ac:spMkLst>
            <pc:docMk/>
            <pc:sldMk cId="1781563693" sldId="365"/>
            <ac:spMk id="56" creationId="{C6C97DA2-3989-2190-3463-086582612B99}"/>
          </ac:spMkLst>
        </pc:spChg>
        <pc:spChg chg="add mod replST">
          <ac:chgData name="Richard Ball" userId="c2c6c2dd-6ddc-437e-8cdd-d7a74390accc" providerId="ADAL" clId="{5DE505F8-7AB0-4630-9E77-D8C1C98E72F4}" dt="2023-02-23T11:59:03.044" v="3274"/>
          <ac:spMkLst>
            <pc:docMk/>
            <pc:sldMk cId="1781563693" sldId="365"/>
            <ac:spMk id="58" creationId="{EDBEA61B-A562-91C4-4AF1-A1728107F3D8}"/>
          </ac:spMkLst>
        </pc:spChg>
        <pc:spChg chg="add mod replST">
          <ac:chgData name="Richard Ball" userId="c2c6c2dd-6ddc-437e-8cdd-d7a74390accc" providerId="ADAL" clId="{5DE505F8-7AB0-4630-9E77-D8C1C98E72F4}" dt="2023-02-23T11:59:03.076" v="3325"/>
          <ac:spMkLst>
            <pc:docMk/>
            <pc:sldMk cId="1781563693" sldId="365"/>
            <ac:spMk id="59" creationId="{0F1C51B1-51B1-7A7C-26D5-94E51C4EC02F}"/>
          </ac:spMkLst>
        </pc:spChg>
        <pc:spChg chg="add mod replST">
          <ac:chgData name="Richard Ball" userId="c2c6c2dd-6ddc-437e-8cdd-d7a74390accc" providerId="ADAL" clId="{5DE505F8-7AB0-4630-9E77-D8C1C98E72F4}" dt="2023-02-23T11:59:03.076" v="3325"/>
          <ac:spMkLst>
            <pc:docMk/>
            <pc:sldMk cId="1781563693" sldId="365"/>
            <ac:spMk id="60" creationId="{373D60E5-8AA1-1DC3-43CA-B56360091236}"/>
          </ac:spMkLst>
        </pc:spChg>
        <pc:spChg chg="add mod replST">
          <ac:chgData name="Richard Ball" userId="c2c6c2dd-6ddc-437e-8cdd-d7a74390accc" providerId="ADAL" clId="{5DE505F8-7AB0-4630-9E77-D8C1C98E72F4}" dt="2023-02-23T11:59:03.076" v="3325"/>
          <ac:spMkLst>
            <pc:docMk/>
            <pc:sldMk cId="1781563693" sldId="365"/>
            <ac:spMk id="61" creationId="{B40918E0-B7C9-9C50-DAE3-0805DB346A43}"/>
          </ac:spMkLst>
        </pc:spChg>
        <pc:spChg chg="add mod replST">
          <ac:chgData name="Richard Ball" userId="c2c6c2dd-6ddc-437e-8cdd-d7a74390accc" providerId="ADAL" clId="{5DE505F8-7AB0-4630-9E77-D8C1C98E72F4}" dt="2023-02-23T11:59:03.076" v="3325"/>
          <ac:spMkLst>
            <pc:docMk/>
            <pc:sldMk cId="1781563693" sldId="365"/>
            <ac:spMk id="62" creationId="{25F21FC0-3DDC-AC58-2A0F-9AFD94C872DB}"/>
          </ac:spMkLst>
        </pc:spChg>
        <pc:spChg chg="add mod replST">
          <ac:chgData name="Richard Ball" userId="c2c6c2dd-6ddc-437e-8cdd-d7a74390accc" providerId="ADAL" clId="{5DE505F8-7AB0-4630-9E77-D8C1C98E72F4}" dt="2023-02-23T11:59:03.076" v="3325"/>
          <ac:spMkLst>
            <pc:docMk/>
            <pc:sldMk cId="1781563693" sldId="365"/>
            <ac:spMk id="63" creationId="{BBA8F374-0E8F-36EF-56B1-1F133273EA77}"/>
          </ac:spMkLst>
        </pc:spChg>
        <pc:spChg chg="add mod replST">
          <ac:chgData name="Richard Ball" userId="c2c6c2dd-6ddc-437e-8cdd-d7a74390accc" providerId="ADAL" clId="{5DE505F8-7AB0-4630-9E77-D8C1C98E72F4}" dt="2023-02-23T11:59:03.076" v="3325"/>
          <ac:spMkLst>
            <pc:docMk/>
            <pc:sldMk cId="1781563693" sldId="365"/>
            <ac:spMk id="64" creationId="{7CCC8A9F-358B-109A-EBFF-CEBCAD7D7F3F}"/>
          </ac:spMkLst>
        </pc:spChg>
        <pc:spChg chg="add mod replST">
          <ac:chgData name="Richard Ball" userId="c2c6c2dd-6ddc-437e-8cdd-d7a74390accc" providerId="ADAL" clId="{5DE505F8-7AB0-4630-9E77-D8C1C98E72F4}" dt="2023-02-23T11:59:03.076" v="3325"/>
          <ac:spMkLst>
            <pc:docMk/>
            <pc:sldMk cId="1781563693" sldId="365"/>
            <ac:spMk id="65" creationId="{1D030811-F87A-D530-A2DA-7FDBB369FC18}"/>
          </ac:spMkLst>
        </pc:spChg>
        <pc:spChg chg="add mod replST">
          <ac:chgData name="Richard Ball" userId="c2c6c2dd-6ddc-437e-8cdd-d7a74390accc" providerId="ADAL" clId="{5DE505F8-7AB0-4630-9E77-D8C1C98E72F4}" dt="2023-02-23T11:59:03.076" v="3325"/>
          <ac:spMkLst>
            <pc:docMk/>
            <pc:sldMk cId="1781563693" sldId="365"/>
            <ac:spMk id="66" creationId="{61607604-925C-35C5-F0E0-7832D037917B}"/>
          </ac:spMkLst>
        </pc:spChg>
        <pc:spChg chg="add mod replST">
          <ac:chgData name="Richard Ball" userId="c2c6c2dd-6ddc-437e-8cdd-d7a74390accc" providerId="ADAL" clId="{5DE505F8-7AB0-4630-9E77-D8C1C98E72F4}" dt="2023-02-23T11:59:03.076" v="3325"/>
          <ac:spMkLst>
            <pc:docMk/>
            <pc:sldMk cId="1781563693" sldId="365"/>
            <ac:spMk id="67" creationId="{48EF82FE-B050-8DA0-3C6C-540B2C0B5B81}"/>
          </ac:spMkLst>
        </pc:spChg>
        <pc:spChg chg="add mod replST">
          <ac:chgData name="Richard Ball" userId="c2c6c2dd-6ddc-437e-8cdd-d7a74390accc" providerId="ADAL" clId="{5DE505F8-7AB0-4630-9E77-D8C1C98E72F4}" dt="2023-02-23T11:59:03.076" v="3325"/>
          <ac:spMkLst>
            <pc:docMk/>
            <pc:sldMk cId="1781563693" sldId="365"/>
            <ac:spMk id="68" creationId="{6D08571E-58E0-B44D-34AA-EDD16F7FBDDF}"/>
          </ac:spMkLst>
        </pc:spChg>
        <pc:spChg chg="add mod replST">
          <ac:chgData name="Richard Ball" userId="c2c6c2dd-6ddc-437e-8cdd-d7a74390accc" providerId="ADAL" clId="{5DE505F8-7AB0-4630-9E77-D8C1C98E72F4}" dt="2023-02-23T11:59:03.076" v="3337"/>
          <ac:spMkLst>
            <pc:docMk/>
            <pc:sldMk cId="1781563693" sldId="365"/>
            <ac:spMk id="70" creationId="{14E68DCF-D83D-01C4-8990-A66603466BBB}"/>
          </ac:spMkLst>
        </pc:spChg>
        <pc:spChg chg="add mod replST">
          <ac:chgData name="Richard Ball" userId="c2c6c2dd-6ddc-437e-8cdd-d7a74390accc" providerId="ADAL" clId="{5DE505F8-7AB0-4630-9E77-D8C1C98E72F4}" dt="2023-02-23T11:59:03.076" v="3337"/>
          <ac:spMkLst>
            <pc:docMk/>
            <pc:sldMk cId="1781563693" sldId="365"/>
            <ac:spMk id="71" creationId="{C8E7D628-FD8A-0C84-BD0F-68B6D5A80AD9}"/>
          </ac:spMkLst>
        </pc:spChg>
        <pc:spChg chg="add mod replST">
          <ac:chgData name="Richard Ball" userId="c2c6c2dd-6ddc-437e-8cdd-d7a74390accc" providerId="ADAL" clId="{5DE505F8-7AB0-4630-9E77-D8C1C98E72F4}" dt="2023-02-23T11:59:03.076" v="3343"/>
          <ac:spMkLst>
            <pc:docMk/>
            <pc:sldMk cId="1781563693" sldId="365"/>
            <ac:spMk id="73" creationId="{FEC39FF8-0B85-19D1-08FE-3CDAA3B660CC}"/>
          </ac:spMkLst>
        </pc:spChg>
        <pc:spChg chg="add mod replST">
          <ac:chgData name="Richard Ball" userId="c2c6c2dd-6ddc-437e-8cdd-d7a74390accc" providerId="ADAL" clId="{5DE505F8-7AB0-4630-9E77-D8C1C98E72F4}" dt="2023-02-23T11:59:03.076" v="3348"/>
          <ac:spMkLst>
            <pc:docMk/>
            <pc:sldMk cId="1781563693" sldId="365"/>
            <ac:spMk id="74" creationId="{C7804165-F77B-3F7B-D795-CC6339AC15AA}"/>
          </ac:spMkLst>
        </pc:spChg>
        <pc:grpChg chg="add del mod">
          <ac:chgData name="Richard Ball" userId="c2c6c2dd-6ddc-437e-8cdd-d7a74390accc" providerId="ADAL" clId="{5DE505F8-7AB0-4630-9E77-D8C1C98E72F4}" dt="2023-02-23T11:57:32.507" v="3052"/>
          <ac:grpSpMkLst>
            <pc:docMk/>
            <pc:sldMk cId="1781563693" sldId="365"/>
            <ac:grpSpMk id="10" creationId="{EDBC31A6-77D5-B5B9-84B5-45406309680C}"/>
          </ac:grpSpMkLst>
        </pc:grpChg>
        <pc:grpChg chg="add del mod">
          <ac:chgData name="Richard Ball" userId="c2c6c2dd-6ddc-437e-8cdd-d7a74390accc" providerId="ADAL" clId="{5DE505F8-7AB0-4630-9E77-D8C1C98E72F4}" dt="2023-02-23T11:57:32.492" v="3029"/>
          <ac:grpSpMkLst>
            <pc:docMk/>
            <pc:sldMk cId="1781563693" sldId="365"/>
            <ac:grpSpMk id="23" creationId="{E0CB0144-9217-8E73-18AF-24962658D25E}"/>
          </ac:grpSpMkLst>
        </pc:grpChg>
        <pc:grpChg chg="add del mod">
          <ac:chgData name="Richard Ball" userId="c2c6c2dd-6ddc-437e-8cdd-d7a74390accc" providerId="ADAL" clId="{5DE505F8-7AB0-4630-9E77-D8C1C98E72F4}" dt="2023-02-23T11:57:32.492" v="3024"/>
          <ac:grpSpMkLst>
            <pc:docMk/>
            <pc:sldMk cId="1781563693" sldId="365"/>
            <ac:grpSpMk id="26" creationId="{DB40C29D-59F5-AB01-AC21-E6CE1558975B}"/>
          </ac:grpSpMkLst>
        </pc:grpChg>
        <pc:grpChg chg="add del mod">
          <ac:chgData name="Richard Ball" userId="c2c6c2dd-6ddc-437e-8cdd-d7a74390accc" providerId="ADAL" clId="{5DE505F8-7AB0-4630-9E77-D8C1C98E72F4}" dt="2023-02-23T11:59:02.094" v="3234"/>
          <ac:grpSpMkLst>
            <pc:docMk/>
            <pc:sldMk cId="1781563693" sldId="365"/>
            <ac:grpSpMk id="33" creationId="{2015B693-A19F-2002-7B7E-CAEA7EC0349E}"/>
          </ac:grpSpMkLst>
        </pc:grpChg>
        <pc:grpChg chg="add del mod">
          <ac:chgData name="Richard Ball" userId="c2c6c2dd-6ddc-437e-8cdd-d7a74390accc" providerId="ADAL" clId="{5DE505F8-7AB0-4630-9E77-D8C1C98E72F4}" dt="2023-02-23T11:59:02.078" v="3213"/>
          <ac:grpSpMkLst>
            <pc:docMk/>
            <pc:sldMk cId="1781563693" sldId="365"/>
            <ac:grpSpMk id="44" creationId="{C3B345B5-FAFB-FA7E-966E-0292886BE9C3}"/>
          </ac:grpSpMkLst>
        </pc:grpChg>
        <pc:grpChg chg="add del mod">
          <ac:chgData name="Richard Ball" userId="c2c6c2dd-6ddc-437e-8cdd-d7a74390accc" providerId="ADAL" clId="{5DE505F8-7AB0-4630-9E77-D8C1C98E72F4}" dt="2023-02-23T11:59:02.078" v="3206"/>
          <ac:grpSpMkLst>
            <pc:docMk/>
            <pc:sldMk cId="1781563693" sldId="365"/>
            <ac:grpSpMk id="48" creationId="{C65F424D-5210-BD10-A564-C901DE3120C3}"/>
          </ac:grpSpMkLst>
        </pc:grpChg>
        <pc:grpChg chg="add mod">
          <ac:chgData name="Richard Ball" userId="c2c6c2dd-6ddc-437e-8cdd-d7a74390accc" providerId="ADAL" clId="{5DE505F8-7AB0-4630-9E77-D8C1C98E72F4}" dt="2023-02-23T11:59:03.044" v="3269"/>
          <ac:grpSpMkLst>
            <pc:docMk/>
            <pc:sldMk cId="1781563693" sldId="365"/>
            <ac:grpSpMk id="57" creationId="{6D501AA4-9C91-4656-719C-8D07B7F579A4}"/>
          </ac:grpSpMkLst>
        </pc:grpChg>
        <pc:grpChg chg="add mod">
          <ac:chgData name="Richard Ball" userId="c2c6c2dd-6ddc-437e-8cdd-d7a74390accc" providerId="ADAL" clId="{5DE505F8-7AB0-4630-9E77-D8C1C98E72F4}" dt="2023-02-23T11:59:03.076" v="3326"/>
          <ac:grpSpMkLst>
            <pc:docMk/>
            <pc:sldMk cId="1781563693" sldId="365"/>
            <ac:grpSpMk id="69" creationId="{848E9C66-70DC-8E52-B2DA-7BCB256B1A67}"/>
          </ac:grpSpMkLst>
        </pc:grpChg>
        <pc:grpChg chg="add mod">
          <ac:chgData name="Richard Ball" userId="c2c6c2dd-6ddc-437e-8cdd-d7a74390accc" providerId="ADAL" clId="{5DE505F8-7AB0-4630-9E77-D8C1C98E72F4}" dt="2023-02-23T11:59:03.076" v="3338"/>
          <ac:grpSpMkLst>
            <pc:docMk/>
            <pc:sldMk cId="1781563693" sldId="365"/>
            <ac:grpSpMk id="72" creationId="{5BA0B6D9-A844-D78E-7231-144880836C88}"/>
          </ac:grpSpMkLst>
        </pc:grpChg>
      </pc:sldChg>
      <pc:sldChg chg="addSp delSp modSp mod">
        <pc:chgData name="Richard Ball" userId="c2c6c2dd-6ddc-437e-8cdd-d7a74390accc" providerId="ADAL" clId="{5DE505F8-7AB0-4630-9E77-D8C1C98E72F4}" dt="2023-02-23T11:59:07.011" v="3427"/>
        <pc:sldMkLst>
          <pc:docMk/>
          <pc:sldMk cId="32144814" sldId="367"/>
        </pc:sldMkLst>
        <pc:spChg chg="add del mod topLvl replST">
          <ac:chgData name="Richard Ball" userId="c2c6c2dd-6ddc-437e-8cdd-d7a74390accc" providerId="ADAL" clId="{5DE505F8-7AB0-4630-9E77-D8C1C98E72F4}" dt="2023-02-23T11:57:30.603" v="2952"/>
          <ac:spMkLst>
            <pc:docMk/>
            <pc:sldMk cId="32144814" sldId="367"/>
            <ac:spMk id="3" creationId="{A4340921-BC4D-B805-6116-8DD15CF179C7}"/>
          </ac:spMkLst>
        </pc:spChg>
        <pc:spChg chg="add del mod topLvl replST">
          <ac:chgData name="Richard Ball" userId="c2c6c2dd-6ddc-437e-8cdd-d7a74390accc" providerId="ADAL" clId="{5DE505F8-7AB0-4630-9E77-D8C1C98E72F4}" dt="2023-02-23T11:57:30.603" v="2954"/>
          <ac:spMkLst>
            <pc:docMk/>
            <pc:sldMk cId="32144814" sldId="367"/>
            <ac:spMk id="4" creationId="{F464B86F-178E-EE80-B4D3-08AFE2D4C626}"/>
          </ac:spMkLst>
        </pc:spChg>
        <pc:spChg chg="add del mod topLvl replST">
          <ac:chgData name="Richard Ball" userId="c2c6c2dd-6ddc-437e-8cdd-d7a74390accc" providerId="ADAL" clId="{5DE505F8-7AB0-4630-9E77-D8C1C98E72F4}" dt="2023-02-23T11:57:30.603" v="2947"/>
          <ac:spMkLst>
            <pc:docMk/>
            <pc:sldMk cId="32144814" sldId="367"/>
            <ac:spMk id="7" creationId="{130599B6-64AB-CCC5-4360-BB61DDBE10AA}"/>
          </ac:spMkLst>
        </pc:spChg>
        <pc:spChg chg="add del mod topLvl replST">
          <ac:chgData name="Richard Ball" userId="c2c6c2dd-6ddc-437e-8cdd-d7a74390accc" providerId="ADAL" clId="{5DE505F8-7AB0-4630-9E77-D8C1C98E72F4}" dt="2023-02-23T11:57:30.603" v="2949"/>
          <ac:spMkLst>
            <pc:docMk/>
            <pc:sldMk cId="32144814" sldId="367"/>
            <ac:spMk id="8" creationId="{B06BD0D3-2E11-B689-DE07-12A7907E0696}"/>
          </ac:spMkLst>
        </pc:spChg>
        <pc:spChg chg="add del mod replST">
          <ac:chgData name="Richard Ball" userId="c2c6c2dd-6ddc-437e-8cdd-d7a74390accc" providerId="ADAL" clId="{5DE505F8-7AB0-4630-9E77-D8C1C98E72F4}" dt="2023-02-23T11:57:30.587" v="2944"/>
          <ac:spMkLst>
            <pc:docMk/>
            <pc:sldMk cId="32144814" sldId="367"/>
            <ac:spMk id="10" creationId="{09310162-B67D-6904-D735-90562351FA6B}"/>
          </ac:spMkLst>
        </pc:spChg>
        <pc:spChg chg="add del mod replST">
          <ac:chgData name="Richard Ball" userId="c2c6c2dd-6ddc-437e-8cdd-d7a74390accc" providerId="ADAL" clId="{5DE505F8-7AB0-4630-9E77-D8C1C98E72F4}" dt="2023-02-23T11:57:30.587" v="2942"/>
          <ac:spMkLst>
            <pc:docMk/>
            <pc:sldMk cId="32144814" sldId="367"/>
            <ac:spMk id="11" creationId="{11779C44-7E18-9D49-1973-8504A73F01F3}"/>
          </ac:spMkLst>
        </pc:spChg>
        <pc:spChg chg="add del mod replST">
          <ac:chgData name="Richard Ball" userId="c2c6c2dd-6ddc-437e-8cdd-d7a74390accc" providerId="ADAL" clId="{5DE505F8-7AB0-4630-9E77-D8C1C98E72F4}" dt="2023-02-23T11:59:06.820" v="3393"/>
          <ac:spMkLst>
            <pc:docMk/>
            <pc:sldMk cId="32144814" sldId="367"/>
            <ac:spMk id="12" creationId="{0C91B5A5-307A-4A70-B94C-3ABE0BF3A551}"/>
          </ac:spMkLst>
        </pc:spChg>
        <pc:spChg chg="add del mod replST">
          <ac:chgData name="Richard Ball" userId="c2c6c2dd-6ddc-437e-8cdd-d7a74390accc" providerId="ADAL" clId="{5DE505F8-7AB0-4630-9E77-D8C1C98E72F4}" dt="2023-02-23T11:59:06.804" v="3391"/>
          <ac:spMkLst>
            <pc:docMk/>
            <pc:sldMk cId="32144814" sldId="367"/>
            <ac:spMk id="13" creationId="{BEF30312-16EA-987B-5282-7EF0E85B4436}"/>
          </ac:spMkLst>
        </pc:spChg>
        <pc:spChg chg="add del mod topLvl replST">
          <ac:chgData name="Richard Ball" userId="c2c6c2dd-6ddc-437e-8cdd-d7a74390accc" providerId="ADAL" clId="{5DE505F8-7AB0-4630-9E77-D8C1C98E72F4}" dt="2023-02-23T11:59:06.804" v="3387"/>
          <ac:spMkLst>
            <pc:docMk/>
            <pc:sldMk cId="32144814" sldId="367"/>
            <ac:spMk id="14" creationId="{A90AC92F-3C34-5AE3-E1F8-7C9EF99D4D95}"/>
          </ac:spMkLst>
        </pc:spChg>
        <pc:spChg chg="add del mod topLvl replST">
          <ac:chgData name="Richard Ball" userId="c2c6c2dd-6ddc-437e-8cdd-d7a74390accc" providerId="ADAL" clId="{5DE505F8-7AB0-4630-9E77-D8C1C98E72F4}" dt="2023-02-23T11:59:06.804" v="3389"/>
          <ac:spMkLst>
            <pc:docMk/>
            <pc:sldMk cId="32144814" sldId="367"/>
            <ac:spMk id="15" creationId="{E09557BE-E054-7F79-CE92-CFE4BD86F383}"/>
          </ac:spMkLst>
        </pc:spChg>
        <pc:spChg chg="add del mod topLvl replST">
          <ac:chgData name="Richard Ball" userId="c2c6c2dd-6ddc-437e-8cdd-d7a74390accc" providerId="ADAL" clId="{5DE505F8-7AB0-4630-9E77-D8C1C98E72F4}" dt="2023-02-23T11:59:06.804" v="3382"/>
          <ac:spMkLst>
            <pc:docMk/>
            <pc:sldMk cId="32144814" sldId="367"/>
            <ac:spMk id="17" creationId="{4B63AA2F-371A-52D7-6F10-C74DC6084072}"/>
          </ac:spMkLst>
        </pc:spChg>
        <pc:spChg chg="add del mod topLvl replST">
          <ac:chgData name="Richard Ball" userId="c2c6c2dd-6ddc-437e-8cdd-d7a74390accc" providerId="ADAL" clId="{5DE505F8-7AB0-4630-9E77-D8C1C98E72F4}" dt="2023-02-23T11:59:06.804" v="3384"/>
          <ac:spMkLst>
            <pc:docMk/>
            <pc:sldMk cId="32144814" sldId="367"/>
            <ac:spMk id="18" creationId="{FD70431B-FC68-F367-9F33-9706C37CC05B}"/>
          </ac:spMkLst>
        </pc:spChg>
        <pc:spChg chg="add mod replST">
          <ac:chgData name="Richard Ball" userId="c2c6c2dd-6ddc-437e-8cdd-d7a74390accc" providerId="ADAL" clId="{5DE505F8-7AB0-4630-9E77-D8C1C98E72F4}" dt="2023-02-23T11:59:06.991" v="3404"/>
          <ac:spMkLst>
            <pc:docMk/>
            <pc:sldMk cId="32144814" sldId="367"/>
            <ac:spMk id="20" creationId="{CDF3F94A-3F39-8BBE-FC4F-0C96F7506B9F}"/>
          </ac:spMkLst>
        </pc:spChg>
        <pc:spChg chg="add mod replST">
          <ac:chgData name="Richard Ball" userId="c2c6c2dd-6ddc-437e-8cdd-d7a74390accc" providerId="ADAL" clId="{5DE505F8-7AB0-4630-9E77-D8C1C98E72F4}" dt="2023-02-23T11:59:06.991" v="3404"/>
          <ac:spMkLst>
            <pc:docMk/>
            <pc:sldMk cId="32144814" sldId="367"/>
            <ac:spMk id="21" creationId="{11D37A5F-7DBC-42DF-32DC-BE364B9E04DC}"/>
          </ac:spMkLst>
        </pc:spChg>
        <pc:spChg chg="add mod replST">
          <ac:chgData name="Richard Ball" userId="c2c6c2dd-6ddc-437e-8cdd-d7a74390accc" providerId="ADAL" clId="{5DE505F8-7AB0-4630-9E77-D8C1C98E72F4}" dt="2023-02-23T11:59:06.991" v="3416"/>
          <ac:spMkLst>
            <pc:docMk/>
            <pc:sldMk cId="32144814" sldId="367"/>
            <ac:spMk id="23" creationId="{F4EDB277-37B5-B9F5-1DDC-86CF613173CC}"/>
          </ac:spMkLst>
        </pc:spChg>
        <pc:spChg chg="add mod replST">
          <ac:chgData name="Richard Ball" userId="c2c6c2dd-6ddc-437e-8cdd-d7a74390accc" providerId="ADAL" clId="{5DE505F8-7AB0-4630-9E77-D8C1C98E72F4}" dt="2023-02-23T11:59:06.991" v="3416"/>
          <ac:spMkLst>
            <pc:docMk/>
            <pc:sldMk cId="32144814" sldId="367"/>
            <ac:spMk id="24" creationId="{054755F3-F51A-02A5-BC89-BD539D5ABE68}"/>
          </ac:spMkLst>
        </pc:spChg>
        <pc:spChg chg="add mod replST">
          <ac:chgData name="Richard Ball" userId="c2c6c2dd-6ddc-437e-8cdd-d7a74390accc" providerId="ADAL" clId="{5DE505F8-7AB0-4630-9E77-D8C1C98E72F4}" dt="2023-02-23T11:59:07.010" v="3422"/>
          <ac:spMkLst>
            <pc:docMk/>
            <pc:sldMk cId="32144814" sldId="367"/>
            <ac:spMk id="26" creationId="{475C5177-3C2A-CCC2-ED97-D3A89A19D1D1}"/>
          </ac:spMkLst>
        </pc:spChg>
        <pc:spChg chg="add mod replST">
          <ac:chgData name="Richard Ball" userId="c2c6c2dd-6ddc-437e-8cdd-d7a74390accc" providerId="ADAL" clId="{5DE505F8-7AB0-4630-9E77-D8C1C98E72F4}" dt="2023-02-23T11:59:07.011" v="3427"/>
          <ac:spMkLst>
            <pc:docMk/>
            <pc:sldMk cId="32144814" sldId="367"/>
            <ac:spMk id="27" creationId="{7E7D6AF6-FD10-C34E-1625-0F1F7F00D2A2}"/>
          </ac:spMkLst>
        </pc:spChg>
        <pc:grpChg chg="add del mod">
          <ac:chgData name="Richard Ball" userId="c2c6c2dd-6ddc-437e-8cdd-d7a74390accc" providerId="ADAL" clId="{5DE505F8-7AB0-4630-9E77-D8C1C98E72F4}" dt="2023-02-23T11:57:30.603" v="2950"/>
          <ac:grpSpMkLst>
            <pc:docMk/>
            <pc:sldMk cId="32144814" sldId="367"/>
            <ac:grpSpMk id="5" creationId="{8CDC516B-9F85-E29C-4DCF-C8B81DD97F3B}"/>
          </ac:grpSpMkLst>
        </pc:grpChg>
        <pc:grpChg chg="add del mod">
          <ac:chgData name="Richard Ball" userId="c2c6c2dd-6ddc-437e-8cdd-d7a74390accc" providerId="ADAL" clId="{5DE505F8-7AB0-4630-9E77-D8C1C98E72F4}" dt="2023-02-23T11:57:30.587" v="2945"/>
          <ac:grpSpMkLst>
            <pc:docMk/>
            <pc:sldMk cId="32144814" sldId="367"/>
            <ac:grpSpMk id="9" creationId="{E13F9BA9-DEE0-651B-D1E2-E9F244376949}"/>
          </ac:grpSpMkLst>
        </pc:grpChg>
        <pc:grpChg chg="add del mod">
          <ac:chgData name="Richard Ball" userId="c2c6c2dd-6ddc-437e-8cdd-d7a74390accc" providerId="ADAL" clId="{5DE505F8-7AB0-4630-9E77-D8C1C98E72F4}" dt="2023-02-23T11:59:06.804" v="3385"/>
          <ac:grpSpMkLst>
            <pc:docMk/>
            <pc:sldMk cId="32144814" sldId="367"/>
            <ac:grpSpMk id="16" creationId="{01B3500B-E29F-27CA-E3EE-47B9989A9C6F}"/>
          </ac:grpSpMkLst>
        </pc:grpChg>
        <pc:grpChg chg="add del mod">
          <ac:chgData name="Richard Ball" userId="c2c6c2dd-6ddc-437e-8cdd-d7a74390accc" providerId="ADAL" clId="{5DE505F8-7AB0-4630-9E77-D8C1C98E72F4}" dt="2023-02-23T11:59:06.796" v="3380"/>
          <ac:grpSpMkLst>
            <pc:docMk/>
            <pc:sldMk cId="32144814" sldId="367"/>
            <ac:grpSpMk id="19" creationId="{3BFFB3C5-6651-3038-A863-7DAE56E1AC97}"/>
          </ac:grpSpMkLst>
        </pc:grpChg>
        <pc:grpChg chg="add mod">
          <ac:chgData name="Richard Ball" userId="c2c6c2dd-6ddc-437e-8cdd-d7a74390accc" providerId="ADAL" clId="{5DE505F8-7AB0-4630-9E77-D8C1C98E72F4}" dt="2023-02-23T11:59:06.991" v="3405"/>
          <ac:grpSpMkLst>
            <pc:docMk/>
            <pc:sldMk cId="32144814" sldId="367"/>
            <ac:grpSpMk id="22" creationId="{A42B06DF-06D4-3DF9-3A2C-8D95F696ABD0}"/>
          </ac:grpSpMkLst>
        </pc:grpChg>
        <pc:grpChg chg="add mod">
          <ac:chgData name="Richard Ball" userId="c2c6c2dd-6ddc-437e-8cdd-d7a74390accc" providerId="ADAL" clId="{5DE505F8-7AB0-4630-9E77-D8C1C98E72F4}" dt="2023-02-23T11:59:06.991" v="3417"/>
          <ac:grpSpMkLst>
            <pc:docMk/>
            <pc:sldMk cId="32144814" sldId="367"/>
            <ac:grpSpMk id="25" creationId="{4A582B47-5F34-ECEA-59C7-5B6CA1524291}"/>
          </ac:grpSpMkLst>
        </pc:grpChg>
      </pc:sldChg>
      <pc:sldChg chg="addSp delSp modSp mod">
        <pc:chgData name="Richard Ball" userId="c2c6c2dd-6ddc-437e-8cdd-d7a74390accc" providerId="ADAL" clId="{5DE505F8-7AB0-4630-9E77-D8C1C98E72F4}" dt="2023-02-23T11:59:09.039" v="3548"/>
        <pc:sldMkLst>
          <pc:docMk/>
          <pc:sldMk cId="266685833" sldId="368"/>
        </pc:sldMkLst>
        <pc:spChg chg="add del mod topLvl replST">
          <ac:chgData name="Richard Ball" userId="c2c6c2dd-6ddc-437e-8cdd-d7a74390accc" providerId="ADAL" clId="{5DE505F8-7AB0-4630-9E77-D8C1C98E72F4}" dt="2023-02-23T11:57:28.698" v="2852"/>
          <ac:spMkLst>
            <pc:docMk/>
            <pc:sldMk cId="266685833" sldId="368"/>
            <ac:spMk id="2" creationId="{082A042B-695B-6D5C-D171-B5F549455A96}"/>
          </ac:spMkLst>
        </pc:spChg>
        <pc:spChg chg="add del mod topLvl replST">
          <ac:chgData name="Richard Ball" userId="c2c6c2dd-6ddc-437e-8cdd-d7a74390accc" providerId="ADAL" clId="{5DE505F8-7AB0-4630-9E77-D8C1C98E72F4}" dt="2023-02-23T11:57:28.698" v="2854"/>
          <ac:spMkLst>
            <pc:docMk/>
            <pc:sldMk cId="266685833" sldId="368"/>
            <ac:spMk id="3" creationId="{867C24EC-2A86-4A6D-08D9-389B98E4EECC}"/>
          </ac:spMkLst>
        </pc:spChg>
        <pc:spChg chg="add del mod topLvl replST">
          <ac:chgData name="Richard Ball" userId="c2c6c2dd-6ddc-437e-8cdd-d7a74390accc" providerId="ADAL" clId="{5DE505F8-7AB0-4630-9E77-D8C1C98E72F4}" dt="2023-02-23T11:57:28.698" v="2847"/>
          <ac:spMkLst>
            <pc:docMk/>
            <pc:sldMk cId="266685833" sldId="368"/>
            <ac:spMk id="5" creationId="{113A6FC0-F96D-35D2-D232-ECF03D41DB5F}"/>
          </ac:spMkLst>
        </pc:spChg>
        <pc:spChg chg="add del mod topLvl replST">
          <ac:chgData name="Richard Ball" userId="c2c6c2dd-6ddc-437e-8cdd-d7a74390accc" providerId="ADAL" clId="{5DE505F8-7AB0-4630-9E77-D8C1C98E72F4}" dt="2023-02-23T11:57:28.698" v="2849"/>
          <ac:spMkLst>
            <pc:docMk/>
            <pc:sldMk cId="266685833" sldId="368"/>
            <ac:spMk id="8" creationId="{B8EB9054-594C-15DF-A3A0-74366F0DA8EE}"/>
          </ac:spMkLst>
        </pc:spChg>
        <pc:spChg chg="add del mod replST">
          <ac:chgData name="Richard Ball" userId="c2c6c2dd-6ddc-437e-8cdd-d7a74390accc" providerId="ADAL" clId="{5DE505F8-7AB0-4630-9E77-D8C1C98E72F4}" dt="2023-02-23T11:57:28.697" v="2844"/>
          <ac:spMkLst>
            <pc:docMk/>
            <pc:sldMk cId="266685833" sldId="368"/>
            <ac:spMk id="10" creationId="{9B81E80C-6DEC-FA5E-D46D-9A9F0E639354}"/>
          </ac:spMkLst>
        </pc:spChg>
        <pc:spChg chg="add del mod replST">
          <ac:chgData name="Richard Ball" userId="c2c6c2dd-6ddc-437e-8cdd-d7a74390accc" providerId="ADAL" clId="{5DE505F8-7AB0-4630-9E77-D8C1C98E72F4}" dt="2023-02-23T11:57:28.682" v="2842"/>
          <ac:spMkLst>
            <pc:docMk/>
            <pc:sldMk cId="266685833" sldId="368"/>
            <ac:spMk id="11" creationId="{08D79210-3CD9-5780-F13C-D528C6697DBB}"/>
          </ac:spMkLst>
        </pc:spChg>
        <pc:spChg chg="add del mod replST">
          <ac:chgData name="Richard Ball" userId="c2c6c2dd-6ddc-437e-8cdd-d7a74390accc" providerId="ADAL" clId="{5DE505F8-7AB0-4630-9E77-D8C1C98E72F4}" dt="2023-02-23T11:57:28.682" v="2840"/>
          <ac:spMkLst>
            <pc:docMk/>
            <pc:sldMk cId="266685833" sldId="368"/>
            <ac:spMk id="12" creationId="{A795760A-795E-47D5-C3B4-D7D19CAC551F}"/>
          </ac:spMkLst>
        </pc:spChg>
        <pc:spChg chg="add del mod topLvl replST">
          <ac:chgData name="Richard Ball" userId="c2c6c2dd-6ddc-437e-8cdd-d7a74390accc" providerId="ADAL" clId="{5DE505F8-7AB0-4630-9E77-D8C1C98E72F4}" dt="2023-02-23T11:57:28.682" v="2828"/>
          <ac:spMkLst>
            <pc:docMk/>
            <pc:sldMk cId="266685833" sldId="368"/>
            <ac:spMk id="13" creationId="{5C73D20E-420A-A998-51D5-1AC9AE9452CB}"/>
          </ac:spMkLst>
        </pc:spChg>
        <pc:spChg chg="add del mod topLvl replST">
          <ac:chgData name="Richard Ball" userId="c2c6c2dd-6ddc-437e-8cdd-d7a74390accc" providerId="ADAL" clId="{5DE505F8-7AB0-4630-9E77-D8C1C98E72F4}" dt="2023-02-23T11:57:28.682" v="2830"/>
          <ac:spMkLst>
            <pc:docMk/>
            <pc:sldMk cId="266685833" sldId="368"/>
            <ac:spMk id="14" creationId="{288DB9E6-84CF-E576-9D0C-CB355E732C42}"/>
          </ac:spMkLst>
        </pc:spChg>
        <pc:spChg chg="add del mod topLvl replST">
          <ac:chgData name="Richard Ball" userId="c2c6c2dd-6ddc-437e-8cdd-d7a74390accc" providerId="ADAL" clId="{5DE505F8-7AB0-4630-9E77-D8C1C98E72F4}" dt="2023-02-23T11:57:28.682" v="2832"/>
          <ac:spMkLst>
            <pc:docMk/>
            <pc:sldMk cId="266685833" sldId="368"/>
            <ac:spMk id="15" creationId="{63B274BA-9CDD-5217-8AEB-4354D2C7EFD1}"/>
          </ac:spMkLst>
        </pc:spChg>
        <pc:spChg chg="add del mod topLvl replST">
          <ac:chgData name="Richard Ball" userId="c2c6c2dd-6ddc-437e-8cdd-d7a74390accc" providerId="ADAL" clId="{5DE505F8-7AB0-4630-9E77-D8C1C98E72F4}" dt="2023-02-23T11:57:28.682" v="2834"/>
          <ac:spMkLst>
            <pc:docMk/>
            <pc:sldMk cId="266685833" sldId="368"/>
            <ac:spMk id="16" creationId="{D4CBED9B-BCC8-6754-9EFB-43CC50C1B64C}"/>
          </ac:spMkLst>
        </pc:spChg>
        <pc:spChg chg="add del mod topLvl replST">
          <ac:chgData name="Richard Ball" userId="c2c6c2dd-6ddc-437e-8cdd-d7a74390accc" providerId="ADAL" clId="{5DE505F8-7AB0-4630-9E77-D8C1C98E72F4}" dt="2023-02-23T11:57:28.682" v="2836"/>
          <ac:spMkLst>
            <pc:docMk/>
            <pc:sldMk cId="266685833" sldId="368"/>
            <ac:spMk id="17" creationId="{291E1922-4AA0-2585-BB3E-4E4EDDBDCA7F}"/>
          </ac:spMkLst>
        </pc:spChg>
        <pc:spChg chg="add del mod topLvl replST">
          <ac:chgData name="Richard Ball" userId="c2c6c2dd-6ddc-437e-8cdd-d7a74390accc" providerId="ADAL" clId="{5DE505F8-7AB0-4630-9E77-D8C1C98E72F4}" dt="2023-02-23T11:57:28.682" v="2838"/>
          <ac:spMkLst>
            <pc:docMk/>
            <pc:sldMk cId="266685833" sldId="368"/>
            <ac:spMk id="18" creationId="{B99D43DB-1B5E-1251-8D85-56F3D4375F53}"/>
          </ac:spMkLst>
        </pc:spChg>
        <pc:spChg chg="add del mod replST">
          <ac:chgData name="Richard Ball" userId="c2c6c2dd-6ddc-437e-8cdd-d7a74390accc" providerId="ADAL" clId="{5DE505F8-7AB0-4630-9E77-D8C1C98E72F4}" dt="2023-02-23T11:57:28.666" v="2825"/>
          <ac:spMkLst>
            <pc:docMk/>
            <pc:sldMk cId="266685833" sldId="368"/>
            <ac:spMk id="20" creationId="{F1A5C100-8D6E-4DDE-3ABC-41EDBAF23CB6}"/>
          </ac:spMkLst>
        </pc:spChg>
        <pc:spChg chg="add del mod replST">
          <ac:chgData name="Richard Ball" userId="c2c6c2dd-6ddc-437e-8cdd-d7a74390accc" providerId="ADAL" clId="{5DE505F8-7AB0-4630-9E77-D8C1C98E72F4}" dt="2023-02-23T11:57:28.666" v="2823"/>
          <ac:spMkLst>
            <pc:docMk/>
            <pc:sldMk cId="266685833" sldId="368"/>
            <ac:spMk id="21" creationId="{262A3A67-3C3E-1FE2-6AAB-BA3181BA5B86}"/>
          </ac:spMkLst>
        </pc:spChg>
        <pc:spChg chg="add del mod replST">
          <ac:chgData name="Richard Ball" userId="c2c6c2dd-6ddc-437e-8cdd-d7a74390accc" providerId="ADAL" clId="{5DE505F8-7AB0-4630-9E77-D8C1C98E72F4}" dt="2023-02-23T11:57:28.666" v="2821"/>
          <ac:spMkLst>
            <pc:docMk/>
            <pc:sldMk cId="266685833" sldId="368"/>
            <ac:spMk id="22" creationId="{68E10263-FA58-8434-AF5E-327E08AC74E1}"/>
          </ac:spMkLst>
        </pc:spChg>
        <pc:spChg chg="add del mod replST">
          <ac:chgData name="Richard Ball" userId="c2c6c2dd-6ddc-437e-8cdd-d7a74390accc" providerId="ADAL" clId="{5DE505F8-7AB0-4630-9E77-D8C1C98E72F4}" dt="2023-02-23T11:59:07.196" v="3462"/>
          <ac:spMkLst>
            <pc:docMk/>
            <pc:sldMk cId="266685833" sldId="368"/>
            <ac:spMk id="23" creationId="{0DC33F5E-9428-05C9-A05F-08D69F39A2B4}"/>
          </ac:spMkLst>
        </pc:spChg>
        <pc:spChg chg="add del mod replST">
          <ac:chgData name="Richard Ball" userId="c2c6c2dd-6ddc-437e-8cdd-d7a74390accc" providerId="ADAL" clId="{5DE505F8-7AB0-4630-9E77-D8C1C98E72F4}" dt="2023-02-23T11:59:07.196" v="3460"/>
          <ac:spMkLst>
            <pc:docMk/>
            <pc:sldMk cId="266685833" sldId="368"/>
            <ac:spMk id="24" creationId="{41641059-36A4-9D81-FC36-00F498B7F4A8}"/>
          </ac:spMkLst>
        </pc:spChg>
        <pc:spChg chg="add del mod replST">
          <ac:chgData name="Richard Ball" userId="c2c6c2dd-6ddc-437e-8cdd-d7a74390accc" providerId="ADAL" clId="{5DE505F8-7AB0-4630-9E77-D8C1C98E72F4}" dt="2023-02-23T11:59:07.196" v="3458"/>
          <ac:spMkLst>
            <pc:docMk/>
            <pc:sldMk cId="266685833" sldId="368"/>
            <ac:spMk id="25" creationId="{F37C489C-E2E3-B07C-7234-C8A9B437D7BC}"/>
          </ac:spMkLst>
        </pc:spChg>
        <pc:spChg chg="add del mod topLvl replST">
          <ac:chgData name="Richard Ball" userId="c2c6c2dd-6ddc-437e-8cdd-d7a74390accc" providerId="ADAL" clId="{5DE505F8-7AB0-4630-9E77-D8C1C98E72F4}" dt="2023-02-23T11:59:07.180" v="3446"/>
          <ac:spMkLst>
            <pc:docMk/>
            <pc:sldMk cId="266685833" sldId="368"/>
            <ac:spMk id="26" creationId="{13131D8C-23DA-AF6F-868E-126E516D6A9F}"/>
          </ac:spMkLst>
        </pc:spChg>
        <pc:spChg chg="add del mod topLvl replST">
          <ac:chgData name="Richard Ball" userId="c2c6c2dd-6ddc-437e-8cdd-d7a74390accc" providerId="ADAL" clId="{5DE505F8-7AB0-4630-9E77-D8C1C98E72F4}" dt="2023-02-23T11:59:07.180" v="3448"/>
          <ac:spMkLst>
            <pc:docMk/>
            <pc:sldMk cId="266685833" sldId="368"/>
            <ac:spMk id="27" creationId="{F6FD306A-64B5-5216-E2B2-DD6CC54D259C}"/>
          </ac:spMkLst>
        </pc:spChg>
        <pc:spChg chg="add del mod topLvl replST">
          <ac:chgData name="Richard Ball" userId="c2c6c2dd-6ddc-437e-8cdd-d7a74390accc" providerId="ADAL" clId="{5DE505F8-7AB0-4630-9E77-D8C1C98E72F4}" dt="2023-02-23T11:59:07.196" v="3450"/>
          <ac:spMkLst>
            <pc:docMk/>
            <pc:sldMk cId="266685833" sldId="368"/>
            <ac:spMk id="28" creationId="{706DE5DC-6769-A3AF-5A34-FC8E03982952}"/>
          </ac:spMkLst>
        </pc:spChg>
        <pc:spChg chg="add del mod topLvl replST">
          <ac:chgData name="Richard Ball" userId="c2c6c2dd-6ddc-437e-8cdd-d7a74390accc" providerId="ADAL" clId="{5DE505F8-7AB0-4630-9E77-D8C1C98E72F4}" dt="2023-02-23T11:59:07.196" v="3452"/>
          <ac:spMkLst>
            <pc:docMk/>
            <pc:sldMk cId="266685833" sldId="368"/>
            <ac:spMk id="29" creationId="{FEE18027-8285-56AF-8C3C-63117AA2AC27}"/>
          </ac:spMkLst>
        </pc:spChg>
        <pc:spChg chg="add del mod topLvl replST">
          <ac:chgData name="Richard Ball" userId="c2c6c2dd-6ddc-437e-8cdd-d7a74390accc" providerId="ADAL" clId="{5DE505F8-7AB0-4630-9E77-D8C1C98E72F4}" dt="2023-02-23T11:59:07.196" v="3454"/>
          <ac:spMkLst>
            <pc:docMk/>
            <pc:sldMk cId="266685833" sldId="368"/>
            <ac:spMk id="30" creationId="{CE259032-9DD4-70FD-4A7C-90AA2322A365}"/>
          </ac:spMkLst>
        </pc:spChg>
        <pc:spChg chg="add del mod topLvl replST">
          <ac:chgData name="Richard Ball" userId="c2c6c2dd-6ddc-437e-8cdd-d7a74390accc" providerId="ADAL" clId="{5DE505F8-7AB0-4630-9E77-D8C1C98E72F4}" dt="2023-02-23T11:59:07.196" v="3456"/>
          <ac:spMkLst>
            <pc:docMk/>
            <pc:sldMk cId="266685833" sldId="368"/>
            <ac:spMk id="31" creationId="{E0A954D7-EFA4-370A-F806-C8B98719C3D2}"/>
          </ac:spMkLst>
        </pc:spChg>
        <pc:spChg chg="add del mod replST">
          <ac:chgData name="Richard Ball" userId="c2c6c2dd-6ddc-437e-8cdd-d7a74390accc" providerId="ADAL" clId="{5DE505F8-7AB0-4630-9E77-D8C1C98E72F4}" dt="2023-02-23T11:59:07.180" v="3443"/>
          <ac:spMkLst>
            <pc:docMk/>
            <pc:sldMk cId="266685833" sldId="368"/>
            <ac:spMk id="33" creationId="{8B839DBF-C79A-F55A-4BF0-BA3AC7E6E316}"/>
          </ac:spMkLst>
        </pc:spChg>
        <pc:spChg chg="add del mod replST">
          <ac:chgData name="Richard Ball" userId="c2c6c2dd-6ddc-437e-8cdd-d7a74390accc" providerId="ADAL" clId="{5DE505F8-7AB0-4630-9E77-D8C1C98E72F4}" dt="2023-02-23T11:59:07.180" v="3441"/>
          <ac:spMkLst>
            <pc:docMk/>
            <pc:sldMk cId="266685833" sldId="368"/>
            <ac:spMk id="34" creationId="{6566628D-9E6A-BF9E-5931-81A732EC5F12}"/>
          </ac:spMkLst>
        </pc:spChg>
        <pc:spChg chg="add del mod replST">
          <ac:chgData name="Richard Ball" userId="c2c6c2dd-6ddc-437e-8cdd-d7a74390accc" providerId="ADAL" clId="{5DE505F8-7AB0-4630-9E77-D8C1C98E72F4}" dt="2023-02-23T11:59:07.180" v="3439"/>
          <ac:spMkLst>
            <pc:docMk/>
            <pc:sldMk cId="266685833" sldId="368"/>
            <ac:spMk id="35" creationId="{6EBD45DE-0253-39AA-0993-29A8B7CA4A4A}"/>
          </ac:spMkLst>
        </pc:spChg>
        <pc:spChg chg="add del mod topLvl replST">
          <ac:chgData name="Richard Ball" userId="c2c6c2dd-6ddc-437e-8cdd-d7a74390accc" providerId="ADAL" clId="{5DE505F8-7AB0-4630-9E77-D8C1C98E72F4}" dt="2023-02-23T11:59:07.180" v="3435"/>
          <ac:spMkLst>
            <pc:docMk/>
            <pc:sldMk cId="266685833" sldId="368"/>
            <ac:spMk id="36" creationId="{F103ACBD-146E-EFC4-8170-FCDB1D235B5C}"/>
          </ac:spMkLst>
        </pc:spChg>
        <pc:spChg chg="add del mod topLvl replST">
          <ac:chgData name="Richard Ball" userId="c2c6c2dd-6ddc-437e-8cdd-d7a74390accc" providerId="ADAL" clId="{5DE505F8-7AB0-4630-9E77-D8C1C98E72F4}" dt="2023-02-23T11:59:07.180" v="3437"/>
          <ac:spMkLst>
            <pc:docMk/>
            <pc:sldMk cId="266685833" sldId="368"/>
            <ac:spMk id="37" creationId="{00B1B46D-AD75-E89F-8F4C-6FE1675AD469}"/>
          </ac:spMkLst>
        </pc:spChg>
        <pc:spChg chg="add del mod topLvl replST">
          <ac:chgData name="Richard Ball" userId="c2c6c2dd-6ddc-437e-8cdd-d7a74390accc" providerId="ADAL" clId="{5DE505F8-7AB0-4630-9E77-D8C1C98E72F4}" dt="2023-02-23T11:59:07.180" v="3430"/>
          <ac:spMkLst>
            <pc:docMk/>
            <pc:sldMk cId="266685833" sldId="368"/>
            <ac:spMk id="39" creationId="{4B5661A4-A576-048C-9E97-25FB5D0E7441}"/>
          </ac:spMkLst>
        </pc:spChg>
        <pc:spChg chg="add del mod topLvl replST">
          <ac:chgData name="Richard Ball" userId="c2c6c2dd-6ddc-437e-8cdd-d7a74390accc" providerId="ADAL" clId="{5DE505F8-7AB0-4630-9E77-D8C1C98E72F4}" dt="2023-02-23T11:59:07.180" v="3432"/>
          <ac:spMkLst>
            <pc:docMk/>
            <pc:sldMk cId="266685833" sldId="368"/>
            <ac:spMk id="40" creationId="{C946D6DB-F157-F5E6-CB69-66D37BCC04ED}"/>
          </ac:spMkLst>
        </pc:spChg>
        <pc:spChg chg="add mod replST">
          <ac:chgData name="Richard Ball" userId="c2c6c2dd-6ddc-437e-8cdd-d7a74390accc" providerId="ADAL" clId="{5DE505F8-7AB0-4630-9E77-D8C1C98E72F4}" dt="2023-02-23T11:59:08.972" v="3473"/>
          <ac:spMkLst>
            <pc:docMk/>
            <pc:sldMk cId="266685833" sldId="368"/>
            <ac:spMk id="42" creationId="{F3A6E362-AB87-9069-CB45-060F58103422}"/>
          </ac:spMkLst>
        </pc:spChg>
        <pc:spChg chg="add mod replST">
          <ac:chgData name="Richard Ball" userId="c2c6c2dd-6ddc-437e-8cdd-d7a74390accc" providerId="ADAL" clId="{5DE505F8-7AB0-4630-9E77-D8C1C98E72F4}" dt="2023-02-23T11:59:08.972" v="3473"/>
          <ac:spMkLst>
            <pc:docMk/>
            <pc:sldMk cId="266685833" sldId="368"/>
            <ac:spMk id="43" creationId="{BE03278B-09BE-4C47-3A40-0EB8384B339F}"/>
          </ac:spMkLst>
        </pc:spChg>
        <pc:spChg chg="add mod replST">
          <ac:chgData name="Richard Ball" userId="c2c6c2dd-6ddc-437e-8cdd-d7a74390accc" providerId="ADAL" clId="{5DE505F8-7AB0-4630-9E77-D8C1C98E72F4}" dt="2023-02-23T11:59:08.988" v="3485"/>
          <ac:spMkLst>
            <pc:docMk/>
            <pc:sldMk cId="266685833" sldId="368"/>
            <ac:spMk id="45" creationId="{F12B6D92-5DD9-5A37-03FE-1DC13D686130}"/>
          </ac:spMkLst>
        </pc:spChg>
        <pc:spChg chg="add mod replST">
          <ac:chgData name="Richard Ball" userId="c2c6c2dd-6ddc-437e-8cdd-d7a74390accc" providerId="ADAL" clId="{5DE505F8-7AB0-4630-9E77-D8C1C98E72F4}" dt="2023-02-23T11:59:08.988" v="3485"/>
          <ac:spMkLst>
            <pc:docMk/>
            <pc:sldMk cId="266685833" sldId="368"/>
            <ac:spMk id="46" creationId="{C32333B7-EC3D-CC8B-B2F0-87A596E71F9D}"/>
          </ac:spMkLst>
        </pc:spChg>
        <pc:spChg chg="add mod replST">
          <ac:chgData name="Richard Ball" userId="c2c6c2dd-6ddc-437e-8cdd-d7a74390accc" providerId="ADAL" clId="{5DE505F8-7AB0-4630-9E77-D8C1C98E72F4}" dt="2023-02-23T11:59:08.988" v="3491"/>
          <ac:spMkLst>
            <pc:docMk/>
            <pc:sldMk cId="266685833" sldId="368"/>
            <ac:spMk id="48" creationId="{6F5161C0-1FF6-254B-CE11-2841CD11D3AE}"/>
          </ac:spMkLst>
        </pc:spChg>
        <pc:spChg chg="add mod replST">
          <ac:chgData name="Richard Ball" userId="c2c6c2dd-6ddc-437e-8cdd-d7a74390accc" providerId="ADAL" clId="{5DE505F8-7AB0-4630-9E77-D8C1C98E72F4}" dt="2023-02-23T11:59:08.988" v="3496"/>
          <ac:spMkLst>
            <pc:docMk/>
            <pc:sldMk cId="266685833" sldId="368"/>
            <ac:spMk id="49" creationId="{1A77C1EF-1221-A0BF-0588-DB096FBE22CC}"/>
          </ac:spMkLst>
        </pc:spChg>
        <pc:spChg chg="add mod replST">
          <ac:chgData name="Richard Ball" userId="c2c6c2dd-6ddc-437e-8cdd-d7a74390accc" providerId="ADAL" clId="{5DE505F8-7AB0-4630-9E77-D8C1C98E72F4}" dt="2023-02-23T11:59:08.988" v="3501"/>
          <ac:spMkLst>
            <pc:docMk/>
            <pc:sldMk cId="266685833" sldId="368"/>
            <ac:spMk id="50" creationId="{92EFE01A-2AFF-F26D-9FF5-B8409A615D8D}"/>
          </ac:spMkLst>
        </pc:spChg>
        <pc:spChg chg="add mod replST">
          <ac:chgData name="Richard Ball" userId="c2c6c2dd-6ddc-437e-8cdd-d7a74390accc" providerId="ADAL" clId="{5DE505F8-7AB0-4630-9E77-D8C1C98E72F4}" dt="2023-02-23T11:59:09.008" v="3532"/>
          <ac:spMkLst>
            <pc:docMk/>
            <pc:sldMk cId="266685833" sldId="368"/>
            <ac:spMk id="51" creationId="{6F42D566-8452-6D05-5B58-221A5005A9ED}"/>
          </ac:spMkLst>
        </pc:spChg>
        <pc:spChg chg="add mod replST">
          <ac:chgData name="Richard Ball" userId="c2c6c2dd-6ddc-437e-8cdd-d7a74390accc" providerId="ADAL" clId="{5DE505F8-7AB0-4630-9E77-D8C1C98E72F4}" dt="2023-02-23T11:59:09.008" v="3532"/>
          <ac:spMkLst>
            <pc:docMk/>
            <pc:sldMk cId="266685833" sldId="368"/>
            <ac:spMk id="52" creationId="{BE3BD45B-9390-AC2F-BF4B-980749B5862A}"/>
          </ac:spMkLst>
        </pc:spChg>
        <pc:spChg chg="add mod replST">
          <ac:chgData name="Richard Ball" userId="c2c6c2dd-6ddc-437e-8cdd-d7a74390accc" providerId="ADAL" clId="{5DE505F8-7AB0-4630-9E77-D8C1C98E72F4}" dt="2023-02-23T11:59:09.008" v="3532"/>
          <ac:spMkLst>
            <pc:docMk/>
            <pc:sldMk cId="266685833" sldId="368"/>
            <ac:spMk id="53" creationId="{E6891119-9E0C-7E2A-E3B0-6CF17707DA69}"/>
          </ac:spMkLst>
        </pc:spChg>
        <pc:spChg chg="add mod replST">
          <ac:chgData name="Richard Ball" userId="c2c6c2dd-6ddc-437e-8cdd-d7a74390accc" providerId="ADAL" clId="{5DE505F8-7AB0-4630-9E77-D8C1C98E72F4}" dt="2023-02-23T11:59:09.008" v="3532"/>
          <ac:spMkLst>
            <pc:docMk/>
            <pc:sldMk cId="266685833" sldId="368"/>
            <ac:spMk id="54" creationId="{04B09284-DF07-5E11-06B6-5CBE0FB8E71D}"/>
          </ac:spMkLst>
        </pc:spChg>
        <pc:spChg chg="add mod replST">
          <ac:chgData name="Richard Ball" userId="c2c6c2dd-6ddc-437e-8cdd-d7a74390accc" providerId="ADAL" clId="{5DE505F8-7AB0-4630-9E77-D8C1C98E72F4}" dt="2023-02-23T11:59:09.008" v="3532"/>
          <ac:spMkLst>
            <pc:docMk/>
            <pc:sldMk cId="266685833" sldId="368"/>
            <ac:spMk id="55" creationId="{615F1D70-B847-3497-1051-EF6C92DB751D}"/>
          </ac:spMkLst>
        </pc:spChg>
        <pc:spChg chg="add mod replST">
          <ac:chgData name="Richard Ball" userId="c2c6c2dd-6ddc-437e-8cdd-d7a74390accc" providerId="ADAL" clId="{5DE505F8-7AB0-4630-9E77-D8C1C98E72F4}" dt="2023-02-23T11:59:09.008" v="3532"/>
          <ac:spMkLst>
            <pc:docMk/>
            <pc:sldMk cId="266685833" sldId="368"/>
            <ac:spMk id="56" creationId="{0409E52A-08AB-818C-F302-2C4767CE435B}"/>
          </ac:spMkLst>
        </pc:spChg>
        <pc:spChg chg="add mod replST">
          <ac:chgData name="Richard Ball" userId="c2c6c2dd-6ddc-437e-8cdd-d7a74390accc" providerId="ADAL" clId="{5DE505F8-7AB0-4630-9E77-D8C1C98E72F4}" dt="2023-02-23T11:59:09.008" v="3538"/>
          <ac:spMkLst>
            <pc:docMk/>
            <pc:sldMk cId="266685833" sldId="368"/>
            <ac:spMk id="58" creationId="{571E740B-E2D1-8B76-E0A4-A847CE10A074}"/>
          </ac:spMkLst>
        </pc:spChg>
        <pc:spChg chg="add mod replST">
          <ac:chgData name="Richard Ball" userId="c2c6c2dd-6ddc-437e-8cdd-d7a74390accc" providerId="ADAL" clId="{5DE505F8-7AB0-4630-9E77-D8C1C98E72F4}" dt="2023-02-23T11:59:09.008" v="3543"/>
          <ac:spMkLst>
            <pc:docMk/>
            <pc:sldMk cId="266685833" sldId="368"/>
            <ac:spMk id="59" creationId="{F4A1EBE8-20FC-893C-3E5E-44A106927C42}"/>
          </ac:spMkLst>
        </pc:spChg>
        <pc:spChg chg="add mod replST">
          <ac:chgData name="Richard Ball" userId="c2c6c2dd-6ddc-437e-8cdd-d7a74390accc" providerId="ADAL" clId="{5DE505F8-7AB0-4630-9E77-D8C1C98E72F4}" dt="2023-02-23T11:59:09.039" v="3548"/>
          <ac:spMkLst>
            <pc:docMk/>
            <pc:sldMk cId="266685833" sldId="368"/>
            <ac:spMk id="60" creationId="{5E2170A3-3BD6-F37D-157F-675C4615E0E4}"/>
          </ac:spMkLst>
        </pc:spChg>
        <pc:grpChg chg="add del mod">
          <ac:chgData name="Richard Ball" userId="c2c6c2dd-6ddc-437e-8cdd-d7a74390accc" providerId="ADAL" clId="{5DE505F8-7AB0-4630-9E77-D8C1C98E72F4}" dt="2023-02-23T11:57:28.698" v="2850"/>
          <ac:grpSpMkLst>
            <pc:docMk/>
            <pc:sldMk cId="266685833" sldId="368"/>
            <ac:grpSpMk id="4" creationId="{27C4FA9A-EA95-58CA-3F5E-EB090381F503}"/>
          </ac:grpSpMkLst>
        </pc:grpChg>
        <pc:grpChg chg="add del mod">
          <ac:chgData name="Richard Ball" userId="c2c6c2dd-6ddc-437e-8cdd-d7a74390accc" providerId="ADAL" clId="{5DE505F8-7AB0-4630-9E77-D8C1C98E72F4}" dt="2023-02-23T11:57:28.697" v="2845"/>
          <ac:grpSpMkLst>
            <pc:docMk/>
            <pc:sldMk cId="266685833" sldId="368"/>
            <ac:grpSpMk id="9" creationId="{E5626178-CEF8-E544-7BCE-E9CC4AF55444}"/>
          </ac:grpSpMkLst>
        </pc:grpChg>
        <pc:grpChg chg="add del mod">
          <ac:chgData name="Richard Ball" userId="c2c6c2dd-6ddc-437e-8cdd-d7a74390accc" providerId="ADAL" clId="{5DE505F8-7AB0-4630-9E77-D8C1C98E72F4}" dt="2023-02-23T11:57:28.666" v="2826"/>
          <ac:grpSpMkLst>
            <pc:docMk/>
            <pc:sldMk cId="266685833" sldId="368"/>
            <ac:grpSpMk id="19" creationId="{6DF76BAC-2FB0-C4B4-A30D-96FA447E3F2A}"/>
          </ac:grpSpMkLst>
        </pc:grpChg>
        <pc:grpChg chg="add del mod">
          <ac:chgData name="Richard Ball" userId="c2c6c2dd-6ddc-437e-8cdd-d7a74390accc" providerId="ADAL" clId="{5DE505F8-7AB0-4630-9E77-D8C1C98E72F4}" dt="2023-02-23T11:59:07.180" v="3444"/>
          <ac:grpSpMkLst>
            <pc:docMk/>
            <pc:sldMk cId="266685833" sldId="368"/>
            <ac:grpSpMk id="32" creationId="{575FF4F1-468C-C8CD-C86B-AE164255FA31}"/>
          </ac:grpSpMkLst>
        </pc:grpChg>
        <pc:grpChg chg="add del mod">
          <ac:chgData name="Richard Ball" userId="c2c6c2dd-6ddc-437e-8cdd-d7a74390accc" providerId="ADAL" clId="{5DE505F8-7AB0-4630-9E77-D8C1C98E72F4}" dt="2023-02-23T11:59:07.180" v="3433"/>
          <ac:grpSpMkLst>
            <pc:docMk/>
            <pc:sldMk cId="266685833" sldId="368"/>
            <ac:grpSpMk id="38" creationId="{5C0C9560-19B3-2681-BE04-10525AB61D13}"/>
          </ac:grpSpMkLst>
        </pc:grpChg>
        <pc:grpChg chg="add del mod">
          <ac:chgData name="Richard Ball" userId="c2c6c2dd-6ddc-437e-8cdd-d7a74390accc" providerId="ADAL" clId="{5DE505F8-7AB0-4630-9E77-D8C1C98E72F4}" dt="2023-02-23T11:59:07.169" v="3428"/>
          <ac:grpSpMkLst>
            <pc:docMk/>
            <pc:sldMk cId="266685833" sldId="368"/>
            <ac:grpSpMk id="41" creationId="{87B02793-6B38-9529-EE5F-FE644AB66773}"/>
          </ac:grpSpMkLst>
        </pc:grpChg>
        <pc:grpChg chg="add mod">
          <ac:chgData name="Richard Ball" userId="c2c6c2dd-6ddc-437e-8cdd-d7a74390accc" providerId="ADAL" clId="{5DE505F8-7AB0-4630-9E77-D8C1C98E72F4}" dt="2023-02-23T11:59:08.972" v="3474"/>
          <ac:grpSpMkLst>
            <pc:docMk/>
            <pc:sldMk cId="266685833" sldId="368"/>
            <ac:grpSpMk id="44" creationId="{6964EB69-9738-3A41-CF56-07764F2F9F01}"/>
          </ac:grpSpMkLst>
        </pc:grpChg>
        <pc:grpChg chg="add mod">
          <ac:chgData name="Richard Ball" userId="c2c6c2dd-6ddc-437e-8cdd-d7a74390accc" providerId="ADAL" clId="{5DE505F8-7AB0-4630-9E77-D8C1C98E72F4}" dt="2023-02-23T11:59:08.988" v="3486"/>
          <ac:grpSpMkLst>
            <pc:docMk/>
            <pc:sldMk cId="266685833" sldId="368"/>
            <ac:grpSpMk id="47" creationId="{E426706E-03C7-66AF-7A58-930832D8746E}"/>
          </ac:grpSpMkLst>
        </pc:grpChg>
        <pc:grpChg chg="add mod">
          <ac:chgData name="Richard Ball" userId="c2c6c2dd-6ddc-437e-8cdd-d7a74390accc" providerId="ADAL" clId="{5DE505F8-7AB0-4630-9E77-D8C1C98E72F4}" dt="2023-02-23T11:59:09.008" v="3533"/>
          <ac:grpSpMkLst>
            <pc:docMk/>
            <pc:sldMk cId="266685833" sldId="368"/>
            <ac:grpSpMk id="57" creationId="{27E578E1-8B93-B751-6479-1C366477D8B3}"/>
          </ac:grpSpMkLst>
        </pc:grpChg>
      </pc:sldChg>
      <pc:sldChg chg="addSp delSp modSp mod ord">
        <pc:chgData name="Richard Ball" userId="c2c6c2dd-6ddc-437e-8cdd-d7a74390accc" providerId="ADAL" clId="{5DE505F8-7AB0-4630-9E77-D8C1C98E72F4}" dt="2023-02-20T09:43:37.015" v="143"/>
        <pc:sldMkLst>
          <pc:docMk/>
          <pc:sldMk cId="1189977970" sldId="369"/>
        </pc:sldMkLst>
        <pc:spChg chg="mod">
          <ac:chgData name="Richard Ball" userId="c2c6c2dd-6ddc-437e-8cdd-d7a74390accc" providerId="ADAL" clId="{5DE505F8-7AB0-4630-9E77-D8C1C98E72F4}" dt="2023-02-20T09:43:14.964" v="135" actId="20577"/>
          <ac:spMkLst>
            <pc:docMk/>
            <pc:sldMk cId="1189977970" sldId="369"/>
            <ac:spMk id="3" creationId="{4A97C3A7-56F0-4EC7-A04A-C016D1148B60}"/>
          </ac:spMkLst>
        </pc:spChg>
        <pc:spChg chg="del mod">
          <ac:chgData name="Richard Ball" userId="c2c6c2dd-6ddc-437e-8cdd-d7a74390accc" providerId="ADAL" clId="{5DE505F8-7AB0-4630-9E77-D8C1C98E72F4}" dt="2023-02-20T09:42:58.394" v="109"/>
          <ac:spMkLst>
            <pc:docMk/>
            <pc:sldMk cId="1189977970" sldId="369"/>
            <ac:spMk id="5" creationId="{58D49BFE-30DE-41A6-B711-1751316A7CFB}"/>
          </ac:spMkLst>
        </pc:spChg>
        <pc:picChg chg="add mod">
          <ac:chgData name="Richard Ball" userId="c2c6c2dd-6ddc-437e-8cdd-d7a74390accc" providerId="ADAL" clId="{5DE505F8-7AB0-4630-9E77-D8C1C98E72F4}" dt="2023-02-20T09:43:29.438" v="139" actId="732"/>
          <ac:picMkLst>
            <pc:docMk/>
            <pc:sldMk cId="1189977970" sldId="369"/>
            <ac:picMk id="7" creationId="{913B1285-ADE5-529C-4243-F6F1BC84815C}"/>
          </ac:picMkLst>
        </pc:picChg>
      </pc:sldChg>
      <pc:sldChg chg="addSp delSp modSp mod modAnim">
        <pc:chgData name="Richard Ball" userId="c2c6c2dd-6ddc-437e-8cdd-d7a74390accc" providerId="ADAL" clId="{5DE505F8-7AB0-4630-9E77-D8C1C98E72F4}" dt="2023-02-23T10:44:37.119" v="1459" actId="33639"/>
        <pc:sldMkLst>
          <pc:docMk/>
          <pc:sldMk cId="1088550174" sldId="370"/>
        </pc:sldMkLst>
        <pc:spChg chg="mod">
          <ac:chgData name="Richard Ball" userId="c2c6c2dd-6ddc-437e-8cdd-d7a74390accc" providerId="ADAL" clId="{5DE505F8-7AB0-4630-9E77-D8C1C98E72F4}" dt="2023-02-21T08:02:48.009" v="338" actId="113"/>
          <ac:spMkLst>
            <pc:docMk/>
            <pc:sldMk cId="1088550174" sldId="370"/>
            <ac:spMk id="5" creationId="{9F13903E-D02E-4D2E-A8BF-E827E9EB6B12}"/>
          </ac:spMkLst>
        </pc:spChg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1088550174" sldId="370"/>
            <ac:inkMk id="3" creationId="{DE31058D-98B9-C06C-BF4D-C1C54E131FD5}"/>
          </ac:inkMkLst>
        </pc:inkChg>
      </pc:sldChg>
      <pc:sldChg chg="addSp modSp mod">
        <pc:chgData name="Richard Ball" userId="c2c6c2dd-6ddc-437e-8cdd-d7a74390accc" providerId="ADAL" clId="{5DE505F8-7AB0-4630-9E77-D8C1C98E72F4}" dt="2023-02-23T11:34:42.519" v="2485"/>
        <pc:sldMkLst>
          <pc:docMk/>
          <pc:sldMk cId="3387405504" sldId="374"/>
        </pc:sldMkLst>
        <pc:spChg chg="add mod replST">
          <ac:chgData name="Richard Ball" userId="c2c6c2dd-6ddc-437e-8cdd-d7a74390accc" providerId="ADAL" clId="{5DE505F8-7AB0-4630-9E77-D8C1C98E72F4}" dt="2023-02-23T11:34:42.519" v="2485"/>
          <ac:spMkLst>
            <pc:docMk/>
            <pc:sldMk cId="3387405504" sldId="374"/>
            <ac:spMk id="10" creationId="{A2BFE21A-4292-089A-8AFF-F4B5899A94DD}"/>
          </ac:spMkLst>
        </pc:spChg>
      </pc:sldChg>
      <pc:sldChg chg="addSp delSp del mod">
        <pc:chgData name="Richard Ball" userId="c2c6c2dd-6ddc-437e-8cdd-d7a74390accc" providerId="ADAL" clId="{5DE505F8-7AB0-4630-9E77-D8C1C98E72F4}" dt="2023-02-20T09:42:41.735" v="106" actId="47"/>
        <pc:sldMkLst>
          <pc:docMk/>
          <pc:sldMk cId="3592335003" sldId="375"/>
        </pc:sldMkLst>
        <pc:picChg chg="add del">
          <ac:chgData name="Richard Ball" userId="c2c6c2dd-6ddc-437e-8cdd-d7a74390accc" providerId="ADAL" clId="{5DE505F8-7AB0-4630-9E77-D8C1C98E72F4}" dt="2023-02-20T09:42:27.678" v="98" actId="22"/>
          <ac:picMkLst>
            <pc:docMk/>
            <pc:sldMk cId="3592335003" sldId="375"/>
            <ac:picMk id="5" creationId="{210EC5D8-35FE-08C0-AA5F-21FE8D83ABE9}"/>
          </ac:picMkLst>
        </pc:picChg>
      </pc:sldChg>
      <pc:sldChg chg="addSp delSp modSp mod">
        <pc:chgData name="Richard Ball" userId="c2c6c2dd-6ddc-437e-8cdd-d7a74390accc" providerId="ADAL" clId="{5DE505F8-7AB0-4630-9E77-D8C1C98E72F4}" dt="2023-02-23T11:28:35.024" v="2480"/>
        <pc:sldMkLst>
          <pc:docMk/>
          <pc:sldMk cId="251723386" sldId="377"/>
        </pc:sldMkLst>
        <pc:spChg chg="add mod replST">
          <ac:chgData name="Richard Ball" userId="c2c6c2dd-6ddc-437e-8cdd-d7a74390accc" providerId="ADAL" clId="{5DE505F8-7AB0-4630-9E77-D8C1C98E72F4}" dt="2023-02-23T11:28:35.024" v="2480"/>
          <ac:spMkLst>
            <pc:docMk/>
            <pc:sldMk cId="251723386" sldId="377"/>
            <ac:spMk id="2" creationId="{9CFEDA1A-0070-4F2F-1BFC-33E5A227B957}"/>
          </ac:spMkLst>
        </pc:spChg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251723386" sldId="377"/>
            <ac:inkMk id="2" creationId="{0481C096-88C8-8E0B-282D-135C67730979}"/>
          </ac:inkMkLst>
        </pc:inkChg>
      </pc:sldChg>
      <pc:sldChg chg="delSp mod">
        <pc:chgData name="Richard Ball" userId="c2c6c2dd-6ddc-437e-8cdd-d7a74390accc" providerId="ADAL" clId="{5DE505F8-7AB0-4630-9E77-D8C1C98E72F4}" dt="2023-02-20T09:43:53.651" v="144" actId="33639"/>
        <pc:sldMkLst>
          <pc:docMk/>
          <pc:sldMk cId="2838675202" sldId="382"/>
        </pc:sldMkLst>
        <pc:inkChg chg="del">
          <ac:chgData name="Richard Ball" userId="c2c6c2dd-6ddc-437e-8cdd-d7a74390accc" providerId="ADAL" clId="{5DE505F8-7AB0-4630-9E77-D8C1C98E72F4}" dt="2023-02-20T09:43:53.651" v="144" actId="33639"/>
          <ac:inkMkLst>
            <pc:docMk/>
            <pc:sldMk cId="2838675202" sldId="382"/>
            <ac:inkMk id="4" creationId="{68060BB7-CDBF-43B9-909C-15D19F3E6B7D}"/>
          </ac:inkMkLst>
        </pc:inkChg>
      </pc:sldChg>
      <pc:sldChg chg="delSp mod">
        <pc:chgData name="Richard Ball" userId="c2c6c2dd-6ddc-437e-8cdd-d7a74390accc" providerId="ADAL" clId="{5DE505F8-7AB0-4630-9E77-D8C1C98E72F4}" dt="2023-02-20T09:43:53.651" v="144" actId="33639"/>
        <pc:sldMkLst>
          <pc:docMk/>
          <pc:sldMk cId="991932883" sldId="383"/>
        </pc:sldMkLst>
        <pc:inkChg chg="del">
          <ac:chgData name="Richard Ball" userId="c2c6c2dd-6ddc-437e-8cdd-d7a74390accc" providerId="ADAL" clId="{5DE505F8-7AB0-4630-9E77-D8C1C98E72F4}" dt="2023-02-20T09:43:53.651" v="144" actId="33639"/>
          <ac:inkMkLst>
            <pc:docMk/>
            <pc:sldMk cId="991932883" sldId="383"/>
            <ac:inkMk id="4" creationId="{719E60CD-A5DA-40E1-AB18-D787A73C1A5C}"/>
          </ac:inkMkLst>
        </pc:inkChg>
      </pc:sldChg>
      <pc:sldChg chg="modSp mod">
        <pc:chgData name="Richard Ball" userId="c2c6c2dd-6ddc-437e-8cdd-d7a74390accc" providerId="ADAL" clId="{5DE505F8-7AB0-4630-9E77-D8C1C98E72F4}" dt="2023-02-23T10:48:53.910" v="1521" actId="404"/>
        <pc:sldMkLst>
          <pc:docMk/>
          <pc:sldMk cId="1314256412" sldId="386"/>
        </pc:sldMkLst>
        <pc:spChg chg="mod">
          <ac:chgData name="Richard Ball" userId="c2c6c2dd-6ddc-437e-8cdd-d7a74390accc" providerId="ADAL" clId="{5DE505F8-7AB0-4630-9E77-D8C1C98E72F4}" dt="2023-02-23T10:48:53.910" v="1521" actId="404"/>
          <ac:spMkLst>
            <pc:docMk/>
            <pc:sldMk cId="1314256412" sldId="386"/>
            <ac:spMk id="2" creationId="{8B43E4AB-467A-4C8A-9E94-B757A7ED2CC8}"/>
          </ac:spMkLst>
        </pc:spChg>
      </pc:sldChg>
      <pc:sldChg chg="addSp delSp modSp new mod ord">
        <pc:chgData name="Richard Ball" userId="c2c6c2dd-6ddc-437e-8cdd-d7a74390accc" providerId="ADAL" clId="{5DE505F8-7AB0-4630-9E77-D8C1C98E72F4}" dt="2023-02-20T09:43:35.460" v="141"/>
        <pc:sldMkLst>
          <pc:docMk/>
          <pc:sldMk cId="1894851611" sldId="388"/>
        </pc:sldMkLst>
        <pc:spChg chg="del">
          <ac:chgData name="Richard Ball" userId="c2c6c2dd-6ddc-437e-8cdd-d7a74390accc" providerId="ADAL" clId="{5DE505F8-7AB0-4630-9E77-D8C1C98E72F4}" dt="2023-02-20T09:42:32.455" v="102" actId="478"/>
          <ac:spMkLst>
            <pc:docMk/>
            <pc:sldMk cId="1894851611" sldId="388"/>
            <ac:spMk id="2" creationId="{B207A77A-25BB-B040-BEB5-05FA06B453BE}"/>
          </ac:spMkLst>
        </pc:spChg>
        <pc:spChg chg="del">
          <ac:chgData name="Richard Ball" userId="c2c6c2dd-6ddc-437e-8cdd-d7a74390accc" providerId="ADAL" clId="{5DE505F8-7AB0-4630-9E77-D8C1C98E72F4}" dt="2023-02-20T09:42:32.455" v="102" actId="478"/>
          <ac:spMkLst>
            <pc:docMk/>
            <pc:sldMk cId="1894851611" sldId="388"/>
            <ac:spMk id="3" creationId="{DF0D6DCB-40E0-EC24-44F6-3A4EF2A826A7}"/>
          </ac:spMkLst>
        </pc:spChg>
        <pc:picChg chg="add mod">
          <ac:chgData name="Richard Ball" userId="c2c6c2dd-6ddc-437e-8cdd-d7a74390accc" providerId="ADAL" clId="{5DE505F8-7AB0-4630-9E77-D8C1C98E72F4}" dt="2023-02-20T09:42:38.434" v="105" actId="14100"/>
          <ac:picMkLst>
            <pc:docMk/>
            <pc:sldMk cId="1894851611" sldId="388"/>
            <ac:picMk id="5" creationId="{ADAE77CB-813B-E990-8EF1-39E29CBD5D52}"/>
          </ac:picMkLst>
        </pc:picChg>
      </pc:sldChg>
      <pc:sldChg chg="addSp delSp modSp new mod">
        <pc:chgData name="Richard Ball" userId="c2c6c2dd-6ddc-437e-8cdd-d7a74390accc" providerId="ADAL" clId="{5DE505F8-7AB0-4630-9E77-D8C1C98E72F4}" dt="2023-02-23T11:23:38.390" v="2199"/>
        <pc:sldMkLst>
          <pc:docMk/>
          <pc:sldMk cId="1802123123" sldId="389"/>
        </pc:sldMkLst>
        <pc:spChg chg="mod">
          <ac:chgData name="Richard Ball" userId="c2c6c2dd-6ddc-437e-8cdd-d7a74390accc" providerId="ADAL" clId="{5DE505F8-7AB0-4630-9E77-D8C1C98E72F4}" dt="2023-02-21T08:00:23.674" v="262" actId="1076"/>
          <ac:spMkLst>
            <pc:docMk/>
            <pc:sldMk cId="1802123123" sldId="389"/>
            <ac:spMk id="2" creationId="{B8950C93-E7FE-2FF8-7655-04ACF2D63393}"/>
          </ac:spMkLst>
        </pc:spChg>
        <pc:spChg chg="del mod">
          <ac:chgData name="Richard Ball" userId="c2c6c2dd-6ddc-437e-8cdd-d7a74390accc" providerId="ADAL" clId="{5DE505F8-7AB0-4630-9E77-D8C1C98E72F4}" dt="2023-02-21T07:59:42.506" v="247" actId="478"/>
          <ac:spMkLst>
            <pc:docMk/>
            <pc:sldMk cId="1802123123" sldId="389"/>
            <ac:spMk id="3" creationId="{D57B2840-BDE3-4587-96D9-F00F70AC5A53}"/>
          </ac:spMkLst>
        </pc:spChg>
        <pc:spChg chg="add del mod replST">
          <ac:chgData name="Richard Ball" userId="c2c6c2dd-6ddc-437e-8cdd-d7a74390accc" providerId="ADAL" clId="{5DE505F8-7AB0-4630-9E77-D8C1C98E72F4}" dt="2023-02-23T10:49:38.566" v="1533" actId="478"/>
          <ac:spMkLst>
            <pc:docMk/>
            <pc:sldMk cId="1802123123" sldId="389"/>
            <ac:spMk id="3" creationId="{F88D9F9A-12EC-59E0-C3A2-5B17ABFE5354}"/>
          </ac:spMkLst>
        </pc:spChg>
        <pc:spChg chg="add del mod replST">
          <ac:chgData name="Richard Ball" userId="c2c6c2dd-6ddc-437e-8cdd-d7a74390accc" providerId="ADAL" clId="{5DE505F8-7AB0-4630-9E77-D8C1C98E72F4}" dt="2023-02-23T10:49:38.566" v="1533" actId="478"/>
          <ac:spMkLst>
            <pc:docMk/>
            <pc:sldMk cId="1802123123" sldId="389"/>
            <ac:spMk id="5" creationId="{95232860-89BF-D1C2-9346-9C67478C92EF}"/>
          </ac:spMkLst>
        </pc:spChg>
        <pc:spChg chg="add mod replST">
          <ac:chgData name="Richard Ball" userId="c2c6c2dd-6ddc-437e-8cdd-d7a74390accc" providerId="ADAL" clId="{5DE505F8-7AB0-4630-9E77-D8C1C98E72F4}" dt="2023-02-23T11:23:38.049" v="1551"/>
          <ac:spMkLst>
            <pc:docMk/>
            <pc:sldMk cId="1802123123" sldId="389"/>
            <ac:spMk id="7" creationId="{CD558615-17AB-8062-33F3-F664890D070A}"/>
          </ac:spMkLst>
        </pc:spChg>
        <pc:spChg chg="add mod replST">
          <ac:chgData name="Richard Ball" userId="c2c6c2dd-6ddc-437e-8cdd-d7a74390accc" providerId="ADAL" clId="{5DE505F8-7AB0-4630-9E77-D8C1C98E72F4}" dt="2023-02-23T11:23:38.049" v="1551"/>
          <ac:spMkLst>
            <pc:docMk/>
            <pc:sldMk cId="1802123123" sldId="389"/>
            <ac:spMk id="8" creationId="{F05F8155-2A3D-F27A-EF73-F13DA967A95E}"/>
          </ac:spMkLst>
        </pc:spChg>
        <pc:spChg chg="add mod replST">
          <ac:chgData name="Richard Ball" userId="c2c6c2dd-6ddc-437e-8cdd-d7a74390accc" providerId="ADAL" clId="{5DE505F8-7AB0-4630-9E77-D8C1C98E72F4}" dt="2023-02-23T11:23:38.049" v="1551"/>
          <ac:spMkLst>
            <pc:docMk/>
            <pc:sldMk cId="1802123123" sldId="389"/>
            <ac:spMk id="9" creationId="{A0BCC21E-0E38-0BA2-BF10-6E81358A0F1B}"/>
          </ac:spMkLst>
        </pc:spChg>
        <pc:spChg chg="add mod replST">
          <ac:chgData name="Richard Ball" userId="c2c6c2dd-6ddc-437e-8cdd-d7a74390accc" providerId="ADAL" clId="{5DE505F8-7AB0-4630-9E77-D8C1C98E72F4}" dt="2023-02-23T11:23:38.062" v="1568"/>
          <ac:spMkLst>
            <pc:docMk/>
            <pc:sldMk cId="1802123123" sldId="389"/>
            <ac:spMk id="11" creationId="{B424FCDA-6B51-386C-EE24-63F21824468A}"/>
          </ac:spMkLst>
        </pc:spChg>
        <pc:spChg chg="add mod replST">
          <ac:chgData name="Richard Ball" userId="c2c6c2dd-6ddc-437e-8cdd-d7a74390accc" providerId="ADAL" clId="{5DE505F8-7AB0-4630-9E77-D8C1C98E72F4}" dt="2023-02-23T11:23:38.062" v="1568"/>
          <ac:spMkLst>
            <pc:docMk/>
            <pc:sldMk cId="1802123123" sldId="389"/>
            <ac:spMk id="12" creationId="{EA8197EA-004E-B81B-061D-BD32E6F297BF}"/>
          </ac:spMkLst>
        </pc:spChg>
        <pc:spChg chg="add mod replST">
          <ac:chgData name="Richard Ball" userId="c2c6c2dd-6ddc-437e-8cdd-d7a74390accc" providerId="ADAL" clId="{5DE505F8-7AB0-4630-9E77-D8C1C98E72F4}" dt="2023-02-23T11:23:38.062" v="1568"/>
          <ac:spMkLst>
            <pc:docMk/>
            <pc:sldMk cId="1802123123" sldId="389"/>
            <ac:spMk id="13" creationId="{D5A47D9F-933A-883D-6146-F7B18ED37D44}"/>
          </ac:spMkLst>
        </pc:spChg>
        <pc:spChg chg="add mod replST">
          <ac:chgData name="Richard Ball" userId="c2c6c2dd-6ddc-437e-8cdd-d7a74390accc" providerId="ADAL" clId="{5DE505F8-7AB0-4630-9E77-D8C1C98E72F4}" dt="2023-02-23T11:23:38.067" v="1574"/>
          <ac:spMkLst>
            <pc:docMk/>
            <pc:sldMk cId="1802123123" sldId="389"/>
            <ac:spMk id="15" creationId="{183AE8A1-2DA5-074E-7438-8E2C3D6B5052}"/>
          </ac:spMkLst>
        </pc:spChg>
        <pc:spChg chg="add mod replST">
          <ac:chgData name="Richard Ball" userId="c2c6c2dd-6ddc-437e-8cdd-d7a74390accc" providerId="ADAL" clId="{5DE505F8-7AB0-4630-9E77-D8C1C98E72F4}" dt="2023-02-23T11:23:38.071" v="1579"/>
          <ac:spMkLst>
            <pc:docMk/>
            <pc:sldMk cId="1802123123" sldId="389"/>
            <ac:spMk id="16" creationId="{93276E13-F3E2-032E-FD8B-DD04CB234B80}"/>
          </ac:spMkLst>
        </pc:spChg>
        <pc:spChg chg="add mod replST">
          <ac:chgData name="Richard Ball" userId="c2c6c2dd-6ddc-437e-8cdd-d7a74390accc" providerId="ADAL" clId="{5DE505F8-7AB0-4630-9E77-D8C1C98E72F4}" dt="2023-02-23T11:23:38.102" v="1630"/>
          <ac:spMkLst>
            <pc:docMk/>
            <pc:sldMk cId="1802123123" sldId="389"/>
            <ac:spMk id="17" creationId="{848D835E-8430-169A-8056-9675C0313DE5}"/>
          </ac:spMkLst>
        </pc:spChg>
        <pc:spChg chg="add mod replST">
          <ac:chgData name="Richard Ball" userId="c2c6c2dd-6ddc-437e-8cdd-d7a74390accc" providerId="ADAL" clId="{5DE505F8-7AB0-4630-9E77-D8C1C98E72F4}" dt="2023-02-23T11:23:38.102" v="1630"/>
          <ac:spMkLst>
            <pc:docMk/>
            <pc:sldMk cId="1802123123" sldId="389"/>
            <ac:spMk id="18" creationId="{F4783B7A-6AA2-7F8A-B4EC-FB1ABA2C948D}"/>
          </ac:spMkLst>
        </pc:spChg>
        <pc:spChg chg="add mod replST">
          <ac:chgData name="Richard Ball" userId="c2c6c2dd-6ddc-437e-8cdd-d7a74390accc" providerId="ADAL" clId="{5DE505F8-7AB0-4630-9E77-D8C1C98E72F4}" dt="2023-02-23T11:23:38.102" v="1630"/>
          <ac:spMkLst>
            <pc:docMk/>
            <pc:sldMk cId="1802123123" sldId="389"/>
            <ac:spMk id="19" creationId="{CF72267F-2E61-168C-C1E8-BF3F76649283}"/>
          </ac:spMkLst>
        </pc:spChg>
        <pc:spChg chg="add mod replST">
          <ac:chgData name="Richard Ball" userId="c2c6c2dd-6ddc-437e-8cdd-d7a74390accc" providerId="ADAL" clId="{5DE505F8-7AB0-4630-9E77-D8C1C98E72F4}" dt="2023-02-23T11:23:38.102" v="1630"/>
          <ac:spMkLst>
            <pc:docMk/>
            <pc:sldMk cId="1802123123" sldId="389"/>
            <ac:spMk id="20" creationId="{E13EAEE6-67A3-6D92-D645-DA05CE65364B}"/>
          </ac:spMkLst>
        </pc:spChg>
        <pc:spChg chg="add mod replST">
          <ac:chgData name="Richard Ball" userId="c2c6c2dd-6ddc-437e-8cdd-d7a74390accc" providerId="ADAL" clId="{5DE505F8-7AB0-4630-9E77-D8C1C98E72F4}" dt="2023-02-23T11:23:38.102" v="1630"/>
          <ac:spMkLst>
            <pc:docMk/>
            <pc:sldMk cId="1802123123" sldId="389"/>
            <ac:spMk id="21" creationId="{CF67079A-5495-696E-A3A2-7E4B8517A9ED}"/>
          </ac:spMkLst>
        </pc:spChg>
        <pc:spChg chg="add mod replST">
          <ac:chgData name="Richard Ball" userId="c2c6c2dd-6ddc-437e-8cdd-d7a74390accc" providerId="ADAL" clId="{5DE505F8-7AB0-4630-9E77-D8C1C98E72F4}" dt="2023-02-23T11:23:38.102" v="1630"/>
          <ac:spMkLst>
            <pc:docMk/>
            <pc:sldMk cId="1802123123" sldId="389"/>
            <ac:spMk id="22" creationId="{BC093E2A-F419-A60D-6A4E-8B0E4881CE7D}"/>
          </ac:spMkLst>
        </pc:spChg>
        <pc:spChg chg="add mod replST">
          <ac:chgData name="Richard Ball" userId="c2c6c2dd-6ddc-437e-8cdd-d7a74390accc" providerId="ADAL" clId="{5DE505F8-7AB0-4630-9E77-D8C1C98E72F4}" dt="2023-02-23T11:23:38.102" v="1630"/>
          <ac:spMkLst>
            <pc:docMk/>
            <pc:sldMk cId="1802123123" sldId="389"/>
            <ac:spMk id="23" creationId="{2FF66F05-FC89-491A-EF09-2C45E98D4B52}"/>
          </ac:spMkLst>
        </pc:spChg>
        <pc:spChg chg="add mod replST">
          <ac:chgData name="Richard Ball" userId="c2c6c2dd-6ddc-437e-8cdd-d7a74390accc" providerId="ADAL" clId="{5DE505F8-7AB0-4630-9E77-D8C1C98E72F4}" dt="2023-02-23T11:23:38.102" v="1630"/>
          <ac:spMkLst>
            <pc:docMk/>
            <pc:sldMk cId="1802123123" sldId="389"/>
            <ac:spMk id="24" creationId="{26F56A4F-BF7A-0F4E-41EF-58198821023A}"/>
          </ac:spMkLst>
        </pc:spChg>
        <pc:spChg chg="add mod replST">
          <ac:chgData name="Richard Ball" userId="c2c6c2dd-6ddc-437e-8cdd-d7a74390accc" providerId="ADAL" clId="{5DE505F8-7AB0-4630-9E77-D8C1C98E72F4}" dt="2023-02-23T11:23:38.102" v="1630"/>
          <ac:spMkLst>
            <pc:docMk/>
            <pc:sldMk cId="1802123123" sldId="389"/>
            <ac:spMk id="25" creationId="{66A990A8-F67B-9027-E96A-8F84BB3DE69C}"/>
          </ac:spMkLst>
        </pc:spChg>
        <pc:spChg chg="add mod replST">
          <ac:chgData name="Richard Ball" userId="c2c6c2dd-6ddc-437e-8cdd-d7a74390accc" providerId="ADAL" clId="{5DE505F8-7AB0-4630-9E77-D8C1C98E72F4}" dt="2023-02-23T11:23:38.102" v="1630"/>
          <ac:spMkLst>
            <pc:docMk/>
            <pc:sldMk cId="1802123123" sldId="389"/>
            <ac:spMk id="26" creationId="{1A2AB1FE-EC3C-0ADD-2EE6-B173C4219026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28" creationId="{0AE2C148-0888-1126-6B33-497F9B80E9BF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29" creationId="{2E77DD8D-BBB9-2580-C57D-F4D46C15C7BF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30" creationId="{3835FADB-E43C-CDAF-6D91-70B6F272B62C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31" creationId="{6AF02EAC-B0A0-DEC5-FA36-5EEFA1DC9C20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32" creationId="{0B90EBD3-5FBB-E26D-A576-26FBD29E9EFE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33" creationId="{00DE56F1-3676-448E-9841-63264B83D90A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34" creationId="{C25C7151-83A0-EE9E-591D-DB7243E7B796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35" creationId="{5D5B96DC-41E0-2C64-9E7F-FFE6CEDEB517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36" creationId="{8784A586-66B0-6794-2616-9711B5153C70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37" creationId="{B5EE7850-7F24-EEB5-25E4-BA7FDD7A0074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38" creationId="{3BAB0530-D5C2-55F0-EDF0-732814645FDB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39" creationId="{E9920370-AB8A-6C01-72E0-17810D529650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40" creationId="{E177ED99-EE9C-2380-142B-49C463BFA415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41" creationId="{E07A6152-DCBF-4FA8-E1FA-40EBCFFDEABD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42" creationId="{23861FDC-CB0E-B1D3-BF6B-0C3B8AB51201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43" creationId="{1F422407-F774-6CA0-AF7C-BA308D4D0B2D}"/>
          </ac:spMkLst>
        </pc:spChg>
        <pc:spChg chg="add mod replST">
          <ac:chgData name="Richard Ball" userId="c2c6c2dd-6ddc-437e-8cdd-d7a74390accc" providerId="ADAL" clId="{5DE505F8-7AB0-4630-9E77-D8C1C98E72F4}" dt="2023-02-23T11:23:38.137" v="1717"/>
          <ac:spMkLst>
            <pc:docMk/>
            <pc:sldMk cId="1802123123" sldId="389"/>
            <ac:spMk id="44" creationId="{3FF1DB32-1D15-7513-2D6A-80DDA2F4A91B}"/>
          </ac:spMkLst>
        </pc:spChg>
        <pc:spChg chg="add mod replST">
          <ac:chgData name="Richard Ball" userId="c2c6c2dd-6ddc-437e-8cdd-d7a74390accc" providerId="ADAL" clId="{5DE505F8-7AB0-4630-9E77-D8C1C98E72F4}" dt="2023-02-23T11:23:38.159" v="1759"/>
          <ac:spMkLst>
            <pc:docMk/>
            <pc:sldMk cId="1802123123" sldId="389"/>
            <ac:spMk id="46" creationId="{E9EF4068-C76A-536E-7B8E-A168B4CDD072}"/>
          </ac:spMkLst>
        </pc:spChg>
        <pc:spChg chg="add mod replST">
          <ac:chgData name="Richard Ball" userId="c2c6c2dd-6ddc-437e-8cdd-d7a74390accc" providerId="ADAL" clId="{5DE505F8-7AB0-4630-9E77-D8C1C98E72F4}" dt="2023-02-23T11:23:38.159" v="1759"/>
          <ac:spMkLst>
            <pc:docMk/>
            <pc:sldMk cId="1802123123" sldId="389"/>
            <ac:spMk id="47" creationId="{34942F4B-768A-421F-F052-D62DAA9A9A63}"/>
          </ac:spMkLst>
        </pc:spChg>
        <pc:spChg chg="add mod replST">
          <ac:chgData name="Richard Ball" userId="c2c6c2dd-6ddc-437e-8cdd-d7a74390accc" providerId="ADAL" clId="{5DE505F8-7AB0-4630-9E77-D8C1C98E72F4}" dt="2023-02-23T11:23:38.159" v="1759"/>
          <ac:spMkLst>
            <pc:docMk/>
            <pc:sldMk cId="1802123123" sldId="389"/>
            <ac:spMk id="48" creationId="{E4F6912C-6C24-C589-D9BD-1884D3163766}"/>
          </ac:spMkLst>
        </pc:spChg>
        <pc:spChg chg="add mod replST">
          <ac:chgData name="Richard Ball" userId="c2c6c2dd-6ddc-437e-8cdd-d7a74390accc" providerId="ADAL" clId="{5DE505F8-7AB0-4630-9E77-D8C1C98E72F4}" dt="2023-02-23T11:23:38.159" v="1759"/>
          <ac:spMkLst>
            <pc:docMk/>
            <pc:sldMk cId="1802123123" sldId="389"/>
            <ac:spMk id="49" creationId="{9328F153-46D0-1D57-1DC3-8C3E4685FA5D}"/>
          </ac:spMkLst>
        </pc:spChg>
        <pc:spChg chg="add mod replST">
          <ac:chgData name="Richard Ball" userId="c2c6c2dd-6ddc-437e-8cdd-d7a74390accc" providerId="ADAL" clId="{5DE505F8-7AB0-4630-9E77-D8C1C98E72F4}" dt="2023-02-23T11:23:38.159" v="1759"/>
          <ac:spMkLst>
            <pc:docMk/>
            <pc:sldMk cId="1802123123" sldId="389"/>
            <ac:spMk id="50" creationId="{78A42127-5385-D394-3A45-DE13F42764DA}"/>
          </ac:spMkLst>
        </pc:spChg>
        <pc:spChg chg="add mod replST">
          <ac:chgData name="Richard Ball" userId="c2c6c2dd-6ddc-437e-8cdd-d7a74390accc" providerId="ADAL" clId="{5DE505F8-7AB0-4630-9E77-D8C1C98E72F4}" dt="2023-02-23T11:23:38.159" v="1759"/>
          <ac:spMkLst>
            <pc:docMk/>
            <pc:sldMk cId="1802123123" sldId="389"/>
            <ac:spMk id="51" creationId="{2ADCFC1B-40F5-CA7E-C939-B0093C8D7E5C}"/>
          </ac:spMkLst>
        </pc:spChg>
        <pc:spChg chg="add mod replST">
          <ac:chgData name="Richard Ball" userId="c2c6c2dd-6ddc-437e-8cdd-d7a74390accc" providerId="ADAL" clId="{5DE505F8-7AB0-4630-9E77-D8C1C98E72F4}" dt="2023-02-23T11:23:38.159" v="1759"/>
          <ac:spMkLst>
            <pc:docMk/>
            <pc:sldMk cId="1802123123" sldId="389"/>
            <ac:spMk id="52" creationId="{CBC63D68-4272-64FD-EECA-FF8F2FE3081D}"/>
          </ac:spMkLst>
        </pc:spChg>
        <pc:spChg chg="add mod replST">
          <ac:chgData name="Richard Ball" userId="c2c6c2dd-6ddc-437e-8cdd-d7a74390accc" providerId="ADAL" clId="{5DE505F8-7AB0-4630-9E77-D8C1C98E72F4}" dt="2023-02-23T11:23:38.159" v="1759"/>
          <ac:spMkLst>
            <pc:docMk/>
            <pc:sldMk cId="1802123123" sldId="389"/>
            <ac:spMk id="53" creationId="{C63E1879-4E6B-F385-4ECE-27EED2DE2F64}"/>
          </ac:spMkLst>
        </pc:spChg>
        <pc:spChg chg="add mod replST">
          <ac:chgData name="Richard Ball" userId="c2c6c2dd-6ddc-437e-8cdd-d7a74390accc" providerId="ADAL" clId="{5DE505F8-7AB0-4630-9E77-D8C1C98E72F4}" dt="2023-02-23T11:23:38.169" v="1765"/>
          <ac:spMkLst>
            <pc:docMk/>
            <pc:sldMk cId="1802123123" sldId="389"/>
            <ac:spMk id="55" creationId="{F039531C-CF3B-7987-9BCF-C2F5E29CD50B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56" creationId="{B5FE3E52-CBAC-52FC-059F-473912E25287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57" creationId="{94198ED8-0402-2424-6068-E311DC9CE70C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58" creationId="{5C0F4EDD-2282-7D56-D09C-D83AF7988252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59" creationId="{31940266-01D7-EF6B-7330-2F93F097BE3E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60" creationId="{3F188406-ACA2-C002-A009-8D60CA00DA38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61" creationId="{7D5C0935-B19A-43E9-950C-5E51A27BA84B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62" creationId="{CCFC82A9-E5AA-E79B-D70F-8E2B198E7F35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63" creationId="{D5C833A7-960D-2AB9-AE7C-58CD2813F440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64" creationId="{A1708425-39DF-CA30-6360-A50E33EC383F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65" creationId="{36693982-CD60-F7BF-DA32-39BB12384984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66" creationId="{2A9F07D5-FA27-08E9-1CD2-D1A49EBB2B0E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67" creationId="{041A35AA-4B3B-7E6A-9448-875819AAB476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68" creationId="{C0F68F12-D029-90FC-EAAA-C599D85E09A4}"/>
          </ac:spMkLst>
        </pc:spChg>
        <pc:spChg chg="add mod replST">
          <ac:chgData name="Richard Ball" userId="c2c6c2dd-6ddc-437e-8cdd-d7a74390accc" providerId="ADAL" clId="{5DE505F8-7AB0-4630-9E77-D8C1C98E72F4}" dt="2023-02-23T11:23:38.208" v="1836"/>
          <ac:spMkLst>
            <pc:docMk/>
            <pc:sldMk cId="1802123123" sldId="389"/>
            <ac:spMk id="69" creationId="{8A6FDE5A-11C2-4A5A-6F1F-7D04819489EC}"/>
          </ac:spMkLst>
        </pc:spChg>
        <pc:spChg chg="add mod replST">
          <ac:chgData name="Richard Ball" userId="c2c6c2dd-6ddc-437e-8cdd-d7a74390accc" providerId="ADAL" clId="{5DE505F8-7AB0-4630-9E77-D8C1C98E72F4}" dt="2023-02-23T11:23:38.214" v="1848"/>
          <ac:spMkLst>
            <pc:docMk/>
            <pc:sldMk cId="1802123123" sldId="389"/>
            <ac:spMk id="71" creationId="{652DDF97-284E-B37D-93B9-D2D0A73D982B}"/>
          </ac:spMkLst>
        </pc:spChg>
        <pc:spChg chg="add mod replST">
          <ac:chgData name="Richard Ball" userId="c2c6c2dd-6ddc-437e-8cdd-d7a74390accc" providerId="ADAL" clId="{5DE505F8-7AB0-4630-9E77-D8C1C98E72F4}" dt="2023-02-23T11:23:38.214" v="1848"/>
          <ac:spMkLst>
            <pc:docMk/>
            <pc:sldMk cId="1802123123" sldId="389"/>
            <ac:spMk id="72" creationId="{6C6825C8-0E51-C829-FE92-F29112F96095}"/>
          </ac:spMkLst>
        </pc:spChg>
        <pc:spChg chg="add mod replST">
          <ac:chgData name="Richard Ball" userId="c2c6c2dd-6ddc-437e-8cdd-d7a74390accc" providerId="ADAL" clId="{5DE505F8-7AB0-4630-9E77-D8C1C98E72F4}" dt="2023-02-23T11:23:38.236" v="1880"/>
          <ac:spMkLst>
            <pc:docMk/>
            <pc:sldMk cId="1802123123" sldId="389"/>
            <ac:spMk id="74" creationId="{FA478879-3844-FEB1-70A8-488CC11D3F2F}"/>
          </ac:spMkLst>
        </pc:spChg>
        <pc:spChg chg="add mod replST">
          <ac:chgData name="Richard Ball" userId="c2c6c2dd-6ddc-437e-8cdd-d7a74390accc" providerId="ADAL" clId="{5DE505F8-7AB0-4630-9E77-D8C1C98E72F4}" dt="2023-02-23T11:23:38.236" v="1880"/>
          <ac:spMkLst>
            <pc:docMk/>
            <pc:sldMk cId="1802123123" sldId="389"/>
            <ac:spMk id="75" creationId="{FB4FE246-16AB-021B-A410-4F8869EE2138}"/>
          </ac:spMkLst>
        </pc:spChg>
        <pc:spChg chg="add mod replST">
          <ac:chgData name="Richard Ball" userId="c2c6c2dd-6ddc-437e-8cdd-d7a74390accc" providerId="ADAL" clId="{5DE505F8-7AB0-4630-9E77-D8C1C98E72F4}" dt="2023-02-23T11:23:38.236" v="1880"/>
          <ac:spMkLst>
            <pc:docMk/>
            <pc:sldMk cId="1802123123" sldId="389"/>
            <ac:spMk id="76" creationId="{36287FD6-935F-063C-C816-729BC45AE8AF}"/>
          </ac:spMkLst>
        </pc:spChg>
        <pc:spChg chg="add mod replST">
          <ac:chgData name="Richard Ball" userId="c2c6c2dd-6ddc-437e-8cdd-d7a74390accc" providerId="ADAL" clId="{5DE505F8-7AB0-4630-9E77-D8C1C98E72F4}" dt="2023-02-23T11:23:38.236" v="1880"/>
          <ac:spMkLst>
            <pc:docMk/>
            <pc:sldMk cId="1802123123" sldId="389"/>
            <ac:spMk id="77" creationId="{98850DFC-9AA9-AC9B-0AEF-6AACCC12E8AC}"/>
          </ac:spMkLst>
        </pc:spChg>
        <pc:spChg chg="add mod replST">
          <ac:chgData name="Richard Ball" userId="c2c6c2dd-6ddc-437e-8cdd-d7a74390accc" providerId="ADAL" clId="{5DE505F8-7AB0-4630-9E77-D8C1C98E72F4}" dt="2023-02-23T11:23:38.236" v="1880"/>
          <ac:spMkLst>
            <pc:docMk/>
            <pc:sldMk cId="1802123123" sldId="389"/>
            <ac:spMk id="78" creationId="{29352918-E814-9A90-4C6D-3FA7BBD9C983}"/>
          </ac:spMkLst>
        </pc:spChg>
        <pc:spChg chg="add mod replST">
          <ac:chgData name="Richard Ball" userId="c2c6c2dd-6ddc-437e-8cdd-d7a74390accc" providerId="ADAL" clId="{5DE505F8-7AB0-4630-9E77-D8C1C98E72F4}" dt="2023-02-23T11:23:38.236" v="1880"/>
          <ac:spMkLst>
            <pc:docMk/>
            <pc:sldMk cId="1802123123" sldId="389"/>
            <ac:spMk id="79" creationId="{54726668-8F67-5E45-0B46-C8D14C6CE699}"/>
          </ac:spMkLst>
        </pc:spChg>
        <pc:spChg chg="add mod replST">
          <ac:chgData name="Richard Ball" userId="c2c6c2dd-6ddc-437e-8cdd-d7a74390accc" providerId="ADAL" clId="{5DE505F8-7AB0-4630-9E77-D8C1C98E72F4}" dt="2023-02-23T11:23:38.246" v="1892"/>
          <ac:spMkLst>
            <pc:docMk/>
            <pc:sldMk cId="1802123123" sldId="389"/>
            <ac:spMk id="81" creationId="{DEDAFDCF-00A7-F7CF-4E06-22E96D67C4FC}"/>
          </ac:spMkLst>
        </pc:spChg>
        <pc:spChg chg="add mod replST">
          <ac:chgData name="Richard Ball" userId="c2c6c2dd-6ddc-437e-8cdd-d7a74390accc" providerId="ADAL" clId="{5DE505F8-7AB0-4630-9E77-D8C1C98E72F4}" dt="2023-02-23T11:23:38.246" v="1892"/>
          <ac:spMkLst>
            <pc:docMk/>
            <pc:sldMk cId="1802123123" sldId="389"/>
            <ac:spMk id="82" creationId="{32A0CAC0-A73F-58D4-8B58-6716B26C137D}"/>
          </ac:spMkLst>
        </pc:spChg>
        <pc:spChg chg="add mod replST">
          <ac:chgData name="Richard Ball" userId="c2c6c2dd-6ddc-437e-8cdd-d7a74390accc" providerId="ADAL" clId="{5DE505F8-7AB0-4630-9E77-D8C1C98E72F4}" dt="2023-02-23T11:23:38.263" v="1929"/>
          <ac:spMkLst>
            <pc:docMk/>
            <pc:sldMk cId="1802123123" sldId="389"/>
            <ac:spMk id="84" creationId="{C1CFBE66-D530-CB63-BC8F-7FC1072B9AB0}"/>
          </ac:spMkLst>
        </pc:spChg>
        <pc:spChg chg="add mod replST">
          <ac:chgData name="Richard Ball" userId="c2c6c2dd-6ddc-437e-8cdd-d7a74390accc" providerId="ADAL" clId="{5DE505F8-7AB0-4630-9E77-D8C1C98E72F4}" dt="2023-02-23T11:23:38.263" v="1929"/>
          <ac:spMkLst>
            <pc:docMk/>
            <pc:sldMk cId="1802123123" sldId="389"/>
            <ac:spMk id="85" creationId="{5D573A55-275A-3143-A7F7-5845792A965E}"/>
          </ac:spMkLst>
        </pc:spChg>
        <pc:spChg chg="add mod replST">
          <ac:chgData name="Richard Ball" userId="c2c6c2dd-6ddc-437e-8cdd-d7a74390accc" providerId="ADAL" clId="{5DE505F8-7AB0-4630-9E77-D8C1C98E72F4}" dt="2023-02-23T11:23:38.263" v="1929"/>
          <ac:spMkLst>
            <pc:docMk/>
            <pc:sldMk cId="1802123123" sldId="389"/>
            <ac:spMk id="86" creationId="{788C0818-BE2D-B3C0-CA98-07C01BF19D40}"/>
          </ac:spMkLst>
        </pc:spChg>
        <pc:spChg chg="add mod replST">
          <ac:chgData name="Richard Ball" userId="c2c6c2dd-6ddc-437e-8cdd-d7a74390accc" providerId="ADAL" clId="{5DE505F8-7AB0-4630-9E77-D8C1C98E72F4}" dt="2023-02-23T11:23:38.263" v="1929"/>
          <ac:spMkLst>
            <pc:docMk/>
            <pc:sldMk cId="1802123123" sldId="389"/>
            <ac:spMk id="87" creationId="{015F1FDC-0F21-0387-77DE-26E9FE6F6198}"/>
          </ac:spMkLst>
        </pc:spChg>
        <pc:spChg chg="add mod replST">
          <ac:chgData name="Richard Ball" userId="c2c6c2dd-6ddc-437e-8cdd-d7a74390accc" providerId="ADAL" clId="{5DE505F8-7AB0-4630-9E77-D8C1C98E72F4}" dt="2023-02-23T11:23:38.263" v="1929"/>
          <ac:spMkLst>
            <pc:docMk/>
            <pc:sldMk cId="1802123123" sldId="389"/>
            <ac:spMk id="88" creationId="{4C83D2D2-1E45-BBFE-FE78-FB9CB726ABBD}"/>
          </ac:spMkLst>
        </pc:spChg>
        <pc:spChg chg="add mod replST">
          <ac:chgData name="Richard Ball" userId="c2c6c2dd-6ddc-437e-8cdd-d7a74390accc" providerId="ADAL" clId="{5DE505F8-7AB0-4630-9E77-D8C1C98E72F4}" dt="2023-02-23T11:23:38.263" v="1929"/>
          <ac:spMkLst>
            <pc:docMk/>
            <pc:sldMk cId="1802123123" sldId="389"/>
            <ac:spMk id="89" creationId="{7CF171C5-C129-300A-46E6-377BBF77A308}"/>
          </ac:spMkLst>
        </pc:spChg>
        <pc:spChg chg="add mod replST">
          <ac:chgData name="Richard Ball" userId="c2c6c2dd-6ddc-437e-8cdd-d7a74390accc" providerId="ADAL" clId="{5DE505F8-7AB0-4630-9E77-D8C1C98E72F4}" dt="2023-02-23T11:23:38.263" v="1929"/>
          <ac:spMkLst>
            <pc:docMk/>
            <pc:sldMk cId="1802123123" sldId="389"/>
            <ac:spMk id="90" creationId="{139B455E-540C-5139-32D7-D554C642656E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92" creationId="{C276DF7D-B13D-9E4B-8D8C-1A11C88170A3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93" creationId="{7168F878-FCDF-ACFA-1E71-66F0ABED05E4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94" creationId="{E83C1807-0065-EA92-47D1-4209571A7A50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95" creationId="{CFF7B850-F3FC-F560-FD83-36A91A8AF296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96" creationId="{A68C4642-D340-E244-9DAB-A4DE8C4E3294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97" creationId="{CB46A77C-76B9-98A6-30B5-7229A97A4C85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98" creationId="{116008D0-48EC-FA0F-F3B2-BE6020EAB540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99" creationId="{9D16E00E-21B1-F062-F1A6-C12CF194E69C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100" creationId="{73FEB6AC-1097-894F-0A71-A495B0DF2948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101" creationId="{EE272F03-9E1D-594B-6DB9-94CEBFA07142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102" creationId="{529D3A96-6AD5-7E6E-50FE-74FD0CCC0531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103" creationId="{D7F2C193-AF52-C173-4B45-65413D807861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104" creationId="{9A424B44-EBF6-37DF-AA7D-B3864F6EBCDB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105" creationId="{DB1A332F-B474-2B0F-1F9E-3BDDDCC68233}"/>
          </ac:spMkLst>
        </pc:spChg>
        <pc:spChg chg="add mod replST">
          <ac:chgData name="Richard Ball" userId="c2c6c2dd-6ddc-437e-8cdd-d7a74390accc" providerId="ADAL" clId="{5DE505F8-7AB0-4630-9E77-D8C1C98E72F4}" dt="2023-02-23T11:23:38.295" v="2006"/>
          <ac:spMkLst>
            <pc:docMk/>
            <pc:sldMk cId="1802123123" sldId="389"/>
            <ac:spMk id="106" creationId="{2DEFD3BA-67BB-5F37-45BB-DEABB57E683B}"/>
          </ac:spMkLst>
        </pc:spChg>
        <pc:spChg chg="add mod replST">
          <ac:chgData name="Richard Ball" userId="c2c6c2dd-6ddc-437e-8cdd-d7a74390accc" providerId="ADAL" clId="{5DE505F8-7AB0-4630-9E77-D8C1C98E72F4}" dt="2023-02-23T11:23:38.311" v="2023"/>
          <ac:spMkLst>
            <pc:docMk/>
            <pc:sldMk cId="1802123123" sldId="389"/>
            <ac:spMk id="108" creationId="{67C4ED3A-290B-75E6-076C-82979D1CAF17}"/>
          </ac:spMkLst>
        </pc:spChg>
        <pc:spChg chg="add mod replST">
          <ac:chgData name="Richard Ball" userId="c2c6c2dd-6ddc-437e-8cdd-d7a74390accc" providerId="ADAL" clId="{5DE505F8-7AB0-4630-9E77-D8C1C98E72F4}" dt="2023-02-23T11:23:38.311" v="2023"/>
          <ac:spMkLst>
            <pc:docMk/>
            <pc:sldMk cId="1802123123" sldId="389"/>
            <ac:spMk id="109" creationId="{97AEEA03-F9EB-B01D-9436-7972068F7EAB}"/>
          </ac:spMkLst>
        </pc:spChg>
        <pc:spChg chg="add mod replST">
          <ac:chgData name="Richard Ball" userId="c2c6c2dd-6ddc-437e-8cdd-d7a74390accc" providerId="ADAL" clId="{5DE505F8-7AB0-4630-9E77-D8C1C98E72F4}" dt="2023-02-23T11:23:38.311" v="2023"/>
          <ac:spMkLst>
            <pc:docMk/>
            <pc:sldMk cId="1802123123" sldId="389"/>
            <ac:spMk id="110" creationId="{DCFF3D95-7415-B8C7-4451-5685A5CE5F37}"/>
          </ac:spMkLst>
        </pc:spChg>
        <pc:spChg chg="add mod replST">
          <ac:chgData name="Richard Ball" userId="c2c6c2dd-6ddc-437e-8cdd-d7a74390accc" providerId="ADAL" clId="{5DE505F8-7AB0-4630-9E77-D8C1C98E72F4}" dt="2023-02-23T11:23:38.311" v="2035"/>
          <ac:spMkLst>
            <pc:docMk/>
            <pc:sldMk cId="1802123123" sldId="389"/>
            <ac:spMk id="112" creationId="{46E8DFBD-80C2-99AF-371F-CB6171525C03}"/>
          </ac:spMkLst>
        </pc:spChg>
        <pc:spChg chg="add mod replST">
          <ac:chgData name="Richard Ball" userId="c2c6c2dd-6ddc-437e-8cdd-d7a74390accc" providerId="ADAL" clId="{5DE505F8-7AB0-4630-9E77-D8C1C98E72F4}" dt="2023-02-23T11:23:38.311" v="2035"/>
          <ac:spMkLst>
            <pc:docMk/>
            <pc:sldMk cId="1802123123" sldId="389"/>
            <ac:spMk id="113" creationId="{90E617EE-27BF-8CAD-566C-E1437DF24047}"/>
          </ac:spMkLst>
        </pc:spChg>
        <pc:spChg chg="add mod replST">
          <ac:chgData name="Richard Ball" userId="c2c6c2dd-6ddc-437e-8cdd-d7a74390accc" providerId="ADAL" clId="{5DE505F8-7AB0-4630-9E77-D8C1C98E72F4}" dt="2023-02-23T11:23:38.311" v="2041"/>
          <ac:spMkLst>
            <pc:docMk/>
            <pc:sldMk cId="1802123123" sldId="389"/>
            <ac:spMk id="115" creationId="{34441A89-4D7C-196C-9837-7EB8895EEDB2}"/>
          </ac:spMkLst>
        </pc:spChg>
        <pc:spChg chg="add mod replST">
          <ac:chgData name="Richard Ball" userId="c2c6c2dd-6ddc-437e-8cdd-d7a74390accc" providerId="ADAL" clId="{5DE505F8-7AB0-4630-9E77-D8C1C98E72F4}" dt="2023-02-23T11:23:38.326" v="2046"/>
          <ac:spMkLst>
            <pc:docMk/>
            <pc:sldMk cId="1802123123" sldId="389"/>
            <ac:spMk id="116" creationId="{C4ED25B3-15D5-617C-5933-5B157BC26E5E}"/>
          </ac:spMkLst>
        </pc:spChg>
        <pc:spChg chg="add mod replST">
          <ac:chgData name="Richard Ball" userId="c2c6c2dd-6ddc-437e-8cdd-d7a74390accc" providerId="ADAL" clId="{5DE505F8-7AB0-4630-9E77-D8C1C98E72F4}" dt="2023-02-23T11:23:38.342" v="2097"/>
          <ac:spMkLst>
            <pc:docMk/>
            <pc:sldMk cId="1802123123" sldId="389"/>
            <ac:spMk id="117" creationId="{8E3468E6-5C4D-C9E1-60C0-26ADCA9C2C48}"/>
          </ac:spMkLst>
        </pc:spChg>
        <pc:spChg chg="add mod replST">
          <ac:chgData name="Richard Ball" userId="c2c6c2dd-6ddc-437e-8cdd-d7a74390accc" providerId="ADAL" clId="{5DE505F8-7AB0-4630-9E77-D8C1C98E72F4}" dt="2023-02-23T11:23:38.342" v="2097"/>
          <ac:spMkLst>
            <pc:docMk/>
            <pc:sldMk cId="1802123123" sldId="389"/>
            <ac:spMk id="118" creationId="{996DCF3B-9362-2607-2FED-AF868896F66E}"/>
          </ac:spMkLst>
        </pc:spChg>
        <pc:spChg chg="add mod replST">
          <ac:chgData name="Richard Ball" userId="c2c6c2dd-6ddc-437e-8cdd-d7a74390accc" providerId="ADAL" clId="{5DE505F8-7AB0-4630-9E77-D8C1C98E72F4}" dt="2023-02-23T11:23:38.342" v="2097"/>
          <ac:spMkLst>
            <pc:docMk/>
            <pc:sldMk cId="1802123123" sldId="389"/>
            <ac:spMk id="119" creationId="{8E65D82C-4441-70A6-85BC-D398FFC31673}"/>
          </ac:spMkLst>
        </pc:spChg>
        <pc:spChg chg="add mod replST">
          <ac:chgData name="Richard Ball" userId="c2c6c2dd-6ddc-437e-8cdd-d7a74390accc" providerId="ADAL" clId="{5DE505F8-7AB0-4630-9E77-D8C1C98E72F4}" dt="2023-02-23T11:23:38.342" v="2097"/>
          <ac:spMkLst>
            <pc:docMk/>
            <pc:sldMk cId="1802123123" sldId="389"/>
            <ac:spMk id="120" creationId="{B2234828-CFD0-7575-1830-C856FC62A88D}"/>
          </ac:spMkLst>
        </pc:spChg>
        <pc:spChg chg="add mod replST">
          <ac:chgData name="Richard Ball" userId="c2c6c2dd-6ddc-437e-8cdd-d7a74390accc" providerId="ADAL" clId="{5DE505F8-7AB0-4630-9E77-D8C1C98E72F4}" dt="2023-02-23T11:23:38.342" v="2097"/>
          <ac:spMkLst>
            <pc:docMk/>
            <pc:sldMk cId="1802123123" sldId="389"/>
            <ac:spMk id="121" creationId="{5ECF0F1C-8534-5910-B9BC-7521DA33EF88}"/>
          </ac:spMkLst>
        </pc:spChg>
        <pc:spChg chg="add mod replST">
          <ac:chgData name="Richard Ball" userId="c2c6c2dd-6ddc-437e-8cdd-d7a74390accc" providerId="ADAL" clId="{5DE505F8-7AB0-4630-9E77-D8C1C98E72F4}" dt="2023-02-23T11:23:38.342" v="2097"/>
          <ac:spMkLst>
            <pc:docMk/>
            <pc:sldMk cId="1802123123" sldId="389"/>
            <ac:spMk id="122" creationId="{9465B0A2-63BD-4161-FC33-E37A7781059E}"/>
          </ac:spMkLst>
        </pc:spChg>
        <pc:spChg chg="add mod replST">
          <ac:chgData name="Richard Ball" userId="c2c6c2dd-6ddc-437e-8cdd-d7a74390accc" providerId="ADAL" clId="{5DE505F8-7AB0-4630-9E77-D8C1C98E72F4}" dt="2023-02-23T11:23:38.342" v="2097"/>
          <ac:spMkLst>
            <pc:docMk/>
            <pc:sldMk cId="1802123123" sldId="389"/>
            <ac:spMk id="123" creationId="{B5EACFE4-5915-D503-15D0-ECA5E96B0354}"/>
          </ac:spMkLst>
        </pc:spChg>
        <pc:spChg chg="add mod replST">
          <ac:chgData name="Richard Ball" userId="c2c6c2dd-6ddc-437e-8cdd-d7a74390accc" providerId="ADAL" clId="{5DE505F8-7AB0-4630-9E77-D8C1C98E72F4}" dt="2023-02-23T11:23:38.342" v="2097"/>
          <ac:spMkLst>
            <pc:docMk/>
            <pc:sldMk cId="1802123123" sldId="389"/>
            <ac:spMk id="124" creationId="{8CDCB119-76DE-A032-329D-B6283E03E1C3}"/>
          </ac:spMkLst>
        </pc:spChg>
        <pc:spChg chg="add mod replST">
          <ac:chgData name="Richard Ball" userId="c2c6c2dd-6ddc-437e-8cdd-d7a74390accc" providerId="ADAL" clId="{5DE505F8-7AB0-4630-9E77-D8C1C98E72F4}" dt="2023-02-23T11:23:38.342" v="2097"/>
          <ac:spMkLst>
            <pc:docMk/>
            <pc:sldMk cId="1802123123" sldId="389"/>
            <ac:spMk id="125" creationId="{08B7EFF8-2567-87D9-556C-F64F8FC09783}"/>
          </ac:spMkLst>
        </pc:spChg>
        <pc:spChg chg="add mod replST">
          <ac:chgData name="Richard Ball" userId="c2c6c2dd-6ddc-437e-8cdd-d7a74390accc" providerId="ADAL" clId="{5DE505F8-7AB0-4630-9E77-D8C1C98E72F4}" dt="2023-02-23T11:23:38.342" v="2097"/>
          <ac:spMkLst>
            <pc:docMk/>
            <pc:sldMk cId="1802123123" sldId="389"/>
            <ac:spMk id="126" creationId="{A74849BE-3416-71F4-74A6-F31893384332}"/>
          </ac:spMkLst>
        </pc:spChg>
        <pc:spChg chg="add mod replST">
          <ac:chgData name="Richard Ball" userId="c2c6c2dd-6ddc-437e-8cdd-d7a74390accc" providerId="ADAL" clId="{5DE505F8-7AB0-4630-9E77-D8C1C98E72F4}" dt="2023-02-23T11:23:38.359" v="2119"/>
          <ac:spMkLst>
            <pc:docMk/>
            <pc:sldMk cId="1802123123" sldId="389"/>
            <ac:spMk id="128" creationId="{8BB47B7F-084D-77C4-9D6E-96D86A866F29}"/>
          </ac:spMkLst>
        </pc:spChg>
        <pc:spChg chg="add mod replST">
          <ac:chgData name="Richard Ball" userId="c2c6c2dd-6ddc-437e-8cdd-d7a74390accc" providerId="ADAL" clId="{5DE505F8-7AB0-4630-9E77-D8C1C98E72F4}" dt="2023-02-23T11:23:38.359" v="2119"/>
          <ac:spMkLst>
            <pc:docMk/>
            <pc:sldMk cId="1802123123" sldId="389"/>
            <ac:spMk id="129" creationId="{E2F5B41A-A0E2-DBE8-3804-419262A93933}"/>
          </ac:spMkLst>
        </pc:spChg>
        <pc:spChg chg="add mod replST">
          <ac:chgData name="Richard Ball" userId="c2c6c2dd-6ddc-437e-8cdd-d7a74390accc" providerId="ADAL" clId="{5DE505F8-7AB0-4630-9E77-D8C1C98E72F4}" dt="2023-02-23T11:23:38.359" v="2119"/>
          <ac:spMkLst>
            <pc:docMk/>
            <pc:sldMk cId="1802123123" sldId="389"/>
            <ac:spMk id="130" creationId="{B6A6CCF9-E7D5-BE39-F98D-740B1F1347D0}"/>
          </ac:spMkLst>
        </pc:spChg>
        <pc:spChg chg="add mod replST">
          <ac:chgData name="Richard Ball" userId="c2c6c2dd-6ddc-437e-8cdd-d7a74390accc" providerId="ADAL" clId="{5DE505F8-7AB0-4630-9E77-D8C1C98E72F4}" dt="2023-02-23T11:23:38.359" v="2119"/>
          <ac:spMkLst>
            <pc:docMk/>
            <pc:sldMk cId="1802123123" sldId="389"/>
            <ac:spMk id="131" creationId="{E8ABEEA9-73AA-7D66-49BD-8A97D3EB68DA}"/>
          </ac:spMkLst>
        </pc:spChg>
        <pc:spChg chg="add mod replST">
          <ac:chgData name="Richard Ball" userId="c2c6c2dd-6ddc-437e-8cdd-d7a74390accc" providerId="ADAL" clId="{5DE505F8-7AB0-4630-9E77-D8C1C98E72F4}" dt="2023-02-23T11:23:38.374" v="2151"/>
          <ac:spMkLst>
            <pc:docMk/>
            <pc:sldMk cId="1802123123" sldId="389"/>
            <ac:spMk id="133" creationId="{5310D718-A2E8-14CB-B2CC-F7AEC95C44D2}"/>
          </ac:spMkLst>
        </pc:spChg>
        <pc:spChg chg="add mod replST">
          <ac:chgData name="Richard Ball" userId="c2c6c2dd-6ddc-437e-8cdd-d7a74390accc" providerId="ADAL" clId="{5DE505F8-7AB0-4630-9E77-D8C1C98E72F4}" dt="2023-02-23T11:23:38.374" v="2151"/>
          <ac:spMkLst>
            <pc:docMk/>
            <pc:sldMk cId="1802123123" sldId="389"/>
            <ac:spMk id="134" creationId="{2D366576-2B4F-944D-6178-08173CF045D1}"/>
          </ac:spMkLst>
        </pc:spChg>
        <pc:spChg chg="add mod replST">
          <ac:chgData name="Richard Ball" userId="c2c6c2dd-6ddc-437e-8cdd-d7a74390accc" providerId="ADAL" clId="{5DE505F8-7AB0-4630-9E77-D8C1C98E72F4}" dt="2023-02-23T11:23:38.374" v="2151"/>
          <ac:spMkLst>
            <pc:docMk/>
            <pc:sldMk cId="1802123123" sldId="389"/>
            <ac:spMk id="135" creationId="{92F8C9FD-393B-FD43-2804-91B9404A290F}"/>
          </ac:spMkLst>
        </pc:spChg>
        <pc:spChg chg="add mod replST">
          <ac:chgData name="Richard Ball" userId="c2c6c2dd-6ddc-437e-8cdd-d7a74390accc" providerId="ADAL" clId="{5DE505F8-7AB0-4630-9E77-D8C1C98E72F4}" dt="2023-02-23T11:23:38.374" v="2151"/>
          <ac:spMkLst>
            <pc:docMk/>
            <pc:sldMk cId="1802123123" sldId="389"/>
            <ac:spMk id="136" creationId="{51B4EE07-D09D-72D1-37B4-02E9498C0286}"/>
          </ac:spMkLst>
        </pc:spChg>
        <pc:spChg chg="add mod replST">
          <ac:chgData name="Richard Ball" userId="c2c6c2dd-6ddc-437e-8cdd-d7a74390accc" providerId="ADAL" clId="{5DE505F8-7AB0-4630-9E77-D8C1C98E72F4}" dt="2023-02-23T11:23:38.374" v="2151"/>
          <ac:spMkLst>
            <pc:docMk/>
            <pc:sldMk cId="1802123123" sldId="389"/>
            <ac:spMk id="137" creationId="{86EEE4A2-C4F0-8AC9-A035-47DE0A221BBF}"/>
          </ac:spMkLst>
        </pc:spChg>
        <pc:spChg chg="add mod replST">
          <ac:chgData name="Richard Ball" userId="c2c6c2dd-6ddc-437e-8cdd-d7a74390accc" providerId="ADAL" clId="{5DE505F8-7AB0-4630-9E77-D8C1C98E72F4}" dt="2023-02-23T11:23:38.374" v="2151"/>
          <ac:spMkLst>
            <pc:docMk/>
            <pc:sldMk cId="1802123123" sldId="389"/>
            <ac:spMk id="138" creationId="{A0D6BA91-8303-97FD-DE91-36E22272A996}"/>
          </ac:spMkLst>
        </pc:spChg>
        <pc:spChg chg="add mod replST">
          <ac:chgData name="Richard Ball" userId="c2c6c2dd-6ddc-437e-8cdd-d7a74390accc" providerId="ADAL" clId="{5DE505F8-7AB0-4630-9E77-D8C1C98E72F4}" dt="2023-02-23T11:23:38.390" v="2198"/>
          <ac:spMkLst>
            <pc:docMk/>
            <pc:sldMk cId="1802123123" sldId="389"/>
            <ac:spMk id="140" creationId="{2E246206-BB6B-274D-5D91-DEDF5CAAE4A3}"/>
          </ac:spMkLst>
        </pc:spChg>
        <pc:spChg chg="add mod replST">
          <ac:chgData name="Richard Ball" userId="c2c6c2dd-6ddc-437e-8cdd-d7a74390accc" providerId="ADAL" clId="{5DE505F8-7AB0-4630-9E77-D8C1C98E72F4}" dt="2023-02-23T11:23:38.390" v="2198"/>
          <ac:spMkLst>
            <pc:docMk/>
            <pc:sldMk cId="1802123123" sldId="389"/>
            <ac:spMk id="141" creationId="{FBD7AA13-D96F-956E-35E7-C4747D8D1C8F}"/>
          </ac:spMkLst>
        </pc:spChg>
        <pc:spChg chg="add mod replST">
          <ac:chgData name="Richard Ball" userId="c2c6c2dd-6ddc-437e-8cdd-d7a74390accc" providerId="ADAL" clId="{5DE505F8-7AB0-4630-9E77-D8C1C98E72F4}" dt="2023-02-23T11:23:38.390" v="2198"/>
          <ac:spMkLst>
            <pc:docMk/>
            <pc:sldMk cId="1802123123" sldId="389"/>
            <ac:spMk id="142" creationId="{C8627B73-B89A-3B2D-B58E-970EE0A1028B}"/>
          </ac:spMkLst>
        </pc:spChg>
        <pc:spChg chg="add mod replST">
          <ac:chgData name="Richard Ball" userId="c2c6c2dd-6ddc-437e-8cdd-d7a74390accc" providerId="ADAL" clId="{5DE505F8-7AB0-4630-9E77-D8C1C98E72F4}" dt="2023-02-23T11:23:38.390" v="2198"/>
          <ac:spMkLst>
            <pc:docMk/>
            <pc:sldMk cId="1802123123" sldId="389"/>
            <ac:spMk id="143" creationId="{E9C941E4-9899-3945-2D66-A14BB0E15E5C}"/>
          </ac:spMkLst>
        </pc:spChg>
        <pc:spChg chg="add mod replST">
          <ac:chgData name="Richard Ball" userId="c2c6c2dd-6ddc-437e-8cdd-d7a74390accc" providerId="ADAL" clId="{5DE505F8-7AB0-4630-9E77-D8C1C98E72F4}" dt="2023-02-23T11:23:38.390" v="2198"/>
          <ac:spMkLst>
            <pc:docMk/>
            <pc:sldMk cId="1802123123" sldId="389"/>
            <ac:spMk id="144" creationId="{30628163-B03B-4FD8-0734-5D3B0A0CB8F5}"/>
          </ac:spMkLst>
        </pc:spChg>
        <pc:spChg chg="add mod replST">
          <ac:chgData name="Richard Ball" userId="c2c6c2dd-6ddc-437e-8cdd-d7a74390accc" providerId="ADAL" clId="{5DE505F8-7AB0-4630-9E77-D8C1C98E72F4}" dt="2023-02-23T11:23:38.390" v="2198"/>
          <ac:spMkLst>
            <pc:docMk/>
            <pc:sldMk cId="1802123123" sldId="389"/>
            <ac:spMk id="145" creationId="{0E5391FB-94A0-2354-C017-810A0C8B602D}"/>
          </ac:spMkLst>
        </pc:spChg>
        <pc:spChg chg="add mod replST">
          <ac:chgData name="Richard Ball" userId="c2c6c2dd-6ddc-437e-8cdd-d7a74390accc" providerId="ADAL" clId="{5DE505F8-7AB0-4630-9E77-D8C1C98E72F4}" dt="2023-02-23T11:23:38.390" v="2198"/>
          <ac:spMkLst>
            <pc:docMk/>
            <pc:sldMk cId="1802123123" sldId="389"/>
            <ac:spMk id="146" creationId="{A1AC35CC-2102-E16F-03BB-FEAA1F802A13}"/>
          </ac:spMkLst>
        </pc:spChg>
        <pc:spChg chg="add mod replST">
          <ac:chgData name="Richard Ball" userId="c2c6c2dd-6ddc-437e-8cdd-d7a74390accc" providerId="ADAL" clId="{5DE505F8-7AB0-4630-9E77-D8C1C98E72F4}" dt="2023-02-23T11:23:38.390" v="2198"/>
          <ac:spMkLst>
            <pc:docMk/>
            <pc:sldMk cId="1802123123" sldId="389"/>
            <ac:spMk id="147" creationId="{FA5C2C6A-BAF9-663B-5CE0-7D438EEA3396}"/>
          </ac:spMkLst>
        </pc:spChg>
        <pc:spChg chg="add mod replST">
          <ac:chgData name="Richard Ball" userId="c2c6c2dd-6ddc-437e-8cdd-d7a74390accc" providerId="ADAL" clId="{5DE505F8-7AB0-4630-9E77-D8C1C98E72F4}" dt="2023-02-23T11:23:38.390" v="2198"/>
          <ac:spMkLst>
            <pc:docMk/>
            <pc:sldMk cId="1802123123" sldId="389"/>
            <ac:spMk id="148" creationId="{54926AD4-4ACA-5833-24F0-996DD8E35D90}"/>
          </ac:spMkLst>
        </pc:spChg>
        <pc:grpChg chg="add mod">
          <ac:chgData name="Richard Ball" userId="c2c6c2dd-6ddc-437e-8cdd-d7a74390accc" providerId="ADAL" clId="{5DE505F8-7AB0-4630-9E77-D8C1C98E72F4}" dt="2023-02-23T11:23:38.049" v="1552"/>
          <ac:grpSpMkLst>
            <pc:docMk/>
            <pc:sldMk cId="1802123123" sldId="389"/>
            <ac:grpSpMk id="10" creationId="{A08AAB79-0D8C-DA30-F291-EF460D8C56E9}"/>
          </ac:grpSpMkLst>
        </pc:grpChg>
        <pc:grpChg chg="add mod">
          <ac:chgData name="Richard Ball" userId="c2c6c2dd-6ddc-437e-8cdd-d7a74390accc" providerId="ADAL" clId="{5DE505F8-7AB0-4630-9E77-D8C1C98E72F4}" dt="2023-02-23T11:23:38.062" v="1569"/>
          <ac:grpSpMkLst>
            <pc:docMk/>
            <pc:sldMk cId="1802123123" sldId="389"/>
            <ac:grpSpMk id="14" creationId="{41400CDF-858E-4971-CC73-4BE0584C8AE1}"/>
          </ac:grpSpMkLst>
        </pc:grpChg>
        <pc:grpChg chg="add mod">
          <ac:chgData name="Richard Ball" userId="c2c6c2dd-6ddc-437e-8cdd-d7a74390accc" providerId="ADAL" clId="{5DE505F8-7AB0-4630-9E77-D8C1C98E72F4}" dt="2023-02-23T11:23:38.102" v="1631"/>
          <ac:grpSpMkLst>
            <pc:docMk/>
            <pc:sldMk cId="1802123123" sldId="389"/>
            <ac:grpSpMk id="27" creationId="{6C8F3E9B-22F5-361B-7539-7287F9368DA3}"/>
          </ac:grpSpMkLst>
        </pc:grpChg>
        <pc:grpChg chg="add mod">
          <ac:chgData name="Richard Ball" userId="c2c6c2dd-6ddc-437e-8cdd-d7a74390accc" providerId="ADAL" clId="{5DE505F8-7AB0-4630-9E77-D8C1C98E72F4}" dt="2023-02-23T11:23:38.137" v="1718"/>
          <ac:grpSpMkLst>
            <pc:docMk/>
            <pc:sldMk cId="1802123123" sldId="389"/>
            <ac:grpSpMk id="45" creationId="{0D3CD722-924D-EBCA-7A6D-6EB015A584A5}"/>
          </ac:grpSpMkLst>
        </pc:grpChg>
        <pc:grpChg chg="add mod">
          <ac:chgData name="Richard Ball" userId="c2c6c2dd-6ddc-437e-8cdd-d7a74390accc" providerId="ADAL" clId="{5DE505F8-7AB0-4630-9E77-D8C1C98E72F4}" dt="2023-02-23T11:23:38.159" v="1760"/>
          <ac:grpSpMkLst>
            <pc:docMk/>
            <pc:sldMk cId="1802123123" sldId="389"/>
            <ac:grpSpMk id="54" creationId="{7ADC10EC-A83C-4758-578C-F691D987429F}"/>
          </ac:grpSpMkLst>
        </pc:grpChg>
        <pc:grpChg chg="add mod">
          <ac:chgData name="Richard Ball" userId="c2c6c2dd-6ddc-437e-8cdd-d7a74390accc" providerId="ADAL" clId="{5DE505F8-7AB0-4630-9E77-D8C1C98E72F4}" dt="2023-02-23T11:23:38.208" v="1837"/>
          <ac:grpSpMkLst>
            <pc:docMk/>
            <pc:sldMk cId="1802123123" sldId="389"/>
            <ac:grpSpMk id="70" creationId="{08B42C4B-FD0B-EA6F-5796-C343DF6F1F8F}"/>
          </ac:grpSpMkLst>
        </pc:grpChg>
        <pc:grpChg chg="add mod">
          <ac:chgData name="Richard Ball" userId="c2c6c2dd-6ddc-437e-8cdd-d7a74390accc" providerId="ADAL" clId="{5DE505F8-7AB0-4630-9E77-D8C1C98E72F4}" dt="2023-02-23T11:23:38.214" v="1849"/>
          <ac:grpSpMkLst>
            <pc:docMk/>
            <pc:sldMk cId="1802123123" sldId="389"/>
            <ac:grpSpMk id="73" creationId="{A6925D0B-E6E7-F14C-8ACB-9060EE23841F}"/>
          </ac:grpSpMkLst>
        </pc:grpChg>
        <pc:grpChg chg="add mod">
          <ac:chgData name="Richard Ball" userId="c2c6c2dd-6ddc-437e-8cdd-d7a74390accc" providerId="ADAL" clId="{5DE505F8-7AB0-4630-9E77-D8C1C98E72F4}" dt="2023-02-23T11:23:38.237" v="1881"/>
          <ac:grpSpMkLst>
            <pc:docMk/>
            <pc:sldMk cId="1802123123" sldId="389"/>
            <ac:grpSpMk id="80" creationId="{6289300C-5AB5-B0CF-2949-8A93F3A83A82}"/>
          </ac:grpSpMkLst>
        </pc:grpChg>
        <pc:grpChg chg="add mod">
          <ac:chgData name="Richard Ball" userId="c2c6c2dd-6ddc-437e-8cdd-d7a74390accc" providerId="ADAL" clId="{5DE505F8-7AB0-4630-9E77-D8C1C98E72F4}" dt="2023-02-23T11:23:38.246" v="1893"/>
          <ac:grpSpMkLst>
            <pc:docMk/>
            <pc:sldMk cId="1802123123" sldId="389"/>
            <ac:grpSpMk id="83" creationId="{9E34FA6D-C116-BD24-93C2-7E28626AE7C1}"/>
          </ac:grpSpMkLst>
        </pc:grpChg>
        <pc:grpChg chg="add mod">
          <ac:chgData name="Richard Ball" userId="c2c6c2dd-6ddc-437e-8cdd-d7a74390accc" providerId="ADAL" clId="{5DE505F8-7AB0-4630-9E77-D8C1C98E72F4}" dt="2023-02-23T11:23:38.263" v="1930"/>
          <ac:grpSpMkLst>
            <pc:docMk/>
            <pc:sldMk cId="1802123123" sldId="389"/>
            <ac:grpSpMk id="91" creationId="{7164ABEB-0B32-500A-D01A-AC30897422E1}"/>
          </ac:grpSpMkLst>
        </pc:grpChg>
        <pc:grpChg chg="add mod">
          <ac:chgData name="Richard Ball" userId="c2c6c2dd-6ddc-437e-8cdd-d7a74390accc" providerId="ADAL" clId="{5DE505F8-7AB0-4630-9E77-D8C1C98E72F4}" dt="2023-02-23T11:23:38.295" v="2007"/>
          <ac:grpSpMkLst>
            <pc:docMk/>
            <pc:sldMk cId="1802123123" sldId="389"/>
            <ac:grpSpMk id="107" creationId="{93F5E603-1D9D-5578-48A8-B210AD6ECFF5}"/>
          </ac:grpSpMkLst>
        </pc:grpChg>
        <pc:grpChg chg="add mod">
          <ac:chgData name="Richard Ball" userId="c2c6c2dd-6ddc-437e-8cdd-d7a74390accc" providerId="ADAL" clId="{5DE505F8-7AB0-4630-9E77-D8C1C98E72F4}" dt="2023-02-23T11:23:38.311" v="2024"/>
          <ac:grpSpMkLst>
            <pc:docMk/>
            <pc:sldMk cId="1802123123" sldId="389"/>
            <ac:grpSpMk id="111" creationId="{B037B9CC-374B-69CF-7697-C28CB695BDD3}"/>
          </ac:grpSpMkLst>
        </pc:grpChg>
        <pc:grpChg chg="add mod">
          <ac:chgData name="Richard Ball" userId="c2c6c2dd-6ddc-437e-8cdd-d7a74390accc" providerId="ADAL" clId="{5DE505F8-7AB0-4630-9E77-D8C1C98E72F4}" dt="2023-02-23T11:23:38.311" v="2036"/>
          <ac:grpSpMkLst>
            <pc:docMk/>
            <pc:sldMk cId="1802123123" sldId="389"/>
            <ac:grpSpMk id="114" creationId="{1FDC130C-F9CE-8A41-FD77-D264FC31F598}"/>
          </ac:grpSpMkLst>
        </pc:grpChg>
        <pc:grpChg chg="add mod">
          <ac:chgData name="Richard Ball" userId="c2c6c2dd-6ddc-437e-8cdd-d7a74390accc" providerId="ADAL" clId="{5DE505F8-7AB0-4630-9E77-D8C1C98E72F4}" dt="2023-02-23T11:23:38.342" v="2098"/>
          <ac:grpSpMkLst>
            <pc:docMk/>
            <pc:sldMk cId="1802123123" sldId="389"/>
            <ac:grpSpMk id="127" creationId="{D077E5AE-2610-D528-9368-71CDCE82A867}"/>
          </ac:grpSpMkLst>
        </pc:grpChg>
        <pc:grpChg chg="add mod">
          <ac:chgData name="Richard Ball" userId="c2c6c2dd-6ddc-437e-8cdd-d7a74390accc" providerId="ADAL" clId="{5DE505F8-7AB0-4630-9E77-D8C1C98E72F4}" dt="2023-02-23T11:23:38.359" v="2120"/>
          <ac:grpSpMkLst>
            <pc:docMk/>
            <pc:sldMk cId="1802123123" sldId="389"/>
            <ac:grpSpMk id="132" creationId="{787FD42A-A271-BA7E-E1C7-2FD31C62743C}"/>
          </ac:grpSpMkLst>
        </pc:grpChg>
        <pc:grpChg chg="add mod">
          <ac:chgData name="Richard Ball" userId="c2c6c2dd-6ddc-437e-8cdd-d7a74390accc" providerId="ADAL" clId="{5DE505F8-7AB0-4630-9E77-D8C1C98E72F4}" dt="2023-02-23T11:23:38.374" v="2152"/>
          <ac:grpSpMkLst>
            <pc:docMk/>
            <pc:sldMk cId="1802123123" sldId="389"/>
            <ac:grpSpMk id="139" creationId="{82AA9C4C-F682-BC13-B62B-311D2BF137EB}"/>
          </ac:grpSpMkLst>
        </pc:grpChg>
        <pc:grpChg chg="add mod">
          <ac:chgData name="Richard Ball" userId="c2c6c2dd-6ddc-437e-8cdd-d7a74390accc" providerId="ADAL" clId="{5DE505F8-7AB0-4630-9E77-D8C1C98E72F4}" dt="2023-02-23T11:23:38.390" v="2199"/>
          <ac:grpSpMkLst>
            <pc:docMk/>
            <pc:sldMk cId="1802123123" sldId="389"/>
            <ac:grpSpMk id="149" creationId="{51FFBA60-6480-AFD8-369E-F79E15731175}"/>
          </ac:grpSpMkLst>
        </pc:grpChg>
        <pc:picChg chg="add mod">
          <ac:chgData name="Richard Ball" userId="c2c6c2dd-6ddc-437e-8cdd-d7a74390accc" providerId="ADAL" clId="{5DE505F8-7AB0-4630-9E77-D8C1C98E72F4}" dt="2023-02-23T10:49:40.515" v="1534" actId="1076"/>
          <ac:picMkLst>
            <pc:docMk/>
            <pc:sldMk cId="1802123123" sldId="389"/>
            <ac:picMk id="4" creationId="{EF56153D-BC5D-FA1D-3E11-8549314ACB4B}"/>
          </ac:picMkLst>
        </pc:picChg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1802123123" sldId="389"/>
            <ac:inkMk id="3" creationId="{A79CB2E5-CF73-62D7-B0F3-ED8430CFAFA1}"/>
          </ac:inkMkLst>
        </pc:inkChg>
        <pc:inkChg chg="add">
          <ac:chgData name="Richard Ball" userId="c2c6c2dd-6ddc-437e-8cdd-d7a74390accc" providerId="ADAL" clId="{5DE505F8-7AB0-4630-9E77-D8C1C98E72F4}" dt="2023-02-23T11:23:37.995" v="1535"/>
          <ac:inkMkLst>
            <pc:docMk/>
            <pc:sldMk cId="1802123123" sldId="389"/>
            <ac:inkMk id="6" creationId="{CEEFCE44-0FDC-7C97-BEB2-F68C77145A08}"/>
          </ac:inkMkLst>
        </pc:inkChg>
      </pc:sldChg>
      <pc:sldChg chg="addSp delSp modSp new mod">
        <pc:chgData name="Richard Ball" userId="c2c6c2dd-6ddc-437e-8cdd-d7a74390accc" providerId="ADAL" clId="{5DE505F8-7AB0-4630-9E77-D8C1C98E72F4}" dt="2023-02-21T08:04:55.009" v="368" actId="14100"/>
        <pc:sldMkLst>
          <pc:docMk/>
          <pc:sldMk cId="978405278" sldId="390"/>
        </pc:sldMkLst>
        <pc:spChg chg="del">
          <ac:chgData name="Richard Ball" userId="c2c6c2dd-6ddc-437e-8cdd-d7a74390accc" providerId="ADAL" clId="{5DE505F8-7AB0-4630-9E77-D8C1C98E72F4}" dt="2023-02-21T08:04:34.729" v="362" actId="478"/>
          <ac:spMkLst>
            <pc:docMk/>
            <pc:sldMk cId="978405278" sldId="390"/>
            <ac:spMk id="2" creationId="{9C60D3E4-32E0-96A4-4600-17526922DFDF}"/>
          </ac:spMkLst>
        </pc:spChg>
        <pc:spChg chg="del">
          <ac:chgData name="Richard Ball" userId="c2c6c2dd-6ddc-437e-8cdd-d7a74390accc" providerId="ADAL" clId="{5DE505F8-7AB0-4630-9E77-D8C1C98E72F4}" dt="2023-02-21T08:04:34.729" v="362" actId="478"/>
          <ac:spMkLst>
            <pc:docMk/>
            <pc:sldMk cId="978405278" sldId="390"/>
            <ac:spMk id="3" creationId="{5CF6C9F4-B82C-1423-A6A6-1A6705819FBC}"/>
          </ac:spMkLst>
        </pc:spChg>
        <pc:picChg chg="add mod">
          <ac:chgData name="Richard Ball" userId="c2c6c2dd-6ddc-437e-8cdd-d7a74390accc" providerId="ADAL" clId="{5DE505F8-7AB0-4630-9E77-D8C1C98E72F4}" dt="2023-02-21T08:04:55.009" v="368" actId="14100"/>
          <ac:picMkLst>
            <pc:docMk/>
            <pc:sldMk cId="978405278" sldId="390"/>
            <ac:picMk id="4" creationId="{2CF0BBDA-BFBB-E423-E034-2E1042B9822D}"/>
          </ac:picMkLst>
        </pc:picChg>
        <pc:picChg chg="add mod">
          <ac:chgData name="Richard Ball" userId="c2c6c2dd-6ddc-437e-8cdd-d7a74390accc" providerId="ADAL" clId="{5DE505F8-7AB0-4630-9E77-D8C1C98E72F4}" dt="2023-02-21T08:04:52.297" v="367" actId="14100"/>
          <ac:picMkLst>
            <pc:docMk/>
            <pc:sldMk cId="978405278" sldId="390"/>
            <ac:picMk id="5" creationId="{BBFF14D5-3378-3E6C-13A0-8D98C2D2817C}"/>
          </ac:picMkLst>
        </pc:picChg>
      </pc:sldChg>
      <pc:sldChg chg="addSp delSp modSp new mod modAnim">
        <pc:chgData name="Richard Ball" userId="c2c6c2dd-6ddc-437e-8cdd-d7a74390accc" providerId="ADAL" clId="{5DE505F8-7AB0-4630-9E77-D8C1C98E72F4}" dt="2023-02-21T11:56:05.999" v="1415"/>
        <pc:sldMkLst>
          <pc:docMk/>
          <pc:sldMk cId="1942914284" sldId="391"/>
        </pc:sldMkLst>
        <pc:spChg chg="mod">
          <ac:chgData name="Richard Ball" userId="c2c6c2dd-6ddc-437e-8cdd-d7a74390accc" providerId="ADAL" clId="{5DE505F8-7AB0-4630-9E77-D8C1C98E72F4}" dt="2023-02-21T08:10:02.896" v="402" actId="115"/>
          <ac:spMkLst>
            <pc:docMk/>
            <pc:sldMk cId="1942914284" sldId="391"/>
            <ac:spMk id="2" creationId="{2130D5E0-C0FD-72A8-616E-7A168C72DD3F}"/>
          </ac:spMkLst>
        </pc:spChg>
        <pc:spChg chg="del mod">
          <ac:chgData name="Richard Ball" userId="c2c6c2dd-6ddc-437e-8cdd-d7a74390accc" providerId="ADAL" clId="{5DE505F8-7AB0-4630-9E77-D8C1C98E72F4}" dt="2023-02-21T08:05:04.846" v="384" actId="478"/>
          <ac:spMkLst>
            <pc:docMk/>
            <pc:sldMk cId="1942914284" sldId="391"/>
            <ac:spMk id="3" creationId="{CAE73769-3988-15BF-E1B4-58D92872C87F}"/>
          </ac:spMkLst>
        </pc:spChg>
        <pc:spChg chg="add del mod">
          <ac:chgData name="Richard Ball" userId="c2c6c2dd-6ddc-437e-8cdd-d7a74390accc" providerId="ADAL" clId="{5DE505F8-7AB0-4630-9E77-D8C1C98E72F4}" dt="2023-02-21T08:10:28.355" v="423"/>
          <ac:spMkLst>
            <pc:docMk/>
            <pc:sldMk cId="1942914284" sldId="391"/>
            <ac:spMk id="4" creationId="{6274BB9A-848E-D4A0-6D13-A27268209A0A}"/>
          </ac:spMkLst>
        </pc:spChg>
        <pc:spChg chg="add del mod">
          <ac:chgData name="Richard Ball" userId="c2c6c2dd-6ddc-437e-8cdd-d7a74390accc" providerId="ADAL" clId="{5DE505F8-7AB0-4630-9E77-D8C1C98E72F4}" dt="2023-02-21T08:11:25.425" v="428"/>
          <ac:spMkLst>
            <pc:docMk/>
            <pc:sldMk cId="1942914284" sldId="391"/>
            <ac:spMk id="5" creationId="{47ADF994-22E4-04E4-C0FE-2842696E110C}"/>
          </ac:spMkLst>
        </pc:spChg>
        <pc:spChg chg="add mod">
          <ac:chgData name="Richard Ball" userId="c2c6c2dd-6ddc-437e-8cdd-d7a74390accc" providerId="ADAL" clId="{5DE505F8-7AB0-4630-9E77-D8C1C98E72F4}" dt="2023-02-21T08:30:56.311" v="1290" actId="255"/>
          <ac:spMkLst>
            <pc:docMk/>
            <pc:sldMk cId="1942914284" sldId="391"/>
            <ac:spMk id="6" creationId="{9C3FF8CA-5B8C-02EA-5033-7DEEADB51934}"/>
          </ac:spMkLst>
        </pc:spChg>
      </pc:sldChg>
      <pc:sldChg chg="addSp delSp modSp new mod">
        <pc:chgData name="Richard Ball" userId="c2c6c2dd-6ddc-437e-8cdd-d7a74390accc" providerId="ADAL" clId="{5DE505F8-7AB0-4630-9E77-D8C1C98E72F4}" dt="2023-02-23T10:44:37.119" v="1459" actId="33639"/>
        <pc:sldMkLst>
          <pc:docMk/>
          <pc:sldMk cId="1860720073" sldId="392"/>
        </pc:sldMkLst>
        <pc:spChg chg="mod">
          <ac:chgData name="Richard Ball" userId="c2c6c2dd-6ddc-437e-8cdd-d7a74390accc" providerId="ADAL" clId="{5DE505F8-7AB0-4630-9E77-D8C1C98E72F4}" dt="2023-02-21T12:00:33.572" v="1456" actId="1076"/>
          <ac:spMkLst>
            <pc:docMk/>
            <pc:sldMk cId="1860720073" sldId="392"/>
            <ac:spMk id="2" creationId="{255A89BC-A4E0-A5CA-D65E-28F8AA395E24}"/>
          </ac:spMkLst>
        </pc:spChg>
        <pc:spChg chg="del mod">
          <ac:chgData name="Richard Ball" userId="c2c6c2dd-6ddc-437e-8cdd-d7a74390accc" providerId="ADAL" clId="{5DE505F8-7AB0-4630-9E77-D8C1C98E72F4}" dt="2023-02-21T08:47:48.073" v="1332" actId="478"/>
          <ac:spMkLst>
            <pc:docMk/>
            <pc:sldMk cId="1860720073" sldId="392"/>
            <ac:spMk id="3" creationId="{D62EE5B7-A055-B8BE-98ED-6E4615DD58E9}"/>
          </ac:spMkLst>
        </pc:spChg>
        <pc:picChg chg="add mod">
          <ac:chgData name="Richard Ball" userId="c2c6c2dd-6ddc-437e-8cdd-d7a74390accc" providerId="ADAL" clId="{5DE505F8-7AB0-4630-9E77-D8C1C98E72F4}" dt="2023-02-21T08:48:14.445" v="1334" actId="1076"/>
          <ac:picMkLst>
            <pc:docMk/>
            <pc:sldMk cId="1860720073" sldId="392"/>
            <ac:picMk id="4" creationId="{EF56153D-BC5D-FA1D-3E11-8549314ACB4B}"/>
          </ac:picMkLst>
        </pc:picChg>
        <pc:inkChg chg="add del">
          <ac:chgData name="Richard Ball" userId="c2c6c2dd-6ddc-437e-8cdd-d7a74390accc" providerId="ADAL" clId="{5DE505F8-7AB0-4630-9E77-D8C1C98E72F4}" dt="2023-02-23T10:44:37.119" v="1459" actId="33639"/>
          <ac:inkMkLst>
            <pc:docMk/>
            <pc:sldMk cId="1860720073" sldId="392"/>
            <ac:inkMk id="3" creationId="{955E2BC7-2A36-1D2C-72B9-41AED5F61F04}"/>
          </ac:inkMkLst>
        </pc:inkChg>
      </pc:sldChg>
      <pc:sldChg chg="new del">
        <pc:chgData name="Richard Ball" userId="c2c6c2dd-6ddc-437e-8cdd-d7a74390accc" providerId="ADAL" clId="{5DE505F8-7AB0-4630-9E77-D8C1C98E72F4}" dt="2023-02-23T10:44:38.388" v="1460" actId="47"/>
        <pc:sldMkLst>
          <pc:docMk/>
          <pc:sldMk cId="177899558" sldId="393"/>
        </pc:sldMkLst>
      </pc:sldChg>
      <pc:sldChg chg="new del">
        <pc:chgData name="Richard Ball" userId="c2c6c2dd-6ddc-437e-8cdd-d7a74390accc" providerId="ADAL" clId="{5DE505F8-7AB0-4630-9E77-D8C1C98E72F4}" dt="2023-02-23T10:44:39.959" v="1461" actId="47"/>
        <pc:sldMkLst>
          <pc:docMk/>
          <pc:sldMk cId="1562504118" sldId="394"/>
        </pc:sldMkLst>
      </pc:sldChg>
    </pc:docChg>
  </pc:docChgLst>
  <pc:docChgLst>
    <pc:chgData name="Richard Ball" userId="c2c6c2dd-6ddc-437e-8cdd-d7a74390accc" providerId="ADAL" clId="{483D1A60-B50A-41F0-9B33-1EA3686F0C9C}"/>
    <pc:docChg chg="custSel modSld">
      <pc:chgData name="Richard Ball" userId="c2c6c2dd-6ddc-437e-8cdd-d7a74390accc" providerId="ADAL" clId="{483D1A60-B50A-41F0-9B33-1EA3686F0C9C}" dt="2023-12-04T10:36:21.867" v="0" actId="478"/>
      <pc:docMkLst>
        <pc:docMk/>
      </pc:docMkLst>
      <pc:sldChg chg="delSp mod">
        <pc:chgData name="Richard Ball" userId="c2c6c2dd-6ddc-437e-8cdd-d7a74390accc" providerId="ADAL" clId="{483D1A60-B50A-41F0-9B33-1EA3686F0C9C}" dt="2023-12-04T10:36:21.867" v="0" actId="478"/>
        <pc:sldMkLst>
          <pc:docMk/>
          <pc:sldMk cId="3387405504" sldId="374"/>
        </pc:sldMkLst>
        <pc:spChg chg="del">
          <ac:chgData name="Richard Ball" userId="c2c6c2dd-6ddc-437e-8cdd-d7a74390accc" providerId="ADAL" clId="{483D1A60-B50A-41F0-9B33-1EA3686F0C9C}" dt="2023-12-04T10:36:21.867" v="0" actId="478"/>
          <ac:spMkLst>
            <pc:docMk/>
            <pc:sldMk cId="3387405504" sldId="374"/>
            <ac:spMk id="10" creationId="{A2BFE21A-4292-089A-8AFF-F4B5899A94DD}"/>
          </ac:spMkLst>
        </pc:spChg>
      </pc:sldChg>
    </pc:docChg>
  </pc:docChgLst>
  <pc:docChgLst>
    <pc:chgData name="Richard Ball" userId="c2c6c2dd-6ddc-437e-8cdd-d7a74390accc" providerId="ADAL" clId="{44C7C980-1E27-45D9-BEF2-9D0B7058783A}"/>
    <pc:docChg chg="undo custSel addSld delSld modSld sldOrd">
      <pc:chgData name="Richard Ball" userId="c2c6c2dd-6ddc-437e-8cdd-d7a74390accc" providerId="ADAL" clId="{44C7C980-1E27-45D9-BEF2-9D0B7058783A}" dt="2024-02-12T10:34:50.729" v="224"/>
      <pc:docMkLst>
        <pc:docMk/>
      </pc:docMkLst>
      <pc:sldChg chg="delSp mod">
        <pc:chgData name="Richard Ball" userId="c2c6c2dd-6ddc-437e-8cdd-d7a74390accc" providerId="ADAL" clId="{44C7C980-1E27-45D9-BEF2-9D0B7058783A}" dt="2024-02-11T14:19:45.185" v="176" actId="478"/>
        <pc:sldMkLst>
          <pc:docMk/>
          <pc:sldMk cId="0" sldId="266"/>
        </pc:sldMkLst>
        <pc:spChg chg="del">
          <ac:chgData name="Richard Ball" userId="c2c6c2dd-6ddc-437e-8cdd-d7a74390accc" providerId="ADAL" clId="{44C7C980-1E27-45D9-BEF2-9D0B7058783A}" dt="2024-02-11T14:19:43.572" v="175" actId="478"/>
          <ac:spMkLst>
            <pc:docMk/>
            <pc:sldMk cId="0" sldId="266"/>
            <ac:spMk id="2048" creationId="{F3274E79-3DDE-62A1-B089-4C34BF982B26}"/>
          </ac:spMkLst>
        </pc:spChg>
        <pc:grpChg chg="del">
          <ac:chgData name="Richard Ball" userId="c2c6c2dd-6ddc-437e-8cdd-d7a74390accc" providerId="ADAL" clId="{44C7C980-1E27-45D9-BEF2-9D0B7058783A}" dt="2024-02-11T14:19:45.185" v="176" actId="478"/>
          <ac:grpSpMkLst>
            <pc:docMk/>
            <pc:sldMk cId="0" sldId="266"/>
            <ac:grpSpMk id="2052" creationId="{BF83D70E-4E34-9B57-4251-9E1BEDAA8887}"/>
          </ac:grpSpMkLst>
        </pc:grpChg>
      </pc:sldChg>
      <pc:sldChg chg="ord">
        <pc:chgData name="Richard Ball" userId="c2c6c2dd-6ddc-437e-8cdd-d7a74390accc" providerId="ADAL" clId="{44C7C980-1E27-45D9-BEF2-9D0B7058783A}" dt="2024-02-12T10:33:51.768" v="208"/>
        <pc:sldMkLst>
          <pc:docMk/>
          <pc:sldMk cId="1927036656" sldId="310"/>
        </pc:sldMkLst>
      </pc:sldChg>
      <pc:sldChg chg="ord">
        <pc:chgData name="Richard Ball" userId="c2c6c2dd-6ddc-437e-8cdd-d7a74390accc" providerId="ADAL" clId="{44C7C980-1E27-45D9-BEF2-9D0B7058783A}" dt="2024-02-12T10:33:42.377" v="204"/>
        <pc:sldMkLst>
          <pc:docMk/>
          <pc:sldMk cId="976936471" sldId="350"/>
        </pc:sldMkLst>
      </pc:sldChg>
      <pc:sldChg chg="addSp">
        <pc:chgData name="Richard Ball" userId="c2c6c2dd-6ddc-437e-8cdd-d7a74390accc" providerId="ADAL" clId="{44C7C980-1E27-45D9-BEF2-9D0B7058783A}" dt="2024-02-09T10:36:36.680" v="49"/>
        <pc:sldMkLst>
          <pc:docMk/>
          <pc:sldMk cId="1517978827" sldId="352"/>
        </pc:sldMkLst>
        <pc:inkChg chg="add">
          <ac:chgData name="Richard Ball" userId="c2c6c2dd-6ddc-437e-8cdd-d7a74390accc" providerId="ADAL" clId="{44C7C980-1E27-45D9-BEF2-9D0B7058783A}" dt="2024-02-09T10:36:36.680" v="49"/>
          <ac:inkMkLst>
            <pc:docMk/>
            <pc:sldMk cId="1517978827" sldId="352"/>
            <ac:inkMk id="6" creationId="{7058B070-9994-B93A-58B8-8FB59A578ECA}"/>
          </ac:inkMkLst>
        </pc:inkChg>
      </pc:sldChg>
      <pc:sldChg chg="del">
        <pc:chgData name="Richard Ball" userId="c2c6c2dd-6ddc-437e-8cdd-d7a74390accc" providerId="ADAL" clId="{44C7C980-1E27-45D9-BEF2-9D0B7058783A}" dt="2024-02-02T09:34:56.666" v="0" actId="47"/>
        <pc:sldMkLst>
          <pc:docMk/>
          <pc:sldMk cId="2703675758" sldId="358"/>
        </pc:sldMkLst>
      </pc:sldChg>
      <pc:sldChg chg="modSp mod">
        <pc:chgData name="Richard Ball" userId="c2c6c2dd-6ddc-437e-8cdd-d7a74390accc" providerId="ADAL" clId="{44C7C980-1E27-45D9-BEF2-9D0B7058783A}" dt="2024-02-09T09:50:03.848" v="47" actId="33524"/>
        <pc:sldMkLst>
          <pc:docMk/>
          <pc:sldMk cId="25913978" sldId="361"/>
        </pc:sldMkLst>
        <pc:spChg chg="mod">
          <ac:chgData name="Richard Ball" userId="c2c6c2dd-6ddc-437e-8cdd-d7a74390accc" providerId="ADAL" clId="{44C7C980-1E27-45D9-BEF2-9D0B7058783A}" dt="2024-02-09T09:49:42.419" v="6" actId="57"/>
          <ac:spMkLst>
            <pc:docMk/>
            <pc:sldMk cId="25913978" sldId="361"/>
            <ac:spMk id="2" creationId="{54344CDC-CB55-4A04-A862-4545F0160587}"/>
          </ac:spMkLst>
        </pc:spChg>
        <pc:spChg chg="mod">
          <ac:chgData name="Richard Ball" userId="c2c6c2dd-6ddc-437e-8cdd-d7a74390accc" providerId="ADAL" clId="{44C7C980-1E27-45D9-BEF2-9D0B7058783A}" dt="2024-02-09T09:50:03.848" v="47" actId="33524"/>
          <ac:spMkLst>
            <pc:docMk/>
            <pc:sldMk cId="25913978" sldId="361"/>
            <ac:spMk id="3" creationId="{0D098592-A757-4CD4-840A-E0031B6B2694}"/>
          </ac:spMkLst>
        </pc:spChg>
      </pc:sldChg>
      <pc:sldChg chg="delSp mod">
        <pc:chgData name="Richard Ball" userId="c2c6c2dd-6ddc-437e-8cdd-d7a74390accc" providerId="ADAL" clId="{44C7C980-1E27-45D9-BEF2-9D0B7058783A}" dt="2024-02-11T14:19:29.782" v="174" actId="478"/>
        <pc:sldMkLst>
          <pc:docMk/>
          <pc:sldMk cId="1781563693" sldId="365"/>
        </pc:sldMkLst>
        <pc:grpChg chg="del">
          <ac:chgData name="Richard Ball" userId="c2c6c2dd-6ddc-437e-8cdd-d7a74390accc" providerId="ADAL" clId="{44C7C980-1E27-45D9-BEF2-9D0B7058783A}" dt="2024-02-11T14:19:29.782" v="174" actId="478"/>
          <ac:grpSpMkLst>
            <pc:docMk/>
            <pc:sldMk cId="1781563693" sldId="365"/>
            <ac:grpSpMk id="72" creationId="{5BA0B6D9-A844-D78E-7231-144880836C88}"/>
          </ac:grpSpMkLst>
        </pc:grpChg>
      </pc:sldChg>
      <pc:sldChg chg="delSp mod">
        <pc:chgData name="Richard Ball" userId="c2c6c2dd-6ddc-437e-8cdd-d7a74390accc" providerId="ADAL" clId="{44C7C980-1E27-45D9-BEF2-9D0B7058783A}" dt="2024-02-11T14:20:01.407" v="180" actId="478"/>
        <pc:sldMkLst>
          <pc:docMk/>
          <pc:sldMk cId="32144814" sldId="367"/>
        </pc:sldMkLst>
        <pc:spChg chg="del">
          <ac:chgData name="Richard Ball" userId="c2c6c2dd-6ddc-437e-8cdd-d7a74390accc" providerId="ADAL" clId="{44C7C980-1E27-45D9-BEF2-9D0B7058783A}" dt="2024-02-11T14:19:54.623" v="177" actId="478"/>
          <ac:spMkLst>
            <pc:docMk/>
            <pc:sldMk cId="32144814" sldId="367"/>
            <ac:spMk id="26" creationId="{475C5177-3C2A-CCC2-ED97-D3A89A19D1D1}"/>
          </ac:spMkLst>
        </pc:spChg>
        <pc:spChg chg="del">
          <ac:chgData name="Richard Ball" userId="c2c6c2dd-6ddc-437e-8cdd-d7a74390accc" providerId="ADAL" clId="{44C7C980-1E27-45D9-BEF2-9D0B7058783A}" dt="2024-02-11T14:20:01.407" v="180" actId="478"/>
          <ac:spMkLst>
            <pc:docMk/>
            <pc:sldMk cId="32144814" sldId="367"/>
            <ac:spMk id="27" creationId="{7E7D6AF6-FD10-C34E-1625-0F1F7F00D2A2}"/>
          </ac:spMkLst>
        </pc:spChg>
        <pc:grpChg chg="del">
          <ac:chgData name="Richard Ball" userId="c2c6c2dd-6ddc-437e-8cdd-d7a74390accc" providerId="ADAL" clId="{44C7C980-1E27-45D9-BEF2-9D0B7058783A}" dt="2024-02-11T14:19:57.178" v="179" actId="478"/>
          <ac:grpSpMkLst>
            <pc:docMk/>
            <pc:sldMk cId="32144814" sldId="367"/>
            <ac:grpSpMk id="22" creationId="{A42B06DF-06D4-3DF9-3A2C-8D95F696ABD0}"/>
          </ac:grpSpMkLst>
        </pc:grpChg>
        <pc:grpChg chg="del">
          <ac:chgData name="Richard Ball" userId="c2c6c2dd-6ddc-437e-8cdd-d7a74390accc" providerId="ADAL" clId="{44C7C980-1E27-45D9-BEF2-9D0B7058783A}" dt="2024-02-11T14:19:55.913" v="178" actId="478"/>
          <ac:grpSpMkLst>
            <pc:docMk/>
            <pc:sldMk cId="32144814" sldId="367"/>
            <ac:grpSpMk id="25" creationId="{4A582B47-5F34-ECEA-59C7-5B6CA1524291}"/>
          </ac:grpSpMkLst>
        </pc:grpChg>
      </pc:sldChg>
      <pc:sldChg chg="addSp delSp modSp mod">
        <pc:chgData name="Richard Ball" userId="c2c6c2dd-6ddc-437e-8cdd-d7a74390accc" providerId="ADAL" clId="{44C7C980-1E27-45D9-BEF2-9D0B7058783A}" dt="2024-02-12T10:27:11.879" v="196" actId="12"/>
        <pc:sldMkLst>
          <pc:docMk/>
          <pc:sldMk cId="266685833" sldId="368"/>
        </pc:sldMkLst>
        <pc:spChg chg="mod">
          <ac:chgData name="Richard Ball" userId="c2c6c2dd-6ddc-437e-8cdd-d7a74390accc" providerId="ADAL" clId="{44C7C980-1E27-45D9-BEF2-9D0B7058783A}" dt="2024-02-12T10:27:11.879" v="196" actId="12"/>
          <ac:spMkLst>
            <pc:docMk/>
            <pc:sldMk cId="266685833" sldId="368"/>
            <ac:spMk id="6" creationId="{1ECDEEE4-7D97-496D-8F45-5807B5701494}"/>
          </ac:spMkLst>
        </pc:spChg>
        <pc:spChg chg="del">
          <ac:chgData name="Richard Ball" userId="c2c6c2dd-6ddc-437e-8cdd-d7a74390accc" providerId="ADAL" clId="{44C7C980-1E27-45D9-BEF2-9D0B7058783A}" dt="2024-02-11T14:20:11.233" v="181" actId="478"/>
          <ac:spMkLst>
            <pc:docMk/>
            <pc:sldMk cId="266685833" sldId="368"/>
            <ac:spMk id="48" creationId="{6F5161C0-1FF6-254B-CE11-2841CD11D3AE}"/>
          </ac:spMkLst>
        </pc:spChg>
        <pc:spChg chg="del">
          <ac:chgData name="Richard Ball" userId="c2c6c2dd-6ddc-437e-8cdd-d7a74390accc" providerId="ADAL" clId="{44C7C980-1E27-45D9-BEF2-9D0B7058783A}" dt="2024-02-11T14:20:14.903" v="182" actId="478"/>
          <ac:spMkLst>
            <pc:docMk/>
            <pc:sldMk cId="266685833" sldId="368"/>
            <ac:spMk id="49" creationId="{1A77C1EF-1221-A0BF-0588-DB096FBE22CC}"/>
          </ac:spMkLst>
        </pc:spChg>
        <pc:spChg chg="del">
          <ac:chgData name="Richard Ball" userId="c2c6c2dd-6ddc-437e-8cdd-d7a74390accc" providerId="ADAL" clId="{44C7C980-1E27-45D9-BEF2-9D0B7058783A}" dt="2024-02-11T14:20:14.903" v="182" actId="478"/>
          <ac:spMkLst>
            <pc:docMk/>
            <pc:sldMk cId="266685833" sldId="368"/>
            <ac:spMk id="50" creationId="{92EFE01A-2AFF-F26D-9FF5-B8409A615D8D}"/>
          </ac:spMkLst>
        </pc:spChg>
        <pc:spChg chg="del">
          <ac:chgData name="Richard Ball" userId="c2c6c2dd-6ddc-437e-8cdd-d7a74390accc" providerId="ADAL" clId="{44C7C980-1E27-45D9-BEF2-9D0B7058783A}" dt="2024-02-11T14:20:14.903" v="182" actId="478"/>
          <ac:spMkLst>
            <pc:docMk/>
            <pc:sldMk cId="266685833" sldId="368"/>
            <ac:spMk id="58" creationId="{571E740B-E2D1-8B76-E0A4-A847CE10A074}"/>
          </ac:spMkLst>
        </pc:spChg>
        <pc:spChg chg="del">
          <ac:chgData name="Richard Ball" userId="c2c6c2dd-6ddc-437e-8cdd-d7a74390accc" providerId="ADAL" clId="{44C7C980-1E27-45D9-BEF2-9D0B7058783A}" dt="2024-02-11T14:20:14.903" v="182" actId="478"/>
          <ac:spMkLst>
            <pc:docMk/>
            <pc:sldMk cId="266685833" sldId="368"/>
            <ac:spMk id="59" creationId="{F4A1EBE8-20FC-893C-3E5E-44A106927C42}"/>
          </ac:spMkLst>
        </pc:spChg>
        <pc:spChg chg="del">
          <ac:chgData name="Richard Ball" userId="c2c6c2dd-6ddc-437e-8cdd-d7a74390accc" providerId="ADAL" clId="{44C7C980-1E27-45D9-BEF2-9D0B7058783A}" dt="2024-02-11T14:20:14.903" v="182" actId="478"/>
          <ac:spMkLst>
            <pc:docMk/>
            <pc:sldMk cId="266685833" sldId="368"/>
            <ac:spMk id="60" creationId="{5E2170A3-3BD6-F37D-157F-675C4615E0E4}"/>
          </ac:spMkLst>
        </pc:spChg>
        <pc:grpChg chg="del">
          <ac:chgData name="Richard Ball" userId="c2c6c2dd-6ddc-437e-8cdd-d7a74390accc" providerId="ADAL" clId="{44C7C980-1E27-45D9-BEF2-9D0B7058783A}" dt="2024-02-11T14:20:14.903" v="182" actId="478"/>
          <ac:grpSpMkLst>
            <pc:docMk/>
            <pc:sldMk cId="266685833" sldId="368"/>
            <ac:grpSpMk id="44" creationId="{6964EB69-9738-3A41-CF56-07764F2F9F01}"/>
          </ac:grpSpMkLst>
        </pc:grpChg>
        <pc:grpChg chg="del">
          <ac:chgData name="Richard Ball" userId="c2c6c2dd-6ddc-437e-8cdd-d7a74390accc" providerId="ADAL" clId="{44C7C980-1E27-45D9-BEF2-9D0B7058783A}" dt="2024-02-11T14:20:14.903" v="182" actId="478"/>
          <ac:grpSpMkLst>
            <pc:docMk/>
            <pc:sldMk cId="266685833" sldId="368"/>
            <ac:grpSpMk id="47" creationId="{E426706E-03C7-66AF-7A58-930832D8746E}"/>
          </ac:grpSpMkLst>
        </pc:grpChg>
        <pc:grpChg chg="del">
          <ac:chgData name="Richard Ball" userId="c2c6c2dd-6ddc-437e-8cdd-d7a74390accc" providerId="ADAL" clId="{44C7C980-1E27-45D9-BEF2-9D0B7058783A}" dt="2024-02-11T14:20:11.233" v="181" actId="478"/>
          <ac:grpSpMkLst>
            <pc:docMk/>
            <pc:sldMk cId="266685833" sldId="368"/>
            <ac:grpSpMk id="57" creationId="{27E578E1-8B93-B751-6479-1C366477D8B3}"/>
          </ac:grpSpMkLst>
        </pc:grpChg>
        <pc:inkChg chg="add">
          <ac:chgData name="Richard Ball" userId="c2c6c2dd-6ddc-437e-8cdd-d7a74390accc" providerId="ADAL" clId="{44C7C980-1E27-45D9-BEF2-9D0B7058783A}" dt="2024-02-12T10:25:41.289" v="195"/>
          <ac:inkMkLst>
            <pc:docMk/>
            <pc:sldMk cId="266685833" sldId="368"/>
            <ac:inkMk id="2" creationId="{38D6F676-DD68-319C-B1B3-DC1A64158339}"/>
          </ac:inkMkLst>
        </pc:inkChg>
      </pc:sldChg>
      <pc:sldChg chg="del ord">
        <pc:chgData name="Richard Ball" userId="c2c6c2dd-6ddc-437e-8cdd-d7a74390accc" providerId="ADAL" clId="{44C7C980-1E27-45D9-BEF2-9D0B7058783A}" dt="2024-02-11T14:27:00.035" v="191" actId="47"/>
        <pc:sldMkLst>
          <pc:docMk/>
          <pc:sldMk cId="3115361420" sldId="376"/>
        </pc:sldMkLst>
      </pc:sldChg>
      <pc:sldChg chg="delSp mod">
        <pc:chgData name="Richard Ball" userId="c2c6c2dd-6ddc-437e-8cdd-d7a74390accc" providerId="ADAL" clId="{44C7C980-1E27-45D9-BEF2-9D0B7058783A}" dt="2024-02-02T09:35:16.073" v="4" actId="478"/>
        <pc:sldMkLst>
          <pc:docMk/>
          <pc:sldMk cId="251723386" sldId="377"/>
        </pc:sldMkLst>
        <pc:spChg chg="del">
          <ac:chgData name="Richard Ball" userId="c2c6c2dd-6ddc-437e-8cdd-d7a74390accc" providerId="ADAL" clId="{44C7C980-1E27-45D9-BEF2-9D0B7058783A}" dt="2024-02-02T09:35:16.073" v="4" actId="478"/>
          <ac:spMkLst>
            <pc:docMk/>
            <pc:sldMk cId="251723386" sldId="377"/>
            <ac:spMk id="2" creationId="{9CFEDA1A-0070-4F2F-1BFC-33E5A227B957}"/>
          </ac:spMkLst>
        </pc:spChg>
      </pc:sldChg>
      <pc:sldChg chg="del">
        <pc:chgData name="Richard Ball" userId="c2c6c2dd-6ddc-437e-8cdd-d7a74390accc" providerId="ADAL" clId="{44C7C980-1E27-45D9-BEF2-9D0B7058783A}" dt="2024-02-11T14:18:56.872" v="173" actId="47"/>
        <pc:sldMkLst>
          <pc:docMk/>
          <pc:sldMk cId="1065478717" sldId="381"/>
        </pc:sldMkLst>
      </pc:sldChg>
      <pc:sldChg chg="ord">
        <pc:chgData name="Richard Ball" userId="c2c6c2dd-6ddc-437e-8cdd-d7a74390accc" providerId="ADAL" clId="{44C7C980-1E27-45D9-BEF2-9D0B7058783A}" dt="2024-02-12T10:30:33.591" v="202"/>
        <pc:sldMkLst>
          <pc:docMk/>
          <pc:sldMk cId="1958629065" sldId="385"/>
        </pc:sldMkLst>
      </pc:sldChg>
      <pc:sldChg chg="addSp delSp modSp mod ord setBg">
        <pc:chgData name="Richard Ball" userId="c2c6c2dd-6ddc-437e-8cdd-d7a74390accc" providerId="ADAL" clId="{44C7C980-1E27-45D9-BEF2-9D0B7058783A}" dt="2024-02-12T10:34:46.992" v="222" actId="13926"/>
        <pc:sldMkLst>
          <pc:docMk/>
          <pc:sldMk cId="1314256412" sldId="386"/>
        </pc:sldMkLst>
        <pc:spChg chg="mod">
          <ac:chgData name="Richard Ball" userId="c2c6c2dd-6ddc-437e-8cdd-d7a74390accc" providerId="ADAL" clId="{44C7C980-1E27-45D9-BEF2-9D0B7058783A}" dt="2024-02-11T14:17:16.075" v="126" actId="26606"/>
          <ac:spMkLst>
            <pc:docMk/>
            <pc:sldMk cId="1314256412" sldId="386"/>
            <ac:spMk id="2" creationId="{8B43E4AB-467A-4C8A-9E94-B757A7ED2CC8}"/>
          </ac:spMkLst>
        </pc:spChg>
        <pc:spChg chg="del mod">
          <ac:chgData name="Richard Ball" userId="c2c6c2dd-6ddc-437e-8cdd-d7a74390accc" providerId="ADAL" clId="{44C7C980-1E27-45D9-BEF2-9D0B7058783A}" dt="2024-02-11T14:13:49.618" v="124" actId="478"/>
          <ac:spMkLst>
            <pc:docMk/>
            <pc:sldMk cId="1314256412" sldId="386"/>
            <ac:spMk id="3" creationId="{3F0F9FD9-7D4C-4D42-A1CB-7A40DFD3ED40}"/>
          </ac:spMkLst>
        </pc:spChg>
        <pc:spChg chg="add mod">
          <ac:chgData name="Richard Ball" userId="c2c6c2dd-6ddc-437e-8cdd-d7a74390accc" providerId="ADAL" clId="{44C7C980-1E27-45D9-BEF2-9D0B7058783A}" dt="2024-02-12T10:34:46.992" v="222" actId="13926"/>
          <ac:spMkLst>
            <pc:docMk/>
            <pc:sldMk cId="1314256412" sldId="386"/>
            <ac:spMk id="4" creationId="{A1AFCC2F-D772-B6A3-0811-6B24FCD95604}"/>
          </ac:spMkLst>
        </pc:spChg>
        <pc:spChg chg="add">
          <ac:chgData name="Richard Ball" userId="c2c6c2dd-6ddc-437e-8cdd-d7a74390accc" providerId="ADAL" clId="{44C7C980-1E27-45D9-BEF2-9D0B7058783A}" dt="2024-02-11T14:17:16.075" v="126" actId="26606"/>
          <ac:spMkLst>
            <pc:docMk/>
            <pc:sldMk cId="1314256412" sldId="386"/>
            <ac:spMk id="10" creationId="{D4771268-CB57-404A-9271-370EB28F6090}"/>
          </ac:spMkLst>
        </pc:spChg>
        <pc:picChg chg="add mod">
          <ac:chgData name="Richard Ball" userId="c2c6c2dd-6ddc-437e-8cdd-d7a74390accc" providerId="ADAL" clId="{44C7C980-1E27-45D9-BEF2-9D0B7058783A}" dt="2024-02-12T10:34:34.544" v="214" actId="1076"/>
          <ac:picMkLst>
            <pc:docMk/>
            <pc:sldMk cId="1314256412" sldId="386"/>
            <ac:picMk id="5" creationId="{67B47646-5142-4AD9-B75C-2CAC1AF6E6E6}"/>
          </ac:picMkLst>
        </pc:picChg>
      </pc:sldChg>
      <pc:sldChg chg="delSp mod">
        <pc:chgData name="Richard Ball" userId="c2c6c2dd-6ddc-437e-8cdd-d7a74390accc" providerId="ADAL" clId="{44C7C980-1E27-45D9-BEF2-9D0B7058783A}" dt="2024-02-02T09:35:09.868" v="3" actId="478"/>
        <pc:sldMkLst>
          <pc:docMk/>
          <pc:sldMk cId="1802123123" sldId="389"/>
        </pc:sldMkLst>
        <pc:spChg chg="del">
          <ac:chgData name="Richard Ball" userId="c2c6c2dd-6ddc-437e-8cdd-d7a74390accc" providerId="ADAL" clId="{44C7C980-1E27-45D9-BEF2-9D0B7058783A}" dt="2024-02-02T09:35:09.868" v="3" actId="478"/>
          <ac:spMkLst>
            <pc:docMk/>
            <pc:sldMk cId="1802123123" sldId="389"/>
            <ac:spMk id="15" creationId="{183AE8A1-2DA5-074E-7438-8E2C3D6B5052}"/>
          </ac:spMkLst>
        </pc:spChg>
        <pc:spChg chg="del">
          <ac:chgData name="Richard Ball" userId="c2c6c2dd-6ddc-437e-8cdd-d7a74390accc" providerId="ADAL" clId="{44C7C980-1E27-45D9-BEF2-9D0B7058783A}" dt="2024-02-02T09:35:09.868" v="3" actId="478"/>
          <ac:spMkLst>
            <pc:docMk/>
            <pc:sldMk cId="1802123123" sldId="389"/>
            <ac:spMk id="16" creationId="{93276E13-F3E2-032E-FD8B-DD04CB234B80}"/>
          </ac:spMkLst>
        </pc:spChg>
        <pc:spChg chg="del">
          <ac:chgData name="Richard Ball" userId="c2c6c2dd-6ddc-437e-8cdd-d7a74390accc" providerId="ADAL" clId="{44C7C980-1E27-45D9-BEF2-9D0B7058783A}" dt="2024-02-02T09:35:09.868" v="3" actId="478"/>
          <ac:spMkLst>
            <pc:docMk/>
            <pc:sldMk cId="1802123123" sldId="389"/>
            <ac:spMk id="55" creationId="{F039531C-CF3B-7987-9BCF-C2F5E29CD50B}"/>
          </ac:spMkLst>
        </pc:spChg>
        <pc:spChg chg="del">
          <ac:chgData name="Richard Ball" userId="c2c6c2dd-6ddc-437e-8cdd-d7a74390accc" providerId="ADAL" clId="{44C7C980-1E27-45D9-BEF2-9D0B7058783A}" dt="2024-02-02T09:35:07.377" v="2" actId="478"/>
          <ac:spMkLst>
            <pc:docMk/>
            <pc:sldMk cId="1802123123" sldId="389"/>
            <ac:spMk id="115" creationId="{34441A89-4D7C-196C-9837-7EB8895EEDB2}"/>
          </ac:spMkLst>
        </pc:spChg>
        <pc:spChg chg="del">
          <ac:chgData name="Richard Ball" userId="c2c6c2dd-6ddc-437e-8cdd-d7a74390accc" providerId="ADAL" clId="{44C7C980-1E27-45D9-BEF2-9D0B7058783A}" dt="2024-02-02T09:35:07.377" v="2" actId="478"/>
          <ac:spMkLst>
            <pc:docMk/>
            <pc:sldMk cId="1802123123" sldId="389"/>
            <ac:spMk id="116" creationId="{C4ED25B3-15D5-617C-5933-5B157BC26E5E}"/>
          </ac:spMkLst>
        </pc:spChg>
        <pc:grpChg chg="del">
          <ac:chgData name="Richard Ball" userId="c2c6c2dd-6ddc-437e-8cdd-d7a74390accc" providerId="ADAL" clId="{44C7C980-1E27-45D9-BEF2-9D0B7058783A}" dt="2024-02-02T09:35:09.868" v="3" actId="478"/>
          <ac:grpSpMkLst>
            <pc:docMk/>
            <pc:sldMk cId="1802123123" sldId="389"/>
            <ac:grpSpMk id="10" creationId="{A08AAB79-0D8C-DA30-F291-EF460D8C56E9}"/>
          </ac:grpSpMkLst>
        </pc:grpChg>
        <pc:grpChg chg="del">
          <ac:chgData name="Richard Ball" userId="c2c6c2dd-6ddc-437e-8cdd-d7a74390accc" providerId="ADAL" clId="{44C7C980-1E27-45D9-BEF2-9D0B7058783A}" dt="2024-02-02T09:35:09.868" v="3" actId="478"/>
          <ac:grpSpMkLst>
            <pc:docMk/>
            <pc:sldMk cId="1802123123" sldId="389"/>
            <ac:grpSpMk id="14" creationId="{41400CDF-858E-4971-CC73-4BE0584C8AE1}"/>
          </ac:grpSpMkLst>
        </pc:grpChg>
        <pc:grpChg chg="del">
          <ac:chgData name="Richard Ball" userId="c2c6c2dd-6ddc-437e-8cdd-d7a74390accc" providerId="ADAL" clId="{44C7C980-1E27-45D9-BEF2-9D0B7058783A}" dt="2024-02-02T09:35:09.868" v="3" actId="478"/>
          <ac:grpSpMkLst>
            <pc:docMk/>
            <pc:sldMk cId="1802123123" sldId="389"/>
            <ac:grpSpMk id="27" creationId="{6C8F3E9B-22F5-361B-7539-7287F9368DA3}"/>
          </ac:grpSpMkLst>
        </pc:grpChg>
        <pc:grpChg chg="del">
          <ac:chgData name="Richard Ball" userId="c2c6c2dd-6ddc-437e-8cdd-d7a74390accc" providerId="ADAL" clId="{44C7C980-1E27-45D9-BEF2-9D0B7058783A}" dt="2024-02-02T09:35:09.868" v="3" actId="478"/>
          <ac:grpSpMkLst>
            <pc:docMk/>
            <pc:sldMk cId="1802123123" sldId="389"/>
            <ac:grpSpMk id="45" creationId="{0D3CD722-924D-EBCA-7A6D-6EB015A584A5}"/>
          </ac:grpSpMkLst>
        </pc:grpChg>
        <pc:grpChg chg="del">
          <ac:chgData name="Richard Ball" userId="c2c6c2dd-6ddc-437e-8cdd-d7a74390accc" providerId="ADAL" clId="{44C7C980-1E27-45D9-BEF2-9D0B7058783A}" dt="2024-02-02T09:35:09.868" v="3" actId="478"/>
          <ac:grpSpMkLst>
            <pc:docMk/>
            <pc:sldMk cId="1802123123" sldId="389"/>
            <ac:grpSpMk id="54" creationId="{7ADC10EC-A83C-4758-578C-F691D987429F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70" creationId="{08B42C4B-FD0B-EA6F-5796-C343DF6F1F8F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73" creationId="{A6925D0B-E6E7-F14C-8ACB-9060EE23841F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80" creationId="{6289300C-5AB5-B0CF-2949-8A93F3A83A82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83" creationId="{9E34FA6D-C116-BD24-93C2-7E28626AE7C1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91" creationId="{7164ABEB-0B32-500A-D01A-AC30897422E1}"/>
          </ac:grpSpMkLst>
        </pc:grpChg>
        <pc:grpChg chg="del">
          <ac:chgData name="Richard Ball" userId="c2c6c2dd-6ddc-437e-8cdd-d7a74390accc" providerId="ADAL" clId="{44C7C980-1E27-45D9-BEF2-9D0B7058783A}" dt="2024-02-02T09:35:00.708" v="1" actId="478"/>
          <ac:grpSpMkLst>
            <pc:docMk/>
            <pc:sldMk cId="1802123123" sldId="389"/>
            <ac:grpSpMk id="107" creationId="{93F5E603-1D9D-5578-48A8-B210AD6ECFF5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111" creationId="{B037B9CC-374B-69CF-7697-C28CB695BDD3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114" creationId="{1FDC130C-F9CE-8A41-FD77-D264FC31F598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127" creationId="{D077E5AE-2610-D528-9368-71CDCE82A867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132" creationId="{787FD42A-A271-BA7E-E1C7-2FD31C62743C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139" creationId="{82AA9C4C-F682-BC13-B62B-311D2BF137EB}"/>
          </ac:grpSpMkLst>
        </pc:grpChg>
        <pc:grpChg chg="del">
          <ac:chgData name="Richard Ball" userId="c2c6c2dd-6ddc-437e-8cdd-d7a74390accc" providerId="ADAL" clId="{44C7C980-1E27-45D9-BEF2-9D0B7058783A}" dt="2024-02-02T09:35:07.377" v="2" actId="478"/>
          <ac:grpSpMkLst>
            <pc:docMk/>
            <pc:sldMk cId="1802123123" sldId="389"/>
            <ac:grpSpMk id="149" creationId="{51FFBA60-6480-AFD8-369E-F79E15731175}"/>
          </ac:grpSpMkLst>
        </pc:grpChg>
      </pc:sldChg>
      <pc:sldChg chg="modSp mod">
        <pc:chgData name="Richard Ball" userId="c2c6c2dd-6ddc-437e-8cdd-d7a74390accc" providerId="ADAL" clId="{44C7C980-1E27-45D9-BEF2-9D0B7058783A}" dt="2024-02-09T09:50:10.942" v="48" actId="14100"/>
        <pc:sldMkLst>
          <pc:docMk/>
          <pc:sldMk cId="978405278" sldId="390"/>
        </pc:sldMkLst>
        <pc:picChg chg="mod">
          <ac:chgData name="Richard Ball" userId="c2c6c2dd-6ddc-437e-8cdd-d7a74390accc" providerId="ADAL" clId="{44C7C980-1E27-45D9-BEF2-9D0B7058783A}" dt="2024-02-09T09:50:10.942" v="48" actId="14100"/>
          <ac:picMkLst>
            <pc:docMk/>
            <pc:sldMk cId="978405278" sldId="390"/>
            <ac:picMk id="4" creationId="{2CF0BBDA-BFBB-E423-E034-2E1042B9822D}"/>
          </ac:picMkLst>
        </pc:picChg>
      </pc:sldChg>
      <pc:sldChg chg="addSp delSp modSp mod ord">
        <pc:chgData name="Richard Ball" userId="c2c6c2dd-6ddc-437e-8cdd-d7a74390accc" providerId="ADAL" clId="{44C7C980-1E27-45D9-BEF2-9D0B7058783A}" dt="2024-02-12T10:10:01.662" v="194"/>
        <pc:sldMkLst>
          <pc:docMk/>
          <pc:sldMk cId="1860720073" sldId="392"/>
        </pc:sldMkLst>
        <pc:spChg chg="del mod">
          <ac:chgData name="Richard Ball" userId="c2c6c2dd-6ddc-437e-8cdd-d7a74390accc" providerId="ADAL" clId="{44C7C980-1E27-45D9-BEF2-9D0B7058783A}" dt="2024-02-09T10:51:09.333" v="70" actId="478"/>
          <ac:spMkLst>
            <pc:docMk/>
            <pc:sldMk cId="1860720073" sldId="392"/>
            <ac:spMk id="2" creationId="{255A89BC-A4E0-A5CA-D65E-28F8AA395E24}"/>
          </ac:spMkLst>
        </pc:spChg>
        <pc:spChg chg="add del mod">
          <ac:chgData name="Richard Ball" userId="c2c6c2dd-6ddc-437e-8cdd-d7a74390accc" providerId="ADAL" clId="{44C7C980-1E27-45D9-BEF2-9D0B7058783A}" dt="2024-02-09T10:51:11.203" v="72" actId="478"/>
          <ac:spMkLst>
            <pc:docMk/>
            <pc:sldMk cId="1860720073" sldId="392"/>
            <ac:spMk id="5" creationId="{E2234E81-26B4-017F-091E-CEF3A7093D10}"/>
          </ac:spMkLst>
        </pc:spChg>
        <pc:picChg chg="mod">
          <ac:chgData name="Richard Ball" userId="c2c6c2dd-6ddc-437e-8cdd-d7a74390accc" providerId="ADAL" clId="{44C7C980-1E27-45D9-BEF2-9D0B7058783A}" dt="2024-02-09T10:51:17.496" v="74" actId="14100"/>
          <ac:picMkLst>
            <pc:docMk/>
            <pc:sldMk cId="1860720073" sldId="392"/>
            <ac:picMk id="4" creationId="{EF56153D-BC5D-FA1D-3E11-8549314ACB4B}"/>
          </ac:picMkLst>
        </pc:picChg>
        <pc:inkChg chg="add">
          <ac:chgData name="Richard Ball" userId="c2c6c2dd-6ddc-437e-8cdd-d7a74390accc" providerId="ADAL" clId="{44C7C980-1E27-45D9-BEF2-9D0B7058783A}" dt="2024-02-12T10:10:01.662" v="194"/>
          <ac:inkMkLst>
            <pc:docMk/>
            <pc:sldMk cId="1860720073" sldId="392"/>
            <ac:inkMk id="2" creationId="{C7CE6D50-C0B3-E56B-D26F-468F30B44202}"/>
          </ac:inkMkLst>
        </pc:inkChg>
        <pc:inkChg chg="add">
          <ac:chgData name="Richard Ball" userId="c2c6c2dd-6ddc-437e-8cdd-d7a74390accc" providerId="ADAL" clId="{44C7C980-1E27-45D9-BEF2-9D0B7058783A}" dt="2024-02-12T10:10:01.662" v="194"/>
          <ac:inkMkLst>
            <pc:docMk/>
            <pc:sldMk cId="1860720073" sldId="392"/>
            <ac:inkMk id="3" creationId="{B654BD83-1556-37D3-3D47-D6976A38CBF6}"/>
          </ac:inkMkLst>
        </pc:inkChg>
        <pc:inkChg chg="add">
          <ac:chgData name="Richard Ball" userId="c2c6c2dd-6ddc-437e-8cdd-d7a74390accc" providerId="ADAL" clId="{44C7C980-1E27-45D9-BEF2-9D0B7058783A}" dt="2024-02-12T10:10:01.662" v="194"/>
          <ac:inkMkLst>
            <pc:docMk/>
            <pc:sldMk cId="1860720073" sldId="392"/>
            <ac:inkMk id="5" creationId="{813ABBD2-DEDB-F0BF-CBDE-C7B08103DC77}"/>
          </ac:inkMkLst>
        </pc:inkChg>
        <pc:inkChg chg="add">
          <ac:chgData name="Richard Ball" userId="c2c6c2dd-6ddc-437e-8cdd-d7a74390accc" providerId="ADAL" clId="{44C7C980-1E27-45D9-BEF2-9D0B7058783A}" dt="2024-02-12T10:10:01.662" v="194"/>
          <ac:inkMkLst>
            <pc:docMk/>
            <pc:sldMk cId="1860720073" sldId="392"/>
            <ac:inkMk id="6" creationId="{A3D58968-5D9A-4BDB-1E90-944584B8EB77}"/>
          </ac:inkMkLst>
        </pc:inkChg>
      </pc:sldChg>
      <pc:sldChg chg="new">
        <pc:chgData name="Richard Ball" userId="c2c6c2dd-6ddc-437e-8cdd-d7a74390accc" providerId="ADAL" clId="{44C7C980-1E27-45D9-BEF2-9D0B7058783A}" dt="2024-02-09T10:43:59.430" v="52" actId="680"/>
        <pc:sldMkLst>
          <pc:docMk/>
          <pc:sldMk cId="3399177071" sldId="393"/>
        </pc:sldMkLst>
      </pc:sldChg>
      <pc:sldChg chg="modSp new mod">
        <pc:chgData name="Richard Ball" userId="c2c6c2dd-6ddc-437e-8cdd-d7a74390accc" providerId="ADAL" clId="{44C7C980-1E27-45D9-BEF2-9D0B7058783A}" dt="2024-02-09T10:44:04.869" v="67" actId="20577"/>
        <pc:sldMkLst>
          <pc:docMk/>
          <pc:sldMk cId="1290639848" sldId="394"/>
        </pc:sldMkLst>
        <pc:spChg chg="mod">
          <ac:chgData name="Richard Ball" userId="c2c6c2dd-6ddc-437e-8cdd-d7a74390accc" providerId="ADAL" clId="{44C7C980-1E27-45D9-BEF2-9D0B7058783A}" dt="2024-02-09T10:44:04.869" v="67" actId="20577"/>
          <ac:spMkLst>
            <pc:docMk/>
            <pc:sldMk cId="1290639848" sldId="394"/>
            <ac:spMk id="2" creationId="{212E29B6-B337-E7AF-0D9B-5D60DD024108}"/>
          </ac:spMkLst>
        </pc:spChg>
      </pc:sldChg>
      <pc:sldChg chg="add">
        <pc:chgData name="Richard Ball" userId="c2c6c2dd-6ddc-437e-8cdd-d7a74390accc" providerId="ADAL" clId="{44C7C980-1E27-45D9-BEF2-9D0B7058783A}" dt="2024-02-09T10:51:06.651" v="68" actId="2890"/>
        <pc:sldMkLst>
          <pc:docMk/>
          <pc:sldMk cId="1762683196" sldId="395"/>
        </pc:sldMkLst>
      </pc:sldChg>
      <pc:sldChg chg="modSp new mod ord">
        <pc:chgData name="Richard Ball" userId="c2c6c2dd-6ddc-437e-8cdd-d7a74390accc" providerId="ADAL" clId="{44C7C980-1E27-45D9-BEF2-9D0B7058783A}" dt="2024-02-12T10:34:50.729" v="224"/>
        <pc:sldMkLst>
          <pc:docMk/>
          <pc:sldMk cId="3695720444" sldId="396"/>
        </pc:sldMkLst>
        <pc:spChg chg="mod">
          <ac:chgData name="Richard Ball" userId="c2c6c2dd-6ddc-437e-8cdd-d7a74390accc" providerId="ADAL" clId="{44C7C980-1E27-45D9-BEF2-9D0B7058783A}" dt="2024-02-11T14:17:35.086" v="151" actId="20577"/>
          <ac:spMkLst>
            <pc:docMk/>
            <pc:sldMk cId="3695720444" sldId="396"/>
            <ac:spMk id="2" creationId="{C983DCF1-8389-6768-3370-A732369781EF}"/>
          </ac:spMkLst>
        </pc:spChg>
        <pc:spChg chg="mod">
          <ac:chgData name="Richard Ball" userId="c2c6c2dd-6ddc-437e-8cdd-d7a74390accc" providerId="ADAL" clId="{44C7C980-1E27-45D9-BEF2-9D0B7058783A}" dt="2024-02-11T14:18:38.571" v="170"/>
          <ac:spMkLst>
            <pc:docMk/>
            <pc:sldMk cId="3695720444" sldId="396"/>
            <ac:spMk id="3" creationId="{3035793B-827A-699C-B5ED-16537F1C8173}"/>
          </ac:spMkLst>
        </pc:spChg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2046023438" sldId="2072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305302647" sldId="2170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1066182859" sldId="2243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603381400" sldId="2247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1470282233" sldId="2254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759312724" sldId="2255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2398671729" sldId="2260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1536798883" sldId="2261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167895821" sldId="2262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1523558347" sldId="2263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717247155" sldId="2264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810995095" sldId="2265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123138848" sldId="2266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1123017471" sldId="2267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2738893235" sldId="2268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2389052272" sldId="2269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978975061" sldId="2270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540298605" sldId="2271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1625190857" sldId="2272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02676872" sldId="2273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97359214" sldId="2274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415913676" sldId="2275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819925373" sldId="2276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1587426997" sldId="2277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985885542" sldId="2278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3454851659" sldId="2279"/>
        </pc:sldMkLst>
      </pc:sldChg>
      <pc:sldChg chg="modSp add del mod setBg">
        <pc:chgData name="Richard Ball" userId="c2c6c2dd-6ddc-437e-8cdd-d7a74390accc" providerId="ADAL" clId="{44C7C980-1E27-45D9-BEF2-9D0B7058783A}" dt="2024-02-11T14:26:55.458" v="190"/>
        <pc:sldMkLst>
          <pc:docMk/>
          <pc:sldMk cId="2168186913" sldId="2280"/>
        </pc:sldMkLst>
        <pc:spChg chg="mod">
          <ac:chgData name="Richard Ball" userId="c2c6c2dd-6ddc-437e-8cdd-d7a74390accc" providerId="ADAL" clId="{44C7C980-1E27-45D9-BEF2-9D0B7058783A}" dt="2024-02-11T14:26:55.458" v="190"/>
          <ac:spMkLst>
            <pc:docMk/>
            <pc:sldMk cId="2168186913" sldId="2280"/>
            <ac:spMk id="2" creationId="{B91979E4-E2AF-02BC-23FE-AA8BC71A5504}"/>
          </ac:spMkLst>
        </pc:spChg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4108517409" sldId="2281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456771275" sldId="2282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1620278984" sldId="2283"/>
        </pc:sldMkLst>
      </pc:sldChg>
      <pc:sldChg chg="add del setBg">
        <pc:chgData name="Richard Ball" userId="c2c6c2dd-6ddc-437e-8cdd-d7a74390accc" providerId="ADAL" clId="{44C7C980-1E27-45D9-BEF2-9D0B7058783A}" dt="2024-02-11T14:26:55.458" v="190"/>
        <pc:sldMkLst>
          <pc:docMk/>
          <pc:sldMk cId="1772244759" sldId="2284"/>
        </pc:sldMkLst>
      </pc:sldChg>
      <pc:sldChg chg="delSp add setBg delDesignElem">
        <pc:chgData name="Richard Ball" userId="c2c6c2dd-6ddc-437e-8cdd-d7a74390accc" providerId="ADAL" clId="{44C7C980-1E27-45D9-BEF2-9D0B7058783A}" dt="2024-02-12T10:03:22.667" v="193"/>
        <pc:sldMkLst>
          <pc:docMk/>
          <pc:sldMk cId="2830533526" sldId="2285"/>
        </pc:sldMkLst>
        <pc:spChg chg="del">
          <ac:chgData name="Richard Ball" userId="c2c6c2dd-6ddc-437e-8cdd-d7a74390accc" providerId="ADAL" clId="{44C7C980-1E27-45D9-BEF2-9D0B7058783A}" dt="2024-02-12T10:03:22.667" v="193"/>
          <ac:spMkLst>
            <pc:docMk/>
            <pc:sldMk cId="2830533526" sldId="2285"/>
            <ac:spMk id="9" creationId="{E96F5F35-9220-64A1-950B-E34A7F0A3132}"/>
          </ac:spMkLst>
        </pc:spChg>
      </pc:sldChg>
    </pc:docChg>
  </pc:docChgLst>
  <pc:docChgLst>
    <pc:chgData name="Richard Ball" userId="c2c6c2dd-6ddc-437e-8cdd-d7a74390accc" providerId="ADAL" clId="{4D421751-1529-409B-9A58-AECDE01D141D}"/>
    <pc:docChg chg="undo custSel addSld delSld modSld">
      <pc:chgData name="Richard Ball" userId="c2c6c2dd-6ddc-437e-8cdd-d7a74390accc" providerId="ADAL" clId="{4D421751-1529-409B-9A58-AECDE01D141D}" dt="2023-05-04T10:23:33.585" v="11" actId="2696"/>
      <pc:docMkLst>
        <pc:docMk/>
      </pc:docMkLst>
      <pc:sldChg chg="delSp add del mod">
        <pc:chgData name="Richard Ball" userId="c2c6c2dd-6ddc-437e-8cdd-d7a74390accc" providerId="ADAL" clId="{4D421751-1529-409B-9A58-AECDE01D141D}" dt="2023-05-04T10:23:33.585" v="11" actId="2696"/>
        <pc:sldMkLst>
          <pc:docMk/>
          <pc:sldMk cId="947677599" sldId="353"/>
        </pc:sldMkLst>
        <pc:spChg chg="del">
          <ac:chgData name="Richard Ball" userId="c2c6c2dd-6ddc-437e-8cdd-d7a74390accc" providerId="ADAL" clId="{4D421751-1529-409B-9A58-AECDE01D141D}" dt="2023-05-04T10:22:40.779" v="1" actId="478"/>
          <ac:spMkLst>
            <pc:docMk/>
            <pc:sldMk cId="947677599" sldId="353"/>
            <ac:spMk id="3" creationId="{D61E2A6F-08E0-BF03-7744-F6F69AF03A07}"/>
          </ac:spMkLst>
        </pc:spChg>
        <pc:grpChg chg="del">
          <ac:chgData name="Richard Ball" userId="c2c6c2dd-6ddc-437e-8cdd-d7a74390accc" providerId="ADAL" clId="{4D421751-1529-409B-9A58-AECDE01D141D}" dt="2023-05-04T10:22:48.409" v="2" actId="478"/>
          <ac:grpSpMkLst>
            <pc:docMk/>
            <pc:sldMk cId="947677599" sldId="353"/>
            <ac:grpSpMk id="8" creationId="{E4E3A951-1E7C-46DD-E53F-7B51FF62F8CD}"/>
          </ac:grpSpMkLst>
        </pc:grpChg>
      </pc:sldChg>
      <pc:sldChg chg="delSp add del mod">
        <pc:chgData name="Richard Ball" userId="c2c6c2dd-6ddc-437e-8cdd-d7a74390accc" providerId="ADAL" clId="{4D421751-1529-409B-9A58-AECDE01D141D}" dt="2023-05-04T10:23:33.585" v="11" actId="2696"/>
        <pc:sldMkLst>
          <pc:docMk/>
          <pc:sldMk cId="1781563693" sldId="365"/>
        </pc:sldMkLst>
        <pc:spChg chg="del">
          <ac:chgData name="Richard Ball" userId="c2c6c2dd-6ddc-437e-8cdd-d7a74390accc" providerId="ADAL" clId="{4D421751-1529-409B-9A58-AECDE01D141D}" dt="2023-05-04T10:23:02.580" v="4" actId="478"/>
          <ac:spMkLst>
            <pc:docMk/>
            <pc:sldMk cId="1781563693" sldId="365"/>
            <ac:spMk id="52" creationId="{D67C63CA-E398-AB52-71BF-323B78399ED4}"/>
          </ac:spMkLst>
        </pc:spChg>
        <pc:spChg chg="del">
          <ac:chgData name="Richard Ball" userId="c2c6c2dd-6ddc-437e-8cdd-d7a74390accc" providerId="ADAL" clId="{4D421751-1529-409B-9A58-AECDE01D141D}" dt="2023-05-04T10:23:09.853" v="6" actId="478"/>
          <ac:spMkLst>
            <pc:docMk/>
            <pc:sldMk cId="1781563693" sldId="365"/>
            <ac:spMk id="53" creationId="{4C1B15AE-033A-04D4-5646-4EE6A9CB8199}"/>
          </ac:spMkLst>
        </pc:spChg>
        <pc:spChg chg="del">
          <ac:chgData name="Richard Ball" userId="c2c6c2dd-6ddc-437e-8cdd-d7a74390accc" providerId="ADAL" clId="{4D421751-1529-409B-9A58-AECDE01D141D}" dt="2023-05-04T10:23:02.580" v="4" actId="478"/>
          <ac:spMkLst>
            <pc:docMk/>
            <pc:sldMk cId="1781563693" sldId="365"/>
            <ac:spMk id="54" creationId="{0ECED754-7A41-F8E2-26E7-7AA7C892D56A}"/>
          </ac:spMkLst>
        </pc:spChg>
        <pc:spChg chg="del">
          <ac:chgData name="Richard Ball" userId="c2c6c2dd-6ddc-437e-8cdd-d7a74390accc" providerId="ADAL" clId="{4D421751-1529-409B-9A58-AECDE01D141D}" dt="2023-05-04T10:23:27.479" v="9" actId="478"/>
          <ac:spMkLst>
            <pc:docMk/>
            <pc:sldMk cId="1781563693" sldId="365"/>
            <ac:spMk id="58" creationId="{EDBEA61B-A562-91C4-4AF1-A1728107F3D8}"/>
          </ac:spMkLst>
        </pc:spChg>
        <pc:spChg chg="del">
          <ac:chgData name="Richard Ball" userId="c2c6c2dd-6ddc-437e-8cdd-d7a74390accc" providerId="ADAL" clId="{4D421751-1529-409B-9A58-AECDE01D141D}" dt="2023-05-04T10:23:15.977" v="7" actId="478"/>
          <ac:spMkLst>
            <pc:docMk/>
            <pc:sldMk cId="1781563693" sldId="365"/>
            <ac:spMk id="73" creationId="{FEC39FF8-0B85-19D1-08FE-3CDAA3B660CC}"/>
          </ac:spMkLst>
        </pc:spChg>
        <pc:spChg chg="del">
          <ac:chgData name="Richard Ball" userId="c2c6c2dd-6ddc-437e-8cdd-d7a74390accc" providerId="ADAL" clId="{4D421751-1529-409B-9A58-AECDE01D141D}" dt="2023-05-04T10:23:22.977" v="8" actId="478"/>
          <ac:spMkLst>
            <pc:docMk/>
            <pc:sldMk cId="1781563693" sldId="365"/>
            <ac:spMk id="74" creationId="{C7804165-F77B-3F7B-D795-CC6339AC15AA}"/>
          </ac:spMkLst>
        </pc:spChg>
        <pc:grpChg chg="del">
          <ac:chgData name="Richard Ball" userId="c2c6c2dd-6ddc-437e-8cdd-d7a74390accc" providerId="ADAL" clId="{4D421751-1529-409B-9A58-AECDE01D141D}" dt="2023-05-04T10:23:08.050" v="5" actId="478"/>
          <ac:grpSpMkLst>
            <pc:docMk/>
            <pc:sldMk cId="1781563693" sldId="365"/>
            <ac:grpSpMk id="57" creationId="{6D501AA4-9C91-4656-719C-8D07B7F579A4}"/>
          </ac:grpSpMkLst>
        </pc:grpChg>
        <pc:grpChg chg="del">
          <ac:chgData name="Richard Ball" userId="c2c6c2dd-6ddc-437e-8cdd-d7a74390accc" providerId="ADAL" clId="{4D421751-1529-409B-9A58-AECDE01D141D}" dt="2023-05-04T10:22:52.262" v="3" actId="478"/>
          <ac:grpSpMkLst>
            <pc:docMk/>
            <pc:sldMk cId="1781563693" sldId="365"/>
            <ac:grpSpMk id="69" creationId="{848E9C66-70DC-8E52-B2DA-7BCB256B1A67}"/>
          </ac:grpSpMkLst>
        </pc:grpChg>
      </pc:sldChg>
      <pc:sldChg chg="delSp mod">
        <pc:chgData name="Richard Ball" userId="c2c6c2dd-6ddc-437e-8cdd-d7a74390accc" providerId="ADAL" clId="{4D421751-1529-409B-9A58-AECDE01D141D}" dt="2023-05-04T10:22:30.871" v="0" actId="33639"/>
        <pc:sldMkLst>
          <pc:docMk/>
          <pc:sldMk cId="1802123123" sldId="389"/>
        </pc:sldMkLst>
        <pc:inkChg chg="del">
          <ac:chgData name="Richard Ball" userId="c2c6c2dd-6ddc-437e-8cdd-d7a74390accc" providerId="ADAL" clId="{4D421751-1529-409B-9A58-AECDE01D141D}" dt="2023-05-04T10:22:30.871" v="0" actId="33639"/>
          <ac:inkMkLst>
            <pc:docMk/>
            <pc:sldMk cId="1802123123" sldId="389"/>
            <ac:inkMk id="6" creationId="{CEEFCE44-0FDC-7C97-BEB2-F68C77145A08}"/>
          </ac:inkMkLst>
        </pc:inkChg>
      </pc:sldChg>
    </pc:docChg>
  </pc:docChgLst>
  <pc:docChgLst>
    <pc:chgData name="Richard Ball" userId="S::richard.ball@sthelens.london::c2c6c2dd-6ddc-437e-8cdd-d7a74390accc" providerId="AD" clId="Web-{11F0E282-E5D5-86BC-D2B5-ACC118FB4384}"/>
    <pc:docChg chg="delSld">
      <pc:chgData name="Richard Ball" userId="S::richard.ball@sthelens.london::c2c6c2dd-6ddc-437e-8cdd-d7a74390accc" providerId="AD" clId="Web-{11F0E282-E5D5-86BC-D2B5-ACC118FB4384}" dt="2024-05-08T10:39:40.586" v="0"/>
      <pc:docMkLst>
        <pc:docMk/>
      </pc:docMkLst>
      <pc:sldChg chg="del">
        <pc:chgData name="Richard Ball" userId="S::richard.ball@sthelens.london::c2c6c2dd-6ddc-437e-8cdd-d7a74390accc" providerId="AD" clId="Web-{11F0E282-E5D5-86BC-D2B5-ACC118FB4384}" dt="2024-05-08T10:39:40.586" v="0"/>
        <pc:sldMkLst>
          <pc:docMk/>
          <pc:sldMk cId="1894851611" sldId="388"/>
        </pc:sldMkLst>
      </pc:sldChg>
    </pc:docChg>
  </pc:docChgLst>
  <pc:docChgLst>
    <pc:chgData name="Richard Ball" userId="S::richard.ball@sthelens.london::c2c6c2dd-6ddc-437e-8cdd-d7a74390accc" providerId="AD" clId="Web-{532E8776-C53E-0AF5-9EE4-5702B7DFBCC5}"/>
    <pc:docChg chg="modSld">
      <pc:chgData name="Richard Ball" userId="S::richard.ball@sthelens.london::c2c6c2dd-6ddc-437e-8cdd-d7a74390accc" providerId="AD" clId="Web-{532E8776-C53E-0AF5-9EE4-5702B7DFBCC5}" dt="2023-03-09T14:11:15.958" v="46" actId="14100"/>
      <pc:docMkLst>
        <pc:docMk/>
      </pc:docMkLst>
      <pc:sldChg chg="modSp">
        <pc:chgData name="Richard Ball" userId="S::richard.ball@sthelens.london::c2c6c2dd-6ddc-437e-8cdd-d7a74390accc" providerId="AD" clId="Web-{532E8776-C53E-0AF5-9EE4-5702B7DFBCC5}" dt="2023-03-09T14:11:15.958" v="46" actId="14100"/>
        <pc:sldMkLst>
          <pc:docMk/>
          <pc:sldMk cId="0" sldId="269"/>
        </pc:sldMkLst>
        <pc:spChg chg="mod">
          <ac:chgData name="Richard Ball" userId="S::richard.ball@sthelens.london::c2c6c2dd-6ddc-437e-8cdd-d7a74390accc" providerId="AD" clId="Web-{532E8776-C53E-0AF5-9EE4-5702B7DFBCC5}" dt="2023-03-09T14:10:24.596" v="1" actId="1076"/>
          <ac:spMkLst>
            <pc:docMk/>
            <pc:sldMk cId="0" sldId="269"/>
            <ac:spMk id="12" creationId="{DD7D8975-BBA5-4ADD-89C7-AE4B54DEFDA9}"/>
          </ac:spMkLst>
        </pc:spChg>
        <pc:spChg chg="mod">
          <ac:chgData name="Richard Ball" userId="S::richard.ball@sthelens.london::c2c6c2dd-6ddc-437e-8cdd-d7a74390accc" providerId="AD" clId="Web-{532E8776-C53E-0AF5-9EE4-5702B7DFBCC5}" dt="2023-03-09T14:11:15.958" v="46" actId="14100"/>
          <ac:spMkLst>
            <pc:docMk/>
            <pc:sldMk cId="0" sldId="269"/>
            <ac:spMk id="13" creationId="{89044252-6435-4EF2-8AFF-315DB689AF16}"/>
          </ac:spMkLst>
        </pc:spChg>
        <pc:spChg chg="mod">
          <ac:chgData name="Richard Ball" userId="S::richard.ball@sthelens.london::c2c6c2dd-6ddc-437e-8cdd-d7a74390accc" providerId="AD" clId="Web-{532E8776-C53E-0AF5-9EE4-5702B7DFBCC5}" dt="2023-03-09T14:11:13.942" v="45" actId="20577"/>
          <ac:spMkLst>
            <pc:docMk/>
            <pc:sldMk cId="0" sldId="269"/>
            <ac:spMk id="15366" creationId="{84E42AD8-8743-4AC9-9B88-F12B7C45C708}"/>
          </ac:spMkLst>
        </pc:spChg>
      </pc:sldChg>
    </pc:docChg>
  </pc:docChgLst>
  <pc:docChgLst>
    <pc:chgData name="Richard Ball" userId="S::richard.ball@sthelens.london::c2c6c2dd-6ddc-437e-8cdd-d7a74390accc" providerId="AD" clId="Web-{288C9C70-8291-5B22-7997-9FB88D156322}"/>
    <pc:docChg chg="modSld">
      <pc:chgData name="Richard Ball" userId="S::richard.ball@sthelens.london::c2c6c2dd-6ddc-437e-8cdd-d7a74390accc" providerId="AD" clId="Web-{288C9C70-8291-5B22-7997-9FB88D156322}" dt="2023-02-17T15:11:43.612" v="1" actId="1076"/>
      <pc:docMkLst>
        <pc:docMk/>
      </pc:docMkLst>
      <pc:sldChg chg="modSp">
        <pc:chgData name="Richard Ball" userId="S::richard.ball@sthelens.london::c2c6c2dd-6ddc-437e-8cdd-d7a74390accc" providerId="AD" clId="Web-{288C9C70-8291-5B22-7997-9FB88D156322}" dt="2023-02-17T15:11:43.612" v="1" actId="1076"/>
        <pc:sldMkLst>
          <pc:docMk/>
          <pc:sldMk cId="1958629065" sldId="385"/>
        </pc:sldMkLst>
        <pc:picChg chg="mod">
          <ac:chgData name="Richard Ball" userId="S::richard.ball@sthelens.london::c2c6c2dd-6ddc-437e-8cdd-d7a74390accc" providerId="AD" clId="Web-{288C9C70-8291-5B22-7997-9FB88D156322}" dt="2023-02-17T15:11:43.612" v="1" actId="1076"/>
          <ac:picMkLst>
            <pc:docMk/>
            <pc:sldMk cId="1958629065" sldId="385"/>
            <ac:picMk id="5122" creationId="{A8760EE6-D721-488E-81F6-4ECBAB8451E4}"/>
          </ac:picMkLst>
        </pc:picChg>
      </pc:sldChg>
    </pc:docChg>
  </pc:docChgLst>
  <pc:docChgLst>
    <pc:chgData name="Richard Ball" userId="S::richard.ball@sthelens.london::c2c6c2dd-6ddc-437e-8cdd-d7a74390accc" providerId="AD" clId="Web-{A7B1F37E-44B1-5147-0CE7-F37CE0BF3A27}"/>
    <pc:docChg chg="modSld">
      <pc:chgData name="Richard Ball" userId="S::richard.ball@sthelens.london::c2c6c2dd-6ddc-437e-8cdd-d7a74390accc" providerId="AD" clId="Web-{A7B1F37E-44B1-5147-0CE7-F37CE0BF3A27}" dt="2022-02-08T12:14:19.032" v="8" actId="20577"/>
      <pc:docMkLst>
        <pc:docMk/>
      </pc:docMkLst>
      <pc:sldChg chg="modSp">
        <pc:chgData name="Richard Ball" userId="S::richard.ball@sthelens.london::c2c6c2dd-6ddc-437e-8cdd-d7a74390accc" providerId="AD" clId="Web-{A7B1F37E-44B1-5147-0CE7-F37CE0BF3A27}" dt="2022-02-08T12:14:19.032" v="8" actId="20577"/>
        <pc:sldMkLst>
          <pc:docMk/>
          <pc:sldMk cId="3592335003" sldId="375"/>
        </pc:sldMkLst>
        <pc:spChg chg="mod">
          <ac:chgData name="Richard Ball" userId="S::richard.ball@sthelens.london::c2c6c2dd-6ddc-437e-8cdd-d7a74390accc" providerId="AD" clId="Web-{A7B1F37E-44B1-5147-0CE7-F37CE0BF3A27}" dt="2022-02-08T12:14:19.032" v="8" actId="20577"/>
          <ac:spMkLst>
            <pc:docMk/>
            <pc:sldMk cId="3592335003" sldId="375"/>
            <ac:spMk id="2" creationId="{F20E7246-7F94-408C-AE4D-FA7C9E897181}"/>
          </ac:spMkLst>
        </pc:spChg>
      </pc:sldChg>
    </pc:docChg>
  </pc:docChgLst>
  <pc:docChgLst>
    <pc:chgData name="Richard Ball" userId="c2c6c2dd-6ddc-437e-8cdd-d7a74390accc" providerId="ADAL" clId="{2E02C761-6D31-49C2-A884-66412FB90AE0}"/>
    <pc:docChg chg="undo custSel addSld delSld modSld sldOrd">
      <pc:chgData name="Richard Ball" userId="c2c6c2dd-6ddc-437e-8cdd-d7a74390accc" providerId="ADAL" clId="{2E02C761-6D31-49C2-A884-66412FB90AE0}" dt="2022-02-11T11:19:49.916" v="1050" actId="20577"/>
      <pc:docMkLst>
        <pc:docMk/>
      </pc:docMkLst>
      <pc:sldChg chg="modSp ord modAnim modNotesTx">
        <pc:chgData name="Richard Ball" userId="c2c6c2dd-6ddc-437e-8cdd-d7a74390accc" providerId="ADAL" clId="{2E02C761-6D31-49C2-A884-66412FB90AE0}" dt="2022-02-11T10:03:37.484" v="1000"/>
        <pc:sldMkLst>
          <pc:docMk/>
          <pc:sldMk cId="0" sldId="266"/>
        </pc:sldMkLst>
        <pc:spChg chg="mod">
          <ac:chgData name="Richard Ball" userId="c2c6c2dd-6ddc-437e-8cdd-d7a74390accc" providerId="ADAL" clId="{2E02C761-6D31-49C2-A884-66412FB90AE0}" dt="2022-02-11T07:34:51.895" v="113" actId="20577"/>
          <ac:spMkLst>
            <pc:docMk/>
            <pc:sldMk cId="0" sldId="266"/>
            <ac:spMk id="8" creationId="{00000000-0000-0000-0000-000000000000}"/>
          </ac:spMkLst>
        </pc:spChg>
      </pc:sldChg>
      <pc:sldChg chg="delSp mod">
        <pc:chgData name="Richard Ball" userId="c2c6c2dd-6ddc-437e-8cdd-d7a74390accc" providerId="ADAL" clId="{2E02C761-6D31-49C2-A884-66412FB90AE0}" dt="2022-02-11T07:25:11.180" v="11" actId="478"/>
        <pc:sldMkLst>
          <pc:docMk/>
          <pc:sldMk cId="0" sldId="267"/>
        </pc:sldMkLst>
        <pc:inkChg chg="del">
          <ac:chgData name="Richard Ball" userId="c2c6c2dd-6ddc-437e-8cdd-d7a74390accc" providerId="ADAL" clId="{2E02C761-6D31-49C2-A884-66412FB90AE0}" dt="2022-02-11T07:25:11.180" v="11" actId="478"/>
          <ac:inkMkLst>
            <pc:docMk/>
            <pc:sldMk cId="0" sldId="267"/>
            <ac:inkMk id="2" creationId="{43188BFE-EBC4-4736-B01F-ECD49FE65CB2}"/>
          </ac:inkMkLst>
        </pc:inkChg>
      </pc:sldChg>
      <pc:sldChg chg="delSp mod">
        <pc:chgData name="Richard Ball" userId="c2c6c2dd-6ddc-437e-8cdd-d7a74390accc" providerId="ADAL" clId="{2E02C761-6D31-49C2-A884-66412FB90AE0}" dt="2022-02-11T07:25:13.815" v="12" actId="478"/>
        <pc:sldMkLst>
          <pc:docMk/>
          <pc:sldMk cId="0" sldId="269"/>
        </pc:sldMkLst>
        <pc:inkChg chg="del">
          <ac:chgData name="Richard Ball" userId="c2c6c2dd-6ddc-437e-8cdd-d7a74390accc" providerId="ADAL" clId="{2E02C761-6D31-49C2-A884-66412FB90AE0}" dt="2022-02-11T07:25:13.815" v="12" actId="478"/>
          <ac:inkMkLst>
            <pc:docMk/>
            <pc:sldMk cId="0" sldId="269"/>
            <ac:inkMk id="3" creationId="{2EB30D5F-6C48-4675-A332-1AF761B4F9C3}"/>
          </ac:inkMkLst>
        </pc:inkChg>
      </pc:sldChg>
      <pc:sldChg chg="delSp modSp mod">
        <pc:chgData name="Richard Ball" userId="c2c6c2dd-6ddc-437e-8cdd-d7a74390accc" providerId="ADAL" clId="{2E02C761-6D31-49C2-A884-66412FB90AE0}" dt="2022-02-11T10:07:15.874" v="1034" actId="14100"/>
        <pc:sldMkLst>
          <pc:docMk/>
          <pc:sldMk cId="3279508848" sldId="309"/>
        </pc:sldMkLst>
        <pc:spChg chg="del mod">
          <ac:chgData name="Richard Ball" userId="c2c6c2dd-6ddc-437e-8cdd-d7a74390accc" providerId="ADAL" clId="{2E02C761-6D31-49C2-A884-66412FB90AE0}" dt="2022-02-11T10:06:58.255" v="1026" actId="478"/>
          <ac:spMkLst>
            <pc:docMk/>
            <pc:sldMk cId="3279508848" sldId="309"/>
            <ac:spMk id="7" creationId="{35A4E300-A6BE-4D56-AA09-A4DA96AA739A}"/>
          </ac:spMkLst>
        </pc:spChg>
        <pc:spChg chg="del mod">
          <ac:chgData name="Richard Ball" userId="c2c6c2dd-6ddc-437e-8cdd-d7a74390accc" providerId="ADAL" clId="{2E02C761-6D31-49C2-A884-66412FB90AE0}" dt="2022-02-11T10:06:50.507" v="1024" actId="478"/>
          <ac:spMkLst>
            <pc:docMk/>
            <pc:sldMk cId="3279508848" sldId="309"/>
            <ac:spMk id="9" creationId="{B549776E-E082-464E-BDD3-7FC97DEC00F8}"/>
          </ac:spMkLst>
        </pc:spChg>
        <pc:spChg chg="del mod">
          <ac:chgData name="Richard Ball" userId="c2c6c2dd-6ddc-437e-8cdd-d7a74390accc" providerId="ADAL" clId="{2E02C761-6D31-49C2-A884-66412FB90AE0}" dt="2022-02-11T10:07:05.550" v="1028" actId="478"/>
          <ac:spMkLst>
            <pc:docMk/>
            <pc:sldMk cId="3279508848" sldId="309"/>
            <ac:spMk id="10" creationId="{7492508D-DB4F-42C0-9892-DB30BBD57505}"/>
          </ac:spMkLst>
        </pc:spChg>
        <pc:spChg chg="mod">
          <ac:chgData name="Richard Ball" userId="c2c6c2dd-6ddc-437e-8cdd-d7a74390accc" providerId="ADAL" clId="{2E02C761-6D31-49C2-A884-66412FB90AE0}" dt="2022-02-11T10:07:15.874" v="1034" actId="14100"/>
          <ac:spMkLst>
            <pc:docMk/>
            <pc:sldMk cId="3279508848" sldId="309"/>
            <ac:spMk id="13" creationId="{8A758626-2F00-4643-A370-5E5942F446EA}"/>
          </ac:spMkLst>
        </pc:spChg>
      </pc:sldChg>
      <pc:sldChg chg="delSp mod">
        <pc:chgData name="Richard Ball" userId="c2c6c2dd-6ddc-437e-8cdd-d7a74390accc" providerId="ADAL" clId="{2E02C761-6D31-49C2-A884-66412FB90AE0}" dt="2022-02-11T07:25:19.570" v="13" actId="478"/>
        <pc:sldMkLst>
          <pc:docMk/>
          <pc:sldMk cId="3704960776" sldId="348"/>
        </pc:sldMkLst>
        <pc:inkChg chg="del">
          <ac:chgData name="Richard Ball" userId="c2c6c2dd-6ddc-437e-8cdd-d7a74390accc" providerId="ADAL" clId="{2E02C761-6D31-49C2-A884-66412FB90AE0}" dt="2022-02-11T07:25:19.570" v="13" actId="478"/>
          <ac:inkMkLst>
            <pc:docMk/>
            <pc:sldMk cId="3704960776" sldId="348"/>
            <ac:inkMk id="2" creationId="{E563DCAD-7C0A-4481-997C-7217A5D6AB81}"/>
          </ac:inkMkLst>
        </pc:inkChg>
      </pc:sldChg>
      <pc:sldChg chg="modSp modAnim">
        <pc:chgData name="Richard Ball" userId="c2c6c2dd-6ddc-437e-8cdd-d7a74390accc" providerId="ADAL" clId="{2E02C761-6D31-49C2-A884-66412FB90AE0}" dt="2022-02-11T08:06:14.319" v="717"/>
        <pc:sldMkLst>
          <pc:docMk/>
          <pc:sldMk cId="976936471" sldId="350"/>
        </pc:sldMkLst>
        <pc:spChg chg="mod">
          <ac:chgData name="Richard Ball" userId="c2c6c2dd-6ddc-437e-8cdd-d7a74390accc" providerId="ADAL" clId="{2E02C761-6D31-49C2-A884-66412FB90AE0}" dt="2022-02-11T08:06:00.156" v="712" actId="207"/>
          <ac:spMkLst>
            <pc:docMk/>
            <pc:sldMk cId="976936471" sldId="350"/>
            <ac:spMk id="3" creationId="{AFE72CAA-069D-46DD-8E5A-033D9D6FF4F0}"/>
          </ac:spMkLst>
        </pc:spChg>
      </pc:sldChg>
      <pc:sldChg chg="delSp mod">
        <pc:chgData name="Richard Ball" userId="c2c6c2dd-6ddc-437e-8cdd-d7a74390accc" providerId="ADAL" clId="{2E02C761-6D31-49C2-A884-66412FB90AE0}" dt="2022-02-11T07:26:28.238" v="21" actId="478"/>
        <pc:sldMkLst>
          <pc:docMk/>
          <pc:sldMk cId="1880649332" sldId="351"/>
        </pc:sldMkLst>
        <pc:inkChg chg="del">
          <ac:chgData name="Richard Ball" userId="c2c6c2dd-6ddc-437e-8cdd-d7a74390accc" providerId="ADAL" clId="{2E02C761-6D31-49C2-A884-66412FB90AE0}" dt="2022-02-11T07:26:28.238" v="21" actId="478"/>
          <ac:inkMkLst>
            <pc:docMk/>
            <pc:sldMk cId="1880649332" sldId="351"/>
            <ac:inkMk id="2" creationId="{A265AC60-643B-457A-8FB7-D328CD31F5B9}"/>
          </ac:inkMkLst>
        </pc:inkChg>
      </pc:sldChg>
      <pc:sldChg chg="delSp mod">
        <pc:chgData name="Richard Ball" userId="c2c6c2dd-6ddc-437e-8cdd-d7a74390accc" providerId="ADAL" clId="{2E02C761-6D31-49C2-A884-66412FB90AE0}" dt="2022-02-11T07:25:21.528" v="14" actId="478"/>
        <pc:sldMkLst>
          <pc:docMk/>
          <pc:sldMk cId="1517978827" sldId="352"/>
        </pc:sldMkLst>
        <pc:inkChg chg="del">
          <ac:chgData name="Richard Ball" userId="c2c6c2dd-6ddc-437e-8cdd-d7a74390accc" providerId="ADAL" clId="{2E02C761-6D31-49C2-A884-66412FB90AE0}" dt="2022-02-11T07:25:21.528" v="14" actId="478"/>
          <ac:inkMkLst>
            <pc:docMk/>
            <pc:sldMk cId="1517978827" sldId="352"/>
            <ac:inkMk id="6" creationId="{E5338F10-F80B-4832-A0E8-2E4EC2C8DD36}"/>
          </ac:inkMkLst>
        </pc:inkChg>
      </pc:sldChg>
      <pc:sldChg chg="addSp delSp modSp mod">
        <pc:chgData name="Richard Ball" userId="c2c6c2dd-6ddc-437e-8cdd-d7a74390accc" providerId="ADAL" clId="{2E02C761-6D31-49C2-A884-66412FB90AE0}" dt="2022-02-11T11:04:11.049" v="1041"/>
        <pc:sldMkLst>
          <pc:docMk/>
          <pc:sldMk cId="947677599" sldId="353"/>
        </pc:sldMkLst>
        <pc:spChg chg="add mod">
          <ac:chgData name="Richard Ball" userId="c2c6c2dd-6ddc-437e-8cdd-d7a74390accc" providerId="ADAL" clId="{2E02C761-6D31-49C2-A884-66412FB90AE0}" dt="2022-02-11T07:38:29.232" v="146" actId="1076"/>
          <ac:spMkLst>
            <pc:docMk/>
            <pc:sldMk cId="947677599" sldId="353"/>
            <ac:spMk id="7" creationId="{6C06ED6A-6B2F-441D-8DEC-F3C75B86C42F}"/>
          </ac:spMkLst>
        </pc:spChg>
        <pc:picChg chg="del">
          <ac:chgData name="Richard Ball" userId="c2c6c2dd-6ddc-437e-8cdd-d7a74390accc" providerId="ADAL" clId="{2E02C761-6D31-49C2-A884-66412FB90AE0}" dt="2022-02-11T07:36:53.542" v="115" actId="478"/>
          <ac:picMkLst>
            <pc:docMk/>
            <pc:sldMk cId="947677599" sldId="353"/>
            <ac:picMk id="9" creationId="{866BF8E8-EB89-436D-A537-DA377E7A7E36}"/>
          </ac:picMkLst>
        </pc:picChg>
        <pc:picChg chg="add mod">
          <ac:chgData name="Richard Ball" userId="c2c6c2dd-6ddc-437e-8cdd-d7a74390accc" providerId="ADAL" clId="{2E02C761-6D31-49C2-A884-66412FB90AE0}" dt="2022-02-11T07:38:04.378" v="139" actId="14100"/>
          <ac:picMkLst>
            <pc:docMk/>
            <pc:sldMk cId="947677599" sldId="353"/>
            <ac:picMk id="2050" creationId="{F2BABE4F-F1EB-47AD-8C11-F5DA70172896}"/>
          </ac:picMkLst>
        </pc:picChg>
        <pc:inkChg chg="add">
          <ac:chgData name="Richard Ball" userId="c2c6c2dd-6ddc-437e-8cdd-d7a74390accc" providerId="ADAL" clId="{2E02C761-6D31-49C2-A884-66412FB90AE0}" dt="2022-02-11T11:04:11.049" v="1041"/>
          <ac:inkMkLst>
            <pc:docMk/>
            <pc:sldMk cId="947677599" sldId="353"/>
            <ac:inkMk id="3" creationId="{423CF2CE-B909-49DB-B1EF-409A6BE70E45}"/>
          </ac:inkMkLst>
        </pc:inkChg>
      </pc:sldChg>
      <pc:sldChg chg="delSp mod">
        <pc:chgData name="Richard Ball" userId="c2c6c2dd-6ddc-437e-8cdd-d7a74390accc" providerId="ADAL" clId="{2E02C761-6D31-49C2-A884-66412FB90AE0}" dt="2022-02-11T07:25:25.606" v="15" actId="478"/>
        <pc:sldMkLst>
          <pc:docMk/>
          <pc:sldMk cId="2703675758" sldId="358"/>
        </pc:sldMkLst>
        <pc:inkChg chg="del">
          <ac:chgData name="Richard Ball" userId="c2c6c2dd-6ddc-437e-8cdd-d7a74390accc" providerId="ADAL" clId="{2E02C761-6D31-49C2-A884-66412FB90AE0}" dt="2022-02-11T07:25:25.606" v="15" actId="478"/>
          <ac:inkMkLst>
            <pc:docMk/>
            <pc:sldMk cId="2703675758" sldId="358"/>
            <ac:inkMk id="4" creationId="{83BCC70C-25EF-454E-9515-06D714A5AF9B}"/>
          </ac:inkMkLst>
        </pc:inkChg>
      </pc:sldChg>
      <pc:sldChg chg="delSp modSp mod">
        <pc:chgData name="Richard Ball" userId="c2c6c2dd-6ddc-437e-8cdd-d7a74390accc" providerId="ADAL" clId="{2E02C761-6D31-49C2-A884-66412FB90AE0}" dt="2022-02-11T07:25:32.163" v="18" actId="20577"/>
        <pc:sldMkLst>
          <pc:docMk/>
          <pc:sldMk cId="3912466003" sldId="359"/>
        </pc:sldMkLst>
        <pc:spChg chg="mod">
          <ac:chgData name="Richard Ball" userId="c2c6c2dd-6ddc-437e-8cdd-d7a74390accc" providerId="ADAL" clId="{2E02C761-6D31-49C2-A884-66412FB90AE0}" dt="2022-02-11T07:25:32.163" v="18" actId="20577"/>
          <ac:spMkLst>
            <pc:docMk/>
            <pc:sldMk cId="3912466003" sldId="359"/>
            <ac:spMk id="4" creationId="{3C2E7D9A-2E2E-4B1B-9CFE-E7FCB361E63E}"/>
          </ac:spMkLst>
        </pc:spChg>
        <pc:inkChg chg="del">
          <ac:chgData name="Richard Ball" userId="c2c6c2dd-6ddc-437e-8cdd-d7a74390accc" providerId="ADAL" clId="{2E02C761-6D31-49C2-A884-66412FB90AE0}" dt="2022-02-11T07:25:31.221" v="17" actId="478"/>
          <ac:inkMkLst>
            <pc:docMk/>
            <pc:sldMk cId="3912466003" sldId="359"/>
            <ac:inkMk id="6" creationId="{48E2DDAC-ED18-43B4-B03A-37B958C0F3B3}"/>
          </ac:inkMkLst>
        </pc:inkChg>
      </pc:sldChg>
      <pc:sldChg chg="modSp mod">
        <pc:chgData name="Richard Ball" userId="c2c6c2dd-6ddc-437e-8cdd-d7a74390accc" providerId="ADAL" clId="{2E02C761-6D31-49C2-A884-66412FB90AE0}" dt="2022-02-11T08:03:16.565" v="694" actId="58"/>
        <pc:sldMkLst>
          <pc:docMk/>
          <pc:sldMk cId="2362213484" sldId="362"/>
        </pc:sldMkLst>
        <pc:spChg chg="mod">
          <ac:chgData name="Richard Ball" userId="c2c6c2dd-6ddc-437e-8cdd-d7a74390accc" providerId="ADAL" clId="{2E02C761-6D31-49C2-A884-66412FB90AE0}" dt="2022-02-11T08:03:16.565" v="694" actId="58"/>
          <ac:spMkLst>
            <pc:docMk/>
            <pc:sldMk cId="2362213484" sldId="362"/>
            <ac:spMk id="3" creationId="{F0A53090-403E-45F8-B399-BA9A8A9CAD10}"/>
          </ac:spMkLst>
        </pc:spChg>
      </pc:sldChg>
      <pc:sldChg chg="addSp delSp modSp mod modAnim">
        <pc:chgData name="Richard Ball" userId="c2c6c2dd-6ddc-437e-8cdd-d7a74390accc" providerId="ADAL" clId="{2E02C761-6D31-49C2-A884-66412FB90AE0}" dt="2022-02-11T08:31:59.457" v="982" actId="14100"/>
        <pc:sldMkLst>
          <pc:docMk/>
          <pc:sldMk cId="1781563693" sldId="365"/>
        </pc:sldMkLst>
        <pc:spChg chg="del mod">
          <ac:chgData name="Richard Ball" userId="c2c6c2dd-6ddc-437e-8cdd-d7a74390accc" providerId="ADAL" clId="{2E02C761-6D31-49C2-A884-66412FB90AE0}" dt="2022-02-11T08:31:46.448" v="977" actId="478"/>
          <ac:spMkLst>
            <pc:docMk/>
            <pc:sldMk cId="1781563693" sldId="365"/>
            <ac:spMk id="2" creationId="{A1A296E1-9C61-4708-833D-2229DBBCA9F2}"/>
          </ac:spMkLst>
        </pc:spChg>
        <pc:spChg chg="mod">
          <ac:chgData name="Richard Ball" userId="c2c6c2dd-6ddc-437e-8cdd-d7a74390accc" providerId="ADAL" clId="{2E02C761-6D31-49C2-A884-66412FB90AE0}" dt="2022-02-11T07:39:40.550" v="163" actId="20577"/>
          <ac:spMkLst>
            <pc:docMk/>
            <pc:sldMk cId="1781563693" sldId="365"/>
            <ac:spMk id="5" creationId="{F6DC1099-EB53-466E-94FD-2068FD547E14}"/>
          </ac:spMkLst>
        </pc:spChg>
        <pc:picChg chg="add mod modCrop">
          <ac:chgData name="Richard Ball" userId="c2c6c2dd-6ddc-437e-8cdd-d7a74390accc" providerId="ADAL" clId="{2E02C761-6D31-49C2-A884-66412FB90AE0}" dt="2022-02-11T08:31:59.457" v="982" actId="14100"/>
          <ac:picMkLst>
            <pc:docMk/>
            <pc:sldMk cId="1781563693" sldId="365"/>
            <ac:picMk id="4" creationId="{50DCBBE2-026C-439C-BF6F-5E5A29F4A6E9}"/>
          </ac:picMkLst>
        </pc:picChg>
        <pc:picChg chg="del">
          <ac:chgData name="Richard Ball" userId="c2c6c2dd-6ddc-437e-8cdd-d7a74390accc" providerId="ADAL" clId="{2E02C761-6D31-49C2-A884-66412FB90AE0}" dt="2022-02-11T07:37:02.308" v="119" actId="478"/>
          <ac:picMkLst>
            <pc:docMk/>
            <pc:sldMk cId="1781563693" sldId="365"/>
            <ac:picMk id="9" creationId="{866BF8E8-EB89-436D-A537-DA377E7A7E36}"/>
          </ac:picMkLst>
        </pc:picChg>
        <pc:picChg chg="add del mod">
          <ac:chgData name="Richard Ball" userId="c2c6c2dd-6ddc-437e-8cdd-d7a74390accc" providerId="ADAL" clId="{2E02C761-6D31-49C2-A884-66412FB90AE0}" dt="2022-02-11T08:31:46.448" v="977" actId="478"/>
          <ac:picMkLst>
            <pc:docMk/>
            <pc:sldMk cId="1781563693" sldId="365"/>
            <ac:picMk id="3074" creationId="{10B73CA8-5421-4AF8-86F4-98D39B6756FE}"/>
          </ac:picMkLst>
        </pc:picChg>
      </pc:sldChg>
      <pc:sldChg chg="modSp mod">
        <pc:chgData name="Richard Ball" userId="c2c6c2dd-6ddc-437e-8cdd-d7a74390accc" providerId="ADAL" clId="{2E02C761-6D31-49C2-A884-66412FB90AE0}" dt="2022-02-11T11:04:17.905" v="1044" actId="20577"/>
        <pc:sldMkLst>
          <pc:docMk/>
          <pc:sldMk cId="32144814" sldId="367"/>
        </pc:sldMkLst>
        <pc:spChg chg="mod">
          <ac:chgData name="Richard Ball" userId="c2c6c2dd-6ddc-437e-8cdd-d7a74390accc" providerId="ADAL" clId="{2E02C761-6D31-49C2-A884-66412FB90AE0}" dt="2022-02-11T11:04:17.905" v="1044" actId="20577"/>
          <ac:spMkLst>
            <pc:docMk/>
            <pc:sldMk cId="32144814" sldId="367"/>
            <ac:spMk id="6" creationId="{1ECDEEE4-7D97-496D-8F45-5807B5701494}"/>
          </ac:spMkLst>
        </pc:spChg>
      </pc:sldChg>
      <pc:sldChg chg="addSp delSp modSp mod addAnim delAnim modAnim">
        <pc:chgData name="Richard Ball" userId="c2c6c2dd-6ddc-437e-8cdd-d7a74390accc" providerId="ADAL" clId="{2E02C761-6D31-49C2-A884-66412FB90AE0}" dt="2022-02-11T11:19:49.916" v="1050" actId="20577"/>
        <pc:sldMkLst>
          <pc:docMk/>
          <pc:sldMk cId="266685833" sldId="368"/>
        </pc:sldMkLst>
        <pc:spChg chg="del mod">
          <ac:chgData name="Richard Ball" userId="c2c6c2dd-6ddc-437e-8cdd-d7a74390accc" providerId="ADAL" clId="{2E02C761-6D31-49C2-A884-66412FB90AE0}" dt="2022-02-11T08:18:18.086" v="901" actId="478"/>
          <ac:spMkLst>
            <pc:docMk/>
            <pc:sldMk cId="266685833" sldId="368"/>
            <ac:spMk id="2" creationId="{E39AF624-AD36-42C1-8571-1A8FB53A85FD}"/>
          </ac:spMkLst>
        </pc:spChg>
        <pc:spChg chg="add del mod">
          <ac:chgData name="Richard Ball" userId="c2c6c2dd-6ddc-437e-8cdd-d7a74390accc" providerId="ADAL" clId="{2E02C761-6D31-49C2-A884-66412FB90AE0}" dt="2022-02-11T08:18:20.409" v="903" actId="478"/>
          <ac:spMkLst>
            <pc:docMk/>
            <pc:sldMk cId="266685833" sldId="368"/>
            <ac:spMk id="4" creationId="{8DED457C-DB91-479A-8E37-C9C996AF4D7C}"/>
          </ac:spMkLst>
        </pc:spChg>
        <pc:spChg chg="add del mod">
          <ac:chgData name="Richard Ball" userId="c2c6c2dd-6ddc-437e-8cdd-d7a74390accc" providerId="ADAL" clId="{2E02C761-6D31-49C2-A884-66412FB90AE0}" dt="2022-02-11T11:19:49.916" v="1050" actId="20577"/>
          <ac:spMkLst>
            <pc:docMk/>
            <pc:sldMk cId="266685833" sldId="368"/>
            <ac:spMk id="6" creationId="{1ECDEEE4-7D97-496D-8F45-5807B5701494}"/>
          </ac:spMkLst>
        </pc:spChg>
        <pc:picChg chg="add mod">
          <ac:chgData name="Richard Ball" userId="c2c6c2dd-6ddc-437e-8cdd-d7a74390accc" providerId="ADAL" clId="{2E02C761-6D31-49C2-A884-66412FB90AE0}" dt="2022-02-11T08:18:44.272" v="910" actId="14100"/>
          <ac:picMkLst>
            <pc:docMk/>
            <pc:sldMk cId="266685833" sldId="368"/>
            <ac:picMk id="7" creationId="{186F07E7-252E-4ADB-AB14-906626BECE69}"/>
          </ac:picMkLst>
        </pc:picChg>
      </pc:sldChg>
      <pc:sldChg chg="modSp mod">
        <pc:chgData name="Richard Ball" userId="c2c6c2dd-6ddc-437e-8cdd-d7a74390accc" providerId="ADAL" clId="{2E02C761-6D31-49C2-A884-66412FB90AE0}" dt="2022-02-11T07:25:08.570" v="10" actId="20577"/>
        <pc:sldMkLst>
          <pc:docMk/>
          <pc:sldMk cId="1189977970" sldId="369"/>
        </pc:sldMkLst>
        <pc:spChg chg="mod">
          <ac:chgData name="Richard Ball" userId="c2c6c2dd-6ddc-437e-8cdd-d7a74390accc" providerId="ADAL" clId="{2E02C761-6D31-49C2-A884-66412FB90AE0}" dt="2022-02-11T07:25:08.570" v="10" actId="20577"/>
          <ac:spMkLst>
            <pc:docMk/>
            <pc:sldMk cId="1189977970" sldId="369"/>
            <ac:spMk id="3" creationId="{4A97C3A7-56F0-4EC7-A04A-C016D1148B60}"/>
          </ac:spMkLst>
        </pc:spChg>
      </pc:sldChg>
      <pc:sldChg chg="modSp mod modAnim">
        <pc:chgData name="Richard Ball" userId="c2c6c2dd-6ddc-437e-8cdd-d7a74390accc" providerId="ADAL" clId="{2E02C761-6D31-49C2-A884-66412FB90AE0}" dt="2022-02-11T07:26:25.567" v="20" actId="1076"/>
        <pc:sldMkLst>
          <pc:docMk/>
          <pc:sldMk cId="1088550174" sldId="370"/>
        </pc:sldMkLst>
        <pc:spChg chg="mod">
          <ac:chgData name="Richard Ball" userId="c2c6c2dd-6ddc-437e-8cdd-d7a74390accc" providerId="ADAL" clId="{2E02C761-6D31-49C2-A884-66412FB90AE0}" dt="2022-02-11T07:26:25.567" v="20" actId="1076"/>
          <ac:spMkLst>
            <pc:docMk/>
            <pc:sldMk cId="1088550174" sldId="370"/>
            <ac:spMk id="5" creationId="{9F13903E-D02E-4D2E-A8BF-E827E9EB6B12}"/>
          </ac:spMkLst>
        </pc:spChg>
      </pc:sldChg>
      <pc:sldChg chg="modSp mod modAnim">
        <pc:chgData name="Richard Ball" userId="c2c6c2dd-6ddc-437e-8cdd-d7a74390accc" providerId="ADAL" clId="{2E02C761-6D31-49C2-A884-66412FB90AE0}" dt="2022-02-11T08:14:36.221" v="838"/>
        <pc:sldMkLst>
          <pc:docMk/>
          <pc:sldMk cId="23052000" sldId="371"/>
        </pc:sldMkLst>
        <pc:spChg chg="mod">
          <ac:chgData name="Richard Ball" userId="c2c6c2dd-6ddc-437e-8cdd-d7a74390accc" providerId="ADAL" clId="{2E02C761-6D31-49C2-A884-66412FB90AE0}" dt="2022-02-11T08:12:50.531" v="813" actId="403"/>
          <ac:spMkLst>
            <pc:docMk/>
            <pc:sldMk cId="23052000" sldId="371"/>
            <ac:spMk id="2" creationId="{69DC3AE7-6A4B-4072-A967-DDC316C7C534}"/>
          </ac:spMkLst>
        </pc:spChg>
        <pc:spChg chg="mod">
          <ac:chgData name="Richard Ball" userId="c2c6c2dd-6ddc-437e-8cdd-d7a74390accc" providerId="ADAL" clId="{2E02C761-6D31-49C2-A884-66412FB90AE0}" dt="2022-02-11T08:14:25.528" v="836" actId="27636"/>
          <ac:spMkLst>
            <pc:docMk/>
            <pc:sldMk cId="23052000" sldId="371"/>
            <ac:spMk id="3" creationId="{2539129A-B872-4D6E-998B-5688F2640FCD}"/>
          </ac:spMkLst>
        </pc:spChg>
      </pc:sldChg>
      <pc:sldChg chg="del">
        <pc:chgData name="Richard Ball" userId="c2c6c2dd-6ddc-437e-8cdd-d7a74390accc" providerId="ADAL" clId="{2E02C761-6D31-49C2-A884-66412FB90AE0}" dt="2022-02-11T08:02:50.970" v="693" actId="47"/>
        <pc:sldMkLst>
          <pc:docMk/>
          <pc:sldMk cId="2678617570" sldId="372"/>
        </pc:sldMkLst>
      </pc:sldChg>
      <pc:sldChg chg="delSp mod">
        <pc:chgData name="Richard Ball" userId="c2c6c2dd-6ddc-437e-8cdd-d7a74390accc" providerId="ADAL" clId="{2E02C761-6D31-49C2-A884-66412FB90AE0}" dt="2022-02-11T07:25:27.726" v="16" actId="478"/>
        <pc:sldMkLst>
          <pc:docMk/>
          <pc:sldMk cId="251723386" sldId="377"/>
        </pc:sldMkLst>
        <pc:inkChg chg="del">
          <ac:chgData name="Richard Ball" userId="c2c6c2dd-6ddc-437e-8cdd-d7a74390accc" providerId="ADAL" clId="{2E02C761-6D31-49C2-A884-66412FB90AE0}" dt="2022-02-11T07:25:27.726" v="16" actId="478"/>
          <ac:inkMkLst>
            <pc:docMk/>
            <pc:sldMk cId="251723386" sldId="377"/>
            <ac:inkMk id="2" creationId="{B57B78F3-F451-4C9B-848B-4B2D9D9E6D80}"/>
          </ac:inkMkLst>
        </pc:inkChg>
      </pc:sldChg>
      <pc:sldChg chg="delSp modSp mod delAnim modAnim">
        <pc:chgData name="Richard Ball" userId="c2c6c2dd-6ddc-437e-8cdd-d7a74390accc" providerId="ADAL" clId="{2E02C761-6D31-49C2-A884-66412FB90AE0}" dt="2022-02-11T10:10:57.979" v="1040"/>
        <pc:sldMkLst>
          <pc:docMk/>
          <pc:sldMk cId="787231977" sldId="378"/>
        </pc:sldMkLst>
        <pc:spChg chg="mod">
          <ac:chgData name="Richard Ball" userId="c2c6c2dd-6ddc-437e-8cdd-d7a74390accc" providerId="ADAL" clId="{2E02C761-6D31-49C2-A884-66412FB90AE0}" dt="2022-02-11T08:10:11.701" v="745" actId="20577"/>
          <ac:spMkLst>
            <pc:docMk/>
            <pc:sldMk cId="787231977" sldId="378"/>
            <ac:spMk id="6" creationId="{8CE0FA7B-321F-4479-8DCA-2077B505625D}"/>
          </ac:spMkLst>
        </pc:spChg>
        <pc:spChg chg="del mod">
          <ac:chgData name="Richard Ball" userId="c2c6c2dd-6ddc-437e-8cdd-d7a74390accc" providerId="ADAL" clId="{2E02C761-6D31-49C2-A884-66412FB90AE0}" dt="2022-02-11T10:10:57.979" v="1040"/>
          <ac:spMkLst>
            <pc:docMk/>
            <pc:sldMk cId="787231977" sldId="378"/>
            <ac:spMk id="7" creationId="{1202A5D7-55D1-46B3-97A5-4FE6DA61E28B}"/>
          </ac:spMkLst>
        </pc:spChg>
      </pc:sldChg>
      <pc:sldChg chg="modSp mod modAnim">
        <pc:chgData name="Richard Ball" userId="c2c6c2dd-6ddc-437e-8cdd-d7a74390accc" providerId="ADAL" clId="{2E02C761-6D31-49C2-A884-66412FB90AE0}" dt="2022-02-11T10:03:35.445" v="998"/>
        <pc:sldMkLst>
          <pc:docMk/>
          <pc:sldMk cId="4067099210" sldId="379"/>
        </pc:sldMkLst>
        <pc:spChg chg="mod">
          <ac:chgData name="Richard Ball" userId="c2c6c2dd-6ddc-437e-8cdd-d7a74390accc" providerId="ADAL" clId="{2E02C761-6D31-49C2-A884-66412FB90AE0}" dt="2022-02-11T08:09:49.740" v="733" actId="20577"/>
          <ac:spMkLst>
            <pc:docMk/>
            <pc:sldMk cId="4067099210" sldId="379"/>
            <ac:spMk id="4" creationId="{64334FDA-04DC-4E37-BDF7-0C4FC5E1F27E}"/>
          </ac:spMkLst>
        </pc:spChg>
        <pc:spChg chg="mod">
          <ac:chgData name="Richard Ball" userId="c2c6c2dd-6ddc-437e-8cdd-d7a74390accc" providerId="ADAL" clId="{2E02C761-6D31-49C2-A884-66412FB90AE0}" dt="2022-02-11T08:02:16.815" v="692" actId="1076"/>
          <ac:spMkLst>
            <pc:docMk/>
            <pc:sldMk cId="4067099210" sldId="379"/>
            <ac:spMk id="7" creationId="{685512BA-D0DD-4DD4-BD5D-041DC82E195F}"/>
          </ac:spMkLst>
        </pc:spChg>
        <pc:picChg chg="mod">
          <ac:chgData name="Richard Ball" userId="c2c6c2dd-6ddc-437e-8cdd-d7a74390accc" providerId="ADAL" clId="{2E02C761-6D31-49C2-A884-66412FB90AE0}" dt="2022-02-11T08:02:13.876" v="691" actId="14100"/>
          <ac:picMkLst>
            <pc:docMk/>
            <pc:sldMk cId="4067099210" sldId="379"/>
            <ac:picMk id="6" creationId="{25C0271C-70D7-47A4-94E8-053E39F96388}"/>
          </ac:picMkLst>
        </pc:picChg>
      </pc:sldChg>
      <pc:sldChg chg="addSp delSp new mod">
        <pc:chgData name="Richard Ball" userId="c2c6c2dd-6ddc-437e-8cdd-d7a74390accc" providerId="ADAL" clId="{2E02C761-6D31-49C2-A884-66412FB90AE0}" dt="2022-02-11T07:28:22.047" v="60" actId="22"/>
        <pc:sldMkLst>
          <pc:docMk/>
          <pc:sldMk cId="133634008" sldId="380"/>
        </pc:sldMkLst>
        <pc:spChg chg="del">
          <ac:chgData name="Richard Ball" userId="c2c6c2dd-6ddc-437e-8cdd-d7a74390accc" providerId="ADAL" clId="{2E02C761-6D31-49C2-A884-66412FB90AE0}" dt="2022-02-11T07:27:31.178" v="57" actId="478"/>
          <ac:spMkLst>
            <pc:docMk/>
            <pc:sldMk cId="133634008" sldId="380"/>
            <ac:spMk id="2" creationId="{757F3AA0-0461-4FCA-BED6-A966C7F16486}"/>
          </ac:spMkLst>
        </pc:spChg>
        <pc:spChg chg="del">
          <ac:chgData name="Richard Ball" userId="c2c6c2dd-6ddc-437e-8cdd-d7a74390accc" providerId="ADAL" clId="{2E02C761-6D31-49C2-A884-66412FB90AE0}" dt="2022-02-11T07:27:31.178" v="57" actId="478"/>
          <ac:spMkLst>
            <pc:docMk/>
            <pc:sldMk cId="133634008" sldId="380"/>
            <ac:spMk id="3" creationId="{D182E016-7D85-4B10-AF0D-AA48B12BD01D}"/>
          </ac:spMkLst>
        </pc:spChg>
        <pc:picChg chg="add">
          <ac:chgData name="Richard Ball" userId="c2c6c2dd-6ddc-437e-8cdd-d7a74390accc" providerId="ADAL" clId="{2E02C761-6D31-49C2-A884-66412FB90AE0}" dt="2022-02-11T07:28:22.047" v="60" actId="22"/>
          <ac:picMkLst>
            <pc:docMk/>
            <pc:sldMk cId="133634008" sldId="380"/>
            <ac:picMk id="5" creationId="{F6F2C89B-3ECA-4389-853E-ED1307C86EF5}"/>
          </ac:picMkLst>
        </pc:picChg>
        <pc:picChg chg="add del">
          <ac:chgData name="Richard Ball" userId="c2c6c2dd-6ddc-437e-8cdd-d7a74390accc" providerId="ADAL" clId="{2E02C761-6D31-49C2-A884-66412FB90AE0}" dt="2022-02-11T07:28:21.553" v="59" actId="478"/>
          <ac:picMkLst>
            <pc:docMk/>
            <pc:sldMk cId="133634008" sldId="380"/>
            <ac:picMk id="1026" creationId="{75837278-8CC5-4043-8D8C-2C292CEEC0F0}"/>
          </ac:picMkLst>
        </pc:picChg>
      </pc:sldChg>
      <pc:sldChg chg="modSp new mod">
        <pc:chgData name="Richard Ball" userId="c2c6c2dd-6ddc-437e-8cdd-d7a74390accc" providerId="ADAL" clId="{2E02C761-6D31-49C2-A884-66412FB90AE0}" dt="2022-02-11T10:00:52.882" v="997" actId="20577"/>
        <pc:sldMkLst>
          <pc:docMk/>
          <pc:sldMk cId="1065478717" sldId="381"/>
        </pc:sldMkLst>
        <pc:spChg chg="mod">
          <ac:chgData name="Richard Ball" userId="c2c6c2dd-6ddc-437e-8cdd-d7a74390accc" providerId="ADAL" clId="{2E02C761-6D31-49C2-A884-66412FB90AE0}" dt="2022-02-11T10:00:52.882" v="997" actId="20577"/>
          <ac:spMkLst>
            <pc:docMk/>
            <pc:sldMk cId="1065478717" sldId="381"/>
            <ac:spMk id="2" creationId="{C6A44D82-C00F-4884-95AC-D1B2DBB426C9}"/>
          </ac:spMkLst>
        </pc:spChg>
      </pc:sldChg>
      <pc:sldChg chg="addSp modSp new mod">
        <pc:chgData name="Richard Ball" userId="c2c6c2dd-6ddc-437e-8cdd-d7a74390accc" providerId="ADAL" clId="{2E02C761-6D31-49C2-A884-66412FB90AE0}" dt="2022-02-11T11:04:11.049" v="1041"/>
        <pc:sldMkLst>
          <pc:docMk/>
          <pc:sldMk cId="2838675202" sldId="382"/>
        </pc:sldMkLst>
        <pc:spChg chg="mod">
          <ac:chgData name="Richard Ball" userId="c2c6c2dd-6ddc-437e-8cdd-d7a74390accc" providerId="ADAL" clId="{2E02C761-6D31-49C2-A884-66412FB90AE0}" dt="2022-02-11T07:45:14.533" v="436" actId="1076"/>
          <ac:spMkLst>
            <pc:docMk/>
            <pc:sldMk cId="2838675202" sldId="382"/>
            <ac:spMk id="2" creationId="{F54A4ACD-3ED7-4C86-ABCF-344AA78189B2}"/>
          </ac:spMkLst>
        </pc:spChg>
        <pc:spChg chg="mod">
          <ac:chgData name="Richard Ball" userId="c2c6c2dd-6ddc-437e-8cdd-d7a74390accc" providerId="ADAL" clId="{2E02C761-6D31-49C2-A884-66412FB90AE0}" dt="2022-02-11T07:46:18.414" v="684" actId="20577"/>
          <ac:spMkLst>
            <pc:docMk/>
            <pc:sldMk cId="2838675202" sldId="382"/>
            <ac:spMk id="3" creationId="{AA2C5228-9CE9-4B10-B927-8246BB50B925}"/>
          </ac:spMkLst>
        </pc:spChg>
        <pc:picChg chg="add mod">
          <ac:chgData name="Richard Ball" userId="c2c6c2dd-6ddc-437e-8cdd-d7a74390accc" providerId="ADAL" clId="{2E02C761-6D31-49C2-A884-66412FB90AE0}" dt="2022-02-11T07:45:30.669" v="443" actId="1076"/>
          <ac:picMkLst>
            <pc:docMk/>
            <pc:sldMk cId="2838675202" sldId="382"/>
            <ac:picMk id="4098" creationId="{2902B545-21E4-4AEF-9D67-526284DD5671}"/>
          </ac:picMkLst>
        </pc:picChg>
        <pc:inkChg chg="add">
          <ac:chgData name="Richard Ball" userId="c2c6c2dd-6ddc-437e-8cdd-d7a74390accc" providerId="ADAL" clId="{2E02C761-6D31-49C2-A884-66412FB90AE0}" dt="2022-02-11T11:04:11.049" v="1041"/>
          <ac:inkMkLst>
            <pc:docMk/>
            <pc:sldMk cId="2838675202" sldId="382"/>
            <ac:inkMk id="4" creationId="{68060BB7-CDBF-43B9-909C-15D19F3E6B7D}"/>
          </ac:inkMkLst>
        </pc:inkChg>
      </pc:sldChg>
      <pc:sldChg chg="add del">
        <pc:chgData name="Richard Ball" userId="c2c6c2dd-6ddc-437e-8cdd-d7a74390accc" providerId="ADAL" clId="{2E02C761-6D31-49C2-A884-66412FB90AE0}" dt="2022-02-11T07:38:06.999" v="141"/>
        <pc:sldMkLst>
          <pc:docMk/>
          <pc:sldMk cId="46004015" sldId="383"/>
        </pc:sldMkLst>
      </pc:sldChg>
      <pc:sldChg chg="addSp modSp add mod">
        <pc:chgData name="Richard Ball" userId="c2c6c2dd-6ddc-437e-8cdd-d7a74390accc" providerId="ADAL" clId="{2E02C761-6D31-49C2-A884-66412FB90AE0}" dt="2022-02-11T11:04:11.049" v="1041"/>
        <pc:sldMkLst>
          <pc:docMk/>
          <pc:sldMk cId="991932883" sldId="383"/>
        </pc:sldMkLst>
        <pc:spChg chg="mod">
          <ac:chgData name="Richard Ball" userId="c2c6c2dd-6ddc-437e-8cdd-d7a74390accc" providerId="ADAL" clId="{2E02C761-6D31-49C2-A884-66412FB90AE0}" dt="2022-02-11T07:46:31.136" v="689" actId="13926"/>
          <ac:spMkLst>
            <pc:docMk/>
            <pc:sldMk cId="991932883" sldId="383"/>
            <ac:spMk id="3" creationId="{AA2C5228-9CE9-4B10-B927-8246BB50B925}"/>
          </ac:spMkLst>
        </pc:spChg>
        <pc:inkChg chg="add">
          <ac:chgData name="Richard Ball" userId="c2c6c2dd-6ddc-437e-8cdd-d7a74390accc" providerId="ADAL" clId="{2E02C761-6D31-49C2-A884-66412FB90AE0}" dt="2022-02-11T11:04:11.049" v="1041"/>
          <ac:inkMkLst>
            <pc:docMk/>
            <pc:sldMk cId="991932883" sldId="383"/>
            <ac:inkMk id="4" creationId="{719E60CD-A5DA-40E1-AB18-D787A73C1A5C}"/>
          </ac:inkMkLst>
        </pc:inkChg>
      </pc:sldChg>
      <pc:sldChg chg="delSp new mod">
        <pc:chgData name="Richard Ball" userId="c2c6c2dd-6ddc-437e-8cdd-d7a74390accc" providerId="ADAL" clId="{2E02C761-6D31-49C2-A884-66412FB90AE0}" dt="2022-02-11T08:17:10.482" v="891" actId="478"/>
        <pc:sldMkLst>
          <pc:docMk/>
          <pc:sldMk cId="3771630613" sldId="384"/>
        </pc:sldMkLst>
        <pc:spChg chg="del">
          <ac:chgData name="Richard Ball" userId="c2c6c2dd-6ddc-437e-8cdd-d7a74390accc" providerId="ADAL" clId="{2E02C761-6D31-49C2-A884-66412FB90AE0}" dt="2022-02-11T08:17:10.482" v="891" actId="478"/>
          <ac:spMkLst>
            <pc:docMk/>
            <pc:sldMk cId="3771630613" sldId="384"/>
            <ac:spMk id="2" creationId="{27F0F210-5355-42ED-95FE-2EBDE069066C}"/>
          </ac:spMkLst>
        </pc:spChg>
        <pc:spChg chg="del">
          <ac:chgData name="Richard Ball" userId="c2c6c2dd-6ddc-437e-8cdd-d7a74390accc" providerId="ADAL" clId="{2E02C761-6D31-49C2-A884-66412FB90AE0}" dt="2022-02-11T08:17:10.482" v="891" actId="478"/>
          <ac:spMkLst>
            <pc:docMk/>
            <pc:sldMk cId="3771630613" sldId="384"/>
            <ac:spMk id="3" creationId="{6ADEF978-CCC1-4640-9355-3C39B2F0049B}"/>
          </ac:spMkLst>
        </pc:spChg>
      </pc:sldChg>
      <pc:sldChg chg="addSp delSp modSp new mod modAnim">
        <pc:chgData name="Richard Ball" userId="c2c6c2dd-6ddc-437e-8cdd-d7a74390accc" providerId="ADAL" clId="{2E02C761-6D31-49C2-A884-66412FB90AE0}" dt="2022-02-11T08:20:45.801" v="954"/>
        <pc:sldMkLst>
          <pc:docMk/>
          <pc:sldMk cId="1958629065" sldId="385"/>
        </pc:sldMkLst>
        <pc:spChg chg="mod">
          <ac:chgData name="Richard Ball" userId="c2c6c2dd-6ddc-437e-8cdd-d7a74390accc" providerId="ADAL" clId="{2E02C761-6D31-49C2-A884-66412FB90AE0}" dt="2022-02-11T08:20:26.524" v="950" actId="403"/>
          <ac:spMkLst>
            <pc:docMk/>
            <pc:sldMk cId="1958629065" sldId="385"/>
            <ac:spMk id="2" creationId="{1AFF610D-080A-47FB-B3C8-19FCED88E9E3}"/>
          </ac:spMkLst>
        </pc:spChg>
        <pc:spChg chg="del mod">
          <ac:chgData name="Richard Ball" userId="c2c6c2dd-6ddc-437e-8cdd-d7a74390accc" providerId="ADAL" clId="{2E02C761-6D31-49C2-A884-66412FB90AE0}" dt="2022-02-11T08:19:32.883" v="932" actId="478"/>
          <ac:spMkLst>
            <pc:docMk/>
            <pc:sldMk cId="1958629065" sldId="385"/>
            <ac:spMk id="3" creationId="{A98F51DD-9F4B-4CDB-82C1-453A8B679EB2}"/>
          </ac:spMkLst>
        </pc:spChg>
        <pc:picChg chg="add mod">
          <ac:chgData name="Richard Ball" userId="c2c6c2dd-6ddc-437e-8cdd-d7a74390accc" providerId="ADAL" clId="{2E02C761-6D31-49C2-A884-66412FB90AE0}" dt="2022-02-11T08:20:32.051" v="953" actId="1076"/>
          <ac:picMkLst>
            <pc:docMk/>
            <pc:sldMk cId="1958629065" sldId="385"/>
            <ac:picMk id="5122" creationId="{A8760EE6-D721-488E-81F6-4ECBAB8451E4}"/>
          </ac:picMkLst>
        </pc:picChg>
      </pc:sldChg>
      <pc:sldChg chg="modSp new mod">
        <pc:chgData name="Richard Ball" userId="c2c6c2dd-6ddc-437e-8cdd-d7a74390accc" providerId="ADAL" clId="{2E02C761-6D31-49C2-A884-66412FB90AE0}" dt="2022-02-11T08:21:56.683" v="976" actId="20577"/>
        <pc:sldMkLst>
          <pc:docMk/>
          <pc:sldMk cId="1314256412" sldId="386"/>
        </pc:sldMkLst>
        <pc:spChg chg="mod">
          <ac:chgData name="Richard Ball" userId="c2c6c2dd-6ddc-437e-8cdd-d7a74390accc" providerId="ADAL" clId="{2E02C761-6D31-49C2-A884-66412FB90AE0}" dt="2022-02-11T08:21:56.683" v="976" actId="20577"/>
          <ac:spMkLst>
            <pc:docMk/>
            <pc:sldMk cId="1314256412" sldId="386"/>
            <ac:spMk id="2" creationId="{8B43E4AB-467A-4C8A-9E94-B757A7ED2CC8}"/>
          </ac:spMkLst>
        </pc:spChg>
      </pc:sldChg>
      <pc:sldChg chg="modSp add mod">
        <pc:chgData name="Richard Ball" userId="c2c6c2dd-6ddc-437e-8cdd-d7a74390accc" providerId="ADAL" clId="{2E02C761-6D31-49C2-A884-66412FB90AE0}" dt="2022-02-11T10:10:54.588" v="1037" actId="1076"/>
        <pc:sldMkLst>
          <pc:docMk/>
          <pc:sldMk cId="2731152870" sldId="387"/>
        </pc:sldMkLst>
        <pc:picChg chg="mod">
          <ac:chgData name="Richard Ball" userId="c2c6c2dd-6ddc-437e-8cdd-d7a74390accc" providerId="ADAL" clId="{2E02C761-6D31-49C2-A884-66412FB90AE0}" dt="2022-02-11T10:10:54.588" v="1037" actId="1076"/>
          <ac:picMkLst>
            <pc:docMk/>
            <pc:sldMk cId="2731152870" sldId="387"/>
            <ac:picMk id="5" creationId="{EECD7A02-EC7C-47F7-A641-2EF1B80C1EBC}"/>
          </ac:picMkLst>
        </pc:picChg>
      </pc:sldChg>
    </pc:docChg>
  </pc:docChgLst>
  <pc:docChgLst>
    <pc:chgData name="Marisa Wyburn" userId="S::marisa.wyburn@sthelens.london::f9bf2b7a-00de-48b4-8fc8-225d4909fb1d" providerId="AD" clId="Web-{08EF86B8-977C-73D7-83B6-D5D518C90647}"/>
    <pc:docChg chg="modSld">
      <pc:chgData name="Marisa Wyburn" userId="S::marisa.wyburn@sthelens.london::f9bf2b7a-00de-48b4-8fc8-225d4909fb1d" providerId="AD" clId="Web-{08EF86B8-977C-73D7-83B6-D5D518C90647}" dt="2021-02-03T18:58:27.779" v="2" actId="20577"/>
      <pc:docMkLst>
        <pc:docMk/>
      </pc:docMkLst>
      <pc:sldChg chg="modSp">
        <pc:chgData name="Marisa Wyburn" userId="S::marisa.wyburn@sthelens.london::f9bf2b7a-00de-48b4-8fc8-225d4909fb1d" providerId="AD" clId="Web-{08EF86B8-977C-73D7-83B6-D5D518C90647}" dt="2021-02-03T18:58:27.779" v="2" actId="20577"/>
        <pc:sldMkLst>
          <pc:docMk/>
          <pc:sldMk cId="791803133" sldId="349"/>
        </pc:sldMkLst>
        <pc:spChg chg="mod">
          <ac:chgData name="Marisa Wyburn" userId="S::marisa.wyburn@sthelens.london::f9bf2b7a-00de-48b4-8fc8-225d4909fb1d" providerId="AD" clId="Web-{08EF86B8-977C-73D7-83B6-D5D518C90647}" dt="2021-02-03T18:58:27.779" v="2" actId="20577"/>
          <ac:spMkLst>
            <pc:docMk/>
            <pc:sldMk cId="791803133" sldId="349"/>
            <ac:spMk id="3" creationId="{20822558-AAF8-4874-B46D-8738766BBE4A}"/>
          </ac:spMkLst>
        </pc:spChg>
      </pc:sldChg>
    </pc:docChg>
  </pc:docChgLst>
  <pc:docChgLst>
    <pc:chgData name="Richard Ball" userId="c2c6c2dd-6ddc-437e-8cdd-d7a74390accc" providerId="ADAL" clId="{EDF3208D-6939-45DC-893B-0D6C957BEA25}"/>
    <pc:docChg chg="undo redo custSel addSld delSld modSld sldOrd delMainMaster">
      <pc:chgData name="Richard Ball" userId="c2c6c2dd-6ddc-437e-8cdd-d7a74390accc" providerId="ADAL" clId="{EDF3208D-6939-45DC-893B-0D6C957BEA25}" dt="2022-02-09T13:50:51.006" v="6656"/>
      <pc:docMkLst>
        <pc:docMk/>
      </pc:docMkLst>
      <pc:sldChg chg="addSp delSp modSp mod delAnim modAnim">
        <pc:chgData name="Richard Ball" userId="c2c6c2dd-6ddc-437e-8cdd-d7a74390accc" providerId="ADAL" clId="{EDF3208D-6939-45DC-893B-0D6C957BEA25}" dt="2022-02-09T10:39:14.210" v="6643" actId="20577"/>
        <pc:sldMkLst>
          <pc:docMk/>
          <pc:sldMk cId="0" sldId="266"/>
        </pc:sldMkLst>
        <pc:spChg chg="mod">
          <ac:chgData name="Richard Ball" userId="c2c6c2dd-6ddc-437e-8cdd-d7a74390accc" providerId="ADAL" clId="{EDF3208D-6939-45DC-893B-0D6C957BEA25}" dt="2022-02-09T10:35:24.014" v="6616" actId="1076"/>
          <ac:spMkLst>
            <pc:docMk/>
            <pc:sldMk cId="0" sldId="266"/>
            <ac:spMk id="3" creationId="{00000000-0000-0000-0000-000000000000}"/>
          </ac:spMkLst>
        </pc:spChg>
        <pc:spChg chg="del mod">
          <ac:chgData name="Richard Ball" userId="c2c6c2dd-6ddc-437e-8cdd-d7a74390accc" providerId="ADAL" clId="{EDF3208D-6939-45DC-893B-0D6C957BEA25}" dt="2022-02-09T10:38:24.438" v="6637" actId="478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Richard Ball" userId="c2c6c2dd-6ddc-437e-8cdd-d7a74390accc" providerId="ADAL" clId="{EDF3208D-6939-45DC-893B-0D6C957BEA25}" dt="2022-02-09T10:38:25.116" v="6638"/>
          <ac:spMkLst>
            <pc:docMk/>
            <pc:sldMk cId="0" sldId="266"/>
            <ac:spMk id="7" creationId="{0ECD45D9-DBD3-4118-A56F-C480B6085E3C}"/>
          </ac:spMkLst>
        </pc:spChg>
        <pc:spChg chg="mod">
          <ac:chgData name="Richard Ball" userId="c2c6c2dd-6ddc-437e-8cdd-d7a74390accc" providerId="ADAL" clId="{EDF3208D-6939-45DC-893B-0D6C957BEA25}" dt="2022-02-09T10:39:14.210" v="6643" actId="20577"/>
          <ac:spMkLst>
            <pc:docMk/>
            <pc:sldMk cId="0" sldId="266"/>
            <ac:spMk id="8" creationId="{00000000-0000-0000-0000-000000000000}"/>
          </ac:spMkLst>
        </pc:spChg>
        <pc:picChg chg="mod">
          <ac:chgData name="Richard Ball" userId="c2c6c2dd-6ddc-437e-8cdd-d7a74390accc" providerId="ADAL" clId="{EDF3208D-6939-45DC-893B-0D6C957BEA25}" dt="2022-02-09T10:38:19.861" v="6635" actId="1076"/>
          <ac:picMkLst>
            <pc:docMk/>
            <pc:sldMk cId="0" sldId="266"/>
            <ac:picMk id="2050" creationId="{00000000-0000-0000-0000-000000000000}"/>
          </ac:picMkLst>
        </pc:picChg>
        <pc:cxnChg chg="add">
          <ac:chgData name="Richard Ball" userId="c2c6c2dd-6ddc-437e-8cdd-d7a74390accc" providerId="ADAL" clId="{EDF3208D-6939-45DC-893B-0D6C957BEA25}" dt="2022-02-09T10:38:40.565" v="6639" actId="11529"/>
          <ac:cxnSpMkLst>
            <pc:docMk/>
            <pc:sldMk cId="0" sldId="266"/>
            <ac:cxnSpMk id="5" creationId="{7EEB2D31-CE37-485F-8C0B-0DAA5C4D90E6}"/>
          </ac:cxnSpMkLst>
        </pc:cxnChg>
      </pc:sldChg>
      <pc:sldChg chg="addSp delSp modSp add del mod">
        <pc:chgData name="Richard Ball" userId="c2c6c2dd-6ddc-437e-8cdd-d7a74390accc" providerId="ADAL" clId="{EDF3208D-6939-45DC-893B-0D6C957BEA25}" dt="2022-02-09T13:50:51.006" v="6656"/>
        <pc:sldMkLst>
          <pc:docMk/>
          <pc:sldMk cId="0" sldId="267"/>
        </pc:sldMkLst>
        <pc:spChg chg="mod">
          <ac:chgData name="Richard Ball" userId="c2c6c2dd-6ddc-437e-8cdd-d7a74390accc" providerId="ADAL" clId="{EDF3208D-6939-45DC-893B-0D6C957BEA25}" dt="2022-01-29T09:59:21.124" v="100" actId="1076"/>
          <ac:spMkLst>
            <pc:docMk/>
            <pc:sldMk cId="0" sldId="267"/>
            <ac:spMk id="13317" creationId="{39529213-4692-424F-86F1-3F80ED9CB526}"/>
          </ac:spMkLst>
        </pc:spChg>
        <pc:spChg chg="mod">
          <ac:chgData name="Richard Ball" userId="c2c6c2dd-6ddc-437e-8cdd-d7a74390accc" providerId="ADAL" clId="{EDF3208D-6939-45DC-893B-0D6C957BEA25}" dt="2022-01-27T10:15:05.622" v="83" actId="14100"/>
          <ac:spMkLst>
            <pc:docMk/>
            <pc:sldMk cId="0" sldId="267"/>
            <ac:spMk id="13327" creationId="{D298CE0A-1B7D-4B98-A4D3-5E062C4B000E}"/>
          </ac:spMkLst>
        </pc:spChg>
        <pc:spChg chg="mod">
          <ac:chgData name="Richard Ball" userId="c2c6c2dd-6ddc-437e-8cdd-d7a74390accc" providerId="ADAL" clId="{EDF3208D-6939-45DC-893B-0D6C957BEA25}" dt="2022-01-27T10:15:05.622" v="83" actId="14100"/>
          <ac:spMkLst>
            <pc:docMk/>
            <pc:sldMk cId="0" sldId="267"/>
            <ac:spMk id="13329" creationId="{72469839-D533-41A1-9132-FEAAE9D21F2F}"/>
          </ac:spMkLst>
        </pc:spChg>
        <pc:spChg chg="mod">
          <ac:chgData name="Richard Ball" userId="c2c6c2dd-6ddc-437e-8cdd-d7a74390accc" providerId="ADAL" clId="{EDF3208D-6939-45DC-893B-0D6C957BEA25}" dt="2022-01-27T10:15:05.622" v="83" actId="14100"/>
          <ac:spMkLst>
            <pc:docMk/>
            <pc:sldMk cId="0" sldId="267"/>
            <ac:spMk id="13330" creationId="{5F438D90-9100-449C-9F2B-3C7BF9DC782B}"/>
          </ac:spMkLst>
        </pc:spChg>
        <pc:spChg chg="mod">
          <ac:chgData name="Richard Ball" userId="c2c6c2dd-6ddc-437e-8cdd-d7a74390accc" providerId="ADAL" clId="{EDF3208D-6939-45DC-893B-0D6C957BEA25}" dt="2022-01-27T10:15:05.622" v="83" actId="14100"/>
          <ac:spMkLst>
            <pc:docMk/>
            <pc:sldMk cId="0" sldId="267"/>
            <ac:spMk id="13333" creationId="{CF135E80-BC94-48CA-B4B4-1FE1C1A57CA6}"/>
          </ac:spMkLst>
        </pc:spChg>
        <pc:spChg chg="mod">
          <ac:chgData name="Richard Ball" userId="c2c6c2dd-6ddc-437e-8cdd-d7a74390accc" providerId="ADAL" clId="{EDF3208D-6939-45DC-893B-0D6C957BEA25}" dt="2022-02-07T13:16:38.351" v="4853" actId="20577"/>
          <ac:spMkLst>
            <pc:docMk/>
            <pc:sldMk cId="0" sldId="267"/>
            <ac:spMk id="13340" creationId="{34339368-8626-441E-B354-BD7E9F7EF775}"/>
          </ac:spMkLst>
        </pc:spChg>
        <pc:spChg chg="del mod">
          <ac:chgData name="Richard Ball" userId="c2c6c2dd-6ddc-437e-8cdd-d7a74390accc" providerId="ADAL" clId="{EDF3208D-6939-45DC-893B-0D6C957BEA25}" dt="2022-01-27T10:14:36.711" v="71" actId="478"/>
          <ac:spMkLst>
            <pc:docMk/>
            <pc:sldMk cId="0" sldId="267"/>
            <ac:spMk id="13344" creationId="{8C9B397B-14CC-4577-8B39-10D4307975E1}"/>
          </ac:spMkLst>
        </pc:spChg>
        <pc:spChg chg="mod">
          <ac:chgData name="Richard Ball" userId="c2c6c2dd-6ddc-437e-8cdd-d7a74390accc" providerId="ADAL" clId="{EDF3208D-6939-45DC-893B-0D6C957BEA25}" dt="2022-01-27T10:15:39.561" v="87" actId="113"/>
          <ac:spMkLst>
            <pc:docMk/>
            <pc:sldMk cId="0" sldId="267"/>
            <ac:spMk id="13345" creationId="{DB36874E-6C27-41FD-819A-E86035D0CE4F}"/>
          </ac:spMkLst>
        </pc:spChg>
        <pc:spChg chg="mod">
          <ac:chgData name="Richard Ball" userId="c2c6c2dd-6ddc-437e-8cdd-d7a74390accc" providerId="ADAL" clId="{EDF3208D-6939-45DC-893B-0D6C957BEA25}" dt="2022-01-27T10:15:05.622" v="83" actId="14100"/>
          <ac:spMkLst>
            <pc:docMk/>
            <pc:sldMk cId="0" sldId="267"/>
            <ac:spMk id="13346" creationId="{76F05A3C-2706-406D-BA1C-660C73DC9353}"/>
          </ac:spMkLst>
        </pc:spChg>
        <pc:spChg chg="mod">
          <ac:chgData name="Richard Ball" userId="c2c6c2dd-6ddc-437e-8cdd-d7a74390accc" providerId="ADAL" clId="{EDF3208D-6939-45DC-893B-0D6C957BEA25}" dt="2022-01-27T10:15:32.870" v="85" actId="1076"/>
          <ac:spMkLst>
            <pc:docMk/>
            <pc:sldMk cId="0" sldId="267"/>
            <ac:spMk id="13347" creationId="{19332FBD-813D-44DE-8058-03E074C65314}"/>
          </ac:spMkLst>
        </pc:spChg>
        <pc:spChg chg="mod">
          <ac:chgData name="Richard Ball" userId="c2c6c2dd-6ddc-437e-8cdd-d7a74390accc" providerId="ADAL" clId="{EDF3208D-6939-45DC-893B-0D6C957BEA25}" dt="2022-01-29T09:59:41.365" v="103" actId="1076"/>
          <ac:spMkLst>
            <pc:docMk/>
            <pc:sldMk cId="0" sldId="267"/>
            <ac:spMk id="13348" creationId="{6611526A-D41F-4A1A-8DCE-D9E1606E1D97}"/>
          </ac:spMkLst>
        </pc:spChg>
        <pc:spChg chg="mod">
          <ac:chgData name="Richard Ball" userId="c2c6c2dd-6ddc-437e-8cdd-d7a74390accc" providerId="ADAL" clId="{EDF3208D-6939-45DC-893B-0D6C957BEA25}" dt="2022-02-07T13:16:40.444" v="4854" actId="1076"/>
          <ac:spMkLst>
            <pc:docMk/>
            <pc:sldMk cId="0" sldId="267"/>
            <ac:spMk id="13349" creationId="{66C24C2C-8E1C-40FF-8EC6-6E4650E3FAE6}"/>
          </ac:spMkLst>
        </pc:spChg>
        <pc:spChg chg="mod">
          <ac:chgData name="Richard Ball" userId="c2c6c2dd-6ddc-437e-8cdd-d7a74390accc" providerId="ADAL" clId="{EDF3208D-6939-45DC-893B-0D6C957BEA25}" dt="2022-01-29T10:00:50.904" v="106" actId="1076"/>
          <ac:spMkLst>
            <pc:docMk/>
            <pc:sldMk cId="0" sldId="267"/>
            <ac:spMk id="13350" creationId="{7DD6504D-DF52-4562-829E-96E3B9E16BF4}"/>
          </ac:spMkLst>
        </pc:spChg>
        <pc:picChg chg="mod">
          <ac:chgData name="Richard Ball" userId="c2c6c2dd-6ddc-437e-8cdd-d7a74390accc" providerId="ADAL" clId="{EDF3208D-6939-45DC-893B-0D6C957BEA25}" dt="2022-01-27T10:15:05.622" v="83" actId="14100"/>
          <ac:picMkLst>
            <pc:docMk/>
            <pc:sldMk cId="0" sldId="267"/>
            <ac:picMk id="13328" creationId="{B7968E4E-9ABE-429B-A49E-516504AD5689}"/>
          </ac:picMkLst>
        </pc:picChg>
        <pc:inkChg chg="add">
          <ac:chgData name="Richard Ball" userId="c2c6c2dd-6ddc-437e-8cdd-d7a74390accc" providerId="ADAL" clId="{EDF3208D-6939-45DC-893B-0D6C957BEA25}" dt="2022-02-09T13:50:51.006" v="6656"/>
          <ac:inkMkLst>
            <pc:docMk/>
            <pc:sldMk cId="0" sldId="267"/>
            <ac:inkMk id="2" creationId="{43188BFE-EBC4-4736-B01F-ECD49FE65CB2}"/>
          </ac:inkMkLst>
        </pc:inkChg>
      </pc:sldChg>
      <pc:sldChg chg="addSp delSp modSp mod modAnim">
        <pc:chgData name="Richard Ball" userId="c2c6c2dd-6ddc-437e-8cdd-d7a74390accc" providerId="ADAL" clId="{EDF3208D-6939-45DC-893B-0D6C957BEA25}" dt="2022-02-09T13:50:51.006" v="6656"/>
        <pc:sldMkLst>
          <pc:docMk/>
          <pc:sldMk cId="0" sldId="269"/>
        </pc:sldMkLst>
        <pc:spChg chg="add mod">
          <ac:chgData name="Richard Ball" userId="c2c6c2dd-6ddc-437e-8cdd-d7a74390accc" providerId="ADAL" clId="{EDF3208D-6939-45DC-893B-0D6C957BEA25}" dt="2022-01-29T12:47:46.042" v="4119" actId="1076"/>
          <ac:spMkLst>
            <pc:docMk/>
            <pc:sldMk cId="0" sldId="269"/>
            <ac:spMk id="12" creationId="{DD7D8975-BBA5-4ADD-89C7-AE4B54DEFDA9}"/>
          </ac:spMkLst>
        </pc:spChg>
        <pc:spChg chg="add mod">
          <ac:chgData name="Richard Ball" userId="c2c6c2dd-6ddc-437e-8cdd-d7a74390accc" providerId="ADAL" clId="{EDF3208D-6939-45DC-893B-0D6C957BEA25}" dt="2022-01-29T12:47:51.728" v="4122" actId="14100"/>
          <ac:spMkLst>
            <pc:docMk/>
            <pc:sldMk cId="0" sldId="269"/>
            <ac:spMk id="13" creationId="{89044252-6435-4EF2-8AFF-315DB689AF16}"/>
          </ac:spMkLst>
        </pc:spChg>
        <pc:spChg chg="mod">
          <ac:chgData name="Richard Ball" userId="c2c6c2dd-6ddc-437e-8cdd-d7a74390accc" providerId="ADAL" clId="{EDF3208D-6939-45DC-893B-0D6C957BEA25}" dt="2022-01-27T10:17:32.839" v="90" actId="2711"/>
          <ac:spMkLst>
            <pc:docMk/>
            <pc:sldMk cId="0" sldId="269"/>
            <ac:spMk id="15363" creationId="{4C5DC2EF-ED9A-4935-BADA-DF8532FFCAF9}"/>
          </ac:spMkLst>
        </pc:spChg>
        <pc:spChg chg="mod">
          <ac:chgData name="Richard Ball" userId="c2c6c2dd-6ddc-437e-8cdd-d7a74390accc" providerId="ADAL" clId="{EDF3208D-6939-45DC-893B-0D6C957BEA25}" dt="2022-01-29T10:01:02.078" v="107" actId="1076"/>
          <ac:spMkLst>
            <pc:docMk/>
            <pc:sldMk cId="0" sldId="269"/>
            <ac:spMk id="15364" creationId="{AE2C5D68-290F-4AA3-95BA-C547EE20093B}"/>
          </ac:spMkLst>
        </pc:spChg>
        <pc:spChg chg="mod">
          <ac:chgData name="Richard Ball" userId="c2c6c2dd-6ddc-437e-8cdd-d7a74390accc" providerId="ADAL" clId="{EDF3208D-6939-45DC-893B-0D6C957BEA25}" dt="2022-01-27T10:17:35.772" v="91" actId="313"/>
          <ac:spMkLst>
            <pc:docMk/>
            <pc:sldMk cId="0" sldId="269"/>
            <ac:spMk id="15365" creationId="{564D130D-9508-42FB-AA40-8B0D95ECBA93}"/>
          </ac:spMkLst>
        </pc:spChg>
        <pc:spChg chg="mod">
          <ac:chgData name="Richard Ball" userId="c2c6c2dd-6ddc-437e-8cdd-d7a74390accc" providerId="ADAL" clId="{EDF3208D-6939-45DC-893B-0D6C957BEA25}" dt="2022-01-29T10:01:39.213" v="109" actId="313"/>
          <ac:spMkLst>
            <pc:docMk/>
            <pc:sldMk cId="0" sldId="269"/>
            <ac:spMk id="15366" creationId="{84E42AD8-8743-4AC9-9B88-F12B7C45C708}"/>
          </ac:spMkLst>
        </pc:spChg>
        <pc:spChg chg="mod">
          <ac:chgData name="Richard Ball" userId="c2c6c2dd-6ddc-437e-8cdd-d7a74390accc" providerId="ADAL" clId="{EDF3208D-6939-45DC-893B-0D6C957BEA25}" dt="2022-01-27T10:17:32.839" v="90" actId="2711"/>
          <ac:spMkLst>
            <pc:docMk/>
            <pc:sldMk cId="0" sldId="269"/>
            <ac:spMk id="15369" creationId="{E523CC0A-61EE-40E6-BD0E-6B86A62EB8DD}"/>
          </ac:spMkLst>
        </pc:spChg>
        <pc:spChg chg="mod">
          <ac:chgData name="Richard Ball" userId="c2c6c2dd-6ddc-437e-8cdd-d7a74390accc" providerId="ADAL" clId="{EDF3208D-6939-45DC-893B-0D6C957BEA25}" dt="2022-01-29T10:01:05.139" v="108" actId="1076"/>
          <ac:spMkLst>
            <pc:docMk/>
            <pc:sldMk cId="0" sldId="269"/>
            <ac:spMk id="15379" creationId="{EB6738B9-9A21-46D7-9720-BE9FC71FC50D}"/>
          </ac:spMkLst>
        </pc:spChg>
        <pc:spChg chg="mod">
          <ac:chgData name="Richard Ball" userId="c2c6c2dd-6ddc-437e-8cdd-d7a74390accc" providerId="ADAL" clId="{EDF3208D-6939-45DC-893B-0D6C957BEA25}" dt="2022-01-27T10:17:32.839" v="90" actId="2711"/>
          <ac:spMkLst>
            <pc:docMk/>
            <pc:sldMk cId="0" sldId="269"/>
            <ac:spMk id="15381" creationId="{BDD8ADA6-D18B-4B92-8917-0CF2FBA2D6B2}"/>
          </ac:spMkLst>
        </pc:spChg>
        <pc:spChg chg="mod">
          <ac:chgData name="Richard Ball" userId="c2c6c2dd-6ddc-437e-8cdd-d7a74390accc" providerId="ADAL" clId="{EDF3208D-6939-45DC-893B-0D6C957BEA25}" dt="2022-01-27T10:17:32.839" v="90" actId="2711"/>
          <ac:spMkLst>
            <pc:docMk/>
            <pc:sldMk cId="0" sldId="269"/>
            <ac:spMk id="15382" creationId="{D59EF671-E8CE-4DBF-A240-262C5AB1E52F}"/>
          </ac:spMkLst>
        </pc:spChg>
        <pc:picChg chg="add del">
          <ac:chgData name="Richard Ball" userId="c2c6c2dd-6ddc-437e-8cdd-d7a74390accc" providerId="ADAL" clId="{EDF3208D-6939-45DC-893B-0D6C957BEA25}" dt="2022-01-29T12:47:36.814" v="4115"/>
          <ac:picMkLst>
            <pc:docMk/>
            <pc:sldMk cId="0" sldId="269"/>
            <ac:picMk id="2" creationId="{B92D72A8-C9BF-4CA5-BB7D-8669B83B0C70}"/>
          </ac:picMkLst>
        </pc:picChg>
        <pc:picChg chg="mod">
          <ac:chgData name="Richard Ball" userId="c2c6c2dd-6ddc-437e-8cdd-d7a74390accc" providerId="ADAL" clId="{EDF3208D-6939-45DC-893B-0D6C957BEA25}" dt="2022-01-27T10:17:32.839" v="90" actId="2711"/>
          <ac:picMkLst>
            <pc:docMk/>
            <pc:sldMk cId="0" sldId="269"/>
            <ac:picMk id="15380" creationId="{1C0F6829-2167-43ED-95BF-386A1469B27D}"/>
          </ac:picMkLst>
        </pc:picChg>
        <pc:inkChg chg="add">
          <ac:chgData name="Richard Ball" userId="c2c6c2dd-6ddc-437e-8cdd-d7a74390accc" providerId="ADAL" clId="{EDF3208D-6939-45DC-893B-0D6C957BEA25}" dt="2022-02-08T15:38:59.992" v="6303"/>
          <ac:inkMkLst>
            <pc:docMk/>
            <pc:sldMk cId="0" sldId="269"/>
            <ac:inkMk id="2" creationId="{177C1B51-3CE3-4556-84D0-F29C87490ED8}"/>
          </ac:inkMkLst>
        </pc:inkChg>
        <pc:inkChg chg="add">
          <ac:chgData name="Richard Ball" userId="c2c6c2dd-6ddc-437e-8cdd-d7a74390accc" providerId="ADAL" clId="{EDF3208D-6939-45DC-893B-0D6C957BEA25}" dt="2022-02-09T13:50:51.006" v="6656"/>
          <ac:inkMkLst>
            <pc:docMk/>
            <pc:sldMk cId="0" sldId="269"/>
            <ac:inkMk id="3" creationId="{2EB30D5F-6C48-4675-A332-1AF761B4F9C3}"/>
          </ac:inkMkLst>
        </pc:inkChg>
      </pc:sldChg>
      <pc:sldChg chg="modSp mod">
        <pc:chgData name="Richard Ball" userId="c2c6c2dd-6ddc-437e-8cdd-d7a74390accc" providerId="ADAL" clId="{EDF3208D-6939-45DC-893B-0D6C957BEA25}" dt="2022-01-29T11:35:36.845" v="3045" actId="1076"/>
        <pc:sldMkLst>
          <pc:docMk/>
          <pc:sldMk cId="3279508848" sldId="309"/>
        </pc:sldMkLst>
        <pc:spChg chg="mod">
          <ac:chgData name="Richard Ball" userId="c2c6c2dd-6ddc-437e-8cdd-d7a74390accc" providerId="ADAL" clId="{EDF3208D-6939-45DC-893B-0D6C957BEA25}" dt="2022-01-29T11:35:36.845" v="3045" actId="1076"/>
          <ac:spMkLst>
            <pc:docMk/>
            <pc:sldMk cId="3279508848" sldId="309"/>
            <ac:spMk id="7" creationId="{35A4E300-A6BE-4D56-AA09-A4DA96AA739A}"/>
          </ac:spMkLst>
        </pc:spChg>
      </pc:sldChg>
      <pc:sldChg chg="modSp del mod">
        <pc:chgData name="Richard Ball" userId="c2c6c2dd-6ddc-437e-8cdd-d7a74390accc" providerId="ADAL" clId="{EDF3208D-6939-45DC-893B-0D6C957BEA25}" dt="2022-01-29T11:34:59.253" v="3016" actId="47"/>
        <pc:sldMkLst>
          <pc:docMk/>
          <pc:sldMk cId="523322105" sldId="346"/>
        </pc:sldMkLst>
        <pc:spChg chg="mod">
          <ac:chgData name="Richard Ball" userId="c2c6c2dd-6ddc-437e-8cdd-d7a74390accc" providerId="ADAL" clId="{EDF3208D-6939-45DC-893B-0D6C957BEA25}" dt="2022-01-29T11:34:41.063" v="3015" actId="1076"/>
          <ac:spMkLst>
            <pc:docMk/>
            <pc:sldMk cId="523322105" sldId="346"/>
            <ac:spMk id="2" creationId="{39F596F6-5789-41BB-8CF8-C62E8D59D324}"/>
          </ac:spMkLst>
        </pc:spChg>
      </pc:sldChg>
      <pc:sldChg chg="addSp delSp modSp mod">
        <pc:chgData name="Richard Ball" userId="c2c6c2dd-6ddc-437e-8cdd-d7a74390accc" providerId="ADAL" clId="{EDF3208D-6939-45DC-893B-0D6C957BEA25}" dt="2022-01-29T10:05:37.225" v="116" actId="1076"/>
        <pc:sldMkLst>
          <pc:docMk/>
          <pc:sldMk cId="2152217626" sldId="347"/>
        </pc:sldMkLst>
        <pc:spChg chg="add mod">
          <ac:chgData name="Richard Ball" userId="c2c6c2dd-6ddc-437e-8cdd-d7a74390accc" providerId="ADAL" clId="{EDF3208D-6939-45DC-893B-0D6C957BEA25}" dt="2022-01-29T10:05:37.225" v="116" actId="1076"/>
          <ac:spMkLst>
            <pc:docMk/>
            <pc:sldMk cId="2152217626" sldId="347"/>
            <ac:spMk id="8" creationId="{D281FA69-A32D-4728-B142-F197C22E2E55}"/>
          </ac:spMkLst>
        </pc:spChg>
        <pc:picChg chg="del">
          <ac:chgData name="Richard Ball" userId="c2c6c2dd-6ddc-437e-8cdd-d7a74390accc" providerId="ADAL" clId="{EDF3208D-6939-45DC-893B-0D6C957BEA25}" dt="2022-01-29T10:02:31.533" v="110" actId="478"/>
          <ac:picMkLst>
            <pc:docMk/>
            <pc:sldMk cId="2152217626" sldId="347"/>
            <ac:picMk id="4" creationId="{12FA6938-ECB6-4B42-A37B-8D1D56B26A2F}"/>
          </ac:picMkLst>
        </pc:picChg>
        <pc:picChg chg="add mod">
          <ac:chgData name="Richard Ball" userId="c2c6c2dd-6ddc-437e-8cdd-d7a74390accc" providerId="ADAL" clId="{EDF3208D-6939-45DC-893B-0D6C957BEA25}" dt="2022-01-29T10:05:03.968" v="114" actId="1076"/>
          <ac:picMkLst>
            <pc:docMk/>
            <pc:sldMk cId="2152217626" sldId="347"/>
            <ac:picMk id="1026" creationId="{0CA2DF33-FC7F-4927-B796-DD31E7E5ABEF}"/>
          </ac:picMkLst>
        </pc:picChg>
      </pc:sldChg>
      <pc:sldChg chg="addSp delSp modSp mod ord modAnim">
        <pc:chgData name="Richard Ball" userId="c2c6c2dd-6ddc-437e-8cdd-d7a74390accc" providerId="ADAL" clId="{EDF3208D-6939-45DC-893B-0D6C957BEA25}" dt="2022-02-09T13:50:51.006" v="6656"/>
        <pc:sldMkLst>
          <pc:docMk/>
          <pc:sldMk cId="3704960776" sldId="348"/>
        </pc:sldMkLst>
        <pc:spChg chg="del mod">
          <ac:chgData name="Richard Ball" userId="c2c6c2dd-6ddc-437e-8cdd-d7a74390accc" providerId="ADAL" clId="{EDF3208D-6939-45DC-893B-0D6C957BEA25}" dt="2022-01-29T10:39:32.386" v="1225" actId="478"/>
          <ac:spMkLst>
            <pc:docMk/>
            <pc:sldMk cId="3704960776" sldId="348"/>
            <ac:spMk id="2" creationId="{8EC78947-EE60-484D-9362-1D174BD5535C}"/>
          </ac:spMkLst>
        </pc:spChg>
        <pc:spChg chg="mod">
          <ac:chgData name="Richard Ball" userId="c2c6c2dd-6ddc-437e-8cdd-d7a74390accc" providerId="ADAL" clId="{EDF3208D-6939-45DC-893B-0D6C957BEA25}" dt="2022-02-08T12:19:57.125" v="5966" actId="20577"/>
          <ac:spMkLst>
            <pc:docMk/>
            <pc:sldMk cId="3704960776" sldId="348"/>
            <ac:spMk id="3" creationId="{47C15F82-8E58-482F-BCFD-DCFCAACF878E}"/>
          </ac:spMkLst>
        </pc:spChg>
        <pc:spChg chg="add mod">
          <ac:chgData name="Richard Ball" userId="c2c6c2dd-6ddc-437e-8cdd-d7a74390accc" providerId="ADAL" clId="{EDF3208D-6939-45DC-893B-0D6C957BEA25}" dt="2022-02-08T12:20:00.826" v="5967" actId="14100"/>
          <ac:spMkLst>
            <pc:docMk/>
            <pc:sldMk cId="3704960776" sldId="348"/>
            <ac:spMk id="4" creationId="{C671C071-ED11-46C8-98D3-C0C3FABA87D4}"/>
          </ac:spMkLst>
        </pc:spChg>
        <pc:picChg chg="add mod">
          <ac:chgData name="Richard Ball" userId="c2c6c2dd-6ddc-437e-8cdd-d7a74390accc" providerId="ADAL" clId="{EDF3208D-6939-45DC-893B-0D6C957BEA25}" dt="2022-02-08T12:20:01.697" v="5968" actId="1076"/>
          <ac:picMkLst>
            <pc:docMk/>
            <pc:sldMk cId="3704960776" sldId="348"/>
            <ac:picMk id="1026" creationId="{9B5992C8-95E9-4EA0-9C2C-6FFB0714F105}"/>
          </ac:picMkLst>
        </pc:picChg>
        <pc:inkChg chg="add">
          <ac:chgData name="Richard Ball" userId="c2c6c2dd-6ddc-437e-8cdd-d7a74390accc" providerId="ADAL" clId="{EDF3208D-6939-45DC-893B-0D6C957BEA25}" dt="2022-02-09T13:50:51.006" v="6656"/>
          <ac:inkMkLst>
            <pc:docMk/>
            <pc:sldMk cId="3704960776" sldId="348"/>
            <ac:inkMk id="2" creationId="{E563DCAD-7C0A-4481-997C-7217A5D6AB81}"/>
          </ac:inkMkLst>
        </pc:inkChg>
      </pc:sldChg>
      <pc:sldChg chg="addSp delSp modSp mod modAnim">
        <pc:chgData name="Richard Ball" userId="c2c6c2dd-6ddc-437e-8cdd-d7a74390accc" providerId="ADAL" clId="{EDF3208D-6939-45DC-893B-0D6C957BEA25}" dt="2022-02-08T15:42:35.276" v="6314" actId="20577"/>
        <pc:sldMkLst>
          <pc:docMk/>
          <pc:sldMk cId="791803133" sldId="349"/>
        </pc:sldMkLst>
        <pc:spChg chg="mod">
          <ac:chgData name="Richard Ball" userId="c2c6c2dd-6ddc-437e-8cdd-d7a74390accc" providerId="ADAL" clId="{EDF3208D-6939-45DC-893B-0D6C957BEA25}" dt="2022-02-08T15:42:35.276" v="6314" actId="20577"/>
          <ac:spMkLst>
            <pc:docMk/>
            <pc:sldMk cId="791803133" sldId="349"/>
            <ac:spMk id="3" creationId="{20822558-AAF8-4874-B46D-8738766BBE4A}"/>
          </ac:spMkLst>
        </pc:spChg>
        <pc:spChg chg="add mod">
          <ac:chgData name="Richard Ball" userId="c2c6c2dd-6ddc-437e-8cdd-d7a74390accc" providerId="ADAL" clId="{EDF3208D-6939-45DC-893B-0D6C957BEA25}" dt="2022-01-29T12:40:46.985" v="4084" actId="14100"/>
          <ac:spMkLst>
            <pc:docMk/>
            <pc:sldMk cId="791803133" sldId="349"/>
            <ac:spMk id="5" creationId="{F435D40E-DADD-4326-BE49-181585A83823}"/>
          </ac:spMkLst>
        </pc:spChg>
        <pc:picChg chg="add mod">
          <ac:chgData name="Richard Ball" userId="c2c6c2dd-6ddc-437e-8cdd-d7a74390accc" providerId="ADAL" clId="{EDF3208D-6939-45DC-893B-0D6C957BEA25}" dt="2022-01-29T12:39:54.764" v="4062" actId="14100"/>
          <ac:picMkLst>
            <pc:docMk/>
            <pc:sldMk cId="791803133" sldId="349"/>
            <ac:picMk id="11266" creationId="{A240DA7C-FCC3-4B2F-A30F-D2D19D9F234A}"/>
          </ac:picMkLst>
        </pc:picChg>
        <pc:inkChg chg="add del">
          <ac:chgData name="Richard Ball" userId="c2c6c2dd-6ddc-437e-8cdd-d7a74390accc" providerId="ADAL" clId="{EDF3208D-6939-45DC-893B-0D6C957BEA25}" dt="2022-02-08T15:39:05.081" v="6304" actId="478"/>
          <ac:inkMkLst>
            <pc:docMk/>
            <pc:sldMk cId="791803133" sldId="349"/>
            <ac:inkMk id="2" creationId="{9E190FE4-B23C-43CF-8579-55D09E1BDF22}"/>
          </ac:inkMkLst>
        </pc:inkChg>
      </pc:sldChg>
      <pc:sldChg chg="modSp mod">
        <pc:chgData name="Richard Ball" userId="c2c6c2dd-6ddc-437e-8cdd-d7a74390accc" providerId="ADAL" clId="{EDF3208D-6939-45DC-893B-0D6C957BEA25}" dt="2022-01-29T12:55:25.669" v="4417" actId="20577"/>
        <pc:sldMkLst>
          <pc:docMk/>
          <pc:sldMk cId="976936471" sldId="350"/>
        </pc:sldMkLst>
        <pc:spChg chg="mod">
          <ac:chgData name="Richard Ball" userId="c2c6c2dd-6ddc-437e-8cdd-d7a74390accc" providerId="ADAL" clId="{EDF3208D-6939-45DC-893B-0D6C957BEA25}" dt="2022-01-29T12:55:25.669" v="4417" actId="20577"/>
          <ac:spMkLst>
            <pc:docMk/>
            <pc:sldMk cId="976936471" sldId="350"/>
            <ac:spMk id="2" creationId="{B9EAEEBF-9909-4781-8F51-2C60DBDD8261}"/>
          </ac:spMkLst>
        </pc:spChg>
        <pc:spChg chg="mod">
          <ac:chgData name="Richard Ball" userId="c2c6c2dd-6ddc-437e-8cdd-d7a74390accc" providerId="ADAL" clId="{EDF3208D-6939-45DC-893B-0D6C957BEA25}" dt="2022-01-29T11:26:13.327" v="2598" actId="1076"/>
          <ac:spMkLst>
            <pc:docMk/>
            <pc:sldMk cId="976936471" sldId="350"/>
            <ac:spMk id="3" creationId="{AFE72CAA-069D-46DD-8E5A-033D9D6FF4F0}"/>
          </ac:spMkLst>
        </pc:spChg>
      </pc:sldChg>
      <pc:sldChg chg="addSp delSp modSp mod ord delAnim modAnim">
        <pc:chgData name="Richard Ball" userId="c2c6c2dd-6ddc-437e-8cdd-d7a74390accc" providerId="ADAL" clId="{EDF3208D-6939-45DC-893B-0D6C957BEA25}" dt="2022-02-09T13:50:51.006" v="6656"/>
        <pc:sldMkLst>
          <pc:docMk/>
          <pc:sldMk cId="1880649332" sldId="351"/>
        </pc:sldMkLst>
        <pc:spChg chg="add del mod">
          <ac:chgData name="Richard Ball" userId="c2c6c2dd-6ddc-437e-8cdd-d7a74390accc" providerId="ADAL" clId="{EDF3208D-6939-45DC-893B-0D6C957BEA25}" dt="2022-02-07T13:37:52.486" v="5281" actId="478"/>
          <ac:spMkLst>
            <pc:docMk/>
            <pc:sldMk cId="1880649332" sldId="351"/>
            <ac:spMk id="2" creationId="{B1284A67-DBB1-454F-B1AE-ED6AD67C41EF}"/>
          </ac:spMkLst>
        </pc:spChg>
        <pc:spChg chg="add del mod">
          <ac:chgData name="Richard Ball" userId="c2c6c2dd-6ddc-437e-8cdd-d7a74390accc" providerId="ADAL" clId="{EDF3208D-6939-45DC-893B-0D6C957BEA25}" dt="2022-02-07T13:37:49.410" v="5279" actId="478"/>
          <ac:spMkLst>
            <pc:docMk/>
            <pc:sldMk cId="1880649332" sldId="351"/>
            <ac:spMk id="3" creationId="{994A7AA4-A586-4028-9FA9-37CDC7F6897C}"/>
          </ac:spMkLst>
        </pc:spChg>
        <pc:spChg chg="mod">
          <ac:chgData name="Richard Ball" userId="c2c6c2dd-6ddc-437e-8cdd-d7a74390accc" providerId="ADAL" clId="{EDF3208D-6939-45DC-893B-0D6C957BEA25}" dt="2022-02-07T13:40:35.852" v="5292" actId="14100"/>
          <ac:spMkLst>
            <pc:docMk/>
            <pc:sldMk cId="1880649332" sldId="351"/>
            <ac:spMk id="5" creationId="{9F13903E-D02E-4D2E-A8BF-E827E9EB6B12}"/>
          </ac:spMkLst>
        </pc:spChg>
        <pc:spChg chg="add del mod">
          <ac:chgData name="Richard Ball" userId="c2c6c2dd-6ddc-437e-8cdd-d7a74390accc" providerId="ADAL" clId="{EDF3208D-6939-45DC-893B-0D6C957BEA25}" dt="2022-01-29T11:18:44.863" v="2528" actId="478"/>
          <ac:spMkLst>
            <pc:docMk/>
            <pc:sldMk cId="1880649332" sldId="351"/>
            <ac:spMk id="6" creationId="{58462636-A32C-43F2-8A0D-BD22749737AC}"/>
          </ac:spMkLst>
        </pc:spChg>
        <pc:spChg chg="del mod">
          <ac:chgData name="Richard Ball" userId="c2c6c2dd-6ddc-437e-8cdd-d7a74390accc" providerId="ADAL" clId="{EDF3208D-6939-45DC-893B-0D6C957BEA25}" dt="2022-01-29T11:40:31.130" v="3048" actId="478"/>
          <ac:spMkLst>
            <pc:docMk/>
            <pc:sldMk cId="1880649332" sldId="351"/>
            <ac:spMk id="8" creationId="{8AACB94A-31E9-425D-B26C-0781D90B35B6}"/>
          </ac:spMkLst>
        </pc:spChg>
        <pc:picChg chg="del mod">
          <ac:chgData name="Richard Ball" userId="c2c6c2dd-6ddc-437e-8cdd-d7a74390accc" providerId="ADAL" clId="{EDF3208D-6939-45DC-893B-0D6C957BEA25}" dt="2022-02-07T13:37:47.137" v="5277" actId="478"/>
          <ac:picMkLst>
            <pc:docMk/>
            <pc:sldMk cId="1880649332" sldId="351"/>
            <ac:picMk id="4" creationId="{BABB47E2-E02A-4F85-8364-AF7691683A66}"/>
          </ac:picMkLst>
        </pc:picChg>
        <pc:picChg chg="add mod">
          <ac:chgData name="Richard Ball" userId="c2c6c2dd-6ddc-437e-8cdd-d7a74390accc" providerId="ADAL" clId="{EDF3208D-6939-45DC-893B-0D6C957BEA25}" dt="2022-02-07T13:40:43.196" v="5296" actId="14100"/>
          <ac:picMkLst>
            <pc:docMk/>
            <pc:sldMk cId="1880649332" sldId="351"/>
            <ac:picMk id="2050" creationId="{53F86A79-CD02-4E0F-B9EA-670A4AF18C4C}"/>
          </ac:picMkLst>
        </pc:picChg>
        <pc:inkChg chg="add">
          <ac:chgData name="Richard Ball" userId="c2c6c2dd-6ddc-437e-8cdd-d7a74390accc" providerId="ADAL" clId="{EDF3208D-6939-45DC-893B-0D6C957BEA25}" dt="2022-02-09T13:50:51.006" v="6656"/>
          <ac:inkMkLst>
            <pc:docMk/>
            <pc:sldMk cId="1880649332" sldId="351"/>
            <ac:inkMk id="2" creationId="{A265AC60-643B-457A-8FB7-D328CD31F5B9}"/>
          </ac:inkMkLst>
        </pc:inkChg>
      </pc:sldChg>
      <pc:sldChg chg="modSp new del mod ord">
        <pc:chgData name="Richard Ball" userId="c2c6c2dd-6ddc-437e-8cdd-d7a74390accc" providerId="ADAL" clId="{EDF3208D-6939-45DC-893B-0D6C957BEA25}" dt="2022-01-27T10:18:34.524" v="99" actId="47"/>
        <pc:sldMkLst>
          <pc:docMk/>
          <pc:sldMk cId="615154458" sldId="352"/>
        </pc:sldMkLst>
        <pc:spChg chg="mod">
          <ac:chgData name="Richard Ball" userId="c2c6c2dd-6ddc-437e-8cdd-d7a74390accc" providerId="ADAL" clId="{EDF3208D-6939-45DC-893B-0D6C957BEA25}" dt="2022-01-27T10:14:19.150" v="39" actId="20577"/>
          <ac:spMkLst>
            <pc:docMk/>
            <pc:sldMk cId="615154458" sldId="352"/>
            <ac:spMk id="2" creationId="{DCCE8F0A-EF69-4343-8F02-449579322DDC}"/>
          </ac:spMkLst>
        </pc:spChg>
      </pc:sldChg>
      <pc:sldChg chg="addSp delSp modSp new mod modAnim">
        <pc:chgData name="Richard Ball" userId="c2c6c2dd-6ddc-437e-8cdd-d7a74390accc" providerId="ADAL" clId="{EDF3208D-6939-45DC-893B-0D6C957BEA25}" dt="2022-02-09T13:50:51.006" v="6656"/>
        <pc:sldMkLst>
          <pc:docMk/>
          <pc:sldMk cId="1517978827" sldId="352"/>
        </pc:sldMkLst>
        <pc:spChg chg="mod">
          <ac:chgData name="Richard Ball" userId="c2c6c2dd-6ddc-437e-8cdd-d7a74390accc" providerId="ADAL" clId="{EDF3208D-6939-45DC-893B-0D6C957BEA25}" dt="2022-02-07T13:21:33.622" v="4870" actId="120"/>
          <ac:spMkLst>
            <pc:docMk/>
            <pc:sldMk cId="1517978827" sldId="352"/>
            <ac:spMk id="2" creationId="{B77FEDE2-0DE4-4F80-9FA9-39A3D7FF7BEA}"/>
          </ac:spMkLst>
        </pc:spChg>
        <pc:spChg chg="add mod">
          <ac:chgData name="Richard Ball" userId="c2c6c2dd-6ddc-437e-8cdd-d7a74390accc" providerId="ADAL" clId="{EDF3208D-6939-45DC-893B-0D6C957BEA25}" dt="2022-02-08T08:15:48.209" v="5891" actId="58"/>
          <ac:spMkLst>
            <pc:docMk/>
            <pc:sldMk cId="1517978827" sldId="352"/>
            <ac:spMk id="3" creationId="{B3E60495-A556-4137-B884-80902EE5CF6A}"/>
          </ac:spMkLst>
        </pc:spChg>
        <pc:spChg chg="del mod">
          <ac:chgData name="Richard Ball" userId="c2c6c2dd-6ddc-437e-8cdd-d7a74390accc" providerId="ADAL" clId="{EDF3208D-6939-45DC-893B-0D6C957BEA25}" dt="2022-01-29T10:06:12.374" v="141" actId="478"/>
          <ac:spMkLst>
            <pc:docMk/>
            <pc:sldMk cId="1517978827" sldId="352"/>
            <ac:spMk id="3" creationId="{F6A03268-721E-499E-BD9E-7116F86E5E85}"/>
          </ac:spMkLst>
        </pc:spChg>
        <pc:spChg chg="add mod">
          <ac:chgData name="Richard Ball" userId="c2c6c2dd-6ddc-437e-8cdd-d7a74390accc" providerId="ADAL" clId="{EDF3208D-6939-45DC-893B-0D6C957BEA25}" dt="2022-02-08T12:20:26.285" v="5979" actId="20577"/>
          <ac:spMkLst>
            <pc:docMk/>
            <pc:sldMk cId="1517978827" sldId="352"/>
            <ac:spMk id="4" creationId="{D8A890CC-BCC2-4587-9E61-328DDB64579A}"/>
          </ac:spMkLst>
        </pc:spChg>
        <pc:spChg chg="add mod">
          <ac:chgData name="Richard Ball" userId="c2c6c2dd-6ddc-437e-8cdd-d7a74390accc" providerId="ADAL" clId="{EDF3208D-6939-45DC-893B-0D6C957BEA25}" dt="2022-02-07T13:21:03.727" v="4858" actId="1076"/>
          <ac:spMkLst>
            <pc:docMk/>
            <pc:sldMk cId="1517978827" sldId="352"/>
            <ac:spMk id="5" creationId="{DA984CE8-3B57-4013-809A-0F0FCA6C2BCD}"/>
          </ac:spMkLst>
        </pc:spChg>
        <pc:spChg chg="add mod">
          <ac:chgData name="Richard Ball" userId="c2c6c2dd-6ddc-437e-8cdd-d7a74390accc" providerId="ADAL" clId="{EDF3208D-6939-45DC-893B-0D6C957BEA25}" dt="2022-02-07T13:21:07.211" v="4859" actId="1076"/>
          <ac:spMkLst>
            <pc:docMk/>
            <pc:sldMk cId="1517978827" sldId="352"/>
            <ac:spMk id="7" creationId="{DA2DC87D-F457-41D6-8EFA-6B113CF5507E}"/>
          </ac:spMkLst>
        </pc:spChg>
        <pc:picChg chg="add mod">
          <ac:chgData name="Richard Ball" userId="c2c6c2dd-6ddc-437e-8cdd-d7a74390accc" providerId="ADAL" clId="{EDF3208D-6939-45DC-893B-0D6C957BEA25}" dt="2022-01-29T10:11:43.173" v="227" actId="1076"/>
          <ac:picMkLst>
            <pc:docMk/>
            <pc:sldMk cId="1517978827" sldId="352"/>
            <ac:picMk id="3074" creationId="{1A6220BF-47CF-4CBC-93C3-54358BC184F7}"/>
          </ac:picMkLst>
        </pc:picChg>
        <pc:inkChg chg="add">
          <ac:chgData name="Richard Ball" userId="c2c6c2dd-6ddc-437e-8cdd-d7a74390accc" providerId="ADAL" clId="{EDF3208D-6939-45DC-893B-0D6C957BEA25}" dt="2022-02-09T13:50:51.006" v="6656"/>
          <ac:inkMkLst>
            <pc:docMk/>
            <pc:sldMk cId="1517978827" sldId="352"/>
            <ac:inkMk id="6" creationId="{E5338F10-F80B-4832-A0E8-2E4EC2C8DD36}"/>
          </ac:inkMkLst>
        </pc:inkChg>
      </pc:sldChg>
      <pc:sldChg chg="addSp delSp modSp new mod ord modAnim modNotesTx">
        <pc:chgData name="Richard Ball" userId="c2c6c2dd-6ddc-437e-8cdd-d7a74390accc" providerId="ADAL" clId="{EDF3208D-6939-45DC-893B-0D6C957BEA25}" dt="2022-02-09T10:40:31.093" v="6655"/>
        <pc:sldMkLst>
          <pc:docMk/>
          <pc:sldMk cId="947677599" sldId="353"/>
        </pc:sldMkLst>
        <pc:spChg chg="del">
          <ac:chgData name="Richard Ball" userId="c2c6c2dd-6ddc-437e-8cdd-d7a74390accc" providerId="ADAL" clId="{EDF3208D-6939-45DC-893B-0D6C957BEA25}" dt="2022-01-29T10:06:40.867" v="143" actId="478"/>
          <ac:spMkLst>
            <pc:docMk/>
            <pc:sldMk cId="947677599" sldId="353"/>
            <ac:spMk id="2" creationId="{A74B6814-2E49-4586-89DD-21559F7C5F6A}"/>
          </ac:spMkLst>
        </pc:spChg>
        <pc:spChg chg="add mod">
          <ac:chgData name="Richard Ball" userId="c2c6c2dd-6ddc-437e-8cdd-d7a74390accc" providerId="ADAL" clId="{EDF3208D-6939-45DC-893B-0D6C957BEA25}" dt="2022-02-07T13:46:19.211" v="5419" actId="403"/>
          <ac:spMkLst>
            <pc:docMk/>
            <pc:sldMk cId="947677599" sldId="353"/>
            <ac:spMk id="2" creationId="{ABB94F05-5EC7-4F71-8F8D-47FB31375931}"/>
          </ac:spMkLst>
        </pc:spChg>
        <pc:spChg chg="del">
          <ac:chgData name="Richard Ball" userId="c2c6c2dd-6ddc-437e-8cdd-d7a74390accc" providerId="ADAL" clId="{EDF3208D-6939-45DC-893B-0D6C957BEA25}" dt="2022-01-29T10:06:40.867" v="143" actId="478"/>
          <ac:spMkLst>
            <pc:docMk/>
            <pc:sldMk cId="947677599" sldId="353"/>
            <ac:spMk id="3" creationId="{B04AC0DE-56F6-4AE0-8A86-8DE75115CEA0}"/>
          </ac:spMkLst>
        </pc:spChg>
        <pc:spChg chg="add del mod">
          <ac:chgData name="Richard Ball" userId="c2c6c2dd-6ddc-437e-8cdd-d7a74390accc" providerId="ADAL" clId="{EDF3208D-6939-45DC-893B-0D6C957BEA25}" dt="2022-01-29T12:31:00.412" v="4004" actId="478"/>
          <ac:spMkLst>
            <pc:docMk/>
            <pc:sldMk cId="947677599" sldId="353"/>
            <ac:spMk id="4" creationId="{62D60792-6F63-45B3-AE46-DAB975C74019}"/>
          </ac:spMkLst>
        </pc:spChg>
        <pc:spChg chg="add mod">
          <ac:chgData name="Richard Ball" userId="c2c6c2dd-6ddc-437e-8cdd-d7a74390accc" providerId="ADAL" clId="{EDF3208D-6939-45DC-893B-0D6C957BEA25}" dt="2022-01-29T12:54:37.132" v="4397" actId="20577"/>
          <ac:spMkLst>
            <pc:docMk/>
            <pc:sldMk cId="947677599" sldId="353"/>
            <ac:spMk id="5" creationId="{F6DC1099-EB53-466E-94FD-2068FD547E14}"/>
          </ac:spMkLst>
        </pc:spChg>
        <pc:spChg chg="add del mod">
          <ac:chgData name="Richard Ball" userId="c2c6c2dd-6ddc-437e-8cdd-d7a74390accc" providerId="ADAL" clId="{EDF3208D-6939-45DC-893B-0D6C957BEA25}" dt="2022-01-29T12:31:00.412" v="4004" actId="478"/>
          <ac:spMkLst>
            <pc:docMk/>
            <pc:sldMk cId="947677599" sldId="353"/>
            <ac:spMk id="6" creationId="{D0F80663-9B71-4977-B3EA-057FE020D42C}"/>
          </ac:spMkLst>
        </pc:spChg>
        <pc:spChg chg="add del mod">
          <ac:chgData name="Richard Ball" userId="c2c6c2dd-6ddc-437e-8cdd-d7a74390accc" providerId="ADAL" clId="{EDF3208D-6939-45DC-893B-0D6C957BEA25}" dt="2022-01-29T12:31:00.412" v="4004" actId="478"/>
          <ac:spMkLst>
            <pc:docMk/>
            <pc:sldMk cId="947677599" sldId="353"/>
            <ac:spMk id="7" creationId="{0DEE0027-36AE-4BB0-B008-E89C54667054}"/>
          </ac:spMkLst>
        </pc:spChg>
        <pc:spChg chg="add mod">
          <ac:chgData name="Richard Ball" userId="c2c6c2dd-6ddc-437e-8cdd-d7a74390accc" providerId="ADAL" clId="{EDF3208D-6939-45DC-893B-0D6C957BEA25}" dt="2022-02-09T10:39:44.804" v="6644" actId="1076"/>
          <ac:spMkLst>
            <pc:docMk/>
            <pc:sldMk cId="947677599" sldId="353"/>
            <ac:spMk id="12" creationId="{0EBA39D0-43CE-475A-9BEC-C0A975F9C249}"/>
          </ac:spMkLst>
        </pc:spChg>
        <pc:picChg chg="add mod modCrop">
          <ac:chgData name="Richard Ball" userId="c2c6c2dd-6ddc-437e-8cdd-d7a74390accc" providerId="ADAL" clId="{EDF3208D-6939-45DC-893B-0D6C957BEA25}" dt="2022-02-07T13:45:32.623" v="5348" actId="1076"/>
          <ac:picMkLst>
            <pc:docMk/>
            <pc:sldMk cId="947677599" sldId="353"/>
            <ac:picMk id="9" creationId="{866BF8E8-EB89-436D-A537-DA377E7A7E36}"/>
          </ac:picMkLst>
        </pc:picChg>
        <pc:picChg chg="add del mod">
          <ac:chgData name="Richard Ball" userId="c2c6c2dd-6ddc-437e-8cdd-d7a74390accc" providerId="ADAL" clId="{EDF3208D-6939-45DC-893B-0D6C957BEA25}" dt="2022-01-29T12:31:00.412" v="4004" actId="478"/>
          <ac:picMkLst>
            <pc:docMk/>
            <pc:sldMk cId="947677599" sldId="353"/>
            <ac:picMk id="2050" creationId="{A3B36553-60B8-414F-B2FD-8FBD723E23C5}"/>
          </ac:picMkLst>
        </pc:picChg>
      </pc:sldChg>
      <pc:sldChg chg="new del">
        <pc:chgData name="Richard Ball" userId="c2c6c2dd-6ddc-437e-8cdd-d7a74390accc" providerId="ADAL" clId="{EDF3208D-6939-45DC-893B-0D6C957BEA25}" dt="2022-01-27T10:17:19.368" v="89" actId="47"/>
        <pc:sldMkLst>
          <pc:docMk/>
          <pc:sldMk cId="3352858236" sldId="353"/>
        </pc:sldMkLst>
      </pc:sldChg>
      <pc:sldChg chg="addSp delSp modSp new mod modAnim">
        <pc:chgData name="Richard Ball" userId="c2c6c2dd-6ddc-437e-8cdd-d7a74390accc" providerId="ADAL" clId="{EDF3208D-6939-45DC-893B-0D6C957BEA25}" dt="2022-02-08T15:39:43.861" v="6310" actId="20577"/>
        <pc:sldMkLst>
          <pc:docMk/>
          <pc:sldMk cId="2758077807" sldId="354"/>
        </pc:sldMkLst>
        <pc:spChg chg="del mod">
          <ac:chgData name="Richard Ball" userId="c2c6c2dd-6ddc-437e-8cdd-d7a74390accc" providerId="ADAL" clId="{EDF3208D-6939-45DC-893B-0D6C957BEA25}" dt="2022-01-29T10:19:20.902" v="712" actId="478"/>
          <ac:spMkLst>
            <pc:docMk/>
            <pc:sldMk cId="2758077807" sldId="354"/>
            <ac:spMk id="2" creationId="{2F846BD0-D57E-4D4F-BF46-B3181D2B248F}"/>
          </ac:spMkLst>
        </pc:spChg>
        <pc:spChg chg="mod ord">
          <ac:chgData name="Richard Ball" userId="c2c6c2dd-6ddc-437e-8cdd-d7a74390accc" providerId="ADAL" clId="{EDF3208D-6939-45DC-893B-0D6C957BEA25}" dt="2022-02-08T15:39:43.861" v="6310" actId="20577"/>
          <ac:spMkLst>
            <pc:docMk/>
            <pc:sldMk cId="2758077807" sldId="354"/>
            <ac:spMk id="3" creationId="{FF3ACCFF-D6DC-4603-BFC1-F67C4A920638}"/>
          </ac:spMkLst>
        </pc:spChg>
        <pc:spChg chg="add mod">
          <ac:chgData name="Richard Ball" userId="c2c6c2dd-6ddc-437e-8cdd-d7a74390accc" providerId="ADAL" clId="{EDF3208D-6939-45DC-893B-0D6C957BEA25}" dt="2022-02-08T12:22:34.983" v="6066" actId="20577"/>
          <ac:spMkLst>
            <pc:docMk/>
            <pc:sldMk cId="2758077807" sldId="354"/>
            <ac:spMk id="4" creationId="{69C32519-C256-4837-ADD4-0CF5A556E455}"/>
          </ac:spMkLst>
        </pc:spChg>
        <pc:spChg chg="add mod">
          <ac:chgData name="Richard Ball" userId="c2c6c2dd-6ddc-437e-8cdd-d7a74390accc" providerId="ADAL" clId="{EDF3208D-6939-45DC-893B-0D6C957BEA25}" dt="2022-01-29T10:30:39.773" v="1093" actId="14100"/>
          <ac:spMkLst>
            <pc:docMk/>
            <pc:sldMk cId="2758077807" sldId="354"/>
            <ac:spMk id="5" creationId="{F50571F0-5A2F-4A0A-8B3F-888558120EEB}"/>
          </ac:spMkLst>
        </pc:spChg>
        <pc:spChg chg="add mod">
          <ac:chgData name="Richard Ball" userId="c2c6c2dd-6ddc-437e-8cdd-d7a74390accc" providerId="ADAL" clId="{EDF3208D-6939-45DC-893B-0D6C957BEA25}" dt="2022-01-29T10:28:35.815" v="995" actId="1076"/>
          <ac:spMkLst>
            <pc:docMk/>
            <pc:sldMk cId="2758077807" sldId="354"/>
            <ac:spMk id="6" creationId="{381BB3C0-660F-494E-9C56-0D56D884A44B}"/>
          </ac:spMkLst>
        </pc:spChg>
        <pc:spChg chg="add del mod">
          <ac:chgData name="Richard Ball" userId="c2c6c2dd-6ddc-437e-8cdd-d7a74390accc" providerId="ADAL" clId="{EDF3208D-6939-45DC-893B-0D6C957BEA25}" dt="2022-02-07T13:28:54.252" v="5011"/>
          <ac:spMkLst>
            <pc:docMk/>
            <pc:sldMk cId="2758077807" sldId="354"/>
            <ac:spMk id="7" creationId="{3B732E88-ACDC-49DA-B716-84EAB3FC4CC1}"/>
          </ac:spMkLst>
        </pc:spChg>
        <pc:spChg chg="add mod">
          <ac:chgData name="Richard Ball" userId="c2c6c2dd-6ddc-437e-8cdd-d7a74390accc" providerId="ADAL" clId="{EDF3208D-6939-45DC-893B-0D6C957BEA25}" dt="2022-01-29T10:28:45.276" v="1004" actId="20577"/>
          <ac:spMkLst>
            <pc:docMk/>
            <pc:sldMk cId="2758077807" sldId="354"/>
            <ac:spMk id="8" creationId="{BAB1EE95-397E-49EA-B125-13FF2095A92D}"/>
          </ac:spMkLst>
        </pc:spChg>
        <pc:spChg chg="add mod">
          <ac:chgData name="Richard Ball" userId="c2c6c2dd-6ddc-437e-8cdd-d7a74390accc" providerId="ADAL" clId="{EDF3208D-6939-45DC-893B-0D6C957BEA25}" dt="2022-02-07T13:28:53.824" v="5009" actId="1076"/>
          <ac:spMkLst>
            <pc:docMk/>
            <pc:sldMk cId="2758077807" sldId="354"/>
            <ac:spMk id="10" creationId="{C77D59BD-BA88-4FF2-9887-B6A9332EF048}"/>
          </ac:spMkLst>
        </pc:spChg>
        <pc:picChg chg="add del mod">
          <ac:chgData name="Richard Ball" userId="c2c6c2dd-6ddc-437e-8cdd-d7a74390accc" providerId="ADAL" clId="{EDF3208D-6939-45DC-893B-0D6C957BEA25}" dt="2022-01-29T10:25:25.377" v="876" actId="478"/>
          <ac:picMkLst>
            <pc:docMk/>
            <pc:sldMk cId="2758077807" sldId="354"/>
            <ac:picMk id="4" creationId="{8EBC84E7-8814-4719-A0F2-FE236CB56042}"/>
          </ac:picMkLst>
        </pc:picChg>
        <pc:picChg chg="add mod">
          <ac:chgData name="Richard Ball" userId="c2c6c2dd-6ddc-437e-8cdd-d7a74390accc" providerId="ADAL" clId="{EDF3208D-6939-45DC-893B-0D6C957BEA25}" dt="2022-02-08T12:22:22.286" v="6054" actId="1076"/>
          <ac:picMkLst>
            <pc:docMk/>
            <pc:sldMk cId="2758077807" sldId="354"/>
            <ac:picMk id="4098" creationId="{544227B9-D4B7-4D09-9CC0-0F779F08D8A2}"/>
          </ac:picMkLst>
        </pc:picChg>
        <pc:cxnChg chg="add mod">
          <ac:chgData name="Richard Ball" userId="c2c6c2dd-6ddc-437e-8cdd-d7a74390accc" providerId="ADAL" clId="{EDF3208D-6939-45DC-893B-0D6C957BEA25}" dt="2022-02-07T13:26:56.947" v="4940" actId="14100"/>
          <ac:cxnSpMkLst>
            <pc:docMk/>
            <pc:sldMk cId="2758077807" sldId="354"/>
            <ac:cxnSpMk id="9" creationId="{CA64BE26-82A9-4E10-A3BA-C75364E53A64}"/>
          </ac:cxnSpMkLst>
        </pc:cxnChg>
        <pc:cxnChg chg="add mod">
          <ac:chgData name="Richard Ball" userId="c2c6c2dd-6ddc-437e-8cdd-d7a74390accc" providerId="ADAL" clId="{EDF3208D-6939-45DC-893B-0D6C957BEA25}" dt="2022-02-08T12:21:54.482" v="6008" actId="14100"/>
          <ac:cxnSpMkLst>
            <pc:docMk/>
            <pc:sldMk cId="2758077807" sldId="354"/>
            <ac:cxnSpMk id="11" creationId="{3F0071E4-3D18-4F1B-B44F-6DC75E35A3DD}"/>
          </ac:cxnSpMkLst>
        </pc:cxnChg>
      </pc:sldChg>
      <pc:sldChg chg="addSp delSp modSp new mod ord setBg">
        <pc:chgData name="Richard Ball" userId="c2c6c2dd-6ddc-437e-8cdd-d7a74390accc" providerId="ADAL" clId="{EDF3208D-6939-45DC-893B-0D6C957BEA25}" dt="2022-02-07T13:27:28.212" v="4943"/>
        <pc:sldMkLst>
          <pc:docMk/>
          <pc:sldMk cId="461553247" sldId="355"/>
        </pc:sldMkLst>
        <pc:spChg chg="mod">
          <ac:chgData name="Richard Ball" userId="c2c6c2dd-6ddc-437e-8cdd-d7a74390accc" providerId="ADAL" clId="{EDF3208D-6939-45DC-893B-0D6C957BEA25}" dt="2022-01-29T10:42:02.012" v="1288" actId="14100"/>
          <ac:spMkLst>
            <pc:docMk/>
            <pc:sldMk cId="461553247" sldId="355"/>
            <ac:spMk id="2" creationId="{06B69198-9FCD-4A2B-871D-614A4AECCD40}"/>
          </ac:spMkLst>
        </pc:spChg>
        <pc:spChg chg="del mod">
          <ac:chgData name="Richard Ball" userId="c2c6c2dd-6ddc-437e-8cdd-d7a74390accc" providerId="ADAL" clId="{EDF3208D-6939-45DC-893B-0D6C957BEA25}" dt="2022-01-29T10:37:37.976" v="1171" actId="478"/>
          <ac:spMkLst>
            <pc:docMk/>
            <pc:sldMk cId="461553247" sldId="355"/>
            <ac:spMk id="3" creationId="{D5706257-A92C-4F52-B753-C3C912083ECC}"/>
          </ac:spMkLst>
        </pc:spChg>
        <pc:spChg chg="add del">
          <ac:chgData name="Richard Ball" userId="c2c6c2dd-6ddc-437e-8cdd-d7a74390accc" providerId="ADAL" clId="{EDF3208D-6939-45DC-893B-0D6C957BEA25}" dt="2022-01-29T10:39:05.791" v="1220" actId="26606"/>
          <ac:spMkLst>
            <pc:docMk/>
            <pc:sldMk cId="461553247" sldId="355"/>
            <ac:spMk id="71" creationId="{D4771268-CB57-404A-9271-370EB28F6090}"/>
          </ac:spMkLst>
        </pc:spChg>
        <pc:spChg chg="add">
          <ac:chgData name="Richard Ball" userId="c2c6c2dd-6ddc-437e-8cdd-d7a74390accc" providerId="ADAL" clId="{EDF3208D-6939-45DC-893B-0D6C957BEA25}" dt="2022-01-29T10:39:05.791" v="1220" actId="26606"/>
          <ac:spMkLst>
            <pc:docMk/>
            <pc:sldMk cId="461553247" sldId="355"/>
            <ac:spMk id="137" creationId="{16F9E488-0718-4E1E-9D12-26779F606252}"/>
          </ac:spMkLst>
        </pc:spChg>
        <pc:spChg chg="add">
          <ac:chgData name="Richard Ball" userId="c2c6c2dd-6ddc-437e-8cdd-d7a74390accc" providerId="ADAL" clId="{EDF3208D-6939-45DC-893B-0D6C957BEA25}" dt="2022-01-29T10:39:05.791" v="1220" actId="26606"/>
          <ac:spMkLst>
            <pc:docMk/>
            <pc:sldMk cId="461553247" sldId="355"/>
            <ac:spMk id="139" creationId="{CE708407-D01D-4E57-8998-FF799DBC3788}"/>
          </ac:spMkLst>
        </pc:spChg>
        <pc:grpChg chg="add">
          <ac:chgData name="Richard Ball" userId="c2c6c2dd-6ddc-437e-8cdd-d7a74390accc" providerId="ADAL" clId="{EDF3208D-6939-45DC-893B-0D6C957BEA25}" dt="2022-01-29T10:39:05.791" v="1220" actId="26606"/>
          <ac:grpSpMkLst>
            <pc:docMk/>
            <pc:sldMk cId="461553247" sldId="355"/>
            <ac:grpSpMk id="141" creationId="{7F963B07-5C9E-478C-A53E-B6F5B4A78933}"/>
          </ac:grpSpMkLst>
        </pc:grpChg>
        <pc:picChg chg="add del mod">
          <ac:chgData name="Richard Ball" userId="c2c6c2dd-6ddc-437e-8cdd-d7a74390accc" providerId="ADAL" clId="{EDF3208D-6939-45DC-893B-0D6C957BEA25}" dt="2022-01-29T10:37:55.449" v="1175" actId="478"/>
          <ac:picMkLst>
            <pc:docMk/>
            <pc:sldMk cId="461553247" sldId="355"/>
            <ac:picMk id="5122" creationId="{62903526-F8EF-4522-8D8A-8E801EBEB49D}"/>
          </ac:picMkLst>
        </pc:picChg>
        <pc:picChg chg="add mod">
          <ac:chgData name="Richard Ball" userId="c2c6c2dd-6ddc-437e-8cdd-d7a74390accc" providerId="ADAL" clId="{EDF3208D-6939-45DC-893B-0D6C957BEA25}" dt="2022-01-29T10:39:05.791" v="1220" actId="26606"/>
          <ac:picMkLst>
            <pc:docMk/>
            <pc:sldMk cId="461553247" sldId="355"/>
            <ac:picMk id="5124" creationId="{2A65F7A0-65D3-43B2-86FF-83B7D3DA1069}"/>
          </ac:picMkLst>
        </pc:picChg>
      </pc:sldChg>
      <pc:sldChg chg="addSp delSp modSp new mod ord">
        <pc:chgData name="Richard Ball" userId="c2c6c2dd-6ddc-437e-8cdd-d7a74390accc" providerId="ADAL" clId="{EDF3208D-6939-45DC-893B-0D6C957BEA25}" dt="2022-02-08T07:31:25.830" v="5738"/>
        <pc:sldMkLst>
          <pc:docMk/>
          <pc:sldMk cId="2871281381" sldId="356"/>
        </pc:sldMkLst>
        <pc:spChg chg="mod">
          <ac:chgData name="Richard Ball" userId="c2c6c2dd-6ddc-437e-8cdd-d7a74390accc" providerId="ADAL" clId="{EDF3208D-6939-45DC-893B-0D6C957BEA25}" dt="2022-01-29T10:38:29.963" v="1211" actId="20577"/>
          <ac:spMkLst>
            <pc:docMk/>
            <pc:sldMk cId="2871281381" sldId="356"/>
            <ac:spMk id="2" creationId="{37A90940-D0B3-4040-B31D-E0401C51DFA9}"/>
          </ac:spMkLst>
        </pc:spChg>
        <pc:spChg chg="del mod">
          <ac:chgData name="Richard Ball" userId="c2c6c2dd-6ddc-437e-8cdd-d7a74390accc" providerId="ADAL" clId="{EDF3208D-6939-45DC-893B-0D6C957BEA25}" dt="2022-01-29T10:38:32.020" v="1213" actId="478"/>
          <ac:spMkLst>
            <pc:docMk/>
            <pc:sldMk cId="2871281381" sldId="356"/>
            <ac:spMk id="3" creationId="{48EFEC39-250D-4668-A9C2-053D6E3003DD}"/>
          </ac:spMkLst>
        </pc:spChg>
        <pc:picChg chg="add mod">
          <ac:chgData name="Richard Ball" userId="c2c6c2dd-6ddc-437e-8cdd-d7a74390accc" providerId="ADAL" clId="{EDF3208D-6939-45DC-893B-0D6C957BEA25}" dt="2022-01-29T10:38:40.180" v="1217" actId="1076"/>
          <ac:picMkLst>
            <pc:docMk/>
            <pc:sldMk cId="2871281381" sldId="356"/>
            <ac:picMk id="6146" creationId="{6D82F7A9-3CA8-4803-8F75-4E5B4DDD13C2}"/>
          </ac:picMkLst>
        </pc:picChg>
      </pc:sldChg>
      <pc:sldChg chg="addSp delSp modSp add mod ord modAnim">
        <pc:chgData name="Richard Ball" userId="c2c6c2dd-6ddc-437e-8cdd-d7a74390accc" providerId="ADAL" clId="{EDF3208D-6939-45DC-893B-0D6C957BEA25}" dt="2022-01-29T12:34:23.259" v="4061"/>
        <pc:sldMkLst>
          <pc:docMk/>
          <pc:sldMk cId="126915437" sldId="357"/>
        </pc:sldMkLst>
        <pc:spChg chg="mod">
          <ac:chgData name="Richard Ball" userId="c2c6c2dd-6ddc-437e-8cdd-d7a74390accc" providerId="ADAL" clId="{EDF3208D-6939-45DC-893B-0D6C957BEA25}" dt="2022-01-29T12:34:05.674" v="4057" actId="113"/>
          <ac:spMkLst>
            <pc:docMk/>
            <pc:sldMk cId="126915437" sldId="357"/>
            <ac:spMk id="2" creationId="{8EC78947-EE60-484D-9362-1D174BD5535C}"/>
          </ac:spMkLst>
        </pc:spChg>
        <pc:spChg chg="del mod">
          <ac:chgData name="Richard Ball" userId="c2c6c2dd-6ddc-437e-8cdd-d7a74390accc" providerId="ADAL" clId="{EDF3208D-6939-45DC-893B-0D6C957BEA25}" dt="2022-01-29T11:35:06.393" v="3018" actId="478"/>
          <ac:spMkLst>
            <pc:docMk/>
            <pc:sldMk cId="126915437" sldId="357"/>
            <ac:spMk id="3" creationId="{47C15F82-8E58-482F-BCFD-DCFCAACF878E}"/>
          </ac:spMkLst>
        </pc:spChg>
        <pc:spChg chg="add del mod">
          <ac:chgData name="Richard Ball" userId="c2c6c2dd-6ddc-437e-8cdd-d7a74390accc" providerId="ADAL" clId="{EDF3208D-6939-45DC-893B-0D6C957BEA25}" dt="2022-01-29T11:35:24.177" v="3020" actId="478"/>
          <ac:spMkLst>
            <pc:docMk/>
            <pc:sldMk cId="126915437" sldId="357"/>
            <ac:spMk id="5" creationId="{CA45F5B7-DC39-4109-AEC3-10FDC537B601}"/>
          </ac:spMkLst>
        </pc:spChg>
        <pc:spChg chg="add mod">
          <ac:chgData name="Richard Ball" userId="c2c6c2dd-6ddc-437e-8cdd-d7a74390accc" providerId="ADAL" clId="{EDF3208D-6939-45DC-893B-0D6C957BEA25}" dt="2022-01-29T12:33:29.626" v="4042" actId="14100"/>
          <ac:spMkLst>
            <pc:docMk/>
            <pc:sldMk cId="126915437" sldId="357"/>
            <ac:spMk id="6" creationId="{C18FBF2B-A359-4EDC-88BB-51351826D790}"/>
          </ac:spMkLst>
        </pc:spChg>
        <pc:spChg chg="add mod">
          <ac:chgData name="Richard Ball" userId="c2c6c2dd-6ddc-437e-8cdd-d7a74390accc" providerId="ADAL" clId="{EDF3208D-6939-45DC-893B-0D6C957BEA25}" dt="2022-01-29T12:33:48.429" v="4051" actId="14100"/>
          <ac:spMkLst>
            <pc:docMk/>
            <pc:sldMk cId="126915437" sldId="357"/>
            <ac:spMk id="7" creationId="{99A53E3D-D451-4CE4-9EAD-7B7236DD1489}"/>
          </ac:spMkLst>
        </pc:spChg>
        <pc:spChg chg="add mod">
          <ac:chgData name="Richard Ball" userId="c2c6c2dd-6ddc-437e-8cdd-d7a74390accc" providerId="ADAL" clId="{EDF3208D-6939-45DC-893B-0D6C957BEA25}" dt="2022-01-29T12:33:42.654" v="4049" actId="14100"/>
          <ac:spMkLst>
            <pc:docMk/>
            <pc:sldMk cId="126915437" sldId="357"/>
            <ac:spMk id="8" creationId="{55EEED2A-2845-43AD-A620-45FFAF1C66B3}"/>
          </ac:spMkLst>
        </pc:spChg>
        <pc:spChg chg="add mod">
          <ac:chgData name="Richard Ball" userId="c2c6c2dd-6ddc-437e-8cdd-d7a74390accc" providerId="ADAL" clId="{EDF3208D-6939-45DC-893B-0D6C957BEA25}" dt="2022-01-29T12:33:37.431" v="4047" actId="1076"/>
          <ac:spMkLst>
            <pc:docMk/>
            <pc:sldMk cId="126915437" sldId="357"/>
            <ac:spMk id="9" creationId="{3422B508-88BE-443D-8744-D662321EBEA2}"/>
          </ac:spMkLst>
        </pc:spChg>
      </pc:sldChg>
      <pc:sldChg chg="addSp delSp modSp new mod modAnim">
        <pc:chgData name="Richard Ball" userId="c2c6c2dd-6ddc-437e-8cdd-d7a74390accc" providerId="ADAL" clId="{EDF3208D-6939-45DC-893B-0D6C957BEA25}" dt="2022-02-09T13:50:51.006" v="6656"/>
        <pc:sldMkLst>
          <pc:docMk/>
          <pc:sldMk cId="2703675758" sldId="358"/>
        </pc:sldMkLst>
        <pc:spChg chg="add mod">
          <ac:chgData name="Richard Ball" userId="c2c6c2dd-6ddc-437e-8cdd-d7a74390accc" providerId="ADAL" clId="{EDF3208D-6939-45DC-893B-0D6C957BEA25}" dt="2022-02-08T07:45:20.318" v="5840" actId="14100"/>
          <ac:spMkLst>
            <pc:docMk/>
            <pc:sldMk cId="2703675758" sldId="358"/>
            <ac:spMk id="2" creationId="{AA39D3F4-D1EE-4C03-AF7A-F8C681FC739E}"/>
          </ac:spMkLst>
        </pc:spChg>
        <pc:spChg chg="del">
          <ac:chgData name="Richard Ball" userId="c2c6c2dd-6ddc-437e-8cdd-d7a74390accc" providerId="ADAL" clId="{EDF3208D-6939-45DC-893B-0D6C957BEA25}" dt="2022-01-29T10:42:51.620" v="1290" actId="478"/>
          <ac:spMkLst>
            <pc:docMk/>
            <pc:sldMk cId="2703675758" sldId="358"/>
            <ac:spMk id="2" creationId="{E1A102EB-9DA6-422A-9A95-1339960A1B41}"/>
          </ac:spMkLst>
        </pc:spChg>
        <pc:spChg chg="add mod">
          <ac:chgData name="Richard Ball" userId="c2c6c2dd-6ddc-437e-8cdd-d7a74390accc" providerId="ADAL" clId="{EDF3208D-6939-45DC-893B-0D6C957BEA25}" dt="2022-02-08T12:32:12.732" v="6288" actId="13926"/>
          <ac:spMkLst>
            <pc:docMk/>
            <pc:sldMk cId="2703675758" sldId="358"/>
            <ac:spMk id="3" creationId="{176EC895-7B99-4419-9B9D-BA1C58A43E44}"/>
          </ac:spMkLst>
        </pc:spChg>
        <pc:spChg chg="del">
          <ac:chgData name="Richard Ball" userId="c2c6c2dd-6ddc-437e-8cdd-d7a74390accc" providerId="ADAL" clId="{EDF3208D-6939-45DC-893B-0D6C957BEA25}" dt="2022-01-29T10:42:51.620" v="1290" actId="478"/>
          <ac:spMkLst>
            <pc:docMk/>
            <pc:sldMk cId="2703675758" sldId="358"/>
            <ac:spMk id="3" creationId="{5B0A8552-2C47-48EF-8934-CB6D5144F20C}"/>
          </ac:spMkLst>
        </pc:spChg>
        <pc:spChg chg="add del mod">
          <ac:chgData name="Richard Ball" userId="c2c6c2dd-6ddc-437e-8cdd-d7a74390accc" providerId="ADAL" clId="{EDF3208D-6939-45DC-893B-0D6C957BEA25}" dt="2022-01-29T10:46:20.181" v="1343" actId="478"/>
          <ac:spMkLst>
            <pc:docMk/>
            <pc:sldMk cId="2703675758" sldId="358"/>
            <ac:spMk id="6" creationId="{F189A544-870D-49E0-88C2-FB14D8B0FC67}"/>
          </ac:spMkLst>
        </pc:spChg>
        <pc:spChg chg="add del mod">
          <ac:chgData name="Richard Ball" userId="c2c6c2dd-6ddc-437e-8cdd-d7a74390accc" providerId="ADAL" clId="{EDF3208D-6939-45DC-893B-0D6C957BEA25}" dt="2022-01-29T10:46:20.181" v="1343" actId="478"/>
          <ac:spMkLst>
            <pc:docMk/>
            <pc:sldMk cId="2703675758" sldId="358"/>
            <ac:spMk id="8" creationId="{78578862-38BB-4B5F-8E66-3C32F00A301B}"/>
          </ac:spMkLst>
        </pc:spChg>
        <pc:spChg chg="add del mod">
          <ac:chgData name="Richard Ball" userId="c2c6c2dd-6ddc-437e-8cdd-d7a74390accc" providerId="ADAL" clId="{EDF3208D-6939-45DC-893B-0D6C957BEA25}" dt="2022-01-29T10:46:20.181" v="1343" actId="478"/>
          <ac:spMkLst>
            <pc:docMk/>
            <pc:sldMk cId="2703675758" sldId="358"/>
            <ac:spMk id="9" creationId="{27D23F49-F3DF-42A3-9B61-BC231CB94123}"/>
          </ac:spMkLst>
        </pc:spChg>
        <pc:spChg chg="add mod ord">
          <ac:chgData name="Richard Ball" userId="c2c6c2dd-6ddc-437e-8cdd-d7a74390accc" providerId="ADAL" clId="{EDF3208D-6939-45DC-893B-0D6C957BEA25}" dt="2022-02-07T13:32:25.585" v="5040" actId="166"/>
          <ac:spMkLst>
            <pc:docMk/>
            <pc:sldMk cId="2703675758" sldId="358"/>
            <ac:spMk id="11" creationId="{6EB83FE9-47ED-4FE7-9D3C-B3F2178B565B}"/>
          </ac:spMkLst>
        </pc:spChg>
        <pc:spChg chg="add mod">
          <ac:chgData name="Richard Ball" userId="c2c6c2dd-6ddc-437e-8cdd-d7a74390accc" providerId="ADAL" clId="{EDF3208D-6939-45DC-893B-0D6C957BEA25}" dt="2022-01-29T10:55:48.616" v="1490" actId="1076"/>
          <ac:spMkLst>
            <pc:docMk/>
            <pc:sldMk cId="2703675758" sldId="358"/>
            <ac:spMk id="12" creationId="{FB9357D8-5F12-4555-9672-529F9BC3C8DC}"/>
          </ac:spMkLst>
        </pc:spChg>
        <pc:spChg chg="add mod ord">
          <ac:chgData name="Richard Ball" userId="c2c6c2dd-6ddc-437e-8cdd-d7a74390accc" providerId="ADAL" clId="{EDF3208D-6939-45DC-893B-0D6C957BEA25}" dt="2022-02-07T13:32:25.585" v="5040" actId="166"/>
          <ac:spMkLst>
            <pc:docMk/>
            <pc:sldMk cId="2703675758" sldId="358"/>
            <ac:spMk id="13" creationId="{EB3AFB43-7852-4D5D-9B8A-814E4B1E41CD}"/>
          </ac:spMkLst>
        </pc:spChg>
        <pc:spChg chg="add mod ord">
          <ac:chgData name="Richard Ball" userId="c2c6c2dd-6ddc-437e-8cdd-d7a74390accc" providerId="ADAL" clId="{EDF3208D-6939-45DC-893B-0D6C957BEA25}" dt="2022-02-07T13:32:25.585" v="5040" actId="166"/>
          <ac:spMkLst>
            <pc:docMk/>
            <pc:sldMk cId="2703675758" sldId="358"/>
            <ac:spMk id="14" creationId="{CD3A832C-83A7-48BA-A29C-55E12E61EFD2}"/>
          </ac:spMkLst>
        </pc:spChg>
        <pc:spChg chg="add mod ord">
          <ac:chgData name="Richard Ball" userId="c2c6c2dd-6ddc-437e-8cdd-d7a74390accc" providerId="ADAL" clId="{EDF3208D-6939-45DC-893B-0D6C957BEA25}" dt="2022-02-07T13:32:25.585" v="5040" actId="166"/>
          <ac:spMkLst>
            <pc:docMk/>
            <pc:sldMk cId="2703675758" sldId="358"/>
            <ac:spMk id="15" creationId="{3F483392-6C66-4FB4-8877-945E0A5C3C59}"/>
          </ac:spMkLst>
        </pc:spChg>
        <pc:spChg chg="add mod ord">
          <ac:chgData name="Richard Ball" userId="c2c6c2dd-6ddc-437e-8cdd-d7a74390accc" providerId="ADAL" clId="{EDF3208D-6939-45DC-893B-0D6C957BEA25}" dt="2022-02-07T13:32:25.585" v="5040" actId="166"/>
          <ac:spMkLst>
            <pc:docMk/>
            <pc:sldMk cId="2703675758" sldId="358"/>
            <ac:spMk id="16" creationId="{56202320-365C-4931-ABA4-23603FF23E0B}"/>
          </ac:spMkLst>
        </pc:spChg>
        <pc:spChg chg="add mod ord">
          <ac:chgData name="Richard Ball" userId="c2c6c2dd-6ddc-437e-8cdd-d7a74390accc" providerId="ADAL" clId="{EDF3208D-6939-45DC-893B-0D6C957BEA25}" dt="2022-02-07T13:32:25.585" v="5040" actId="166"/>
          <ac:spMkLst>
            <pc:docMk/>
            <pc:sldMk cId="2703675758" sldId="358"/>
            <ac:spMk id="17" creationId="{E656B091-C085-46A9-BB03-2340879514F1}"/>
          </ac:spMkLst>
        </pc:spChg>
        <pc:spChg chg="add mod ord">
          <ac:chgData name="Richard Ball" userId="c2c6c2dd-6ddc-437e-8cdd-d7a74390accc" providerId="ADAL" clId="{EDF3208D-6939-45DC-893B-0D6C957BEA25}" dt="2022-02-07T13:32:25.585" v="5040" actId="166"/>
          <ac:spMkLst>
            <pc:docMk/>
            <pc:sldMk cId="2703675758" sldId="358"/>
            <ac:spMk id="18" creationId="{74EB0087-AF38-4A99-B53E-8269AE8D8BCF}"/>
          </ac:spMkLst>
        </pc:spChg>
        <pc:spChg chg="add del mod">
          <ac:chgData name="Richard Ball" userId="c2c6c2dd-6ddc-437e-8cdd-d7a74390accc" providerId="ADAL" clId="{EDF3208D-6939-45DC-893B-0D6C957BEA25}" dt="2022-01-29T10:48:59.666" v="1382" actId="478"/>
          <ac:spMkLst>
            <pc:docMk/>
            <pc:sldMk cId="2703675758" sldId="358"/>
            <ac:spMk id="19" creationId="{48C7B0E8-ADDC-4440-A45A-EF3AFA55F9F4}"/>
          </ac:spMkLst>
        </pc:spChg>
        <pc:spChg chg="add del mod">
          <ac:chgData name="Richard Ball" userId="c2c6c2dd-6ddc-437e-8cdd-d7a74390accc" providerId="ADAL" clId="{EDF3208D-6939-45DC-893B-0D6C957BEA25}" dt="2022-01-29T10:48:59.666" v="1382" actId="478"/>
          <ac:spMkLst>
            <pc:docMk/>
            <pc:sldMk cId="2703675758" sldId="358"/>
            <ac:spMk id="20" creationId="{E5222D40-B566-470B-9D9E-8F06EBEF79BD}"/>
          </ac:spMkLst>
        </pc:spChg>
        <pc:spChg chg="add del mod">
          <ac:chgData name="Richard Ball" userId="c2c6c2dd-6ddc-437e-8cdd-d7a74390accc" providerId="ADAL" clId="{EDF3208D-6939-45DC-893B-0D6C957BEA25}" dt="2022-01-29T10:48:59.666" v="1382" actId="478"/>
          <ac:spMkLst>
            <pc:docMk/>
            <pc:sldMk cId="2703675758" sldId="358"/>
            <ac:spMk id="21" creationId="{D7AD1955-5A55-454A-909F-1EFD49E72E7E}"/>
          </ac:spMkLst>
        </pc:spChg>
        <pc:spChg chg="add del mod">
          <ac:chgData name="Richard Ball" userId="c2c6c2dd-6ddc-437e-8cdd-d7a74390accc" providerId="ADAL" clId="{EDF3208D-6939-45DC-893B-0D6C957BEA25}" dt="2022-01-29T10:48:59.666" v="1382" actId="478"/>
          <ac:spMkLst>
            <pc:docMk/>
            <pc:sldMk cId="2703675758" sldId="358"/>
            <ac:spMk id="22" creationId="{993B0F37-57D9-457A-8186-41876FE8DB4E}"/>
          </ac:spMkLst>
        </pc:spChg>
        <pc:spChg chg="add del mod">
          <ac:chgData name="Richard Ball" userId="c2c6c2dd-6ddc-437e-8cdd-d7a74390accc" providerId="ADAL" clId="{EDF3208D-6939-45DC-893B-0D6C957BEA25}" dt="2022-01-29T10:48:59.666" v="1382" actId="478"/>
          <ac:spMkLst>
            <pc:docMk/>
            <pc:sldMk cId="2703675758" sldId="358"/>
            <ac:spMk id="23" creationId="{7E845F60-3643-468D-9734-A344B95EBEEC}"/>
          </ac:spMkLst>
        </pc:spChg>
        <pc:spChg chg="add del mod">
          <ac:chgData name="Richard Ball" userId="c2c6c2dd-6ddc-437e-8cdd-d7a74390accc" providerId="ADAL" clId="{EDF3208D-6939-45DC-893B-0D6C957BEA25}" dt="2022-01-29T10:48:59.666" v="1382" actId="478"/>
          <ac:spMkLst>
            <pc:docMk/>
            <pc:sldMk cId="2703675758" sldId="358"/>
            <ac:spMk id="24" creationId="{37B6C93A-2801-4D0D-8B69-C66881A1522A}"/>
          </ac:spMkLst>
        </pc:spChg>
        <pc:picChg chg="add del mod modCrop">
          <ac:chgData name="Richard Ball" userId="c2c6c2dd-6ddc-437e-8cdd-d7a74390accc" providerId="ADAL" clId="{EDF3208D-6939-45DC-893B-0D6C957BEA25}" dt="2022-01-29T10:46:20.181" v="1343" actId="478"/>
          <ac:picMkLst>
            <pc:docMk/>
            <pc:sldMk cId="2703675758" sldId="358"/>
            <ac:picMk id="5" creationId="{C25BE741-2E30-4EBF-B19D-2A6BFADCE199}"/>
          </ac:picMkLst>
        </pc:picChg>
        <pc:picChg chg="add mod ord modCrop">
          <ac:chgData name="Richard Ball" userId="c2c6c2dd-6ddc-437e-8cdd-d7a74390accc" providerId="ADAL" clId="{EDF3208D-6939-45DC-893B-0D6C957BEA25}" dt="2022-02-07T13:31:19.499" v="5019" actId="1076"/>
          <ac:picMkLst>
            <pc:docMk/>
            <pc:sldMk cId="2703675758" sldId="358"/>
            <ac:picMk id="10" creationId="{FDAC69EA-3713-4846-8B69-09C4533410A1}"/>
          </ac:picMkLst>
        </pc:picChg>
        <pc:picChg chg="add mod">
          <ac:chgData name="Richard Ball" userId="c2c6c2dd-6ddc-437e-8cdd-d7a74390accc" providerId="ADAL" clId="{EDF3208D-6939-45DC-893B-0D6C957BEA25}" dt="2022-02-07T13:31:36.376" v="5026" actId="1076"/>
          <ac:picMkLst>
            <pc:docMk/>
            <pc:sldMk cId="2703675758" sldId="358"/>
            <ac:picMk id="19" creationId="{94515947-804C-4E23-8BF7-864AF99CD18A}"/>
          </ac:picMkLst>
        </pc:picChg>
        <pc:picChg chg="add mod">
          <ac:chgData name="Richard Ball" userId="c2c6c2dd-6ddc-437e-8cdd-d7a74390accc" providerId="ADAL" clId="{EDF3208D-6939-45DC-893B-0D6C957BEA25}" dt="2022-02-07T13:32:20.137" v="5039" actId="1076"/>
          <ac:picMkLst>
            <pc:docMk/>
            <pc:sldMk cId="2703675758" sldId="358"/>
            <ac:picMk id="20" creationId="{B7027517-98CF-485C-B846-49513EBC9765}"/>
          </ac:picMkLst>
        </pc:picChg>
        <pc:picChg chg="add mod">
          <ac:chgData name="Richard Ball" userId="c2c6c2dd-6ddc-437e-8cdd-d7a74390accc" providerId="ADAL" clId="{EDF3208D-6939-45DC-893B-0D6C957BEA25}" dt="2022-02-07T13:31:44.490" v="5031" actId="1076"/>
          <ac:picMkLst>
            <pc:docMk/>
            <pc:sldMk cId="2703675758" sldId="358"/>
            <ac:picMk id="21" creationId="{F23D9CED-BD24-44AD-8FFA-30D7C611B6D4}"/>
          </ac:picMkLst>
        </pc:picChg>
        <pc:picChg chg="add mod">
          <ac:chgData name="Richard Ball" userId="c2c6c2dd-6ddc-437e-8cdd-d7a74390accc" providerId="ADAL" clId="{EDF3208D-6939-45DC-893B-0D6C957BEA25}" dt="2022-02-07T13:31:42.372" v="5030" actId="1076"/>
          <ac:picMkLst>
            <pc:docMk/>
            <pc:sldMk cId="2703675758" sldId="358"/>
            <ac:picMk id="22" creationId="{87A7E4D7-F2A8-45E3-A558-B4486D397FDB}"/>
          </ac:picMkLst>
        </pc:picChg>
        <pc:picChg chg="add mod">
          <ac:chgData name="Richard Ball" userId="c2c6c2dd-6ddc-437e-8cdd-d7a74390accc" providerId="ADAL" clId="{EDF3208D-6939-45DC-893B-0D6C957BEA25}" dt="2022-02-07T13:31:51.633" v="5035" actId="1076"/>
          <ac:picMkLst>
            <pc:docMk/>
            <pc:sldMk cId="2703675758" sldId="358"/>
            <ac:picMk id="23" creationId="{5702EBB3-51D9-478C-AB34-F21708A57615}"/>
          </ac:picMkLst>
        </pc:picChg>
        <pc:picChg chg="add mod">
          <ac:chgData name="Richard Ball" userId="c2c6c2dd-6ddc-437e-8cdd-d7a74390accc" providerId="ADAL" clId="{EDF3208D-6939-45DC-893B-0D6C957BEA25}" dt="2022-02-07T13:31:48.410" v="5034" actId="1076"/>
          <ac:picMkLst>
            <pc:docMk/>
            <pc:sldMk cId="2703675758" sldId="358"/>
            <ac:picMk id="24" creationId="{BD3FD41A-DBF1-4220-811B-CD7C35AF7B27}"/>
          </ac:picMkLst>
        </pc:picChg>
        <pc:picChg chg="add del mod">
          <ac:chgData name="Richard Ball" userId="c2c6c2dd-6ddc-437e-8cdd-d7a74390accc" providerId="ADAL" clId="{EDF3208D-6939-45DC-893B-0D6C957BEA25}" dt="2022-02-07T13:31:01.884" v="5014" actId="478"/>
          <ac:picMkLst>
            <pc:docMk/>
            <pc:sldMk cId="2703675758" sldId="358"/>
            <ac:picMk id="1026" creationId="{F5D73DCA-B904-4CA4-9128-FACDD5F4F83E}"/>
          </ac:picMkLst>
        </pc:picChg>
        <pc:picChg chg="add del mod">
          <ac:chgData name="Richard Ball" userId="c2c6c2dd-6ddc-437e-8cdd-d7a74390accc" providerId="ADAL" clId="{EDF3208D-6939-45DC-893B-0D6C957BEA25}" dt="2022-02-07T13:31:20.009" v="5020"/>
          <ac:picMkLst>
            <pc:docMk/>
            <pc:sldMk cId="2703675758" sldId="358"/>
            <ac:picMk id="1028" creationId="{D588D3DB-803E-491D-9E93-2281E97D89AB}"/>
          </ac:picMkLst>
        </pc:picChg>
        <pc:picChg chg="add mod">
          <ac:chgData name="Richard Ball" userId="c2c6c2dd-6ddc-437e-8cdd-d7a74390accc" providerId="ADAL" clId="{EDF3208D-6939-45DC-893B-0D6C957BEA25}" dt="2022-02-07T13:31:38.429" v="5027" actId="1076"/>
          <ac:picMkLst>
            <pc:docMk/>
            <pc:sldMk cId="2703675758" sldId="358"/>
            <ac:picMk id="1030" creationId="{76953319-6D78-4F20-B534-EB792F36FD94}"/>
          </ac:picMkLst>
        </pc:picChg>
        <pc:picChg chg="add del">
          <ac:chgData name="Richard Ball" userId="c2c6c2dd-6ddc-437e-8cdd-d7a74390accc" providerId="ADAL" clId="{EDF3208D-6939-45DC-893B-0D6C957BEA25}" dt="2022-01-29T10:45:23.759" v="1292" actId="478"/>
          <ac:picMkLst>
            <pc:docMk/>
            <pc:sldMk cId="2703675758" sldId="358"/>
            <ac:picMk id="7170" creationId="{81DF63DE-B890-4955-9343-6FF14EC15838}"/>
          </ac:picMkLst>
        </pc:picChg>
        <pc:inkChg chg="add">
          <ac:chgData name="Richard Ball" userId="c2c6c2dd-6ddc-437e-8cdd-d7a74390accc" providerId="ADAL" clId="{EDF3208D-6939-45DC-893B-0D6C957BEA25}" dt="2022-02-09T13:50:51.006" v="6656"/>
          <ac:inkMkLst>
            <pc:docMk/>
            <pc:sldMk cId="2703675758" sldId="358"/>
            <ac:inkMk id="4" creationId="{83BCC70C-25EF-454E-9515-06D714A5AF9B}"/>
          </ac:inkMkLst>
        </pc:inkChg>
      </pc:sldChg>
      <pc:sldChg chg="addSp delSp modSp add mod ord delAnim modAnim">
        <pc:chgData name="Richard Ball" userId="c2c6c2dd-6ddc-437e-8cdd-d7a74390accc" providerId="ADAL" clId="{EDF3208D-6939-45DC-893B-0D6C957BEA25}" dt="2022-02-09T13:50:51.006" v="6656"/>
        <pc:sldMkLst>
          <pc:docMk/>
          <pc:sldMk cId="3912466003" sldId="359"/>
        </pc:sldMkLst>
        <pc:spChg chg="add mod">
          <ac:chgData name="Richard Ball" userId="c2c6c2dd-6ddc-437e-8cdd-d7a74390accc" providerId="ADAL" clId="{EDF3208D-6939-45DC-893B-0D6C957BEA25}" dt="2022-02-08T07:59:14.243" v="5862" actId="1076"/>
          <ac:spMkLst>
            <pc:docMk/>
            <pc:sldMk cId="3912466003" sldId="359"/>
            <ac:spMk id="2" creationId="{B23DB68B-9606-4181-ACBE-790B6CCEB4A7}"/>
          </ac:spMkLst>
        </pc:spChg>
        <pc:spChg chg="add mod">
          <ac:chgData name="Richard Ball" userId="c2c6c2dd-6ddc-437e-8cdd-d7a74390accc" providerId="ADAL" clId="{EDF3208D-6939-45DC-893B-0D6C957BEA25}" dt="2022-02-08T07:59:01.393" v="5849" actId="1076"/>
          <ac:spMkLst>
            <pc:docMk/>
            <pc:sldMk cId="3912466003" sldId="359"/>
            <ac:spMk id="4" creationId="{3C2E7D9A-2E2E-4B1B-9CFE-E7FCB361E63E}"/>
          </ac:spMkLst>
        </pc:spChg>
        <pc:spChg chg="add mod">
          <ac:chgData name="Richard Ball" userId="c2c6c2dd-6ddc-437e-8cdd-d7a74390accc" providerId="ADAL" clId="{EDF3208D-6939-45DC-893B-0D6C957BEA25}" dt="2022-01-29T11:07:00.159" v="2336" actId="113"/>
          <ac:spMkLst>
            <pc:docMk/>
            <pc:sldMk cId="3912466003" sldId="359"/>
            <ac:spMk id="5" creationId="{5BEA168F-7D5D-4090-88F8-7FB674FE5D3E}"/>
          </ac:spMkLst>
        </pc:spChg>
        <pc:spChg chg="del">
          <ac:chgData name="Richard Ball" userId="c2c6c2dd-6ddc-437e-8cdd-d7a74390accc" providerId="ADAL" clId="{EDF3208D-6939-45DC-893B-0D6C957BEA25}" dt="2022-01-29T10:56:21.554" v="1492" actId="478"/>
          <ac:spMkLst>
            <pc:docMk/>
            <pc:sldMk cId="3912466003" sldId="359"/>
            <ac:spMk id="11" creationId="{6EB83FE9-47ED-4FE7-9D3C-B3F2178B565B}"/>
          </ac:spMkLst>
        </pc:spChg>
        <pc:spChg chg="del">
          <ac:chgData name="Richard Ball" userId="c2c6c2dd-6ddc-437e-8cdd-d7a74390accc" providerId="ADAL" clId="{EDF3208D-6939-45DC-893B-0D6C957BEA25}" dt="2022-01-29T10:56:21.554" v="1492" actId="478"/>
          <ac:spMkLst>
            <pc:docMk/>
            <pc:sldMk cId="3912466003" sldId="359"/>
            <ac:spMk id="12" creationId="{FB9357D8-5F12-4555-9672-529F9BC3C8DC}"/>
          </ac:spMkLst>
        </pc:spChg>
        <pc:spChg chg="del">
          <ac:chgData name="Richard Ball" userId="c2c6c2dd-6ddc-437e-8cdd-d7a74390accc" providerId="ADAL" clId="{EDF3208D-6939-45DC-893B-0D6C957BEA25}" dt="2022-01-29T10:56:21.554" v="1492" actId="478"/>
          <ac:spMkLst>
            <pc:docMk/>
            <pc:sldMk cId="3912466003" sldId="359"/>
            <ac:spMk id="13" creationId="{EB3AFB43-7852-4D5D-9B8A-814E4B1E41CD}"/>
          </ac:spMkLst>
        </pc:spChg>
        <pc:spChg chg="del">
          <ac:chgData name="Richard Ball" userId="c2c6c2dd-6ddc-437e-8cdd-d7a74390accc" providerId="ADAL" clId="{EDF3208D-6939-45DC-893B-0D6C957BEA25}" dt="2022-01-29T10:56:21.554" v="1492" actId="478"/>
          <ac:spMkLst>
            <pc:docMk/>
            <pc:sldMk cId="3912466003" sldId="359"/>
            <ac:spMk id="14" creationId="{CD3A832C-83A7-48BA-A29C-55E12E61EFD2}"/>
          </ac:spMkLst>
        </pc:spChg>
        <pc:spChg chg="del">
          <ac:chgData name="Richard Ball" userId="c2c6c2dd-6ddc-437e-8cdd-d7a74390accc" providerId="ADAL" clId="{EDF3208D-6939-45DC-893B-0D6C957BEA25}" dt="2022-01-29T10:56:21.554" v="1492" actId="478"/>
          <ac:spMkLst>
            <pc:docMk/>
            <pc:sldMk cId="3912466003" sldId="359"/>
            <ac:spMk id="15" creationId="{3F483392-6C66-4FB4-8877-945E0A5C3C59}"/>
          </ac:spMkLst>
        </pc:spChg>
        <pc:spChg chg="del">
          <ac:chgData name="Richard Ball" userId="c2c6c2dd-6ddc-437e-8cdd-d7a74390accc" providerId="ADAL" clId="{EDF3208D-6939-45DC-893B-0D6C957BEA25}" dt="2022-01-29T10:56:21.554" v="1492" actId="478"/>
          <ac:spMkLst>
            <pc:docMk/>
            <pc:sldMk cId="3912466003" sldId="359"/>
            <ac:spMk id="16" creationId="{56202320-365C-4931-ABA4-23603FF23E0B}"/>
          </ac:spMkLst>
        </pc:spChg>
        <pc:spChg chg="del">
          <ac:chgData name="Richard Ball" userId="c2c6c2dd-6ddc-437e-8cdd-d7a74390accc" providerId="ADAL" clId="{EDF3208D-6939-45DC-893B-0D6C957BEA25}" dt="2022-01-29T10:56:21.554" v="1492" actId="478"/>
          <ac:spMkLst>
            <pc:docMk/>
            <pc:sldMk cId="3912466003" sldId="359"/>
            <ac:spMk id="17" creationId="{E656B091-C085-46A9-BB03-2340879514F1}"/>
          </ac:spMkLst>
        </pc:spChg>
        <pc:spChg chg="del">
          <ac:chgData name="Richard Ball" userId="c2c6c2dd-6ddc-437e-8cdd-d7a74390accc" providerId="ADAL" clId="{EDF3208D-6939-45DC-893B-0D6C957BEA25}" dt="2022-01-29T10:56:21.554" v="1492" actId="478"/>
          <ac:spMkLst>
            <pc:docMk/>
            <pc:sldMk cId="3912466003" sldId="359"/>
            <ac:spMk id="18" creationId="{74EB0087-AF38-4A99-B53E-8269AE8D8BCF}"/>
          </ac:spMkLst>
        </pc:spChg>
        <pc:spChg chg="add del mod">
          <ac:chgData name="Richard Ball" userId="c2c6c2dd-6ddc-437e-8cdd-d7a74390accc" providerId="ADAL" clId="{EDF3208D-6939-45DC-893B-0D6C957BEA25}" dt="2022-01-29T11:03:12.122" v="2274"/>
          <ac:spMkLst>
            <pc:docMk/>
            <pc:sldMk cId="3912466003" sldId="359"/>
            <ac:spMk id="19" creationId="{4D76AE2F-C6CB-448A-AAF1-55F3DC937AD8}"/>
          </ac:spMkLst>
        </pc:spChg>
        <pc:spChg chg="add mod">
          <ac:chgData name="Richard Ball" userId="c2c6c2dd-6ddc-437e-8cdd-d7a74390accc" providerId="ADAL" clId="{EDF3208D-6939-45DC-893B-0D6C957BEA25}" dt="2022-01-29T11:11:21.601" v="2384" actId="14100"/>
          <ac:spMkLst>
            <pc:docMk/>
            <pc:sldMk cId="3912466003" sldId="359"/>
            <ac:spMk id="20" creationId="{3F6C6537-32D5-4410-9F6C-7A09AB1A0E92}"/>
          </ac:spMkLst>
        </pc:spChg>
        <pc:picChg chg="add mod modCrop">
          <ac:chgData name="Richard Ball" userId="c2c6c2dd-6ddc-437e-8cdd-d7a74390accc" providerId="ADAL" clId="{EDF3208D-6939-45DC-893B-0D6C957BEA25}" dt="2022-01-29T11:05:13.517" v="2321" actId="14100"/>
          <ac:picMkLst>
            <pc:docMk/>
            <pc:sldMk cId="3912466003" sldId="359"/>
            <ac:picMk id="3" creationId="{3D983C6E-5528-4E61-9C4A-C9C877194C8A}"/>
          </ac:picMkLst>
        </pc:picChg>
        <pc:picChg chg="del">
          <ac:chgData name="Richard Ball" userId="c2c6c2dd-6ddc-437e-8cdd-d7a74390accc" providerId="ADAL" clId="{EDF3208D-6939-45DC-893B-0D6C957BEA25}" dt="2022-01-29T10:56:21.554" v="1492" actId="478"/>
          <ac:picMkLst>
            <pc:docMk/>
            <pc:sldMk cId="3912466003" sldId="359"/>
            <ac:picMk id="10" creationId="{FDAC69EA-3713-4846-8B69-09C4533410A1}"/>
          </ac:picMkLst>
        </pc:picChg>
        <pc:inkChg chg="add">
          <ac:chgData name="Richard Ball" userId="c2c6c2dd-6ddc-437e-8cdd-d7a74390accc" providerId="ADAL" clId="{EDF3208D-6939-45DC-893B-0D6C957BEA25}" dt="2022-02-09T13:50:51.006" v="6656"/>
          <ac:inkMkLst>
            <pc:docMk/>
            <pc:sldMk cId="3912466003" sldId="359"/>
            <ac:inkMk id="6" creationId="{48E2DDAC-ED18-43B4-B03A-37B958C0F3B3}"/>
          </ac:inkMkLst>
        </pc:inkChg>
      </pc:sldChg>
      <pc:sldChg chg="addSp delSp modSp new mod ord setBg">
        <pc:chgData name="Richard Ball" userId="c2c6c2dd-6ddc-437e-8cdd-d7a74390accc" providerId="ADAL" clId="{EDF3208D-6939-45DC-893B-0D6C957BEA25}" dt="2022-02-07T13:42:29.968" v="5344"/>
        <pc:sldMkLst>
          <pc:docMk/>
          <pc:sldMk cId="4223940610" sldId="360"/>
        </pc:sldMkLst>
        <pc:spChg chg="del mod">
          <ac:chgData name="Richard Ball" userId="c2c6c2dd-6ddc-437e-8cdd-d7a74390accc" providerId="ADAL" clId="{EDF3208D-6939-45DC-893B-0D6C957BEA25}" dt="2022-01-29T11:09:30.972" v="2371" actId="478"/>
          <ac:spMkLst>
            <pc:docMk/>
            <pc:sldMk cId="4223940610" sldId="360"/>
            <ac:spMk id="2" creationId="{5D15687D-D45A-4488-AB04-13F47D06769A}"/>
          </ac:spMkLst>
        </pc:spChg>
        <pc:spChg chg="del mod">
          <ac:chgData name="Richard Ball" userId="c2c6c2dd-6ddc-437e-8cdd-d7a74390accc" providerId="ADAL" clId="{EDF3208D-6939-45DC-893B-0D6C957BEA25}" dt="2022-01-29T11:09:00.366" v="2370" actId="478"/>
          <ac:spMkLst>
            <pc:docMk/>
            <pc:sldMk cId="4223940610" sldId="360"/>
            <ac:spMk id="3" creationId="{18C44025-D293-4AD7-958C-3E5A067DFFFD}"/>
          </ac:spMkLst>
        </pc:spChg>
        <pc:spChg chg="add del mod">
          <ac:chgData name="Richard Ball" userId="c2c6c2dd-6ddc-437e-8cdd-d7a74390accc" providerId="ADAL" clId="{EDF3208D-6939-45DC-893B-0D6C957BEA25}" dt="2022-01-29T11:09:33.016" v="2372" actId="478"/>
          <ac:spMkLst>
            <pc:docMk/>
            <pc:sldMk cId="4223940610" sldId="360"/>
            <ac:spMk id="5" creationId="{43646089-E648-4040-850E-1FA272726C02}"/>
          </ac:spMkLst>
        </pc:spChg>
        <pc:spChg chg="add del">
          <ac:chgData name="Richard Ball" userId="c2c6c2dd-6ddc-437e-8cdd-d7a74390accc" providerId="ADAL" clId="{EDF3208D-6939-45DC-893B-0D6C957BEA25}" dt="2022-01-29T11:10:56.649" v="2378" actId="26606"/>
          <ac:spMkLst>
            <pc:docMk/>
            <pc:sldMk cId="4223940610" sldId="360"/>
            <ac:spMk id="71" creationId="{42A4FC2C-047E-45A5-965D-8E1E3BF09BC6}"/>
          </ac:spMkLst>
        </pc:spChg>
        <pc:spChg chg="add">
          <ac:chgData name="Richard Ball" userId="c2c6c2dd-6ddc-437e-8cdd-d7a74390accc" providerId="ADAL" clId="{EDF3208D-6939-45DC-893B-0D6C957BEA25}" dt="2022-01-29T11:10:56.649" v="2378" actId="26606"/>
          <ac:spMkLst>
            <pc:docMk/>
            <pc:sldMk cId="4223940610" sldId="360"/>
            <ac:spMk id="137" creationId="{F3060C83-F051-4F0E-ABAD-AA0DFC48B218}"/>
          </ac:spMkLst>
        </pc:spChg>
        <pc:spChg chg="add">
          <ac:chgData name="Richard Ball" userId="c2c6c2dd-6ddc-437e-8cdd-d7a74390accc" providerId="ADAL" clId="{EDF3208D-6939-45DC-893B-0D6C957BEA25}" dt="2022-01-29T11:10:56.649" v="2378" actId="26606"/>
          <ac:spMkLst>
            <pc:docMk/>
            <pc:sldMk cId="4223940610" sldId="360"/>
            <ac:spMk id="139" creationId="{83C98ABE-055B-441F-B07E-44F97F083C39}"/>
          </ac:spMkLst>
        </pc:spChg>
        <pc:spChg chg="add">
          <ac:chgData name="Richard Ball" userId="c2c6c2dd-6ddc-437e-8cdd-d7a74390accc" providerId="ADAL" clId="{EDF3208D-6939-45DC-893B-0D6C957BEA25}" dt="2022-01-29T11:10:56.649" v="2378" actId="26606"/>
          <ac:spMkLst>
            <pc:docMk/>
            <pc:sldMk cId="4223940610" sldId="360"/>
            <ac:spMk id="141" creationId="{29FDB030-9B49-4CED-8CCD-4D99382388AC}"/>
          </ac:spMkLst>
        </pc:spChg>
        <pc:spChg chg="add">
          <ac:chgData name="Richard Ball" userId="c2c6c2dd-6ddc-437e-8cdd-d7a74390accc" providerId="ADAL" clId="{EDF3208D-6939-45DC-893B-0D6C957BEA25}" dt="2022-01-29T11:10:56.649" v="2378" actId="26606"/>
          <ac:spMkLst>
            <pc:docMk/>
            <pc:sldMk cId="4223940610" sldId="360"/>
            <ac:spMk id="143" creationId="{3783CA14-24A1-485C-8B30-D6A5D87987AD}"/>
          </ac:spMkLst>
        </pc:spChg>
        <pc:spChg chg="add">
          <ac:chgData name="Richard Ball" userId="c2c6c2dd-6ddc-437e-8cdd-d7a74390accc" providerId="ADAL" clId="{EDF3208D-6939-45DC-893B-0D6C957BEA25}" dt="2022-01-29T11:10:56.649" v="2378" actId="26606"/>
          <ac:spMkLst>
            <pc:docMk/>
            <pc:sldMk cId="4223940610" sldId="360"/>
            <ac:spMk id="145" creationId="{9A97C86A-04D6-40F7-AE84-31AB43E6A846}"/>
          </ac:spMkLst>
        </pc:spChg>
        <pc:spChg chg="add">
          <ac:chgData name="Richard Ball" userId="c2c6c2dd-6ddc-437e-8cdd-d7a74390accc" providerId="ADAL" clId="{EDF3208D-6939-45DC-893B-0D6C957BEA25}" dt="2022-01-29T11:10:56.649" v="2378" actId="26606"/>
          <ac:spMkLst>
            <pc:docMk/>
            <pc:sldMk cId="4223940610" sldId="360"/>
            <ac:spMk id="147" creationId="{FF9F2414-84E8-453E-B1F3-389FDE8192D9}"/>
          </ac:spMkLst>
        </pc:spChg>
        <pc:spChg chg="add">
          <ac:chgData name="Richard Ball" userId="c2c6c2dd-6ddc-437e-8cdd-d7a74390accc" providerId="ADAL" clId="{EDF3208D-6939-45DC-893B-0D6C957BEA25}" dt="2022-01-29T11:10:56.649" v="2378" actId="26606"/>
          <ac:spMkLst>
            <pc:docMk/>
            <pc:sldMk cId="4223940610" sldId="360"/>
            <ac:spMk id="149" creationId="{3ECA69A1-7536-43AC-85EF-C7106179F5ED}"/>
          </ac:spMkLst>
        </pc:spChg>
        <pc:picChg chg="add del mod">
          <ac:chgData name="Richard Ball" userId="c2c6c2dd-6ddc-437e-8cdd-d7a74390accc" providerId="ADAL" clId="{EDF3208D-6939-45DC-893B-0D6C957BEA25}" dt="2022-01-29T11:09:42.252" v="2376" actId="478"/>
          <ac:picMkLst>
            <pc:docMk/>
            <pc:sldMk cId="4223940610" sldId="360"/>
            <ac:picMk id="9218" creationId="{A2483865-DC47-4948-AA55-FD83F135A314}"/>
          </ac:picMkLst>
        </pc:picChg>
        <pc:picChg chg="add mod">
          <ac:chgData name="Richard Ball" userId="c2c6c2dd-6ddc-437e-8cdd-d7a74390accc" providerId="ADAL" clId="{EDF3208D-6939-45DC-893B-0D6C957BEA25}" dt="2022-01-29T11:10:56.649" v="2378" actId="26606"/>
          <ac:picMkLst>
            <pc:docMk/>
            <pc:sldMk cId="4223940610" sldId="360"/>
            <ac:picMk id="9220" creationId="{773990A7-6703-43EB-9EA2-227B11EF4BCA}"/>
          </ac:picMkLst>
        </pc:picChg>
      </pc:sldChg>
      <pc:sldChg chg="addSp delSp modSp new mod modAnim">
        <pc:chgData name="Richard Ball" userId="c2c6c2dd-6ddc-437e-8cdd-d7a74390accc" providerId="ADAL" clId="{EDF3208D-6939-45DC-893B-0D6C957BEA25}" dt="2022-02-08T15:39:09.660" v="6307" actId="478"/>
        <pc:sldMkLst>
          <pc:docMk/>
          <pc:sldMk cId="25913978" sldId="361"/>
        </pc:sldMkLst>
        <pc:spChg chg="mod">
          <ac:chgData name="Richard Ball" userId="c2c6c2dd-6ddc-437e-8cdd-d7a74390accc" providerId="ADAL" clId="{EDF3208D-6939-45DC-893B-0D6C957BEA25}" dt="2022-02-07T13:41:47.498" v="5299" actId="20577"/>
          <ac:spMkLst>
            <pc:docMk/>
            <pc:sldMk cId="25913978" sldId="361"/>
            <ac:spMk id="2" creationId="{54344CDC-CB55-4A04-A862-4545F0160587}"/>
          </ac:spMkLst>
        </pc:spChg>
        <pc:spChg chg="mod">
          <ac:chgData name="Richard Ball" userId="c2c6c2dd-6ddc-437e-8cdd-d7a74390accc" providerId="ADAL" clId="{EDF3208D-6939-45DC-893B-0D6C957BEA25}" dt="2022-02-08T07:50:28.050" v="5845" actId="20577"/>
          <ac:spMkLst>
            <pc:docMk/>
            <pc:sldMk cId="25913978" sldId="361"/>
            <ac:spMk id="3" creationId="{0D098592-A757-4CD4-840A-E0031B6B2694}"/>
          </ac:spMkLst>
        </pc:spChg>
        <pc:picChg chg="add mod">
          <ac:chgData name="Richard Ball" userId="c2c6c2dd-6ddc-437e-8cdd-d7a74390accc" providerId="ADAL" clId="{EDF3208D-6939-45DC-893B-0D6C957BEA25}" dt="2022-01-29T11:31:07.178" v="2965" actId="1076"/>
          <ac:picMkLst>
            <pc:docMk/>
            <pc:sldMk cId="25913978" sldId="361"/>
            <ac:picMk id="13314" creationId="{1CA407E5-730D-4F90-B512-EC727EA033BB}"/>
          </ac:picMkLst>
        </pc:picChg>
        <pc:inkChg chg="add del">
          <ac:chgData name="Richard Ball" userId="c2c6c2dd-6ddc-437e-8cdd-d7a74390accc" providerId="ADAL" clId="{EDF3208D-6939-45DC-893B-0D6C957BEA25}" dt="2022-02-08T15:39:09.660" v="6307" actId="478"/>
          <ac:inkMkLst>
            <pc:docMk/>
            <pc:sldMk cId="25913978" sldId="361"/>
            <ac:inkMk id="4" creationId="{7EA12A0F-EA2A-4E98-BC17-A0E36C153CDD}"/>
          </ac:inkMkLst>
        </pc:inkChg>
      </pc:sldChg>
      <pc:sldChg chg="addSp delSp modSp new mod">
        <pc:chgData name="Richard Ball" userId="c2c6c2dd-6ddc-437e-8cdd-d7a74390accc" providerId="ADAL" clId="{EDF3208D-6939-45DC-893B-0D6C957BEA25}" dt="2022-01-29T12:55:58.618" v="4420" actId="478"/>
        <pc:sldMkLst>
          <pc:docMk/>
          <pc:sldMk cId="2362213484" sldId="362"/>
        </pc:sldMkLst>
        <pc:spChg chg="add del mod">
          <ac:chgData name="Richard Ball" userId="c2c6c2dd-6ddc-437e-8cdd-d7a74390accc" providerId="ADAL" clId="{EDF3208D-6939-45DC-893B-0D6C957BEA25}" dt="2022-01-29T12:55:58.618" v="4420" actId="478"/>
          <ac:spMkLst>
            <pc:docMk/>
            <pc:sldMk cId="2362213484" sldId="362"/>
            <ac:spMk id="2" creationId="{17E36BFA-8331-45CC-B8E0-704E4B006117}"/>
          </ac:spMkLst>
        </pc:spChg>
        <pc:spChg chg="mod">
          <ac:chgData name="Richard Ball" userId="c2c6c2dd-6ddc-437e-8cdd-d7a74390accc" providerId="ADAL" clId="{EDF3208D-6939-45DC-893B-0D6C957BEA25}" dt="2022-01-29T12:53:09.330" v="4340" actId="13926"/>
          <ac:spMkLst>
            <pc:docMk/>
            <pc:sldMk cId="2362213484" sldId="362"/>
            <ac:spMk id="3" creationId="{F0A53090-403E-45F8-B399-BA9A8A9CAD10}"/>
          </ac:spMkLst>
        </pc:spChg>
        <pc:spChg chg="add del mod">
          <ac:chgData name="Richard Ball" userId="c2c6c2dd-6ddc-437e-8cdd-d7a74390accc" providerId="ADAL" clId="{EDF3208D-6939-45DC-893B-0D6C957BEA25}" dt="2022-01-29T11:40:40.156" v="3062" actId="478"/>
          <ac:spMkLst>
            <pc:docMk/>
            <pc:sldMk cId="2362213484" sldId="362"/>
            <ac:spMk id="5" creationId="{2971351C-B6E9-4BA2-8C02-B66C2FFBE31D}"/>
          </ac:spMkLst>
        </pc:spChg>
      </pc:sldChg>
      <pc:sldChg chg="addSp delSp modSp new mod ord">
        <pc:chgData name="Richard Ball" userId="c2c6c2dd-6ddc-437e-8cdd-d7a74390accc" providerId="ADAL" clId="{EDF3208D-6939-45DC-893B-0D6C957BEA25}" dt="2022-01-29T12:53:54.206" v="4356" actId="1076"/>
        <pc:sldMkLst>
          <pc:docMk/>
          <pc:sldMk cId="3876047601" sldId="363"/>
        </pc:sldMkLst>
        <pc:spChg chg="mod">
          <ac:chgData name="Richard Ball" userId="c2c6c2dd-6ddc-437e-8cdd-d7a74390accc" providerId="ADAL" clId="{EDF3208D-6939-45DC-893B-0D6C957BEA25}" dt="2022-01-29T12:53:54.206" v="4356" actId="1076"/>
          <ac:spMkLst>
            <pc:docMk/>
            <pc:sldMk cId="3876047601" sldId="363"/>
            <ac:spMk id="2" creationId="{CF5A6D24-9C16-48BB-90B0-F5DB5B0CE8BE}"/>
          </ac:spMkLst>
        </pc:spChg>
        <pc:spChg chg="del mod">
          <ac:chgData name="Richard Ball" userId="c2c6c2dd-6ddc-437e-8cdd-d7a74390accc" providerId="ADAL" clId="{EDF3208D-6939-45DC-893B-0D6C957BEA25}" dt="2022-01-29T12:24:40.184" v="3709" actId="478"/>
          <ac:spMkLst>
            <pc:docMk/>
            <pc:sldMk cId="3876047601" sldId="363"/>
            <ac:spMk id="3" creationId="{CBE125C1-C71A-48D2-A599-803A16B82EA5}"/>
          </ac:spMkLst>
        </pc:spChg>
        <pc:picChg chg="add del mod">
          <ac:chgData name="Richard Ball" userId="c2c6c2dd-6ddc-437e-8cdd-d7a74390accc" providerId="ADAL" clId="{EDF3208D-6939-45DC-893B-0D6C957BEA25}" dt="2022-01-29T12:27:20.061" v="3922" actId="478"/>
          <ac:picMkLst>
            <pc:docMk/>
            <pc:sldMk cId="3876047601" sldId="363"/>
            <ac:picMk id="5" creationId="{66FB6818-0CE5-445C-AEB1-6C461F68D3E4}"/>
          </ac:picMkLst>
        </pc:picChg>
      </pc:sldChg>
      <pc:sldChg chg="addSp delSp modSp add del mod modAnim">
        <pc:chgData name="Richard Ball" userId="c2c6c2dd-6ddc-437e-8cdd-d7a74390accc" providerId="ADAL" clId="{EDF3208D-6939-45DC-893B-0D6C957BEA25}" dt="2022-01-29T12:47:25.568" v="4113" actId="47"/>
        <pc:sldMkLst>
          <pc:docMk/>
          <pc:sldMk cId="1815846241" sldId="364"/>
        </pc:sldMkLst>
        <pc:spChg chg="add del">
          <ac:chgData name="Richard Ball" userId="c2c6c2dd-6ddc-437e-8cdd-d7a74390accc" providerId="ADAL" clId="{EDF3208D-6939-45DC-893B-0D6C957BEA25}" dt="2022-01-29T12:45:23.867" v="4108" actId="478"/>
          <ac:spMkLst>
            <pc:docMk/>
            <pc:sldMk cId="1815846241" sldId="364"/>
            <ac:spMk id="13348" creationId="{6611526A-D41F-4A1A-8DCE-D9E1606E1D97}"/>
          </ac:spMkLst>
        </pc:spChg>
        <pc:picChg chg="add del mod modCrop">
          <ac:chgData name="Richard Ball" userId="c2c6c2dd-6ddc-437e-8cdd-d7a74390accc" providerId="ADAL" clId="{EDF3208D-6939-45DC-893B-0D6C957BEA25}" dt="2022-01-29T12:47:08.410" v="4112" actId="478"/>
          <ac:picMkLst>
            <pc:docMk/>
            <pc:sldMk cId="1815846241" sldId="364"/>
            <ac:picMk id="3" creationId="{E49BDE4F-EE1A-45F6-8858-CABB98FB7496}"/>
          </ac:picMkLst>
        </pc:picChg>
      </pc:sldChg>
      <pc:sldChg chg="delSp modSp add mod ord">
        <pc:chgData name="Richard Ball" userId="c2c6c2dd-6ddc-437e-8cdd-d7a74390accc" providerId="ADAL" clId="{EDF3208D-6939-45DC-893B-0D6C957BEA25}" dt="2022-02-07T13:48:20.008" v="5584" actId="478"/>
        <pc:sldMkLst>
          <pc:docMk/>
          <pc:sldMk cId="1942476211" sldId="364"/>
        </pc:sldMkLst>
        <pc:spChg chg="del mod">
          <ac:chgData name="Richard Ball" userId="c2c6c2dd-6ddc-437e-8cdd-d7a74390accc" providerId="ADAL" clId="{EDF3208D-6939-45DC-893B-0D6C957BEA25}" dt="2022-02-07T13:48:20.008" v="5584" actId="478"/>
          <ac:spMkLst>
            <pc:docMk/>
            <pc:sldMk cId="1942476211" sldId="364"/>
            <ac:spMk id="2" creationId="{17E36BFA-8331-45CC-B8E0-704E4B006117}"/>
          </ac:spMkLst>
        </pc:spChg>
        <pc:spChg chg="mod">
          <ac:chgData name="Richard Ball" userId="c2c6c2dd-6ddc-437e-8cdd-d7a74390accc" providerId="ADAL" clId="{EDF3208D-6939-45DC-893B-0D6C957BEA25}" dt="2022-01-29T12:52:07.715" v="4330" actId="5793"/>
          <ac:spMkLst>
            <pc:docMk/>
            <pc:sldMk cId="1942476211" sldId="364"/>
            <ac:spMk id="3" creationId="{F0A53090-403E-45F8-B399-BA9A8A9CAD10}"/>
          </ac:spMkLst>
        </pc:spChg>
      </pc:sldChg>
      <pc:sldChg chg="modSp add del modAnim">
        <pc:chgData name="Richard Ball" userId="c2c6c2dd-6ddc-437e-8cdd-d7a74390accc" providerId="ADAL" clId="{EDF3208D-6939-45DC-893B-0D6C957BEA25}" dt="2022-01-29T12:49:49.227" v="4125" actId="47"/>
        <pc:sldMkLst>
          <pc:docMk/>
          <pc:sldMk cId="2264305432" sldId="364"/>
        </pc:sldMkLst>
        <pc:spChg chg="mod">
          <ac:chgData name="Richard Ball" userId="c2c6c2dd-6ddc-437e-8cdd-d7a74390accc" providerId="ADAL" clId="{EDF3208D-6939-45DC-893B-0D6C957BEA25}" dt="2022-01-29T12:49:46.670" v="4124" actId="20577"/>
          <ac:spMkLst>
            <pc:docMk/>
            <pc:sldMk cId="2264305432" sldId="364"/>
            <ac:spMk id="4" creationId="{D8A890CC-BCC2-4587-9E61-328DDB64579A}"/>
          </ac:spMkLst>
        </pc:spChg>
      </pc:sldChg>
      <pc:sldChg chg="addSp modSp add mod modNotesTx">
        <pc:chgData name="Richard Ball" userId="c2c6c2dd-6ddc-437e-8cdd-d7a74390accc" providerId="ADAL" clId="{EDF3208D-6939-45DC-893B-0D6C957BEA25}" dt="2022-02-09T10:40:19.448" v="6654" actId="20577"/>
        <pc:sldMkLst>
          <pc:docMk/>
          <pc:sldMk cId="1781563693" sldId="365"/>
        </pc:sldMkLst>
        <pc:spChg chg="add mod">
          <ac:chgData name="Richard Ball" userId="c2c6c2dd-6ddc-437e-8cdd-d7a74390accc" providerId="ADAL" clId="{EDF3208D-6939-45DC-893B-0D6C957BEA25}" dt="2022-02-09T09:17:06.298" v="6347" actId="20577"/>
          <ac:spMkLst>
            <pc:docMk/>
            <pc:sldMk cId="1781563693" sldId="365"/>
            <ac:spMk id="2" creationId="{A1A296E1-9C61-4708-833D-2229DBBCA9F2}"/>
          </ac:spMkLst>
        </pc:spChg>
        <pc:spChg chg="mod">
          <ac:chgData name="Richard Ball" userId="c2c6c2dd-6ddc-437e-8cdd-d7a74390accc" providerId="ADAL" clId="{EDF3208D-6939-45DC-893B-0D6C957BEA25}" dt="2022-02-09T09:26:55.089" v="6406" actId="20577"/>
          <ac:spMkLst>
            <pc:docMk/>
            <pc:sldMk cId="1781563693" sldId="365"/>
            <ac:spMk id="5" creationId="{F6DC1099-EB53-466E-94FD-2068FD547E14}"/>
          </ac:spMkLst>
        </pc:spChg>
        <pc:spChg chg="mod">
          <ac:chgData name="Richard Ball" userId="c2c6c2dd-6ddc-437e-8cdd-d7a74390accc" providerId="ADAL" clId="{EDF3208D-6939-45DC-893B-0D6C957BEA25}" dt="2022-02-09T10:38:11.927" v="6634" actId="1076"/>
          <ac:spMkLst>
            <pc:docMk/>
            <pc:sldMk cId="1781563693" sldId="365"/>
            <ac:spMk id="12" creationId="{0EBA39D0-43CE-475A-9BEC-C0A975F9C249}"/>
          </ac:spMkLst>
        </pc:spChg>
      </pc:sldChg>
      <pc:sldChg chg="addSp delSp modSp new mod setBg setClrOvrMap">
        <pc:chgData name="Richard Ball" userId="c2c6c2dd-6ddc-437e-8cdd-d7a74390accc" providerId="ADAL" clId="{EDF3208D-6939-45DC-893B-0D6C957BEA25}" dt="2022-01-29T12:57:51.600" v="4438" actId="26606"/>
        <pc:sldMkLst>
          <pc:docMk/>
          <pc:sldMk cId="1239644008" sldId="366"/>
        </pc:sldMkLst>
        <pc:spChg chg="del">
          <ac:chgData name="Richard Ball" userId="c2c6c2dd-6ddc-437e-8cdd-d7a74390accc" providerId="ADAL" clId="{EDF3208D-6939-45DC-893B-0D6C957BEA25}" dt="2022-01-29T12:57:48.406" v="4436" actId="478"/>
          <ac:spMkLst>
            <pc:docMk/>
            <pc:sldMk cId="1239644008" sldId="366"/>
            <ac:spMk id="2" creationId="{E0A64441-B2C2-4917-AC13-1E69F38F0385}"/>
          </ac:spMkLst>
        </pc:spChg>
        <pc:spChg chg="del">
          <ac:chgData name="Richard Ball" userId="c2c6c2dd-6ddc-437e-8cdd-d7a74390accc" providerId="ADAL" clId="{EDF3208D-6939-45DC-893B-0D6C957BEA25}" dt="2022-01-29T12:57:48.406" v="4436" actId="478"/>
          <ac:spMkLst>
            <pc:docMk/>
            <pc:sldMk cId="1239644008" sldId="366"/>
            <ac:spMk id="3" creationId="{AEA68960-3AB3-4847-9ECA-922C78753FFA}"/>
          </ac:spMkLst>
        </pc:spChg>
        <pc:picChg chg="add mod">
          <ac:chgData name="Richard Ball" userId="c2c6c2dd-6ddc-437e-8cdd-d7a74390accc" providerId="ADAL" clId="{EDF3208D-6939-45DC-893B-0D6C957BEA25}" dt="2022-01-29T12:57:51.600" v="4438" actId="26606"/>
          <ac:picMkLst>
            <pc:docMk/>
            <pc:sldMk cId="1239644008" sldId="366"/>
            <ac:picMk id="14338" creationId="{DF389326-1CCC-459A-9AEE-638CD29AD32F}"/>
          </ac:picMkLst>
        </pc:picChg>
      </pc:sldChg>
      <pc:sldChg chg="addSp delSp modSp new mod">
        <pc:chgData name="Richard Ball" userId="c2c6c2dd-6ddc-437e-8cdd-d7a74390accc" providerId="ADAL" clId="{EDF3208D-6939-45DC-893B-0D6C957BEA25}" dt="2022-01-29T13:12:17.909" v="4752" actId="20577"/>
        <pc:sldMkLst>
          <pc:docMk/>
          <pc:sldMk cId="32144814" sldId="367"/>
        </pc:sldMkLst>
        <pc:spChg chg="mod">
          <ac:chgData name="Richard Ball" userId="c2c6c2dd-6ddc-437e-8cdd-d7a74390accc" providerId="ADAL" clId="{EDF3208D-6939-45DC-893B-0D6C957BEA25}" dt="2022-01-29T13:02:58.510" v="4527" actId="1076"/>
          <ac:spMkLst>
            <pc:docMk/>
            <pc:sldMk cId="32144814" sldId="367"/>
            <ac:spMk id="2" creationId="{E39AF624-AD36-42C1-8571-1A8FB53A85FD}"/>
          </ac:spMkLst>
        </pc:spChg>
        <pc:spChg chg="del mod">
          <ac:chgData name="Richard Ball" userId="c2c6c2dd-6ddc-437e-8cdd-d7a74390accc" providerId="ADAL" clId="{EDF3208D-6939-45DC-893B-0D6C957BEA25}" dt="2022-01-29T12:58:14.043" v="4477" actId="478"/>
          <ac:spMkLst>
            <pc:docMk/>
            <pc:sldMk cId="32144814" sldId="367"/>
            <ac:spMk id="3" creationId="{C469E618-3F3F-4083-8260-0175F4A447BB}"/>
          </ac:spMkLst>
        </pc:spChg>
        <pc:spChg chg="add del mod">
          <ac:chgData name="Richard Ball" userId="c2c6c2dd-6ddc-437e-8cdd-d7a74390accc" providerId="ADAL" clId="{EDF3208D-6939-45DC-893B-0D6C957BEA25}" dt="2022-01-29T13:04:25.016" v="4602" actId="478"/>
          <ac:spMkLst>
            <pc:docMk/>
            <pc:sldMk cId="32144814" sldId="367"/>
            <ac:spMk id="5" creationId="{DD2518A4-5F5C-41E7-AF04-97C6754F018D}"/>
          </ac:spMkLst>
        </pc:spChg>
        <pc:spChg chg="add mod">
          <ac:chgData name="Richard Ball" userId="c2c6c2dd-6ddc-437e-8cdd-d7a74390accc" providerId="ADAL" clId="{EDF3208D-6939-45DC-893B-0D6C957BEA25}" dt="2022-01-29T13:12:17.909" v="4752" actId="20577"/>
          <ac:spMkLst>
            <pc:docMk/>
            <pc:sldMk cId="32144814" sldId="367"/>
            <ac:spMk id="6" creationId="{1ECDEEE4-7D97-496D-8F45-5807B5701494}"/>
          </ac:spMkLst>
        </pc:spChg>
        <pc:picChg chg="add mod">
          <ac:chgData name="Richard Ball" userId="c2c6c2dd-6ddc-437e-8cdd-d7a74390accc" providerId="ADAL" clId="{EDF3208D-6939-45DC-893B-0D6C957BEA25}" dt="2022-01-29T13:05:22.387" v="4653" actId="14100"/>
          <ac:picMkLst>
            <pc:docMk/>
            <pc:sldMk cId="32144814" sldId="367"/>
            <ac:picMk id="15362" creationId="{9B4A0686-25B3-4076-98BF-14A78418FDE3}"/>
          </ac:picMkLst>
        </pc:picChg>
      </pc:sldChg>
      <pc:sldChg chg="delSp modSp add mod modAnim">
        <pc:chgData name="Richard Ball" userId="c2c6c2dd-6ddc-437e-8cdd-d7a74390accc" providerId="ADAL" clId="{EDF3208D-6939-45DC-893B-0D6C957BEA25}" dt="2022-01-29T13:09:49.185" v="4749"/>
        <pc:sldMkLst>
          <pc:docMk/>
          <pc:sldMk cId="266685833" sldId="368"/>
        </pc:sldMkLst>
        <pc:spChg chg="mod">
          <ac:chgData name="Richard Ball" userId="c2c6c2dd-6ddc-437e-8cdd-d7a74390accc" providerId="ADAL" clId="{EDF3208D-6939-45DC-893B-0D6C957BEA25}" dt="2022-01-29T13:09:40.010" v="4745" actId="207"/>
          <ac:spMkLst>
            <pc:docMk/>
            <pc:sldMk cId="266685833" sldId="368"/>
            <ac:spMk id="6" creationId="{1ECDEEE4-7D97-496D-8F45-5807B5701494}"/>
          </ac:spMkLst>
        </pc:spChg>
        <pc:picChg chg="del mod">
          <ac:chgData name="Richard Ball" userId="c2c6c2dd-6ddc-437e-8cdd-d7a74390accc" providerId="ADAL" clId="{EDF3208D-6939-45DC-893B-0D6C957BEA25}" dt="2022-01-29T13:07:51.509" v="4692" actId="478"/>
          <ac:picMkLst>
            <pc:docMk/>
            <pc:sldMk cId="266685833" sldId="368"/>
            <ac:picMk id="15362" creationId="{9B4A0686-25B3-4076-98BF-14A78418FDE3}"/>
          </ac:picMkLst>
        </pc:picChg>
      </pc:sldChg>
      <pc:sldChg chg="ord">
        <pc:chgData name="Richard Ball" userId="c2c6c2dd-6ddc-437e-8cdd-d7a74390accc" providerId="ADAL" clId="{EDF3208D-6939-45DC-893B-0D6C957BEA25}" dt="2022-02-08T07:31:27.068" v="5740"/>
        <pc:sldMkLst>
          <pc:docMk/>
          <pc:sldMk cId="1189977970" sldId="369"/>
        </pc:sldMkLst>
      </pc:sldChg>
      <pc:sldChg chg="addSp delSp modSp add mod ord setBg modAnim">
        <pc:chgData name="Richard Ball" userId="c2c6c2dd-6ddc-437e-8cdd-d7a74390accc" providerId="ADAL" clId="{EDF3208D-6939-45DC-893B-0D6C957BEA25}" dt="2022-02-08T12:30:37.980" v="6159" actId="478"/>
        <pc:sldMkLst>
          <pc:docMk/>
          <pc:sldMk cId="1088550174" sldId="370"/>
        </pc:sldMkLst>
        <pc:spChg chg="add del mod">
          <ac:chgData name="Richard Ball" userId="c2c6c2dd-6ddc-437e-8cdd-d7a74390accc" providerId="ADAL" clId="{EDF3208D-6939-45DC-893B-0D6C957BEA25}" dt="2022-02-08T12:30:36.472" v="6156" actId="1076"/>
          <ac:spMkLst>
            <pc:docMk/>
            <pc:sldMk cId="1088550174" sldId="370"/>
            <ac:spMk id="2" creationId="{B1284A67-DBB1-454F-B1AE-ED6AD67C41EF}"/>
          </ac:spMkLst>
        </pc:spChg>
        <pc:spChg chg="add del mod">
          <ac:chgData name="Richard Ball" userId="c2c6c2dd-6ddc-437e-8cdd-d7a74390accc" providerId="ADAL" clId="{EDF3208D-6939-45DC-893B-0D6C957BEA25}" dt="2022-02-08T12:29:57.569" v="6131" actId="478"/>
          <ac:spMkLst>
            <pc:docMk/>
            <pc:sldMk cId="1088550174" sldId="370"/>
            <ac:spMk id="3" creationId="{9D392B78-8F63-42A3-A3F9-81DD5A1D53C5}"/>
          </ac:spMkLst>
        </pc:spChg>
        <pc:spChg chg="mod ord">
          <ac:chgData name="Richard Ball" userId="c2c6c2dd-6ddc-437e-8cdd-d7a74390accc" providerId="ADAL" clId="{EDF3208D-6939-45DC-893B-0D6C957BEA25}" dt="2022-02-08T12:29:54.868" v="6126" actId="26606"/>
          <ac:spMkLst>
            <pc:docMk/>
            <pc:sldMk cId="1088550174" sldId="370"/>
            <ac:spMk id="5" creationId="{9F13903E-D02E-4D2E-A8BF-E827E9EB6B12}"/>
          </ac:spMkLst>
        </pc:spChg>
        <pc:spChg chg="add del mod">
          <ac:chgData name="Richard Ball" userId="c2c6c2dd-6ddc-437e-8cdd-d7a74390accc" providerId="ADAL" clId="{EDF3208D-6939-45DC-893B-0D6C957BEA25}" dt="2022-02-08T12:30:37.980" v="6159" actId="478"/>
          <ac:spMkLst>
            <pc:docMk/>
            <pc:sldMk cId="1088550174" sldId="370"/>
            <ac:spMk id="7" creationId="{B8512572-95D6-4BCE-A234-10670A1F9A5B}"/>
          </ac:spMkLst>
        </pc:spChg>
        <pc:spChg chg="add del">
          <ac:chgData name="Richard Ball" userId="c2c6c2dd-6ddc-437e-8cdd-d7a74390accc" providerId="ADAL" clId="{EDF3208D-6939-45DC-893B-0D6C957BEA25}" dt="2022-02-08T12:29:42.245" v="6118" actId="26606"/>
          <ac:spMkLst>
            <pc:docMk/>
            <pc:sldMk cId="1088550174" sldId="370"/>
            <ac:spMk id="11" creationId="{8FC9BE17-9A7B-462D-AE50-3D8777387304}"/>
          </ac:spMkLst>
        </pc:spChg>
        <pc:spChg chg="add del">
          <ac:chgData name="Richard Ball" userId="c2c6c2dd-6ddc-437e-8cdd-d7a74390accc" providerId="ADAL" clId="{EDF3208D-6939-45DC-893B-0D6C957BEA25}" dt="2022-02-08T12:29:42.245" v="6118" actId="26606"/>
          <ac:spMkLst>
            <pc:docMk/>
            <pc:sldMk cId="1088550174" sldId="370"/>
            <ac:spMk id="13" creationId="{3EBE8569-6AEC-4B8C-8D53-2DE337CDBA65}"/>
          </ac:spMkLst>
        </pc:spChg>
        <pc:spChg chg="add del">
          <ac:chgData name="Richard Ball" userId="c2c6c2dd-6ddc-437e-8cdd-d7a74390accc" providerId="ADAL" clId="{EDF3208D-6939-45DC-893B-0D6C957BEA25}" dt="2022-02-08T12:29:42.245" v="6118" actId="26606"/>
          <ac:spMkLst>
            <pc:docMk/>
            <pc:sldMk cId="1088550174" sldId="370"/>
            <ac:spMk id="15" creationId="{55D4142C-5077-457F-A6AD-3FECFDB39685}"/>
          </ac:spMkLst>
        </pc:spChg>
        <pc:spChg chg="add del">
          <ac:chgData name="Richard Ball" userId="c2c6c2dd-6ddc-437e-8cdd-d7a74390accc" providerId="ADAL" clId="{EDF3208D-6939-45DC-893B-0D6C957BEA25}" dt="2022-02-08T12:29:42.245" v="6118" actId="26606"/>
          <ac:spMkLst>
            <pc:docMk/>
            <pc:sldMk cId="1088550174" sldId="370"/>
            <ac:spMk id="17" creationId="{7A5F0580-5EE9-419F-96EE-B6529EF6E7D0}"/>
          </ac:spMkLst>
        </pc:spChg>
        <pc:spChg chg="add del">
          <ac:chgData name="Richard Ball" userId="c2c6c2dd-6ddc-437e-8cdd-d7a74390accc" providerId="ADAL" clId="{EDF3208D-6939-45DC-893B-0D6C957BEA25}" dt="2022-02-08T12:29:44.635" v="6120" actId="26606"/>
          <ac:spMkLst>
            <pc:docMk/>
            <pc:sldMk cId="1088550174" sldId="370"/>
            <ac:spMk id="19" creationId="{5E39A796-BE83-48B1-B33F-35C4A32AAB57}"/>
          </ac:spMkLst>
        </pc:spChg>
        <pc:spChg chg="add del">
          <ac:chgData name="Richard Ball" userId="c2c6c2dd-6ddc-437e-8cdd-d7a74390accc" providerId="ADAL" clId="{EDF3208D-6939-45DC-893B-0D6C957BEA25}" dt="2022-02-08T12:29:44.635" v="6120" actId="26606"/>
          <ac:spMkLst>
            <pc:docMk/>
            <pc:sldMk cId="1088550174" sldId="370"/>
            <ac:spMk id="20" creationId="{72F84B47-E267-4194-8194-831DB7B5547F}"/>
          </ac:spMkLst>
        </pc:spChg>
        <pc:spChg chg="add del">
          <ac:chgData name="Richard Ball" userId="c2c6c2dd-6ddc-437e-8cdd-d7a74390accc" providerId="ADAL" clId="{EDF3208D-6939-45DC-893B-0D6C957BEA25}" dt="2022-02-08T12:29:45.505" v="6122" actId="26606"/>
          <ac:spMkLst>
            <pc:docMk/>
            <pc:sldMk cId="1088550174" sldId="370"/>
            <ac:spMk id="22" creationId="{2B566528-1B12-4246-9431-5C2D7D081168}"/>
          </ac:spMkLst>
        </pc:spChg>
        <pc:spChg chg="add del">
          <ac:chgData name="Richard Ball" userId="c2c6c2dd-6ddc-437e-8cdd-d7a74390accc" providerId="ADAL" clId="{EDF3208D-6939-45DC-893B-0D6C957BEA25}" dt="2022-02-08T12:29:47.505" v="6124" actId="26606"/>
          <ac:spMkLst>
            <pc:docMk/>
            <pc:sldMk cId="1088550174" sldId="370"/>
            <ac:spMk id="28" creationId="{3CD9DF72-87A3-404E-A828-84CBF11A8303}"/>
          </ac:spMkLst>
        </pc:spChg>
        <pc:spChg chg="add del">
          <ac:chgData name="Richard Ball" userId="c2c6c2dd-6ddc-437e-8cdd-d7a74390accc" providerId="ADAL" clId="{EDF3208D-6939-45DC-893B-0D6C957BEA25}" dt="2022-02-08T12:29:54.868" v="6126" actId="26606"/>
          <ac:spMkLst>
            <pc:docMk/>
            <pc:sldMk cId="1088550174" sldId="370"/>
            <ac:spMk id="31" creationId="{8FC9BE17-9A7B-462D-AE50-3D8777387304}"/>
          </ac:spMkLst>
        </pc:spChg>
        <pc:spChg chg="add del">
          <ac:chgData name="Richard Ball" userId="c2c6c2dd-6ddc-437e-8cdd-d7a74390accc" providerId="ADAL" clId="{EDF3208D-6939-45DC-893B-0D6C957BEA25}" dt="2022-02-08T12:29:54.868" v="6126" actId="26606"/>
          <ac:spMkLst>
            <pc:docMk/>
            <pc:sldMk cId="1088550174" sldId="370"/>
            <ac:spMk id="32" creationId="{3EBE8569-6AEC-4B8C-8D53-2DE337CDBA65}"/>
          </ac:spMkLst>
        </pc:spChg>
        <pc:spChg chg="add del">
          <ac:chgData name="Richard Ball" userId="c2c6c2dd-6ddc-437e-8cdd-d7a74390accc" providerId="ADAL" clId="{EDF3208D-6939-45DC-893B-0D6C957BEA25}" dt="2022-02-08T12:29:54.868" v="6126" actId="26606"/>
          <ac:spMkLst>
            <pc:docMk/>
            <pc:sldMk cId="1088550174" sldId="370"/>
            <ac:spMk id="33" creationId="{55D4142C-5077-457F-A6AD-3FECFDB39685}"/>
          </ac:spMkLst>
        </pc:spChg>
        <pc:spChg chg="add del">
          <ac:chgData name="Richard Ball" userId="c2c6c2dd-6ddc-437e-8cdd-d7a74390accc" providerId="ADAL" clId="{EDF3208D-6939-45DC-893B-0D6C957BEA25}" dt="2022-02-08T12:29:54.868" v="6126" actId="26606"/>
          <ac:spMkLst>
            <pc:docMk/>
            <pc:sldMk cId="1088550174" sldId="370"/>
            <ac:spMk id="34" creationId="{7A5F0580-5EE9-419F-96EE-B6529EF6E7D0}"/>
          </ac:spMkLst>
        </pc:spChg>
        <pc:grpChg chg="add del">
          <ac:chgData name="Richard Ball" userId="c2c6c2dd-6ddc-437e-8cdd-d7a74390accc" providerId="ADAL" clId="{EDF3208D-6939-45DC-893B-0D6C957BEA25}" dt="2022-02-08T12:29:45.505" v="6122" actId="26606"/>
          <ac:grpSpMkLst>
            <pc:docMk/>
            <pc:sldMk cId="1088550174" sldId="370"/>
            <ac:grpSpMk id="23" creationId="{828A5161-06F1-46CF-8AD7-844680A59E13}"/>
          </ac:grpSpMkLst>
        </pc:grpChg>
        <pc:grpChg chg="add del">
          <ac:chgData name="Richard Ball" userId="c2c6c2dd-6ddc-437e-8cdd-d7a74390accc" providerId="ADAL" clId="{EDF3208D-6939-45DC-893B-0D6C957BEA25}" dt="2022-02-08T12:29:45.505" v="6122" actId="26606"/>
          <ac:grpSpMkLst>
            <pc:docMk/>
            <pc:sldMk cId="1088550174" sldId="370"/>
            <ac:grpSpMk id="25" creationId="{5995D10D-E9C9-47DB-AE7E-801FEF38F5C9}"/>
          </ac:grpSpMkLst>
        </pc:grpChg>
        <pc:picChg chg="add del">
          <ac:chgData name="Richard Ball" userId="c2c6c2dd-6ddc-437e-8cdd-d7a74390accc" providerId="ADAL" clId="{EDF3208D-6939-45DC-893B-0D6C957BEA25}" dt="2022-02-08T12:30:37.980" v="6159" actId="478"/>
          <ac:picMkLst>
            <pc:docMk/>
            <pc:sldMk cId="1088550174" sldId="370"/>
            <ac:picMk id="4" creationId="{BABB47E2-E02A-4F85-8364-AF7691683A66}"/>
          </ac:picMkLst>
        </pc:picChg>
        <pc:picChg chg="add del mod">
          <ac:chgData name="Richard Ball" userId="c2c6c2dd-6ddc-437e-8cdd-d7a74390accc" providerId="ADAL" clId="{EDF3208D-6939-45DC-893B-0D6C957BEA25}" dt="2022-02-08T12:29:55.341" v="6127"/>
          <ac:picMkLst>
            <pc:docMk/>
            <pc:sldMk cId="1088550174" sldId="370"/>
            <ac:picMk id="6" creationId="{8D5DB21C-D128-43E6-AFAF-A0FB843DC34F}"/>
          </ac:picMkLst>
        </pc:picChg>
        <pc:picChg chg="add del mod">
          <ac:chgData name="Richard Ball" userId="c2c6c2dd-6ddc-437e-8cdd-d7a74390accc" providerId="ADAL" clId="{EDF3208D-6939-45DC-893B-0D6C957BEA25}" dt="2022-02-08T12:30:34.876" v="6154"/>
          <ac:picMkLst>
            <pc:docMk/>
            <pc:sldMk cId="1088550174" sldId="370"/>
            <ac:picMk id="27" creationId="{44A58D2D-6FA5-4469-8840-6E04B80F2017}"/>
          </ac:picMkLst>
        </pc:picChg>
        <pc:cxnChg chg="add del">
          <ac:chgData name="Richard Ball" userId="c2c6c2dd-6ddc-437e-8cdd-d7a74390accc" providerId="ADAL" clId="{EDF3208D-6939-45DC-893B-0D6C957BEA25}" dt="2022-02-08T12:29:47.505" v="6124" actId="26606"/>
          <ac:cxnSpMkLst>
            <pc:docMk/>
            <pc:sldMk cId="1088550174" sldId="370"/>
            <ac:cxnSpMk id="29" creationId="{20E3A342-4D61-4E3F-AF90-1AB42AEB96CC}"/>
          </ac:cxnSpMkLst>
        </pc:cxnChg>
      </pc:sldChg>
      <pc:sldChg chg="modSp new mod modAnim">
        <pc:chgData name="Richard Ball" userId="c2c6c2dd-6ddc-437e-8cdd-d7a74390accc" providerId="ADAL" clId="{EDF3208D-6939-45DC-893B-0D6C957BEA25}" dt="2022-02-07T14:04:31.388" v="5736" actId="27636"/>
        <pc:sldMkLst>
          <pc:docMk/>
          <pc:sldMk cId="23052000" sldId="371"/>
        </pc:sldMkLst>
        <pc:spChg chg="mod">
          <ac:chgData name="Richard Ball" userId="c2c6c2dd-6ddc-437e-8cdd-d7a74390accc" providerId="ADAL" clId="{EDF3208D-6939-45DC-893B-0D6C957BEA25}" dt="2022-02-07T13:47:01.300" v="5456" actId="20577"/>
          <ac:spMkLst>
            <pc:docMk/>
            <pc:sldMk cId="23052000" sldId="371"/>
            <ac:spMk id="2" creationId="{69DC3AE7-6A4B-4072-A967-DDC316C7C534}"/>
          </ac:spMkLst>
        </pc:spChg>
        <pc:spChg chg="mod">
          <ac:chgData name="Richard Ball" userId="c2c6c2dd-6ddc-437e-8cdd-d7a74390accc" providerId="ADAL" clId="{EDF3208D-6939-45DC-893B-0D6C957BEA25}" dt="2022-02-07T14:04:31.388" v="5736" actId="27636"/>
          <ac:spMkLst>
            <pc:docMk/>
            <pc:sldMk cId="23052000" sldId="371"/>
            <ac:spMk id="3" creationId="{2539129A-B872-4D6E-998B-5688F2640FCD}"/>
          </ac:spMkLst>
        </pc:spChg>
      </pc:sldChg>
      <pc:sldChg chg="add ord">
        <pc:chgData name="Richard Ball" userId="c2c6c2dd-6ddc-437e-8cdd-d7a74390accc" providerId="ADAL" clId="{EDF3208D-6939-45DC-893B-0D6C957BEA25}" dt="2022-02-07T14:04:28.781" v="5734"/>
        <pc:sldMkLst>
          <pc:docMk/>
          <pc:sldMk cId="2678617570" sldId="372"/>
        </pc:sldMkLst>
      </pc:sldChg>
      <pc:sldChg chg="add del">
        <pc:chgData name="Richard Ball" userId="c2c6c2dd-6ddc-437e-8cdd-d7a74390accc" providerId="ADAL" clId="{EDF3208D-6939-45DC-893B-0D6C957BEA25}" dt="2022-02-07T14:00:17.318" v="5586"/>
        <pc:sldMkLst>
          <pc:docMk/>
          <pc:sldMk cId="2999000624" sldId="372"/>
        </pc:sldMkLst>
      </pc:sldChg>
      <pc:sldChg chg="addSp delSp new mod ord">
        <pc:chgData name="Richard Ball" userId="c2c6c2dd-6ddc-437e-8cdd-d7a74390accc" providerId="ADAL" clId="{EDF3208D-6939-45DC-893B-0D6C957BEA25}" dt="2022-02-08T12:28:00.147" v="6101"/>
        <pc:sldMkLst>
          <pc:docMk/>
          <pc:sldMk cId="2094165045" sldId="373"/>
        </pc:sldMkLst>
        <pc:spChg chg="del">
          <ac:chgData name="Richard Ball" userId="c2c6c2dd-6ddc-437e-8cdd-d7a74390accc" providerId="ADAL" clId="{EDF3208D-6939-45DC-893B-0D6C957BEA25}" dt="2022-02-08T07:31:43.121" v="5742" actId="478"/>
          <ac:spMkLst>
            <pc:docMk/>
            <pc:sldMk cId="2094165045" sldId="373"/>
            <ac:spMk id="2" creationId="{311A2DF2-AE6E-4319-92C3-849DFE5D8939}"/>
          </ac:spMkLst>
        </pc:spChg>
        <pc:spChg chg="del">
          <ac:chgData name="Richard Ball" userId="c2c6c2dd-6ddc-437e-8cdd-d7a74390accc" providerId="ADAL" clId="{EDF3208D-6939-45DC-893B-0D6C957BEA25}" dt="2022-02-08T07:31:43.121" v="5742" actId="478"/>
          <ac:spMkLst>
            <pc:docMk/>
            <pc:sldMk cId="2094165045" sldId="373"/>
            <ac:spMk id="3" creationId="{08070923-A49C-42A6-B659-1C8C1BD71FC2}"/>
          </ac:spMkLst>
        </pc:spChg>
        <pc:picChg chg="add">
          <ac:chgData name="Richard Ball" userId="c2c6c2dd-6ddc-437e-8cdd-d7a74390accc" providerId="ADAL" clId="{EDF3208D-6939-45DC-893B-0D6C957BEA25}" dt="2022-02-08T07:31:45.141" v="5743"/>
          <ac:picMkLst>
            <pc:docMk/>
            <pc:sldMk cId="2094165045" sldId="373"/>
            <ac:picMk id="1026" creationId="{3A778F5B-60B7-43D5-8A36-EC1713C115E3}"/>
          </ac:picMkLst>
        </pc:picChg>
      </pc:sldChg>
      <pc:sldChg chg="addSp modSp add mod ord modAnim">
        <pc:chgData name="Richard Ball" userId="c2c6c2dd-6ddc-437e-8cdd-d7a74390accc" providerId="ADAL" clId="{EDF3208D-6939-45DC-893B-0D6C957BEA25}" dt="2022-02-08T07:38:18.406" v="5788"/>
        <pc:sldMkLst>
          <pc:docMk/>
          <pc:sldMk cId="3387405504" sldId="374"/>
        </pc:sldMkLst>
        <pc:spChg chg="add mod">
          <ac:chgData name="Richard Ball" userId="c2c6c2dd-6ddc-437e-8cdd-d7a74390accc" providerId="ADAL" clId="{EDF3208D-6939-45DC-893B-0D6C957BEA25}" dt="2022-02-08T07:32:04.443" v="5745" actId="11529"/>
          <ac:spMkLst>
            <pc:docMk/>
            <pc:sldMk cId="3387405504" sldId="374"/>
            <ac:spMk id="2" creationId="{9CE51533-B6DD-4B1F-B346-D4E31839C604}"/>
          </ac:spMkLst>
        </pc:spChg>
        <pc:spChg chg="add mod">
          <ac:chgData name="Richard Ball" userId="c2c6c2dd-6ddc-437e-8cdd-d7a74390accc" providerId="ADAL" clId="{EDF3208D-6939-45DC-893B-0D6C957BEA25}" dt="2022-02-08T07:33:28.638" v="5784" actId="20577"/>
          <ac:spMkLst>
            <pc:docMk/>
            <pc:sldMk cId="3387405504" sldId="374"/>
            <ac:spMk id="3" creationId="{7353E94D-EDF3-41E8-92C9-297DC8786163}"/>
          </ac:spMkLst>
        </pc:spChg>
        <pc:spChg chg="add mod">
          <ac:chgData name="Richard Ball" userId="c2c6c2dd-6ddc-437e-8cdd-d7a74390accc" providerId="ADAL" clId="{EDF3208D-6939-45DC-893B-0D6C957BEA25}" dt="2022-02-08T07:32:44.402" v="5750" actId="1076"/>
          <ac:spMkLst>
            <pc:docMk/>
            <pc:sldMk cId="3387405504" sldId="374"/>
            <ac:spMk id="4" creationId="{6E720CD3-162E-41A1-8884-4D957EF31B3D}"/>
          </ac:spMkLst>
        </pc:spChg>
        <pc:spChg chg="add mod">
          <ac:chgData name="Richard Ball" userId="c2c6c2dd-6ddc-437e-8cdd-d7a74390accc" providerId="ADAL" clId="{EDF3208D-6939-45DC-893B-0D6C957BEA25}" dt="2022-02-08T07:32:54.473" v="5754" actId="1076"/>
          <ac:spMkLst>
            <pc:docMk/>
            <pc:sldMk cId="3387405504" sldId="374"/>
            <ac:spMk id="5" creationId="{5D166278-F618-45CF-B125-0F33E7F07994}"/>
          </ac:spMkLst>
        </pc:spChg>
        <pc:spChg chg="add mod">
          <ac:chgData name="Richard Ball" userId="c2c6c2dd-6ddc-437e-8cdd-d7a74390accc" providerId="ADAL" clId="{EDF3208D-6939-45DC-893B-0D6C957BEA25}" dt="2022-02-08T07:33:00.930" v="5756" actId="1076"/>
          <ac:spMkLst>
            <pc:docMk/>
            <pc:sldMk cId="3387405504" sldId="374"/>
            <ac:spMk id="6" creationId="{0BE329FF-D4B3-447E-A4C1-DDE98EE0E5C2}"/>
          </ac:spMkLst>
        </pc:spChg>
        <pc:spChg chg="add mod">
          <ac:chgData name="Richard Ball" userId="c2c6c2dd-6ddc-437e-8cdd-d7a74390accc" providerId="ADAL" clId="{EDF3208D-6939-45DC-893B-0D6C957BEA25}" dt="2022-02-08T07:33:07.739" v="5758" actId="1076"/>
          <ac:spMkLst>
            <pc:docMk/>
            <pc:sldMk cId="3387405504" sldId="374"/>
            <ac:spMk id="7" creationId="{CB2D487F-5E90-4C98-ABEF-B499E1E2A739}"/>
          </ac:spMkLst>
        </pc:spChg>
        <pc:spChg chg="add mod">
          <ac:chgData name="Richard Ball" userId="c2c6c2dd-6ddc-437e-8cdd-d7a74390accc" providerId="ADAL" clId="{EDF3208D-6939-45DC-893B-0D6C957BEA25}" dt="2022-02-08T07:33:13.133" v="5761" actId="14100"/>
          <ac:spMkLst>
            <pc:docMk/>
            <pc:sldMk cId="3387405504" sldId="374"/>
            <ac:spMk id="8" creationId="{CD41AC5E-3E62-4741-89DB-B56B5ED70DCE}"/>
          </ac:spMkLst>
        </pc:spChg>
        <pc:spChg chg="add mod">
          <ac:chgData name="Richard Ball" userId="c2c6c2dd-6ddc-437e-8cdd-d7a74390accc" providerId="ADAL" clId="{EDF3208D-6939-45DC-893B-0D6C957BEA25}" dt="2022-02-08T07:33:18.744" v="5764" actId="14100"/>
          <ac:spMkLst>
            <pc:docMk/>
            <pc:sldMk cId="3387405504" sldId="374"/>
            <ac:spMk id="9" creationId="{28B4D240-80F5-4807-8235-D243D97FBD9F}"/>
          </ac:spMkLst>
        </pc:spChg>
      </pc:sldChg>
      <pc:sldChg chg="addSp delSp modSp new mod ord setBg addAnim modAnim">
        <pc:chgData name="Richard Ball" userId="c2c6c2dd-6ddc-437e-8cdd-d7a74390accc" providerId="ADAL" clId="{EDF3208D-6939-45DC-893B-0D6C957BEA25}" dt="2022-02-08T12:33:27.953" v="6302"/>
        <pc:sldMkLst>
          <pc:docMk/>
          <pc:sldMk cId="3592335003" sldId="375"/>
        </pc:sldMkLst>
        <pc:spChg chg="mod">
          <ac:chgData name="Richard Ball" userId="c2c6c2dd-6ddc-437e-8cdd-d7a74390accc" providerId="ADAL" clId="{EDF3208D-6939-45DC-893B-0D6C957BEA25}" dt="2022-02-08T12:33:21.703" v="6301" actId="14100"/>
          <ac:spMkLst>
            <pc:docMk/>
            <pc:sldMk cId="3592335003" sldId="375"/>
            <ac:spMk id="2" creationId="{F20E7246-7F94-408C-AE4D-FA7C9E897181}"/>
          </ac:spMkLst>
        </pc:spChg>
        <pc:spChg chg="del mod">
          <ac:chgData name="Richard Ball" userId="c2c6c2dd-6ddc-437e-8cdd-d7a74390accc" providerId="ADAL" clId="{EDF3208D-6939-45DC-893B-0D6C957BEA25}" dt="2022-02-08T08:11:41.866" v="5888" actId="478"/>
          <ac:spMkLst>
            <pc:docMk/>
            <pc:sldMk cId="3592335003" sldId="375"/>
            <ac:spMk id="3" creationId="{B891B1AF-A5F8-4C8D-937E-1574C2EEB8B4}"/>
          </ac:spMkLst>
        </pc:spChg>
        <pc:spChg chg="add">
          <ac:chgData name="Richard Ball" userId="c2c6c2dd-6ddc-437e-8cdd-d7a74390accc" providerId="ADAL" clId="{EDF3208D-6939-45DC-893B-0D6C957BEA25}" dt="2022-02-08T12:33:10.120" v="6293" actId="26606"/>
          <ac:spMkLst>
            <pc:docMk/>
            <pc:sldMk cId="3592335003" sldId="375"/>
            <ac:spMk id="9" creationId="{06DA9DF9-31F7-4056-B42E-878CC92417B8}"/>
          </ac:spMkLst>
        </pc:spChg>
        <pc:picChg chg="add mod">
          <ac:chgData name="Richard Ball" userId="c2c6c2dd-6ddc-437e-8cdd-d7a74390accc" providerId="ADAL" clId="{EDF3208D-6939-45DC-893B-0D6C957BEA25}" dt="2022-02-08T12:33:12.696" v="6295" actId="27614"/>
          <ac:picMkLst>
            <pc:docMk/>
            <pc:sldMk cId="3592335003" sldId="375"/>
            <ac:picMk id="4" creationId="{B279FF11-5C6D-4732-A640-183154F0A116}"/>
          </ac:picMkLst>
        </pc:picChg>
      </pc:sldChg>
      <pc:sldChg chg="modSp new mod">
        <pc:chgData name="Richard Ball" userId="c2c6c2dd-6ddc-437e-8cdd-d7a74390accc" providerId="ADAL" clId="{EDF3208D-6939-45DC-893B-0D6C957BEA25}" dt="2022-02-08T08:26:17.001" v="5922" actId="403"/>
        <pc:sldMkLst>
          <pc:docMk/>
          <pc:sldMk cId="3115361420" sldId="376"/>
        </pc:sldMkLst>
        <pc:spChg chg="mod">
          <ac:chgData name="Richard Ball" userId="c2c6c2dd-6ddc-437e-8cdd-d7a74390accc" providerId="ADAL" clId="{EDF3208D-6939-45DC-893B-0D6C957BEA25}" dt="2022-02-08T08:26:17.001" v="5922" actId="403"/>
          <ac:spMkLst>
            <pc:docMk/>
            <pc:sldMk cId="3115361420" sldId="376"/>
            <ac:spMk id="2" creationId="{F905D963-27C0-41D0-A0C1-2A4C7A0AA575}"/>
          </ac:spMkLst>
        </pc:spChg>
      </pc:sldChg>
      <pc:sldChg chg="addSp delSp modSp new mod setBg modAnim">
        <pc:chgData name="Richard Ball" userId="c2c6c2dd-6ddc-437e-8cdd-d7a74390accc" providerId="ADAL" clId="{EDF3208D-6939-45DC-893B-0D6C957BEA25}" dt="2022-02-09T13:50:51.006" v="6656"/>
        <pc:sldMkLst>
          <pc:docMk/>
          <pc:sldMk cId="251723386" sldId="377"/>
        </pc:sldMkLst>
        <pc:spChg chg="del">
          <ac:chgData name="Richard Ball" userId="c2c6c2dd-6ddc-437e-8cdd-d7a74390accc" providerId="ADAL" clId="{EDF3208D-6939-45DC-893B-0D6C957BEA25}" dt="2022-02-08T12:14:51.914" v="5924" actId="478"/>
          <ac:spMkLst>
            <pc:docMk/>
            <pc:sldMk cId="251723386" sldId="377"/>
            <ac:spMk id="2" creationId="{2433536C-E601-4EA8-B30D-596226E23B66}"/>
          </ac:spMkLst>
        </pc:spChg>
        <pc:spChg chg="del">
          <ac:chgData name="Richard Ball" userId="c2c6c2dd-6ddc-437e-8cdd-d7a74390accc" providerId="ADAL" clId="{EDF3208D-6939-45DC-893B-0D6C957BEA25}" dt="2022-02-08T12:14:51.914" v="5924" actId="478"/>
          <ac:spMkLst>
            <pc:docMk/>
            <pc:sldMk cId="251723386" sldId="377"/>
            <ac:spMk id="3" creationId="{C0C2BA55-E7CC-4CE7-91A5-21B10BBB540A}"/>
          </ac:spMkLst>
        </pc:spChg>
        <pc:spChg chg="add del mod">
          <ac:chgData name="Richard Ball" userId="c2c6c2dd-6ddc-437e-8cdd-d7a74390accc" providerId="ADAL" clId="{EDF3208D-6939-45DC-893B-0D6C957BEA25}" dt="2022-02-08T12:28:56.593" v="6106" actId="478"/>
          <ac:spMkLst>
            <pc:docMk/>
            <pc:sldMk cId="251723386" sldId="377"/>
            <ac:spMk id="5" creationId="{3C66A027-BDCC-4DCE-9226-1B001A8958F6}"/>
          </ac:spMkLst>
        </pc:spChg>
        <pc:spChg chg="add">
          <ac:chgData name="Richard Ball" userId="c2c6c2dd-6ddc-437e-8cdd-d7a74390accc" providerId="ADAL" clId="{EDF3208D-6939-45DC-893B-0D6C957BEA25}" dt="2022-02-08T12:15:09.650" v="5930" actId="26606"/>
          <ac:spMkLst>
            <pc:docMk/>
            <pc:sldMk cId="251723386" sldId="377"/>
            <ac:spMk id="9" creationId="{42A4FC2C-047E-45A5-965D-8E1E3BF09BC6}"/>
          </ac:spMkLst>
        </pc:spChg>
        <pc:picChg chg="add del mod">
          <ac:chgData name="Richard Ball" userId="c2c6c2dd-6ddc-437e-8cdd-d7a74390accc" providerId="ADAL" clId="{EDF3208D-6939-45DC-893B-0D6C957BEA25}" dt="2022-02-08T12:28:52.276" v="6102" actId="478"/>
          <ac:picMkLst>
            <pc:docMk/>
            <pc:sldMk cId="251723386" sldId="377"/>
            <ac:picMk id="4" creationId="{477B785C-AE8A-4A99-A04C-6B60CC1613C1}"/>
          </ac:picMkLst>
        </pc:picChg>
        <pc:picChg chg="add mod">
          <ac:chgData name="Richard Ball" userId="c2c6c2dd-6ddc-437e-8cdd-d7a74390accc" providerId="ADAL" clId="{EDF3208D-6939-45DC-893B-0D6C957BEA25}" dt="2022-02-08T12:32:44.062" v="6290" actId="14100"/>
          <ac:picMkLst>
            <pc:docMk/>
            <pc:sldMk cId="251723386" sldId="377"/>
            <ac:picMk id="7" creationId="{A78DC0D0-50B1-4046-B81C-8D99BEAF175A}"/>
          </ac:picMkLst>
        </pc:picChg>
        <pc:inkChg chg="add">
          <ac:chgData name="Richard Ball" userId="c2c6c2dd-6ddc-437e-8cdd-d7a74390accc" providerId="ADAL" clId="{EDF3208D-6939-45DC-893B-0D6C957BEA25}" dt="2022-02-09T13:50:51.006" v="6656"/>
          <ac:inkMkLst>
            <pc:docMk/>
            <pc:sldMk cId="251723386" sldId="377"/>
            <ac:inkMk id="2" creationId="{B57B78F3-F451-4C9B-848B-4B2D9D9E6D80}"/>
          </ac:inkMkLst>
        </pc:inkChg>
      </pc:sldChg>
      <pc:sldChg chg="addSp delSp modSp new mod modAnim">
        <pc:chgData name="Richard Ball" userId="c2c6c2dd-6ddc-437e-8cdd-d7a74390accc" providerId="ADAL" clId="{EDF3208D-6939-45DC-893B-0D6C957BEA25}" dt="2022-02-09T09:22:56.978" v="6394" actId="113"/>
        <pc:sldMkLst>
          <pc:docMk/>
          <pc:sldMk cId="787231977" sldId="378"/>
        </pc:sldMkLst>
        <pc:spChg chg="del">
          <ac:chgData name="Richard Ball" userId="c2c6c2dd-6ddc-437e-8cdd-d7a74390accc" providerId="ADAL" clId="{EDF3208D-6939-45DC-893B-0D6C957BEA25}" dt="2022-02-09T09:21:35.752" v="6349" actId="478"/>
          <ac:spMkLst>
            <pc:docMk/>
            <pc:sldMk cId="787231977" sldId="378"/>
            <ac:spMk id="2" creationId="{C57D7158-A27B-4F38-90AB-C14CBDE74FC2}"/>
          </ac:spMkLst>
        </pc:spChg>
        <pc:spChg chg="del">
          <ac:chgData name="Richard Ball" userId="c2c6c2dd-6ddc-437e-8cdd-d7a74390accc" providerId="ADAL" clId="{EDF3208D-6939-45DC-893B-0D6C957BEA25}" dt="2022-02-09T09:21:35.752" v="6349" actId="478"/>
          <ac:spMkLst>
            <pc:docMk/>
            <pc:sldMk cId="787231977" sldId="378"/>
            <ac:spMk id="3" creationId="{76D45965-CD47-4203-AFE2-90CCE08237C3}"/>
          </ac:spMkLst>
        </pc:spChg>
        <pc:spChg chg="add mod">
          <ac:chgData name="Richard Ball" userId="c2c6c2dd-6ddc-437e-8cdd-d7a74390accc" providerId="ADAL" clId="{EDF3208D-6939-45DC-893B-0D6C957BEA25}" dt="2022-02-09T09:22:56.978" v="6394" actId="113"/>
          <ac:spMkLst>
            <pc:docMk/>
            <pc:sldMk cId="787231977" sldId="378"/>
            <ac:spMk id="6" creationId="{8CE0FA7B-321F-4479-8DCA-2077B505625D}"/>
          </ac:spMkLst>
        </pc:spChg>
        <pc:spChg chg="add mod">
          <ac:chgData name="Richard Ball" userId="c2c6c2dd-6ddc-437e-8cdd-d7a74390accc" providerId="ADAL" clId="{EDF3208D-6939-45DC-893B-0D6C957BEA25}" dt="2022-02-09T09:22:49.695" v="6392" actId="1076"/>
          <ac:spMkLst>
            <pc:docMk/>
            <pc:sldMk cId="787231977" sldId="378"/>
            <ac:spMk id="7" creationId="{1202A5D7-55D1-46B3-97A5-4FE6DA61E28B}"/>
          </ac:spMkLst>
        </pc:spChg>
        <pc:picChg chg="add mod modCrop">
          <ac:chgData name="Richard Ball" userId="c2c6c2dd-6ddc-437e-8cdd-d7a74390accc" providerId="ADAL" clId="{EDF3208D-6939-45DC-893B-0D6C957BEA25}" dt="2022-02-09T09:21:58.475" v="6358" actId="1076"/>
          <ac:picMkLst>
            <pc:docMk/>
            <pc:sldMk cId="787231977" sldId="378"/>
            <ac:picMk id="5" creationId="{EECD7A02-EC7C-47F7-A641-2EF1B80C1EBC}"/>
          </ac:picMkLst>
        </pc:picChg>
      </pc:sldChg>
      <pc:sldChg chg="modSp new del mod">
        <pc:chgData name="Richard Ball" userId="c2c6c2dd-6ddc-437e-8cdd-d7a74390accc" providerId="ADAL" clId="{EDF3208D-6939-45DC-893B-0D6C957BEA25}" dt="2022-02-08T12:32:16.731" v="6289" actId="47"/>
        <pc:sldMkLst>
          <pc:docMk/>
          <pc:sldMk cId="1377401451" sldId="378"/>
        </pc:sldMkLst>
        <pc:spChg chg="mod">
          <ac:chgData name="Richard Ball" userId="c2c6c2dd-6ddc-437e-8cdd-d7a74390accc" providerId="ADAL" clId="{EDF3208D-6939-45DC-893B-0D6C957BEA25}" dt="2022-02-08T12:31:16.610" v="6225" actId="20577"/>
          <ac:spMkLst>
            <pc:docMk/>
            <pc:sldMk cId="1377401451" sldId="378"/>
            <ac:spMk id="2" creationId="{406B3AEA-F058-48D6-827C-A3E76C1302B4}"/>
          </ac:spMkLst>
        </pc:spChg>
      </pc:sldChg>
      <pc:sldChg chg="addSp delSp modSp new mod">
        <pc:chgData name="Richard Ball" userId="c2c6c2dd-6ddc-437e-8cdd-d7a74390accc" providerId="ADAL" clId="{EDF3208D-6939-45DC-893B-0D6C957BEA25}" dt="2022-02-09T10:18:48.183" v="6593" actId="1076"/>
        <pc:sldMkLst>
          <pc:docMk/>
          <pc:sldMk cId="4067099210" sldId="379"/>
        </pc:sldMkLst>
        <pc:spChg chg="del">
          <ac:chgData name="Richard Ball" userId="c2c6c2dd-6ddc-437e-8cdd-d7a74390accc" providerId="ADAL" clId="{EDF3208D-6939-45DC-893B-0D6C957BEA25}" dt="2022-02-09T10:17:47.900" v="6565" actId="478"/>
          <ac:spMkLst>
            <pc:docMk/>
            <pc:sldMk cId="4067099210" sldId="379"/>
            <ac:spMk id="2" creationId="{C43A173F-02C0-4790-93B7-6FED74B1756E}"/>
          </ac:spMkLst>
        </pc:spChg>
        <pc:spChg chg="del">
          <ac:chgData name="Richard Ball" userId="c2c6c2dd-6ddc-437e-8cdd-d7a74390accc" providerId="ADAL" clId="{EDF3208D-6939-45DC-893B-0D6C957BEA25}" dt="2022-02-09T10:17:47.900" v="6565" actId="478"/>
          <ac:spMkLst>
            <pc:docMk/>
            <pc:sldMk cId="4067099210" sldId="379"/>
            <ac:spMk id="3" creationId="{6AFBB095-E393-470A-8E7D-4CD2953AB97A}"/>
          </ac:spMkLst>
        </pc:spChg>
        <pc:spChg chg="add mod">
          <ac:chgData name="Richard Ball" userId="c2c6c2dd-6ddc-437e-8cdd-d7a74390accc" providerId="ADAL" clId="{EDF3208D-6939-45DC-893B-0D6C957BEA25}" dt="2022-02-09T10:18:02.821" v="6579" actId="403"/>
          <ac:spMkLst>
            <pc:docMk/>
            <pc:sldMk cId="4067099210" sldId="379"/>
            <ac:spMk id="4" creationId="{64334FDA-04DC-4E37-BDF7-0C4FC5E1F27E}"/>
          </ac:spMkLst>
        </pc:spChg>
        <pc:spChg chg="add mod">
          <ac:chgData name="Richard Ball" userId="c2c6c2dd-6ddc-437e-8cdd-d7a74390accc" providerId="ADAL" clId="{EDF3208D-6939-45DC-893B-0D6C957BEA25}" dt="2022-02-09T10:18:48.183" v="6593" actId="1076"/>
          <ac:spMkLst>
            <pc:docMk/>
            <pc:sldMk cId="4067099210" sldId="379"/>
            <ac:spMk id="7" creationId="{685512BA-D0DD-4DD4-BD5D-041DC82E195F}"/>
          </ac:spMkLst>
        </pc:spChg>
        <pc:picChg chg="add mod modCrop">
          <ac:chgData name="Richard Ball" userId="c2c6c2dd-6ddc-437e-8cdd-d7a74390accc" providerId="ADAL" clId="{EDF3208D-6939-45DC-893B-0D6C957BEA25}" dt="2022-02-09T10:18:24.032" v="6584" actId="14100"/>
          <ac:picMkLst>
            <pc:docMk/>
            <pc:sldMk cId="4067099210" sldId="379"/>
            <ac:picMk id="6" creationId="{25C0271C-70D7-47A4-94E8-053E39F96388}"/>
          </ac:picMkLst>
        </pc:picChg>
      </pc:sldChg>
      <pc:sldChg chg="addSp delSp modSp new del mod">
        <pc:chgData name="Richard Ball" userId="c2c6c2dd-6ddc-437e-8cdd-d7a74390accc" providerId="ADAL" clId="{EDF3208D-6939-45DC-893B-0D6C957BEA25}" dt="2022-02-09T10:31:57.606" v="6615" actId="47"/>
        <pc:sldMkLst>
          <pc:docMk/>
          <pc:sldMk cId="3279414724" sldId="380"/>
        </pc:sldMkLst>
        <pc:spChg chg="del">
          <ac:chgData name="Richard Ball" userId="c2c6c2dd-6ddc-437e-8cdd-d7a74390accc" providerId="ADAL" clId="{EDF3208D-6939-45DC-893B-0D6C957BEA25}" dt="2022-02-09T10:26:52.864" v="6595" actId="478"/>
          <ac:spMkLst>
            <pc:docMk/>
            <pc:sldMk cId="3279414724" sldId="380"/>
            <ac:spMk id="2" creationId="{8407A496-1597-4A47-83E4-222E1B9E7C89}"/>
          </ac:spMkLst>
        </pc:spChg>
        <pc:spChg chg="del">
          <ac:chgData name="Richard Ball" userId="c2c6c2dd-6ddc-437e-8cdd-d7a74390accc" providerId="ADAL" clId="{EDF3208D-6939-45DC-893B-0D6C957BEA25}" dt="2022-02-09T10:26:52.864" v="6595" actId="478"/>
          <ac:spMkLst>
            <pc:docMk/>
            <pc:sldMk cId="3279414724" sldId="380"/>
            <ac:spMk id="3" creationId="{30C858B3-ABF2-408F-B77A-C866B8291113}"/>
          </ac:spMkLst>
        </pc:spChg>
        <pc:picChg chg="add mod modCrop">
          <ac:chgData name="Richard Ball" userId="c2c6c2dd-6ddc-437e-8cdd-d7a74390accc" providerId="ADAL" clId="{EDF3208D-6939-45DC-893B-0D6C957BEA25}" dt="2022-02-09T10:29:04.207" v="6614" actId="1076"/>
          <ac:picMkLst>
            <pc:docMk/>
            <pc:sldMk cId="3279414724" sldId="380"/>
            <ac:picMk id="5" creationId="{72A84719-C2FB-4A34-9DE0-9C78DD77CF85}"/>
          </ac:picMkLst>
        </pc:picChg>
      </pc:sldChg>
      <pc:sldMasterChg chg="del delSldLayout">
        <pc:chgData name="Richard Ball" userId="c2c6c2dd-6ddc-437e-8cdd-d7a74390accc" providerId="ADAL" clId="{EDF3208D-6939-45DC-893B-0D6C957BEA25}" dt="2022-01-27T10:14:23.046" v="41" actId="47"/>
        <pc:sldMasterMkLst>
          <pc:docMk/>
          <pc:sldMasterMk cId="1250579279" sldId="2147483660"/>
        </pc:sldMasterMkLst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661750665" sldId="2147483661"/>
          </pc:sldLayoutMkLst>
        </pc:sldLayoutChg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2504226477" sldId="2147483662"/>
          </pc:sldLayoutMkLst>
        </pc:sldLayoutChg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2621074182" sldId="2147483663"/>
          </pc:sldLayoutMkLst>
        </pc:sldLayoutChg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1924254412" sldId="2147483664"/>
          </pc:sldLayoutMkLst>
        </pc:sldLayoutChg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2305865148" sldId="2147483665"/>
          </pc:sldLayoutMkLst>
        </pc:sldLayoutChg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3722239129" sldId="2147483666"/>
          </pc:sldLayoutMkLst>
        </pc:sldLayoutChg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1621431092" sldId="2147483667"/>
          </pc:sldLayoutMkLst>
        </pc:sldLayoutChg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1528398155" sldId="2147483668"/>
          </pc:sldLayoutMkLst>
        </pc:sldLayoutChg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2925876794" sldId="2147483669"/>
          </pc:sldLayoutMkLst>
        </pc:sldLayoutChg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1781233150" sldId="2147483670"/>
          </pc:sldLayoutMkLst>
        </pc:sldLayoutChg>
        <pc:sldLayoutChg chg="del">
          <pc:chgData name="Richard Ball" userId="c2c6c2dd-6ddc-437e-8cdd-d7a74390accc" providerId="ADAL" clId="{EDF3208D-6939-45DC-893B-0D6C957BEA25}" dt="2022-01-27T10:14:23.046" v="41" actId="47"/>
          <pc:sldLayoutMkLst>
            <pc:docMk/>
            <pc:sldMasterMk cId="1250579279" sldId="2147483660"/>
            <pc:sldLayoutMk cId="2909033976" sldId="2147483671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9T10:08:55.4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6992 12140 1839 0,'4'0'160'0,"-4"-4"-160"0,2 8 0 0,-2-4 0 16,4 0 1024-16,-4-4 192 0,4 2 16 0,3 2 16 15,3-6 528-15,4 2 96 0,-5 4 32 0,1-5 0 16,0 1-416-16,-4 0-80 0,-1 0 0 0,-1-2-16 16,0 2-688-16,-2-2-144 0,2-1-32 0,-4 3 0 15,2-4-336-15,-2 2-192 0,2 0 192 0,-2 2-192 0,2 3 0 0,-2-3 0 16,0-2 0-16,4 2 0 0,-4 2 0 0,0 0 0 15,-4 2 0-15,4-2 0 16,-2 2 448-16,2 0 64 0,-2 0 32 0,2 0 0 0,0 0-160 0,-2 0-16 16,2 0-16-16,0 0 0 0,0 0 144 0,0 0 16 15,0 0 16-15,0 0 0 0,0 0-144 0,0 0-48 16,0 0 0-16,0 0 0 0,0 0 176 0,0 0 16 16,0 0 16-16,0 37 0 0,2-29 112 0,-2 3 32 15,2 3 0-15,0 1 0 0,2 1 0 0,-4 3 0 16,2 5 0-16,1-3 0 0,1 8-432 0,2-6-64 15,-2-1-32-15,2 3 0 0,4 6-32 0,-1 2 0 16,1-2 0-16,0-2 0 0,-1 0 384 0,-1 0 64 0,2-4 0 16,-2 1 16-16,-3-7-272 0,1 0-48 0,2-3-16 0,-6-1 0 15,4-1-256-15,-4-2 0 0,4-3 0 0,-6-1 0 16,5 2 0-16,-5-2 0 0,4-1 0 0,-4-1 0 16,2-4-192-16,2-2-112 0,-4 0-16 0,0 0 48 15,0-2-1328 1,0 2-256-16,4-6-48 0,-4-1-16 15,2-1-96-15,2 0-32 0,2-4 0 0,-1 3 0 0,3-7-480 0,2 3-96 16,0-7-32-16,-1-1 0 0</inkml:trace>
  <inkml:trace contextRef="#ctx0" brushRef="#br0" timeOffset="219.09">7454 12396 1839 0,'4'-2'160'0,"-4"2"-160"16,0 0 0-16,0-2 0 0,0 2 1600 0,5-6 272 16,1-2 64-16,2-1 16 15,0-1 64-15,-1 0 16 0,-3 1 0 0,2 3 0 0,-6 0 16 16,0 6 0-16,-4-4 0 0,0 2 0 0,-1 2-192 15,-1 0-48-15,-4 2 0 0,0-2 0 0,-3 4-464 0,-5-2-112 16,-1 2-16-16,-4 2 0 0,-4 1-448 0,-3-1-80 16,-4 4-32-16,-1 0 0 0,2-1-144 0,-2 1-16 15,-6 6-16-15,2-3 0 0,0 3-288 0,3-1-48 16,-3 5-16-16,4-7 0 0,0 1-128 0,0 3 0 16,2-5 0-16,2 1 0 0,6 3 0 0,0-3 0 15,1-3 0-15,3 0 0 16,2-1-400-16,1-1-112 0,3 0-32 0,3-2-10688 0,2-6-2144 15</inkml:trace>
  <inkml:trace contextRef="#ctx0" brushRef="#br0" timeOffset="1569.41">7438 9687 9215 0,'0'0'816'0,"0"0"-656"15,0-2-160-15,0 2 0 0,0-2 1328 0,0 0 224 16,0 2 48-16,0-6 16 0,4 2 480 0,-4 0 80 15,0 2 32-15,0 2 0 0,0 0-1456 0,0 0-304 0,0 0-48 0,0 0-16 16,0 0-96-16,0 0-32 16,0 0 0-16,0 0 0 0,0 0 272 0,0 0 48 15,0 0 16-15,0 0 0 0,0 0 128 0,0 0 32 0,-10 31 0 0,6-17 0 16,4-2 32-16,-5 3 16 0,1 4 0 0,-2 1 0 16,2 3-336-16,2 4-64 0,0 6-16 0,0-2 0 15,2 8 288-15,0 0 48 0,0 2 16 0,0-3 0 16,0-3-288-16,0 0-64 0,0-4-16 0,0 2 0 15,2-6-368-15,-2 1 0 0,-2-7 0 0,2-2 0 0,-4-3 0 0,4-3 0 16,-2-3 0-16,2-4 128 16,0 2-128-16,0-3 0 0,0-3 0 0,0 2-128 15,2-4-1152-15,2 0-240 0,0 0-32 0,2-4-16 16,-4 2-1088-16,2-1-224 0,-4 3-32 0,0 0-16 16,0 0-224-16,0 0-48 0,29-33-16 0,-25 21 0 0</inkml:trace>
  <inkml:trace contextRef="#ctx0" brushRef="#br0" timeOffset="1858.07">7626 9995 5631 0,'0'-2'128'0,"0"2"16"0,0-4 16 0,0 2 0 0,2 2-160 0,-2-4 0 15,4-1 0-15,-4-3 0 0,4-2 1136 0,-4-2 192 16,2 3 32-16,-2 3 16 0,0-4-96 0,-2 3 0 0,2-1-16 0,-4 0 0 15,-2 2-608-15,2 0-112 16,-1 1-32-16,-1 1 0 0,-4-4-208 0,0 2-48 0,1 2-16 0,-1 2 0 16,-5 2 224-16,1 0 48 0,-2 0 16 0,-3 2 0 15,0 6 320-15,-3 2 64 0,-1 1 16 0,-2 3 0 16,0-2 400-16,1 5 80 0,3-5 0 0,-2 1 16 16,1 1-496-16,-3 1-96 0,6-5-32 0,-1 0 0 0,5-1-576 0,1-3-224 15,3 0 176-15,1-2-176 16,0 2 0-16,1-2-192 0,3-2 16 0,-4 1-13600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0:07:53.3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12293 10429 21183 0,'10'-5'1888'0,"-4"5"-1504"15,-2 0-384-15,-8 0 0 16,4 0-384-16,-6-4-128 0,6-2-48 0,-8-2 0 0,0-2-320 0,-5 1-64 0,-7 1-16 0,-1-2 0 16,-2 6 640-16,-2 4 128 0,-4 4 32 0,-3 2 0 15,-1 6 160-15,-1 1 0 0,3 3 0 0,-4 3 0 0,0 1 384 0,0 1 16 16,6 2 0-16,-6 1 0 15,6 1-144-15,-2-4-16 0,2 2-16 0,-1 3 0 16,-4 3 16-16,-1-2 0 0,2 6 0 0,-2-4 0 16,4 0 16-16,-8-2 16 0,2 2 0 0,-6 0 0 15,3-4-272-15,-5-1 0 0,0-1 0 0,1-4 0 0,3 5 0 16,2-5 0-16,-1-1 0 0,5 1-144 16,7-2-224-16,1-5-32 0,8 2-16 0,0-3 0 15,3-3 192-15,6-2 32 0,6-4 16 0,-1-2 0 0,5 0 384 0,5-2 80 16,-1-4 16-16,6-4 0 0,2 1 336 0,1-9 64 15,3 1 0-15,3-7 16 0,1-3-720 0,5-2 0 16,4 0 0-16,-2 0 0 16,6 4-784-16,6 0-112 0,5-1 0 0,7 3-16 0,3-2 528 0,2 2 96 0,3 1 32 0,1-1 0 15,-2 6 704-15,2-7 160 16,0 5 32-16,-2-2 0 0,2-1 176 0,-3-1 32 16,1-2 16-16,-2-2 0 0,2-4 64 0,-9 1 16 15,1-1 0-15,-5 0 0 0,-6 2-528 0,-8 2-96 16,-2 4-32-16,-4-4 0 0,-4 5-480 0,-1-3-80 15,-3 0-32-15,-1 6 0 0,-7 3 304 0,1 4 272 16,0 5-48-16,-4 3-16 0,-4 4-16 0,-2 4 0 0,0 2 0 0,-2 5 0 16,-2 9-192-16,-2 3-160 0,-8 4 32 15,-1 10 0-15,-5 0 272 0,-5 5 64 0,-6 9 16 0,-4-1 0 16,-7 3 32-16,-5-1 16 0,-5 0 0 0,-10-1 0 16,-2 3-272-16,-6-9 0 0,2-7 128 0,-2-1-128 15,6-2 0-15,-10-2 0 0,3 2 0 0,-1-6 0 16,6-2-208-16,2 0-160 0,4-7-16 0,5-5-16 15,5-3 48-15,7-4 16 0,8-6 0 0,8-4 0 16,8-2 672-16,-1-6 144 0,11 4 32 0,3-7 0 0,6-1-176 0,0-1-16 16,6-7-16-16,3-3 0 0,3 0 32 0,8-4 16 15,5-4 0-15,8 2 0 16,2-4-160-16,5-4-16 0,5 0-16 0,3-1 0 16,-7 3-480-16,-2 8-80 0,-4 1-32 0,-6 11 0 15,-8 2-464-15,-1 11-112 0,-7 0-16 0,-3 4 0 0,-2 4 1024 0,-4 0 0 16,-4 3 0-16,-4 7 208 0,-2-3 448 15,-6 7 96-15,-1-3 16 0,-9 7 0 0,3 1-48 0,-10-2 0 16,-6 8 0-16,-10 1-13904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0:07:53.7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12342 10474 43311 0,'35'-10'1920'0,"-20"8"384"0,-3 2-1840 0,-8 2-464 0,-4 2 0 0,-10 2 0 31,-4 4-624-31,-7 1-208 0,-20 13-64 0,-17 11 0 15,-25 15 720-15,-12 8 176 0,-6 6 0 0,-2 0 0 0,-2 6 0 0,-3 0 128 16,-3 0-128-16,2-3 176 16,-7-1-512-16,9-5-112 0,5 1 0 0,7-10-11264 15,1-4-2240-15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0:07:57.5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22967 4645 9215 0,'18'-2'816'0,"-12"2"-656"0,3 0-160 15,-7 0 0 1,0 2-336-16,-2 1-112 0,2-1 0 0,2 2-16 0,2 2 144 0,-2 4 48 0,5 3 0 0,-3 3 0 16,4-1 1008-16,-6 1 208 0,2 1 32 0,3 1 16 15,-3-1-336-15,-2 5-64 0,2 1-16 0,0-2 0 16,3 4-576-16,5 8 0 0,1 4 0 0,5 10 0 15,1 5-848-15,4 4-96 0,3 1-16 0,3 3 0 16,3 4-160-16,1 0-32 0,4 0-16 0,0 2 0 16,4 3 1664-16,1 3 336 0,3 0 64 0,-1-2 0 0,-1 1 1072 0,-4-1 208 15,-2-8 32-15,-5-5 16 0,-1-7-576 0,-2-1-112 16,-1-3-32-16,-5-7 0 0,-6-4-352 0,-3-10-80 16,-11-6-16-16,-1-9 0 0,-4-4-592 0,-5-10-112 15,-13-4-32-15,1-5 0 16,-12-11-608-16,-1-7-128 0,-4-7-32 0,-7-7 0 15,6-2-208-15,-10-11-48 0,-3-10-16 0,-10-9 0 16,1-7 160-16,-3-5 48 0,2 0 0 0,-2-6 0 0,2 6 192 0,1-2 64 0,-3 3 0 16,6-1 0-16,0 6-96 0,5-3-16 0,5 7 0 0,3 7 0 15,6 10 624-15,6 8 112 16,0 7 16-16,0 7 16 0,2 5 848 0,3 6 160 0,-1 7 48 0,2 3 0 16,3 3-560-16,3 9-96 15,3 5-32-15,3 2 0 0,1 2-368 0,6 7-80 0,-2 9 0 0,2 7-16 16,8 6-304-16,2 10 0 15,6 11-176-15,5 12 176 16,8 12-1072-16,6 7-96 0,8 10-32 0,6 2 0 16,-1 2 224-16,5-4 32 0,-3 0 16 0,3-4 0 0,-4-5 1168 0,-5-3 224 0,3-3 48 0,-8-12 16 15,-4-4 432-15,-6-12 96 0,-5-9 16 0,-7-10 0 16,-7-6-432-16,-6-7-64 0,0-7-32 0,-10-3 0 16,-5-8-976-1,-5-10-192-15,-3-7-32 0,-8-6-16 0,0-10-672 0,-8-12-128 16,0-11-16-16,-1-8-16 0,-1-6 704 0,2-2 144 0,-4-1 16 15,3-7 16-15,-5 1 624 0,-3-11 288 0,-3-5-32 0,1 0 0 16,-1-2-128-16,3 8-128 0,3 8 192 0,5 5-192 16,5 10 0-16,6 10 0 0,3 9 0 0,7 14 0 15,5 8 304-15,8 8 48 0,6 11 16 0,4 10 0 0,8 6 704 0,4 9 144 16,1-2 16-16,8 14 16 16,2 14-96-16,10 15 0 0,4 14-16 0,4 11 0 0,3 6-592 0,2 6-112 15,-3-2-32-15,5 8 0 0,3 8-224 0,-5-3-48 16,-1 3-128-16,-3-3 192 0,-3 1 80 0,-6-10 16 15,2-8 0-15,-10-10 0 0,0-7 128 0,-8-6 32 16,-2-4 0-16,-3-6 0 0,-10-7-448 0,-6-9 0 16,-2-7 128-16,-6-8-128 15,-4-7-368-15,-7-7-96 0,-4-11-32 0,-8-8 0 16,0-7-464-16,-4-10-80 0,-8-7-32 0,-3-12 0 16,1-5 496-16,-9-11 80 0,1-6 32 0,-3-8 0 0,-2-5 288 0,-8-7 176 15,-2-3-192-15,2 4 192 0,-2-1 0 0,12 15 0 0,4 8 128 0,15 13-128 16,4 13 0-16,11 6-192 0,7 13 16 15,5 3 0-15,10 11-512 16,0 2-96-16,10 4-32 0,1 9 0 0,9 7 1776 0,5 13 336 0,8 11 80 0,2 11 16 16,10 14-240-16,1 11-64 0,3-4 0 0,-1 1 0 15,-3 3-768-15,-1-1-176 0,1-1-16 0,0 1-128 16,-9-1 560-16,3-6 0 0,-8-3 0 0,-2-9 0 16,-5-5-240-16,-5-11-64 0,-3-9 0 0,-7-11 0 15,-3-3-256-15,-6-9 0 0,-4-5-208 0,-2-7 80 31,-7-9-720-31,-5-7-144 0,1-7-32 0,-8-8 0 0,-4-10 320 0,-2-11 48 0,-4-5 16 0,-4-7 0 0,-2-9 640 0,-7-11 128 16,-7-9 16-16,-1-4 16 16,-8-2-32-16,4 1-128 0,-4-7 192 0,4 12-64 0,9 7-128 15,7 15 0-15,5 9 0 0,6 9 0 16,6 11-304-16,7 11 16 0,1 7 0 0,9 11 0 0,4 9 80 0,6 8 16 16,2 7 0-16,8 13 0 0,4 10 832 0,5 11 160 15,2 11 32-15,9 10 16 0,4 10-848 0,1 3 0 16,6 3 0-16,-2-5 0 0,2-1-128 0,1-4 128 15,3-2-128-15,-6-6 128 0,-4-8 288 0,0 2 144 16,-1 2 16-16,1-4 16 0,-9 1 16 0,-1-7 0 16,-10-5 0-16,-1-7 0 0,-4-3-336 0,-8-4-144 15,-2-7 128-15,-6-3-128 16,-6-2-480-16,-2-9-176 0,-9-2-48 0,-2-6 0 16,-2-6-1072-16,-10-10-208 0,0-3-64 0,-6-12 0 15,-1-16 64-15,-3-9 16 0,-1-14 0 0,7-2 0 16,6 4 960-16,0-11 192 0,2-7 48 0,4-5 0 0,4-2 1328 0,6-4 272 0,1 0 48 15,8 4 16-15,1 9 1216 0,5 5 256 0,8 1 64 0,2 8 0 16,7 12-576-16,3 11-128 0,3 10 0 0,6 6-16 16,4 14-1504-16,8 5-208 0,6 0-208 0,3 10 32 31,7 6-944-31,1 8-192 0,8 7-32 0,6 8-16 16,-2 10 0-16,2 6 0 0,-4 1 0 0,-4 7 0 15,0 1-16-15,-2 2 0 0,-1 2 0 0,-3 2 0 0,0 1 1232 0,-5-3 144 0,-3-2 224 0,-1-8-48 16,-6-1 944-16,-4-4 192 0,-4-8 32 0,-4-6 16 15,-6-8-80-15,-2-4-32 0,-9-5 0 0,-6-8 0 0,-4-4-64 16,-8-10-16-16,-3-7 0 0,-15-8 0 0,-3-10-560 0,-9-12-112 16,-13-15-32-16,-3-14 0 0,-6-9-464 0,-2-10 0 15,5 2 0-15,-7-6 0 16,-5-6-128-16,-1-7 128 0,-4-4 0 0,-2-1 0 0,3 7-320 0,3-3 64 16,6 12 0-16,9 6 0 15,11 18-1168-15,9 13-240 0,16 9-32 0,5 15-16 16,14 5-704-16,10 12-144 0,9 13-16 0,10 10-16 0,10 13 2368 0,6 16 480 15,5 8 80-15,0 16 32 0,3 9 1488 0,-3 19 288 16,5 18 64-16,-1 17 16 0,-4 12-720 0,-5 0-144 16,-10-9-16-16,-6 5-16 0,-4 6-336 0,-11-6-64 15,-7-2-16-15,-7-9 0 0,-7-11-464 0,-3-7-80 16,-7-7-32-16,-5-5 0 0,-1-3-336 0,-4-9 0 16,-6-3-160-16,2-14 160 15,-2-3-576-15,2-12-16 0,-2-10 0 0,2-12 0 16,-4-11 32-16,4-14 16 0,-6-9 0 0,6-16 0 0,0-14 160 0,2-13 16 0,9-14 16 0,5-5 0 15,5-2-560-15,10-18-112 16,6-14-32-16,13-5 0 16,11 1-720-16,8 11-144 0,13 11-16 0,5 9-16 0,6 9 1008 0,4 5 208 15,8 4 32-15,-1 10 16 0,-3 12 1648 0,0 11 336 0,-6 11 64 0,-8 13 16 16,-7 13 960-16,-5 7 192 0,-13 11 32 0,-1 3 16 16,-11 8-672-16,-9 8-144 0,-8 5-32 0,-10 11 0 0,-10 3-912 0,-9 12-192 15,-15 7-48-15,-9 11 0 16,-9 11-384-16,-8-1-64 0,4-8-128 0,-8-5 176 0,-5 4-176 0,-9-5 0 0,-7-5 0 15,-2-13 0 1,0-14-720-16,6-15-32 16,9-14 0-16,3-13 0 0,1-10-272 0,6-17-64 15,2-9-16-15,8-8 0 0,2-3 560 0,12-12 112 0,7 5 32 0,10-11 0 16,7-5 240-16,13-4 160 0,9-6-192 0,9-3 192 0,11-3-192 16,11 2 64-16,13 7 128 0,5 3-208 15,5 3-464-15,22-1-96 0,17 0 0 0,12 8-16 16,13 7-1136-16,2 13-240 0,-1 8-32 0,-11 19-16 0,-9 20 2208 0,-17 16 608 15,-13 12 32-15,-10 7 16 0,-11 7 2800 0,-11 9 576 16,-10 8 96-16,-11 11 32 0,-10 6-2400 0,-16 2-480 16,-4 6-80-16,-11-2-32 0,-6 0-816 0,-10 8-160 0,-7-4-48 15,-7 0 0-15,-5-10-144 0,-4-13 0 0,4-16 0 16,-10-16 0 0,2-14-448-16,-7-17-32 0,-3-13 0 0,-3-17 0 15,1-11-160-15,1-16-48 0,1-10 0 0,8-8 0 0,2-1 256 0,2-10 48 0,6-16 16 16,2-6 0-1,12-4-288-15,3 0-64 0,12 0-16 0,15 0 0 16,12 4-544-16,10 12-96 0,18 13-32 0,10 6 0 16,17 4 16-16,9-1 0 0,10 9 0 0,17-2 0 0,12 3 912 0,8 11 176 0,5 5 48 15,-3 11 0-15,-10 15 1088 0,-14 15 208 0,-9 15 48 0,-12 16 16 16,-6 11 1776-16,-13 14 368 0,-7 10 64 0,-12 4 16 16,-11 7-1952-16,-11 0-384 0,-14 13-80 0,-7-3-16 15,-8 2-608-15,-6-4-128 0,-10 6-32 0,-11-2 0 16,-9 0-128-16,-5-12-176 0,-11-9 48 0,-3-18 0 15,1-15-448-15,-5-24-64 0,5-15-32 0,3-17 0 16,-3-14-400-16,-1-16-80 16,1-17 0-16,-5-16-16 0,-1-7 560 0,1-14 112 15,5-11 32-15,5-9 0 0,8-5 0 0,18 6 0 0,3 0 0 16,14 5 0-16,12 6-32 0,5 1 0 0,14 5 0 16,14 6 0-16,15 10 352 0,17 7 144 0,22 4-128 0,22 8 128 15,26 6-576-15,22 12-48 0,15 9 0 0,18 18 0 16,15 23-464-16,-12 25-112 0,-7 23-16 0,-12 20 0 0,-11 19 3024 0,-16 16 608 0,-14 13 112 15,-23-1 32-15,-17-11 64 0,-25-5 0 16,-28-4 16-16,-23-8 0 0,-21-3-1872 0,-33-3-384 0,-28-7-80 0,-30-9-18640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0:04:29.85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4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1" timeString="2024-02-12T10:04:47.404"/>
    </inkml:context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16753 12824 4607 0,'5'4'400'0,"-1"-4"-400"0,-4 2 0 0,4-2 0 0,-4 0 2768 0,0 0 480 0,0-2 80 0,0 2 32 15,0-7-1072-15,0 1-224 0,0-4-32 0,0 10-16 16,0 0-960-16,-13-35-192 0,7 22-32 0,2-3-16 15,-2 1-208-15,-4-1-32 0,5 1-16 16,-9-3 0-16,8 3 176 0,-4-3 32 0,1-1 16 0,3-1 0 16,-4 3-80-16,4-1-32 15,-1-1 0-15,1-4 0 0,0 3 176 0,-4 3 48 16,4-2 0-16,-1-1 0 0,1-1-512 0,-4 1-80 16,4 1-32-16,-3 0 0 0,-1-1-112 0,0-1-32 0,1 1 0 0,3 1 0 15,-4 0-128-15,2-1 128 0,1-1-128 0,-3-2 128 16,2 1-128-16,2-3 0 0,-5 2 0 0,3-2 0 15,-2-1 0-15,0 3 0 0,1-2 0 16,-3 0-176-16,2 1 176 0,1 3 0 0,-5-2 0 0,4 2 0 16,3-1 0-16,-7 5 0 0,4-1 0 0,5 5 0 15,-5-5 0-15,4 3 0 0,-4 3 0 0,7-3 128 16,-3 5-128-16,-2-6 0 0,2 5 0 0,0-1 0 16,0-3 160-16,3 1-32 0,-3 0-128 0,-2 1 192 15,2-1-192-15,0-1 144 0,-3-3-144 0,-1 1 128 16,4-1-128-16,-4 1 0 0,1-2 0 0,-1 1 0 15,0-1 0-15,1 1 0 0,-1 1 0 0,4-1 0 0,-4 5 0 0,1-3 0 16,-1 3 0-16,4 1 0 0,-3-3 0 0,3 1 0 0,-4-2 0 0,2 3 0 16,2 1 0-16,1-1 0 0,-5-1 0 0,4-1 0 31,-4-1-144-31,3 1 144 0,-3-1 0 0,2 1 0 0,4 1-192 16,-5-2 64-16,5 1 128 0,-2 1-208 0,-4 1 32 0,4 1 16 15,-1-1 0-15,-1 1 0 0,4 0 0 0,-2 1 0 16,-2 1 0-16,3 0 0 0,-1-1 160 0,0 1-160 15,2 0 160-15,-2-3-160 0,2 1 160 0,-1 2 0 16,1 1 0-16,-2-5 0 0,2 2 0 0,-2-1 0 16,2 1 0-16,0-1-128 0,-1-3 128 0,-1-1-160 15,0-1 160-15,-4-1-160 0,3-1-32 0,-1 1 0 16,0 0 0-16,-2-3 0 16,4 3-176-16,1 0-32 0,-5 3-16 0,2-3 0 0,0 5 48 0,5 2 16 0,-3-1 0 0,2 1 0 15,-2 3 160-15,2-1 48 0,0 2 0 0,2 0 0 16,2 4 144-16,0 1 0 0,0 1 0 0,0-2 0 15,0 0 0-15,0 4 0 0,2-2 0 0,2 2-128 16,0 2 128-16,-2-2-192 0,2 4 192 0,-4-4-192 16,0 0 32-16,0 0 0 0,0 0 0 0,0 0 0 15,0 0-288-15,35 13-64 0,-29-11-16 0,1 2 0 32,-1 0-64-32,4 2-16 0,0 0 0 0,1-1 0 0,3 3 144 0,1 0 16 15,5 4 16-15,-1 3 0 0,6-3 0 0,-3 3 0 16,1 3 0-16,-2-3 0 0,3 5 272 0,-3-5 160 0,2 5-192 0,-3-1 192 15,5 0 0-15,-4 3 0 0,2-1 0 0,-3-2 0 16,-5-3-128-16,-1 1 128 0,1-3-192 0,-3 0 192 0,2-5-256 0,-9-1 48 16,1-2 16-16,2-2 0 15,-6-4-304-15,2 0-48 0,-4 0-16 0,0-4 0 16,0 0-112-16,0-2-32 0,0 0 0 0,-4-1 0 0,2-1 448 0,-6-2 96 16,6 0 16-16,-7 1 0 0,-1-1 304 0,0-2 64 15,1 3 16-15,-3-3 0 0,-2 0-240 0,-1-3 128 16,-1-3-128-16,-1 1 0 0,-5-1 0 0,-1 1 0 0,6-2-128 15,-3-1 128 1,-3 5-480-16,4-1 16 0,1 3 0 0,-1-3 0 16,5 1-368-16,-5 1-64 0,7-1 0 0,-1 5-16 15,-3-4 320-15,6 5 64 0,1 3 16 0,3 0 0 0,-4-2 512 0,2 6 0 16,3-4 128-16,-1 6-128 0,0 0 912 0,-2 2 96 0,6 2 16 0,-5 0 0 16,1 2-192-16,0 0-48 0,0-2 0 15,-4 1 0-15,6 1-336 0,-5 0-80 0,-1 2-16 16,0-4 0-16,1 3-352 0,-1 1 0 0,0 0 0 0,1 2 0 15,1-1 368-15,-2 5 0 0,0 0 0 0,1 3 0 16,-1 6 80-16,-4 1 0 0,9 1 16 0,-7 0 0 16,8 2-16-16,-2 2 0 0,-1 4 0 0,5-2 0 15,-2 4 0-15,-2 0-16 0,6-2 0 0,-4-2-8160 16,4-6-1616-16</inkml:trace>
  <inkml:trace contextRef="#ctx0" brushRef="#br0" timeOffset="1116.33">17435 12347 19343 0,'2'2'1728'0,"-2"-2"-1392"0,0 0-336 0,0 0 0 0,0 0 1264 0,0-2 176 16,4 2 32-16,-4-5 16 15,-4-3 192-15,2-2 48 0,-2-2 0 0,-1-7 0 16,-3 0-752-16,0-5-144 0,-2-3-16 0,1-2-16 16,-5-6-288-16,3 0-48 0,1-3-16 0,-4-3 0 0,-1 2-64 0,1-2-32 15,2 3 0-15,-1-3 0 0,-1 6-160 0,3 0-48 16,-3 0 0-16,2-2 0 0,-1 0-144 16,-3 1 0-16,7-1 0 0,-7-2 0 0,6 2 0 0,-3-2 0 15,1 1 0-15,-1-1 0 0,1 0 0 0,-2 2 0 16,3-4 0-16,1 5 0 0,0-1 0 0,-3 2 0 15,1 0 0-15,3 2 0 0,-1 4 0 0,0-2 0 0,0-4 0 0,-3-4 0 16,1 2 0-16,3 0 0 16,-5 6 0-16,4-2 0 0,1 6-256 0,-1-2 64 0,0 0 0 0,2 4 16 15,-1 2-144-15,-1-1-48 16,0 1 0-16,3 2 0 0,-1 1 64 0,-2-3 16 16,0 0 0-16,1-2 0 0,-1 3-144 15,0-3-16-15,1 0-16 0,-5-4 0 16,2 4-160-16,3-3-16 0,-5 3-16 0,2 0 0 15,3 4 16-15,-1 1 0 0,0-3 0 0,1 5 0 16,-1 3-128-16,4 1-32 0,-4-3 0 0,5 3 0 0,1 1 416 0,0 3 64 0,2 0 32 16,-2 5 0-16,4-5 128 0,-4 2 32 0,4 6 0 0,0-6 0 15,4 7 128-15,-4-3 192 0,0 2-32 0,0-2-16 16,0 0-144-16,4 2-176 0,-4 2 48 0,0-4 0 16,0 0-512-16,2 2-112 0,2 2-16 0,0 0 0 15,-2 0-192-15,5 0-32 0,-5 2-16 0,4 0 0 16,2 0 240-16,-2 2 32 0,3 2 16 0,-3-2 0 0,4-2 720 15,0 3 128-15,3 3 48 0,-3-2 0 0,5 4 400 0,1 1 64 16,-1 1 32-16,3 4 0 0,-3-1 80 0,5 4 16 16,1 1 0-16,-2 5 0 15,7 0-320-15,-3 4-48 0,2-2-16 0,0 3 0 16,1 3-384-16,-5-6 0 0,2 2 0 0,-3-6 0 0,-5-2 0 16,1-1-176-16,-1-5 16 0,-1-5 0 0,-5-2 160 0,-5-2-192 15,2-6 192-15,-2-4-192 0,2-2-160 0,-10-4-32 16,4 0-16-16,-4-1 0 0,2-3 144 0,-4-1 16 15,2-3 16-15,-1 3 0 16,-3 3 224-16,2-5 0 0,-4 1 0 0,5-1 0 0,-5 3 0 0,0-1 0 16,4-3-192-16,-3 3 192 0,-1-3-160 0,0 1 160 15,1-3-160-15,-3-1 160 0,-2-2 0 0,1 1 160 0,-3-3 0 16,1 2 0-16,-1 2-160 0,-1-5 0 0,-1 7 0 16,1 0 0-16,1 3-192 0,1 3 192 0,1 1-160 0,3 2 160 15,-3 6-240-15,4-2 48 0,1 3 16 0,-1 3 0 16,2 3 416-16,0-1 80 0,3 4 0 0,-5 2 16 15,4-2 256-15,-4 4 48 0,1 3 16 0,-5 5 0 16,2 5-224-16,3 2-48 0,-7 4-16 0,7-4 0 16,-5 4 32-16,2 0 16 0,-1-1 0 0,-3-5 0 15,3 0-224-15,-3-5-64 0,1-5 0 0,-5-1-10816 16</inkml:trace>
  <inkml:trace contextRef="#ctx0" brushRef="#br0" timeOffset="2882.57">14237 14149 13823 0,'0'-2'1216'0,"0"-2"-960"0,0 0-256 0,0 2 0 15,0-2 1168-15,0 1 192 0,0-7 48 0,-4-6 0 0,4-3-112 16,-4-4-16-16,2 1 0 0,-2-1 0 16,-2 0-512-16,3 2-128 0,1-1 0 0,-6 5-16 0,6-7-352 0,-6 9-64 15,6-6-16-15,-2 3 0 0,-2 3-192 0,1-1 144 16,3 1-144-16,0-3 128 0,-4 7 128 0,2-5 0 15,0-1 16-15,2-1 0 0,-2 5 80 0,1-3 16 16,-3-3 0-16,0 3 0 0,2-1-368 0,0-1 0 16,-2-1 0-16,0-1 0 0,1 1 176 0,1-2-48 15,-2 1 0-15,-4-5 0 0,2 2-128 0,3 1 0 16,-1-3 0-16,0 2 0 0,2 2 0 0,-2-3 0 16,-1 3 0-16,5 2 0 0,-4-1 0 0,2 1 0 0,0-1 0 15,2-1 0-15,-2 2 0 0,4-1 0 16,-6 1 0-16,6 0 0 0,-3-3 0 0,-3 3 0 15,2-1-144-15,0-3 144 0,2 6 0 0,-2-3-128 16,0 1 128-16,2-2 0 0,-3 1-160 0,1 1 160 0,0-1-128 0,2-3 128 16,-2 4 0-16,-2-3 0 0,2 1 0 15,-2 0 0-15,3-2 0 0,-3-1-192 0,2-1 32 0,2 2 0 16,-2 3-64-16,-2-1-16 0,6 0 0 0,-4-3 0 16,0 5 32-16,3-2 0 0,-3 1 0 0,2-3 0 15,2 4 80-15,-2-3 128 0,0 3-208 0,2 0 80 16,0-1 0-16,-4 3 0 0,4-1 0 0,-2 1 0 31,0-1-352-31,0 3-64 0,-2-1-16 0,2-3 0 0,-2-2-176 0,1-1-32 0,1-1-16 16,-2 2 0-16,-2-1 16 0,2 3 16 0,0 1 0 15,2 1 0 1,-4 1-16-16,2 1 0 0,1-2 0 0,1 5 0 0,-2 0-272 0,4 1-64 0,-4 3-16 0,2 4 0 0,2-4 656 16,0 6 128-16,0-2 16 0,-4 4 16 15,4 0 304-15,0 4 176 0,0-2-32 0,0 6 0 16,4-2-352-16,-4-6-80 0,0 0-16 0,0 0 0 15,2 35-432-15,2-28-96 0,-4 1 0 0,4 2-16 16,-4-2 240-16,2 1 48 16,1-1 16-16,-3 0 0 0,4-2 544 0,-2 1 0 0,2 5 192 0,-2-6-48 0,2 4 608 0,2-1 112 15,2 5 32-15,1-4 0 0,-3 5 320 0,4-3 64 16,0 3 0-16,-1 3 16 0,1 1 336 0,-2-1 64 0,5 1 16 16,-3 4 0-16,4-3-416 0,-3 5-80 15,5 4 0-15,1-4-16 0,-1 2-176 0,-1 0-16 0,-1-1-16 16,3-1 0-16,1-6-192 0,-3 1-32 0,-5-5-16 0,2-5 0 15,-3 0-112-15,-1-7-32 0,-2 3 0 0,0-4 0 16,-3 2-208-16,-1 0-32 0,-2-4-16 0,0 2 0 16,0 2-192-16,-2-2-32 0,2 2-128 0,0-1 192 15,-5 1-192-15,3 2 0 0,0-2 0 0,-2 2 0 16,2 0 0-16,-2-4 0 0,0 1 0 16,2 1 0-16,2-4 0 0,-4 2-208 0,4-4 64 0,-5 2 16 31,1-5-256-31,-2 1-64 0,2 0 0 0,0-2 0 0,2 0 192 0,-4-4 48 0,-1 1 0 0,1-1 0 15,0-4 208-15,-2-1 0 0,0-1 0 0,1-5 0 16,-3 2 272-16,0-7 0 0,-1-1 0 0,-3-2 0 16,2 2-80-16,-1-6-32 0,-3 2 0 0,1 2 0 15,-3 0-368-15,1 2-80 0,3 0-16 0,-1 5 0 16,5 1-80-16,-5 2-32 16,5 3 0-16,-4 2 0 0,5-1 64 0,3 5 16 0,-4 1 0 0,4-1 0 15,0 0 192-15,3 6 144 0,-1 0-192 0,2 2 192 0,-2-1 0 0,-2 3 224 16,2 0-16-16,0 3 0 0,2-3 80 0,-2 0 16 15,-1 2 0-15,5 0 0 0,-6 0-304 0,4 2 160 0,0 0-160 0,-2 2 128 16,2-4 16-16,-2 6 0 16,-2-5 0-16,3 3 0 0,-3 0 64 0,2 0 16 0,-2 2 0 0,-2 3 0 15,1 3-16-15,-1-2 0 16,2 5 0-16,-4 4 0 0,1 8-208 0,3-1 0 0,0 5 0 0,2 1-9632 31,-2 7-1968-31</inkml:trace>
  <inkml:trace contextRef="#ctx0" brushRef="#br0" timeOffset="3952.52">13207 14395 16575 0,'0'-6'1472'0,"0"3"-1168"0,0 3-304 16,-2-6 0-16,2 2 1968 0,0-2 336 0,-4-11 64 0,-2-7 0 15,2-5-320-15,-5-8-80 16,3 2-16-16,-2-1 0 0,2 1-896 0,0 2-176 0,1 2-48 0,1-4 0 16,-2-4-128-16,2-2-48 0,-2-1 0 0,-2 1 0 15,6-4-288-15,-3 7-64 0,1 7-16 0,0-4 0 16,2-4-112-16,-2-2-32 0,-2-2 0 0,2 3 0 0,-1-1-16 0,1 2 0 16,0 4 0-16,2-5 0 15,-4 1 0-15,2 0 0 0,4 0 0 0,-6 2 0 0,2-1 0 0,1-1 0 16,1 0 0-16,-2 2 0 15,4 2-128-15,-6 2 0 0,6 2 0 0,-6 0 0 16,2 2 0-16,0 0 0 0,2-2 0 0,2 2 0 16,-3 4 0-16,-3-2 0 0,2-1 0 0,0 3 0 15,2 2 0-15,-4 0 0 0,4 1 0 0,0 1 0 16,-2 2 0-16,1-1-176 0,1-3 48 0,-2 5 0 16,2 5 0-16,-2-3 0 0,4 1 0 0,-4 1 0 0,2 3-128 0,-2 1 0 15,4 0-16-15,-4 1 0 16,2 1 16-16,2 2 0 0,0 0 0 0,-3 2 0 0,1 0 80 0,0 3 32 15,2-3 0-15,-2 4 0 16,2-2 144-16,0 2-192 0,0 0 192 0,0 2-192 0,0-2 192 0,0 0-128 16,0 0 128-16,0 0-128 0,0 0 128 0,0 0 0 15,0 0 0-15,0 0 0 0,0 0 0 0,0 0-128 0,0 0 128 16,9 31-128-16,-9-27 128 16,2-1 0-16,2 1 128 0,0 2-128 0,2 4 0 0,-2-6 0 15,-2 7 0-15,6-1 0 0,-1 2 0 0,3 1 0 16,0-1 0-16,3 5-128 0,-1 9 128 0,5-3 0 0,-1 2 128 0,-1 0-128 15,5 0 192-15,-5 1-48 16,5-3 0-16,-7 0 0 0,3-1-16 0,-1-1-128 16,-1-2 192-16,-2 1-64 0,1-9-128 0,-3 3 0 15,-4-3 0-15,-3-1 0 0,3-2 0 0,-4-2 0 0,0-4 0 16,0-2 0-16,-2 0 0 0,0 0-192 0,0-2 64 0,-2 2 128 31,2-4-448-31,-2 0 16 0,2 4 16 0,0 0 0 0,0 0 224 0,-11-31 32 0,7 21 16 16,2-1 0-16,-2-5 144 0,-2 4-192 0,2 1 192 0,-2-9-192 15,-3-3 192-15,3-2 0 0,-4-2 0 0,0 2 0 16,1-1 0-16,-1 3 0 0,0 0 0 0,1 2 0 16,-1-3 0-16,-2 3 0 0,5 2 0 0,-3-1 0 15,-2 1 0-15,3-1 0 0,-5 3 0 0,2-2 0 0,-1 3 0 16,-3 0 0-16,3 3 0 0,1-1 0 0,-3 5 0 0,-3 1 0 16,1 4 0-16,-3 4 128 15,3 0 176-15,-1 2 32 0,-1 6 16 0,-1 3 0 16,1 3 16-16,0 1 0 0,-1 1 0 0,5-2 0 15,-1 1-224-15,1-3-144 0,1-1 192 0,-1 1-192 0,1-2 0 0,2-1-320 16,-1-5 32-16,1 2-16240 16</inkml:trace>
  <inkml:trace contextRef="#ctx1" brushRef="#br1">4216 4311 0,'0'0'0,"0"0"0,0 0 0,29 134 32,-30-68-17,-9 9 1,6-16-1,-2-17 1,16-26 0,5-16-16,14-26 31,-9 11-15,-3 11-1,-13 8 1,-19 13-1,-9-3 1,3-14 0,11-16-16,14-20 31,37-36-15,4 8-16,-14 54 31,-12 59-31,-13 46 15,-14-2 1,-6-23 0,-5-20-1,-6-17 1,0-12 0,5-11-1,5 0 1,5 5-1,-4-15 1,3-6 0,1-11-1,0-2 1,5 1 0,7 5-1,7 9 1,5 4-1,-4 2 1,-9-6-16,-2 4 31,1-6-15,1 6 0,9 0-1,-2 6-15,-2-6 16,-10 2-1,-8-4 1,3 2 0,1 0-1,12 13 1,0-1 0,-14 3-1,-43 24 1</inkml:trace>
  <inkml:trace contextRef="#ctx0" brushRef="#br1" timeOffset="18167.66">11019 10583 35935 0,'4'0'3200'0,"-2"-4"-2560"0,-2 4-512 0,-2-2-128 31,2 0 928-31,-4 0 160 0,-2-2 48 0,-4-2 0 16,-3 0-816-16,-7 3-144 0,-1-1-48 0,-8 2 0 15,-2 4 112-15,2 5 16 0,0-1 0 0,-2 8 0 16,2 5-256-16,3 4 0 0,-1 7 0 0,6 4 0 15,1 9 0-15,5-6 0 0,5 6 0 0,4-5 0 16,6 7 128-16,0 0 0 0,6-1-128 0,4-1 192 16,5 0 256-16,1-7 64 0,3 1 0 0,5-6 0 15,-5-5 416-15,6-7 96 0,0-6 0 0,1-5 16 16,3 0-176-16,6-12-32 0,0-2-16 0,0-7 0 16,3-3-384-16,3-7-80 0,8-4-16 0,-3-12 0 0,6-2-496 0,-1 1-96 15,-5 1-32-15,-1 0 0 16,0 4-800-16,-1 2-144 0,5 0-48 0,-1 0-19888 15</inkml:trace>
  <inkml:trace contextRef="#ctx0" brushRef="#br1" timeOffset="19276.34">11744 10228 15663 0,'4'4'1392'0,"-4"0"-1120"16,0-4-272-16,0 0 0 0,0 1 1312 0,0-1 208 16,0 0 32-16,0 2 16 0,0 0 656 0,4-4 128 15,-4 0 16-15,0 2 16 0,0 0-800 0,0 0-176 16,10-31-16-16,-4 20-16 0,-1-1-352 0,5 1-80 0,0-3-16 0,-1 2 0 15,3-1-224-15,2 3-64 0,-1 0 0 0,-1 3 0 16,3 3-304-16,3-4-64 0,-3 8-16 0,5-2 0 16,-1 4-80-16,-1 0-32 0,5 4 0 0,-4 0 0 15,3 3-144-15,1 1 160 0,-2 3-160 0,3 3 160 16,-5 0-32-16,2 3-128 0,-1 0 192 16,-7 7-64-16,3-1 0 0,-5 0-128 0,-1 4 192 0,-4 0-64 15,-2-2-128-15,-6 2 0 0,-2 0 144 0,-6 1-144 16,-5 1 0-16,-10 0 0 0,1 0 0 0,-7 0 0 15,-2-2 0-15,-2-2 0 0,0 0 0 0,1-6 128 16,-1-1-128-16,0-11 0 0,2-3 0 0,2-6 0 16,2-6 0-16,0-7 0 0,1-7 0 0,3-7 0 15,2-8 0-15,2-3 0 0,1-7 0 0,10-3 0 16,3-1 0-16,5 4-128 0,2 3 128 0,4 5 0 0,7 2-256 16,-1 4 16-16,9 2 16 0,1 2 0 15,7 4-560-15,2-1-112 0</inkml:trace>
  <inkml:trace contextRef="#ctx0" brushRef="#br1" timeOffset="19964.4">12270 10528 10127 0,'4'0'896'0,"0"0"-704"0,2 0-192 0,-6 0 0 15,0 0 3712-15,0-4 704 0,3 3 128 0,-3-3 48 16,2 0-2192-16,2-4-432 0,-2 4-96 0,0-4-16 0,-2 1-1088 0,2-1-240 15,-2 2-32-15,0 0-16 16,4-3-480-16,-4-1 0 0,0 4 0 0,2-2 0 0,2 2 0 0,0-3 0 16,1 3-128-16,1 0 128 0,2-2 448 0,-2 3 128 15,5-3 48-15,-3 0 0 16,2 2-16-16,-4 2 0 0,3-3 0 0,-5 5 0 16,2-6-352-16,0 6-64 0,0-6 0 0,2 2-16 0,-3 1-176 0,-1 1 0 0,-2 2 0 0,2-4 0 31,-2 4 0-31,0 0 0 0,0 2 0 0,2 0 0 15,-4 0 0-15,6 0 0 0,-6 0 144 0,3 0-144 0,-3 0 128 0,6 0-128 16,-6 2 160-16,4-2-160 0,-4 2 160 0,6 0-160 16,-6-2 160-16,0 0-160 0,0 0 128 0,0 0-128 15,0 0 0-15,0 0 0 0,0 0 0 0,0 0 0 16,0 0 0-16,0 0 0 0,25 21 0 0,-21-19 0 16,2 4 0-16,-2-6 0 0,2 4 0 0,-3 2 0 15,3-3 0-15,0 3 0 0,-2 4 176 0,2-2-176 16,-2 1 192-16,-2 3-192 0,-2 4 144 0,0-1-144 15,-2 5 0-15,-2-1 144 0,-6 6-144 0,-2 0 0 0,3 4 0 0,-5-1 128 16,3-1-128-16,-3 4 0 0,-2-2 0 0,1 0 0 16,1-2 0-16,1 0 0 15,3-2 0-15,0-7 0 0,3-1-160 0,-1-1 160 0,6-3 0 0,-2-3-144 16,0 2 144-16,4-8 0 0,0 1 0 0,4-1 0 16,0-4 144-16,-4 0 16 0,6-4 0 0,3-3 0 15,1-1 16-15,0-6 0 0,5-1 0 0,1-5 0 16,3-3-32-16,5 0 0 0,1 0 0 0,0-3 0 15,0 7-144-15,-3 0 0 0,1-1 0 0,2 5 0 16,-6-1 128-16,1 7 0 0,-5-1 0 0,-1 0 0 16,1 4-304-16,-5-1-64 0,0 5-16 0,0-6-18704 15</inkml:trace>
  <inkml:trace contextRef="#ctx0" brushRef="#br1" timeOffset="20256.68">12805 9621 39615 0,'18'15'1760'0,"-10"-11"352"0,-1 2-1680 0,-1-2-432 15,-2-2 0-15,-2 2 0 0,2-4 0 0,0 4-144 16,-2 1 0-16,3 5 0 0,-1 2 528 0,0 1 128 0,-2-3 0 0,2 5 16 15,-4-3-336-15,0 6-64 16,0-1 0-16,4 2-128 0,-2 5 0 0,2-3 0 0,0 4 0 0,1-2 0 16,5 1 0-16,-4 1 160 0,4 0-160 15,-1 4 192-15,-3-4-192 0,2 1 0 0,0-5 0 0,-1 2 0 32,-1-3-800-32,4-1-144 0,-6-3-16 0,-2-7-16560 0</inkml:trace>
  <inkml:trace contextRef="#ctx0" brushRef="#br1" timeOffset="20444.86">13133 9720 11055 0,'4'9'976'0,"-4"-1"-784"0,0 0-192 0,-6-2 0 16,2-1 5664-16,-2 3 1088 0,-3-2 224 0,-7 4 32 15,-9 9-4576-15,-14 6-928 0,-5 4-176 0,-5-3-48 0,3-5-880 0,1-2-176 0,0-3-32 0,7-8-16 31,3-3-304-31,0-3-64 0,10-4-16 0,-3-3-18080 0</inkml:trace>
  <inkml:trace contextRef="#ctx0" brushRef="#br1" timeOffset="20755.8">13156 9305 18431 0,'10'0'1632'0,"-6"0"-1312"15,-2 0-320-15,2 0 0 0,-4 0 2320 0,0 4 400 0,0-4 80 16,2 1 16-16,2 7-96 0,-4-2-16 0,0 8 0 0,3 1 0 0,-3 5-1680 0,2-3-320 15,2 6-80-15,-4 2-16 16,4 5-384-16,-2-1-80 0,6 6-16 0,-2-1 0 16,0 3 0-16,3 2-128 0,5 2 192 0,-5-4-64 15,3-1-128-15,2-1 0 0,-3-2 144 0,3-4-144 16,-4-1 0-16,-1-5-192 0,1-4 32 0,-4-5-12048 16,0-3-2400-16</inkml:trace>
  <inkml:trace contextRef="#ctx0" brushRef="#br1" timeOffset="20996.35">13480 9161 27647 0,'14'8'1216'15,"-8"-2"256"-15,1-4-1168 0,-1 0-304 0,-6 0 0 0,2 1 0 0,0-1 1168 0,4 6 176 0,-4 2 48 0,6 5 0 16,-2 7-784-1,-3-3-160-15,3 4-16 0,0 3-16 0,0-1-160 0,2 4-16 0,1 0-16 0,1 4 0 16,2 4 240-16,1-2 48 16,3 0 16-16,-3-1 0 0,5-3-48 0,-1 2-16 15,-1-3 0-15,-1 1 0 0,1-8-464 0,-3-2-320 0,-1-5 64 16,-2-7-11008-16,-3-5-2208 0</inkml:trace>
  <inkml:trace contextRef="#ctx0" brushRef="#br1" timeOffset="21146.36">13603 9469 28559 0,'-16'10'1264'0,"8"-6"272"0,-1 2-1232 0,1-2-304 0,4 0 0 0,0 1 0 15,-2-1 640-15,-3 4 80 0,-7 6 16 0,-3 5 0 16,-5-3 192-16,7 1 32 0,-1-3 16 0,7-3 0 16,-3-1-1664-16,4-4-336 0,5-2-64 0,-1-8 0 0</inkml:trace>
  <inkml:trace contextRef="#ctx0" brushRef="#br1" timeOffset="21657.93">13864 9532 28559 0,'16'1'1264'0,"-10"1"272"0,3 0-1232 0,-5 2-304 15,-2-4 0-15,2 0 0 0,-2-4 336 0,6 4 16 16,-2-2 0-16,3 2 0 0,5-2 864 0,-4 1 160 0,1 1 32 15,-1-6 16-15,0 4-944 0,-1 0-192 0,1-4-32 0,0 2-16 0,-1 4-80 0,1-6-16 16,0 6 0 0,-2 0 0-16,1 0 176 0,-1 0 48 0,2 2 0 0,-4 2 0 15,-3 0-96-15,3 4-16 0,-6 1 0 0,0 1 0 16,0 6-80-16,-6 1-32 0,3 3 0 0,-7 5 0 16,0 2-144-16,-3 0 0 0,1 2 0 0,2 2 0 15,1-2 0-15,-1-2-192 0,0 2 32 0,4-3 16 16,1-3 144-16,1-2 0 0,-2-3 0 0,6-3 0 15,0 1 0-15,6-5 0 0,-2 1 0 0,1-4 0 16,5 0 256-16,0-5 128 0,-1 3 16 0,1-6 16 0,6-4-96 0,-5 1-32 16,9-3 0-16,-1 0 0 15,0-4-96-15,7-3-32 0,-1-3 0 0,4 1 0 16,2-5-160-16,-4 1 0 0,0 3 0 0,-1 1 0 0,-3 1 0 0,-4 4 0 16,-3 5-192-16,-3-5 192 0,-3 4-624 0,-2-4 0 15,-4 1 0-15,-4-5-17104 16</inkml:trace>
  <inkml:trace contextRef="#ctx0" brushRef="#br1" timeOffset="22008.04">14316 8956 23951 0,'10'2'2128'0,"0"1"-1696"0,-4-3-432 0,-6-3 0 0,3 3 688 0,3-2 48 15,6 2 16-15,7-2 0 16,10 0 384-16,0 2 80 0,1 0 0 0,-5 0 16 0,0 0-848 16,-4 6-160-16,3-1-32 0,1 3-16 15,-6 4 656-15,1 1 144 0,-1 7 32 0,-2-3 0 16,1 4 224-16,-3 5 48 0,-3 1 16 0,-2 2 0 0,-2 0-720 0,-7 2-128 0,-1 4-48 0,-1-2 0 31,-3-8-160-31,-6 8-48 0,-6 8 0 0,-7-4 0 16,-4 0 0-16,-2-6-16 0,0-2 0 0,-2-12 0 15,-2-5-176-15,2-6 0 0,-4-10 0 0,0-8 0 16,2-5 128-16,4-5 0 0,2-7 0 0,1-2 0 16,7-4 112-16,-4-7 16 0,7-7 0 0,1-3 0 15,1 1 0-15,8 5 0 0,3 1 0 0,6 2 0 0,1 5-416 0,8-1-80 16,3 0-16-16,5 0-19520 16</inkml:trace>
  <inkml:trace contextRef="#ctx0" brushRef="#br1" timeOffset="23377.6">15129 8674 20271 0,'0'0'1792'0,"0"0"-1424"0,0 0-368 0,0 0 0 16,-4 2 1392-16,4-2 208 0,4 2 32 0,-4 0 16 16,0 2-432-16,0-4-64 0,0 0-32 0,0 0 0 0,0 0-608 0,0 0-128 15,0 0-32-15,0 0 0 16,0 0-96-16,0 0 0 0,0 0-16 0,0 0 0 16,31-15 336-16,-21 9 64 15,-1 2 0-15,1-2 16 0,0 2 48 0,0-2 0 0,-1 2 0 0,7-1 0 0,-5 1-112 0,3-6-16 16,2 4 0-16,-1-3 0 15,1 1-208-15,1 0-48 0,2-2-16 16,-3 1 0-16,-1-5-128 0,1 2-32 16,3-1 0-16,-3-3 0 0,3 1-144 0,1 1 0 0,-1-1 0 0,-3-3 0 15,3 1 0-15,0 1 0 0,1-1 0 0,5 1 0 16,-4 1 0-16,3-1 0 0,-5 3 0 0,2-1 0 16,3 3 160-16,-5-3-160 0,2 2 192 0,-1 3-192 15,-1-5 128-15,1 2-128 0,1 3 0 0,-6-1 0 16,5 0 0-16,-1-3 0 0,1 1 0 0,-1-1 0 15,-3 1 0-15,3-2 0 0,0 1 0 0,-3 1 0 16,3 0 0-16,-3 3 0 0,3-3 0 0,1 4 0 16,-5-5 0-16,4 1 0 0,-3 2-176 0,3 1 176 15,1 1 0-15,-5-4 0 0,5 3 128 0,-3-1-128 16,1 4 0-16,-3-4 0 0,4 1-128 0,-3-1 128 16,3 2-176-16,-3 1 176 0,-3-1-160 0,-1 2 160 0,-2 2-160 0,3 2 160 0,-7-4-160 0,4 3 160 15,0-1-304-15,-5 0 48 0,1 2 0 0,-2 2 0 16,0 0-48-16,2 0 0 15,-6 0 0-15,0 0 0 0,4 0 128 0,-4 0 32 16,-4 0 0-16,4 0 0 0,-6 0 144 0,6 0-128 16,0 0 128-16,0 0-128 0,0 0 128 0,0 0 0 15,-35-6 0-15,27 6-128 0,-1 0 128 0,3-4 0 16,-6 2 0-16,2 2 0 0,-3-2 0 0,-1 2 0 16,-1 0 0-16,-1 0 128 0,3 2 0 0,-5 0 16 15,-5 2 0-15,-2-4 0 0,-4 6-144 0,0-4 0 0,-2 0 144 0,0 4-144 16,1-6 0-16,1 0 0 15,4 1 0-15,0-2 0 0,0-3 0 0,1-2 0 0,3 0 0 0,2-2 0 16,3 0 0-16,3 1 0 0,3 1 0 0,0-4 0 16,-1 1 208-16,1 3 32 0,2-2 0 0,2 2 0 0,0 2-112 0,3 2 0 31,-1 2-128-31,2 0-11616 0,-6 0-2432 0</inkml:trace>
  <inkml:trace contextRef="#ctx0" brushRef="#br1" timeOffset="24136.89">16549 8364 10127 0,'6'-2'896'0,"-2"2"-704"0,-1-4-192 0,-1 4 0 16,-2-2 1664-16,4 2 288 0,0-4 64 0,6 1 16 16,-2-3 320-16,1 2 64 0,-5 2 16 0,0-2 0 15,-2 0-832-15,-2 2-144 0,-2 2-48 0,2 0 0 16,-4 0 112-16,-2 0 16 0,-1 2 0 0,1 0 0 15,-4 4-512-15,-2 0-112 0,-1 3-16 0,-6 3 0 16,3 0-512-16,-5 3-96 0,-3 1-32 0,-1 5 0 16,-4 2-256-16,-2-3 128 0,-2 5-128 0,2-2 0 15,-8 4 0-15,4 1 0 0,-3-1 0 0,1 2-144 16,-2-6-64-16,0 2-16 0,4-3 0 0,0 1 0 16,0 2-32-16,0-4 0 0,4 3 0 0,2-3 0 15,4 2 80-15,-2 2 16 0,2-3 0 0,-1 3 0 0,5 0 160 16,-2-1 0-16,2-1 0 0,-3 2 0 15,5-4-384-15,-1 3-64 0,3-3 0 0,-2-2 0 16,3 1-368-16,3-5-80 0,-3 1 0 0,2-3-16 16,3-1 0-16,1-2 0 0,2-3 0 0,1-1 0 15,3 0 368-15,0-2 80 0,2-2 16 0,2 0 0 0,0-2 448 0,2 2 256 16,-2-2-16-16,4 0-16 0,-4 4 576 0,2-4 112 16,-2 0 32-16,0 0 0 0,0 0-256 0,0 0-48 15,0 0-16-15,0 0 0 0,0 0-272 0,0 0-48 16,0 0-16-16,33 9 0 0,-24-13-288 0,-3 2 0 0,4 2 0 0,0-1 0 15,-1-1 0-15,5 2 160 16,1-6-160-16,1 2 128 0,-1-2 160 0,5 0 32 0,-5 2 0 0,5-3 0 16,1 5 160-16,-2-6 32 0,5 2 16 0,-5 0 0 15,0 0 0-15,-1-1 0 0,1-1 0 0,1 0 0 16,-1 2-320-16,1-7-64 0,1 1-16 0,4-7 0 16,4 3-400-16,0-3-96 0</inkml:trace>
  <inkml:trace contextRef="#ctx0" brushRef="#br1" timeOffset="24563.62">17005 7484 34095 0,'4'0'1504'0,"-2"0"320"0,1 0-1456 0,-3-4-368 16,0 4 0-16,0 0 0 0,0 0 672 0,0 0 64 0,2-4 16 0,-2 8 0 16,0 0 480-16,0-4 112 0,0 0 0 0,-2 29 16 15,2-12-528-15,0 6-96 0,0 3-32 0,0 3 0 16,2 6-64-16,2 5 0 0,0 5-16 0,2 3 0 16,0-1-368-16,2 5-64 0,1 1 0 0,-1 5-16 15,6 0-176-15,-5-2 160 0,1 3-160 0,0-9 160 16,-1 0-944-16,1-7-192 15,0-6-48-15,-4-4 0 16,-1-10-208-16,-1-5-48 0,-2-5-16 0,2-13-16848 0</inkml:trace>
  <inkml:trace contextRef="#ctx0" brushRef="#br1" timeOffset="24811.21">17298 7394 11967 0,'5'-25'528'16,"-1"14"112"-16,0-1-512 0,-4 2-128 0,2 4 0 0,2 3 0 0,-4-3 2368 0,4-2 448 15,2-4 96-15,0-1 16 0,-1 3 96 16,3 4 32-16,-2 2 0 0,0 4 0 0,-2 4-1200 0,1 4-256 0,1 8-32 16,-2-1-16-16,2 6-832 0,2 3-160 15,-2 5-48-15,-1 0 0 0,1 4-192 0,2 4-64 16,-2-2 0-16,3 3 0 0,-3 3-96 0,2-4-32 16,2 6 0-16,-3-7 0 0,1-1-128 0,-2 2 0 15,8 4 0-15,-7 0 0 0,3-3-144 0,4 1-16 0,-1 0 0 0,3-4 0 31,-1 0-1184-31,1-10-256 0,-1 0-32 0,-1-13-15264 0</inkml:trace>
  <inkml:trace contextRef="#ctx0" brushRef="#br1" timeOffset="24948.6">17585 7877 17503 0,'-20'4'768'0,"7"-2"176"0,1 0-752 0,2 4-192 0,1-6 0 0,3 4 0 15,-8 2 2592-15,-5 3 480 0,-10 3 112 0,-8 5 16 16,-2 5-944-16,0-3-176 0,8 2-32 0,-2 3-16 15,6-9-1264-15,8 1-256 0,-1-1-64 0,7-3-11472 16,3-2-2304-16</inkml:trace>
  <inkml:trace contextRef="#ctx0" brushRef="#br1" timeOffset="25328.42">17800 7891 31327 0,'14'2'1392'0,"-9"0"272"0,3 0-1328 0,-2-2-336 16,-6 0 0-16,4 0 0 0,-2 0 1200 0,4 0 160 16,3 4 48-16,1-4 0 0,4 0-400 0,-3 2-80 0,3 1-16 0,-5 1 0 15,1-4-368-15,2 2-80 16,-4 2-16-16,1 0 0 0,-3 2-256 0,0 4-48 0,2 1-16 0,-8 3 0 0,0 5-128 0,-4 0 0 31,-6 1 144-31,4 5-144 0,-3 0 0 0,-5 4 0 16,2-1 0-16,3-1-192 0,-5 4 0 0,4-2-16 0,5-4 0 15,-1 0 0-15,-2-1 208 0,6-7-144 16,2 0 144-16,0-1-128 0,2-4 128 0,6 1 0 0,-2-3 0 0,-1-6 0 16,9 2 256-16,-4-5 0 0,1-1-16 0,5-1 0 15,3-7 160-15,1 0 48 0,3 0 0 0,-2-3 0 16,4 1-256-16,-1-4-64 0,5 3 0 0,-4-5 0 15,0 3-128-15,0-3-176 0,-1-1 48 0,-3-1 0 32,-5 1-512-32,-1-3-112 0,-5-3-16 0,0 0-17680 0</inkml:trace>
  <inkml:trace contextRef="#ctx0" brushRef="#br1" timeOffset="25675.29">18363 7197 5519 0,'5'-8'496'0,"-5"6"-496"0,2-4 0 0,-2 4 0 0,0 0 3456 0,0 2 608 16,0-4 112-16,-2 2 32 0,2 2-816 0,-5-5-176 16,-3 3-16-16,2 4-16 0,-4 3-1120 0,1 1-208 15,-3 6-64-15,2 5 0 0,-3-1-800 0,-1 5-160 16,2 2-48-16,-3 7 0 0,-1 1-528 0,3 2-96 0,-1 1-32 0,3 1 0 15,1-4-128-15,4 2 0 0,2-2 0 0,4-5 0 16,0 3 0-16,0-6 0 0,4 2 0 16,2-4 0-16,6 3 240 0,1-3 16 15,1 0 0-15,3-3 0 0,1-6 64 0,-1 1 0 0,6-3 16 16,1-4 0-16,7-1-96 0,-2-1-32 16,0 0 0-16,2-8 0 0,4 2-208 0,-10-2 0 0,0-1 0 0,-2-3 0 15,-3 2 0-15,-3-4-240 0,1 1 32 0,-7-5 0 16,3 2-416-16,-4-3-80 0,-4-4 0 0,3-7-18176 15</inkml:trace>
  <inkml:trace contextRef="#ctx0" brushRef="#br1" timeOffset="25992.92">18665 7113 17503 0,'10'4'768'0,"-4"-4"176"0,-1-4-752 16,-1 4-192-16,2 0 0 0,-2 0 0 15,-2-2 2656-15,6 2 496 0,3-2 112 0,9 2 0 0,-1 2-576 0,2 0-112 16,3 2-16-16,-5 2-16 0,2 0-1568 0,-1 7-304 16,-1-1-64-16,1 5-16 0,-5 3-352 0,-1 5-80 0,-3 0-16 0,3 6 0 15,-4 4 48-15,-4 0 16 0,-3 4 0 0,-1 0 0 16,-2-4-208-16,-4-1 0 0,-3 1 0 0,-3-2 0 16,-6-2 0-16,-1-5 0 15,-4-1 0-15,-5-2 0 0,3-7 0 0,-2-5 0 0,-4-3 0 0,4-2 0 16,3-6 144-16,-5-6-144 15,6-8 128-15,-2-1-128 0,5-5 160 0,-1-1-160 0,5-6 192 0,2-4-192 16,3-2 272-16,5-4-48 16,4-6-16-16,4 3 0 0,2 5-64 0,5 4-16 15,7 2 0-15,-3 5 0 0,5 7-304 0,1 3-64 0,8 3-16 0,-4-1-18912 16</inkml:trace>
  <inkml:trace contextRef="#ctx0" brushRef="#br1" timeOffset="26436.44">19053 7340 20271 0,'4'-4'1792'0,"2"2"-1424"0,-6 0-368 0,2 0 0 31,0 2 880-31,3 0 96 0,1-5 32 0,4 1 0 0,4-2 1536 0,1 2 304 0,-3 0 64 0,1 2 16 31,-3-2-1264-31,0 4-256 0,1 0-64 0,3 4 0 16,-4 2-704-16,-1-2-128 0,-3 2-48 0,4 3 0 0,-4-5-160 15,1 4-48-15,1 0 0 0,0-2 0 0,-2-1-256 0,3 1 0 16,-5 2 0-16,6-2 0 0,-4 2 0 0,0-1 0 16,3 1 0-16,-3-2 0 0,2 4 0 0,2-5-144 15,-3 1 16-15,3 2 0 0,-2 2 128 0,2-3-192 16,-1 5 192-16,-3 0-192 0,4-3 192 0,-1 3 0 0,1 0 0 0,-4-1 0 15,4 1 0-15,-1 0 128 0,1 3-128 0,0-3 128 16,-1 1-128-16,3-3 128 16,-2 6-128-16,3-5 128 0,-1 3-128 0,4 5 0 0,1-3 128 0,-2 1-128 15,1-1 0-15,0 1 0 16,-3 1 0-16,-1-3 0 0,1 1 0 0,-7-3 0 0,-2 3 0 0,-2-5 0 16,-4 7 0-16,-8-3 0 0,1-1 0 15,-11 1 0-15,5 1 0 0,-11-4 0 0,1 5 0 0,-4-1 0 16,-4-7 0-16,2 1 0 0,0-6 0 0,-4-2-128 15,0-4-112-15,2-6-16 0</inkml:trace>
  <inkml:trace contextRef="#ctx0" brushRef="#br1" timeOffset="27836.55">19662 6958 23039 0,'0'0'2048'15,"0"0"-1648"-15,2 0-400 0,-2 0 0 0,4-4 1152 16,-4 4 128-16,4-4 48 0,2 2 0 0,3-5-48 0,1-1-16 16,-4 4 0-16,4-6 0 0,-1 4-32 0,1-3 0 15,2 1 0-15,-3 0 0 0,5 1-288 0,-4 1-64 0,1 0-16 0,3-4 0 16,-3 2-464-16,3 1-80 15,0-3-32-15,1 0 0 0,4 1-144 0,-1-1-16 0,5 0-128 0,-3-5 192 0,5 1-32 0,0-1-16 32,0-1 0-32,4 1 0 0,0 1-144 0,1-5 0 15,1 3 0-15,-2-1 0 0,2 1 192 0,2-1 64 16,-6 3 16-16,2-5 0 0,0 3-112 0,0 1-32 16,0-3 0-16,2 7 0 0,-2-5 0 0,-3 1 0 0,3 1 0 0,-2-2 0 15,0 1-128-15,4 1 0 16,-6-1 0-16,4-5 0 0,0 5-128 0,2-3 128 0,2 3 0 0,-2-1 0 15,2 1 0-15,0-3 0 0,4 7 0 0,-10-5 0 16,2 1 0-16,1 5 0 0,-5-5 0 0,-2 3 0 16,-2 2 0-16,-1 3-176 0,-1-1 176 15,-3 0-128-15,-1 4 0 0,1-2 0 0,1 2 0 0,-5-3 0 16,1 1-16-16,-1 0 0 0,2 0 0 0,-3 0 0 16,-1 3 144-16,0-1-208 0,3 0 80 0,-7 2 128 0,0-2-160 0,2 4 160 0,-8-2 0 0,2 2-144 31,1 2 144-31,-3 2 0 0,0-4 0 0,0 0 0 15,0 0 0-15,0 2 0 0,0-2 0 0,0 0 0 16,0 0 0-16,0 0-128 0,0 0 128 0,0 0 0 16,0 0 0-16,0 0 0 0,0 0 0 0,0 0 0 0,0 0 0 0,0 0 0 15,0 0 0-15,0 0 0 16,0 0 0-16,-15-27 0 0,9 21 0 0,2 4-128 0,-2 0 128 16,-1 2 0-16,1 0 0 0,-8 0 0 0,-1 0 0 0,-1 0 0 15,-5 2 0-15,-2 0 0 0,1 0 0 0,-1-2-160 16,-6 4 160-16,0-4 0 0,2 2-176 0,-2-4 176 15,-1 2-160-15,5-4 160 0,2 2 0 0,6 0-144 16,-3 0 144-16,7 2 0 0,1-4-160 0,2 2 160 16,2 2-192-16,3 0-11856 0,-1 0-2384 15</inkml:trace>
  <inkml:trace contextRef="#ctx0" brushRef="#br1" timeOffset="31511.09">21468 6409 17503 0,'0'0'1552'0,"0"0"-1232"15,-4 0-320-15,2 4 0 16,2-4 576-16,-4 0 64 0,-2 4 16 0,-3 2 0 15,-7 0 48-15,-1 3 16 0,-3 5 0 0,-1 1 0 16,2 1-256-16,-7-1-48 0,3 7-16 0,-4 1 0 16,2 0 96-16,-4 3 16 0,0 1 0 0,-2 2 0 0,-2-2 96 0,2 0 32 15,-2 0 0-15,2 0 0 0,-4 3-320 0,0-5-48 16,0 4-16-16,0 0 0 0,0-4-256 0,2 2 0 16,4 0 0-16,0-7-144 0,2 1 144 0,3-1 0 0,-1 1-144 0,0 2 144 15,2 0 0-15,1 1-144 0,-3 3 144 0,2-2 0 31,1 0-752-31,-1 0-32 0,-2 5-16 0,0-1 0 16,3-4-16-16,-1 0 0 0,4 0 0 0,-1-3 0 0,5-3 336 0,-1-2 64 0,7-1 16 0,-5-1 0 31,4-1-224-31,3-4-32 0,-1-3-16 0,2 1 0 0,0-4 672 0,2 2 144 0,2 0 32 0,2-6 0 0,0 4 512 0,0-4 96 16,2 0 32-16,-2 0 0 0,4 0 144 0,-4 0 48 16,2 0 0-1,-2 0 0-15,0 0-128 0,0 0-32 0,0 0 0 0,0 0 0 16,0 0-304-16,35 2-64 0,-27-2-16 0,2-2 0 15,-1-6-32-15,3 2-16 0,1 0 0 0,3-3 0 16,3-1-192-16,1-2-32 0,-1 1-16 0,6-1 0 16,1-4 208-16,-1-3 32 0,4 0 16 0,-4-1 0 15,0 5 144-15,-1-1 16 0,1 7 16 0,-4-1 0 16,2 0-608-16,-5 2 0 0,1 1 0 0,-1-3-16128 16</inkml:trace>
  <inkml:trace contextRef="#ctx0" brushRef="#br1" timeOffset="32326.94">22003 5480 14735 0,'2'-4'1312'0,"-2"1"-1056"16,0-1-256-16,0 2 0 0,0 2 928 0,0-6 128 15,4 0 32-15,-4-4 0 0,0 1 800 0,0-1 160 0,4 6 48 0,-4-2 0 16,0 2 48-16,0 1 16 0,2 3 0 0,2-2 0 0,-4 4-560 0,4 0-128 15,-4-1 0-15,2 3-16 16,2-2-752-16,-4 4-160 0,3 2-32 0,-1 2 0 16,-2-7-192-16,4 7-64 0,-2 6 0 0,0 5 0 15,4 4-96-15,0 8-32 0,3 2 0 0,1 10 0 16,2 1 80-16,1 9 16 0,7 7 0 0,-7 4 0 16,5-6-80-16,-3 2-16 0,3 0 0 0,-3-4 0 15,-1-4-128-15,-3-7 0 0,3-3 0 0,-4-7 0 16,-2-2 0-16,-1-4 0 0,-5-8 0 0,6-1 0 15,-2-9-432-15,-2-3-64 0,1-4-16 16,-5-6 0-16,4-8-1216 0,-4-4-240 16</inkml:trace>
  <inkml:trace contextRef="#ctx0" brushRef="#br1" timeOffset="32618.71">22424 5409 5519 0,'6'-2'496'0,"-2"-4"-496"16,2 6 0-16,-6-2 0 0,2 0 2752 0,2 2 448 15,-4-6 80-15,5 2 32 0,3-2-112 0,-2 3-32 16,4-3 0-16,-5 0 0 0,1 6-1088 0,2 0-224 16,-2 6-32-16,-2 0-16 0,2 3-480 0,-3 1-112 15,3 4 0-15,4-1-16 0,-4 7-560 0,-2 3-128 0,1 0 0 0,5 8-16 16,-4-2-208-16,0 2-32 0,2 8-16 0,1-4 0 15,-3 4-96-15,4 1-16 0,-4-1 0 0,1-2 0 16,1-2-128-16,0 0 0 0,-2 0 0 0,0-2 0 16,1 0-272-16,1-2-96 0,0-6-16 0,-2-2 0 15,-3-5-1408 1,3-3-272-16,0-3-64 0,-2-2-14128 0</inkml:trace>
  <inkml:trace contextRef="#ctx0" brushRef="#br1" timeOffset="32782.5">22663 5738 15663 0,'-8'-2'688'0,"6"0"144"15,-6 2-656-15,3 0-176 0,3 0 0 0,-6 0 0 0,2 0 2288 16,-10 0 416-16,-9 6 96 0,-8 2 16 0,-4 7-320 0,-1-3-64 16,3 4-16-16,2 1 0 0,2-1-1600 0,6-1-320 15,-1 1-64-15,3-3-16176 0</inkml:trace>
  <inkml:trace contextRef="#ctx0" brushRef="#br1" timeOffset="33676.96">22812 4703 25791 0,'0'2'2304'0,"0"0"-1856"0,4 0-448 0,-4-2 0 16,0 3 1408-16,0-1 192 16,0 4 48-16,0 4 0 0,2 7 80 0,-2 1 32 15,0 3 0-15,4 2 0 0,-4 5-832 0,0-3-160 0,0 4-48 0,4-4 0 16,-2 2-304-16,2 0-64 16,1-1-16-16,-1-1 0 0,-2 4-336 0,2-8 0 0,0 4 0 0,2-1 0 0,-2-3-240 0,1-2-112 31,-3-1-32-31,0-3-17840 0</inkml:trace>
  <inkml:trace contextRef="#ctx0" brushRef="#br1" timeOffset="34116.58">23188 4809 25791 0,'0'0'2304'0,"-3"0"-1856"16,3 0-448-16,-6 0 0 0,2 0 1520 0,-2 2 208 0,-4-2 32 0,-9 6 16 15,-10-4-224-15,-2 2-32 0,-4 4-16 16,0-1 0-16,2 3-672 0,-2-2-128 0,4 2-16 0,-4-1-16 16,2-1-432-16,2 2-96 0,0-2-16 0,2-1 0 15,0 1-128-15,4-4-176 0,-1 2 48 0,1 0-17744 16</inkml:trace>
  <inkml:trace contextRef="#ctx0" brushRef="#br1" timeOffset="34819.53">23394 5234 21183 0,'0'-2'1888'0,"0"0"-1504"0,0 2-384 0,0 0 0 0,0 0 1296 0,0 0 192 15,0 0 48-15,0 0 0 16,2 0 496-16,-2 2 96 0,0 0 32 0,0-2 0 0,0 0-496 0,0 0-112 16,0 0-16-16,6 41 0 0,-6-24-832 0,2 3-160 15,2 5-32-15,0 0-16 0,-3 2-112 0,3 6 0 16,0-4-16-16,-2 6 0 0,2-4-240 0,-4 2-128 0,4-2 128 0,-4 0-128 16,2-4 0-16,2-1 0 15,-4-1 0-15,0-6 0 0,2 1 0 0,-2-9-208 0,2 3 48 0,-2-10 16 31,0 1-256-31,2-5-48 0,-2 0-16 0,0 0 0 0,3-7-384 0,-3 1-80 0,0-4-16 0,0 1-16400 16</inkml:trace>
  <inkml:trace contextRef="#ctx0" brushRef="#br1" timeOffset="35090.15">23640 5397 22111 0,'0'0'976'0,"4"-4"208"0,-4 2-944 0,0 2-240 0,0-2 0 0,0 2 0 16,0-2 2160-16,0 2 384 0,-4-4 80 0,1 1 0 0,-3 3-512 15,6 0-96-15,0 0-32 0,-35 7 0 0,19-1-1024 0,-3 2-224 16,-1 2-32-16,-5 1-16 0,2-1-352 0,-2 2-64 0,0-1-16 0,3-3 0 15,-3 0-256-15,2-1 160 16,-2 1-160-16,5-4 128 0,-1 2-128 0,3-6 0 0,7 0 0 0,-7 0-12608 31,7 0-2432-31</inkml:trace>
  <inkml:trace contextRef="#ctx0" brushRef="#br1" timeOffset="36282.81">24379 4767 30399 0,'0'6'2704'0,"0"-5"-2160"15,4 1-544-15,-4 4 0 0,0-4 1120 0,0 6 112 16,2 4 32-16,2 11 0 0,2 6 16 0,0 12 0 16,2 7 0-16,-3 3 0 0,-1 5-720 0,2 2-144 15,0 0-32-15,0 2 0 0,1-4-192 0,-5-3-64 16,2-3 0-16,0-5 0 0,-2-8-128 0,2 2 0 16,-4-5 0-16,0-4 0 0,4-5-208 0,-4-6-128 15,0-5-32-15,2-5-17696 0</inkml:trace>
  <inkml:trace contextRef="#ctx0" brushRef="#br1" timeOffset="36511.07">24672 4712 27647 0,'10'0'1216'0,"-6"-3"256"0,2 3-1168 0,-2 0-304 0,-4 0 0 0,2 0 0 16,1 3 2048-16,1-1 368 0,2 6 64 0,4 2 16 15,0 1-1024-15,-1 5-208 0,-1-1-48 0,0 3 0 16,-2-1-688-16,-1 3-144 0,3-1-16 0,-6 6-16 16,6 3-64-16,-6 3-16 0,2 7 0 0,-2-3 0 15,0 4-272-15,-2 2 0 0,0 3 0 0,0-5 0 16,1 2-272-16,-1-6-112 0,-1 0-32 0,-1-6-18400 16</inkml:trace>
  <inkml:trace contextRef="#ctx0" brushRef="#br1" timeOffset="36701.97">24870 5001 16575 0,'-6'4'1472'0,"-1"-4"-1168"16,1 2-304-16,0-2 0 0,-4 2 3680 0,4 0 672 16,-7 2 144-16,-10 2 32 0,-14 3-1936 0,-12 7-384 0,1-1-80 0,1-1-16 15,8 0-1584-15,8-5-320 16,2 3-64-16,4-2-16 15,2-6-1024-15,5-3-192 0,5 3-64 0,3-9 0 0</inkml:trace>
  <inkml:trace contextRef="#ctx0" brushRef="#br1" timeOffset="37115.39">25310 4643 14735 0,'6'5'1312'0,"-6"-5"-1056"0,2 0-256 0,-2 0 0 15,0 0 4112-15,0 0 768 0,-2 0 160 0,-2 0 16 0,-1 0-2688 0,-5 2-528 16,0 2-112-16,-5 0-32 16,-1 0-944-16,-1 4-192 0,1-1-48 0,1 5 0 0,-5 2-144 15,5 1-48-15,-1 1 0 0,1 7 0 0,1-4-48 0,-1 9-16 16,-1 1 0-16,3 0 0 0,-1 6-48 0,4-6-16 16,1 6 0-16,3 0 0 0,4-1-192 0,-2 1 0 15,8 0 0-15,-2-2 0 0,4-2 0 0,1-2 0 16,5-3 0-16,2-5 0 0,-1-4 0 0,5-1 0 15,5-1-144-15,2-5 144 0,-4-4 0 0,7-2 0 0,3-4 0 0,-2-4 0 16,0-2 0-16,2-2 128 0,-8 1 0 0,2-7-128 16,-3 2 0-16,1-1-176 0,-4-3 0 0,-1-3 0 15,-1-1-688-15,1-1-144 16,-5-4-16-16,1-2-17168 0</inkml:trace>
  <inkml:trace contextRef="#ctx0" brushRef="#br1" timeOffset="37816.64">25768 4643 11967 0,'0'0'1072'15,"4"-2"-864"-15,-4 2-208 0,0 0 0 16,0 0 1904-16,0-2 336 0,2 2 64 0,2-6 0 0,0 2 0 16,2 0 0-16,-1 2 0 0,-1-2 0 15,2 2-576-15,0 0-112 0,2 2-16 0,1 0-16 16,-3 0-368-16,4 0-80 0,2 0-16 0,1 0 0 16,1 2-544-16,1 4-96 0,-3-6-32 0,3 2 0 0,3 2-240 0,-6 0-48 15,3 2-16-15,-1 3 0 16,-1 1-144-16,3 6 0 0,-7-1 0 0,1 3 0 0,-4 5 128 0,-2 0-128 15,-4 6 0-15,0 6 128 16,-8 0-128-16,2 0 128 0,-7 0-128 0,1 4 128 0,-7-4-128 16,-1-1 0-16,-1 1 0 0,1-9 0 0,1-3 0 15,-4-8 0-15,5-3 0 0,-5-4 0 0,4-12 0 0,3-2 0 16,1-9 0-16,-1-3 0 0,3-3 240 0,1-4-48 16,2-5 0-16,1-3 0 0,5 2-16 15,-2 0-16-15,6-3 0 0,0 1 0 0,6-2-160 16,-1 6 0-16,3 1 0 0,4 5 128 15,1 8-480-15,3-5-96 0,3 5-32 0,1-5-11792 0,5 1-2352 0</inkml:trace>
  <inkml:trace contextRef="#ctx0" brushRef="#br1" timeOffset="38302.89">26228 4813 23039 0,'6'6'1024'0,"-6"-4"192"0,0 0-960 0,0 2-256 0,0-4 0 0,0 0 0 16,0 2 1552-16,-4 0 272 0,2 0 48 0,2 2 16 16,-4-3-272-16,4-1-48 0,0 0-16 0,0 0 0 15,0 0-528-15,0 0-128 0,0 0 0 0,0 0-16 16,0 0-288-16,0 0-48 0,25 18-16 0,-19-18 0 15,2 0-320-15,0 0-64 0,1 0-16 0,1 0 0 0,-2 2-128 0,-2 2 0 16,-3 0 0-16,-3 3 0 16,0 1 0-16,-3 8 0 0,-7-1 0 0,-6 5 0 0,-3 3 0 0,-4 2-176 0,-3 6 48 0,1-2 0 15,4 0 128-15,-4-2 0 16,5-3 0-16,1-5 0 16,0-1 0-16,3-1 0 0,6-7 0 0,1 1 0 0,-1-3 0 0,6 0 0 15,2 0 0-15,2 1 0 0,2 1 176 0,2-4 64 16,6 3 16-16,-1 1 0 0,1 0 48 0,2-4 16 15,1-1 0-15,1 1 0 0,7 2-320 0,2-2 0 16,3 0 0-16,-1-2 0 0,4 1 0 0,-2 3 0 16,0-2 0-16,-2 4-144 0,-7 1 144 0,-4 3-160 15,-5 1 160-15,-5 1-160 0,-4 1 160 0,-4-1 0 16,-2-1 0-16,-7 5 0 0,-3-7 0 0,-7 3 0 16,2-1 0-16,-8-1 0 0,3 1 0 0,-3-5 0 0,4 0 0 0,-6-4 0 15,4-2 0-15,0-4-192 0,-2-2 192 16,3-4-192-16,1 0-640 15,6-6-128-15</inkml:trace>
  <inkml:trace contextRef="#ctx0" brushRef="#br1" timeOffset="38550.68">26626 4080 27647 0,'0'2'2448'16,"-4"0"-1952"-16,2 2-496 0,-2-2 0 0,-2 0 2752 0,2 4 448 16,-9 1 80-16,-5 7 32 0,-9 3-1840 15,-8 5-352-15,0-3-80 0,0 1-16 0,4-3-816 0,-2 0-208 16,6-5 0-16,-6-4-19184 0</inkml:trace>
  <inkml:trace contextRef="#ctx0" brushRef="#br1" timeOffset="49067.71">22692 6355 16575 0,'6'4'1472'0,"-4"-2"-1168"0,2 0-304 0,-4 0 0 16,3-2 1968-16,-3 0 336 15,0 0 64-15,0 0 0 0,2 4-640 0,-2-4-144 16,4 1-32-16,-4-1 0 0,0 0-768 0,0 0-144 16,0 0-48-16,0 0 0 0,0 0-80 0,0 0-32 15,0 0 0-15,0 0 0 0,0 0-48 0,0 0-16 16,0 0 0-16,0 0 0 0,0 0-96 0,0 0 0 16,0 0-16-16,0 35 0 0,0-27-96 0,-4 2-16 0,2 0 0 0,2 1 0 0,-3 3-64 0,-1 1 0 15,2-1-128-15,2 3 192 0,-6 3-192 0,2 3 144 16,4 2-144-16,-6 0 128 15,2 6-128-15,-2 2 0 0,3 2 0 0,-3 0 128 16,2 4-128-16,-2 0 0 0,2 2 0 0,-2-1 0 16,1 5-160-16,-3-3 160 0,2 1-208 0,0 0 80 0,0-8-48 15,2 0 0-15,-1-4 0 0,1-2 0 16,4-4 176-16,-6-6-192 0,6-3 192 0,0-3-192 16,0-3-16-16,0-8-16 0,0 2 0 0,0-4 0 15,2 0-16-15,2-2 0 0,-2 0 0 0,5-4 0 16,-5 0 240-16,6 1 240 0,-8 5-48 0,0 0-16 15,0 0 16-15,0 0 0 0,27-18 0 0,-19 16 0 16,-2 2 0-16,4-6 0 0,-1 6 0 0,-3-3 0 16,2 3 0-16,0-4 0 0,1 0 0 0,5 2 0 15,-4-4-192-15,5-4 128 0,-1 3-128 0,1-3 128 0,5-2-128 0,-5 1 160 16,6-3-160-16,3 0 160 0,-3 3-160 0,2-5 128 16,-1 3-128-16,5-1 128 0,-2 3-128 0,0-5 0 15,4 4 0-15,2 1 128 0,-1-1 0 0,1 0-128 16,2 5 192-16,-2-3-64 0,-2 0-128 0,0 3 0 15,-4 1 0-15,4 0 0 0,-8 2 144 0,5-2 0 0,-3 2 0 0,-4 2 0 16,-1-5-144-16,-1 1 0 16,-1 2 0-16,-5-4 0 0,3 0 0 0,-4 3 0 0,1-1 0 0,3-4 0 15,-4 2 0-15,-5 3 0 0,3 1 0 0,0 2 0 16,0 2 0-16,-6-4 0 16,1 8 0-16,1-4 0 0,-2 0 0 0,2 2-224 0,0 2 32 0,-4-1 0 15,0-3 32-15,2 0 16 0,2 4 0 0,-4-2 0 16,0 2-112-16,0-2 0 0,0 0-16 0,2 0 0 15,-2 2 16-15,0-4 16 0,0 2 0 0,0-2 0 16,-2 4 48-16,2-4 0 0,0 3 0 0,-4-1 0 16,2 4 16-16,2-2 16 0,-4 2 0 0,-2 2 0 15,2 1 160-15,-7 3-160 0,3 4 160 0,-2 1-160 16,1-5 32-16,-3 3 0 0,2 5 0 0,-3-3 0 16,1 0-144-16,2 1-32 0,1-1 0 0,3 1 0 0,-4-3-64 0,6-3-16 0,-1 0 0 15,-3-1 0-15,6-1 0 0,-4-6 0 16,4 2 0-16,0-2 0 15,2-4-80-15,0 1-32 0,0-1 0 0,0-1 0 0,0-3 240 0,2 0 32 16,-2 0 16-16,2 2 0 0,-2 2 208 0,0 0 0 0,0 0 0 0,0 0 0 31,0 0 192-31,0 0-64 0,12-31 0 0,-12 27-128 0,4 0 144 0,-3-2-144 16,7-1 0-16,-6-1 144 0,6-2-16 0,-2-3 0 0,0-1 0 0,3-2 0 16,1-1 16-16,0 0 0 15,-1-3 0-15,1 3 0 0,0-3-16 0,-1 3 0 0,1 1 0 0,-2 5 0 16,0-3 112-16,1 2 16 15,-3 3 0-15,-2-5 0 0,-2 3-32 0,2 1 0 16,-4 0 0-16,2-3 0 0,-2 1-224 0,-2 2 128 16,2-3-128-16,-4 1 0 0,2 2 0 0,-2 1 0 0,-2-5 0 0,-3 8 0 15,1-3 320-15,0 1-48 16,4 6 0-16,-5-4 0 0,-5 2 144 0,2 2 32 16,-1 2 0-16,1-2 0 0,-3 2-64 0,1 0-16 0,-1-2 0 0,-1 2 0 15,2-3-240-15,1-1-128 0,1 2 128 0,-3-6-128 0,5 2 0 16,-4 0 0-16,5-5 0 0,-1 3 0 15,4-2-192-15,0-1-96 0,-1 1-32 0,1-6-15712 16</inkml:trace>
  <inkml:trace contextRef="#ctx0" brushRef="#br1" timeOffset="50124.68">24116 6250 19343 0,'0'0'1728'0,"2"-4"-1392"0,1 2-336 0,-3 2 0 0,0 0 1376 0,0-3 208 16,0-1 32-16,4 2 16 16,-4-6 112-16,2 6 32 0,2-4 0 0,-4 4 0 15,0 4-512-15,0-2-112 0,0 6 0 0,0-4-16 0,2 6-176 0,0-2-16 16,0 3-16-16,2 1 0 0,-4 2-320 16,2 1-64-16,2 3-16 0,0 3 0 0,-3 0-176 0,3 5-32 15,0 3-16-15,2 6 0 0,-2-2-80 0,-2 8-16 16,2 5 0-16,2 1 0 0,-3 3-64 0,3 3-16 15,0-5 0-15,2 7 0 0,2-1 0 0,-5 0 0 0,5-3 0 0,-4-6 0 16,-2-5-128-16,-2-5 0 16,2-4 0-16,-1-3 0 0,-1-5-192 0,2-2 16 0,-4-7 16 0,0 0 0 31,4-7-432-31,-4-3-96 0,2-2-16 0,-2-5-17712 0</inkml:trace>
  <inkml:trace contextRef="#ctx0" brushRef="#br1" timeOffset="50491.73">24488 6120 1839 0,'6'-4'160'0,"-2"1"-160"0,2 1 0 0,-6-4 0 15,3 4 2096-15,-3 2 384 0,0-2 80 0,0-2 0 0,2 0-144 0,2 2-48 16,-4-4 0-16,4 3 0 0,-4 3-848 0,0 0-176 16,2 0-48-16,2 1 0 0,-4 3 256 15,2 2 48-15,0 2 16 0,-2-8 0 16,0 0 96-16,0 0 16 0,15 37 0 0,-13-26 0 0,2 5-576 0,0-1-96 0,2 5-32 0,-2-5 0 16,-2 7-528-16,2 1-112 15,-1 0-32-15,3 8 0 0,0-2-160 0,-2 6-16 0,2 0-16 0,-2 2 0 16,1 2-160-16,1 2 0 15,4 1 0-15,-4 3 0 0,2-4 0 0,1-3 0 0,-3 1 144 0,0-4-144 0,2 0 0 16,-3-6 0 0,1-2 0-16,0-4 0 0,2-1-192 0,-6-5-128 0,2-1 0 0,-4-1-16 31,4-9-1232-31,-4 2-240 0,0-2-48 0,0-6-14432 0</inkml:trace>
  <inkml:trace contextRef="#ctx0" brushRef="#br1" timeOffset="50695.98">24647 6609 21183 0,'0'2'944'0,"-4"-2"192"0,2-2-912 0,2 2-224 0,-4 0 0 0,4 0 0 16,-5 0 1264-16,-5 0 208 0,-6 2 32 0,-3 0 16 16,-6 2 464-16,1 2 112 0,-1-1 16 0,-4 3 0 15,4 2-928-15,0-4-176 0,0 0-48 0,1-1 0 16,3 3-752-16,2-6-208 0,3 0 0 0,-1-2 0 15,5-2-992 1,-2 0-288-16,3-2-48 0,3 2-14112 0</inkml:trace>
  <inkml:trace contextRef="#ctx0" brushRef="#br1" timeOffset="51092.88">24750 6151 5519 0,'6'-2'240'0,"-6"0"64"0,2 2-304 0,-2-1 0 16,4 1 0-16,-4 0 0 0,0 0 1536 0,0 0 256 15,3-4 64-15,-3 2 0 0,2 2 384 0,-2 0 96 0,0 0 16 16,0 0 0-16,0 0-512 0,0 0-112 0,0 0 0 0,0 0-16 16,0 0 64-16,0 0 16 0,0 0 0 0,0 0 0 15,26 17-256-15,-24-9-64 0,-1-2 0 0,3 3 0 16,-2 3-640-16,2 6-144 0,0-3-32 0,-4 1 0 16,6 3-336-16,-6 2-80 0,4 3-16 0,2 1 0 15,-6 4-224-15,3 0 176 0,3 6-176 0,-4 0 160 16,2 9-160-16,0 1 0 0,2 2 0 0,0-1 0 15,-3-5 0-15,1 3-144 0,2-3 144 0,-2-2-208 16,2-10-96-16,-6-4-16 0,4-5 0 0,-2-5 0 16,2-5-1248-16,-3-4-256 0,3-3-48 0,0-6-14240 15</inkml:trace>
  <inkml:trace contextRef="#ctx0" brushRef="#br1" timeOffset="51403.78">25045 5923 13823 0,'6'1'608'0,"-5"1"128"0,1-2-592 0,2 0-144 16,-4 2 0-16,0-2 0 0,0 0 1968 0,0 4 352 15,2-2 80-15,2 2 16 0,-4 2-336 0,0 0-64 16,0 1-16-16,4 3 0 0,-4 0-400 0,0 5-64 15,2-5-32-15,2 6 0 0,-4 3-368 0,4 0-80 0,-2 1-16 0,2 5 0 16,-1 0-464-16,-1 4-112 0,4 0-16 0,-2 2 0 16,2-2-288-16,2 1-160 0,-3 1 160 0,-1-2-160 15,2-4 128-15,0 4-128 0,4 6 0 0,-1-6 0 16,-3 4 0-16,2 0 128 0,2-4-128 0,-5 0 0 16,-1 2 0-16,2-6-160 0,-4 1 32 0,2-3 0 15,0-4-1616-15,-4-1-320 0,0-5-64 0,0-3-13728 16</inkml:trace>
  <inkml:trace contextRef="#ctx0" brushRef="#br1" timeOffset="51613.87">25198 6423 13759 0,'-4'0'304'0,"2"0"64"0,-4 0 16 0,2 2 0 0,4-2-384 0,-5 0 0 0,1 0 0 0,-6 0 0 0,-4 4 3552 0,-3-4 640 15,-2 0 128-15,-1 0 32 0,1 0-1904 0,-1 0-368 16,5 2-80-16,-1 0-16 0,-3 3-912 0,3-5-192 0,3 6-48 0,-1-2 0 16,3 2-656-16,-3 0-176 0,2 1 0 0,3-1-11696 15,-1-2-2368-15</inkml:trace>
  <inkml:trace contextRef="#ctx0" brushRef="#br1" timeOffset="52302.56">25297 5709 20271 0,'4'0'896'0,"-4"0"192"0,0 0-880 0,0 0-208 16,0 0 0-16,0 0 0 15,0 2 240-15,0-2 0 0,0 2 0 0,0 4 0 0,0 0 1440 0,0-6 304 16,0 0 48-16,0 0 16 0,0 0-224 15,9 38-32-15,-7-26-16 0,2 4 0 0,-2 1-512 0,0 1-112 16,4 1 0-16,-4 4-16 0,2 2-576 16,0 5-112-16,2 4-32 0,-3 3 0 0,-1 2-224 0,4 6-64 15,-2-1 0-15,0 5 0 0,0-5-128 0,2 3 0 16,-4-1 0-16,1-1 0 0,1-2 0 0,2-5 0 16,-2 1 0-16,2-8 0 0,-2-2 0 0,2-3-176 0,-5-3 48 0,3-8 0 15,0 1 0-15,-4-3 0 16,0-3 0-16,0-6 0 0,0 2-192 0,0-6-48 15,0 0 0-15,0-8 0 16,-4 2-48-16,4-5-16 0,0-1 0 0,4-2 0 0,-4-3 224 0,6-4 32 0,-2 1 16 0,-2 1 0 16,2-4 160-16,0 1 224 0,1 3-48 0,1-1-16 15,0 3 160-15,2 0 16 0,-2 1 16 0,-1 1 0 0,3 1-96 16,-2 2 0-16,0 3-16 16,0-5 0-16,3 4-112 0,-1 5-128 0,2-5 176 0,-2 4-176 0,-1-2 128 0,3 6-128 15,0-3 0-15,1 1 0 16,3 4 0-16,1-4 0 0,1 2 0 0,3 2 0 0,-5 0 0 0,3-2 0 15,1 4 128-15,1 0-128 16,-3 2 0-16,-1 0 160 0,1 3-160 0,-3 3 128 16,-3 0 0-16,0 3 0 0,-4 3 0 0,-2 3 0 15,-3-3-128-15,-2 3 128 0,-3 4-128 0,-2-1 128 16,-8 3-128-16,1-2 128 0,-5 2-128 0,-1-3 128 16,-6 1-128-16,1-4 0 0,-1-1 0 0,0-7 0 15,0 1 0-15,-1-10 0 0,-1-4 128 0,2-4-128 0,0-3 0 0,0-5 192 16,1-2-192-16,7 1 192 15,-2-4-752-15,-1-5-144 0</inkml:trace>
  <inkml:trace contextRef="#ctx0" brushRef="#br1" timeOffset="72729.48">25526 4261 28559 0,'4'0'2544'16,"-4"0"-2032"-16,0 0-512 0,0-2 0 16,0 2 1568-16,2-2 224 0,0-4 32 0,3-2 16 15,1-4-560-15,0-3-96 0,2 1-32 0,1-1 0 16,-1-1-656-16,6-1-144 0,-5-1-32 0,1 1 0 15,4 1-144-15,1-5-48 0,1 4 0 0,3-3 0 0,-3 1 80 16,5-2 16-16,2-1 0 0,-1 3 0 0,-3-4 32 0,0 1 16 16,5-1 0-16,-3 2 0 0,2-5 0 0,3 7 0 15,-1-4 0-15,0 1 0 0,-2-1-96 16,2 4-32-16,1 1 0 0,-1-1 0 0,4 0-16 0,0-1-128 16,2-3 192-16,4 2-64 0,-2-5-128 0,8 1 0 15,-1 0 0-15,3 0 0 0,0 1 0 0,1-1-176 0,-1 6 48 16,-2-1 0-16,2 5 0 0,-3-3 0 15,1 3 0-15,-2 3 0 0,0-3 0 0,1-1 0 16,-1 3 0-16,-2-1 0 0,2-1 128 0,-4 1-128 16,-2 2 128-16,-2 3-128 0,-2-3 128 0,-4 2-160 15,-2 1 160-15,2 5-160 0,-7-2 0 0,-1 6 0 0,-1 0 0 0,-4 0 0 16,-3 0-64-16,1 0-16 0,-2 2 0 0,-2 2 0 16,-1-2 48-16,-1 0 0 15,-2 3 0-15,0-5 0 0,0 4-64 0,-2-4 0 16,0 2 0-16,0 2 0 0,4-4-16 0,-4 0-16 0,0 0 0 0,0 0 0 15,0 0 112-15,0 0 32 0,0 0 0 0,0 0 0 16,0 0 144-16,0 0-192 0,0 0 192 0,0 0-192 16,0 0 192-16,0 0 0 0,0 0 0 0,0 0 0 15,0 0 0-15,0 0 0 0,0 0 0 0,0 0 0 16,0 0-128-16,-33 10 128 0,31-4-128 0,-6-4 128 16,2 5-192-16,1 3 64 0,-5 0 0 0,0-1 0 15,1 7-160-15,-3-4-32 0,2 1 0 0,0 3 0 16,-3-1-112-16,1 3-16 15,3-9-16-15,-1 7 0 0,6-6 112 0,-2 5 32 0,2-5 0 0,-2 0 0 0,6-5 320 0,-3-1 0 16,6 2 128-16,-3-2-128 0,6-4 768 0,-2 0 80 0,2-6 16 0,0 2 0 16,2-5-144-16,-1-1-16 0,3 0-16 0,0-2 0 15,-1 1-304-15,-1-1-64 0,2-1-16 0,-2 1 0 32,-1 2-304-32,3 1 0 0,-4-1 0 0,0 4 0 0,0-4 0 0,1 1 0 15,-5-1 0-15,2 2 0 0,-4 0 0 0,0 3 0 16,-4-3 0-16,2 2 0 0,-5-4 0 0,-1 3 0 15,-2-1 0-15,-3 0 0 0,1 2 0 0,-2 0 160 16,-5-3-160-16,3-1 128 0,1 4-128 0,-5-3 0 16,5 1 144-16,-4 2-144 0,3 2-160 0,2 2-96 15,-5 2-32-15,0 0-17392 0</inkml:trace>
  <inkml:trace contextRef="#ctx0" brushRef="#br1" timeOffset="73909.73">27875 3062 34095 0,'0'0'3024'0,"0"-4"-2416"0,0 2-480 0,0 0-128 15,0 0 960-15,0 2 160 16,0-5 32-16,0-3 16 0,-4-2-400 0,0 0-64 16,2 3-32-16,-2-1 0 0,-2 0-368 0,1-2-80 0,1 7-16 15,-2-5 0-15,-2 2 0 0,2 0 0 16,-3 6 0-16,-1-4 0 0,4 4 0 0,-4 4 0 0,-3-2 0 0,3 6 0 15,2-6-64-15,1 6-16 0,-5 3 0 0,-2 3 0 16,3 1-128-16,-3 1 0 0,4-3 0 0,1 7 128 0,-5-1-304 0,6 2-64 16,-1 5-16-16,-1-1 0 15,2 0-112-15,2 2-16 0,4-2-16 0,-1 3 0 0,3-1 160 0,3-2 48 16,-1 0 0-16,4-3 0 16,4-1 192-16,0 0 0 0,3-7 0 0,-1-3 0 0,5-1 0 0,-5-8 128 15,7-2 0-15,-3-6-128 16,7-5 192-16,-3-9-64 0,-3 1 0 0,2-4-128 15,1-5 176-15,-1-1-176 0,1-2 160 0,-1-2-160 16,-4-2 0-16,5-5 128 0,-1-9-128 0,1 1 0 16,-9 11 0-16,3-8 0 0,-2-7 0 0,1 0 0 15,-7 5 0-15,0 4 0 0,-2 5 0 0,-4 3 0 0,0 0-240 0,0 8 64 16,0 5 16-16,0 1 0 0,-4 7-160 0,2-1-48 16,-2 5 0-16,0 0 0 0,2 7 192 15,2 1 48-15,-4 2 0 0,4 0 0 0,-2 2 256 0,2 3 48 16,0 3 16-16,0 2 0 0,-4 0 64 0,4 5 0 15,0 4 16-15,0 3 0 0,-3 5-80 0,3 4-32 0,-2 4 0 0,2 0 0 16,0 4-32-16,0-5 0 16,0 1 0-16,0 2 0 0,0 2-128 0,0 0 0 0,2-6 144 0,-2-2-144 15,3-10 0-15,1 2 0 0,2 3 0 0,-2-7 0 16,4 0 0-16,-1-3-240 0,-1-3 48 0,4-1 0 31,-4-2-896-31,2-6-192 0</inkml:trace>
  <inkml:trace contextRef="#ctx0" brushRef="#br1" timeOffset="74268.42">28336 2893 23951 0,'10'-9'1056'0,"-8"3"224"0,2 2-1024 0,0-2-256 0,-2 0 0 0,2 4 0 16,-4 0 1792-16,0-7 320 0,3-1 48 0,3 0 16 0,-6-1-576 0,2 3-128 16,-2 2 0-16,-2 6-16 0,2 0-688 0,-6 0-144 15,3 2-32-15,-3 6 0 0,-2-4-272 0,-2 3-48 16,3 7-16-16,-3-4 0 16,2 3-128-16,2 3-128 0,-3-1 192 0,3-1-192 0,-2 3 0 0,6-1 0 0,-4 1 0 0,6-1 0 15,-4 3 0 1,4-1 0-16,0 1 0 0,4-1 0 15,-4-1 0-15,6 2 0 0,-2 5 0 0,2 1 0 0,3 4 0 0,-3-4 0 16,4 4 0-16,-4-4 0 0,2 5 0 0,-3-3 0 16,1 0 0-16,-2 4 0 0,-4-2 0 0,0 6 0 15,-4-4 0-15,-2 2 0 0,-1 2 0 0,-1-10-144 16,-2 0 144-16,0-3-128 0,1-3-192 0,-5-4-48 16,3-1 0-16,1 0 0 15,-4-11-1120-15,5-1-240 0</inkml:trace>
  <inkml:trace contextRef="#ctx0" brushRef="#br1" timeOffset="74478.52">28645 3041 18431 0,'0'6'816'0,"0"-5"160"0,-4 3-784 0,2-4-192 0,2 2 0 0,-4 0 0 0,-2 0 2352 0,-3 4 416 0,-5 4 96 16,-5 3 16-1,-3 3-384-15,-3 1-64 0,0-1 0 0,0-1-16 16,5 1-1472-16,-5-3-304 0,6 3-48 0,-7-6-16 16,7-1-576-16,0 1-240 0,-1-2 16 0,-1-1-17136 15</inkml:trace>
  <inkml:trace contextRef="#ctx0" brushRef="#br1" timeOffset="74896.48">28187 2938 8287 0,'2'4'736'0,"-2"-2"-592"0,4-2-144 0,-4 0 0 16,0 4 2272-16,0-4 416 0,0 0 96 0,0 0 16 0,0 4-96 0,-4 1-16 16,2 1 0-16,2-6 0 0,0 0-880 0,0 0-176 15,-4 29-32-15,4-19-16 0,0 0-416 0,0 1-80 0,0 3 0 0,0-4-16 16,4-1-432-16,-4 3-96 0,0-2-16 0,2 3 0 31,2-1-528-31,-4 1-144 0,2-3-16 0,0 0-17248 16</inkml:trace>
  <inkml:trace contextRef="#ctx0" brushRef="#br1" timeOffset="75118.48">28239 2571 13823 0,'4'6'608'0,"0"-2"128"0,-4-2-592 0,0 0-144 15,0-2 0-15,0 0 0 0,0-2 0 0,-4 0 128 0</inkml:trace>
  <inkml:trace contextRef="#ctx0" brushRef="#br1" timeOffset="75849.23">28926 2684 26719 0,'-4'2'2368'16,"4"2"-1888"-16,-4-4-480 0,2 0 0 0,2 2 1360 0,-4 2 176 16,-1 1 48-16,-5 5 0 15,0 4-176-15,1 1-48 0,-1 1 0 0,4 3 0 0,0 0-480 0,4 1-112 16,0 1 0-16,2 2-16 0,2 5-400 0,0 5-80 16,4-2-16-16,-6 3 0 0,6 5-64 0,-2 2 0 15,2-2-16-15,-1 3 0 0,3 5-176 0,-6-2 0 16,2-3 144-16,0 1-144 0,-2 0 0 0,-2 1 128 15,0 1-128-15,0-1 0 0,-2-7 0 0,0 0 0 0,-4-10 0 0,0-2 0 16,0-5 0-16,-1-3-192 0,1-1 64 0,0-6 0 16,-4-1-640-16,5-7-112 15,-5-2-16-15,2-2-16576 0</inkml:trace>
  <inkml:trace contextRef="#ctx0" brushRef="#br1" timeOffset="76046.45">29176 3031 33167 0,'0'2'1472'0,"-2"-2"304"0,2 4-1424 0,-4-4-352 0,-1 0 0 0,1 2 0 16,-6 0 1536-16,-2 4 256 0,-7 1 32 0,-14 5 16 16,-2 5-1008-16,0 1-208 0,-2 1-48 0,2 3 0 0,2-9-448 0,-1 3-128 15,4-5 0-15,1-3 0 16,4-2-704-16,0-2-224 0</inkml:trace>
  <inkml:trace contextRef="#ctx0" brushRef="#br1" timeOffset="77074.2">29194 2889 2751 0,'0'0'256'0,"0"0"-256"15,0 0 0-15,0 0 0 0,0 0 1920 0,0 0 320 16,0 0 80-16,0 0 16 0,2 4 816 0,-2-4 176 0,0 6 16 0,0-6 16 16,0 0-704-16,0 0-144 0,7 31-16 15,-5-17-16-15,2 1-784 0,-2 3-160 0,2 1-16 0,0 2-16 16,-2 1-720-16,2-3-144 0,0-1-16 0,1-3-16 15,-1 3-336-15,2-5-64 0,0 1-16 0,0-8 0 16,2-3-192-16,1-3 176 0,1-1-176 0,-2-7 160 16,1-2-160-16,5-4 0 0,-4-5 0 0,1-2 0 15,3 1 0-15,-4-5 0 0,3 0-192 0,-3-2 192 0,2 5-400 0,1-1 32 16,-3 0 16-16,-2 2 0 16,5 3-208-1,-7 1-32-15,4 1-16 0,-3 5 0 0,-1 3 96 0,0 2 32 0,-2 2 0 16,2 4 0-16,-2 2 240 0,1 4 48 0,-1 0 16 0,2 3 0 15,-4 1 176-15,2 4 192 0,2 3-32 0,2 2-16 0,-3 5 48 0,1-7 16 16,2 5 0-16,0-1 0 16,-1-2 208-16,3-3 32 0,0-1 16 0,0-1 0 15,-3-4 48-15,1-5 0 0,2-5 0 0,-4 0 0 0,-1 0-192 0,3-5-48 16,2-5 0-16,-2 0 0 0,1 0-272 0,-1-3 160 16,2-3-160-16,-2 1 128 0,1-6-128 0,-1 3 0 15,2-1 0-15,-4-1 0 0,3 1 0 0,1 1 0 16,0-1 0-16,-1 0 0 0,1-1-384 0,6 5 0 0,-7 3 0 0,7 0 0 31,-1 3-64-31,5 1-32 0,-7 4 0 0,3-2 0 0,-1 6 320 0,-5 2 160 0,0 2-160 0,-1 6 160 16,-3 0 0-16,-2 1 128 15,-2 3 16-15,2 5 0 0,-8 1 32 0,2 1 0 16,-2 4 0-16,-6 4 0 0,1 2 0 0,-3 2 0 16,-1-2 0-16,1 2 0 0,2-12-176 0,1 3 160 0,1-5-160 0,2 1 160 0,-4-5-160 15,4 1 0-15,1-7 144 0,1-3-144 16,4-2 0-16,-4-2 0 0,4-2 0 0,4-2 0 15,-4 2 0-15,6-8 0 0,-1 0 0 0,5-1 0 16,4-1 0-16,1-5 0 0,5 1 0 0,3-7-128 16,-2 3 128-16,4-1 0 0,1 1 160 0,3 1-160 15,-6 1 240-15,4 1-48 0,2-1-16 0,0-3 0 16,-3 3 96-16,-3-1 32 0,2 1 0 0,-6 1 0 16,3-6-112-16,-9 3-32 0,3-1 0 0,-1-3 0 15,-5 3-160-15,0-4 0 0,-6 1 144 0,1-1-144 0,-3 2 0 16,0 0 0-16,-4 1 0 0,0 3-128 0,-1 5 128 15,-3 2-128-15,0 5 128 0,-8 1-128 0,3 8 128 0,1 1 0 16,-4 5 0-16,-1 9 0 0,-1 1 0 0,3 7 0 16,3 2 0-16,-1 4 0 15,1 2 0-15,0 0 0 0,0 2 0 0,7-2 0 0,-3-2 0 0,6-4 0 16,0-4-144-16,0-6 144 0,0-1 0 0,6-5 0 16,-1-5 0-16,5-2 0 0,4-6 0 0,1-8-176 15,5 0 16-15,5-5 0 0,4-7 32 0,-4 1 0 16,6-2 0-16,-2-7 0 0,0 1 128 0,0-4 0 15,-7 0 0-15,1-2 0 0,-7 4 0 0,-1 0 0 0,1 4 0 0,-3 0 0 16,-3-2 0-16,0 9-128 16,1-1 0-16,-1 3 0 0,3 7 128 0,-3-1 0 15,6 2 0-15,-3 0 0 0,5 1 0 0,-1 5 0 0,-1-2 0 0,3 0 0 16,-3 8 0-16,-3 0 176 0,3 3-48 0,-5 7 0 16,3 5 0-16,-8 1 0 0,3 5 0 0,-5 4 0 15,2 6 112-15,-6-6 16 0,0 0 0 0,-4 2 0 16,2-10-256-16,-2 3 0 0,-5-3 128 0,-1-5-128 15,0-3-192-15,-1-7-64 0,1-4-32 0,0-10-18080 16</inkml:trace>
  <inkml:trace contextRef="#ctx0" brushRef="#br1" timeOffset="77554.55">31397 2469 23039 0,'0'0'2048'16,"0"0"-1648"-16,0 0-400 16,-4 0 0-16,4 4 1680 0,-2-4 256 0,2 3 48 0,-3-1 16 0,-3 4 192 0,0 2 48 15,2 4 0-15,-2 1 0 16,-2-1-1200-16,3 1-224 0,-1 3-48 0,2 1-16 16,0 1-208-16,2 5-32 0,-2-2-16 0,2 7 0 0,2 3-304 0,0-2-48 15,0-2-16-15,0 0 0 16,0 0-128-16,0-4-176 0,0-1 48 0,0-5-12608 15,2 1-2528-15</inkml:trace>
  <inkml:trace contextRef="#ctx0" brushRef="#br1" timeOffset="77916.88">31496 2746 16575 0,'4'6'1472'0,"-2"-2"-1168"0,-2 0-304 0,0-4 0 0,0 0 2704 0,4 1 496 16,-4 7 80-16,4-4 32 0,-2 8-560 0,2-3-128 0,-3-3 0 0,1-2-16 16,4 0-1488-16,-6-2-288 15,2 2-64-15,2-4-16 0,0-4-416 0,-4 0-80 16,2 2 0-16,2-6-16 0,0 3-240 16,-2-5 0-16,1-2 128 0,3-3-128 0,-2 1 0 0,2-5 0 0,0-3 0 0,2 3 0 15,-3-4-208-15,1 3 64 16,2 5 16-16,0 1 0 0,-1 3 128 0,-1 5 0 0,4-2 0 0,-4 6 0 15,2 2 0-15,-1 0 176 0,1 0-48 0,2 2 0 16,-4 2-128-16,3 2 0 0,-5-2 0 0,4 0 0 16,2 1 0-16,-3 1 0 0,3-2 0 0,0 2 0 15,-1 0 0-15,3 1 0 0,-2 3 0 0,0-4 0 16,-1 0 0-16,1 2-176 0,-4-1 48 0,3 1 0 16,-3 2 128-16,2-4 0 0,0 3 0 0,0-7 0 15,-3 0 0-15,1-4 0 0,2 0 0 0,0-7-12160 16,5-7-2416-16</inkml:trace>
  <inkml:trace contextRef="#ctx0" brushRef="#br1" timeOffset="78090.78">32134 1961 23951 0,'16'-10'1056'0,"-10"2"224"16,-2 2-1024-16,-3 2-256 0,3 2 0 0,0 2 0 0,-4 0 2272 0,6 0 400 15,4 0 80-15,-1 4 0 0,3 4-704 0,-2 6-128 16,-2 5-48-16,-1 0 0 0,1 9-1136 0,-2 5-224 15,-2 1-64-15,-2 1 0 0,2 10-240 0,-3 0-48 16,1-5-16-16,-2 9 0 16,0-1-464-16,0 3-80 0,0-5-32 0,0-3-18160 0</inkml:trace>
  <inkml:trace contextRef="#ctx0" brushRef="#br1" timeOffset="78298.6">32563 2228 25791 0,'14'-11'1152'0,"-9"3"224"0,-1 2-1104 0,-2 2-272 0,-2-2 0 0,-2 6 0 16,-2-2 2224-16,-5 0 384 0,-3 2 80 16,-11 2 0-16,-2 6-1024 0,-8 8-192 0,-4-1-64 0,2 5 0 15,0 1-1024-15,0 0-192 0,2 1-64 0,2-3 0 16,6-2-128-16,-2-3-144 0,9-1 144 0,-1-3-208 31,3-2-1600-31,7-4-320 0,-1 0-64 0,6 0-13680 0</inkml:trace>
  <inkml:trace contextRef="#ctx0" brushRef="#br1" timeOffset="78515.38">32707 2269 6447 0,'9'4'576'16,"-3"-2"-576"-16,2 2 0 0,-6-2 0 0,2 1 3312 0,1 1 544 0,9 6 112 0,5 6 32 16,3 3-224-16,1 6-64 15,-7-4 0-15,-7 3 0 0,-3 1-1792 0,-6-4-352 16,-6 3-80-16,-3-5-16 0,-1 0-880 0,-6-3-176 15,-3-6-32-15,-4-1-16 0,1 1-192 0,-3-4-48 16,-2-2 0-16,6-4 0 0,-1-8 32 0,3-4 0 16,-1-1 0-16,5-7 0 0,1-1-160 0,3-10 0 15,7-2 0-15,0-2 128 0,8-6-128 0,2 3 128 0,7-1-128 16,7 2 128-16,1 8-128 0,2 4-176 16,4 7 48-16,3 8-12304 0,-5 3-2464 0</inkml:trace>
  <inkml:trace contextRef="#ctx0" brushRef="#br1" timeOffset="78743.32">31715 1708 42383 0,'4'12'1872'0,"-4"-4"400"0,0-2-1824 0,0-1-448 0,0-1 0 0,0 0 0 16,0 2 496-16,-4-2 0 0,-1 6 0 0,-1 1 0 16,-2 1-240-16,0-4-32 0,0 1-16 0,3-3 0 15,-5 4-944-15,0 0-192 0,-1-1-32 0,-7 7-16 16</inkml:trace>
  <inkml:trace contextRef="#ctx0" brushRef="#br1" timeOffset="79070.28">30003 3756 35935 0,'0'0'3200'0,"2"2"-2560"15,1 0-512-15,-3-2-128 0,0 2 704 0,0 2 128 0,4 2 32 0,-2 7 0 16,6 3-32-16,-8 5-16 0,2 3 0 0,-2 5 0 0,0 0-368 0,-2 4-80 16,-2 2-16-16,-2 7 0 15,-1-1-96-15,1 9 0 0,-4 7-16 0,0 5 0 16,1 6-240-16,-1-2-128 0,4 1 128 0,-4-10-208 15,5-5-448-15,1-13-96 0,2-2-16 0,-2-6-17888 16</inkml:trace>
  <inkml:trace contextRef="#ctx0" brushRef="#br1" timeOffset="79243.2">30352 4080 28559 0,'0'8'1264'0,"-2"-8"272"0,-4 2-1232 0,2 0-304 0,-2 0 0 0,2 2 0 15,-5-2 1744-15,-7 3 304 0,-13 5 48 0,-12 4 16 0,-3 5-576 0,-1 2-96 16,-3 3-32-16,3 1 0 16,4 0-880-16,-1 0-176 0,5-1-32 0,2-3-16 0,2 2-304 0,4-3-304 15,4-5 64-15,3-3 16 16,3-1-1312-16,3-5-272 0</inkml:trace>
  <inkml:trace contextRef="#ctx0" brushRef="#br1" timeOffset="79617.05">30272 3807 13823 0,'18'-4'608'0,"-11"2"128"0,1 2-592 0,-2-4-144 0,-2 4 0 0,2 0 0 0,-2 0 2064 0,1 0 384 15,5 4 80-15,0-2 16 0,1 6 560 0,-1 3 112 16,-2 3 32-16,-2 5 0 0,-2 1-1520 16,1 5-320-16,-3 0-48 0,2 4-16 15,-4-4-864-15,4 4-176 0,-4 2-48 0,0 0 0 0,0 2-256 0,0 0 128 16,0 8-128-16,0-2 0 15,6 2 128-15,-2-3-128 0,2-3 0 0,-1-7 0 0,5-5 0 0,4-8 0 0,-5-1 0 0,3-6 0 32,2-4 128-32,5-4-128 0,-2-6 0 0,7-10 0 0,1-3 0 0,4-6 0 0,6-8 0 0,-4-8-192 31,2-4-576-31,-4 1-96 0,-4 1-32 0,-3 0 0 16,-3 8 16-16,-5 2 0 0,-3 4 0 0,-5 2 0 15,-2 8 160-15,-4 1 16 0,-2 7 16 0,-2 5 0 16,0 6 0-16,-2 6 0 0,1 3 0 0,-5 3 0 0,2 4 864 0,0 1 160 15,1 2 48-15,1-1 0 0,2 3 304 0,2 2 64 16,2 1 16-16,0-1 0 0,0-4 416 0,2 3 96 16,2-3 0-16,2-3 16 0,-1-3-624 0,3-3-128 15,2-2-32-15,2-8 0 16,1-2-912-16,3-6-192 0,-1-2-48 0,8-5-16400 16</inkml:trace>
  <inkml:trace contextRef="#ctx0" brushRef="#br1" timeOffset="80024.35">31465 3349 10127 0,'0'0'896'0,"2"0"-704"0,2 0-192 0,-4 0 0 16,0 0 2992-16,0 0 560 0,0 0 112 0,0 6 32 15,0-4-240-15,0 6-32 0,0 1-16 0,-4 7 0 16,2 3-1664-16,-2 3-336 0,-2 7-64 0,3 4 0 15,-3 7-896-15,-4-1-160 0,4 6-32 0,-2-1-16 16,3 7-240-16,-1 3 128 0,-4 2-128 0,0 2 0 0,1-1 0 0,3-5 0 16,-2-3 0-16,2-7 0 0,2-7-256 0,2-8 48 15,2-2 16-15,2-5 0 16,2-5-80-16,0-1-16 0,2-6 0 0,-2-4 0 0,4-4 32 0,-1-4 0 16,5-6 0-16,2-7 0 15,5-1-192-15,-3-3-48 0,3-4 0 0,0 1 0 16,1 3-208-16,1-4-64 0,2 5 0 0,3-3 0 15,-7 6-16-15,2-1-16 0,3 3 0 0,-7 1 0 16,0 4 288-16,-7 3 64 0,2 3 16 0,-2 0 0 16,-7 2 432-16,3 4 224 0,-6 4-32 0,0 3 0 0,-6 3 368 0,3 4 64 15,-9 3 16-15,2 2 0 0,-3 4-144 0,-3 1-32 16,-3 1 0-16,-1 4 0 0,-1-6-208 0,-2 0-64 16,1 0 0-16,3-5 0 0,0-1-384 0,3-9-96 0,2-6-16 0,5-8-9888 31,-1-6-1984-31</inkml:trace>
  <inkml:trace contextRef="#ctx0" brushRef="#br1" timeOffset="80258.77">32016 3400 12895 0,'6'9'576'0,"-6"-9"112"0,4 4-560 0,-4 2-128 0,0-6 0 0,0 4 0 16,0 4 2304-16,0 1 448 0,-4 7 64 0,-2 7 32 15,2 6 160-15,-2-2 48 0,-3 4 0 0,3 2 0 16,-2 2-1264-16,2 2-256 0,-4 6-64 0,1 1 0 16,3 1-832-16,-4 1-160 0,1 1-32 0,3-4-16 15,2-3-304-15,-2-9-128 0,6 2 128 0,-4-7-128 16,4-7-496-16,4-4-176 0,-4-3-32 0,2-4-16912 16</inkml:trace>
  <inkml:trace contextRef="#ctx0" brushRef="#br1" timeOffset="80568.62">32196 3741 4607 0,'14'0'192'0,"-12"0"64"0,6 0-256 16,-4 0 0-16,1 0 0 0,-3 2 0 0,6 2 2352 0,-2-4 416 16,5 9 96-16,3 1 16 0,0 0 608 0,-5 9 128 15,-3-3 32-15,-6 5 0 0,0 2-1488 0,-4-1-304 16,-2 3-48-16,1 2-16 0,-9 2-896 0,0-2-192 15,-1 2-48-15,3-9 0 0,-3 1-336 0,1-4-64 0,1-5 0 0,1-2-16 16,2-4 16-16,-3-3 0 16,7-3 0-16,-4 0 0 0,4-5-64 0,1-3-16 15,1-4 0-15,0-3 0 0,4-5-176 0,0-3 192 0,4-4-192 0,2-2 192 16,3-6-192-16,5-4-144 0,5 0 144 0,-1 1-208 16,5 3-304-1,-4 4-64-15,3 2-16 0,1 7 0 16,-4 5-672-16,-3 7-128 0,-4 2-16 0,1 8-16 0,-3 0-880 0,-6 2-160 0,1 2-32 0,1 6-16 31,-6-4-448-31,4 1-96 0,-2 5-16 0,-2-2 0 0</inkml:trace>
  <inkml:trace contextRef="#ctx0" brushRef="#br1" timeOffset="80790.13">32398 3747 3743 0,'12'-6'0'0,"-8"0"144"0,-4 4-144 0,3 2 208 0,-3 0-208 0,0-2 0 0,2-2 0 0,6-2 0 15,-2-3 1136-15,4-1 176 0,-1-2 32 0,7 9 16 16,-6-5 464-16,-1 6 96 0,3 2 0 0,-2-4 16 15,3 8-368-15,-3-4-80 0,0 2-16 0,1 2 0 0,-1 1-960 0,0 3-208 16,-1-2-48-16,-5 4 0 0,2-1-256 0,-2 1 0 16,-4 6 128-16,-4-1-128 0,-2 1 256 0,-2 3-16 15,-3 4 0-15,-3-1 0 0,3 1 208 0,-9 2 32 0,1 0 16 0,-3 1 0 16,3-1 160-16,0-2 48 16,-1-7 0-16,5-5 0 0,5-3-304 0,-3-4-48 15,3-4-16-15,4-4 0 16,2-6-944-16,2-3-192 0,4-7-32 0,2-3-10928 0</inkml:trace>
  <inkml:trace contextRef="#ctx0" brushRef="#br1" timeOffset="81162.25">32850 3483 10127 0,'4'0'448'0,"-4"2"96"0,0 2-544 0,0-4 0 0,0 2 0 0,0 0 0 15,-4 3 1888-15,0 1 272 0,-2 8 48 0,-3 3 16 16,3 7 336-16,-4 1 64 0,0 2 0 0,5 0 16 16,-3 2-1216-16,6 0-240 0,-2-2-48 0,4 1-16 15,4-3-848-15,-4-4-272 0,6-2 160 0,-2-3-160 16,1-2 0-16,1-5-224 0,2-5 32 0,0-2 0 16,1-2-128-16,-1-2 0 0,4-6-16 0,1-3 0 15,-3-5 336-15,2-7-144 0,1-6 144 0,3-8 0 16,-3 0-176-16,3 0 176 0,-1-7-160 0,5-5 160 15,-1-11-144-15,1-4 144 0,1 4-128 0,-2-4 128 0,-3 10 0 0,-2-4 0 16,-5 1 192-16,-3 5-64 0,-2 5 208 16,-8 7 48-16,4 11 16 0,-6 9 0 0,2 10-64 0,-1 9-16 15,-1 8 0-15,-4 7 0 0,2 7 256 0,-3 8 32 16,3 0 16-16,0 6 0 0,0 10 320 0,2 3 64 16,-3 3 16-16,3-3 0 0,0 3-432 0,2-1-80 15,4 4 0-15,-4-3-16 0,2-3-496 0,2-7 0 16,0 2-208-16,0-6-17472 0</inkml:trace>
  <inkml:trace contextRef="#ctx0" brushRef="#br1" timeOffset="81522.73">30181 5283 31327 0,'0'29'1392'0,"0"-14"272"0,-4 3-1328 0,4-1-336 0,-4-5 0 0,2 1 0 32,2 7 1040-32,-7 9 144 0,-1 23 32 0,-2 20 0 0,0 13-64 0,-5 4 0 0,5-5 0 0,-3-5 0 15,7-7-768-15,-4-8-144 16,0-4-48-16,-3-7 0 0,3-5-400 0,-2-7-96 16,5-12-16-16,-1-8 0 15,0-7-1792-15,2-8-352 0</inkml:trace>
  <inkml:trace contextRef="#ctx0" brushRef="#br1" timeOffset="81776.67">30173 5288 30399 0,'20'-4'1344'0,"-11"3"288"0,5-7-1312 15,-4 6-320-15,-5-4 0 0,1 2 0 0,4-2 1680 0,9-1 272 0,10-9 48 0,12-3 16 16,8-1-800-16,1-1-144 0,-5 4-48 0,-1 1 0 15,-9 6-592-15,-2 3-128 0,-2 5-32 0,-11 5 0 16,-5 5-64-16,-5 4-16 0,-6 3 0 0,-8 9 0 16,-2 1-192-16,-4 4 0 0,-5 6 0 0,-8 4-160 15,-3 3-160-15,-3 1-16 0,-2 4-16 0,-4-5 0 16,0 3 64-16,0-6 16 0,1-5 0 0,4-2 0 16,1-7-496-16,4-6-112 15,0-5-16-15,6-7-10576 0,-1-3-2128 0</inkml:trace>
  <inkml:trace contextRef="#ctx0" brushRef="#br1" timeOffset="81999.03">30833 4782 11967 0,'17'-6'528'0,"-11"4"112"0,0 1-512 0,0 1-128 15,-2 0 0-15,-1 0 0 0,-3 0 2688 0,6 0 512 0,0 3 112 0,2 3 16 16,0 4-256-16,-1 5-32 15,-5 1-16-15,-2 3 0 0,0 3-1504 0,-2 5-304 0,-2 2-64 0,-1 6-16 16,-1 6-560-16,-4-1-128 16,2-1 0-16,-1 2-16 0,-1 9-432 0,-2 3 0 15,3 1 0-15,-1-6 0 0,4 3 0 0,-4-5-176 0,5-1 16 16,1-2-17680-16</inkml:trace>
  <inkml:trace contextRef="#ctx0" brushRef="#br1" timeOffset="82414.38">31258 5129 3679 0,'0'4'320'0,"-4"-4"-320"16,2 2 0-16,2-2 0 16,-4 4 3232-16,4-4 576 0,-4 0 112 0,-2 4 32 0,-4 2-576 0,-5 2-112 15,-1 1-32-15,-1 5 0 16,0 5-1552-16,-1-3-304 0,3 7-64 0,-1-2-16 0,2 4-704 0,3-1-144 0,1 1-16 15,0-4-16-15,5 3-416 0,5-9 0 0,-4 1 128 0,4-3-128 16,4-1 320-16,1-2 16 0,5-1 16 0,0-1 0 16,0-2 16-16,-1-4 0 15,3 2 0-15,1-1 0 0,3-3-160 0,-1 0-16 16,1 0-16-16,-2 0 0 0,-1 0-176 0,-3 0 0 16,1-3 0-16,-5 1 128 0,2 0-304 0,-2-4-64 15,4 0-16-15,-5 0 0 16,5-7-320-16,-4-1-80 0,2 1-16 0,-1-5 0 0,1-1 240 0,2-1 48 0,0-1 16 0,-5-2 0 15,5 1 368-15,-4-3 0 16,4 0 0-16,-5 6 0 0,3-1 144 0,-6 5 112 16,2 1 0-16,0 8 16 0,-4 0 96 0,0 6 16 0,2 2 0 0,-2 2 0 15,0 0-224-15,0 4-32 16,0 4-128-16,-2 1 192 0,2 5-192 0,0-3-128 16,0 6 128-16,-4 1-208 15,4-1-496-15,0-2-112 0,0 1-16 0,0-5 0 0,0 1-1120 0,4-4-224 16,2-5-64-16,-4-1-10544 0</inkml:trace>
  <inkml:trace contextRef="#ctx0" brushRef="#br1" timeOffset="82676.39">31665 4951 1839 0,'-6'0'160'0,"2"0"-160"0,2 0 0 0,-2 0 0 15,4 2 1760-15,-5-2 320 0,5 2 64 0,-8 4 16 16,-2-4 304-16,-2 5 64 0,3 3 16 0,-1-2 0 0,0 1-688 0,5 1-144 15,1 0-32-15,0 0 0 0,4 3-592 0,0-3-112 16,4 5-16-16,0-3-16 0,-3 5-176 0,3-5-48 16,2 4 0-16,2 1 0 15,-2-1-368-15,3-3-80 0,1 3-16 0,-4 1 0 0,-2 2 208 0,-4 1 48 0,0 3 0 0,-4-3 0 16,0-1-128-16,-2 6 0 0,-3-4-16 0,-1 3 0 16,0-9-176-16,-1 1-48 0,1-3 0 0,-4-3 0 15,5-2-144-15,3-6 0 16,-4-2 0-16,4-4 0 15,0-6-1296-15,3-1-304 0</inkml:trace>
  <inkml:trace contextRef="#ctx0" brushRef="#br1" timeOffset="83547.28">31785 5157 5519 0,'0'9'496'0,"-2"-1"-496"0,2-2 0 0,-4-2 0 15,2 0 2272-15,0 1 352 0,1 11 80 0,-5 3 16 16,-4 6 128-16,2-1 32 0,2-3 0 0,1-2 0 16,5-9-1216-16,-4-2-256 0,4-4-32 0,4-4-16 15,-1-4-112-15,3-4-32 0,4-2 0 0,0-7 0 0,1 0-352 0,5-9-80 16,1 1-16-16,-1-4 0 15,3 0-368-15,-1-2-80 0,1-2 0 0,-1 0-16 0,3 2-304 0,-8 0 128 16,3 4-128-16,-1 2 0 16,-1 7 0-16,-4 3 0 0,-2 5-160 0,-1 2 160 15,-1 4-512-15,-2 4 32 0,2 0 0 0,-2 2 0 0,-4 4 160 0,2 4 48 16,1-1 0-16,-3 1 0 0,0 8 272 16,4-1-160-16,-4 2 160 0,-4 3-128 0,4 3 128 0,0-2 176 15,-3 2-48-15,1-5 0 0,2 1 0 0,-4-1 0 16,4-1 0-16,0-7 0 0,0 1-128 0,0-7 0 15,0 0 0-15,0-2 0 0,4-4 0 0,-2-4 0 0,1-2 144 0,3-6-144 16,2-1 0-16,4-3 0 0,-3-7-192 0,1 4 64 16,-4 3-32-16,4-3 0 15,3-8 0-15,3-3 0 0,-1-3 160 0,1 2-128 0,1 2 128 0,-5 4-128 16,1 10 128-16,-7-1 0 16,4 6 0-16,-6 5 0 0,2 5 0 0,-4 0 0 0,1 5 0 0,-3-1 128 15,4 4 64-15,-4 0 32 16,-4 3 0-16,4 3 0 0,0-2-224 0,0 3 0 0,-1 3 0 0,1-3 0 15,0 5 0-15,0-1 0 0,0-4 0 0,1 5 0 32,3-5-672-32,-2-1-224 0,2-2-64 0,2-5 0 15,2 1-1296-15,-1-4-272 0,7-4-48 0,-4-6-16 16,5-2-352-16,1-3-80 0,3-3-16 0,1-3 0 0,3-1 976 0,-6-1 192 16,7 1 32-16,-5-1 16 0,0 0 1824 0,1-5 448 0,-5 3 64 0,1 2 0 15,-6-1 768-15,1 5 144 0,3-7 48 0,-8 5 0 0,1 3-256 16,-5 3-64-16,2 1 0 0,0 4 0 0,-4-2-64 0,-4 3 0 15,4 1-16-15,-6 4 0 0,2 0-48 0,-5 2-16 16,3 4 0-16,-2 3 0 16,0 3 304-16,-1 5 64 0,-1 1 16 0,0 5 0 15,4 0-96-15,-1 1-16 0,1 3 0 0,0 0 0 0,2 0-576 0,0-2-128 0,2 0-32 16,2-3 0-16,0-3-400 0,0-3-144 0,6-3 0 0,-2-3 144 16,6-6-144-1,-4-2 0-15,3-4 0 0,1-2-176 0,0-2-144 0,-1-7-48 16,1 1 0-16,2-2 0 15,-6-1-112-15,1-5-32 0,3 5 0 0,-4-4 0 0,-4-1-64 0,2 1-32 16,0-1 0-16,-3-1 0 16,3 2 128-16,0-3 32 0,-2 1 0 0,2-2 0 0,2 3 288 15,2 3 160-15,-6 5-160 0,3 3 160 0,3 3 480 0,-2 8 192 16,-2 5 32-16,6 5 16 0,-1 7 944 0,1 1 176 16,5 5 32-16,-3-2 16 0,4 8-1056 0,1-2-192 15,2-1-64-15,-1 1 0 0,-1 0-320 0,1-8-64 16,-1 2 0-16,-5-3-16 0,2-9-976 15,-5-3-192-15</inkml:trace>
  <inkml:trace contextRef="#ctx0" brushRef="#br1" timeOffset="110847.96">11197 10012 34959 0,'0'4'768'0,"0"-2"144"0,2 2 48 0,-2-4 32 0,0-4-800 0,0 4-192 0,0 4 0 0,0-4 0 0,2 0 768 0,-2-6 128 16,0 2 0-16,0 4 16 0,0 0-448 0,0-34-80 15,2 14-32-15,-2 5 0 0,4-9 352 0,-4 3 80 16,0-6 16-16,0 0 0 0,6-6-960 0,-2-2-192 0,2 0-32 0,-3 0-16 15,3-4 240-15,4 4 160 0,-4-1-192 0,7 1 192 16,-3 2 320-16,2-2 160 16,1 0 32-16,3-4 16 0,-3 2 128 0,5-2 32 0,-1-1 0 0,3-5 0 15,1 0-304-15,-2-1-64 0,1-1-16 0,-5-1 0 0,5-2-144 16,-1-1-32 0,0-3 0-16,3-1 0 0,-7 5-128 0,5 2 0 0,-1-7-160 15,1 1 160-15,-1-2 0 0,6 0 0 0,0-5 0 0,4 5 0 0,-1 2 256 0,1 1 160 16,4 3 32-16,2 0 0 0,-4-1-192 0,2 3-48 15,2-1 0-15,-1 3 0 16,1 1-80-16,2 1 0 0,2-1-128 0,0 2 192 16,0 1-192-16,1-5 128 0,5 0-128 0,-6-3 0 15,1 2 0-15,1-3 128 0,-2 1-128 0,0 1 0 0,1 1 0 0,-1 1 0 0,2 3 0 16,-2-1 0 0,-4 6 0-16,0-3 0 0,3 1 128 0,-3 4-128 15,0 4 0-15,4-6 144 0,2 2-144 0,3-1 128 16,5 3-128-16,-4 0 0 0,1 0 144 0,3 0-144 15,-5 6 0-15,1 0 128 0,-1-2-128 0,1 2 0 0,2 0 0 0,1 0 128 0,1-1-128 0,1-1 0 32,-2-2 0-32,5 6 128 0,-1-2-128 0,3 4 0 15,-1 0 0-15,0 1 0 0,-1 5 0 0,-1 0 128 0,-2-3-128 0,5 1 0 16,-1 2 0-16,2-5 0 0,2 3 0 0,-3 2 0 16,3-5 0-16,-2 5 0 0,2 2 0 0,2-1 0 15,4 3 0-15,-1 3 0 0,-1-6 0 0,-2 3-160 16,0-1 160-16,-2 3-208 0,-8 1 208 0,9-3 0 15,3 1 0-15,0-1 0 0,-2 1 0 0,0 2 0 16,0-1 0-16,0 1 0 0,2-1 0 0,-1-1 0 16,-1 2 0-16,0 5 0 0,-2-1 0 0,6-2 0 15,-4 1 0-15,0 3 0 0,4 2 144 0,-4-4-144 0,4 6 0 0,0-4 144 16,0 0-144-16,0 3 0 0,2 3 0 0,-2-4 0 16,-3 4 0-16,-1-2 0 0,4 2 0 0,-6 2 0 15,2-2 0-15,0-2 0 0,-2 0 0 0,2 0 0 16,4-6 0-16,-3 6 0 0,-1-6 0 0,-2 1 0 15,2 1 0-15,0 2 0 0,-2 0 0 0,2 2 0 16,-5 0 144-16,-1 0 0 0,0 4 0 0,-1-2 0 0,-1-2-144 0,-1 2 0 16,-1 0 0-16,-1-4 0 0,-1 4 0 0,2-2 0 15,-5 2 0-15,2-1 0 0,-5-1 0 0,3 2 0 0,0-4 0 16,-1 0 0 0,1 2 0-16,-1 2 0 0,1 0 0 0,-4 0 0 0,-1 0 0 0,3-4 0 0,-2 4 0 0,2 4 0 31,-3-4 0-31,-1 2 0 0,2 0 0 0,-2 0 0 0,-3 2 0 0,3-4 192 0,-4 3-64 0,-2 3 0 15,2-4-128-15,-4 2 0 16,4 0 0-16,-2-2 0 0,-2 2 0 0,4 0 0 0,-4-4 0 0,2 0 0 16,-4-4 0-16,2 2 0 15,0-2 0-15,2-2 0 0,-2 2 0 0,8-5 0 16,-4 1 0-16,6-4 0 0,-3 3 0 0,5-3 0 16,-6 0 0-16,2 1 0 0,1-1 0 0,-1-2 0 15,0 1 0-15,2 1 0 0,-1-5 0 0,-1-1 0 16,4 1 0-16,-2-1 0 0,-1-1 0 0,3-6 0 15,-2 2 0-15,3 1 0 0,1-5 0 0,0 2 0 16,-1 3 0-16,1-3-176 0,-1 2 176 0,-3-2 0 16,2 2 0-16,1-1 0 0,-3 1 0 0,-2-2 0 0,-4 0 160 15,6 5-160-15,-6-3 0 0,3 5 0 0,1-3-208 0,2 4 64 16,-2-3 144-16,1 1 0 0,-1 3 0 0,2 3 0 16,0 3 0-16,1 0 0 0,-5 3 0 15,2 3 0-15,0-4-128 0,-4 6 0 0,0-2 0 0,0 2 0 16,-1 2-128-16,1-4 0 0,-2 4-16 0,-6 0 0 15,6 0 128-15,-3 0 144 0,-3 0-208 0,2 0 80 16,-4 0 128-16,4 0 0 0,-4 4 0 0,4-4 0 16,-3 0 0-16,-3 0 0 0,2 6-144 0,0-4 144 15,1 0 0-15,-3 4 0 0,2-4 0 0,0 2 0 16,-3 1 0-16,1-1 0 0,-2 2 0 0,-1 2 0 0,-1-6 0 0,-5 4 0 16,1-3 0-16,-5 1 0 0,1 0-160 0,-3-2 160 15,0 2 0-15,-4-4-144 16,2 0 144-16,-2 0 0 0,-1 0 0 0,-1 0-128 0,2 0 128 0,-4-4 0 15,4 0 0-15,-4 2-128 0,0-3 128 0,2 1 0 16,2-6 0-16,-4 0 0 0,4 1 0 0,-4-3 0 16,2 2 0-16,-4-5 0 0,2 3 0 0,-4 0 0 15,4 3 0-15,-6-3-128 0,-4 2 128 0,1-1 0 0,-1 3-144 0,-4-6 144 16,3 3-272 0,-7-3 16-16,3 1 0 0,-1-7 0 0,-3 3 96 0,3-3 32 15,-3-5 0-15,3-4 0 0,-3 0-208 0,4-2-48 16,1 2 0-16,4-2 0 0,4 2 208 0,1 2 48 15,1 3 0-15,2 3 0 0,4 4 128 0,2-3 0 16,-2 7-144-16,5 1 144 0,-1 6 0 0,0 2 0 16,2 6 0-16,1 2 0 0,3 6 0 0,-2 5 0 15,3 5 0-15,3 1 0 0,-1 6 0 0,5-2 128 16,-5 6-128-16,1 2 0 0,1 2 0 0,1-4 0 0,-1 8 0 0,-1-4 0 16,-1-2 0-16,-5 2 0 0,2 6 0 0,-5-6 0 15,-1 3 0-15,-6 3 0 0,0-2 0 0,-6-2 0 16,-3 1 0-16,-7 1 0 0,-1-4 0 0,-9 0 0 15,-1-6 0-15,-6 0 0 0,-2-4 0 0,-3-3 0 16,1-3 0-16,-2-5 0 0,4-3 0 0,0-3 0 16,6-2-272-16,-4 0-48 0,6-6 0 0,2 0-12704 15,1-4-2544-15</inkml:trace>
  <inkml:trace contextRef="#ctx0" brushRef="#br1" timeOffset="113310.07">10612 10172 33167 0,'-4'-4'2944'0,"4"-2"-2352"16,-4 2-464-16,4 2-128 0,0-2 1216 0,-2-2 240 16,2-3 32-16,-8-15 16 0,0-7-496 0,1-4-112 0,1 0 0 0,2-3-16 15,2-1-368-15,4-4-80 16,2-1-16-16,0-5 0 0,1-1-112 0,-1-5-32 0,4 1 0 0,2 0 0 15,-1 1-16-15,1-1-16 0,4-2 0 0,-5 0 0 16,3-2-16-16,2-3 0 0,-1 3 0 0,3 0 0 16,-1 2 128-16,-3-4 32 15,1 0 0-15,1 1 0 0,-4 5-128 0,5-10-32 16,-3-2 0-16,3-6 0 0,3-3-96 0,-3-5 0 0,5 1-128 0,-1-9 192 0,1 7-192 16,5-4 0-16,-6 7 128 0,6-1-128 15,3-1 0-15,5-5 0 0,-2-4 128 0,3-5-128 16,1 3 0-16,4-2 128 0,0 4-128 0,6 0 0 15,-7 5 128-15,5 5-128 0,2-1 0 0,3-5 144 16,6-2-144-16,-3 2 128 0,3-5-128 0,1 5 128 16,-1 2-128-16,0 3 160 0,4-7-160 0,2 5 160 15,-3-5-160-15,5 6 0 0,-2-5 144 0,4 5-144 16,6-4 160-16,2 1-32 0,-1 1-128 0,1 3 192 16,0 3-192-16,4-5 0 0,7 1 0 0,-4-1 0 0,1 5 0 0,-1 3 0 15,7 0 0-15,-3 6 0 16,-7 12 0-16,1-4 0 0,5 0 0 0,-1 2 0 0,1-2 0 0,-5 5 0 15,-5 7 0-15,8-2 0 0,7-1 144 16,4-3-16-16,2 1 0 0,-3-1 0 0,-1 2 0 0,4-1 0 16,-4 3 0-16,0 1 0 0,6 7-128 0,-5-1 0 15,1 2 0-15,6-1 0 0,2-3 0 0,2 1 0 16,3-3-160-16,3 8 160 0,-2-1 0 0,-1 1 0 16,5 6 0-16,-4 0 160 0,0 4-160 0,-1 0 0 0,3 0 0 15,0 3 0-15,-1 1 0 0,-1 0 0 16,-4 0 144-16,2-1-144 0,0 3 0 0,-3-2 0 15,3 0 0-15,-4 5 128 0,2 1-128 0,2-4 0 16,4 1 0-16,-1-7 0 0,3 4 0 0,-4-4 0 0,3 2 0 0,-1 4 0 16,0-1 0-16,-3 3 0 0,5-2 0 15,-4 1 0-15,3 7 0 0,-3-1 0 0,4 7 0 0,-1-1 0 16,-9 4 128-16,6 2-128 0,0-4 160 0,-1 7-160 16,1 1 160-16,-2 0-160 0,2-4 160 0,-6 2-160 15,0 2 128-15,1-2-128 0,3 2 0 0,0-2 0 16,-4 2 0-16,2 0 128 0,-2-4-128 0,0 2 0 0,0 0 0 15,1 0 0-15,3 2 0 0,-2 0 0 16,-4 0 0-16,2 0 0 0,-4 0 0 0,-4 4 0 16,0 2 0-16,4 0 128 0,4 3-128 0,-4 5 0 0,-1-2 0 0,-3 3 128 15,2 3-128-15,-4-1 0 16,-9 2 0-16,5 7 0 0,2-3 0 0,-1 0 0 0,-1 2 0 0,-2-3 0 16,1 1-128-16,1 2 128 0,-5 0-192 15,-5-3 192-15,3 1-192 0,1-2 192 16,-3 3-144-16,-2-5 144 0,-1-2 0 0,1 5-144 0,-2 5 144 0,0-2 0 15,-3 0 0-15,-5 2 0 0,-1-1-176 0,-5-1 176 0,0 4-208 0,-8 2 80 16,-5-2-16-16,2 0 0 16,1 6 0-16,-7 0 0 0,1 0-128 0,-7-6-32 15,-4 0 0-15,2-2 0 0,-6 0 32 0,3-3 0 16,-1 3 0-16,-6-8 0 0,4 1 48 0,-4 1 16 16,3-2 0-16,-7-3 0 0,2-5 208 0,3 1-192 0,-9-2 192 0,5 1-192 15,-5-1 192-15,-1-8 0 16,-3 2 0-16,-1-4-144 0,0 0 144 0,-1-2 0 0,-5-2 0 0,2-2 0 15,-6-1 0-15,0-1-160 0,0-2 160 0,-4-3-208 16,-2 3-48-16,1-6 0 0,1-1 0 0,-8-1 0 16,4-1 0-16,-3-6 0 0,1 0 0 0,-4-3 0 15,3 1 0-15,1-2-16 0,-4-4 0 0,1-4 0 0,5-1-80 0,-2 3-16 16,3-4 0-16,1 0 0 16,0-2 48-16,2 3 16 0,2 1 0 0,0 2 0 0,2 2 80 0,0 4 16 15,0 8 0-15,2 5 0 16,-2 6 208-16,6 1 0 0,-4 5 0 0,2 2 0 0,2 4 0 0,1 4 0 15,3 3 0-15,-2 9-144 16,5-1 304-16,-3 10 64 0,4 8 16 0,1 0 0 16,-3 6 48-16,5 7 16 0,-5-3 0 0,2 5 0 15,-5 5-144-15,1-7-32 0,-4-3 0 0,-6 5 0 16,0-1-128-16,-6 3 128 0,-4 0-128 0,-3-1 128 0,-7-3 64 0,-1-3 0 16,-2 5 0-16,-3-11 0 15,1-2-192-15,-6-10 0 0,4-9 0 0,-4-9 0 0,0-5 0 0,2-10-176 16,0-3 48-16,-6-11 0 0,2-11-112 0,-4-6-16 0,4-5 0 0,-4-1-18912 31</inkml:trace>
  <inkml:trace contextRef="#ctx0" brushRef="#br1" timeOffset="141010.04">26129 7069 7359 0,'10'-2'656'0,"-4"0"-528"0,-5 0-128 0,1 2 0 15,0 0 1648-15,-2 0 288 0,0 0 64 0,0 0 16 16,-2 0-160-16,-1 0-16 0,-3 2-16 16,6-2 0-16,0 0-416 0,-39 19-64 0,23-5-32 0,-3-3 0 15,-4 3-576-15,-2 1-112 0,3 1-32 0,-7 1 0 16,4-1-16-16,-4-2 0 0,-2 1 0 0,2 1 0 16,-4-5-80-16,2 1-32 0,0-1 0 0,2-1 0 15,-6 2-192-15,2-3-32 0,-2 1-16 0,0 4 0 16,-4-3-64-16,2 3-16 0,-6 0 0 0,3 3 0 0,-5 0-144 0,1 3 0 15,3-1 0-15,-4-1 0 16,6-1 0-16,-1-1 0 0,-5 3 0 0,0-2 0 16,3 1 0-16,1-3 0 0,-4 5 0 0,1-5 0 15,-1 1 192-15,-3-1-32 0,1 1-16 0,-1 1 0 0,-3-1 64 16,-1-4 16-16,5 5 0 0,3-2 0 0,-9-1-32 16,3 4 0-16,-1 1 0 0,1 0 0 0,-4 1-64 15,1-1-128-15,1-3 176 0,-2-3-176 0,-1 3 144 0,1-1-144 16,0 1 0-16,-5-1 144 0,3 3-144 15,-4 3 0-15,2 2 0 0,-2 2 0 0,-4 1 0 0,4 3 0 16,-4-4 0-16,0 0 0 0,-2-2 0 0,2 5 0 16,-6 1 128-16,2-6-128 0,2 2 0 0,2-3 0 0,0 1 144 15,0-4-144-15,4 3 0 0,-4-3 0 16,0 6 0-16,0-5 128 0,2 1-128 0,-2 2 0 0,-4-3 0 16,-2 1 0-16,2 2 0 0,2-5 0 15,-4 3 0-15,6 2 0 0,0-1 0 0,0 1 128 0,0 4-128 0,-2-2 128 16,-2-4 128-16,-1 3 48 15,-1 1 0-15,0-2 0 0,0 2-16 0,0 3 0 0,2-1 0 0,2 0 0 16,-1 2-16-16,1 0 0 0,2-4 0 0,-2 4 0 16,2-1-272-16,-4-1 128 0,2-2-128 0,2 0 0 15,-6-4 144-15,10 3-144 0,-4-5 0 0,4 0 144 16,5 1-144-16,-9-1 160 0,2 5-160 0,0-1 160 16,4-4-32-16,-6 3 0 0,-2 3 0 0,-4-2 0 15,2 2-128-15,2-1 0 0,2 1 0 0,-3 2 0 16,3 2 0-16,1-2 0 0,-6 4 0 0,1-2 0 0,2 2 176 0,-2-2-48 15,2 0-128-15,-8-1 192 0,1 5-48 0,3-4-16 16,0 2 0-16,6 0 0 0,0-4-128 0,-2 2 0 16,-6 2 0-16,2-2 128 0,4 0-128 0,-1-2 128 15,-5 2-128-15,4 0 128 0,4-7-128 0,-2 5 0 16,-4 0 0-16,2 6 128 16,-2-6-128-16,1 2 0 0,1 0 0 0,-4 1 0 0,-2-3 0 0,0 2 0 0,-1-2 0 15,-5 0 0-15,7 0 0 0,-5 4 0 16,2 0 0-16,-1 2 0 0,1 2 128 0,2-6 0 0,-1 4 0 0,-1 0 0 15,2-2-128-15,1 2 0 16,-5-4 0-16,6 2 0 0,2-2 128 0,-3 6 0 0,-7 0 0 0,1 0 0 16,-1 4-128-16,-3-8 0 15,-1 0 0-15,3 2 0 0,-2 2 128 0,-5 0 0 16,7 5 0-16,-5-3 0 0,3 4-128 0,0-6 0 16,-1 4 0-16,-1-2 0 0,-1 1 0 0,3 1 0 0,7-4 0 15,-1 0 0-15,7-4 128 0,-10 4 0 0,1 2 0 0,-1 0 0 16,1 1-128-16,-4-5 0 0,-1 4 0 0,3 2 0 15,-3-2 0-15,1 5 0 0,7-5 0 0,-3 2 0 16,-5 4 0-16,1-6 0 0,3 5 0 0,-1-5 0 16,-3 0 0-16,-1 4 0 0,2-6 0 0,3-1 0 15,6-1 128-15,1-2 0 0,-3 6 0 0,-3-2 0 16,5-4-128-16,-2 0 0 0,-7 4 0 0,3 0 0 16,1 0 0-16,-1 0 0 0,10 0 0 0,-7 0 0 15,1 4 0-15,-1-5 0 0,-3 1 0 0,-1 0 0 0,-3 4 0 0,5-2 0 16,-1 6 0-16,1-3 0 15,9-1 0-15,-4 2 0 0,-4 1 0 0,3-1 0 0,-1-2 128 0,-1 0 0 16,-3 1 0-16,1-5 0 16,-5 2-128-16,5 2-176 0,3 0 48 0,-2 0 0 0,-1-5 128 0,-3 3 0 15,-1 0 0-15,-6 0 0 0,-1-2 0 0,5 2 0 16,2 4 0-16,-1-3 0 0,9 3 0 0,-3-6 0 16,2 4 0-16,-3 1 0 0,-4-1 0 0,1-2 0 15,4 0 0-15,-1 0 0 0,-4 3 0 0,1 3 0 0,-1-2 0 0,-1 0 0 16,3 3 0-16,-7-1 0 0,3-6 0 0,6 1 0 15,-7 5-176-15,9-4 176 16,1 2-208-16,8-4 80 0,8-5-16 0,0 0 0 0,0 0 0 0,5-2 0 16,3-5 144-16,6 0-208 15,-3 0 80-15,1-5 128 0,7-3 0 0,6-3 0 0,4-1 0 0,8-7 0 16,1 0-240-16,5-2 80 16,5-2 16-16,-1-2 0 0,7-2 144 0,0 2 0 15,2-6 0-15,0 0-128 0,4 2 128 0,4-5 0 16,0-1 0-16,2-6 0 0,3 1 0 0,7-3 0 15,-1-3 0-15,5-4 0 0,3-4 0 0,2-2 0 0,4-2 0 16,-3-8 0-16,1 2 0 0,0-3 0 0,-6 5 0 16,3 2 128-16,1 0-128 0,-6-4 0 0,3 4 0 0,-3 0 0 15,0 0 0-15,1 0 0 0,-3-3 0 0,3 3 0 16,-3 6 0-16,1-6 0 0,5-6 0 0,2-4 0 16,-2 1 0-16,-1 3 0 0,-3 2 0 0,-3 6 0 15,-3 4 0-15,-1 4 0 0,-4 6 0 0,-3 7 0 16,-1-2 0-16,-2 7 0 0,-4 5 0 0,-2 2 0 15,0 4 0-15,-5 3 0 0,-1 5 0 0,-2 2 0 0,-1 1 0 0,-7 6 144 16,1 3-144-16,-2 1 0 0,-8 4 0 0,0 6 0 16,-6 6 0-16,-2 9 0 0,-8 8 0 0,-3-2-192 15,3-1 0-15,0-1 0 16,1 0-64-16,3 5-16 0,-2-5 0 0,7 2 0 16,3 2 16-16,7-3 16 0,5-5 0 0,7-5 0 15,1-3 96-15,5 1 16 0,4 0 0 0,4 1 0 0,0 5 128 0,10 1 176 16,0-5-48-16,5 1 0 0,5 3 80 0,5-3 16 15,4-1 0-15,6-2 0 0,4-3-16 0,7-1 0 16,8-8 0-16,5-6 0 0,3-5-32 0,0-7-16 16,2-3 0-16,11-10 0 0,9-4 16 0,5-8 0 15,-4-3 0-15,5-8 0 0,-7-3-176 0,-3-5 0 16,-7-2 0-16,-3-1 0 0,-8 1 0 0,0-4 0 16,-2-6 0-16,0-2-18992 0</inkml:trace>
  <inkml:trace contextRef="#ctx0" brushRef="#br1" timeOffset="151348.31">10229 9409 18431 0,'10'-2'1632'0,"0"-3"-1312"0,1 3-320 0,-1 0 0 16,-6 2 2096-16,2 0 336 0,-2-4 80 0,7-2 16 15,9-8-3344-15,9-3-656 16,2-6-144-16,2-10-32 0,4-2 2160 0,5-2 448 0,-1-8 64 0,8-5 32 16,1-4-336-16,4-3-64 0,1-1-16 0,-1 0 0 0,2-2-128 0,2-4-16 15,3 4-16-15,4-4 0 0,9 0 288 0,10 0 48 16,1 4 16-16,8-2 0 0,0 0-64 0,4-2-16 0,0 4 0 16,2 5 0-16,2-3-496 0,4 2-80 15,7 1-32-15,-7 7 0 0,-10 3-144 0,4 1-144 16,-2 3 144-16,0 0-208 0,0 8 208 0,-8 2 128 15,0 12 0-15,-3-4-128 0,-7 7 240 0,5 3-64 16,-1 5-16-16,2 6 0 0,-1 10 32 0,1 3 0 16,0 9 0-16,3 5 0 0,3 4-192 0,2 10 0 0,6 2 0 0,-8 7 0 0,2-1 0 15,-4 5 0 1,4-4 0-16,3 9 128 0,-5 1-128 0,-4 2 160 16,-4 0-160-16,-7-6 160 0,-6 10 96 0,0 0 0 0,3 12 16 0,-5 7 0 15,-2 7-272-15,0 5 0 16,-2 3 0-16,-6-2 0 0,-3-7 0 0,-11-4 0 0,-3 2 0 0,-6 6 0 15,-6 8 160-15,-8 4 32 0,-11 7 0 0,-6 3 0 16,-10-5-48-16,-9 15 0 0,-9 12 0 0,-7 9 0 16,-11 7-144-16,-9-2 0 0,-7-2-192 15,-4-9 192-15,-8-2-192 0,-4-4 192 0,-3-1-160 16,-5-9 160-16,3-13-256 0,-14 2 32 0,-12 1 16 0,-13-4 0 16,-3 5-48-16,-7-3-16 0,4-7 0 0,-10 6 0 15,-9 1-96-15,-6 1-16 0,-9-5 0 0,5-3 0 16,12-10 16-16,-13 0 0 0,-5 0 0 0,2-17 0 15,8-14-80 1,-1-14-32-16,3-11 0 0,-2-14 0 0,-6-13 480 0,1-9 0 0,3-3 208 0,0-13-64 16,-3-8 912-16,-3-12 176 0,2-2 48 0,2-12 0 15,15-3-416-15,-7-8-80 0,1-3-16 0,10-12 0 16,10-7-336-16,10-9-80 0,9 4-16 0,12-18 0 0,13 0-80 16,3-27-32-16,11-31 0 0,12-21 0 0,9-12-80 15,14-37-16-15,13-34 0 0,26-26 0 0,27-22-304 16,39-14-64-16,31-3-16 0,54-4-18576 15,58 1 15056-15,206-123 9840 0,112 55-2000 16,-143 189-3248-16,-105 131-656 0,-48 73-160 0,-22 47 240 0,-21 35 16 16,-10 28 0-16,-25 21 32 0,-18 5 608 0,-20 34 128 15</inkml:trace>
  <inkml:trace contextRef="#ctx0" brushRef="#br1" timeOffset="158501.21">12144 8071 43311 0,'31'-6'3840'0,"0"3"-3072"16,-8 1-608-16,-7 4-160 15,-3 1-496-15,13 1-128 0,22-4-16 0,28 2-16 16,17 2-1520-16,8 0-288 0,-12 0-64 0,-12-4-16 15,-7 2 688-15,-10-2 128 0,-5-2 16 0,-5 0 16 0,1 2 1568 0,-3-2 304 16,1 2 64-16,-3 0 16 0,6 0-256 0,1 2 0 16,5 6 0-16,2-2 0 0,4 3 656 0,4 3 48 15,4-1 0-15,-2 5 0 0,1-4 64 0,-5 3 32 0,-2 5 0 16,0-1 0-16,0 4-192 0,0 2-32 0,2 3-16 16,-2 1 0-16,2 4-560 0,2-2-256 15,2 2 32-15,-4 2 0 0,-4-4-64 0,2 7-16 16,2 3 0-16,-2 4 0 0,-4 3 784 0,4 1 160 15,-4 3 16-15,-1 6 16 0,1-2-272 0,-4 6-48 16,2 1-16-16,-4-1 0 0,-5-2-48 0,1 4-16 16,-5 0 0-16,0 6 0 0,-11-5 16 0,-3 7 0 15,-1 4 0-15,-11-1 0 0,0 3-32 0,-9-4-16 0,-4 1 0 0,-2-1 0 16,-8-2-240-16,-2 5 0 0,-4 3 0 0,-5 3 0 16,-5 5-400-16,1-1-128 15,-6-4-32-15,0-3 0 0,-8-5 176 0,2 1 16 0,-8-4 16 0,0-2 0 16,2-1 208-16,-7-5 144 0,-5-4-192 0,1 4 192 0,-3 2 0 15,-7-2 224-15,2 0-16 0,-4-3 0 0,-2-3 160 0,-4-2 16 16,-8 4 16-16,-6 2 0 16,-3 2-16-16,-4-4 0 0,-6-2 0 0,-1 3 0 0,5-9-128 0,-6 2-48 15,-4-1 0-15,-9-3 0 0,-1-2-80 0,-2-3 0 0,-3-4-128 0,5-2 192 32,7-10-192-32,-5 6 0 0,-6-1 128 0,-7 1-128 0,-4 0 0 0,6-8 0 0,3 1 128 0,1-7-128 31,1 2 0-31,-5-1 0 0,-2-3 0 0,-4-4-160 0,3 3 160 15,9-6-208-15,-1 1 80 0,7-11 128 0,-3-2-224 0,4-6 80 16,-1-7 16-16,7-3 0 0,4-5 128 16,3-4-208-16,-1-3 80 0,4-6 128 0,0-3 0 0,-4-8 192 15,7 0 0-15,1-7 0 0,6 0 48 0,-1-4 16 0,8-7 0 0,2-1 0 16,6 0-128-16,8-5-128 16,-4-1 176-16,6-4-176 0,1-3 176 0,1-11-176 15,-2-9 160-15,-1-7-160 0,5-7 128 0,5-5-128 16,3-10 0-16,7-2 144 0,4-2-144 0,2-4 0 0,9-8 0 0,1 3-176 15,9 5 176-15,4-4-128 0,10 2 128 0,2-3-128 16,9-1 128-16,5 6 0 0,9 3 0 0,2 1 0 16,8-4 0-16,7 2 0 0,7-2 0 0,7 8 0 15,-2 8 0-15,8-1 0 0,8-1 0 0,9 2 0 0,8 4 0 16,2 3 0-16,6 8 0 0,6 0 0 0,4 10 0 0,5 6 128 16,4 4-128-16,3 3 0 15,3 6 224-15,4 5-32 0,2 3 0 0,4 9 0 0,-12 11-16 0,10 1-16 16,9 3 0-16,5 7 0 15,3 4-16-15,8 9 0 0,-3 9 0 0,5 13 0 16,9 6-144-16,5 19-144 0,7 18 144 0,12 13-208 16,12 25-192-1,6 20-48-15,3 12 0 0,-2 16-17808 0</inkml:trace>
  <inkml:trace contextRef="#ctx0" brushRef="#br1" timeOffset="163944.37">23538 5967 27647 0,'-2'4'2448'0,"2"-2"-1952"0,-6 2-496 0,2-4 0 15,-2 2 704-15,-4 2 32 16,-3 5 16-16,-16 1 0 0,-12 9-432 0,-9 7-96 16,-5 3-16-16,-9-2 0 15,0 6-944-15,0-4-192 0,-2 2-32 0,-4 2-16 0,-3 2 48 0,-1-4 16 0,0-8 0 0,5-2 0 0,3-1 672 0,7-7 240 16,9-1-144-16,11-2 144 16,4-6 0-16,10 1 0 0,6-5 0 0,3 4 0 15,6-4 0-15,5 0 0 0,5 0 0 0,2 0 0 16,3-2 992-16,5 0 176 0,8-3 48 0,-1 1 0 15,6-6-400-15,8-2-80 0,12 1-16 0,7-7 0 16,9 1-448-16,1-4-80 0,10-5-32 0,3-3 0 0,-3 4 32 0,-4-6 16 16,-2 8 0-16,-10-2 0 0,-9 7 480 0,-6 5 80 0,-14 3 32 15,-6 2 0-15,-7 6 80 0,-8 0 16 16,-4 6 0-16,-10 0 0 0,-5 6-368 16,-9-1-64-16,-1 1-16 0,-6 6 0 15,-8-1-448-15,-9 6 0 0,-3 7 0 0,-5-1 0 16,2 2 0-16,-4 0 0 0,3 0 0 0,1-2 0 0,4 0-400 0,-1-5 16 0,3 1 16 0,7-8 0 15,6-1-1168 1,10-6-224-16</inkml:trace>
  <inkml:trace contextRef="#ctx0" brushRef="#br1" timeOffset="164574.67">26102 5597 21183 0,'4'4'1888'0,"0"-4"-1504"0,-4 0-384 0,0 0 0 0,0 0 1024 0,0 0 144 0,0 2 32 15,-4-1 0-15,-2 5 784 0,-8-2 144 16,-1 4 48-16,-10 0 0 0,-4-2-992 0,-3 3-192 15,-6-5-32-15,-7 6-16 0,0-2-336 0,-5 1-64 16,-2 1-16-16,-1 0 0 0,-5-3-272 16,8 1-64-16,-3 0-16 0,7-2 0 0,1-2-176 0,6 1-144 15,-1 1 144-15,5-2-208 16,6 2-896-16,3-2-176 0,7 0-48 0,3-2 0 16,3 1-544-16,7-3-112 0,0 2-32 0,6-2 0 15,2 4 928-15,4-4 192 0,4-4 48 0,3 2 0 0,7-1 1056 0,-1-3 224 0,2 0 32 0,9-2 16 16,-1 2 144-16,0 1 16 15,6-3 16-15,0 2 0 0,5 0 208 0,5-2 32 16,-1 3 16-16,-3-1 0 0,-2 2 16 0,-8 2 0 16,-4 2 0-16,-9-4 0 0,-5 4-160 0,-7 4-48 0,-2-4 0 0,-10 6 0 15,-4-4-352-15,-5 2-80 0,-4 0-16 16,-7 1 0-16,-7 1-464 0,-2 2-80 0,-5-2-32 0,-9-2 0 0,-1 3 144 0,-3 1 32 0,1-2 0 31,-2 0 0-31,1 1 128 0,3 1 0 0,1 0 160 0,3-4-160 16,3 2 320-16,0-2-16 0,5 1-16 0,3 1 0 15,0 0-288-15,2 2 160 0,2 1-160 0,2 1-16816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0:24:22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25683 3306 9215 0,'2'0'816'0,"-2"0"-656"0,0 0-160 0,0 0 0 15,0 0 1264-15,4 0 208 0,-4 0 64 0,0 0 0 16,4 4-448-16,-4-4-96 0,2 0-16 0,-2 0 0 16,0 0-336-16,0 0-64 0,0 0 0 0,0 0-16 15,0 0 1680-15,0 0 320 0,0 0 80 0,0 0 16 0,0 0-400 0,0 0-80 16,0 0 0-16,0 0-16 0,3 35-1024 0,-3-25-208 16,0-4-32-16,-5 3-16 0,1 5-480 0,-6 3-80 0,0 3-32 0,-1 3 0 15,-3 6-160-15,-7-4-128 0,1 4 192 16,-3 1-192-16,2 1 0 0,-3 0 0 0,3 2 0 0,-4-4 0 15,2 2-224-15,-1-2-48 0,7-2-16 0,-2 0 0 16,3-6-96 0,-1-1 0-16,5-5-16 0,2-1 0 15,1-2-64-15,3-5-16 0,2-1 0 0,4-2 0 16,0-2-752-16,4-4-160 0,-2-2-16 0,2 0-14000 0</inkml:trace>
  <inkml:trace contextRef="#ctx0" brushRef="#br0" timeOffset="403.72">25679 3801 14735 0,'4'4'640'0,"-2"-4"160"0,2 0-640 0,-4 0-160 0,4 0 0 0,-4-2 0 16,0 0 1280-16,0 2 208 0,0-6 48 0,0-2 16 15,-4-1 480-15,0-1 80 0,2 0 32 0,-6 3 0 16,0-3-480-16,-1 0-80 0,-1 0-32 0,0 1 0 15,-3-1-272-15,1-2-64 0,-2 3-16 0,-1-5 0 0,-1 1-400 0,-1-3-80 16,1 1-16-16,-3-7 0 0,4 1-352 0,-7-2-80 16,3-1-16-16,1-5 0 0,1 2-256 0,-1 0 0 15,1 0 0-15,3 4 0 0,-1 1 192 0,-1 9-64 16,3-3 0-16,-3 6-128 0,7 3 0 0,-1 1 0 16,0 2 0-16,0 2 0 15,5 2-304-15,-1 0-160 0,-2 0-48 0,2 0 0 0</inkml:trace>
  <inkml:trace contextRef="#ctx0" brushRef="#br0" timeOffset="2074.02">25551 4792 4607 0,'4'0'400'0,"-4"0"-400"15,0 0 0-15,0 0 0 0,0 0 1984 0,0 0 320 16,0 0 64-16,0 0 16 0,0 0 368 0,0 0 80 15,0-4 16-15,0 4 0 0,0 0-1072 0,0 0-224 0,0 0-32 0,0 0-16 16,0 0-384-16,0 0-80 16,0 0-16-16,0 0 0 0,0 0-144 0,0 0-48 0,0 0 0 0,0 0 0 15,-4 39 192-15,4-35 16 16,4 5 16-16,0 3 0 0,-4 0-384 0,6 5-80 0,-1-1-16 0,1 7 0 16,2 2-144-16,2 6-48 0,1 2 0 0,3 2 0 15,-4-2-384-15,-1 0 0 0,3 2 0 0,1 0 0 16,-3-2 0-16,0-2 0 0,2-2 0 0,-5-10 0 31,3 1-304-31,-2-3-144 0,0-3-16 0,-3-5-11936 0,5-7-2384 0</inkml:trace>
  <inkml:trace contextRef="#ctx0" brushRef="#br0" timeOffset="2326.27">25896 4945 28559 0,'0'6'1264'0,"0"-4"272"16,-4 2-1232-16,0 0-304 0,3-4 0 0,-3 2 0 0,0 0 2176 0,-4 3 384 16,-9 5 80-16,-5 0 16 0,-9 5-1376 0,-2-5-288 15,-2 5-48-15,0-3-16 0,0 0-448 0,1-5-96 16,-5 1 0-16,4-2-16 0,0 4-192 0,0-6-48 0,2 1 0 0,6 5 0 15,0-4-128-15,5 4-176 16,1-1 48-16,4 1-12608 16,-1-4-2528-16</inkml:trace>
  <inkml:trace contextRef="#ctx0" brushRef="#br0" timeOffset="4268.6">25246 8764 19343 0,'0'-4'1728'0,"0"2"-1392"15,0 2-336-15,0 0 0 0,0 0 1744 0,0 0 288 16,0 0 48-16,2 0 16 0,-2 0-112 0,0 2 0 15,0 2-16-15,0-4 0 0,0 0-784 0,0 0-160 0,0 0-16 0,0 0-16 16,8 34-416-16,-8-22-96 16,2 2-16-16,2 5 0 0,0 0-208 0,-2 7-32 15,4 5-16-15,1 4 0 0,3 3-48 0,-4 5-16 0,7 2 0 0,-5 1 0 16,6 3-144-16,-4-9 128 16,-1-1-128-16,1-2 128 0,0-6-352 0,-5-6-80 0,5-5-16 15,-6-7-17456-15</inkml:trace>
  <inkml:trace contextRef="#ctx0" brushRef="#br0" timeOffset="4550.92">25605 8946 33167 0,'4'0'1472'0,"-4"0"304"0,0 0-1424 0,0 0-352 0,-4 0 0 0,2 0 0 15,2 2 1664-15,-7 2 256 0,-3 0 48 0,-8 5 16 16,-5 7-1008-16,-2 1-192 0,-6 7-32 0,2-3-16 0,-4 4-288 0,2 4-48 16,0-2-16-16,2-2 0 15,3 1-256-15,-3-1-128 0,4-6 128 0,-2 1-128 16,2-3-304-16,3-5-144 0,-1-1-16 0,-2-1-18864 15</inkml:trace>
  <inkml:trace contextRef="#ctx0" brushRef="#br0" timeOffset="7207.75">25043 11659 15663 0,'0'0'1392'0,"0"-4"-1120"16,0 2-272-16,0 2 0 0,0 0 1280 0,0 0 192 0,0-6 32 0,-4 2 16 0,4-3-304 0,-6 1-48 16,6 0-16-16,-4 0 0 15,4 2-432-15,-4 0-80 0,4 3-32 0,-2-5 0 16,2 2 224-16,-3 4 64 0,3-4 0 0,0 2 0 15,0 2 256-15,0-2 64 0,0 2 16 0,0 0 0 16,0 0-128-16,0 0-16 0,0 2-16 0,0 0 0 16,0-2-464-16,0 0-96 0,0 0 0 0,0 0-16 0,0 0-256 0,0 0-48 15,3 33-16-15,-1-23 0 0,2 1-176 0,-4 3 128 16,4 1-128-16,2 5 128 16,-2 1-128-16,2 8 0 0,-3 0 0 0,3 0 0 15,4 4 0-15,-4 6 160 0,4 4-160 0,-1 1 160 16,7 7 64-16,-7-7 16 0,5 1 0 0,-4-10 0 15,1 0-96-15,-1-6-16 0,-4-2 0 0,2-6 0 16,-3-3-368-16,-3-5-80 0,0-9 0 0,0-2-12288 16,-2-4-2464-16</inkml:trace>
  <inkml:trace contextRef="#ctx0" brushRef="#br0" timeOffset="7508.75">25297 11822 6447 0,'0'0'576'0,"0"-4"-576"0,0 4 0 0,0-2 0 16,0 0 3264-16,0 0 560 0,-4-2 96 15,2 0 32-15,-8-3-240 0,1 3-32 0,-7 4-16 0,-1 0 0 16,-1 4-1552-16,-5 3-320 0,-2 3-64 0,-6 8-16 16,2-3-992-16,0 4-192 0,-3-1-32 0,3 1-16 15,0-1-160-15,-4-1-16 0,6 1-16 0,2-1 0 16,0 1-288-16,5-7 0 0,1 3 0 0,3-8-12624 16,3-3-2592-16</inkml:trace>
  <inkml:trace contextRef="#ctx0" brushRef="#br0" timeOffset="18192.99">25000 13914 4607 0,'0'0'400'0,"0"0"-400"0,0 0 0 0,0 0 0 15,0 0 1152-15,4 0 128 0,-4 0 48 0,0 0 0 16,0-4 208-16,0 4 64 0,0 0 0 0,0 0 0 15,0 0-528-15,0 0-112 16,0 0 0-16,0 0-16 0,0 0-272 0,0 0-48 16,0 0-16-16,0 0 0 0,-4-31 160 0,4 24 16 15,0 1 16-15,4 0 0 0,-4 2 48 0,0-2 16 0,2 1 0 0,-2-3 0 16,2 0 96-16,-2 4 0 0,2-6 16 0,-2 1 0 16,4 3 48-16,-4-4 16 0,2-3 0 0,-2 3 0 0,4-2-352 0,-4-1-80 15,0-1-16-15,0 1 0 0,3-1-304 0,-3-2-64 16,0 1-16-16,2 1 0 15,2 1-208-15,-4-3-192 0,0 3 48 16,0 1-10688-16,0-1-2144 0</inkml:trace>
  <inkml:trace contextRef="#ctx0" brushRef="#br0" timeOffset="18607.29">25023 13067 8287 0,'6'-6'368'0,"-6"2"80"0,0 0-448 0,0 2 0 15,4-3 0-15,-4 3 0 0,0 0 1616 0,2-6 240 0,-2-4 64 0,4-3 0 16,-4-1 224-16,0-1 48 0,4 1 16 0,-4 1 0 15,0-1-576-15,2-1-112 0,-2 5-32 0,4-3 0 16,-4 5-800-16,0 0-176 0,0-3-16 0,2 3-16 16,-2 0-480-16,0 1 0 0,0 1 0 0,0 0 0 15,0 2-992-15,0 0-96 0</inkml:trace>
  <inkml:trace contextRef="#ctx0" brushRef="#br0" timeOffset="18934.62">25049 12472 6447 0,'0'-4'576'0,"0"0"-576"15,0 2 0-15,0-2 0 0,0 2 1584 0,0-2 208 16,0-2 32-16,0-3 16 0,0-9-208 0,0 1-32 0,0-7-16 0,0 5 0 16,-4 0-624-16,4-3-112 0,0 7-16 15,0-5-16-15,4 1 240 0,-4 3 48 0,0-1 16 0,0 2 0 16,0 3-480-16,2 2-112 0</inkml:trace>
  <inkml:trace contextRef="#ctx0" brushRef="#br0" timeOffset="19744.66">25006 11333 6447 0,'0'0'576'0,"0"-2"-576"15,0 2 0-15,0-4 0 0,0 2 2048 0,0-1 320 0,0-3 48 0,0-4 16 16,0-4 576-16,0-1 112 0,0-6 16 0,0 1 16 0,2 1-912 0,-2-1-176 15,2 1-32-15,-2 3-16 0,4-7-656 0,-4 2-128 16,0-4-16-16,2-1-16 16,2 3-528-16,-1-2-96 0,3 0-32 0,-2 0 0 15,-2 1-544-15,2 3 0 0,0-2 0 0,-2 3-17744 0</inkml:trace>
  <inkml:trace contextRef="#ctx0" brushRef="#br0" timeOffset="20943.86">25246 10172 8287 0,'0'0'736'0,"0"-4"-592"0,0 2-144 0,0 2 0 16,0-4 1296-16,0 4 240 0,0-6 32 0,0-4 16 16,2 1 320-16,2-7 64 0,-4-3 16 0,0-1 0 15,0 1-176-15,0 3-16 0,0-3-16 0,0 0 0 16,0-1-224-16,0-1-32 0,0 1-16 0,0-3 0 15,0 2-656-15,-4 0-128 0,2-3-16 0,-1 5-10880 16,3-1-2176-16</inkml:trace>
  <inkml:trace contextRef="#ctx0" brushRef="#br0" timeOffset="21314.64">25274 9330 14735 0,'3'-10'640'0,"1"2"160"0,-4 1-640 16,0 1-160-16,0 2 0 0,0 0 0 0,0-2 1888 0,0-3 352 0,2-9 64 0,2-7 0 15,-4-6-16-15,0-4-16 0,0 0 0 0,0 0 0 16,0-2-1408-16,-4 4-288 0,2 2-48 0,2-2-16 15,-4 2-512-15,3 6-256 0,-1 0 32 0,0 5-14272 16</inkml:trace>
  <inkml:trace contextRef="#ctx0" brushRef="#br0" timeOffset="22057.74">25345 8500 4607 0,'6'-4'400'0,"-6"0"-400"0,0 2 0 15,0-6 0-15,0 6 2480 0,0-5 400 0,0-1 96 0,0-6 16 16,0-7 592-16,-4-12 128 0,4-6 32 16,0-5 0-16,0 3-1376 0,0-9-288 0,0 1-48 0,0 1-16 15,0 1-1248-15,4-1-256 0,-2 3-64 0,0 4 0 16,4 2-448-16,-2 8-160 0,2 2 0 0,-4 4-16448 15</inkml:trace>
  <inkml:trace contextRef="#ctx0" brushRef="#br0" timeOffset="22375.23">25427 7121 16575 0,'4'-12'736'0,"-4"5"160"0,4 3-720 0,-4-6-176 0,0 4 0 0,0 2 0 15,0-1 1728-15,0-5 304 0,0-10 64 16,0-3 16-16,0-2-960 0,0 4-176 0,0-5-32 16,0-3-16-16,-4 4-608 0,4 0-128 0,0 2-32 0,0 1 0 31,0 3-480-31,0 0-80 0,0-3-32 0,0 1-11632 0</inkml:trace>
  <inkml:trace contextRef="#ctx0" brushRef="#br0" timeOffset="22668.95">25524 5992 11967 0,'0'-11'1072'0,"0"1"-864"0,2 6-208 0,-2-2 0 0,0 2 3104 0,0-5 576 16,4-7 112-16,-2-13 32 0,0-10-944 0,-1-1-192 16,3-1-48-16,-2 8 0 0,2 2-2016 0,-4 6-416 15,4 1-80-15,-4 5 0 16,0 0-1856-16,0 1-352 0</inkml:trace>
  <inkml:trace contextRef="#ctx0" brushRef="#br0" timeOffset="22985.69">25530 4901 9215 0,'0'-2'816'0,"0"0"-656"0,0-4-160 0,0 2 0 16,0 2 2496-16,0-2 480 0,0-6 96 0,0-7 0 0,0 0-304 0,-4-11-64 15,2 3-16-15,2 0 0 0,-4-2-1424 0,0 0-304 16,2 1-48-16,-2 5-16 0,0 4-640 0,2-1-128 15,2-1-128-15,-3-4 192 0,3 1-592 0,-4-1-112 0,2 2-32 0,2 1-13840 32</inkml:trace>
  <inkml:trace contextRef="#ctx0" brushRef="#br0" timeOffset="23141.54">25504 4103 6447 0,'6'-15'576'0,"-6"5"-576"15,4 1 0-15,-4-1 0 0,0 4 3808 0,2-2 656 16,-2 1 128-16,0-7 16 0,4-7-2208 0,-4-8-448 0,0-10-96 16,4-4-13952-16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5FB52-A3D5-42F5-87A1-C4361F382EC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1E7D3-28C5-4E16-B2AE-DF7159751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8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 order to achieve the same saturation level as B – you need a higher pO</a:t>
            </a:r>
            <a:r>
              <a:rPr lang="en-GB" baseline="-25000" dirty="0"/>
              <a:t>2 </a:t>
            </a:r>
            <a:r>
              <a:rPr lang="en-GB" baseline="0" dirty="0"/>
              <a:t>k due to increase in acidity H+ ions</a:t>
            </a:r>
            <a:endParaRPr lang="en-GB" baseline="-25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1E7D3-28C5-4E16-B2AE-DF7159751137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61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order to achieve the same saturation level as B – you need a higher pO</a:t>
            </a:r>
            <a:r>
              <a:rPr lang="en-GB" baseline="-25000" dirty="0"/>
              <a:t>2 </a:t>
            </a:r>
            <a:r>
              <a:rPr lang="en-GB" baseline="0" dirty="0"/>
              <a:t>k due to increase in acidity H+ ions</a:t>
            </a:r>
            <a:endParaRPr lang="en-GB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1E7D3-28C5-4E16-B2AE-DF7159751137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ym typeface="Wingdings" pitchFamily="2" charset="2"/>
              </a:rPr>
              <a:t>	</a:t>
            </a:r>
            <a:r>
              <a:rPr lang="en-GB" b="1" dirty="0">
                <a:latin typeface="+mj-lt"/>
                <a:sym typeface="Wingdings" pitchFamily="2" charset="2"/>
              </a:rPr>
              <a:t>(requires higher pO</a:t>
            </a:r>
            <a:r>
              <a:rPr lang="en-GB" b="1" baseline="-25000" dirty="0">
                <a:latin typeface="+mj-lt"/>
                <a:sym typeface="Wingdings" pitchFamily="2" charset="2"/>
              </a:rPr>
              <a:t>2</a:t>
            </a:r>
            <a:r>
              <a:rPr lang="en-GB" b="1" dirty="0">
                <a:latin typeface="+mj-lt"/>
                <a:sym typeface="Wingdings" pitchFamily="2" charset="2"/>
              </a:rPr>
              <a:t> to saturate Hb due to H</a:t>
            </a:r>
            <a:r>
              <a:rPr lang="en-GB" b="1" baseline="30000" dirty="0">
                <a:latin typeface="+mj-lt"/>
                <a:sym typeface="Wingdings" pitchFamily="2" charset="2"/>
              </a:rPr>
              <a:t>+</a:t>
            </a:r>
            <a:r>
              <a:rPr lang="en-GB" b="1" dirty="0">
                <a:latin typeface="+mj-lt"/>
                <a:sym typeface="Wingdings" pitchFamily="2" charset="2"/>
              </a:rPr>
              <a:t> competition)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1E7D3-28C5-4E16-B2AE-DF7159751137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25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6023-87AE-4DBA-B090-3C520EBC9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300FC-8BA7-40D6-88CD-A1AA30E53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B7DAC-E20C-4AF8-ADB3-FEF9D7695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8988D-ED48-40ED-9D53-6C55AD9F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50B1F-B23D-4B1C-B49E-A91F609D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9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7FD8C-38E3-4969-B9F9-D81E6DC4F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017B7-598E-4279-A551-B72A12EE4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BBC54-226F-4464-89A6-D6DA6B45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6C30-F40C-484A-92FE-30B1C6C7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3D4F1-19DB-42A9-9EAE-D6A9E89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42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726393-F48C-468D-B3F0-138617F11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70254-DC2F-4E98-8F15-C717E9185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AB18A-0AB2-49EE-A11B-A610540D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08EFB-41A4-4EA8-AB83-711EAAEA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F294A-1F92-4A4E-ABCE-3CC67CD4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74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6D85-FF47-4FFC-AE44-A7AB4AF7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EB024-C452-4599-9C26-F71C46D57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B1073-7BC9-423F-9002-0111A4FC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373A9-B7CC-4C99-A181-A7D2CF76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B45DE-8191-44E8-B25B-9BB2377B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67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852EF-10A9-4ECF-847F-E72FB669C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DCA5F-CFE9-45CC-B24C-F49172708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18C3A-FCAF-4CB6-9324-2C0B2877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451E6-1A27-48E0-A9FC-8C06D72A4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CFBDA-B675-4282-A8D3-1D928DEA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00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2A95-FC92-4892-B81D-99F350CC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BF257-6C5F-4B93-BEB9-87B9E7275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A0396-6C2F-4CB3-8366-83EE1D70E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F5C19-0431-4EAC-85C1-A03FB54D1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E826A-5DF9-42DE-B1C2-7D58FC19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FA807-607E-4CF6-9BA2-7696B6F9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116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A5E06-6989-4865-BECC-A28B10692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69D50-7A70-49B9-9D67-26647A13A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9CA18-D717-4E11-B84B-5F074D7A6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739C14-7111-4B59-BC35-04B16456F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A9FC10-9C60-4E0C-B76D-BDD807951C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81449-9ACB-474B-86DB-F2014881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D21B2F-12DD-441F-8E10-8430385C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D3D26-33FF-434B-BFB6-37044E32D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99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7DE3-4454-40BC-AA3E-12AE9E97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DF4312-07D9-43E4-BBDA-E7ED8F5F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731C8-BA82-4105-8933-7494DE5B8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9A444-95B9-46C5-B4CB-0BE4AFDA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80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5486A-9025-4A90-8335-97C7A188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A8948-A673-4FF9-AA48-1BCB9F264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439F2-6BDF-4E7A-A487-2275FEFD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84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51561-4714-41BC-B2E6-DE0F76387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3B880-5908-4EA2-8A0F-4453D5849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79351-BD95-4B2E-A7A6-4624FD541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F420D-0AC7-4231-B08E-263071CC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8D98C-306A-4B76-AE90-E7E069FAA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07327-BAB3-4F93-A8EA-B9AEF047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50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9993-AC36-4E3F-B09A-2E8EFAF0B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F2BAC-D13B-4F2A-ABB4-F2927799C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0D62B-D12A-48AB-B4BE-DAA7DBD6E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CB4C9-FBD6-497C-AA37-3D98F7EDD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52A17-A02E-435E-92D2-7E0B2AE33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AB7BB-DE70-47CA-BF09-912D5C46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06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DC4FA2-D893-4D8C-AF8F-01BBDF9A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5BCFA-E880-4A96-B097-FF086E349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7402E-997C-424C-8A27-A195ADA37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FFE4C-9526-49C3-A4D0-5EB5D5849DAE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4DF29-99FC-4CE7-B68C-D32450C75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3A2B-B9B8-41BC-9A9C-ECFCF8C59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CA9E8-17B8-4071-AEB8-E8C8E36BF64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BE1F80E-BACB-91FE-7A74-10E4DD016A1E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40205-7190-CC1A-B378-0779A67FA00F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5D4BD7-ABD0-CA35-4587-F90C771716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10EF24-CB76-F02F-4340-3CDD46F1861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1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co.uk/url?sa=i&amp;rct=j&amp;q=&amp;esrc=s&amp;source=images&amp;cd=&amp;cad=rja&amp;uact=8&amp;ved=0ahUKEwjh5uyjrNbSAhWMaxQKHUh0Aw8QjRwIBw&amp;url=https://www.dreamstime.com/stock-photography-ecg-trace-image20828082&amp;psig=AFQjCNGCuLRN2b9edw4Y_xeAMpGCpy12bQ&amp;ust=148959293943150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ristian_Bohr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3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customXml" Target="../ink/ink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lovebiology.co.uk/test-quiz_gce.php?topic=12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lovebiology.co.uk/test-quiz_gce.php?topic=12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>
            <a:extLst>
              <a:ext uri="{FF2B5EF4-FFF2-40B4-BE49-F238E27FC236}">
                <a16:creationId xmlns:a16="http://schemas.microsoft.com/office/drawing/2014/main" id="{39529213-4692-424F-86F1-3F80ED9CB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0" y="556421"/>
            <a:ext cx="3823335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i="1" dirty="0">
                <a:latin typeface="Corbel" panose="020B0503020204020204" pitchFamily="34" charset="0"/>
              </a:rPr>
              <a:t>Complete </a:t>
            </a:r>
            <a:r>
              <a:rPr lang="en-GB" altLang="en-US" dirty="0">
                <a:latin typeface="Corbel" panose="020B0503020204020204" pitchFamily="34" charset="0"/>
              </a:rPr>
              <a:t>the following sentences:</a:t>
            </a:r>
            <a:endParaRPr lang="en-GB" altLang="en-US" b="1" dirty="0">
              <a:latin typeface="Corbel" panose="020B0503020204020204" pitchFamily="34" charset="0"/>
            </a:endParaRPr>
          </a:p>
        </p:txBody>
      </p:sp>
      <p:sp>
        <p:nvSpPr>
          <p:cNvPr id="13327" name="Text Box 15">
            <a:extLst>
              <a:ext uri="{FF2B5EF4-FFF2-40B4-BE49-F238E27FC236}">
                <a16:creationId xmlns:a16="http://schemas.microsoft.com/office/drawing/2014/main" id="{D298CE0A-1B7D-4B98-A4D3-5E062C4B0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239" y="919978"/>
            <a:ext cx="1361599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440" b="1">
                <a:latin typeface="Corbel" panose="020B0503020204020204" pitchFamily="34" charset="0"/>
              </a:rPr>
              <a:t>% saturation</a:t>
            </a:r>
            <a:r>
              <a:rPr lang="en-GB" altLang="en-US" sz="1440"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13328" name="Picture 16">
            <a:extLst>
              <a:ext uri="{FF2B5EF4-FFF2-40B4-BE49-F238E27FC236}">
                <a16:creationId xmlns:a16="http://schemas.microsoft.com/office/drawing/2014/main" id="{B7968E4E-9ABE-429B-A49E-516504AD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66" y="1244306"/>
            <a:ext cx="3434715" cy="287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9" name="Text Box 17">
            <a:extLst>
              <a:ext uri="{FF2B5EF4-FFF2-40B4-BE49-F238E27FC236}">
                <a16:creationId xmlns:a16="http://schemas.microsoft.com/office/drawing/2014/main" id="{72469839-D533-41A1-9132-FEAAE9D21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954" y="3966073"/>
            <a:ext cx="682943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440" b="1" i="1">
                <a:latin typeface="Corbel" panose="020B0503020204020204" pitchFamily="34" charset="0"/>
              </a:rPr>
              <a:t>p</a:t>
            </a:r>
            <a:r>
              <a:rPr lang="en-GB" altLang="en-US" sz="1440" b="1">
                <a:latin typeface="Corbel" panose="020B0503020204020204" pitchFamily="34" charset="0"/>
              </a:rPr>
              <a:t>O</a:t>
            </a:r>
            <a:r>
              <a:rPr lang="en-GB" altLang="en-US" sz="1440" b="1" baseline="-25000">
                <a:latin typeface="Corbel" panose="020B0503020204020204" pitchFamily="34" charset="0"/>
              </a:rPr>
              <a:t>2</a:t>
            </a:r>
            <a:endParaRPr lang="en-US" altLang="en-US" sz="1440">
              <a:latin typeface="Corbel" panose="020B0503020204020204" pitchFamily="34" charset="0"/>
            </a:endParaRP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5F438D90-9100-449C-9F2B-3C7BF9DC7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58" y="1372893"/>
            <a:ext cx="4277678" cy="1311128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latin typeface="Corbel" panose="020B0503020204020204" pitchFamily="34" charset="0"/>
              </a:rPr>
              <a:t>The steepest part of the oxygen dissociation curve corresponds to ……</a:t>
            </a:r>
          </a:p>
          <a:p>
            <a:endParaRPr lang="en-GB" altLang="en-US" sz="720" dirty="0">
              <a:latin typeface="Corbel" panose="020B0503020204020204" pitchFamily="34" charset="0"/>
            </a:endParaRPr>
          </a:p>
          <a:p>
            <a:r>
              <a:rPr lang="en-GB" altLang="en-US" dirty="0">
                <a:latin typeface="Corbel" panose="020B0503020204020204" pitchFamily="34" charset="0"/>
              </a:rPr>
              <a:t>Rapid loading of O</a:t>
            </a:r>
            <a:r>
              <a:rPr lang="en-GB" altLang="en-US" baseline="-25000" dirty="0">
                <a:latin typeface="Corbel" panose="020B0503020204020204" pitchFamily="34" charset="0"/>
              </a:rPr>
              <a:t>2 </a:t>
            </a:r>
            <a:r>
              <a:rPr lang="en-GB" altLang="en-US" dirty="0">
                <a:latin typeface="Corbel" panose="020B0503020204020204" pitchFamily="34" charset="0"/>
              </a:rPr>
              <a:t>– cooperative nature of oxygen </a:t>
            </a:r>
          </a:p>
        </p:txBody>
      </p:sp>
      <p:sp>
        <p:nvSpPr>
          <p:cNvPr id="13333" name="Line 21">
            <a:extLst>
              <a:ext uri="{FF2B5EF4-FFF2-40B4-BE49-F238E27FC236}">
                <a16:creationId xmlns:a16="http://schemas.microsoft.com/office/drawing/2014/main" id="{CF135E80-BC94-48CA-B4B4-1FE1C1A57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2636" y="1957251"/>
            <a:ext cx="1425893" cy="77724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620">
              <a:latin typeface="Corbel" panose="020B0503020204020204" pitchFamily="34" charset="0"/>
            </a:endParaRPr>
          </a:p>
        </p:txBody>
      </p:sp>
      <p:sp>
        <p:nvSpPr>
          <p:cNvPr id="13340" name="Text Box 28">
            <a:extLst>
              <a:ext uri="{FF2B5EF4-FFF2-40B4-BE49-F238E27FC236}">
                <a16:creationId xmlns:a16="http://schemas.microsoft.com/office/drawing/2014/main" id="{34339368-8626-441E-B354-BD7E9F7EF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58" y="2800214"/>
            <a:ext cx="4730591" cy="1421928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latin typeface="Corbel" panose="020B0503020204020204" pitchFamily="34" charset="0"/>
              </a:rPr>
              <a:t>Increased respiration of cells causes the oxygen concentration in the tissues to fall. </a:t>
            </a:r>
          </a:p>
          <a:p>
            <a:pPr algn="ctr"/>
            <a:endParaRPr lang="en-GB" altLang="en-US" sz="720" dirty="0">
              <a:latin typeface="Corbel" panose="020B0503020204020204" pitchFamily="34" charset="0"/>
            </a:endParaRPr>
          </a:p>
          <a:p>
            <a:r>
              <a:rPr lang="en-GB" altLang="en-US" dirty="0">
                <a:latin typeface="Corbel" panose="020B0503020204020204" pitchFamily="34" charset="0"/>
              </a:rPr>
              <a:t>In response to this, haemoglobin ………</a:t>
            </a:r>
          </a:p>
          <a:p>
            <a:endParaRPr lang="en-GB" altLang="en-US" sz="720" b="1" u="sng" dirty="0">
              <a:latin typeface="Corbel" panose="020B0503020204020204" pitchFamily="34" charset="0"/>
            </a:endParaRPr>
          </a:p>
          <a:p>
            <a:r>
              <a:rPr lang="en-GB" altLang="en-US" b="1" u="sng" dirty="0">
                <a:latin typeface="Corbel" panose="020B0503020204020204" pitchFamily="34" charset="0"/>
              </a:rPr>
              <a:t>Releases/offloads</a:t>
            </a:r>
            <a:r>
              <a:rPr lang="en-GB" altLang="en-US" dirty="0">
                <a:latin typeface="Corbel" panose="020B0503020204020204" pitchFamily="34" charset="0"/>
              </a:rPr>
              <a:t> more oxygen</a:t>
            </a:r>
          </a:p>
        </p:txBody>
      </p:sp>
      <p:sp>
        <p:nvSpPr>
          <p:cNvPr id="13345" name="Text Box 33">
            <a:extLst>
              <a:ext uri="{FF2B5EF4-FFF2-40B4-BE49-F238E27FC236}">
                <a16:creationId xmlns:a16="http://schemas.microsoft.com/office/drawing/2014/main" id="{DB36874E-6C27-41FD-819A-E86035D0C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0" y="0"/>
            <a:ext cx="47322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800" b="1" u="sng" dirty="0">
                <a:latin typeface="Corbel" panose="020B0503020204020204" pitchFamily="34" charset="0"/>
              </a:rPr>
              <a:t>Knowledge retrieval question</a:t>
            </a:r>
            <a:endParaRPr lang="en-GB" altLang="en-US" sz="2800" b="1" dirty="0">
              <a:latin typeface="Corbel" panose="020B0503020204020204" pitchFamily="34" charset="0"/>
            </a:endParaRPr>
          </a:p>
        </p:txBody>
      </p:sp>
      <p:sp>
        <p:nvSpPr>
          <p:cNvPr id="13346" name="Text Box 34">
            <a:extLst>
              <a:ext uri="{FF2B5EF4-FFF2-40B4-BE49-F238E27FC236}">
                <a16:creationId xmlns:a16="http://schemas.microsoft.com/office/drawing/2014/main" id="{76F05A3C-2706-406D-BA1C-660C73DC9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58" y="4374696"/>
            <a:ext cx="8748236" cy="75713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latin typeface="Corbel" panose="020B0503020204020204" pitchFamily="34" charset="0"/>
              </a:rPr>
              <a:t>As the oxygen concentration (</a:t>
            </a:r>
            <a:r>
              <a:rPr lang="en-GB" altLang="en-US" i="1">
                <a:latin typeface="Corbel" panose="020B0503020204020204" pitchFamily="34" charset="0"/>
              </a:rPr>
              <a:t>p</a:t>
            </a:r>
            <a:r>
              <a:rPr lang="en-GB" altLang="en-US">
                <a:latin typeface="Corbel" panose="020B0503020204020204" pitchFamily="34" charset="0"/>
              </a:rPr>
              <a:t>O</a:t>
            </a:r>
            <a:r>
              <a:rPr lang="en-GB" altLang="en-US" baseline="-25000">
                <a:latin typeface="Corbel" panose="020B0503020204020204" pitchFamily="34" charset="0"/>
              </a:rPr>
              <a:t>2</a:t>
            </a:r>
            <a:r>
              <a:rPr lang="en-GB" altLang="en-US">
                <a:latin typeface="Corbel" panose="020B0503020204020204" pitchFamily="34" charset="0"/>
              </a:rPr>
              <a:t>) falls, haemoglobin’s </a:t>
            </a:r>
            <a:r>
              <a:rPr lang="en-GB" altLang="en-US" u="sng">
                <a:latin typeface="Corbel" panose="020B0503020204020204" pitchFamily="34" charset="0"/>
              </a:rPr>
              <a:t>affinity</a:t>
            </a:r>
            <a:r>
              <a:rPr lang="en-GB" altLang="en-US">
                <a:latin typeface="Corbel" panose="020B0503020204020204" pitchFamily="34" charset="0"/>
              </a:rPr>
              <a:t> for oxygen ……</a:t>
            </a:r>
          </a:p>
          <a:p>
            <a:endParaRPr lang="en-GB" altLang="en-US" sz="720">
              <a:latin typeface="Corbel" panose="020B0503020204020204" pitchFamily="34" charset="0"/>
            </a:endParaRPr>
          </a:p>
          <a:p>
            <a:r>
              <a:rPr lang="en-GB" altLang="en-US" u="sng">
                <a:latin typeface="Corbel" panose="020B0503020204020204" pitchFamily="34" charset="0"/>
              </a:rPr>
              <a:t>decreases</a:t>
            </a:r>
          </a:p>
        </p:txBody>
      </p:sp>
      <p:sp>
        <p:nvSpPr>
          <p:cNvPr id="13347" name="Text Box 35">
            <a:extLst>
              <a:ext uri="{FF2B5EF4-FFF2-40B4-BE49-F238E27FC236}">
                <a16:creationId xmlns:a16="http://schemas.microsoft.com/office/drawing/2014/main" id="{19332FBD-813D-44DE-8058-03E074C65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307" y="4750100"/>
            <a:ext cx="6416517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u="sng" dirty="0">
                <a:latin typeface="Corbel" panose="020B0503020204020204" pitchFamily="34" charset="0"/>
              </a:rPr>
              <a:t>affinity</a:t>
            </a:r>
            <a:r>
              <a:rPr lang="en-GB" altLang="en-US" dirty="0">
                <a:latin typeface="Corbel" panose="020B0503020204020204" pitchFamily="34" charset="0"/>
              </a:rPr>
              <a:t> = strength of binding (of haemoglobin to oxygen)</a:t>
            </a:r>
            <a:endParaRPr lang="en-GB" altLang="en-US" u="sng" dirty="0">
              <a:latin typeface="Corbel" panose="020B0503020204020204" pitchFamily="34" charset="0"/>
            </a:endParaRPr>
          </a:p>
        </p:txBody>
      </p:sp>
      <p:sp>
        <p:nvSpPr>
          <p:cNvPr id="13349" name="Rectangle 37">
            <a:extLst>
              <a:ext uri="{FF2B5EF4-FFF2-40B4-BE49-F238E27FC236}">
                <a16:creationId xmlns:a16="http://schemas.microsoft.com/office/drawing/2014/main" id="{66C24C2C-8E1C-40FF-8EC6-6E4650E3F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1" y="3808018"/>
            <a:ext cx="4730591" cy="38862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20">
              <a:latin typeface="Corbel" panose="020B0503020204020204" pitchFamily="34" charset="0"/>
            </a:endParaRPr>
          </a:p>
        </p:txBody>
      </p:sp>
      <p:sp>
        <p:nvSpPr>
          <p:cNvPr id="13350" name="Rectangle 38">
            <a:extLst>
              <a:ext uri="{FF2B5EF4-FFF2-40B4-BE49-F238E27FC236}">
                <a16:creationId xmlns:a16="http://schemas.microsoft.com/office/drawing/2014/main" id="{7DD6504D-DF52-4562-829E-96E3B9E16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1" y="4730812"/>
            <a:ext cx="1490186" cy="38862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20">
              <a:latin typeface="Corbel" panose="020B0503020204020204" pitchFamily="34" charset="0"/>
            </a:endParaRPr>
          </a:p>
        </p:txBody>
      </p:sp>
      <p:sp>
        <p:nvSpPr>
          <p:cNvPr id="3" name="Rectangle 37">
            <a:extLst>
              <a:ext uri="{FF2B5EF4-FFF2-40B4-BE49-F238E27FC236}">
                <a16:creationId xmlns:a16="http://schemas.microsoft.com/office/drawing/2014/main" id="{555B36EB-50CA-3C2C-13A9-E1866E9F6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67" y="2107288"/>
            <a:ext cx="4099540" cy="540372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20">
              <a:latin typeface="Corbel" panose="020B05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A78DC0D0-50B1-4046-B81C-8D99BEAF1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" y="57830"/>
            <a:ext cx="12072257" cy="65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23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83C6E-5528-4E61-9C4A-C9C877194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2" b="8159"/>
          <a:stretch/>
        </p:blipFill>
        <p:spPr>
          <a:xfrm>
            <a:off x="-1" y="1"/>
            <a:ext cx="6673755" cy="3002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2E7D9A-2E2E-4B1B-9CFE-E7FCB361E63E}"/>
              </a:ext>
            </a:extLst>
          </p:cNvPr>
          <p:cNvSpPr txBox="1"/>
          <p:nvPr/>
        </p:nvSpPr>
        <p:spPr>
          <a:xfrm>
            <a:off x="6945249" y="497331"/>
            <a:ext cx="4981433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Most of the CO</a:t>
            </a:r>
            <a:r>
              <a:rPr lang="en-GB" sz="2800" baseline="-25000" dirty="0">
                <a:solidFill>
                  <a:srgbClr val="FF0000"/>
                </a:solidFill>
              </a:rPr>
              <a:t>2</a:t>
            </a:r>
            <a:r>
              <a:rPr lang="en-GB" sz="2800" dirty="0">
                <a:solidFill>
                  <a:srgbClr val="FF0000"/>
                </a:solidFill>
              </a:rPr>
              <a:t> that diffuses into the blood from the cells is transported to the lungs in the form of </a:t>
            </a:r>
            <a:r>
              <a:rPr lang="en-GB" sz="2800" b="1" dirty="0">
                <a:solidFill>
                  <a:srgbClr val="FF0000"/>
                </a:solidFill>
              </a:rPr>
              <a:t>hydrogen carbonate ions (HCO</a:t>
            </a:r>
            <a:r>
              <a:rPr lang="en-GB" sz="2800" b="1" baseline="-25000" dirty="0">
                <a:solidFill>
                  <a:srgbClr val="FF0000"/>
                </a:solidFill>
              </a:rPr>
              <a:t>3</a:t>
            </a:r>
            <a:r>
              <a:rPr lang="en-GB" sz="2800" b="1" baseline="30000" dirty="0">
                <a:solidFill>
                  <a:srgbClr val="FF0000"/>
                </a:solidFill>
              </a:rPr>
              <a:t>-</a:t>
            </a:r>
            <a:r>
              <a:rPr lang="en-GB" sz="2800" b="1" dirty="0">
                <a:solidFill>
                  <a:srgbClr val="FF0000"/>
                </a:solidFill>
              </a:rPr>
              <a:t>)</a:t>
            </a:r>
            <a:endParaRPr lang="en-GB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To form these ions, CO</a:t>
            </a:r>
            <a:r>
              <a:rPr lang="en-GB" sz="2800" baseline="-25000" dirty="0">
                <a:solidFill>
                  <a:srgbClr val="FFC000"/>
                </a:solidFill>
              </a:rPr>
              <a:t>2</a:t>
            </a:r>
            <a:r>
              <a:rPr lang="en-GB" sz="2800" dirty="0">
                <a:solidFill>
                  <a:srgbClr val="FFC000"/>
                </a:solidFill>
              </a:rPr>
              <a:t> reacts with water to form carbonic acid (H</a:t>
            </a:r>
            <a:r>
              <a:rPr lang="en-GB" sz="2800" baseline="-25000" dirty="0">
                <a:solidFill>
                  <a:srgbClr val="FFC000"/>
                </a:solidFill>
              </a:rPr>
              <a:t>2</a:t>
            </a:r>
            <a:r>
              <a:rPr lang="en-GB" sz="2800" dirty="0">
                <a:solidFill>
                  <a:srgbClr val="FFC000"/>
                </a:solidFill>
              </a:rPr>
              <a:t>CO</a:t>
            </a:r>
            <a:r>
              <a:rPr lang="en-GB" sz="2800" baseline="-25000" dirty="0">
                <a:solidFill>
                  <a:srgbClr val="FFC000"/>
                </a:solidFill>
              </a:rPr>
              <a:t>3</a:t>
            </a:r>
            <a:r>
              <a:rPr lang="en-GB" sz="2800" dirty="0">
                <a:solidFill>
                  <a:srgbClr val="FFC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carbonic acids then dissociates to form H</a:t>
            </a:r>
            <a:r>
              <a:rPr lang="en-GB" sz="2800" baseline="30000" dirty="0">
                <a:solidFill>
                  <a:srgbClr val="FF0000"/>
                </a:solidFill>
              </a:rPr>
              <a:t>+</a:t>
            </a:r>
            <a:r>
              <a:rPr lang="en-GB" sz="2800" dirty="0">
                <a:solidFill>
                  <a:srgbClr val="FF0000"/>
                </a:solidFill>
              </a:rPr>
              <a:t> and HCO</a:t>
            </a:r>
            <a:r>
              <a:rPr lang="en-GB" sz="2800" baseline="-25000" dirty="0">
                <a:solidFill>
                  <a:srgbClr val="FF0000"/>
                </a:solidFill>
              </a:rPr>
              <a:t>3</a:t>
            </a:r>
            <a:r>
              <a:rPr lang="en-GB" sz="2800" baseline="30000" dirty="0">
                <a:solidFill>
                  <a:srgbClr val="FF0000"/>
                </a:solidFill>
              </a:rPr>
              <a:t>-</a:t>
            </a:r>
            <a:r>
              <a:rPr lang="en-GB" sz="2800" dirty="0">
                <a:solidFill>
                  <a:srgbClr val="FF0000"/>
                </a:solidFill>
              </a:rPr>
              <a:t>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C000"/>
                </a:solidFill>
              </a:rPr>
              <a:t>HCO</a:t>
            </a:r>
            <a:r>
              <a:rPr lang="en-GB" sz="2800" baseline="-25000" dirty="0">
                <a:solidFill>
                  <a:srgbClr val="FFC000"/>
                </a:solidFill>
              </a:rPr>
              <a:t>3</a:t>
            </a:r>
            <a:r>
              <a:rPr lang="en-GB" sz="2800" baseline="30000" dirty="0">
                <a:solidFill>
                  <a:srgbClr val="FFC000"/>
                </a:solidFill>
              </a:rPr>
              <a:t>-</a:t>
            </a:r>
            <a:r>
              <a:rPr lang="en-GB" sz="2800" dirty="0">
                <a:solidFill>
                  <a:srgbClr val="FFC000"/>
                </a:solidFill>
              </a:rPr>
              <a:t> ions then diffuse back into the blood plasma from </a:t>
            </a:r>
            <a:r>
              <a:rPr lang="en-GB" sz="2800" dirty="0" err="1">
                <a:solidFill>
                  <a:srgbClr val="FFC000"/>
                </a:solidFill>
              </a:rPr>
              <a:t>rbc</a:t>
            </a:r>
            <a:endParaRPr lang="en-GB" sz="28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A168F-7D5D-4090-88F8-7FB674FE5D3E}"/>
              </a:ext>
            </a:extLst>
          </p:cNvPr>
          <p:cNvSpPr txBox="1"/>
          <p:nvPr/>
        </p:nvSpPr>
        <p:spPr>
          <a:xfrm>
            <a:off x="95535" y="3002507"/>
            <a:ext cx="67419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reactions are </a:t>
            </a:r>
            <a:r>
              <a:rPr lang="en-GB" sz="2400" b="1" dirty="0"/>
              <a:t>reversible</a:t>
            </a:r>
            <a:r>
              <a:rPr lang="en-GB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reaction between CO</a:t>
            </a:r>
            <a:r>
              <a:rPr lang="en-GB" sz="2400" baseline="-25000" dirty="0"/>
              <a:t>2</a:t>
            </a:r>
            <a:r>
              <a:rPr lang="en-GB" sz="2400" dirty="0"/>
              <a:t> and water in </a:t>
            </a:r>
            <a:r>
              <a:rPr lang="en-GB" sz="2400" b="1" dirty="0"/>
              <a:t>the blood plasma is very slow.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However, the cytoplasm of the red blood cells contains </a:t>
            </a:r>
            <a:r>
              <a:rPr lang="en-GB" sz="2400" b="1" dirty="0">
                <a:highlight>
                  <a:srgbClr val="FFFF00"/>
                </a:highlight>
              </a:rPr>
              <a:t>carbonic anhydrase</a:t>
            </a:r>
            <a:r>
              <a:rPr lang="en-GB" sz="2400" dirty="0"/>
              <a:t>. This </a:t>
            </a:r>
            <a:r>
              <a:rPr lang="en-GB" sz="2400" b="1" dirty="0"/>
              <a:t>enzyme catalyses the reaction</a:t>
            </a:r>
            <a:r>
              <a:rPr lang="en-GB" sz="2400" dirty="0"/>
              <a:t> between CO</a:t>
            </a:r>
            <a:r>
              <a:rPr lang="en-GB" sz="2400" baseline="-25000" dirty="0"/>
              <a:t>2</a:t>
            </a:r>
            <a:r>
              <a:rPr lang="en-GB" sz="2400" dirty="0"/>
              <a:t> and water to form carbonic acid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Which then </a:t>
            </a:r>
            <a:r>
              <a:rPr lang="en-GB" sz="2400" b="1" dirty="0"/>
              <a:t>dissociates</a:t>
            </a:r>
            <a:r>
              <a:rPr lang="en-GB" sz="2400" dirty="0"/>
              <a:t> into H+ and HCO</a:t>
            </a:r>
            <a:r>
              <a:rPr lang="en-GB" sz="2400" baseline="-25000" dirty="0"/>
              <a:t>3</a:t>
            </a:r>
            <a:r>
              <a:rPr lang="en-GB" sz="2400" baseline="30000" dirty="0"/>
              <a:t>-</a:t>
            </a:r>
            <a:r>
              <a:rPr lang="en-GB" sz="2400" dirty="0"/>
              <a:t> 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6C6537-32D5-4410-9F6C-7A09AB1A0E92}"/>
              </a:ext>
            </a:extLst>
          </p:cNvPr>
          <p:cNvSpPr/>
          <p:nvPr/>
        </p:nvSpPr>
        <p:spPr>
          <a:xfrm>
            <a:off x="95534" y="3063921"/>
            <a:ext cx="6666931" cy="3698545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3DB68B-9606-4181-ACBE-790B6CCEB4A7}"/>
              </a:ext>
            </a:extLst>
          </p:cNvPr>
          <p:cNvSpPr txBox="1"/>
          <p:nvPr/>
        </p:nvSpPr>
        <p:spPr>
          <a:xfrm>
            <a:off x="7255329" y="-87444"/>
            <a:ext cx="1294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/>
              <a:t>RECAP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3912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691806_aw_053">
            <a:extLst>
              <a:ext uri="{FF2B5EF4-FFF2-40B4-BE49-F238E27FC236}">
                <a16:creationId xmlns:a16="http://schemas.microsoft.com/office/drawing/2014/main" id="{BABB47E2-E02A-4F85-8364-AF7691683A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/>
          <a:stretch/>
        </p:blipFill>
        <p:spPr bwMode="auto">
          <a:xfrm>
            <a:off x="5620633" y="400110"/>
            <a:ext cx="6496534" cy="62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13903E-D02E-4D2E-A8BF-E827E9EB6B12}"/>
              </a:ext>
            </a:extLst>
          </p:cNvPr>
          <p:cNvSpPr txBox="1"/>
          <p:nvPr/>
        </p:nvSpPr>
        <p:spPr>
          <a:xfrm>
            <a:off x="74833" y="460353"/>
            <a:ext cx="539109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latin typeface="+mj-lt"/>
              </a:rPr>
              <a:t>What happens to the HCO</a:t>
            </a:r>
            <a:r>
              <a:rPr lang="en-GB" sz="2800" b="1" baseline="-25000" dirty="0">
                <a:latin typeface="+mj-lt"/>
              </a:rPr>
              <a:t>3</a:t>
            </a:r>
            <a:r>
              <a:rPr lang="en-GB" sz="2800" b="1" baseline="30000" dirty="0">
                <a:latin typeface="+mj-lt"/>
              </a:rPr>
              <a:t>-</a:t>
            </a:r>
            <a:r>
              <a:rPr lang="en-GB" sz="2800" b="1" dirty="0">
                <a:latin typeface="+mj-lt"/>
              </a:rPr>
              <a:t> and H</a:t>
            </a:r>
            <a:r>
              <a:rPr lang="en-GB" sz="2800" b="1" baseline="30000" dirty="0">
                <a:latin typeface="+mj-lt"/>
              </a:rPr>
              <a:t>+</a:t>
            </a:r>
            <a:r>
              <a:rPr lang="en-GB" sz="2800" b="1" dirty="0">
                <a:latin typeface="+mj-lt"/>
              </a:rPr>
              <a:t> in the blood?</a:t>
            </a:r>
          </a:p>
          <a:p>
            <a:pPr algn="just"/>
            <a:endParaRPr lang="en-GB" sz="2400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GB" sz="2400" dirty="0">
                <a:highlight>
                  <a:srgbClr val="FFFF00"/>
                </a:highlight>
              </a:rPr>
              <a:t>CO</a:t>
            </a:r>
            <a:r>
              <a:rPr lang="en-GB" sz="2400" baseline="-25000" dirty="0">
                <a:highlight>
                  <a:srgbClr val="FFFF00"/>
                </a:highlight>
              </a:rPr>
              <a:t>2</a:t>
            </a:r>
            <a:r>
              <a:rPr lang="en-GB" sz="2400" dirty="0">
                <a:highlight>
                  <a:srgbClr val="FFFF00"/>
                </a:highlight>
              </a:rPr>
              <a:t> + H</a:t>
            </a:r>
            <a:r>
              <a:rPr lang="en-GB" sz="2400" baseline="-25000" dirty="0">
                <a:highlight>
                  <a:srgbClr val="FFFF00"/>
                </a:highlight>
              </a:rPr>
              <a:t>2</a:t>
            </a:r>
            <a:r>
              <a:rPr lang="en-GB" sz="2400" dirty="0">
                <a:highlight>
                  <a:srgbClr val="FFFF00"/>
                </a:highlight>
              </a:rPr>
              <a:t>O </a:t>
            </a:r>
            <a:r>
              <a:rPr lang="en-GB" sz="2400" dirty="0">
                <a:highlight>
                  <a:srgbClr val="FFFF00"/>
                </a:highlight>
                <a:latin typeface="Roboto" panose="02000000000000000000" pitchFamily="2" charset="0"/>
              </a:rPr>
              <a:t>⇌</a:t>
            </a:r>
            <a:r>
              <a:rPr lang="en-GB" sz="2400" dirty="0">
                <a:highlight>
                  <a:srgbClr val="FFFF00"/>
                </a:highlight>
              </a:rPr>
              <a:t> </a:t>
            </a:r>
            <a:r>
              <a:rPr lang="en-GB" sz="2400" dirty="0">
                <a:highlight>
                  <a:srgbClr val="FFFF00"/>
                </a:highlight>
                <a:sym typeface="Wingdings" panose="05000000000000000000" pitchFamily="2" charset="2"/>
              </a:rPr>
              <a:t> H</a:t>
            </a:r>
            <a:r>
              <a:rPr lang="en-GB" sz="2400" baseline="-25000" dirty="0">
                <a:highlight>
                  <a:srgbClr val="FFFF00"/>
                </a:highlight>
                <a:sym typeface="Wingdings" panose="05000000000000000000" pitchFamily="2" charset="2"/>
              </a:rPr>
              <a:t>2</a:t>
            </a:r>
            <a:r>
              <a:rPr lang="en-GB" sz="2400" dirty="0">
                <a:highlight>
                  <a:srgbClr val="FFFF00"/>
                </a:highlight>
                <a:sym typeface="Wingdings" panose="05000000000000000000" pitchFamily="2" charset="2"/>
              </a:rPr>
              <a:t>CO</a:t>
            </a:r>
            <a:r>
              <a:rPr lang="en-GB" sz="2400" baseline="-25000" dirty="0">
                <a:highlight>
                  <a:srgbClr val="FFFF00"/>
                </a:highlight>
                <a:sym typeface="Wingdings" panose="05000000000000000000" pitchFamily="2" charset="2"/>
              </a:rPr>
              <a:t>3</a:t>
            </a:r>
            <a:r>
              <a:rPr lang="en-GB" sz="2400" dirty="0">
                <a:highlight>
                  <a:srgbClr val="FFFF00"/>
                </a:highlight>
                <a:sym typeface="Wingdings" panose="05000000000000000000" pitchFamily="2" charset="2"/>
              </a:rPr>
              <a:t> </a:t>
            </a:r>
            <a:r>
              <a:rPr lang="en-GB" sz="2400" dirty="0">
                <a:highlight>
                  <a:srgbClr val="FFFF00"/>
                </a:highlight>
                <a:latin typeface="Roboto" panose="02000000000000000000" pitchFamily="2" charset="0"/>
              </a:rPr>
              <a:t>⇌ H</a:t>
            </a:r>
            <a:r>
              <a:rPr lang="en-GB" sz="2400" baseline="30000" dirty="0">
                <a:highlight>
                  <a:srgbClr val="FFFF00"/>
                </a:highlight>
                <a:latin typeface="Roboto" panose="02000000000000000000" pitchFamily="2" charset="0"/>
              </a:rPr>
              <a:t>+</a:t>
            </a:r>
            <a:r>
              <a:rPr lang="en-GB" sz="2400" dirty="0">
                <a:highlight>
                  <a:srgbClr val="FFFF00"/>
                </a:highlight>
                <a:latin typeface="Roboto" panose="02000000000000000000" pitchFamily="2" charset="0"/>
              </a:rPr>
              <a:t> + HCO</a:t>
            </a:r>
            <a:r>
              <a:rPr lang="en-GB" sz="2400" baseline="-25000" dirty="0">
                <a:highlight>
                  <a:srgbClr val="FFFF00"/>
                </a:highlight>
                <a:latin typeface="Roboto" panose="02000000000000000000" pitchFamily="2" charset="0"/>
              </a:rPr>
              <a:t>3</a:t>
            </a:r>
            <a:r>
              <a:rPr lang="en-GB" sz="2400" baseline="30000" dirty="0">
                <a:highlight>
                  <a:srgbClr val="FFFF00"/>
                </a:highlight>
                <a:latin typeface="Roboto" panose="02000000000000000000" pitchFamily="2" charset="0"/>
              </a:rPr>
              <a:t>-</a:t>
            </a:r>
            <a:r>
              <a:rPr lang="en-GB" sz="2400" dirty="0">
                <a:highlight>
                  <a:srgbClr val="FFFF00"/>
                </a:highlight>
                <a:latin typeface="Roboto" panose="02000000000000000000" pitchFamily="2" charset="0"/>
              </a:rPr>
              <a:t> </a:t>
            </a:r>
            <a:r>
              <a:rPr lang="en-GB" sz="2400" dirty="0">
                <a:highlight>
                  <a:srgbClr val="FFFF00"/>
                </a:highlight>
                <a:sym typeface="Wingdings" panose="05000000000000000000" pitchFamily="2" charset="2"/>
              </a:rPr>
              <a:t> 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  <a:p>
            <a:pPr algn="just"/>
            <a:endParaRPr lang="en-GB" sz="2400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GB" sz="2400" dirty="0">
                <a:solidFill>
                  <a:srgbClr val="FF0000"/>
                </a:solidFill>
                <a:latin typeface="+mj-lt"/>
              </a:rPr>
              <a:t>H</a:t>
            </a:r>
            <a:r>
              <a:rPr lang="en-GB" sz="2400" baseline="30000" dirty="0">
                <a:solidFill>
                  <a:srgbClr val="FF0000"/>
                </a:solidFill>
                <a:latin typeface="+mj-lt"/>
              </a:rPr>
              <a:t>+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 bind to </a:t>
            </a:r>
            <a:r>
              <a:rPr lang="en-GB" sz="2400" u="sng" dirty="0">
                <a:solidFill>
                  <a:srgbClr val="FF0000"/>
                </a:solidFill>
                <a:latin typeface="+mj-lt"/>
              </a:rPr>
              <a:t>oxyhaemoglobin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 to form </a:t>
            </a:r>
            <a:r>
              <a:rPr lang="en-GB" sz="2400" b="1" dirty="0">
                <a:solidFill>
                  <a:srgbClr val="FF0000"/>
                </a:solidFill>
                <a:latin typeface="+mj-lt"/>
              </a:rPr>
              <a:t>HHB Haemoglobinic acid 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which causes the </a:t>
            </a:r>
            <a:r>
              <a:rPr lang="en-GB" sz="2400" b="1" dirty="0">
                <a:solidFill>
                  <a:srgbClr val="FF0000"/>
                </a:solidFill>
                <a:latin typeface="+mj-lt"/>
              </a:rPr>
              <a:t>unloading of O</a:t>
            </a:r>
            <a:r>
              <a:rPr lang="en-GB" sz="2400" b="1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molecules</a:t>
            </a:r>
          </a:p>
          <a:p>
            <a:pPr algn="just"/>
            <a:endParaRPr lang="en-GB" sz="2400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GB" sz="2400" dirty="0">
                <a:solidFill>
                  <a:srgbClr val="FF0000"/>
                </a:solidFill>
                <a:latin typeface="+mj-lt"/>
              </a:rPr>
              <a:t>Moreover, H</a:t>
            </a:r>
            <a:r>
              <a:rPr lang="en-GB" sz="2400" baseline="30000" dirty="0">
                <a:solidFill>
                  <a:srgbClr val="FF0000"/>
                </a:solidFill>
                <a:latin typeface="+mj-lt"/>
              </a:rPr>
              <a:t>+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 is acidic. The change in pH causes a shape change of Hb(O</a:t>
            </a:r>
            <a:r>
              <a:rPr lang="en-GB" sz="2400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)</a:t>
            </a:r>
            <a:r>
              <a:rPr lang="en-GB" sz="2400" baseline="-25000" dirty="0">
                <a:solidFill>
                  <a:srgbClr val="FF0000"/>
                </a:solidFill>
                <a:latin typeface="+mj-lt"/>
              </a:rPr>
              <a:t>4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2400" b="1" dirty="0">
                <a:solidFill>
                  <a:srgbClr val="FF0000"/>
                </a:solidFill>
                <a:latin typeface="+mj-lt"/>
              </a:rPr>
              <a:t>reducing affinity and releasing O</a:t>
            </a:r>
            <a:r>
              <a:rPr lang="en-GB" sz="2400" b="1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2400" b="1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algn="just"/>
            <a:endParaRPr lang="en-GB" sz="2400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GB" sz="2400" dirty="0">
                <a:solidFill>
                  <a:srgbClr val="FF0000"/>
                </a:solidFill>
                <a:latin typeface="+mj-lt"/>
              </a:rPr>
              <a:t>The formation </a:t>
            </a:r>
            <a:r>
              <a:rPr lang="en-GB" sz="2400" b="1" dirty="0">
                <a:solidFill>
                  <a:srgbClr val="FF0000"/>
                </a:solidFill>
                <a:latin typeface="+mj-lt"/>
              </a:rPr>
              <a:t>Haemoglobinic acid reduces the free H</a:t>
            </a:r>
            <a:r>
              <a:rPr lang="en-GB" sz="2400" b="1" baseline="30000" dirty="0">
                <a:solidFill>
                  <a:srgbClr val="FF0000"/>
                </a:solidFill>
                <a:latin typeface="+mj-lt"/>
              </a:rPr>
              <a:t>+</a:t>
            </a:r>
            <a:r>
              <a:rPr lang="en-GB" sz="2400" b="1" dirty="0">
                <a:solidFill>
                  <a:srgbClr val="FF0000"/>
                </a:solidFill>
                <a:latin typeface="+mj-lt"/>
              </a:rPr>
              <a:t> ions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, increasing pH (maintaining the 7.4pH in the blood)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284A67-DBB1-454F-B1AE-ED6AD67C41EF}"/>
              </a:ext>
            </a:extLst>
          </p:cNvPr>
          <p:cNvSpPr/>
          <p:nvPr/>
        </p:nvSpPr>
        <p:spPr>
          <a:xfrm>
            <a:off x="9894627" y="5063319"/>
            <a:ext cx="2222540" cy="86663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55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13903E-D02E-4D2E-A8BF-E827E9EB6B12}"/>
              </a:ext>
            </a:extLst>
          </p:cNvPr>
          <p:cNvSpPr txBox="1"/>
          <p:nvPr/>
        </p:nvSpPr>
        <p:spPr>
          <a:xfrm>
            <a:off x="131501" y="218003"/>
            <a:ext cx="47069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latin typeface="+mj-lt"/>
              </a:rPr>
              <a:t>What happens to the HCO</a:t>
            </a:r>
            <a:r>
              <a:rPr lang="en-GB" sz="2400" b="1" baseline="-25000" dirty="0">
                <a:latin typeface="+mj-lt"/>
              </a:rPr>
              <a:t>3</a:t>
            </a:r>
            <a:r>
              <a:rPr lang="en-GB" sz="2400" b="1" baseline="30000" dirty="0">
                <a:latin typeface="+mj-lt"/>
              </a:rPr>
              <a:t>-</a:t>
            </a:r>
            <a:r>
              <a:rPr lang="en-GB" sz="2400" b="1" dirty="0">
                <a:latin typeface="+mj-lt"/>
              </a:rPr>
              <a:t> and H</a:t>
            </a:r>
            <a:r>
              <a:rPr lang="en-GB" sz="2400" b="1" baseline="30000" dirty="0">
                <a:latin typeface="+mj-lt"/>
              </a:rPr>
              <a:t>+</a:t>
            </a:r>
            <a:r>
              <a:rPr lang="en-GB" sz="2400" b="1" dirty="0">
                <a:latin typeface="+mj-lt"/>
              </a:rPr>
              <a:t> back at the lungs?</a:t>
            </a:r>
          </a:p>
          <a:p>
            <a:pPr algn="just"/>
            <a:endParaRPr lang="en-GB" sz="2400" dirty="0">
              <a:latin typeface="+mj-lt"/>
            </a:endParaRPr>
          </a:p>
          <a:p>
            <a:pPr algn="just"/>
            <a:r>
              <a:rPr lang="en-GB" sz="2400" dirty="0">
                <a:solidFill>
                  <a:srgbClr val="FF0000"/>
                </a:solidFill>
                <a:latin typeface="+mj-lt"/>
              </a:rPr>
              <a:t>Low pCO</a:t>
            </a:r>
            <a:r>
              <a:rPr lang="en-GB" sz="2400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 in the lungs causes the ions to recombine to form CO</a:t>
            </a:r>
            <a:r>
              <a:rPr lang="en-GB" sz="2400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 and H</a:t>
            </a:r>
            <a:r>
              <a:rPr lang="en-GB" sz="2400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O</a:t>
            </a:r>
          </a:p>
          <a:p>
            <a:pPr algn="just"/>
            <a:endParaRPr lang="en-GB" sz="2400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GB" sz="2400" dirty="0">
                <a:solidFill>
                  <a:srgbClr val="FF0000"/>
                </a:solidFill>
                <a:latin typeface="+mj-lt"/>
              </a:rPr>
              <a:t>Which can then diffuse into the alveoli and be breathed out. Again catalysed by carbonic catalase.</a:t>
            </a:r>
          </a:p>
          <a:p>
            <a:pPr algn="just"/>
            <a:endParaRPr lang="en-GB" sz="2400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GB" sz="2400" dirty="0" err="1">
                <a:solidFill>
                  <a:srgbClr val="FF0000"/>
                </a:solidFill>
                <a:latin typeface="+mj-lt"/>
              </a:rPr>
              <a:t>LaChateliers</a:t>
            </a:r>
            <a:r>
              <a:rPr lang="en-GB" sz="2400" dirty="0">
                <a:solidFill>
                  <a:srgbClr val="FF0000"/>
                </a:solidFill>
                <a:latin typeface="+mj-lt"/>
              </a:rPr>
              <a:t> principle!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3F86A79-CD02-4E0F-B9EA-670A4AF18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"/>
          <a:stretch/>
        </p:blipFill>
        <p:spPr bwMode="auto">
          <a:xfrm>
            <a:off x="5440893" y="106323"/>
            <a:ext cx="6619606" cy="51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DE7C49-B782-091D-AAD4-6D5E19BDFC58}"/>
              </a:ext>
            </a:extLst>
          </p:cNvPr>
          <p:cNvSpPr txBox="1"/>
          <p:nvPr/>
        </p:nvSpPr>
        <p:spPr>
          <a:xfrm>
            <a:off x="926674" y="5485841"/>
            <a:ext cx="84520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4000" dirty="0">
                <a:highlight>
                  <a:srgbClr val="FFFF00"/>
                </a:highlight>
              </a:rPr>
              <a:t>CO</a:t>
            </a:r>
            <a:r>
              <a:rPr lang="en-GB" sz="4000" baseline="-25000" dirty="0">
                <a:highlight>
                  <a:srgbClr val="FFFF00"/>
                </a:highlight>
              </a:rPr>
              <a:t>2</a:t>
            </a:r>
            <a:r>
              <a:rPr lang="en-GB" sz="4000" dirty="0">
                <a:highlight>
                  <a:srgbClr val="FFFF00"/>
                </a:highlight>
              </a:rPr>
              <a:t> + H</a:t>
            </a:r>
            <a:r>
              <a:rPr lang="en-GB" sz="4000" baseline="-25000" dirty="0">
                <a:highlight>
                  <a:srgbClr val="FFFF00"/>
                </a:highlight>
              </a:rPr>
              <a:t>2</a:t>
            </a:r>
            <a:r>
              <a:rPr lang="en-GB" sz="4000" dirty="0">
                <a:highlight>
                  <a:srgbClr val="FFFF00"/>
                </a:highlight>
              </a:rPr>
              <a:t>O </a:t>
            </a:r>
            <a:r>
              <a:rPr lang="en-GB" sz="4000" dirty="0">
                <a:highlight>
                  <a:srgbClr val="FFFF00"/>
                </a:highlight>
                <a:latin typeface="Roboto" panose="02000000000000000000" pitchFamily="2" charset="0"/>
              </a:rPr>
              <a:t>⇌</a:t>
            </a:r>
            <a:r>
              <a:rPr lang="en-GB" sz="4000" dirty="0">
                <a:highlight>
                  <a:srgbClr val="FFFF00"/>
                </a:highlight>
              </a:rPr>
              <a:t> </a:t>
            </a:r>
            <a:r>
              <a:rPr lang="en-GB" sz="4000" dirty="0">
                <a:highlight>
                  <a:srgbClr val="FFFF00"/>
                </a:highlight>
                <a:sym typeface="Wingdings" panose="05000000000000000000" pitchFamily="2" charset="2"/>
              </a:rPr>
              <a:t> H</a:t>
            </a:r>
            <a:r>
              <a:rPr lang="en-GB" sz="4000" baseline="-25000" dirty="0">
                <a:highlight>
                  <a:srgbClr val="FFFF00"/>
                </a:highlight>
                <a:sym typeface="Wingdings" panose="05000000000000000000" pitchFamily="2" charset="2"/>
              </a:rPr>
              <a:t>2</a:t>
            </a:r>
            <a:r>
              <a:rPr lang="en-GB" sz="4000" dirty="0">
                <a:highlight>
                  <a:srgbClr val="FFFF00"/>
                </a:highlight>
                <a:sym typeface="Wingdings" panose="05000000000000000000" pitchFamily="2" charset="2"/>
              </a:rPr>
              <a:t>CO</a:t>
            </a:r>
            <a:r>
              <a:rPr lang="en-GB" sz="4000" baseline="-25000" dirty="0">
                <a:highlight>
                  <a:srgbClr val="FFFF00"/>
                </a:highlight>
                <a:sym typeface="Wingdings" panose="05000000000000000000" pitchFamily="2" charset="2"/>
              </a:rPr>
              <a:t>3</a:t>
            </a:r>
            <a:r>
              <a:rPr lang="en-GB" sz="4000" dirty="0">
                <a:highlight>
                  <a:srgbClr val="FFFF00"/>
                </a:highlight>
                <a:sym typeface="Wingdings" panose="05000000000000000000" pitchFamily="2" charset="2"/>
              </a:rPr>
              <a:t> </a:t>
            </a:r>
            <a:r>
              <a:rPr lang="en-GB" sz="4000" dirty="0">
                <a:highlight>
                  <a:srgbClr val="FFFF00"/>
                </a:highlight>
                <a:latin typeface="Roboto" panose="02000000000000000000" pitchFamily="2" charset="0"/>
              </a:rPr>
              <a:t>⇌ H</a:t>
            </a:r>
            <a:r>
              <a:rPr lang="en-GB" sz="4000" baseline="30000" dirty="0">
                <a:highlight>
                  <a:srgbClr val="FFFF00"/>
                </a:highlight>
                <a:latin typeface="Roboto" panose="02000000000000000000" pitchFamily="2" charset="0"/>
              </a:rPr>
              <a:t>+</a:t>
            </a:r>
            <a:r>
              <a:rPr lang="en-GB" sz="4000" dirty="0">
                <a:highlight>
                  <a:srgbClr val="FFFF00"/>
                </a:highlight>
                <a:latin typeface="Roboto" panose="02000000000000000000" pitchFamily="2" charset="0"/>
              </a:rPr>
              <a:t> + HCO</a:t>
            </a:r>
            <a:r>
              <a:rPr lang="en-GB" sz="4000" baseline="-25000" dirty="0">
                <a:highlight>
                  <a:srgbClr val="FFFF00"/>
                </a:highlight>
                <a:latin typeface="Roboto" panose="02000000000000000000" pitchFamily="2" charset="0"/>
              </a:rPr>
              <a:t>3</a:t>
            </a:r>
            <a:r>
              <a:rPr lang="en-GB" sz="4000" baseline="30000" dirty="0">
                <a:highlight>
                  <a:srgbClr val="FFFF00"/>
                </a:highlight>
                <a:latin typeface="Roboto" panose="02000000000000000000" pitchFamily="2" charset="0"/>
              </a:rPr>
              <a:t>-</a:t>
            </a:r>
            <a:r>
              <a:rPr lang="en-GB" sz="4000" dirty="0">
                <a:highlight>
                  <a:srgbClr val="FFFF00"/>
                </a:highlight>
                <a:latin typeface="Roboto" panose="02000000000000000000" pitchFamily="2" charset="0"/>
              </a:rPr>
              <a:t> </a:t>
            </a:r>
            <a:r>
              <a:rPr lang="en-GB" sz="4000" dirty="0">
                <a:highlight>
                  <a:srgbClr val="FFFF00"/>
                </a:highlight>
                <a:sym typeface="Wingdings" panose="05000000000000000000" pitchFamily="2" charset="2"/>
              </a:rPr>
              <a:t> 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4CDC-CB55-4A04-A862-4545F016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converting CO</a:t>
            </a:r>
            <a:r>
              <a:rPr lang="en-GB" baseline="-25000" dirty="0"/>
              <a:t>2</a:t>
            </a:r>
            <a:r>
              <a:rPr lang="en-GB" dirty="0"/>
              <a:t> into HCO</a:t>
            </a:r>
            <a:r>
              <a:rPr lang="en-GB" baseline="-25000" dirty="0"/>
              <a:t>3</a:t>
            </a:r>
            <a:r>
              <a:rPr lang="en-GB" baseline="30000" dirty="0"/>
              <a:t>-</a:t>
            </a:r>
            <a:r>
              <a:rPr lang="en-GB" dirty="0"/>
              <a:t> inside the RBC important around respiring cells?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8592-A757-4CD4-840A-E0031B6B2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46" y="1825625"/>
            <a:ext cx="6209960" cy="4351338"/>
          </a:xfrm>
        </p:spPr>
        <p:txBody>
          <a:bodyPr/>
          <a:lstStyle/>
          <a:p>
            <a:r>
              <a:rPr lang="en-GB" sz="4000" dirty="0">
                <a:solidFill>
                  <a:srgbClr val="00B0F0"/>
                </a:solidFill>
              </a:rPr>
              <a:t>It maintains the steep concentration gradient with the CO</a:t>
            </a:r>
            <a:r>
              <a:rPr lang="en-GB" sz="4000" baseline="-25000" dirty="0">
                <a:solidFill>
                  <a:srgbClr val="00B0F0"/>
                </a:solidFill>
              </a:rPr>
              <a:t>2</a:t>
            </a:r>
            <a:r>
              <a:rPr lang="en-GB" sz="4000" dirty="0">
                <a:solidFill>
                  <a:srgbClr val="00B0F0"/>
                </a:solidFill>
              </a:rPr>
              <a:t> being produced by the respiring cells.</a:t>
            </a:r>
          </a:p>
          <a:p>
            <a:r>
              <a:rPr lang="en-GB" sz="4000" dirty="0">
                <a:solidFill>
                  <a:srgbClr val="00B0F0"/>
                </a:solidFill>
              </a:rPr>
              <a:t>Therefore, CO</a:t>
            </a:r>
            <a:r>
              <a:rPr lang="en-GB" sz="4000" baseline="-25000" dirty="0">
                <a:solidFill>
                  <a:srgbClr val="00B0F0"/>
                </a:solidFill>
              </a:rPr>
              <a:t>2</a:t>
            </a:r>
            <a:r>
              <a:rPr lang="en-GB" sz="4000" dirty="0">
                <a:solidFill>
                  <a:srgbClr val="00B0F0"/>
                </a:solidFill>
              </a:rPr>
              <a:t> keeps diffusion into the red blood cell</a:t>
            </a:r>
          </a:p>
        </p:txBody>
      </p:sp>
      <p:pic>
        <p:nvPicPr>
          <p:cNvPr id="13314" name="Picture 2" descr="See the source image">
            <a:extLst>
              <a:ext uri="{FF2B5EF4-FFF2-40B4-BE49-F238E27FC236}">
                <a16:creationId xmlns:a16="http://schemas.microsoft.com/office/drawing/2014/main" id="{1CA407E5-730D-4F90-B512-EC727EA03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61" y="1825625"/>
            <a:ext cx="451485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F0BBDA-BFBB-E423-E034-2E1042B9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95"/>
            <a:ext cx="6883662" cy="4181942"/>
          </a:xfrm>
          <a:prstGeom prst="rect">
            <a:avLst/>
          </a:prstGeom>
        </p:spPr>
      </p:pic>
      <p:pic>
        <p:nvPicPr>
          <p:cNvPr id="5" name="Picture 7" descr="S691806_aw_053">
            <a:extLst>
              <a:ext uri="{FF2B5EF4-FFF2-40B4-BE49-F238E27FC236}">
                <a16:creationId xmlns:a16="http://schemas.microsoft.com/office/drawing/2014/main" id="{BBFF14D5-3378-3E6C-13A0-8D98C2D281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/>
          <a:stretch/>
        </p:blipFill>
        <p:spPr bwMode="auto">
          <a:xfrm>
            <a:off x="6819399" y="1550194"/>
            <a:ext cx="5297767" cy="508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405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D5E0-C0FD-72A8-616E-7A168C72D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2" y="18255"/>
            <a:ext cx="10515600" cy="1325563"/>
          </a:xfrm>
        </p:spPr>
        <p:txBody>
          <a:bodyPr/>
          <a:lstStyle/>
          <a:p>
            <a:r>
              <a:rPr lang="en-GB" b="1" u="sng" dirty="0"/>
              <a:t>Recap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3FF8CA-5B8C-02EA-5033-7DEEADB51934}"/>
              </a:ext>
            </a:extLst>
          </p:cNvPr>
          <p:cNvSpPr txBox="1"/>
          <p:nvPr/>
        </p:nvSpPr>
        <p:spPr>
          <a:xfrm>
            <a:off x="309562" y="1585913"/>
            <a:ext cx="11931600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What does CO</a:t>
            </a:r>
            <a:r>
              <a:rPr lang="en-GB" sz="2800" baseline="-25000" dirty="0"/>
              <a:t>2</a:t>
            </a:r>
            <a:r>
              <a:rPr lang="en-GB" sz="2800" dirty="0"/>
              <a:t> react with inside the red blood cell and what is produced?</a:t>
            </a:r>
          </a:p>
          <a:p>
            <a:r>
              <a:rPr lang="en-GB" sz="2800" dirty="0">
                <a:solidFill>
                  <a:srgbClr val="00B0F0"/>
                </a:solidFill>
              </a:rPr>
              <a:t>CO</a:t>
            </a:r>
            <a:r>
              <a:rPr lang="en-GB" sz="2800" baseline="-25000" dirty="0">
                <a:solidFill>
                  <a:srgbClr val="00B0F0"/>
                </a:solidFill>
              </a:rPr>
              <a:t>2</a:t>
            </a:r>
            <a:r>
              <a:rPr lang="en-GB" sz="2800" dirty="0">
                <a:solidFill>
                  <a:srgbClr val="00B0F0"/>
                </a:solidFill>
              </a:rPr>
              <a:t> + water </a:t>
            </a:r>
            <a:r>
              <a:rPr lang="en-GB" sz="2800" dirty="0">
                <a:solidFill>
                  <a:srgbClr val="00B0F0"/>
                </a:solidFill>
                <a:sym typeface="Wingdings" panose="05000000000000000000" pitchFamily="2" charset="2"/>
              </a:rPr>
              <a:t> Carbonic acid </a:t>
            </a:r>
            <a:endParaRPr lang="en-GB" sz="2800" dirty="0">
              <a:solidFill>
                <a:srgbClr val="00B0F0"/>
              </a:solidFill>
            </a:endParaRPr>
          </a:p>
          <a:p>
            <a:r>
              <a:rPr lang="en-GB" sz="2800" dirty="0"/>
              <a:t>What happens to the acid that is produced?</a:t>
            </a:r>
          </a:p>
          <a:p>
            <a:r>
              <a:rPr lang="en-GB" sz="2800" dirty="0">
                <a:solidFill>
                  <a:srgbClr val="00B0F0"/>
                </a:solidFill>
              </a:rPr>
              <a:t>It dissociates producing H+ and HCO</a:t>
            </a:r>
            <a:r>
              <a:rPr lang="en-GB" sz="2800" baseline="-25000" dirty="0">
                <a:solidFill>
                  <a:srgbClr val="00B0F0"/>
                </a:solidFill>
              </a:rPr>
              <a:t>3</a:t>
            </a:r>
            <a:r>
              <a:rPr lang="en-GB" sz="2800" dirty="0">
                <a:solidFill>
                  <a:srgbClr val="00B0F0"/>
                </a:solidFill>
              </a:rPr>
              <a:t>-</a:t>
            </a:r>
          </a:p>
          <a:p>
            <a:r>
              <a:rPr lang="en-GB" sz="2800" dirty="0"/>
              <a:t>How are the HCO</a:t>
            </a:r>
            <a:r>
              <a:rPr lang="en-GB" sz="2800" baseline="-25000" dirty="0"/>
              <a:t>3</a:t>
            </a:r>
            <a:r>
              <a:rPr lang="en-GB" sz="2800" dirty="0"/>
              <a:t>- ions transported back to the lungs?</a:t>
            </a:r>
          </a:p>
          <a:p>
            <a:r>
              <a:rPr lang="en-GB" sz="2800" dirty="0">
                <a:solidFill>
                  <a:srgbClr val="00B0F0"/>
                </a:solidFill>
              </a:rPr>
              <a:t>It diffuses out of the RBC and is transported in the plasma. </a:t>
            </a:r>
          </a:p>
          <a:p>
            <a:r>
              <a:rPr lang="en-GB" sz="2800" dirty="0"/>
              <a:t>How do the H+ ions reduce haemoglobins affinity for oxygen?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Binds to haemoglobin (forming haemoglobinic acid) – haemoglobin unloads O</a:t>
            </a:r>
            <a:r>
              <a:rPr lang="en-GB" sz="2800" baseline="-25000" dirty="0">
                <a:solidFill>
                  <a:srgbClr val="00B0F0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Changes to pH – changes the shape of haemoglobin causing O</a:t>
            </a:r>
            <a:r>
              <a:rPr lang="en-GB" sz="2800" baseline="-25000" dirty="0">
                <a:solidFill>
                  <a:srgbClr val="00B0F0"/>
                </a:solidFill>
              </a:rPr>
              <a:t>2</a:t>
            </a:r>
            <a:r>
              <a:rPr lang="en-GB" sz="2800" dirty="0">
                <a:solidFill>
                  <a:srgbClr val="00B0F0"/>
                </a:solidFill>
              </a:rPr>
              <a:t> to unload</a:t>
            </a:r>
          </a:p>
          <a:p>
            <a:r>
              <a:rPr lang="en-GB" sz="2800" dirty="0"/>
              <a:t>The reaction between O2 and water is slow. What speeds up this reaction?</a:t>
            </a:r>
          </a:p>
          <a:p>
            <a:r>
              <a:rPr lang="en-GB" sz="2800" dirty="0">
                <a:solidFill>
                  <a:srgbClr val="00B0F0"/>
                </a:solidFill>
              </a:rPr>
              <a:t>Enzyme – carbonic anhydrase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91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22558-AAF8-4874-B46D-8738766BB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4" y="176995"/>
            <a:ext cx="5581575" cy="62976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000" b="1" dirty="0"/>
              <a:t>Chloride shift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When HCO</a:t>
            </a:r>
            <a:r>
              <a:rPr lang="en-GB" sz="3200" baseline="-25000" dirty="0"/>
              <a:t>3</a:t>
            </a:r>
            <a:r>
              <a:rPr lang="en-GB" sz="3200" baseline="30000" dirty="0"/>
              <a:t>- </a:t>
            </a:r>
            <a:r>
              <a:rPr lang="en-GB" sz="3200" dirty="0"/>
              <a:t> diffuses into the plasma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The erythrocyte charge becomes positive (H</a:t>
            </a:r>
            <a:r>
              <a:rPr lang="en-GB" sz="3200" baseline="30000" dirty="0"/>
              <a:t>+</a:t>
            </a:r>
            <a:r>
              <a:rPr lang="en-GB" sz="3200" dirty="0"/>
              <a:t>).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Cl</a:t>
            </a:r>
            <a:r>
              <a:rPr lang="en-GB" sz="3200" baseline="30000" dirty="0"/>
              <a:t>-</a:t>
            </a:r>
            <a:r>
              <a:rPr lang="en-GB" sz="3200" dirty="0"/>
              <a:t> diffuses into the cell (</a:t>
            </a:r>
            <a:r>
              <a:rPr lang="en-GB" sz="3200" b="1" dirty="0">
                <a:highlight>
                  <a:srgbClr val="FFFF00"/>
                </a:highlight>
              </a:rPr>
              <a:t>chloride shift</a:t>
            </a:r>
            <a:r>
              <a:rPr lang="en-GB" sz="3200" dirty="0"/>
              <a:t>), to maintain the electrical balance of the cell. 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</p:txBody>
      </p:sp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A240DA7C-FCC3-4B2F-A30F-D2D19D9F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85" y="87787"/>
            <a:ext cx="5581575" cy="40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5D40E-DADD-4326-BE49-181585A83823}"/>
              </a:ext>
            </a:extLst>
          </p:cNvPr>
          <p:cNvSpPr txBox="1"/>
          <p:nvPr/>
        </p:nvSpPr>
        <p:spPr>
          <a:xfrm>
            <a:off x="6892118" y="4275499"/>
            <a:ext cx="52628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Mulish"/>
              </a:rPr>
              <a:t>E</a:t>
            </a:r>
            <a:r>
              <a:rPr lang="en-GB" sz="2000" b="0" i="0" dirty="0">
                <a:solidFill>
                  <a:srgbClr val="FF0000"/>
                </a:solidFill>
                <a:effectLst/>
                <a:latin typeface="Mulish"/>
              </a:rPr>
              <a:t>xam tip: be sure to learn the differences between the Bohr shift and chloride shift. </a:t>
            </a:r>
          </a:p>
          <a:p>
            <a:r>
              <a:rPr lang="en-GB" sz="2000" b="0" i="0" dirty="0">
                <a:solidFill>
                  <a:srgbClr val="FF0000"/>
                </a:solidFill>
                <a:effectLst/>
                <a:latin typeface="Mulish"/>
              </a:rPr>
              <a:t>The Bohr shift occurs when a high partial pressure of carbon dioxide causes haemoglobin to release oxygen into respiring tissues.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0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A778F5B-60B7-43D5-8A36-EC1713C11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1219200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E51533-B6DD-4B1F-B346-D4E31839C604}"/>
              </a:ext>
            </a:extLst>
          </p:cNvPr>
          <p:cNvSpPr/>
          <p:nvPr/>
        </p:nvSpPr>
        <p:spPr>
          <a:xfrm>
            <a:off x="4838700" y="1953986"/>
            <a:ext cx="609600" cy="446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720CD3-162E-41A1-8884-4D957EF31B3D}"/>
              </a:ext>
            </a:extLst>
          </p:cNvPr>
          <p:cNvSpPr/>
          <p:nvPr/>
        </p:nvSpPr>
        <p:spPr>
          <a:xfrm>
            <a:off x="7015843" y="2008414"/>
            <a:ext cx="903514" cy="446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66278-F618-45CF-B125-0F33E7F07994}"/>
              </a:ext>
            </a:extLst>
          </p:cNvPr>
          <p:cNvSpPr/>
          <p:nvPr/>
        </p:nvSpPr>
        <p:spPr>
          <a:xfrm>
            <a:off x="6417129" y="3771900"/>
            <a:ext cx="408214" cy="446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E329FF-D4B3-447E-A4C1-DDE98EE0E5C2}"/>
              </a:ext>
            </a:extLst>
          </p:cNvPr>
          <p:cNvSpPr/>
          <p:nvPr/>
        </p:nvSpPr>
        <p:spPr>
          <a:xfrm>
            <a:off x="4893129" y="5671457"/>
            <a:ext cx="609600" cy="446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D487F-5E90-4C98-ABEF-B499E1E2A739}"/>
              </a:ext>
            </a:extLst>
          </p:cNvPr>
          <p:cNvSpPr/>
          <p:nvPr/>
        </p:nvSpPr>
        <p:spPr>
          <a:xfrm>
            <a:off x="6972300" y="4931229"/>
            <a:ext cx="609600" cy="446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1AC5E-3E62-4741-89DB-B56B5ED70DCE}"/>
              </a:ext>
            </a:extLst>
          </p:cNvPr>
          <p:cNvSpPr/>
          <p:nvPr/>
        </p:nvSpPr>
        <p:spPr>
          <a:xfrm>
            <a:off x="9976758" y="4931229"/>
            <a:ext cx="446313" cy="446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B4D240-80F5-4807-8235-D243D97FBD9F}"/>
              </a:ext>
            </a:extLst>
          </p:cNvPr>
          <p:cNvSpPr/>
          <p:nvPr/>
        </p:nvSpPr>
        <p:spPr>
          <a:xfrm>
            <a:off x="8474529" y="5290456"/>
            <a:ext cx="1208314" cy="615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3E94D-EDF3-41E8-92C9-297DC8786163}"/>
              </a:ext>
            </a:extLst>
          </p:cNvPr>
          <p:cNvSpPr txBox="1"/>
          <p:nvPr/>
        </p:nvSpPr>
        <p:spPr>
          <a:xfrm>
            <a:off x="228600" y="103414"/>
            <a:ext cx="159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Fill in the gaps!</a:t>
            </a:r>
          </a:p>
        </p:txBody>
      </p:sp>
    </p:spTree>
    <p:extLst>
      <p:ext uri="{BB962C8B-B14F-4D97-AF65-F5344CB8AC3E}">
        <p14:creationId xmlns:p14="http://schemas.microsoft.com/office/powerpoint/2010/main" val="338740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A778F5B-60B7-43D5-8A36-EC1713C11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1219200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6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>
            <a:extLst>
              <a:ext uri="{FF2B5EF4-FFF2-40B4-BE49-F238E27FC236}">
                <a16:creationId xmlns:a16="http://schemas.microsoft.com/office/drawing/2014/main" id="{4C5DC2EF-ED9A-4935-BADA-DF8532FF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029" y="1550195"/>
            <a:ext cx="8913971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i="1" dirty="0">
                <a:latin typeface="Corbel" panose="020B0503020204020204" pitchFamily="34" charset="0"/>
              </a:rPr>
              <a:t>Suggest</a:t>
            </a:r>
            <a:r>
              <a:rPr lang="en-GB" altLang="en-US" dirty="0">
                <a:latin typeface="Corbel" panose="020B0503020204020204" pitchFamily="34" charset="0"/>
              </a:rPr>
              <a:t> how the oxygen affinity of </a:t>
            </a:r>
            <a:r>
              <a:rPr lang="en-GB" altLang="en-US" u="sng" dirty="0" err="1">
                <a:latin typeface="Corbel" panose="020B0503020204020204" pitchFamily="34" charset="0"/>
              </a:rPr>
              <a:t>fetal</a:t>
            </a:r>
            <a:r>
              <a:rPr lang="en-GB" altLang="en-US" u="sng" dirty="0">
                <a:latin typeface="Corbel" panose="020B0503020204020204" pitchFamily="34" charset="0"/>
              </a:rPr>
              <a:t> haemoglobin</a:t>
            </a:r>
            <a:r>
              <a:rPr lang="en-GB" altLang="en-US" dirty="0">
                <a:latin typeface="Corbel" panose="020B0503020204020204" pitchFamily="34" charset="0"/>
              </a:rPr>
              <a:t> must compare with that of </a:t>
            </a:r>
            <a:r>
              <a:rPr lang="en-GB" altLang="en-US" u="sng" dirty="0">
                <a:latin typeface="Corbel" panose="020B0503020204020204" pitchFamily="34" charset="0"/>
              </a:rPr>
              <a:t>adult haemoglobin</a:t>
            </a:r>
            <a:r>
              <a:rPr lang="en-GB" altLang="en-US" dirty="0">
                <a:latin typeface="Corbel" panose="020B0503020204020204" pitchFamily="34" charset="0"/>
              </a:rPr>
              <a:t>.</a:t>
            </a:r>
            <a:endParaRPr lang="en-GB" altLang="en-US" b="1" dirty="0">
              <a:latin typeface="Corbel" panose="020B0503020204020204" pitchFamily="34" charset="0"/>
            </a:endParaRP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564D130D-9508-42FB-AA40-8B0D95ECB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029" y="642938"/>
            <a:ext cx="8582501" cy="75713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latin typeface="Corbel" panose="020B0503020204020204" pitchFamily="34" charset="0"/>
              </a:rPr>
              <a:t>During pregnancy in mammals, the </a:t>
            </a:r>
            <a:r>
              <a:rPr lang="en-GB" altLang="en-US" u="sng" dirty="0">
                <a:latin typeface="Corbel" panose="020B0503020204020204" pitchFamily="34" charset="0"/>
              </a:rPr>
              <a:t>foetus</a:t>
            </a:r>
            <a:r>
              <a:rPr lang="en-GB" altLang="en-US" dirty="0">
                <a:latin typeface="Corbel" panose="020B0503020204020204" pitchFamily="34" charset="0"/>
              </a:rPr>
              <a:t> obtains its </a:t>
            </a:r>
            <a:r>
              <a:rPr lang="en-GB" altLang="en-US" u="sng" dirty="0">
                <a:latin typeface="Corbel" panose="020B0503020204020204" pitchFamily="34" charset="0"/>
              </a:rPr>
              <a:t>oxygen</a:t>
            </a:r>
            <a:r>
              <a:rPr lang="en-GB" altLang="en-US" dirty="0">
                <a:latin typeface="Corbel" panose="020B0503020204020204" pitchFamily="34" charset="0"/>
              </a:rPr>
              <a:t> from the </a:t>
            </a:r>
            <a:r>
              <a:rPr lang="en-GB" altLang="en-US" b="1" u="sng" dirty="0">
                <a:latin typeface="Corbel" panose="020B0503020204020204" pitchFamily="34" charset="0"/>
              </a:rPr>
              <a:t>blood</a:t>
            </a:r>
            <a:r>
              <a:rPr lang="en-GB" altLang="en-US" dirty="0">
                <a:latin typeface="Corbel" panose="020B0503020204020204" pitchFamily="34" charset="0"/>
              </a:rPr>
              <a:t> </a:t>
            </a:r>
          </a:p>
          <a:p>
            <a:endParaRPr lang="en-GB" altLang="en-US" sz="720" dirty="0">
              <a:latin typeface="Corbel" panose="020B0503020204020204" pitchFamily="34" charset="0"/>
            </a:endParaRPr>
          </a:p>
          <a:p>
            <a:r>
              <a:rPr lang="en-GB" altLang="en-US" dirty="0">
                <a:latin typeface="Corbel" panose="020B0503020204020204" pitchFamily="34" charset="0"/>
              </a:rPr>
              <a:t>of its mother across the </a:t>
            </a:r>
            <a:r>
              <a:rPr lang="en-GB" altLang="en-US" b="1" u="sng" dirty="0">
                <a:latin typeface="Corbel" panose="020B0503020204020204" pitchFamily="34" charset="0"/>
              </a:rPr>
              <a:t>placenta</a:t>
            </a:r>
            <a:r>
              <a:rPr lang="en-GB" altLang="en-US" dirty="0">
                <a:latin typeface="Corbel" panose="020B0503020204020204" pitchFamily="34" charset="0"/>
              </a:rPr>
              <a:t>.  </a:t>
            </a:r>
            <a:endParaRPr lang="en-GB" altLang="en-US" sz="720" dirty="0">
              <a:latin typeface="Corbel" panose="020B0503020204020204" pitchFamily="34" charset="0"/>
            </a:endParaRP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84E42AD8-8743-4AC9-9B88-F12B7C45C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984" y="3364707"/>
            <a:ext cx="4406265" cy="2308324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/>
          <a:p>
            <a:r>
              <a:rPr lang="en-GB" altLang="en-US" dirty="0">
                <a:latin typeface="Corbel" panose="020B0503020204020204" pitchFamily="34" charset="0"/>
              </a:rPr>
              <a:t>This ensures that at the oxygen concentration found in the placenta, adult haemoglobin will </a:t>
            </a:r>
            <a:r>
              <a:rPr lang="en-GB" altLang="en-US" u="sng" dirty="0">
                <a:latin typeface="Corbel" panose="020B0503020204020204" pitchFamily="34" charset="0"/>
              </a:rPr>
              <a:t>release</a:t>
            </a:r>
            <a:r>
              <a:rPr lang="en-GB" altLang="en-US" dirty="0">
                <a:latin typeface="Corbel" panose="020B0503020204020204" pitchFamily="34" charset="0"/>
              </a:rPr>
              <a:t> oxygen and </a:t>
            </a:r>
            <a:r>
              <a:rPr lang="en-GB" altLang="en-US" dirty="0" err="1">
                <a:latin typeface="Corbel" panose="020B0503020204020204" pitchFamily="34" charset="0"/>
              </a:rPr>
              <a:t>fetal</a:t>
            </a:r>
            <a:r>
              <a:rPr lang="en-GB" altLang="en-US" dirty="0">
                <a:latin typeface="Corbel" panose="020B0503020204020204" pitchFamily="34" charset="0"/>
              </a:rPr>
              <a:t> haemoglobin will </a:t>
            </a:r>
            <a:r>
              <a:rPr lang="en-GB" altLang="en-US" u="sng" dirty="0">
                <a:latin typeface="Corbel" panose="020B0503020204020204" pitchFamily="34" charset="0"/>
              </a:rPr>
              <a:t>load</a:t>
            </a:r>
            <a:r>
              <a:rPr lang="en-GB" altLang="en-US" dirty="0">
                <a:latin typeface="Corbel" panose="020B0503020204020204" pitchFamily="34" charset="0"/>
              </a:rPr>
              <a:t> with oxygen – which is then delivered to the cells of the growing foetus. </a:t>
            </a:r>
          </a:p>
          <a:p>
            <a:r>
              <a:rPr lang="en-GB" altLang="en-US" dirty="0" err="1">
                <a:latin typeface="Corbel"/>
              </a:rPr>
              <a:t>Fetal</a:t>
            </a:r>
            <a:r>
              <a:rPr lang="en-GB" altLang="en-US" dirty="0">
                <a:latin typeface="Corbel"/>
              </a:rPr>
              <a:t> Hb can load more oxygen at the same and lower levels of pO2</a:t>
            </a:r>
            <a:endParaRPr lang="en-GB" altLang="en-US" dirty="0" err="1">
              <a:latin typeface="Corbel" panose="020B0503020204020204" pitchFamily="34" charset="0"/>
            </a:endParaRP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E523CC0A-61EE-40E6-BD0E-6B86A62EB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735" y="188595"/>
            <a:ext cx="2786063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i="1">
                <a:latin typeface="Corbel" panose="020B0503020204020204" pitchFamily="34" charset="0"/>
              </a:rPr>
              <a:t>Complete </a:t>
            </a:r>
            <a:r>
              <a:rPr lang="en-GB" altLang="en-US">
                <a:latin typeface="Corbel" panose="020B0503020204020204" pitchFamily="34" charset="0"/>
              </a:rPr>
              <a:t>the following:</a:t>
            </a:r>
            <a:endParaRPr lang="en-GB" altLang="en-US" b="1">
              <a:latin typeface="Corbel" panose="020B0503020204020204" pitchFamily="34" charset="0"/>
            </a:endParaRP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E2C5D68-290F-4AA3-95BA-C547EE200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967" y="656511"/>
            <a:ext cx="842963" cy="322898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20">
              <a:latin typeface="Corbel" panose="020B0503020204020204" pitchFamily="34" charset="0"/>
            </a:endParaRPr>
          </a:p>
        </p:txBody>
      </p:sp>
      <p:sp>
        <p:nvSpPr>
          <p:cNvPr id="15379" name="Rectangle 19">
            <a:extLst>
              <a:ext uri="{FF2B5EF4-FFF2-40B4-BE49-F238E27FC236}">
                <a16:creationId xmlns:a16="http://schemas.microsoft.com/office/drawing/2014/main" id="{EB6738B9-9A21-46D7-9720-BE9FC71FC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026" y="1077170"/>
            <a:ext cx="1037273" cy="322898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20">
              <a:latin typeface="Corbel" panose="020B0503020204020204" pitchFamily="34" charset="0"/>
            </a:endParaRPr>
          </a:p>
        </p:txBody>
      </p:sp>
      <p:pic>
        <p:nvPicPr>
          <p:cNvPr id="15380" name="Picture 20">
            <a:extLst>
              <a:ext uri="{FF2B5EF4-FFF2-40B4-BE49-F238E27FC236}">
                <a16:creationId xmlns:a16="http://schemas.microsoft.com/office/drawing/2014/main" id="{1C0F6829-2167-43ED-95BF-386A1469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23" y="2780348"/>
            <a:ext cx="3823335" cy="37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 Box 21">
            <a:extLst>
              <a:ext uri="{FF2B5EF4-FFF2-40B4-BE49-F238E27FC236}">
                <a16:creationId xmlns:a16="http://schemas.microsoft.com/office/drawing/2014/main" id="{BDD8ADA6-D18B-4B92-8917-0CF2FBA2D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1690" y="2846070"/>
            <a:ext cx="3434715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i="1" dirty="0">
                <a:latin typeface="Corbel" panose="020B0503020204020204" pitchFamily="34" charset="0"/>
              </a:rPr>
              <a:t>Explain </a:t>
            </a:r>
            <a:r>
              <a:rPr lang="en-GB" altLang="en-US" dirty="0">
                <a:latin typeface="Corbel" panose="020B0503020204020204" pitchFamily="34" charset="0"/>
              </a:rPr>
              <a:t>why this is necessary</a:t>
            </a:r>
            <a:endParaRPr lang="en-GB" altLang="en-US" b="1" dirty="0">
              <a:latin typeface="Corbel" panose="020B0503020204020204" pitchFamily="34" charset="0"/>
            </a:endParaRPr>
          </a:p>
        </p:txBody>
      </p:sp>
      <p:sp>
        <p:nvSpPr>
          <p:cNvPr id="15382" name="Text Box 22">
            <a:extLst>
              <a:ext uri="{FF2B5EF4-FFF2-40B4-BE49-F238E27FC236}">
                <a16:creationId xmlns:a16="http://schemas.microsoft.com/office/drawing/2014/main" id="{D59EF671-E8CE-4DBF-A240-262C5AB1E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323" y="2263140"/>
            <a:ext cx="8683943" cy="36933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808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u="sng">
                <a:latin typeface="Corbel" panose="020B0503020204020204" pitchFamily="34" charset="0"/>
              </a:rPr>
              <a:t>Fetal</a:t>
            </a:r>
            <a:r>
              <a:rPr lang="en-GB" altLang="en-US">
                <a:latin typeface="Corbel" panose="020B0503020204020204" pitchFamily="34" charset="0"/>
              </a:rPr>
              <a:t> haemoglobin has a </a:t>
            </a:r>
            <a:r>
              <a:rPr lang="en-GB" altLang="en-US" u="sng">
                <a:latin typeface="Corbel" panose="020B0503020204020204" pitchFamily="34" charset="0"/>
              </a:rPr>
              <a:t>higher affinity</a:t>
            </a:r>
            <a:r>
              <a:rPr lang="en-GB" altLang="en-US">
                <a:latin typeface="Corbel" panose="020B0503020204020204" pitchFamily="34" charset="0"/>
              </a:rPr>
              <a:t> for oxygen than </a:t>
            </a:r>
            <a:r>
              <a:rPr lang="en-GB" altLang="en-US" u="sng">
                <a:latin typeface="Corbel" panose="020B0503020204020204" pitchFamily="34" charset="0"/>
              </a:rPr>
              <a:t>adult</a:t>
            </a:r>
            <a:r>
              <a:rPr lang="en-GB" altLang="en-US">
                <a:latin typeface="Corbel" panose="020B0503020204020204" pitchFamily="34" charset="0"/>
              </a:rPr>
              <a:t> haemoglobin. </a:t>
            </a:r>
            <a:endParaRPr lang="en-GB" altLang="en-US" sz="720">
              <a:latin typeface="Corbel" panose="020B0503020204020204" pitchFamily="34" charset="0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DD7D8975-BBA5-4ADD-89C7-AE4B54DEF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305" y="2221287"/>
            <a:ext cx="8829810" cy="410408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20">
              <a:latin typeface="Corbel" panose="020B0503020204020204" pitchFamily="34" charset="0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89044252-6435-4EF2-8AFF-315DB689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614" y="3362331"/>
            <a:ext cx="4406265" cy="2304894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20">
              <a:latin typeface="Corbel" panose="020B0503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3D415-F233-C4EB-ED1D-4D943F35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7853A-AE58-3105-E103-29015FB21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177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E29B6-B337-E7AF-0D9B-5D60DD02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NL BELOW 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2D7F9-9016-4DD8-BC18-3FCD5852D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63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CF83-0F5B-4240-8012-122AE14A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569" y="1764415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Taboo.</a:t>
            </a:r>
          </a:p>
        </p:txBody>
      </p:sp>
    </p:spTree>
    <p:extLst>
      <p:ext uri="{BB962C8B-B14F-4D97-AF65-F5344CB8AC3E}">
        <p14:creationId xmlns:p14="http://schemas.microsoft.com/office/powerpoint/2010/main" val="2046023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CF83-0F5B-4240-8012-122AE14A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569" y="1764415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Ready..</a:t>
            </a:r>
          </a:p>
        </p:txBody>
      </p:sp>
    </p:spTree>
    <p:extLst>
      <p:ext uri="{BB962C8B-B14F-4D97-AF65-F5344CB8AC3E}">
        <p14:creationId xmlns:p14="http://schemas.microsoft.com/office/powerpoint/2010/main" val="3305302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250E6A-EFF9-A653-C90B-EE540F8B6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0B0F-DF92-06EF-30C5-D18C62D6B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Hemoglobin </a:t>
            </a:r>
          </a:p>
        </p:txBody>
      </p:sp>
    </p:spTree>
    <p:extLst>
      <p:ext uri="{BB962C8B-B14F-4D97-AF65-F5344CB8AC3E}">
        <p14:creationId xmlns:p14="http://schemas.microsoft.com/office/powerpoint/2010/main" val="3985885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2973F-CE7B-8544-58AC-D2E41FC74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E0A1-DFC1-8078-6A13-763CC5720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Carbonic acid </a:t>
            </a:r>
          </a:p>
        </p:txBody>
      </p:sp>
    </p:spTree>
    <p:extLst>
      <p:ext uri="{BB962C8B-B14F-4D97-AF65-F5344CB8AC3E}">
        <p14:creationId xmlns:p14="http://schemas.microsoft.com/office/powerpoint/2010/main" val="3454851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A6078E-B050-F352-E2F2-C7285360B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0BEBA-81CF-BB94-D99B-B59187FD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Bohr </a:t>
            </a:r>
          </a:p>
        </p:txBody>
      </p:sp>
    </p:spTree>
    <p:extLst>
      <p:ext uri="{BB962C8B-B14F-4D97-AF65-F5344CB8AC3E}">
        <p14:creationId xmlns:p14="http://schemas.microsoft.com/office/powerpoint/2010/main" val="1587426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Low pO</a:t>
            </a:r>
            <a:r>
              <a:rPr lang="en-US" sz="6000" kern="1200" baseline="-25000" dirty="0">
                <a:solidFill>
                  <a:srgbClr val="FFFFFF"/>
                </a:solidFill>
                <a:latin typeface="+mj-lt"/>
              </a:rPr>
              <a:t>2</a:t>
            </a: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3558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5EB7BF-DCD4-D1E6-DDAF-7BE7F53DD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E1F83-DF93-2DED-A684-1AB857E2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Arrythmia </a:t>
            </a:r>
          </a:p>
        </p:txBody>
      </p:sp>
    </p:spTree>
    <p:extLst>
      <p:ext uri="{BB962C8B-B14F-4D97-AF65-F5344CB8AC3E}">
        <p14:creationId xmlns:p14="http://schemas.microsoft.com/office/powerpoint/2010/main" val="819925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A51205-6A41-902C-CBDC-968D6A69C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5939-A17E-AF67-1ACC-99ACA5AB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kern="1200" dirty="0" err="1">
                <a:solidFill>
                  <a:srgbClr val="FFFFFF"/>
                </a:solidFill>
                <a:latin typeface="+mj-lt"/>
              </a:rPr>
              <a:t>fHb</a:t>
            </a: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 /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</a:rPr>
              <a:t>foetal</a:t>
            </a: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 hemoglobin  </a:t>
            </a:r>
          </a:p>
        </p:txBody>
      </p:sp>
    </p:spTree>
    <p:extLst>
      <p:ext uri="{BB962C8B-B14F-4D97-AF65-F5344CB8AC3E}">
        <p14:creationId xmlns:p14="http://schemas.microsoft.com/office/powerpoint/2010/main" val="162027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97C3A7-56F0-4EC7-A04A-C016D1148B60}"/>
              </a:ext>
            </a:extLst>
          </p:cNvPr>
          <p:cNvSpPr txBox="1"/>
          <p:nvPr/>
        </p:nvSpPr>
        <p:spPr>
          <a:xfrm>
            <a:off x="433541" y="169110"/>
            <a:ext cx="11324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GB" sz="4000" dirty="0"/>
              <a:t>RECAP – ECG/Electrical control</a:t>
            </a:r>
          </a:p>
        </p:txBody>
      </p:sp>
      <p:pic>
        <p:nvPicPr>
          <p:cNvPr id="4" name="Picture 4" descr="Image result for ecgs trace">
            <a:hlinkClick r:id="rId2"/>
            <a:extLst>
              <a:ext uri="{FF2B5EF4-FFF2-40B4-BE49-F238E27FC236}">
                <a16:creationId xmlns:a16="http://schemas.microsoft.com/office/drawing/2014/main" id="{EC791F11-AAB9-4AAE-9BF2-F717B0F13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2"/>
          <a:stretch/>
        </p:blipFill>
        <p:spPr bwMode="auto">
          <a:xfrm>
            <a:off x="687292" y="1080121"/>
            <a:ext cx="5501645" cy="51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E5C1D-0B09-465C-86E5-CFECE28BD45F}"/>
              </a:ext>
            </a:extLst>
          </p:cNvPr>
          <p:cNvSpPr txBox="1"/>
          <p:nvPr/>
        </p:nvSpPr>
        <p:spPr>
          <a:xfrm>
            <a:off x="2333002" y="5981004"/>
            <a:ext cx="1843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Time (s)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01502-A656-4ECD-9582-E20A4E39D56C}"/>
              </a:ext>
            </a:extLst>
          </p:cNvPr>
          <p:cNvSpPr txBox="1"/>
          <p:nvPr/>
        </p:nvSpPr>
        <p:spPr>
          <a:xfrm rot="16200000">
            <a:off x="-1942481" y="3319561"/>
            <a:ext cx="5041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Potential difference (v)</a:t>
            </a:r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913B1285-ADE5-529C-4243-F6F1BC848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3" t="126" r="22973" b="-126"/>
          <a:stretch/>
        </p:blipFill>
        <p:spPr bwMode="auto">
          <a:xfrm>
            <a:off x="6651835" y="1086702"/>
            <a:ext cx="4590989" cy="52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977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4FE6E-FCEE-74D2-FF0B-80FFB9320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79E4-E2AF-02BC-23FE-AA8BC71A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803" y="2148766"/>
            <a:ext cx="7244260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HHB / haemoglobinic acid </a:t>
            </a:r>
          </a:p>
        </p:txBody>
      </p:sp>
    </p:spTree>
    <p:extLst>
      <p:ext uri="{BB962C8B-B14F-4D97-AF65-F5344CB8AC3E}">
        <p14:creationId xmlns:p14="http://schemas.microsoft.com/office/powerpoint/2010/main" val="2168186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HCO</a:t>
            </a:r>
            <a:r>
              <a:rPr lang="en-US" sz="6000" kern="1200" baseline="-25000" dirty="0">
                <a:solidFill>
                  <a:srgbClr val="FFFFFF"/>
                </a:solidFill>
                <a:latin typeface="+mj-lt"/>
              </a:rPr>
              <a:t>3</a:t>
            </a:r>
            <a:r>
              <a:rPr lang="en-US" sz="6000" kern="1200" baseline="30000" dirty="0">
                <a:solidFill>
                  <a:srgbClr val="FFFFFF"/>
                </a:solidFill>
                <a:latin typeface="+mj-lt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15913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4ACE0-7AEA-5B3A-B601-C96E12B06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92F6-5D3B-D7BC-0E05-329B5BF25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Placenta</a:t>
            </a:r>
            <a:endParaRPr lang="en-US" sz="6000" kern="1200" baseline="30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2244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773057-A57D-B8A8-35EE-8385AFEF4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C37A6-3960-3038-D618-895F0C27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Chloride shift</a:t>
            </a:r>
            <a:endParaRPr lang="en-US" sz="6000" kern="1200" baseline="30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6771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8B5A0-0D10-9948-0D60-7DBB0B931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67A89-29B0-CCE2-487B-8DF21F114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P-R segment</a:t>
            </a:r>
          </a:p>
        </p:txBody>
      </p:sp>
    </p:spTree>
    <p:extLst>
      <p:ext uri="{BB962C8B-B14F-4D97-AF65-F5344CB8AC3E}">
        <p14:creationId xmlns:p14="http://schemas.microsoft.com/office/powerpoint/2010/main" val="4108517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Ectopic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359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T wave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676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Bradycardia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5190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SA node 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0298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Fibrillation 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8975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2AD8C-DCC9-4BC0-B36D-F6063D08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GB" sz="2800" u="sng">
                <a:solidFill>
                  <a:schemeClr val="bg1"/>
                </a:solidFill>
              </a:rPr>
              <a:t>Transporting carbon dioxide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CDF48-2630-41C9-A69B-8A617B593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64" y="2638044"/>
            <a:ext cx="3747779" cy="3415622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Explain how carbon dioxide is transported in the blood</a:t>
            </a:r>
          </a:p>
          <a:p>
            <a:r>
              <a:rPr lang="en-GB" sz="2000" dirty="0">
                <a:solidFill>
                  <a:schemeClr val="bg1"/>
                </a:solidFill>
              </a:rPr>
              <a:t>Describe and explain the significance of the dissociation curves of adult oxyhaemoglobin at different carbon dioxide levels (the Bohr effect).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A2DF33-FC7F-4927-B796-DD31E7E5A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70" y="182670"/>
            <a:ext cx="4547955" cy="587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81FA69-A32D-4728-B142-F197C22E2E55}"/>
              </a:ext>
            </a:extLst>
          </p:cNvPr>
          <p:cNvSpPr txBox="1"/>
          <p:nvPr/>
        </p:nvSpPr>
        <p:spPr>
          <a:xfrm>
            <a:off x="5612155" y="6305998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/>
              </a:rPr>
              <a:t>Christian Harald Lauritz Peter Emil Bohr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/>
              </a:rPr>
              <a:t> (1855–1911)</a:t>
            </a:r>
          </a:p>
        </p:txBody>
      </p:sp>
    </p:spTree>
    <p:extLst>
      <p:ext uri="{BB962C8B-B14F-4D97-AF65-F5344CB8AC3E}">
        <p14:creationId xmlns:p14="http://schemas.microsoft.com/office/powerpoint/2010/main" val="21522176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ECG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9052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Semi lunar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8893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Systole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3017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AV node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138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QRS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7247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Diastole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0995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Purkinje / </a:t>
            </a:r>
            <a:r>
              <a:rPr lang="en-US" sz="6000" dirty="0" err="1">
                <a:solidFill>
                  <a:srgbClr val="FFFFFF"/>
                </a:solidFill>
              </a:rPr>
              <a:t>Purkyne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6182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P wave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7895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Bundle of His 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6798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Arteriole 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8671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69198-9FCD-4A2B-871D-614A4AEC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61" y="1943195"/>
            <a:ext cx="3022126" cy="2663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is CO</a:t>
            </a:r>
            <a:r>
              <a:rPr lang="en-US" kern="1200" baseline="-25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transported around the body?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42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2A65F7A0-65D3-43B2-86FF-83B7D3DA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8104" y="1054130"/>
            <a:ext cx="6472362" cy="41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53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Lymph  </a:t>
            </a:r>
            <a:endParaRPr lang="en-US" sz="6000" kern="1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9312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Vital capacity</a:t>
            </a: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02822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A2F8-1F13-446D-BD57-67A2CF7B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kern="1200" dirty="0">
                <a:solidFill>
                  <a:srgbClr val="FFFFFF"/>
                </a:solidFill>
                <a:latin typeface="+mj-lt"/>
              </a:rPr>
              <a:t>Spiracles </a:t>
            </a:r>
          </a:p>
        </p:txBody>
      </p:sp>
    </p:spTree>
    <p:extLst>
      <p:ext uri="{BB962C8B-B14F-4D97-AF65-F5344CB8AC3E}">
        <p14:creationId xmlns:p14="http://schemas.microsoft.com/office/powerpoint/2010/main" val="36033814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F56153D-BC5D-FA1D-3E11-8549314AC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3" t="34727" r="50553" b="29927"/>
          <a:stretch/>
        </p:blipFill>
        <p:spPr>
          <a:xfrm>
            <a:off x="0" y="0"/>
            <a:ext cx="12192000" cy="68786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7CE6D50-C0B3-E56B-D26F-468F30B44202}"/>
                  </a:ext>
                </a:extLst>
              </p14:cNvPr>
              <p14:cNvContentPartPr/>
              <p14:nvPr/>
            </p14:nvContentPartPr>
            <p14:xfrm>
              <a:off x="3957840" y="3658320"/>
              <a:ext cx="533160" cy="336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7CE6D50-C0B3-E56B-D26F-468F30B442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2000" y="3594960"/>
                <a:ext cx="564480" cy="4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654BD83-1556-37D3-3D47-D6976A38CBF6}"/>
                  </a:ext>
                </a:extLst>
              </p14:cNvPr>
              <p14:cNvContentPartPr/>
              <p14:nvPr/>
            </p14:nvContentPartPr>
            <p14:xfrm>
              <a:off x="3936600" y="3766320"/>
              <a:ext cx="530640" cy="322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654BD83-1556-37D3-3D47-D6976A38CB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0760" y="3702960"/>
                <a:ext cx="56196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13ABBD2-DEDB-F0BF-CBDE-C7B08103DC77}"/>
                  </a:ext>
                </a:extLst>
              </p14:cNvPr>
              <p14:cNvContentPartPr/>
              <p14:nvPr/>
            </p14:nvContentPartPr>
            <p14:xfrm>
              <a:off x="7621560" y="1565280"/>
              <a:ext cx="982080" cy="868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13ABBD2-DEDB-F0BF-CBDE-C7B08103DC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05720" y="1501920"/>
                <a:ext cx="1013400" cy="9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3D58968-5D9A-4BDB-1E90-944584B8EB77}"/>
                  </a:ext>
                </a:extLst>
              </p14:cNvPr>
              <p14:cNvContentPartPr/>
              <p14:nvPr/>
            </p14:nvContentPartPr>
            <p14:xfrm>
              <a:off x="1505160" y="614880"/>
              <a:ext cx="10415520" cy="488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3D58968-5D9A-4BDB-1E90-944584B8EB7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95800" y="605520"/>
                <a:ext cx="10434240" cy="490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07200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D3F1E-3276-3C62-E9D2-09BDDCC60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D14E-E5B5-483D-8223-4DD9487C6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21" y="0"/>
            <a:ext cx="10515600" cy="1325563"/>
          </a:xfrm>
        </p:spPr>
        <p:txBody>
          <a:bodyPr/>
          <a:lstStyle/>
          <a:p>
            <a:r>
              <a:rPr lang="en-GB" dirty="0"/>
              <a:t>No notes – annotate as much as you can!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8A503D6-F3C0-684E-1C75-386F468C3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3" t="34727" r="50553" b="29927"/>
          <a:stretch/>
        </p:blipFill>
        <p:spPr>
          <a:xfrm>
            <a:off x="1664335" y="1492250"/>
            <a:ext cx="886333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83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0359F-6F32-89A9-CF82-A0430D34C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9E90C152-F954-DA8D-1A2B-46589023B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" y="57830"/>
            <a:ext cx="12072257" cy="65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5335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D7A02-EC7C-47F7-A641-2EF1B80C1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66" t="37015" r="20503" b="24876"/>
          <a:stretch/>
        </p:blipFill>
        <p:spPr>
          <a:xfrm>
            <a:off x="1190036" y="707481"/>
            <a:ext cx="9811928" cy="6150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E0FA7B-321F-4479-8DCA-2077B505625D}"/>
              </a:ext>
            </a:extLst>
          </p:cNvPr>
          <p:cNvSpPr txBox="1"/>
          <p:nvPr/>
        </p:nvSpPr>
        <p:spPr>
          <a:xfrm>
            <a:off x="76200" y="0"/>
            <a:ext cx="5071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DISCUSS AND ANSWER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319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D7A02-EC7C-47F7-A641-2EF1B80C1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66" t="37015" r="20503" b="24876"/>
          <a:stretch/>
        </p:blipFill>
        <p:spPr>
          <a:xfrm>
            <a:off x="1190036" y="707481"/>
            <a:ext cx="9811928" cy="6150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E0FA7B-321F-4479-8DCA-2077B505625D}"/>
              </a:ext>
            </a:extLst>
          </p:cNvPr>
          <p:cNvSpPr txBox="1"/>
          <p:nvPr/>
        </p:nvSpPr>
        <p:spPr>
          <a:xfrm>
            <a:off x="76200" y="0"/>
            <a:ext cx="5071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DISCUSS AND ANSWER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2A5D7-55D1-46B3-97A5-4FE6DA61E28B}"/>
              </a:ext>
            </a:extLst>
          </p:cNvPr>
          <p:cNvSpPr txBox="1"/>
          <p:nvPr/>
        </p:nvSpPr>
        <p:spPr>
          <a:xfrm>
            <a:off x="3135085" y="6003471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311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2C89B-3ECA-4389-853E-ED1307C86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38200"/>
            <a:ext cx="119062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40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A4ACD-3ED7-4C86-ABCF-344AA781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47" y="-13276"/>
            <a:ext cx="10515600" cy="1325563"/>
          </a:xfrm>
        </p:spPr>
        <p:txBody>
          <a:bodyPr/>
          <a:lstStyle/>
          <a:p>
            <a:r>
              <a:rPr lang="en-GB" b="1" u="sng" dirty="0">
                <a:solidFill>
                  <a:srgbClr val="FF0000"/>
                </a:solidFill>
              </a:rPr>
              <a:t>Blood 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C5228-9CE9-4B10-B927-8246BB50B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47" y="1312287"/>
            <a:ext cx="110637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........................... in the erythrocytes accepts free ........................ ions in a ……………….. reaction to form …………………….. acid. This prevents the blood form becoming too ……………...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2902B545-21E4-4AEF-9D67-526284DD5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57114" r="42039" b="34130"/>
          <a:stretch/>
        </p:blipFill>
        <p:spPr bwMode="auto">
          <a:xfrm>
            <a:off x="1139587" y="4005617"/>
            <a:ext cx="8568612" cy="11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675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15F82-8E58-482F-BCFD-DCFCAACF8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207" y="254159"/>
            <a:ext cx="10515600" cy="4100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Carbon dioxide is transported 3 ways :</a:t>
            </a:r>
          </a:p>
          <a:p>
            <a:pPr marL="0" indent="0">
              <a:buNone/>
            </a:pPr>
            <a:endParaRPr lang="en-GB" sz="3600" dirty="0"/>
          </a:p>
          <a:p>
            <a:pPr marL="514350" indent="-514350">
              <a:buAutoNum type="arabicPeriod"/>
            </a:pPr>
            <a:r>
              <a:rPr lang="en-GB" sz="3600" dirty="0"/>
              <a:t>5% dissolved in the blood plasma</a:t>
            </a:r>
          </a:p>
          <a:p>
            <a:pPr marL="514350" indent="-514350">
              <a:buAutoNum type="arabicPeriod"/>
            </a:pPr>
            <a:r>
              <a:rPr lang="en-GB" sz="3600" dirty="0"/>
              <a:t>10% combined with haemoglobin to form carbaminohaemoglobin (see diagram below)</a:t>
            </a:r>
          </a:p>
          <a:p>
            <a:pPr marL="514350" indent="-514350">
              <a:buAutoNum type="arabicPeriod"/>
            </a:pPr>
            <a:r>
              <a:rPr lang="en-GB" sz="3600" b="1" dirty="0"/>
              <a:t>85% transported as hydrogencarbonate ions HCO</a:t>
            </a:r>
            <a:r>
              <a:rPr lang="en-GB" sz="3600" b="1" baseline="-25000" dirty="0"/>
              <a:t>3</a:t>
            </a:r>
            <a:r>
              <a:rPr lang="en-GB" sz="3600" b="1" baseline="30000" dirty="0"/>
              <a:t>-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1C071-ED11-46C8-98D3-C0C3FABA87D4}"/>
              </a:ext>
            </a:extLst>
          </p:cNvPr>
          <p:cNvSpPr/>
          <p:nvPr/>
        </p:nvSpPr>
        <p:spPr>
          <a:xfrm>
            <a:off x="114300" y="1257300"/>
            <a:ext cx="11049000" cy="282484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B5992C8-95E9-4EA0-9C2C-6FFB0714F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11190" r="10296" b="44127"/>
          <a:stretch/>
        </p:blipFill>
        <p:spPr bwMode="auto">
          <a:xfrm>
            <a:off x="3876641" y="4438165"/>
            <a:ext cx="3456215" cy="208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9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A4ACD-3ED7-4C86-ABCF-344AA781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47" y="-13276"/>
            <a:ext cx="10515600" cy="1325563"/>
          </a:xfrm>
        </p:spPr>
        <p:txBody>
          <a:bodyPr/>
          <a:lstStyle/>
          <a:p>
            <a:r>
              <a:rPr lang="en-GB" b="1" u="sng" dirty="0">
                <a:solidFill>
                  <a:srgbClr val="FF0000"/>
                </a:solidFill>
              </a:rPr>
              <a:t>Blood 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C5228-9CE9-4B10-B927-8246BB50B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47" y="1312287"/>
            <a:ext cx="110637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highlight>
                  <a:srgbClr val="FFFF00"/>
                </a:highlight>
              </a:rPr>
              <a:t>Oxyhaemoglobin</a:t>
            </a:r>
            <a:r>
              <a:rPr lang="en-GB" sz="3600" dirty="0"/>
              <a:t> in the erythrocytes accepts free </a:t>
            </a:r>
            <a:r>
              <a:rPr lang="en-GB" sz="3600" dirty="0">
                <a:highlight>
                  <a:srgbClr val="FFFF00"/>
                </a:highlight>
              </a:rPr>
              <a:t>hydrogen</a:t>
            </a:r>
            <a:r>
              <a:rPr lang="en-GB" sz="3600" dirty="0"/>
              <a:t> ions in a </a:t>
            </a:r>
            <a:r>
              <a:rPr lang="en-GB" sz="3600" dirty="0">
                <a:highlight>
                  <a:srgbClr val="FFFF00"/>
                </a:highlight>
              </a:rPr>
              <a:t>reversible</a:t>
            </a:r>
            <a:r>
              <a:rPr lang="en-GB" sz="3600" dirty="0"/>
              <a:t> reaction to form </a:t>
            </a:r>
            <a:r>
              <a:rPr lang="en-GB" sz="3600" dirty="0">
                <a:highlight>
                  <a:srgbClr val="FFFF00"/>
                </a:highlight>
              </a:rPr>
              <a:t>haemoglobinic</a:t>
            </a:r>
            <a:r>
              <a:rPr lang="en-GB" sz="3600" dirty="0"/>
              <a:t> acid. This prevents the blood form becoming too </a:t>
            </a:r>
            <a:r>
              <a:rPr lang="en-GB" sz="3600" dirty="0">
                <a:highlight>
                  <a:srgbClr val="FFFF00"/>
                </a:highlight>
              </a:rPr>
              <a:t>acidic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2902B545-21E4-4AEF-9D67-526284DD5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57114" r="42039" b="34130"/>
          <a:stretch/>
        </p:blipFill>
        <p:spPr bwMode="auto">
          <a:xfrm>
            <a:off x="1139587" y="4005617"/>
            <a:ext cx="8568612" cy="11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328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6D24-9C16-48BB-90B0-F5DB5B0C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89" y="1504713"/>
            <a:ext cx="10515600" cy="3203764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/>
              <a:t>Explaining right and left shifts on dissociation curves</a:t>
            </a:r>
          </a:p>
        </p:txBody>
      </p:sp>
    </p:spTree>
    <p:extLst>
      <p:ext uri="{BB962C8B-B14F-4D97-AF65-F5344CB8AC3E}">
        <p14:creationId xmlns:p14="http://schemas.microsoft.com/office/powerpoint/2010/main" val="38760476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DC1099-EB53-466E-94FD-2068FD547E14}"/>
              </a:ext>
            </a:extLst>
          </p:cNvPr>
          <p:cNvSpPr txBox="1"/>
          <p:nvPr/>
        </p:nvSpPr>
        <p:spPr>
          <a:xfrm>
            <a:off x="7171900" y="259307"/>
            <a:ext cx="5020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A </a:t>
            </a:r>
            <a:r>
              <a:rPr lang="en-GB" sz="24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 C  = right shift will ……</a:t>
            </a:r>
          </a:p>
          <a:p>
            <a:endParaRPr lang="en-GB" sz="2400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endParaRPr lang="en-GB" sz="2400" dirty="0">
              <a:sym typeface="Wingdings" panose="05000000000000000000" pitchFamily="2" charset="2"/>
            </a:endParaRPr>
          </a:p>
          <a:p>
            <a:endParaRPr lang="en-GB" sz="2400" dirty="0">
              <a:sym typeface="Wingdings" panose="05000000000000000000" pitchFamily="2" charset="2"/>
            </a:endParaRPr>
          </a:p>
          <a:p>
            <a:endParaRPr lang="en-GB" sz="2400" dirty="0">
              <a:sym typeface="Wingdings" panose="05000000000000000000" pitchFamily="2" charset="2"/>
            </a:endParaRPr>
          </a:p>
          <a:p>
            <a:endParaRPr lang="en-GB" sz="2400" dirty="0">
              <a:sym typeface="Wingdings" panose="05000000000000000000" pitchFamily="2" charset="2"/>
            </a:endParaRPr>
          </a:p>
          <a:p>
            <a:endParaRPr lang="en-GB" sz="2400" dirty="0">
              <a:sym typeface="Wingdings" panose="05000000000000000000" pitchFamily="2" charset="2"/>
            </a:endParaRPr>
          </a:p>
          <a:p>
            <a:r>
              <a:rPr lang="en-GB" sz="2400" dirty="0">
                <a:solidFill>
                  <a:srgbClr val="92D050"/>
                </a:solidFill>
                <a:sym typeface="Wingdings" panose="05000000000000000000" pitchFamily="2" charset="2"/>
              </a:rPr>
              <a:t>A  B = left shift will …….</a:t>
            </a:r>
          </a:p>
          <a:p>
            <a:endParaRPr lang="en-GB" sz="2400" dirty="0">
              <a:solidFill>
                <a:srgbClr val="92D050"/>
              </a:solidFill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A39D0-43CE-475A-9BEC-C0A975F9C249}"/>
              </a:ext>
            </a:extLst>
          </p:cNvPr>
          <p:cNvSpPr txBox="1"/>
          <p:nvPr/>
        </p:nvSpPr>
        <p:spPr>
          <a:xfrm>
            <a:off x="1034456" y="5780782"/>
            <a:ext cx="104422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dirty="0">
                <a:solidFill>
                  <a:srgbClr val="FF0000"/>
                </a:solidFill>
                <a:effectLst/>
                <a:latin typeface="Mulish"/>
              </a:rPr>
              <a:t>Remember that the curve furthest to the left represents when haemoglobin has the highest affinity for oxygen.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94F05-5EC7-4F71-8F8D-47FB31375931}"/>
              </a:ext>
            </a:extLst>
          </p:cNvPr>
          <p:cNvSpPr txBox="1"/>
          <p:nvPr/>
        </p:nvSpPr>
        <p:spPr>
          <a:xfrm>
            <a:off x="127168" y="0"/>
            <a:ext cx="61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Use the key to explain both shifts on the graph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2BABE4F-F1EB-47AD-8C11-F5DA70172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 r="13681"/>
          <a:stretch/>
        </p:blipFill>
        <p:spPr bwMode="auto">
          <a:xfrm>
            <a:off x="428823" y="444103"/>
            <a:ext cx="6009814" cy="548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6ED6A-6B2F-441D-8DEC-F3C75B86C42F}"/>
              </a:ext>
            </a:extLst>
          </p:cNvPr>
          <p:cNvSpPr txBox="1"/>
          <p:nvPr/>
        </p:nvSpPr>
        <p:spPr>
          <a:xfrm>
            <a:off x="3282086" y="2683918"/>
            <a:ext cx="3032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</a:t>
            </a:r>
          </a:p>
          <a:p>
            <a:endParaRPr lang="en-GB" sz="1600" dirty="0"/>
          </a:p>
          <a:p>
            <a:r>
              <a:rPr lang="en-GB" sz="1600" dirty="0"/>
              <a:t>A</a:t>
            </a:r>
          </a:p>
          <a:p>
            <a:endParaRPr lang="en-GB" sz="1600" dirty="0"/>
          </a:p>
          <a:p>
            <a:r>
              <a:rPr lang="en-GB" sz="1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476775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DC1099-EB53-466E-94FD-2068FD547E14}"/>
              </a:ext>
            </a:extLst>
          </p:cNvPr>
          <p:cNvSpPr txBox="1"/>
          <p:nvPr/>
        </p:nvSpPr>
        <p:spPr>
          <a:xfrm>
            <a:off x="7171900" y="259307"/>
            <a:ext cx="50201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A </a:t>
            </a:r>
            <a:r>
              <a:rPr lang="en-GB" sz="24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 C  = right shift</a:t>
            </a:r>
          </a:p>
          <a:p>
            <a:endParaRPr lang="en-GB" sz="2400" dirty="0">
              <a:solidFill>
                <a:schemeClr val="accent4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Increase in CO</a:t>
            </a:r>
            <a:r>
              <a:rPr lang="en-GB" sz="2400" baseline="-25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GB" sz="24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Lowers the 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Reducing Hb affinity to O</a:t>
            </a:r>
            <a:r>
              <a:rPr lang="en-GB" sz="2400" baseline="-25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Increase in O</a:t>
            </a:r>
            <a:r>
              <a:rPr lang="en-GB" sz="2400" baseline="-25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GB" sz="24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 unloading</a:t>
            </a:r>
          </a:p>
          <a:p>
            <a:endParaRPr lang="en-GB" sz="2400" dirty="0">
              <a:sym typeface="Wingdings" panose="05000000000000000000" pitchFamily="2" charset="2"/>
            </a:endParaRPr>
          </a:p>
          <a:p>
            <a:r>
              <a:rPr lang="en-GB" sz="2400" dirty="0">
                <a:solidFill>
                  <a:srgbClr val="92D050"/>
                </a:solidFill>
                <a:sym typeface="Wingdings" panose="05000000000000000000" pitchFamily="2" charset="2"/>
              </a:rPr>
              <a:t>A  B = left shift </a:t>
            </a:r>
          </a:p>
          <a:p>
            <a:endParaRPr lang="en-GB" sz="2400" dirty="0">
              <a:solidFill>
                <a:srgbClr val="92D05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2D050"/>
                </a:solidFill>
                <a:sym typeface="Wingdings" panose="05000000000000000000" pitchFamily="2" charset="2"/>
              </a:rPr>
              <a:t>Decrease in CO</a:t>
            </a:r>
            <a:r>
              <a:rPr lang="en-GB" sz="2400" baseline="-25000" dirty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2D050"/>
                </a:solidFill>
                <a:sym typeface="Wingdings" panose="05000000000000000000" pitchFamily="2" charset="2"/>
              </a:rPr>
              <a:t>Increases the 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2D050"/>
                </a:solidFill>
                <a:sym typeface="Wingdings" panose="05000000000000000000" pitchFamily="2" charset="2"/>
              </a:rPr>
              <a:t>Increases Hb affinity to O</a:t>
            </a:r>
            <a:r>
              <a:rPr lang="en-GB" sz="2400" baseline="-25000" dirty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2D050"/>
                </a:solidFill>
                <a:sym typeface="Wingdings" panose="05000000000000000000" pitchFamily="2" charset="2"/>
              </a:rPr>
              <a:t>Increase in O</a:t>
            </a:r>
            <a:r>
              <a:rPr lang="en-GB" sz="2400" baseline="-25000" dirty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  <a:r>
              <a:rPr lang="en-GB" sz="2400" dirty="0">
                <a:solidFill>
                  <a:srgbClr val="92D050"/>
                </a:solidFill>
                <a:sym typeface="Wingdings" panose="05000000000000000000" pitchFamily="2" charset="2"/>
              </a:rPr>
              <a:t> loading 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A39D0-43CE-475A-9BEC-C0A975F9C249}"/>
              </a:ext>
            </a:extLst>
          </p:cNvPr>
          <p:cNvSpPr txBox="1"/>
          <p:nvPr/>
        </p:nvSpPr>
        <p:spPr>
          <a:xfrm>
            <a:off x="964768" y="5622949"/>
            <a:ext cx="104422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dirty="0">
                <a:solidFill>
                  <a:srgbClr val="FF0000"/>
                </a:solidFill>
                <a:effectLst/>
                <a:latin typeface="Mulish"/>
              </a:rPr>
              <a:t>Remember that the curve furthest to the left represents when haemoglobin has the highest affinity for oxygen.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CBBE2-026C-439C-BF6F-5E5A29F4A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14" t="19770" r="41091" b="32965"/>
          <a:stretch/>
        </p:blipFill>
        <p:spPr>
          <a:xfrm>
            <a:off x="69009" y="50449"/>
            <a:ext cx="6476834" cy="54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09720" y="-100933"/>
            <a:ext cx="8572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CO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2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effect on O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2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Dissociation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40464" y="1412876"/>
            <a:ext cx="41417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lvl="1" indent="-457200">
              <a:defRPr/>
            </a:pPr>
            <a:br>
              <a:rPr lang="en-GB" sz="2000" dirty="0">
                <a:latin typeface="+mj-lt"/>
              </a:rPr>
            </a:br>
            <a:endParaRPr lang="en-GB" sz="2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3343" y="1176326"/>
            <a:ext cx="652258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en-GB" sz="2400" b="1" dirty="0">
              <a:sym typeface="Wingdings" pitchFamily="2" charset="2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400" dirty="0">
                <a:sym typeface="Wingdings" pitchFamily="2" charset="2"/>
              </a:rPr>
              <a:t>In a CO</a:t>
            </a:r>
            <a:r>
              <a:rPr lang="en-GB" sz="2400" baseline="-25000" dirty="0">
                <a:sym typeface="Wingdings" pitchFamily="2" charset="2"/>
              </a:rPr>
              <a:t>2 </a:t>
            </a:r>
            <a:r>
              <a:rPr lang="en-GB" sz="2400" dirty="0">
                <a:sym typeface="Wingdings" pitchFamily="2" charset="2"/>
              </a:rPr>
              <a:t>- rich environment (i.e. at respiring tissue), more oxygen unloads from oxyhaemoglobin</a:t>
            </a:r>
            <a:br>
              <a:rPr lang="en-GB" sz="2400" dirty="0">
                <a:sym typeface="Wingdings" pitchFamily="2" charset="2"/>
              </a:rPr>
            </a:br>
            <a:endParaRPr lang="en-GB" sz="2400" dirty="0">
              <a:sym typeface="Wingdings" pitchFamily="2" charset="2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400" dirty="0">
                <a:sym typeface="Wingdings" pitchFamily="2" charset="2"/>
              </a:rPr>
              <a:t>Oxygen dissociation curve shifts to the right </a:t>
            </a:r>
          </a:p>
          <a:p>
            <a:pPr marL="457200" indent="-457200">
              <a:defRPr/>
            </a:pPr>
            <a:endParaRPr lang="en-GB" b="1" dirty="0">
              <a:sym typeface="Wingdings" pitchFamily="2" charset="2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400" dirty="0">
                <a:highlight>
                  <a:srgbClr val="FFFF00"/>
                </a:highlight>
                <a:latin typeface="+mj-lt"/>
                <a:sym typeface="Wingdings" pitchFamily="2" charset="2"/>
              </a:rPr>
              <a:t>This is known as the </a:t>
            </a:r>
            <a:r>
              <a:rPr lang="en-GB" sz="2400" u="sng" dirty="0">
                <a:highlight>
                  <a:srgbClr val="FFFF00"/>
                </a:highlight>
                <a:latin typeface="+mj-lt"/>
                <a:sym typeface="Wingdings" pitchFamily="2" charset="2"/>
              </a:rPr>
              <a:t>Bohr effect</a:t>
            </a:r>
          </a:p>
          <a:p>
            <a:pPr marL="457200" indent="-457200">
              <a:defRPr/>
            </a:pPr>
            <a:endParaRPr lang="en-GB" sz="2000" dirty="0">
              <a:latin typeface="+mj-lt"/>
              <a:sym typeface="Wingdings" pitchFamily="2" charset="2"/>
            </a:endParaRPr>
          </a:p>
          <a:p>
            <a:pPr marL="457200" indent="-457200">
              <a:defRPr/>
            </a:pPr>
            <a:endParaRPr lang="en-GB" sz="1600" dirty="0">
              <a:sym typeface="Wingdings" pitchFamily="2" charset="2"/>
            </a:endParaRPr>
          </a:p>
          <a:p>
            <a:pPr marL="914400" lvl="1" indent="-457200">
              <a:defRPr/>
            </a:pPr>
            <a:endParaRPr lang="en-GB" sz="2000" dirty="0">
              <a:latin typeface="+mj-lt"/>
              <a:sym typeface="Wingdings" pitchFamily="2" charset="2"/>
            </a:endParaRPr>
          </a:p>
          <a:p>
            <a:pPr marL="914400" lvl="1" indent="-457200">
              <a:defRPr/>
            </a:pPr>
            <a:endParaRPr lang="en-GB" sz="2000" dirty="0">
              <a:latin typeface="+mj-lt"/>
              <a:sym typeface="Wingdings" pitchFamily="2" charset="2"/>
            </a:endParaRPr>
          </a:p>
          <a:p>
            <a:pPr marL="914400" lvl="1" indent="-457200">
              <a:defRPr/>
            </a:pPr>
            <a:endParaRPr lang="en-GB" sz="2400" baseline="30000" dirty="0">
              <a:latin typeface="+mj-lt"/>
              <a:sym typeface="Wingdings" pitchFamily="2" charset="2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GB" sz="1400" dirty="0">
              <a:latin typeface="+mj-lt"/>
              <a:sym typeface="Wingdings" pitchFamily="2" charset="2"/>
            </a:endParaRPr>
          </a:p>
          <a:p>
            <a:pPr marL="457200" indent="-457200">
              <a:defRPr/>
            </a:pPr>
            <a:endParaRPr lang="en-GB" sz="20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610" y="1149070"/>
            <a:ext cx="4896561" cy="437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CD45D9-DBD3-4118-A56F-C480B6085E3C}"/>
              </a:ext>
            </a:extLst>
          </p:cNvPr>
          <p:cNvSpPr txBox="1"/>
          <p:nvPr/>
        </p:nvSpPr>
        <p:spPr>
          <a:xfrm>
            <a:off x="964768" y="5622949"/>
            <a:ext cx="104422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dirty="0">
                <a:solidFill>
                  <a:srgbClr val="FF0000"/>
                </a:solidFill>
                <a:effectLst/>
                <a:latin typeface="Mulish"/>
              </a:rPr>
              <a:t>Remember that the curve furthest to the left represents when haemoglobin has the highest affinity for oxygen.</a:t>
            </a:r>
            <a:endParaRPr lang="en-GB" sz="32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EB2D31-CE37-485F-8C0B-0DAA5C4D90E6}"/>
              </a:ext>
            </a:extLst>
          </p:cNvPr>
          <p:cNvCxnSpPr/>
          <p:nvPr/>
        </p:nvCxnSpPr>
        <p:spPr>
          <a:xfrm flipH="1">
            <a:off x="3238500" y="2627656"/>
            <a:ext cx="2574471" cy="707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SMARTInkShape-314">
            <a:extLst>
              <a:ext uri="{FF2B5EF4-FFF2-40B4-BE49-F238E27FC236}">
                <a16:creationId xmlns:a16="http://schemas.microsoft.com/office/drawing/2014/main" id="{986E6A47-2257-326A-36DB-4373424054C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48025" y="4757738"/>
            <a:ext cx="552451" cy="46125"/>
          </a:xfrm>
          <a:custGeom>
            <a:avLst/>
            <a:gdLst/>
            <a:ahLst/>
            <a:cxnLst/>
            <a:rect l="0" t="0" r="0" b="0"/>
            <a:pathLst>
              <a:path w="552451" h="46125">
                <a:moveTo>
                  <a:pt x="0" y="0"/>
                </a:moveTo>
                <a:lnTo>
                  <a:pt x="0" y="0"/>
                </a:lnTo>
                <a:lnTo>
                  <a:pt x="44024" y="21710"/>
                </a:lnTo>
                <a:lnTo>
                  <a:pt x="87229" y="29610"/>
                </a:lnTo>
                <a:lnTo>
                  <a:pt x="132190" y="33294"/>
                </a:lnTo>
                <a:lnTo>
                  <a:pt x="175262" y="37436"/>
                </a:lnTo>
                <a:lnTo>
                  <a:pt x="217002" y="38617"/>
                </a:lnTo>
                <a:lnTo>
                  <a:pt x="258311" y="44186"/>
                </a:lnTo>
                <a:lnTo>
                  <a:pt x="300558" y="46124"/>
                </a:lnTo>
                <a:lnTo>
                  <a:pt x="343021" y="42989"/>
                </a:lnTo>
                <a:lnTo>
                  <a:pt x="389863" y="42873"/>
                </a:lnTo>
                <a:lnTo>
                  <a:pt x="436658" y="39093"/>
                </a:lnTo>
                <a:lnTo>
                  <a:pt x="484201" y="38100"/>
                </a:lnTo>
                <a:lnTo>
                  <a:pt x="530745" y="33338"/>
                </a:lnTo>
                <a:lnTo>
                  <a:pt x="547688" y="33337"/>
                </a:lnTo>
                <a:lnTo>
                  <a:pt x="552450" y="28575"/>
                </a:lnTo>
              </a:path>
            </a:pathLst>
          </a:custGeom>
          <a:ln w="19050">
            <a:solidFill>
              <a:srgbClr val="00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334FDA-04DC-4E37-BDF7-0C4FC5E1F27E}"/>
              </a:ext>
            </a:extLst>
          </p:cNvPr>
          <p:cNvSpPr txBox="1"/>
          <p:nvPr/>
        </p:nvSpPr>
        <p:spPr>
          <a:xfrm>
            <a:off x="155059" y="0"/>
            <a:ext cx="3491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Discuss and answer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C0271C-70D7-47A4-94E8-053E39F96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93" t="41592" r="17319" b="26567"/>
          <a:stretch/>
        </p:blipFill>
        <p:spPr>
          <a:xfrm>
            <a:off x="777921" y="567559"/>
            <a:ext cx="10501954" cy="5618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5512BA-D0DD-4DD4-BD5D-041DC82E195F}"/>
              </a:ext>
            </a:extLst>
          </p:cNvPr>
          <p:cNvSpPr txBox="1"/>
          <p:nvPr/>
        </p:nvSpPr>
        <p:spPr>
          <a:xfrm>
            <a:off x="2710543" y="5100558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670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3AE7-6A4B-4072-A967-DDC316C7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6" y="0"/>
            <a:ext cx="12135244" cy="170267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Does anything else change the Hb affinity for oxygen?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9129A-B872-4D6E-998B-5688F2640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97" y="2443633"/>
            <a:ext cx="10515600" cy="26265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2000" dirty="0"/>
              <a:t>Temperature</a:t>
            </a:r>
            <a:br>
              <a:rPr lang="en-GB" sz="5400" dirty="0"/>
            </a:br>
            <a:r>
              <a:rPr lang="en-GB" sz="5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0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F624-AD36-42C1-8571-1A8FB53A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9" y="-246569"/>
            <a:ext cx="10515600" cy="1325563"/>
          </a:xfrm>
        </p:spPr>
        <p:txBody>
          <a:bodyPr/>
          <a:lstStyle/>
          <a:p>
            <a:r>
              <a:rPr lang="en-GB" b="1" dirty="0"/>
              <a:t>Temperature and Hb affinity for O</a:t>
            </a:r>
            <a:r>
              <a:rPr lang="en-GB" b="1" baseline="-25000" dirty="0"/>
              <a:t>2</a:t>
            </a:r>
          </a:p>
        </p:txBody>
      </p:sp>
      <p:pic>
        <p:nvPicPr>
          <p:cNvPr id="15362" name="Picture 2" descr="See the source image">
            <a:extLst>
              <a:ext uri="{FF2B5EF4-FFF2-40B4-BE49-F238E27FC236}">
                <a16:creationId xmlns:a16="http://schemas.microsoft.com/office/drawing/2014/main" id="{9B4A0686-25B3-4076-98BF-14A78418F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2366" r="13667" b="6475"/>
          <a:stretch/>
        </p:blipFill>
        <p:spPr bwMode="auto">
          <a:xfrm>
            <a:off x="40448" y="996288"/>
            <a:ext cx="5022871" cy="499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CDEEE4-7D97-496D-8F45-5807B5701494}"/>
              </a:ext>
            </a:extLst>
          </p:cNvPr>
          <p:cNvSpPr txBox="1"/>
          <p:nvPr/>
        </p:nvSpPr>
        <p:spPr>
          <a:xfrm>
            <a:off x="5336275" y="811788"/>
            <a:ext cx="6774976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Explain how temperature effects Hb affinity to O</a:t>
            </a:r>
            <a:r>
              <a:rPr lang="en-GB" sz="3200" baseline="-25000" dirty="0">
                <a:solidFill>
                  <a:srgbClr val="FF0000"/>
                </a:solidFill>
              </a:rPr>
              <a:t>2 </a:t>
            </a:r>
            <a:r>
              <a:rPr lang="en-GB" sz="3200" dirty="0">
                <a:solidFill>
                  <a:srgbClr val="FF0000"/>
                </a:solidFill>
                <a:latin typeface="Corbel" panose="020B0503020204020204" pitchFamily="34" charset="0"/>
              </a:rPr>
              <a:t>(2 marks)</a:t>
            </a:r>
            <a:endParaRPr lang="en-GB" sz="32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endParaRPr lang="en-GB" sz="32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endParaRPr lang="en-GB" sz="32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endParaRPr lang="en-GB" sz="32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r>
              <a:rPr lang="en-GB" sz="3200" dirty="0">
                <a:solidFill>
                  <a:srgbClr val="FF0000"/>
                </a:solidFill>
              </a:rPr>
              <a:t>Explain why this might be beneficial     </a:t>
            </a:r>
            <a:r>
              <a:rPr lang="en-GB" sz="3200" dirty="0">
                <a:solidFill>
                  <a:srgbClr val="FF0000"/>
                </a:solidFill>
                <a:latin typeface="Corbel" panose="020B0503020204020204" pitchFamily="34" charset="0"/>
              </a:rPr>
              <a:t>(3 marks)</a:t>
            </a:r>
            <a:endParaRPr lang="en-GB" sz="32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>
              <a:solidFill>
                <a:srgbClr val="FF0000"/>
              </a:solidFill>
            </a:endParaRPr>
          </a:p>
          <a:p>
            <a:r>
              <a:rPr lang="en-GB" sz="3200" dirty="0">
                <a:solidFill>
                  <a:srgbClr val="FF0000"/>
                </a:solidFill>
              </a:rPr>
              <a:t>Why does this occur? </a:t>
            </a:r>
            <a:r>
              <a:rPr lang="en-GB" sz="3200" dirty="0">
                <a:solidFill>
                  <a:srgbClr val="FF0000"/>
                </a:solidFill>
                <a:latin typeface="Corbel" panose="020B0503020204020204" pitchFamily="34" charset="0"/>
              </a:rPr>
              <a:t>(1 marks)</a:t>
            </a:r>
            <a:endParaRPr lang="en-GB" sz="32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endParaRPr lang="en-GB" sz="3200" dirty="0">
              <a:solidFill>
                <a:srgbClr val="FF0000"/>
              </a:solidFill>
            </a:endParaRPr>
          </a:p>
          <a:p>
            <a:endParaRPr lang="en-GB" sz="24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endParaRPr lang="en-GB" sz="24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48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6306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CDEEE4-7D97-496D-8F45-5807B5701494}"/>
              </a:ext>
            </a:extLst>
          </p:cNvPr>
          <p:cNvSpPr txBox="1"/>
          <p:nvPr/>
        </p:nvSpPr>
        <p:spPr>
          <a:xfrm>
            <a:off x="49219" y="71458"/>
            <a:ext cx="7612823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rbel" panose="020B0503020204020204" pitchFamily="34" charset="0"/>
              </a:rPr>
              <a:t>Explain how temperature effects Hb affinity to O</a:t>
            </a:r>
            <a:r>
              <a:rPr lang="en-GB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Corbel" panose="020B0503020204020204" pitchFamily="34" charset="0"/>
              </a:rPr>
              <a:t> (2 marks)</a:t>
            </a:r>
            <a:endParaRPr lang="en-GB" sz="24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 u="sng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Increased temperatures 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of blood result in a </a:t>
            </a:r>
            <a:r>
              <a:rPr lang="en-GB" sz="2400" b="0" i="0" u="sng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reduced affinity 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of haemoglobin to 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  <a:latin typeface="Corbel" panose="020B0503020204020204" pitchFamily="34" charset="0"/>
              </a:rPr>
              <a:t>Causing 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enhanced unloading of oxygen by haemoglobin</a:t>
            </a:r>
            <a:r>
              <a:rPr lang="en-GB" sz="2400" dirty="0">
                <a:solidFill>
                  <a:srgbClr val="00B0F0"/>
                </a:solidFill>
                <a:latin typeface="Corbel" panose="020B0503020204020204" pitchFamily="34" charset="0"/>
              </a:rPr>
              <a:t>, thus a right 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r>
              <a:rPr lang="en-GB" sz="2400" dirty="0">
                <a:solidFill>
                  <a:srgbClr val="FF0000"/>
                </a:solidFill>
                <a:latin typeface="Corbel" panose="020B0503020204020204" pitchFamily="34" charset="0"/>
              </a:rPr>
              <a:t>Explain why this might be beneficial? (3 marks)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  <a:latin typeface="Corbel" panose="020B0503020204020204" pitchFamily="34" charset="0"/>
              </a:rPr>
              <a:t>M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etabolically-active tissues often have high temperatures.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Because of this increased temperature, oxygen unloading by haemoglobin is enhanced,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thus improving oxygen transport to areas which require it most for respiration.</a:t>
            </a:r>
          </a:p>
          <a:p>
            <a:endParaRPr lang="en-GB" sz="24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r>
              <a:rPr lang="en-GB" sz="2400" dirty="0">
                <a:solidFill>
                  <a:srgbClr val="FF0000"/>
                </a:solidFill>
                <a:latin typeface="Corbel" panose="020B0503020204020204" pitchFamily="34" charset="0"/>
              </a:rPr>
              <a:t>Why does this occur? (1 mark)</a:t>
            </a:r>
          </a:p>
          <a:p>
            <a:r>
              <a:rPr lang="en-GB" sz="2400" b="0" i="0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Increasing the temperature </a:t>
            </a:r>
            <a:r>
              <a:rPr lang="en-GB" sz="2400" b="0" i="0" u="sng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denatures the bond </a:t>
            </a:r>
            <a:r>
              <a:rPr lang="en-GB" sz="2400" b="0" i="0" dirty="0">
                <a:solidFill>
                  <a:srgbClr val="00B0F0"/>
                </a:solidFill>
                <a:effectLst/>
                <a:latin typeface="Corbel" panose="020B0503020204020204" pitchFamily="34" charset="0"/>
              </a:rPr>
              <a:t>between oxygen and haemoglobin</a:t>
            </a:r>
            <a:endParaRPr lang="en-GB" sz="2400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endParaRPr lang="en-GB" sz="2400" dirty="0">
              <a:solidFill>
                <a:srgbClr val="3B3B3B"/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Corbel" panose="020B0503020204020204" pitchFamily="34" charset="0"/>
            </a:endParaRPr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186F07E7-252E-4ADB-AB14-906626BEC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2366" r="13667" b="6475"/>
          <a:stretch/>
        </p:blipFill>
        <p:spPr bwMode="auto">
          <a:xfrm>
            <a:off x="7572653" y="955342"/>
            <a:ext cx="4576853" cy="455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8D6F676-DD68-319C-B1B3-DC1A64158339}"/>
                  </a:ext>
                </a:extLst>
              </p14:cNvPr>
              <p14:cNvContentPartPr/>
              <p14:nvPr/>
            </p14:nvContentPartPr>
            <p14:xfrm>
              <a:off x="8933760" y="1190160"/>
              <a:ext cx="389160" cy="3819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8D6F676-DD68-319C-B1B3-DC1A641583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24400" y="1180800"/>
                <a:ext cx="407880" cy="383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6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EDE2-0DE4-4F80-9FA9-39A3D7FF7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13" y="-124732"/>
            <a:ext cx="11892643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RECAP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1A6220BF-47CF-4CBC-93C3-54358BC1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0" y="960898"/>
            <a:ext cx="6903279" cy="56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A890CC-BCC2-4587-9E61-328DDB64579A}"/>
              </a:ext>
            </a:extLst>
          </p:cNvPr>
          <p:cNvSpPr txBox="1"/>
          <p:nvPr/>
        </p:nvSpPr>
        <p:spPr>
          <a:xfrm>
            <a:off x="7678634" y="104971"/>
            <a:ext cx="43936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What locations are we likely to find A and B in the body?</a:t>
            </a:r>
          </a:p>
          <a:p>
            <a:r>
              <a:rPr lang="en-GB" sz="4000" dirty="0">
                <a:solidFill>
                  <a:srgbClr val="00B0F0"/>
                </a:solidFill>
              </a:rPr>
              <a:t>A: Respiring tissue – low Hb affinity to O</a:t>
            </a:r>
            <a:r>
              <a:rPr lang="en-GB" sz="4000" baseline="-25000" dirty="0">
                <a:solidFill>
                  <a:srgbClr val="00B0F0"/>
                </a:solidFill>
              </a:rPr>
              <a:t>2</a:t>
            </a:r>
          </a:p>
          <a:p>
            <a:endParaRPr lang="en-GB" sz="4000" dirty="0">
              <a:solidFill>
                <a:srgbClr val="00B0F0"/>
              </a:solidFill>
            </a:endParaRPr>
          </a:p>
          <a:p>
            <a:r>
              <a:rPr lang="en-GB" sz="4000" dirty="0">
                <a:solidFill>
                  <a:srgbClr val="00B0F0"/>
                </a:solidFill>
              </a:rPr>
              <a:t>B: Lungs – high Hb affinity to O</a:t>
            </a:r>
            <a:r>
              <a:rPr lang="en-GB" sz="4000" baseline="-25000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84CE8-3B57-4013-809A-0F0FCA6C2BCD}"/>
              </a:ext>
            </a:extLst>
          </p:cNvPr>
          <p:cNvSpPr txBox="1"/>
          <p:nvPr/>
        </p:nvSpPr>
        <p:spPr>
          <a:xfrm>
            <a:off x="1420587" y="512172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DC87D-F457-41D6-8EFA-6B113CF5507E}"/>
              </a:ext>
            </a:extLst>
          </p:cNvPr>
          <p:cNvSpPr txBox="1"/>
          <p:nvPr/>
        </p:nvSpPr>
        <p:spPr>
          <a:xfrm>
            <a:off x="5447110" y="214448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E60495-A556-4137-B884-80902EE5CF6A}"/>
              </a:ext>
            </a:extLst>
          </p:cNvPr>
          <p:cNvSpPr txBox="1"/>
          <p:nvPr/>
        </p:nvSpPr>
        <p:spPr>
          <a:xfrm>
            <a:off x="7806793" y="5351432"/>
            <a:ext cx="3899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How does CO</a:t>
            </a:r>
            <a:r>
              <a:rPr lang="en-GB" sz="3200" b="1" baseline="-25000" dirty="0"/>
              <a:t>2</a:t>
            </a:r>
            <a:r>
              <a:rPr lang="en-GB" sz="3200" b="1" dirty="0"/>
              <a:t> effect the Hb affinity for O</a:t>
            </a:r>
            <a:r>
              <a:rPr lang="en-GB" sz="3200" b="1" baseline="-25000" dirty="0"/>
              <a:t>2</a:t>
            </a:r>
            <a:r>
              <a:rPr lang="en-GB" sz="3200" b="1" dirty="0"/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058B070-9994-B93A-58B8-8FB59A578ECA}"/>
                  </a:ext>
                </a:extLst>
              </p14:cNvPr>
              <p14:cNvContentPartPr/>
              <p14:nvPr/>
            </p14:nvContentPartPr>
            <p14:xfrm>
              <a:off x="2399040" y="3479400"/>
              <a:ext cx="351000" cy="1084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058B070-9994-B93A-58B8-8FB59A578E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9680" y="3470040"/>
                <a:ext cx="369720" cy="110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797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The Word Recap">
            <a:extLst>
              <a:ext uri="{FF2B5EF4-FFF2-40B4-BE49-F238E27FC236}">
                <a16:creationId xmlns:a16="http://schemas.microsoft.com/office/drawing/2014/main" id="{DF389326-1CCC-459A-9AEE-638CD29AD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44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3090-403E-45F8-B399-BA9A8A9CA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17" y="1170533"/>
            <a:ext cx="111433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0" i="0" dirty="0">
                <a:solidFill>
                  <a:srgbClr val="2D3748"/>
                </a:solidFill>
                <a:effectLst/>
                <a:latin typeface="-apple-system"/>
              </a:rPr>
              <a:t>The ………….. effect is a phenomenon resulting from the relationship between pCO</a:t>
            </a:r>
            <a:r>
              <a:rPr lang="en-GB" b="0" i="0" baseline="-25000" dirty="0">
                <a:solidFill>
                  <a:srgbClr val="2D3748"/>
                </a:solidFill>
                <a:effectLst/>
                <a:latin typeface="-apple-system"/>
              </a:rPr>
              <a:t>2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, blood </a:t>
            </a:r>
            <a:r>
              <a:rPr lang="en-GB" b="0" i="0" dirty="0">
                <a:solidFill>
                  <a:srgbClr val="2D3748"/>
                </a:solidFill>
                <a:effectLst/>
                <a:latin typeface="-apple-system"/>
              </a:rPr>
              <a:t>pH and the affinity of …………………… for …………………</a:t>
            </a:r>
          </a:p>
          <a:p>
            <a:pPr marL="0" indent="0">
              <a:buNone/>
            </a:pPr>
            <a:endParaRPr lang="en-GB" dirty="0">
              <a:solidFill>
                <a:srgbClr val="2D3748"/>
              </a:solidFill>
              <a:latin typeface="-apple-system"/>
            </a:endParaRPr>
          </a:p>
          <a:p>
            <a:pPr marL="0" indent="0">
              <a:buNone/>
            </a:pPr>
            <a:r>
              <a:rPr lang="en-GB" dirty="0">
                <a:solidFill>
                  <a:srgbClr val="2D3748"/>
                </a:solidFill>
                <a:latin typeface="-apple-system"/>
              </a:rPr>
              <a:t>Where we see …………… pCO</a:t>
            </a:r>
            <a:r>
              <a:rPr lang="en-GB" baseline="-25000" dirty="0">
                <a:solidFill>
                  <a:srgbClr val="2D3748"/>
                </a:solidFill>
                <a:latin typeface="-apple-system"/>
              </a:rPr>
              <a:t>2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we also have a low pH due to the increase in carbonic acid, causing Hb to have a ……………. affinity to O</a:t>
            </a:r>
            <a:r>
              <a:rPr lang="en-GB" baseline="-25000" dirty="0">
                <a:solidFill>
                  <a:srgbClr val="2D3748"/>
                </a:solidFill>
                <a:latin typeface="-apple-system"/>
              </a:rPr>
              <a:t>2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(in the respiring tissue)</a:t>
            </a:r>
          </a:p>
          <a:p>
            <a:pPr marL="0" indent="0">
              <a:buNone/>
            </a:pPr>
            <a:endParaRPr lang="en-GB" dirty="0">
              <a:solidFill>
                <a:srgbClr val="2D3748"/>
              </a:solidFill>
              <a:latin typeface="-apple-system"/>
            </a:endParaRPr>
          </a:p>
          <a:p>
            <a:pPr marL="0" indent="0">
              <a:buNone/>
            </a:pPr>
            <a:r>
              <a:rPr lang="en-GB" dirty="0">
                <a:solidFill>
                  <a:srgbClr val="2D3748"/>
                </a:solidFill>
                <a:latin typeface="-apple-system"/>
              </a:rPr>
              <a:t>Conversely, low pCO</a:t>
            </a:r>
            <a:r>
              <a:rPr lang="en-GB" baseline="-25000" dirty="0">
                <a:solidFill>
                  <a:srgbClr val="2D3748"/>
                </a:solidFill>
                <a:latin typeface="-apple-system"/>
              </a:rPr>
              <a:t>2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have …………………. pH levels which ………………… the Hb affinity to O</a:t>
            </a:r>
            <a:r>
              <a:rPr lang="en-GB" baseline="-25000" dirty="0">
                <a:solidFill>
                  <a:srgbClr val="2D3748"/>
                </a:solidFill>
                <a:latin typeface="-apple-system"/>
              </a:rPr>
              <a:t>2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(in the ………………)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4762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3090-403E-45F8-B399-BA9A8A9CA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17" y="1170533"/>
            <a:ext cx="111433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0" i="0" dirty="0">
                <a:solidFill>
                  <a:srgbClr val="2D3748"/>
                </a:solidFill>
                <a:effectLst/>
                <a:latin typeface="-apple-system"/>
              </a:rPr>
              <a:t>The </a:t>
            </a:r>
            <a:r>
              <a:rPr lang="en-GB" b="0" i="0" dirty="0">
                <a:solidFill>
                  <a:srgbClr val="2D3748"/>
                </a:solidFill>
                <a:effectLst/>
                <a:highlight>
                  <a:srgbClr val="FFFF00"/>
                </a:highlight>
                <a:latin typeface="-apple-system"/>
              </a:rPr>
              <a:t>Bohr</a:t>
            </a:r>
            <a:r>
              <a:rPr lang="en-GB" b="0" i="0" dirty="0">
                <a:solidFill>
                  <a:srgbClr val="2D3748"/>
                </a:solidFill>
                <a:effectLst/>
                <a:latin typeface="-apple-system"/>
              </a:rPr>
              <a:t> effect is a phenomenon resulting from the relationship between pCO</a:t>
            </a:r>
            <a:r>
              <a:rPr lang="en-GB" b="0" i="0" baseline="-25000" dirty="0">
                <a:solidFill>
                  <a:srgbClr val="2D3748"/>
                </a:solidFill>
                <a:effectLst/>
                <a:latin typeface="-apple-system"/>
              </a:rPr>
              <a:t>2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, blood </a:t>
            </a:r>
            <a:r>
              <a:rPr lang="en-GB" b="0" i="0" dirty="0">
                <a:solidFill>
                  <a:srgbClr val="2D3748"/>
                </a:solidFill>
                <a:effectLst/>
                <a:latin typeface="-apple-system"/>
              </a:rPr>
              <a:t>pH and the affinity of </a:t>
            </a:r>
            <a:r>
              <a:rPr lang="en-GB" b="0" i="0" dirty="0">
                <a:solidFill>
                  <a:srgbClr val="2D3748"/>
                </a:solidFill>
                <a:effectLst/>
                <a:highlight>
                  <a:srgbClr val="FFFF00"/>
                </a:highlight>
                <a:latin typeface="-apple-system"/>
              </a:rPr>
              <a:t>haemoglobin</a:t>
            </a:r>
            <a:r>
              <a:rPr lang="en-GB" b="0" i="0" dirty="0">
                <a:solidFill>
                  <a:srgbClr val="2D3748"/>
                </a:solidFill>
                <a:effectLst/>
                <a:latin typeface="-apple-system"/>
              </a:rPr>
              <a:t> for </a:t>
            </a:r>
            <a:r>
              <a:rPr lang="en-GB" b="0" i="0" dirty="0">
                <a:solidFill>
                  <a:srgbClr val="2D3748"/>
                </a:solidFill>
                <a:effectLst/>
                <a:highlight>
                  <a:srgbClr val="FFFF00"/>
                </a:highlight>
                <a:latin typeface="-apple-system"/>
              </a:rPr>
              <a:t>oxygen</a:t>
            </a:r>
          </a:p>
          <a:p>
            <a:pPr marL="0" indent="0">
              <a:buNone/>
            </a:pPr>
            <a:endParaRPr lang="en-GB" dirty="0">
              <a:solidFill>
                <a:srgbClr val="2D3748"/>
              </a:solidFill>
              <a:latin typeface="-apple-system"/>
            </a:endParaRPr>
          </a:p>
          <a:p>
            <a:pPr marL="0" indent="0">
              <a:buNone/>
            </a:pPr>
            <a:r>
              <a:rPr lang="en-GB" dirty="0">
                <a:solidFill>
                  <a:srgbClr val="2D3748"/>
                </a:solidFill>
                <a:latin typeface="-apple-system"/>
              </a:rPr>
              <a:t>Where we see </a:t>
            </a:r>
            <a:r>
              <a:rPr lang="en-GB" dirty="0">
                <a:solidFill>
                  <a:srgbClr val="2D3748"/>
                </a:solidFill>
                <a:highlight>
                  <a:srgbClr val="FFFF00"/>
                </a:highlight>
                <a:latin typeface="-apple-system"/>
              </a:rPr>
              <a:t>high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pCO</a:t>
            </a:r>
            <a:r>
              <a:rPr lang="en-GB" baseline="-25000" dirty="0">
                <a:solidFill>
                  <a:srgbClr val="2D3748"/>
                </a:solidFill>
                <a:latin typeface="-apple-system"/>
              </a:rPr>
              <a:t>2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we also have a low pH due to the increase in carbonic acid, causing Hb to have a </a:t>
            </a:r>
            <a:r>
              <a:rPr lang="en-GB" dirty="0">
                <a:solidFill>
                  <a:srgbClr val="2D3748"/>
                </a:solidFill>
                <a:highlight>
                  <a:srgbClr val="FFFF00"/>
                </a:highlight>
                <a:latin typeface="-apple-system"/>
              </a:rPr>
              <a:t>lower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affinity to O</a:t>
            </a:r>
            <a:r>
              <a:rPr lang="en-GB" baseline="-25000" dirty="0">
                <a:solidFill>
                  <a:srgbClr val="2D3748"/>
                </a:solidFill>
                <a:latin typeface="-apple-system"/>
              </a:rPr>
              <a:t>2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(in the respiring tissue)</a:t>
            </a:r>
          </a:p>
          <a:p>
            <a:pPr marL="0" indent="0">
              <a:buNone/>
            </a:pPr>
            <a:endParaRPr lang="en-GB" dirty="0">
              <a:solidFill>
                <a:srgbClr val="2D3748"/>
              </a:solidFill>
              <a:latin typeface="-apple-system"/>
            </a:endParaRPr>
          </a:p>
          <a:p>
            <a:pPr marL="0" indent="0">
              <a:buNone/>
            </a:pPr>
            <a:r>
              <a:rPr lang="en-GB" dirty="0">
                <a:solidFill>
                  <a:srgbClr val="2D3748"/>
                </a:solidFill>
                <a:latin typeface="-apple-system"/>
              </a:rPr>
              <a:t>Conversely low pCO</a:t>
            </a:r>
            <a:r>
              <a:rPr lang="en-GB" baseline="-25000" dirty="0">
                <a:solidFill>
                  <a:srgbClr val="2D3748"/>
                </a:solidFill>
                <a:latin typeface="-apple-system"/>
              </a:rPr>
              <a:t>2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have </a:t>
            </a:r>
            <a:r>
              <a:rPr lang="en-GB" dirty="0">
                <a:solidFill>
                  <a:srgbClr val="2D3748"/>
                </a:solidFill>
                <a:highlight>
                  <a:srgbClr val="FFFF00"/>
                </a:highlight>
                <a:latin typeface="-apple-system"/>
              </a:rPr>
              <a:t>higher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pH levels which </a:t>
            </a:r>
            <a:r>
              <a:rPr lang="en-GB" dirty="0">
                <a:solidFill>
                  <a:srgbClr val="2D3748"/>
                </a:solidFill>
                <a:highlight>
                  <a:srgbClr val="FFFF00"/>
                </a:highlight>
                <a:latin typeface="-apple-system"/>
              </a:rPr>
              <a:t>increases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the Hb affinity to O</a:t>
            </a:r>
            <a:r>
              <a:rPr lang="en-GB" baseline="-25000" dirty="0">
                <a:solidFill>
                  <a:srgbClr val="2D3748"/>
                </a:solidFill>
                <a:latin typeface="-apple-system"/>
              </a:rPr>
              <a:t>2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 (in the </a:t>
            </a:r>
            <a:r>
              <a:rPr lang="en-GB" dirty="0">
                <a:solidFill>
                  <a:srgbClr val="2D3748"/>
                </a:solidFill>
                <a:highlight>
                  <a:srgbClr val="FFFF00"/>
                </a:highlight>
                <a:latin typeface="-apple-system"/>
              </a:rPr>
              <a:t>lungs</a:t>
            </a:r>
            <a:r>
              <a:rPr lang="en-GB" dirty="0">
                <a:solidFill>
                  <a:srgbClr val="2D3748"/>
                </a:solidFill>
                <a:latin typeface="-apple-system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2134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C78947-EE60-484D-9362-1D174BD5535C}"/>
              </a:ext>
            </a:extLst>
          </p:cNvPr>
          <p:cNvSpPr txBox="1"/>
          <p:nvPr/>
        </p:nvSpPr>
        <p:spPr>
          <a:xfrm>
            <a:off x="109183" y="720221"/>
            <a:ext cx="1208281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Recap key terms for today:</a:t>
            </a:r>
          </a:p>
          <a:p>
            <a:endParaRPr lang="en-GB" sz="2800" b="1" dirty="0"/>
          </a:p>
          <a:p>
            <a:r>
              <a:rPr lang="en-GB" sz="2400" b="1" dirty="0"/>
              <a:t>Carbonic anhydrase </a:t>
            </a:r>
            <a:r>
              <a:rPr lang="en-GB" sz="2400" dirty="0"/>
              <a:t>– enzyme that catalyses the reaction between carbon dioxide and water</a:t>
            </a:r>
          </a:p>
          <a:p>
            <a:endParaRPr lang="en-GB" sz="2400" b="1" dirty="0"/>
          </a:p>
          <a:p>
            <a:r>
              <a:rPr lang="en-GB" sz="2400" b="1" dirty="0"/>
              <a:t>Hydrogen carbonate ions </a:t>
            </a:r>
            <a:r>
              <a:rPr lang="en-GB" sz="2400" dirty="0"/>
              <a:t>– product of the reaction between carbon dioxide and water</a:t>
            </a:r>
          </a:p>
          <a:p>
            <a:endParaRPr lang="en-GB" sz="2400" b="1" dirty="0"/>
          </a:p>
          <a:p>
            <a:r>
              <a:rPr lang="en-GB" sz="2400" b="1" dirty="0"/>
              <a:t>Chloride shift </a:t>
            </a:r>
            <a:r>
              <a:rPr lang="en-GB" sz="2400" dirty="0"/>
              <a:t>– the movement of chloride ions into the erythrocytes to neutralise hydrogen ions</a:t>
            </a:r>
          </a:p>
          <a:p>
            <a:endParaRPr lang="en-GB" sz="2400" b="1" dirty="0"/>
          </a:p>
          <a:p>
            <a:r>
              <a:rPr lang="en-GB" sz="2400" b="1" dirty="0"/>
              <a:t>Haemoglobinic acid </a:t>
            </a:r>
            <a:r>
              <a:rPr lang="en-GB" sz="2400" dirty="0"/>
              <a:t>– compound formed from haemoglobin and excess hydrogen ions.</a:t>
            </a:r>
          </a:p>
          <a:p>
            <a:endParaRPr lang="en-GB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8FBF2B-A359-4EDC-88BB-51351826D790}"/>
              </a:ext>
            </a:extLst>
          </p:cNvPr>
          <p:cNvSpPr/>
          <p:nvPr/>
        </p:nvSpPr>
        <p:spPr>
          <a:xfrm>
            <a:off x="2913798" y="1583140"/>
            <a:ext cx="8877868" cy="48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A53E3D-D451-4CE4-9EAD-7B7236DD1489}"/>
              </a:ext>
            </a:extLst>
          </p:cNvPr>
          <p:cNvSpPr/>
          <p:nvPr/>
        </p:nvSpPr>
        <p:spPr>
          <a:xfrm>
            <a:off x="3516574" y="2288123"/>
            <a:ext cx="7538113" cy="48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EED2A-2845-43AD-A620-45FFAF1C66B3}"/>
              </a:ext>
            </a:extLst>
          </p:cNvPr>
          <p:cNvSpPr/>
          <p:nvPr/>
        </p:nvSpPr>
        <p:spPr>
          <a:xfrm>
            <a:off x="2113129" y="2993107"/>
            <a:ext cx="9969688" cy="48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2B508-88BE-443D-8744-D662321EBEA2}"/>
              </a:ext>
            </a:extLst>
          </p:cNvPr>
          <p:cNvSpPr/>
          <p:nvPr/>
        </p:nvSpPr>
        <p:spPr>
          <a:xfrm>
            <a:off x="2913798" y="3766781"/>
            <a:ext cx="8877868" cy="48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610D-080A-47FB-B3C8-19FCED88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6507" y="-232011"/>
            <a:ext cx="13149617" cy="7165074"/>
          </a:xfrm>
        </p:spPr>
        <p:txBody>
          <a:bodyPr>
            <a:normAutofit/>
          </a:bodyPr>
          <a:lstStyle/>
          <a:p>
            <a:pPr algn="ctr"/>
            <a:r>
              <a:rPr lang="en-GB" sz="13800" dirty="0"/>
              <a:t>Animal transport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A8760EE6-D721-488E-81F6-4ECBAB845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1"/>
          <a:stretch/>
        </p:blipFill>
        <p:spPr bwMode="auto">
          <a:xfrm>
            <a:off x="3294756" y="1894818"/>
            <a:ext cx="4985935" cy="343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62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3E4AB-467A-4C8A-9E94-B757A7ED2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Additional 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47646-5142-4AD9-B75C-2CAC1AF6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529" y="1692033"/>
            <a:ext cx="7258494" cy="4845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FCC2F-D772-B6A3-0811-6B24FCD95604}"/>
              </a:ext>
            </a:extLst>
          </p:cNvPr>
          <p:cNvSpPr txBox="1"/>
          <p:nvPr/>
        </p:nvSpPr>
        <p:spPr>
          <a:xfrm>
            <a:off x="2866803" y="522399"/>
            <a:ext cx="6095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ighlight>
                  <a:srgbClr val="FFFF00"/>
                </a:highlight>
                <a:hlinkClick r:id="rId3"/>
              </a:rPr>
              <a:t>QUIZ</a:t>
            </a:r>
          </a:p>
          <a:p>
            <a:r>
              <a:rPr lang="en-GB" dirty="0">
                <a:hlinkClick r:id="rId3"/>
              </a:rPr>
              <a:t>https://lovebiology.co.uk/test-quiz_gce.php?topic=12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2564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3DCF1-8389-6768-3370-A73236978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TRY THE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5793B-827A-699C-B5ED-16537F1C8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Post on Teams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Love Biology A Level Quiz | Transport in animals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7204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AEEBF-9909-4781-8F51-2C60DBDD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84" y="-51132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/>
              <a:t>Recap questions: Unloading of oxygen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72CAA-069D-46DD-8E5A-033D9D6FF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74" y="12744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Why does the affinity of haemoglobin for oxygen need to change?</a:t>
            </a:r>
          </a:p>
          <a:p>
            <a:pPr marL="0" indent="0">
              <a:buNone/>
            </a:pPr>
            <a:r>
              <a:rPr lang="en-GB" dirty="0">
                <a:solidFill>
                  <a:srgbClr val="00B0F0"/>
                </a:solidFill>
              </a:rPr>
              <a:t>For efficient transport oxygen needs to be ‘loaded’ and ‘unloaded’ by the erythrocytes.</a:t>
            </a:r>
          </a:p>
          <a:p>
            <a:pPr marL="0" indent="0">
              <a:buNone/>
            </a:pPr>
            <a:r>
              <a:rPr lang="en-GB" dirty="0"/>
              <a:t>Where would Hb affinity for O</a:t>
            </a:r>
            <a:r>
              <a:rPr lang="en-GB" baseline="-25000" dirty="0"/>
              <a:t>2</a:t>
            </a:r>
            <a:r>
              <a:rPr lang="en-GB" dirty="0"/>
              <a:t> be high?</a:t>
            </a:r>
          </a:p>
          <a:p>
            <a:pPr marL="0" indent="0">
              <a:buNone/>
            </a:pPr>
            <a:r>
              <a:rPr lang="en-GB" dirty="0">
                <a:solidFill>
                  <a:srgbClr val="00B0F0"/>
                </a:solidFill>
              </a:rPr>
              <a:t>In the capillaries surrounding the alveoli</a:t>
            </a:r>
          </a:p>
          <a:p>
            <a:pPr marL="0" indent="0">
              <a:buNone/>
            </a:pPr>
            <a:r>
              <a:rPr lang="en-GB" dirty="0"/>
              <a:t>Where would Hb affinity for O</a:t>
            </a:r>
            <a:r>
              <a:rPr lang="en-GB" baseline="-25000" dirty="0"/>
              <a:t>2</a:t>
            </a:r>
            <a:r>
              <a:rPr lang="en-GB" dirty="0"/>
              <a:t> be low?</a:t>
            </a:r>
          </a:p>
          <a:p>
            <a:pPr marL="0" indent="0">
              <a:buNone/>
            </a:pPr>
            <a:r>
              <a:rPr lang="en-GB" dirty="0">
                <a:solidFill>
                  <a:srgbClr val="00B0F0"/>
                </a:solidFill>
              </a:rPr>
              <a:t>In the capillaries in the tissues</a:t>
            </a:r>
          </a:p>
          <a:p>
            <a:pPr marL="0" indent="0">
              <a:buNone/>
            </a:pPr>
            <a:r>
              <a:rPr lang="en-GB" dirty="0"/>
              <a:t>What factors could cause the affinity to change?</a:t>
            </a:r>
          </a:p>
          <a:p>
            <a:pPr marL="0" indent="0">
              <a:buNone/>
            </a:pPr>
            <a:r>
              <a:rPr lang="en-GB" dirty="0">
                <a:solidFill>
                  <a:srgbClr val="00B0F0"/>
                </a:solidFill>
              </a:rPr>
              <a:t>pCO</a:t>
            </a:r>
            <a:r>
              <a:rPr lang="en-GB" baseline="-25000" dirty="0">
                <a:solidFill>
                  <a:srgbClr val="00B0F0"/>
                </a:solidFill>
              </a:rPr>
              <a:t>2 </a:t>
            </a:r>
            <a:r>
              <a:rPr lang="en-GB" dirty="0">
                <a:solidFill>
                  <a:srgbClr val="00B0F0"/>
                </a:solidFill>
              </a:rPr>
              <a:t>, acidity , exercise, temperature</a:t>
            </a:r>
          </a:p>
        </p:txBody>
      </p:sp>
    </p:spTree>
    <p:extLst>
      <p:ext uri="{BB962C8B-B14F-4D97-AF65-F5344CB8AC3E}">
        <p14:creationId xmlns:p14="http://schemas.microsoft.com/office/powerpoint/2010/main" val="9769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3140" y="107016"/>
            <a:ext cx="10685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+mj-lt"/>
              </a:rPr>
              <a:t>The Bohr effect – caused by different carbon dioxide concentrations (pCO</a:t>
            </a:r>
            <a:r>
              <a:rPr lang="en-GB" sz="2800" b="1" baseline="-25000" dirty="0">
                <a:solidFill>
                  <a:srgbClr val="002060"/>
                </a:solidFill>
                <a:latin typeface="+mj-lt"/>
              </a:rPr>
              <a:t>2</a:t>
            </a:r>
            <a:r>
              <a:rPr lang="en-GB" sz="2800" b="1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en-GB" sz="2800" b="1" dirty="0">
                <a:solidFill>
                  <a:srgbClr val="FF0000"/>
                </a:solidFill>
                <a:latin typeface="+mj-lt"/>
              </a:rPr>
              <a:t>The effect that CO</a:t>
            </a:r>
            <a:r>
              <a:rPr lang="en-GB" sz="2800" b="1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2800" b="1" dirty="0">
                <a:solidFill>
                  <a:srgbClr val="FF0000"/>
                </a:solidFill>
                <a:latin typeface="+mj-lt"/>
              </a:rPr>
              <a:t> concentration has on haemoglobin, explaining how O</a:t>
            </a:r>
            <a:r>
              <a:rPr lang="en-GB" sz="2800" b="1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2800" b="1" dirty="0">
                <a:solidFill>
                  <a:srgbClr val="FF0000"/>
                </a:solidFill>
                <a:latin typeface="+mj-lt"/>
              </a:rPr>
              <a:t> is released where it is needed.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64737" y="1555717"/>
            <a:ext cx="4556253" cy="4192950"/>
            <a:chOff x="251520" y="3185120"/>
            <a:chExt cx="4320480" cy="3368273"/>
          </a:xfrm>
        </p:grpSpPr>
        <p:pic>
          <p:nvPicPr>
            <p:cNvPr id="8" name="Picture 7" descr="S691806_aw_05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185120"/>
              <a:ext cx="4320480" cy="3368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843808" y="4368026"/>
              <a:ext cx="12229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+mj-lt"/>
                </a:rPr>
                <a:t>Bohr effect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BCE922-0F3C-412D-9CE9-9C56D8E7DC47}"/>
              </a:ext>
            </a:extLst>
          </p:cNvPr>
          <p:cNvSpPr txBox="1"/>
          <p:nvPr/>
        </p:nvSpPr>
        <p:spPr>
          <a:xfrm>
            <a:off x="5748758" y="4734722"/>
            <a:ext cx="2781784" cy="37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Left shift = decrease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58626-2F00-4643-A370-5E5942F446EA}"/>
              </a:ext>
            </a:extLst>
          </p:cNvPr>
          <p:cNvSpPr txBox="1"/>
          <p:nvPr/>
        </p:nvSpPr>
        <p:spPr>
          <a:xfrm>
            <a:off x="7114023" y="1555717"/>
            <a:ext cx="3770490" cy="2677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Active muscles need more energy and more oxygen</a:t>
            </a:r>
          </a:p>
          <a:p>
            <a:r>
              <a:rPr lang="en-GB" sz="2800" dirty="0"/>
              <a:t>Increased pCO</a:t>
            </a:r>
            <a:r>
              <a:rPr lang="en-GB" sz="2800" baseline="-25000" dirty="0"/>
              <a:t>2</a:t>
            </a:r>
            <a:r>
              <a:rPr lang="en-GB" sz="2800" dirty="0"/>
              <a:t> , reduces affinity and releases O</a:t>
            </a:r>
            <a:r>
              <a:rPr lang="en-GB" sz="2800" baseline="-25000" dirty="0"/>
              <a:t>2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62096-7A10-4B6A-B0FA-0D7335AA2467}"/>
              </a:ext>
            </a:extLst>
          </p:cNvPr>
          <p:cNvSpPr txBox="1"/>
          <p:nvPr/>
        </p:nvSpPr>
        <p:spPr>
          <a:xfrm>
            <a:off x="5515088" y="5212992"/>
            <a:ext cx="6563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O</a:t>
            </a:r>
            <a:r>
              <a:rPr lang="en-GB" baseline="-25000" dirty="0">
                <a:solidFill>
                  <a:srgbClr val="0070C0"/>
                </a:solidFill>
              </a:rPr>
              <a:t>2</a:t>
            </a:r>
            <a:r>
              <a:rPr lang="en-GB" dirty="0">
                <a:solidFill>
                  <a:srgbClr val="0070C0"/>
                </a:solidFill>
              </a:rPr>
              <a:t> dissociation increases at high pCO</a:t>
            </a:r>
            <a:r>
              <a:rPr lang="en-GB" baseline="-25000" dirty="0">
                <a:solidFill>
                  <a:srgbClr val="0070C0"/>
                </a:solidFill>
              </a:rPr>
              <a:t>2</a:t>
            </a:r>
            <a:r>
              <a:rPr lang="en-GB" dirty="0">
                <a:solidFill>
                  <a:srgbClr val="0070C0"/>
                </a:solidFill>
              </a:rPr>
              <a:t>, in order to get more O</a:t>
            </a:r>
            <a:r>
              <a:rPr lang="en-GB" baseline="-25000" dirty="0">
                <a:solidFill>
                  <a:srgbClr val="0070C0"/>
                </a:solidFill>
              </a:rPr>
              <a:t>2</a:t>
            </a:r>
            <a:r>
              <a:rPr lang="en-GB" dirty="0">
                <a:solidFill>
                  <a:srgbClr val="0070C0"/>
                </a:solidFill>
              </a:rPr>
              <a:t> into respiring cells – look back at your original erythrocyte drawing. More CO</a:t>
            </a:r>
            <a:r>
              <a:rPr lang="en-GB" baseline="-25000" dirty="0">
                <a:solidFill>
                  <a:srgbClr val="0070C0"/>
                </a:solidFill>
              </a:rPr>
              <a:t>2 </a:t>
            </a:r>
            <a:r>
              <a:rPr lang="en-GB" dirty="0">
                <a:solidFill>
                  <a:srgbClr val="0070C0"/>
                </a:solidFill>
              </a:rPr>
              <a:t>= more H</a:t>
            </a:r>
            <a:r>
              <a:rPr lang="en-GB" baseline="30000" dirty="0">
                <a:solidFill>
                  <a:srgbClr val="0070C0"/>
                </a:solidFill>
              </a:rPr>
              <a:t>+</a:t>
            </a:r>
            <a:r>
              <a:rPr lang="en-GB" dirty="0">
                <a:solidFill>
                  <a:srgbClr val="0070C0"/>
                </a:solidFill>
              </a:rPr>
              <a:t> = more dissociation of haemoglobin to release O</a:t>
            </a:r>
            <a:r>
              <a:rPr lang="en-GB" baseline="-25000" dirty="0">
                <a:solidFill>
                  <a:srgbClr val="0070C0"/>
                </a:solidFill>
              </a:rPr>
              <a:t>2.</a:t>
            </a:r>
            <a:r>
              <a:rPr lang="en-GB" dirty="0">
                <a:solidFill>
                  <a:srgbClr val="0070C0"/>
                </a:solidFill>
              </a:rPr>
              <a:t> 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ABB94-9FE7-4BCB-B009-A47DD4B7650D}"/>
              </a:ext>
            </a:extLst>
          </p:cNvPr>
          <p:cNvSpPr txBox="1"/>
          <p:nvPr/>
        </p:nvSpPr>
        <p:spPr>
          <a:xfrm>
            <a:off x="235553" y="5748667"/>
            <a:ext cx="5199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– low CO</a:t>
            </a:r>
            <a:r>
              <a:rPr lang="en-GB" baseline="-25000" dirty="0"/>
              <a:t>2</a:t>
            </a:r>
            <a:r>
              <a:rPr lang="en-GB" dirty="0"/>
              <a:t> concentration (lungs)</a:t>
            </a:r>
          </a:p>
          <a:p>
            <a:r>
              <a:rPr lang="en-GB" dirty="0"/>
              <a:t>B – mid CO</a:t>
            </a:r>
            <a:r>
              <a:rPr lang="en-GB" baseline="-25000" dirty="0"/>
              <a:t>2</a:t>
            </a:r>
            <a:r>
              <a:rPr lang="en-GB" dirty="0"/>
              <a:t> concentration (respiring tissue at rest)</a:t>
            </a:r>
          </a:p>
          <a:p>
            <a:r>
              <a:rPr lang="en-GB" dirty="0"/>
              <a:t>C – high CO</a:t>
            </a:r>
            <a:r>
              <a:rPr lang="en-GB" baseline="-25000" dirty="0"/>
              <a:t>2</a:t>
            </a:r>
            <a:r>
              <a:rPr lang="en-GB" dirty="0"/>
              <a:t> concentration (respiring tissue exercise)</a:t>
            </a:r>
          </a:p>
        </p:txBody>
      </p:sp>
    </p:spTree>
    <p:extLst>
      <p:ext uri="{BB962C8B-B14F-4D97-AF65-F5344CB8AC3E}">
        <p14:creationId xmlns:p14="http://schemas.microsoft.com/office/powerpoint/2010/main" val="32795088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26" y="15766"/>
            <a:ext cx="62743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36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ACCFF-D6DC-4603-BFC1-F67C4A920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" y="106815"/>
            <a:ext cx="6204858" cy="5547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700" b="1" u="sng" dirty="0"/>
              <a:t>Bohr effect</a:t>
            </a:r>
            <a:endParaRPr lang="en-GB" sz="2700" dirty="0"/>
          </a:p>
          <a:p>
            <a:pPr marL="0" indent="0">
              <a:buNone/>
            </a:pPr>
            <a:r>
              <a:rPr lang="en-GB" sz="2700" dirty="0"/>
              <a:t>As the partial pressure of CO</a:t>
            </a:r>
            <a:r>
              <a:rPr lang="en-GB" sz="2700" baseline="-25000" dirty="0"/>
              <a:t>2</a:t>
            </a:r>
            <a:r>
              <a:rPr lang="en-GB" sz="2700" dirty="0"/>
              <a:t> rises, haemoglobin </a:t>
            </a:r>
            <a:r>
              <a:rPr lang="en-GB" sz="2700" b="1" dirty="0"/>
              <a:t>gives up oxygen more easily</a:t>
            </a:r>
            <a:r>
              <a:rPr lang="en-GB" sz="2700" dirty="0"/>
              <a:t>.</a:t>
            </a:r>
          </a:p>
          <a:p>
            <a:pPr marL="0" indent="0">
              <a:buNone/>
            </a:pPr>
            <a:endParaRPr lang="en-GB" sz="2700" dirty="0"/>
          </a:p>
          <a:p>
            <a:r>
              <a:rPr lang="en-GB" sz="2700" dirty="0">
                <a:solidFill>
                  <a:srgbClr val="00B0F0"/>
                </a:solidFill>
              </a:rPr>
              <a:t>In the lungs where there is a low pCO</a:t>
            </a:r>
            <a:r>
              <a:rPr lang="en-GB" sz="2700" baseline="-25000" dirty="0">
                <a:solidFill>
                  <a:srgbClr val="00B0F0"/>
                </a:solidFill>
              </a:rPr>
              <a:t>2</a:t>
            </a:r>
            <a:r>
              <a:rPr lang="en-GB" sz="2700" dirty="0">
                <a:solidFill>
                  <a:srgbClr val="00B0F0"/>
                </a:solidFill>
              </a:rPr>
              <a:t>, O</a:t>
            </a:r>
            <a:r>
              <a:rPr lang="en-GB" sz="2700" baseline="-25000" dirty="0">
                <a:solidFill>
                  <a:srgbClr val="00B0F0"/>
                </a:solidFill>
              </a:rPr>
              <a:t>2</a:t>
            </a:r>
            <a:r>
              <a:rPr lang="en-GB" sz="2700" dirty="0">
                <a:solidFill>
                  <a:srgbClr val="00B0F0"/>
                </a:solidFill>
              </a:rPr>
              <a:t> binds to the Hb molecules more readily. Curve shifts left.</a:t>
            </a:r>
          </a:p>
          <a:p>
            <a:pPr marL="0" indent="0">
              <a:buNone/>
            </a:pPr>
            <a:endParaRPr lang="en-GB" sz="2700" dirty="0"/>
          </a:p>
          <a:p>
            <a:r>
              <a:rPr lang="en-GB" sz="2700" dirty="0">
                <a:solidFill>
                  <a:srgbClr val="FF0000"/>
                </a:solidFill>
              </a:rPr>
              <a:t>Active tissue has a high pCO</a:t>
            </a:r>
            <a:r>
              <a:rPr lang="en-GB" sz="2700" baseline="-25000" dirty="0">
                <a:solidFill>
                  <a:srgbClr val="FF0000"/>
                </a:solidFill>
              </a:rPr>
              <a:t>2</a:t>
            </a:r>
            <a:r>
              <a:rPr lang="en-GB" sz="2700" dirty="0">
                <a:solidFill>
                  <a:srgbClr val="FF0000"/>
                </a:solidFill>
              </a:rPr>
              <a:t> due to respiring cells. So, Hb offloads as its O</a:t>
            </a:r>
            <a:r>
              <a:rPr lang="en-GB" sz="2700" baseline="-25000" dirty="0">
                <a:solidFill>
                  <a:srgbClr val="FF0000"/>
                </a:solidFill>
              </a:rPr>
              <a:t>2</a:t>
            </a:r>
            <a:r>
              <a:rPr lang="en-GB" sz="2700" dirty="0">
                <a:solidFill>
                  <a:srgbClr val="FF0000"/>
                </a:solidFill>
              </a:rPr>
              <a:t> more readily.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0571F0-5A2F-4A0A-8B3F-888558120EEB}"/>
              </a:ext>
            </a:extLst>
          </p:cNvPr>
          <p:cNvSpPr/>
          <p:nvPr/>
        </p:nvSpPr>
        <p:spPr>
          <a:xfrm>
            <a:off x="59871" y="1660070"/>
            <a:ext cx="6155872" cy="399455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544227B9-D4B7-4D09-9CC0-0F779F08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43" y="860105"/>
            <a:ext cx="5889155" cy="484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1BB3C0-660F-494E-9C56-0D56D884A44B}"/>
              </a:ext>
            </a:extLst>
          </p:cNvPr>
          <p:cNvSpPr txBox="1"/>
          <p:nvPr/>
        </p:nvSpPr>
        <p:spPr>
          <a:xfrm>
            <a:off x="6215743" y="202412"/>
            <a:ext cx="56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At low pCO</a:t>
            </a:r>
            <a:r>
              <a:rPr lang="en-GB" sz="2400" baseline="-25000" dirty="0">
                <a:solidFill>
                  <a:srgbClr val="00B0F0"/>
                </a:solidFill>
              </a:rPr>
              <a:t>2</a:t>
            </a:r>
            <a:r>
              <a:rPr lang="en-GB" sz="2400" dirty="0">
                <a:solidFill>
                  <a:srgbClr val="00B0F0"/>
                </a:solidFill>
              </a:rPr>
              <a:t> = Hb has a higher affinity to O</a:t>
            </a:r>
            <a:r>
              <a:rPr lang="en-GB" sz="2400" baseline="-25000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B1EE95-397E-49EA-B125-13FF2095A92D}"/>
              </a:ext>
            </a:extLst>
          </p:cNvPr>
          <p:cNvSpPr txBox="1"/>
          <p:nvPr/>
        </p:nvSpPr>
        <p:spPr>
          <a:xfrm>
            <a:off x="6599640" y="5783342"/>
            <a:ext cx="5328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At high pCO</a:t>
            </a:r>
            <a:r>
              <a:rPr lang="en-GB" sz="2400" baseline="-25000" dirty="0">
                <a:solidFill>
                  <a:srgbClr val="FF0000"/>
                </a:solidFill>
              </a:rPr>
              <a:t>2</a:t>
            </a:r>
            <a:r>
              <a:rPr lang="en-GB" sz="2400" dirty="0">
                <a:solidFill>
                  <a:srgbClr val="FF0000"/>
                </a:solidFill>
              </a:rPr>
              <a:t> = Hb has a low affinity to O</a:t>
            </a:r>
            <a:r>
              <a:rPr lang="en-GB" sz="2400" baseline="-250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64BE26-82A9-4E10-A3BA-C75364E53A64}"/>
              </a:ext>
            </a:extLst>
          </p:cNvPr>
          <p:cNvCxnSpPr>
            <a:cxnSpLocks/>
          </p:cNvCxnSpPr>
          <p:nvPr/>
        </p:nvCxnSpPr>
        <p:spPr>
          <a:xfrm>
            <a:off x="8300357" y="718457"/>
            <a:ext cx="195943" cy="1905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0071E4-3D18-4F1B-B44F-6DC75E35A3DD}"/>
              </a:ext>
            </a:extLst>
          </p:cNvPr>
          <p:cNvCxnSpPr>
            <a:cxnSpLocks/>
          </p:cNvCxnSpPr>
          <p:nvPr/>
        </p:nvCxnSpPr>
        <p:spPr>
          <a:xfrm flipH="1" flipV="1">
            <a:off x="8545286" y="3140529"/>
            <a:ext cx="538843" cy="26428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77D59BD-BA88-4FF2-9887-B6A9332EF048}"/>
              </a:ext>
            </a:extLst>
          </p:cNvPr>
          <p:cNvSpPr txBox="1"/>
          <p:nvPr/>
        </p:nvSpPr>
        <p:spPr>
          <a:xfrm>
            <a:off x="165662" y="5846346"/>
            <a:ext cx="6064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WHY DOES HIGH pCO</a:t>
            </a:r>
            <a:r>
              <a:rPr lang="en-GB" sz="2400" b="1" baseline="-25000" dirty="0">
                <a:solidFill>
                  <a:srgbClr val="FF0000"/>
                </a:solidFill>
              </a:rPr>
              <a:t>2</a:t>
            </a:r>
            <a:r>
              <a:rPr lang="en-GB" sz="2400" b="1" dirty="0">
                <a:solidFill>
                  <a:srgbClr val="FF0000"/>
                </a:solidFill>
              </a:rPr>
              <a:t> cause Hb to unload O</a:t>
            </a:r>
            <a:r>
              <a:rPr lang="en-GB" sz="2400" b="1" baseline="-25000" dirty="0">
                <a:solidFill>
                  <a:srgbClr val="FF0000"/>
                </a:solidFill>
              </a:rPr>
              <a:t>2</a:t>
            </a:r>
            <a:r>
              <a:rPr lang="en-GB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32519-C256-4837-ADD4-0CF5A556E455}"/>
              </a:ext>
            </a:extLst>
          </p:cNvPr>
          <p:cNvSpPr txBox="1"/>
          <p:nvPr/>
        </p:nvSpPr>
        <p:spPr>
          <a:xfrm>
            <a:off x="8545286" y="1070792"/>
            <a:ext cx="180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the same pO</a:t>
            </a:r>
            <a:r>
              <a:rPr lang="en-GB" baseline="-25000" dirty="0"/>
              <a:t>2</a:t>
            </a:r>
            <a:r>
              <a:rPr lang="en-GB" dirty="0"/>
              <a:t> we have different Hb affinities</a:t>
            </a:r>
          </a:p>
        </p:txBody>
      </p:sp>
    </p:spTree>
    <p:extLst>
      <p:ext uri="{BB962C8B-B14F-4D97-AF65-F5344CB8AC3E}">
        <p14:creationId xmlns:p14="http://schemas.microsoft.com/office/powerpoint/2010/main" val="27580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50C93-E7FE-2FF8-7655-04ACF2D63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33" y="-579960"/>
            <a:ext cx="11746051" cy="240262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How is CO</a:t>
            </a:r>
            <a:r>
              <a:rPr lang="en-GB" sz="4000" b="1" baseline="-25000" dirty="0"/>
              <a:t>2</a:t>
            </a:r>
            <a:r>
              <a:rPr lang="en-GB" sz="4000" b="1" dirty="0"/>
              <a:t> transported from respiring cells to the lungs?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6153D-BC5D-FA1D-3E11-8549314AC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3" t="34727" r="50553" b="29927"/>
          <a:stretch/>
        </p:blipFill>
        <p:spPr>
          <a:xfrm>
            <a:off x="1516139" y="1138470"/>
            <a:ext cx="9677911" cy="5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231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FF7F9F-08AB-410D-AEEA-7F7642BC40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1F05EE-2968-42FA-972F-BB87D7B609E8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39a9f016-2850-430d-a9d7-5d156f797ecb"/>
    <ds:schemaRef ds:uri="b83ea8ec-d1ce-4b1c-906d-dc0b29db250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25E0A71-F11E-4B08-99EE-77807557E9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1925</Words>
  <Application>Microsoft Office PowerPoint</Application>
  <PresentationFormat>Widescreen</PresentationFormat>
  <Paragraphs>280</Paragraphs>
  <Slides>79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-apple-system</vt:lpstr>
      <vt:lpstr>Arial</vt:lpstr>
      <vt:lpstr>Calibri</vt:lpstr>
      <vt:lpstr>Calibri Light</vt:lpstr>
      <vt:lpstr>Corbel</vt:lpstr>
      <vt:lpstr>gg sans</vt:lpstr>
      <vt:lpstr>Mulish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Transporting carbon dioxide</vt:lpstr>
      <vt:lpstr>How is CO2 transported around the body?</vt:lpstr>
      <vt:lpstr>PowerPoint Presentation</vt:lpstr>
      <vt:lpstr>RECAP</vt:lpstr>
      <vt:lpstr>PowerPoint Presentation</vt:lpstr>
      <vt:lpstr>How is CO2 transported from respiring cells to the lungs?</vt:lpstr>
      <vt:lpstr>PowerPoint Presentation</vt:lpstr>
      <vt:lpstr>PowerPoint Presentation</vt:lpstr>
      <vt:lpstr>PowerPoint Presentation</vt:lpstr>
      <vt:lpstr>PowerPoint Presentation</vt:lpstr>
      <vt:lpstr>Why is converting CO2 into HCO3- inside the RBC important around respiring cells?</vt:lpstr>
      <vt:lpstr>PowerPoint Presentation</vt:lpstr>
      <vt:lpstr>Recap questions</vt:lpstr>
      <vt:lpstr>PowerPoint Presentation</vt:lpstr>
      <vt:lpstr>PowerPoint Presentation</vt:lpstr>
      <vt:lpstr>PowerPoint Presentation</vt:lpstr>
      <vt:lpstr>PowerPoint Presentation</vt:lpstr>
      <vt:lpstr>NL BELOW PRINT</vt:lpstr>
      <vt:lpstr>Taboo.</vt:lpstr>
      <vt:lpstr>Ready..</vt:lpstr>
      <vt:lpstr>Hemoglobin </vt:lpstr>
      <vt:lpstr>Carbonic acid </vt:lpstr>
      <vt:lpstr>Bohr </vt:lpstr>
      <vt:lpstr>Low pO2 </vt:lpstr>
      <vt:lpstr>Arrythmia </vt:lpstr>
      <vt:lpstr>fHb / foetal hemoglobin  </vt:lpstr>
      <vt:lpstr>HHB / haemoglobinic acid </vt:lpstr>
      <vt:lpstr>HCO3-</vt:lpstr>
      <vt:lpstr>Placenta</vt:lpstr>
      <vt:lpstr>Chloride shift</vt:lpstr>
      <vt:lpstr>P-R segment</vt:lpstr>
      <vt:lpstr>Ectopic</vt:lpstr>
      <vt:lpstr>T wave</vt:lpstr>
      <vt:lpstr>Bradycardia</vt:lpstr>
      <vt:lpstr>SA node </vt:lpstr>
      <vt:lpstr>Fibrillation </vt:lpstr>
      <vt:lpstr>ECG</vt:lpstr>
      <vt:lpstr>Semi lunar</vt:lpstr>
      <vt:lpstr>Systole</vt:lpstr>
      <vt:lpstr>AV node</vt:lpstr>
      <vt:lpstr>QRS</vt:lpstr>
      <vt:lpstr>Diastole</vt:lpstr>
      <vt:lpstr>Purkinje / Purkyne</vt:lpstr>
      <vt:lpstr>P wave</vt:lpstr>
      <vt:lpstr>Bundle of His </vt:lpstr>
      <vt:lpstr>Arteriole </vt:lpstr>
      <vt:lpstr>Lymph  </vt:lpstr>
      <vt:lpstr>Vital capacity </vt:lpstr>
      <vt:lpstr>Spiracles </vt:lpstr>
      <vt:lpstr>PowerPoint Presentation</vt:lpstr>
      <vt:lpstr>No notes – annotate as much as you can!</vt:lpstr>
      <vt:lpstr>PowerPoint Presentation</vt:lpstr>
      <vt:lpstr>PowerPoint Presentation</vt:lpstr>
      <vt:lpstr>PowerPoint Presentation</vt:lpstr>
      <vt:lpstr>PowerPoint Presentation</vt:lpstr>
      <vt:lpstr>Blood pH</vt:lpstr>
      <vt:lpstr>Blood pH</vt:lpstr>
      <vt:lpstr>Explaining right and left shifts on dissociation curves</vt:lpstr>
      <vt:lpstr>PowerPoint Presentation</vt:lpstr>
      <vt:lpstr>PowerPoint Presentation</vt:lpstr>
      <vt:lpstr>PowerPoint Presentation</vt:lpstr>
      <vt:lpstr>PowerPoint Presentation</vt:lpstr>
      <vt:lpstr>Does anything else change the Hb affinity for oxygen?</vt:lpstr>
      <vt:lpstr>Temperature and Hb affinity for O2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Animal transport</vt:lpstr>
      <vt:lpstr>Additional questions</vt:lpstr>
      <vt:lpstr>TRY THE QUIZ</vt:lpstr>
      <vt:lpstr>Recap questions: Unloading of oxygen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Transporting carbon dioxide</dc:title>
  <dc:creator>Hazel Lupton</dc:creator>
  <cp:lastModifiedBy>Chezka Mae Madrona</cp:lastModifiedBy>
  <cp:revision>34</cp:revision>
  <dcterms:created xsi:type="dcterms:W3CDTF">2019-01-11T16:36:46Z</dcterms:created>
  <dcterms:modified xsi:type="dcterms:W3CDTF">2025-07-23T08:49:55Z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r8>38953600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Topic">
    <vt:lpwstr/>
  </property>
  <property fmtid="{D5CDD505-2E9C-101B-9397-08002B2CF9AE}" pid="9" name="Term">
    <vt:lpwstr/>
  </property>
  <property fmtid="{D5CDD505-2E9C-101B-9397-08002B2CF9AE}" pid="10" name="Staff Category">
    <vt:lpwstr/>
  </property>
  <property fmtid="{D5CDD505-2E9C-101B-9397-08002B2CF9AE}" pid="11" name="Exam Board">
    <vt:lpwstr/>
  </property>
  <property fmtid="{D5CDD505-2E9C-101B-9397-08002B2CF9AE}" pid="12" name="Week">
    <vt:lpwstr/>
  </property>
  <property fmtid="{D5CDD505-2E9C-101B-9397-08002B2CF9AE}" pid="13" name="MediaServiceImageTags">
    <vt:lpwstr/>
  </property>
</Properties>
</file>