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65" r:id="rId14"/>
    <p:sldId id="266" r:id="rId15"/>
    <p:sldId id="267" r:id="rId16"/>
    <p:sldId id="277" r:id="rId17"/>
    <p:sldId id="270" r:id="rId18"/>
    <p:sldId id="271" r:id="rId19"/>
    <p:sldId id="275" r:id="rId20"/>
    <p:sldId id="272" r:id="rId21"/>
    <p:sldId id="274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953DE-41FD-64DB-51F5-AF4198E6CD7E}" v="17" dt="2024-02-07T11:28:37.597"/>
    <p1510:client id="{F3BFD584-9CA5-D9AC-71DD-63E3E68E445F}" v="665" dt="2024-02-06T14:59:17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8910AE9F-C094-2000-7502-D2E4D5DE3898}"/>
    <pc:docChg chg="modSld">
      <pc:chgData name="Hazel Lupton" userId="S::hazel.lupton@sthelens.london::330d0395-d8b0-4d77-8620-740b48613bd9" providerId="AD" clId="Web-{8910AE9F-C094-2000-7502-D2E4D5DE3898}" dt="2021-02-23T12:55:52.452" v="33" actId="20577"/>
      <pc:docMkLst>
        <pc:docMk/>
      </pc:docMkLst>
      <pc:sldChg chg="modSp">
        <pc:chgData name="Hazel Lupton" userId="S::hazel.lupton@sthelens.london::330d0395-d8b0-4d77-8620-740b48613bd9" providerId="AD" clId="Web-{8910AE9F-C094-2000-7502-D2E4D5DE3898}" dt="2021-02-23T12:51:19.089" v="3" actId="20577"/>
        <pc:sldMkLst>
          <pc:docMk/>
          <pc:sldMk cId="4050672998" sldId="260"/>
        </pc:sldMkLst>
        <pc:spChg chg="mod">
          <ac:chgData name="Hazel Lupton" userId="S::hazel.lupton@sthelens.london::330d0395-d8b0-4d77-8620-740b48613bd9" providerId="AD" clId="Web-{8910AE9F-C094-2000-7502-D2E4D5DE3898}" dt="2021-02-23T12:51:19.089" v="3" actId="20577"/>
          <ac:spMkLst>
            <pc:docMk/>
            <pc:sldMk cId="4050672998" sldId="260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8910AE9F-C094-2000-7502-D2E4D5DE3898}" dt="2021-02-23T12:55:52.452" v="33" actId="20577"/>
        <pc:sldMkLst>
          <pc:docMk/>
          <pc:sldMk cId="1747084523" sldId="264"/>
        </pc:sldMkLst>
        <pc:spChg chg="mod">
          <ac:chgData name="Hazel Lupton" userId="S::hazel.lupton@sthelens.london::330d0395-d8b0-4d77-8620-740b48613bd9" providerId="AD" clId="Web-{8910AE9F-C094-2000-7502-D2E4D5DE3898}" dt="2021-02-23T12:55:52.452" v="33" actId="20577"/>
          <ac:spMkLst>
            <pc:docMk/>
            <pc:sldMk cId="1747084523" sldId="264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8EC30076-31DE-2EF4-0B65-87C36CB0EA85}"/>
    <pc:docChg chg="modSld">
      <pc:chgData name="Hazel Lupton" userId="S::hazel.lupton@sthelens.london::330d0395-d8b0-4d77-8620-740b48613bd9" providerId="AD" clId="Web-{8EC30076-31DE-2EF4-0B65-87C36CB0EA85}" dt="2021-03-02T16:00:19.109" v="3" actId="20577"/>
      <pc:docMkLst>
        <pc:docMk/>
      </pc:docMkLst>
      <pc:sldChg chg="addSp modSp">
        <pc:chgData name="Hazel Lupton" userId="S::hazel.lupton@sthelens.london::330d0395-d8b0-4d77-8620-740b48613bd9" providerId="AD" clId="Web-{8EC30076-31DE-2EF4-0B65-87C36CB0EA85}" dt="2021-03-02T16:00:19.109" v="3" actId="20577"/>
        <pc:sldMkLst>
          <pc:docMk/>
          <pc:sldMk cId="1544148609" sldId="274"/>
        </pc:sldMkLst>
        <pc:spChg chg="add mod">
          <ac:chgData name="Hazel Lupton" userId="S::hazel.lupton@sthelens.london::330d0395-d8b0-4d77-8620-740b48613bd9" providerId="AD" clId="Web-{8EC30076-31DE-2EF4-0B65-87C36CB0EA85}" dt="2021-03-02T16:00:19.109" v="3" actId="20577"/>
          <ac:spMkLst>
            <pc:docMk/>
            <pc:sldMk cId="1544148609" sldId="274"/>
            <ac:spMk id="4" creationId="{B9B3E8CC-F504-4187-8918-3AB937D3B1DA}"/>
          </ac:spMkLst>
        </pc:spChg>
      </pc:sldChg>
    </pc:docChg>
  </pc:docChgLst>
  <pc:docChgLst>
    <pc:chgData name="Hazel Lupton" userId="S::hazel.lupton@sthelens.london::330d0395-d8b0-4d77-8620-740b48613bd9" providerId="AD" clId="Web-{FC704647-69D9-53EB-303B-2972E2E85BC8}"/>
    <pc:docChg chg="addSld modSld">
      <pc:chgData name="Hazel Lupton" userId="S::hazel.lupton@sthelens.london::330d0395-d8b0-4d77-8620-740b48613bd9" providerId="AD" clId="Web-{FC704647-69D9-53EB-303B-2972E2E85BC8}" dt="2023-02-02T09:48:11.374" v="289" actId="20577"/>
      <pc:docMkLst>
        <pc:docMk/>
      </pc:docMkLst>
      <pc:sldChg chg="modSp">
        <pc:chgData name="Hazel Lupton" userId="S::hazel.lupton@sthelens.london::330d0395-d8b0-4d77-8620-740b48613bd9" providerId="AD" clId="Web-{FC704647-69D9-53EB-303B-2972E2E85BC8}" dt="2023-02-02T09:14:56.031" v="48" actId="20577"/>
        <pc:sldMkLst>
          <pc:docMk/>
          <pc:sldMk cId="568624236" sldId="262"/>
        </pc:sldMkLst>
        <pc:spChg chg="mod">
          <ac:chgData name="Hazel Lupton" userId="S::hazel.lupton@sthelens.london::330d0395-d8b0-4d77-8620-740b48613bd9" providerId="AD" clId="Web-{FC704647-69D9-53EB-303B-2972E2E85BC8}" dt="2023-02-02T09:14:56.031" v="48" actId="20577"/>
          <ac:spMkLst>
            <pc:docMk/>
            <pc:sldMk cId="568624236" sldId="262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FC704647-69D9-53EB-303B-2972E2E85BC8}" dt="2023-02-02T09:48:11.374" v="289" actId="20577"/>
        <pc:sldMkLst>
          <pc:docMk/>
          <pc:sldMk cId="1747084523" sldId="264"/>
        </pc:sldMkLst>
        <pc:spChg chg="mod">
          <ac:chgData name="Hazel Lupton" userId="S::hazel.lupton@sthelens.london::330d0395-d8b0-4d77-8620-740b48613bd9" providerId="AD" clId="Web-{FC704647-69D9-53EB-303B-2972E2E85BC8}" dt="2023-02-02T09:48:11.374" v="289" actId="20577"/>
          <ac:spMkLst>
            <pc:docMk/>
            <pc:sldMk cId="1747084523" sldId="264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FC704647-69D9-53EB-303B-2972E2E85BC8}" dt="2023-02-02T09:22:57.921" v="176" actId="20577"/>
        <pc:sldMkLst>
          <pc:docMk/>
          <pc:sldMk cId="756833085" sldId="266"/>
        </pc:sldMkLst>
        <pc:spChg chg="mod">
          <ac:chgData name="Hazel Lupton" userId="S::hazel.lupton@sthelens.london::330d0395-d8b0-4d77-8620-740b48613bd9" providerId="AD" clId="Web-{FC704647-69D9-53EB-303B-2972E2E85BC8}" dt="2023-02-02T09:22:57.921" v="176" actId="20577"/>
          <ac:spMkLst>
            <pc:docMk/>
            <pc:sldMk cId="756833085" sldId="266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FC704647-69D9-53EB-303B-2972E2E85BC8}" dt="2023-02-02T09:23:54.110" v="179" actId="20577"/>
        <pc:sldMkLst>
          <pc:docMk/>
          <pc:sldMk cId="3610305040" sldId="270"/>
        </pc:sldMkLst>
        <pc:spChg chg="mod">
          <ac:chgData name="Hazel Lupton" userId="S::hazel.lupton@sthelens.london::330d0395-d8b0-4d77-8620-740b48613bd9" providerId="AD" clId="Web-{FC704647-69D9-53EB-303B-2972E2E85BC8}" dt="2023-02-02T09:23:54.110" v="179" actId="20577"/>
          <ac:spMkLst>
            <pc:docMk/>
            <pc:sldMk cId="3610305040" sldId="270"/>
            <ac:spMk id="3" creationId="{00000000-0000-0000-0000-000000000000}"/>
          </ac:spMkLst>
        </pc:spChg>
      </pc:sldChg>
      <pc:sldChg chg="addSp modSp new mod setBg">
        <pc:chgData name="Hazel Lupton" userId="S::hazel.lupton@sthelens.london::330d0395-d8b0-4d77-8620-740b48613bd9" providerId="AD" clId="Web-{FC704647-69D9-53EB-303B-2972E2E85BC8}" dt="2023-02-02T09:21:54.591" v="174"/>
        <pc:sldMkLst>
          <pc:docMk/>
          <pc:sldMk cId="1729378023" sldId="276"/>
        </pc:sldMkLst>
        <pc:spChg chg="mo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2" creationId="{B74F6F4E-EA96-D0B2-F949-0698167713F1}"/>
          </ac:spMkLst>
        </pc:spChg>
        <pc:spChg chg="mo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3" creationId="{C0A28307-D3B8-E4E7-EBF9-5ED59D373427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13" creationId="{3F088236-D655-4F88-B238-E16762358025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15" creationId="{3DAC0C92-199E-475C-9390-119A9B027276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17" creationId="{C4CFB339-0ED8-4FE2-9EF1-6D1375B8499B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19" creationId="{31896C80-2069-4431-9C19-83B913734490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21" creationId="{BF120A21-0841-4823-B0C4-28AEBCEF9B78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23" creationId="{DBB05BAE-BBD3-4289-899F-A6851503C6B0}"/>
          </ac:spMkLst>
        </pc:spChg>
        <pc:spChg chg="add">
          <ac:chgData name="Hazel Lupton" userId="S::hazel.lupton@sthelens.london::330d0395-d8b0-4d77-8620-740b48613bd9" providerId="AD" clId="Web-{FC704647-69D9-53EB-303B-2972E2E85BC8}" dt="2023-02-02T09:21:54.591" v="174"/>
          <ac:spMkLst>
            <pc:docMk/>
            <pc:sldMk cId="1729378023" sldId="276"/>
            <ac:spMk id="25" creationId="{9874D11C-36F5-4BBE-A490-019A54E953B0}"/>
          </ac:spMkLst>
        </pc:spChg>
        <pc:picChg chg="add mod ord">
          <ac:chgData name="Hazel Lupton" userId="S::hazel.lupton@sthelens.london::330d0395-d8b0-4d77-8620-740b48613bd9" providerId="AD" clId="Web-{FC704647-69D9-53EB-303B-2972E2E85BC8}" dt="2023-02-02T09:21:54.591" v="174"/>
          <ac:picMkLst>
            <pc:docMk/>
            <pc:sldMk cId="1729378023" sldId="276"/>
            <ac:picMk id="4" creationId="{8E465F0E-B69D-E604-1E4E-D080A63FDF1F}"/>
          </ac:picMkLst>
        </pc:picChg>
        <pc:cxnChg chg="add">
          <ac:chgData name="Hazel Lupton" userId="S::hazel.lupton@sthelens.london::330d0395-d8b0-4d77-8620-740b48613bd9" providerId="AD" clId="Web-{FC704647-69D9-53EB-303B-2972E2E85BC8}" dt="2023-02-02T09:21:54.591" v="174"/>
          <ac:cxnSpMkLst>
            <pc:docMk/>
            <pc:sldMk cId="1729378023" sldId="276"/>
            <ac:cxnSpMk id="9" creationId="{64FA5DFF-7FE6-4855-84E6-DFA78EE978BD}"/>
          </ac:cxnSpMkLst>
        </pc:cxnChg>
        <pc:cxnChg chg="add">
          <ac:chgData name="Hazel Lupton" userId="S::hazel.lupton@sthelens.london::330d0395-d8b0-4d77-8620-740b48613bd9" providerId="AD" clId="Web-{FC704647-69D9-53EB-303B-2972E2E85BC8}" dt="2023-02-02T09:21:54.591" v="174"/>
          <ac:cxnSpMkLst>
            <pc:docMk/>
            <pc:sldMk cId="1729378023" sldId="276"/>
            <ac:cxnSpMk id="11" creationId="{2AFD8CBA-54A3-4363-991B-B9C631BBFA74}"/>
          </ac:cxnSpMkLst>
        </pc:cxnChg>
      </pc:sldChg>
      <pc:sldChg chg="addSp modSp new">
        <pc:chgData name="Hazel Lupton" userId="S::hazel.lupton@sthelens.london::330d0395-d8b0-4d77-8620-740b48613bd9" providerId="AD" clId="Web-{FC704647-69D9-53EB-303B-2972E2E85BC8}" dt="2023-02-02T09:26:53.991" v="258" actId="1076"/>
        <pc:sldMkLst>
          <pc:docMk/>
          <pc:sldMk cId="1380831935" sldId="277"/>
        </pc:sldMkLst>
        <pc:spChg chg="mod">
          <ac:chgData name="Hazel Lupton" userId="S::hazel.lupton@sthelens.london::330d0395-d8b0-4d77-8620-740b48613bd9" providerId="AD" clId="Web-{FC704647-69D9-53EB-303B-2972E2E85BC8}" dt="2023-02-02T09:24:35.986" v="197" actId="20577"/>
          <ac:spMkLst>
            <pc:docMk/>
            <pc:sldMk cId="1380831935" sldId="277"/>
            <ac:spMk id="2" creationId="{9FC713BA-841D-B471-AE0B-0FD510657FB5}"/>
          </ac:spMkLst>
        </pc:spChg>
        <pc:spChg chg="mod">
          <ac:chgData name="Hazel Lupton" userId="S::hazel.lupton@sthelens.london::330d0395-d8b0-4d77-8620-740b48613bd9" providerId="AD" clId="Web-{FC704647-69D9-53EB-303B-2972E2E85BC8}" dt="2023-02-02T09:26:29.943" v="254" actId="20577"/>
          <ac:spMkLst>
            <pc:docMk/>
            <pc:sldMk cId="1380831935" sldId="277"/>
            <ac:spMk id="3" creationId="{15DF71DD-197F-6B19-E8AC-9E35C93C5C46}"/>
          </ac:spMkLst>
        </pc:spChg>
        <pc:picChg chg="add mod">
          <ac:chgData name="Hazel Lupton" userId="S::hazel.lupton@sthelens.london::330d0395-d8b0-4d77-8620-740b48613bd9" providerId="AD" clId="Web-{FC704647-69D9-53EB-303B-2972E2E85BC8}" dt="2023-02-02T09:26:34.849" v="256" actId="1076"/>
          <ac:picMkLst>
            <pc:docMk/>
            <pc:sldMk cId="1380831935" sldId="277"/>
            <ac:picMk id="4" creationId="{DD4F1E0A-E883-38F5-E7F8-E137D4BA2C37}"/>
          </ac:picMkLst>
        </pc:picChg>
        <pc:picChg chg="add mod">
          <ac:chgData name="Hazel Lupton" userId="S::hazel.lupton@sthelens.london::330d0395-d8b0-4d77-8620-740b48613bd9" providerId="AD" clId="Web-{FC704647-69D9-53EB-303B-2972E2E85BC8}" dt="2023-02-02T09:26:53.991" v="258" actId="1076"/>
          <ac:picMkLst>
            <pc:docMk/>
            <pc:sldMk cId="1380831935" sldId="277"/>
            <ac:picMk id="5" creationId="{B64ED600-BADD-8C21-37AE-42EA9637AE87}"/>
          </ac:picMkLst>
        </pc:picChg>
      </pc:sldChg>
    </pc:docChg>
  </pc:docChgLst>
  <pc:docChgLst>
    <pc:chgData name="Hazel Lupton" userId="S::hazel.lupton@sthelens.london::330d0395-d8b0-4d77-8620-740b48613bd9" providerId="AD" clId="Web-{F7782904-DB85-581C-B27C-18D688A9724F}"/>
    <pc:docChg chg="modSld">
      <pc:chgData name="Hazel Lupton" userId="S::hazel.lupton@sthelens.london::330d0395-d8b0-4d77-8620-740b48613bd9" providerId="AD" clId="Web-{F7782904-DB85-581C-B27C-18D688A9724F}" dt="2024-02-01T16:28:43.731" v="75" actId="20577"/>
      <pc:docMkLst>
        <pc:docMk/>
      </pc:docMkLst>
      <pc:sldChg chg="modSp">
        <pc:chgData name="Hazel Lupton" userId="S::hazel.lupton@sthelens.london::330d0395-d8b0-4d77-8620-740b48613bd9" providerId="AD" clId="Web-{F7782904-DB85-581C-B27C-18D688A9724F}" dt="2024-02-01T16:28:43.731" v="75" actId="20577"/>
        <pc:sldMkLst>
          <pc:docMk/>
          <pc:sldMk cId="1747084523" sldId="264"/>
        </pc:sldMkLst>
        <pc:spChg chg="mod">
          <ac:chgData name="Hazel Lupton" userId="S::hazel.lupton@sthelens.london::330d0395-d8b0-4d77-8620-740b48613bd9" providerId="AD" clId="Web-{F7782904-DB85-581C-B27C-18D688A9724F}" dt="2024-02-01T16:28:43.731" v="75" actId="20577"/>
          <ac:spMkLst>
            <pc:docMk/>
            <pc:sldMk cId="1747084523" sldId="264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F7782904-DB85-581C-B27C-18D688A9724F}" dt="2024-02-01T11:59:08.012" v="4" actId="20577"/>
        <pc:sldMkLst>
          <pc:docMk/>
          <pc:sldMk cId="756833085" sldId="266"/>
        </pc:sldMkLst>
        <pc:spChg chg="mod">
          <ac:chgData name="Hazel Lupton" userId="S::hazel.lupton@sthelens.london::330d0395-d8b0-4d77-8620-740b48613bd9" providerId="AD" clId="Web-{F7782904-DB85-581C-B27C-18D688A9724F}" dt="2024-02-01T11:59:08.012" v="4" actId="20577"/>
          <ac:spMkLst>
            <pc:docMk/>
            <pc:sldMk cId="756833085" sldId="266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5C6663A6-5ED3-BBC1-497A-07824FA435B1}"/>
    <pc:docChg chg="addSld delSld modSld">
      <pc:chgData name="Hazel Lupton" userId="S::hazel.lupton@sthelens.london::330d0395-d8b0-4d77-8620-740b48613bd9" providerId="AD" clId="Web-{5C6663A6-5ED3-BBC1-497A-07824FA435B1}" dt="2021-02-24T09:12:32.834" v="493" actId="20577"/>
      <pc:docMkLst>
        <pc:docMk/>
      </pc:docMkLst>
      <pc:sldChg chg="modSp">
        <pc:chgData name="Hazel Lupton" userId="S::hazel.lupton@sthelens.london::330d0395-d8b0-4d77-8620-740b48613bd9" providerId="AD" clId="Web-{5C6663A6-5ED3-BBC1-497A-07824FA435B1}" dt="2021-02-23T15:51:38.899" v="291" actId="14100"/>
        <pc:sldMkLst>
          <pc:docMk/>
          <pc:sldMk cId="753442683" sldId="259"/>
        </pc:sldMkLst>
        <pc:spChg chg="mod">
          <ac:chgData name="Hazel Lupton" userId="S::hazel.lupton@sthelens.london::330d0395-d8b0-4d77-8620-740b48613bd9" providerId="AD" clId="Web-{5C6663A6-5ED3-BBC1-497A-07824FA435B1}" dt="2021-02-23T15:51:38.899" v="291" actId="14100"/>
          <ac:spMkLst>
            <pc:docMk/>
            <pc:sldMk cId="753442683" sldId="259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5C6663A6-5ED3-BBC1-497A-07824FA435B1}" dt="2021-02-23T15:52:58.432" v="302" actId="20577"/>
        <pc:sldMkLst>
          <pc:docMk/>
          <pc:sldMk cId="1747084523" sldId="264"/>
        </pc:sldMkLst>
        <pc:spChg chg="mod">
          <ac:chgData name="Hazel Lupton" userId="S::hazel.lupton@sthelens.london::330d0395-d8b0-4d77-8620-740b48613bd9" providerId="AD" clId="Web-{5C6663A6-5ED3-BBC1-497A-07824FA435B1}" dt="2021-02-23T15:52:58.432" v="302" actId="20577"/>
          <ac:spMkLst>
            <pc:docMk/>
            <pc:sldMk cId="1747084523" sldId="264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5C6663A6-5ED3-BBC1-497A-07824FA435B1}" dt="2021-02-23T15:55:30.965" v="311" actId="20577"/>
        <pc:sldMkLst>
          <pc:docMk/>
          <pc:sldMk cId="756833085" sldId="266"/>
        </pc:sldMkLst>
        <pc:spChg chg="mod">
          <ac:chgData name="Hazel Lupton" userId="S::hazel.lupton@sthelens.london::330d0395-d8b0-4d77-8620-740b48613bd9" providerId="AD" clId="Web-{5C6663A6-5ED3-BBC1-497A-07824FA435B1}" dt="2021-02-23T15:55:30.965" v="311" actId="20577"/>
          <ac:spMkLst>
            <pc:docMk/>
            <pc:sldMk cId="756833085" sldId="266"/>
            <ac:spMk id="3" creationId="{00000000-0000-0000-0000-000000000000}"/>
          </ac:spMkLst>
        </pc:spChg>
      </pc:sldChg>
      <pc:sldChg chg="del">
        <pc:chgData name="Hazel Lupton" userId="S::hazel.lupton@sthelens.london::330d0395-d8b0-4d77-8620-740b48613bd9" providerId="AD" clId="Web-{5C6663A6-5ED3-BBC1-497A-07824FA435B1}" dt="2021-02-23T15:45:58.816" v="95"/>
        <pc:sldMkLst>
          <pc:docMk/>
          <pc:sldMk cId="1044973568" sldId="268"/>
        </pc:sldMkLst>
      </pc:sldChg>
      <pc:sldChg chg="del">
        <pc:chgData name="Hazel Lupton" userId="S::hazel.lupton@sthelens.london::330d0395-d8b0-4d77-8620-740b48613bd9" providerId="AD" clId="Web-{5C6663A6-5ED3-BBC1-497A-07824FA435B1}" dt="2021-02-23T15:46:01.441" v="96"/>
        <pc:sldMkLst>
          <pc:docMk/>
          <pc:sldMk cId="3634201265" sldId="269"/>
        </pc:sldMkLst>
      </pc:sldChg>
      <pc:sldChg chg="modSp new">
        <pc:chgData name="Hazel Lupton" userId="S::hazel.lupton@sthelens.london::330d0395-d8b0-4d77-8620-740b48613bd9" providerId="AD" clId="Web-{5C6663A6-5ED3-BBC1-497A-07824FA435B1}" dt="2021-02-23T15:51:13.305" v="284" actId="20577"/>
        <pc:sldMkLst>
          <pc:docMk/>
          <pc:sldMk cId="1544148609" sldId="274"/>
        </pc:sldMkLst>
        <pc:spChg chg="mod">
          <ac:chgData name="Hazel Lupton" userId="S::hazel.lupton@sthelens.london::330d0395-d8b0-4d77-8620-740b48613bd9" providerId="AD" clId="Web-{5C6663A6-5ED3-BBC1-497A-07824FA435B1}" dt="2021-02-23T15:47:11.536" v="105" actId="20577"/>
          <ac:spMkLst>
            <pc:docMk/>
            <pc:sldMk cId="1544148609" sldId="274"/>
            <ac:spMk id="2" creationId="{FAC3BA2E-FBEC-4D05-BBF5-BD9081A06C4F}"/>
          </ac:spMkLst>
        </pc:spChg>
        <pc:spChg chg="mod">
          <ac:chgData name="Hazel Lupton" userId="S::hazel.lupton@sthelens.london::330d0395-d8b0-4d77-8620-740b48613bd9" providerId="AD" clId="Web-{5C6663A6-5ED3-BBC1-497A-07824FA435B1}" dt="2021-02-23T15:51:13.305" v="284" actId="20577"/>
          <ac:spMkLst>
            <pc:docMk/>
            <pc:sldMk cId="1544148609" sldId="274"/>
            <ac:spMk id="3" creationId="{33CB23EE-FCCD-41F6-AE79-337F4A3029A7}"/>
          </ac:spMkLst>
        </pc:spChg>
      </pc:sldChg>
      <pc:sldChg chg="modSp new">
        <pc:chgData name="Hazel Lupton" userId="S::hazel.lupton@sthelens.london::330d0395-d8b0-4d77-8620-740b48613bd9" providerId="AD" clId="Web-{5C6663A6-5ED3-BBC1-497A-07824FA435B1}" dt="2021-02-24T09:12:32.834" v="493" actId="20577"/>
        <pc:sldMkLst>
          <pc:docMk/>
          <pc:sldMk cId="2714071045" sldId="275"/>
        </pc:sldMkLst>
        <pc:spChg chg="mod">
          <ac:chgData name="Hazel Lupton" userId="S::hazel.lupton@sthelens.london::330d0395-d8b0-4d77-8620-740b48613bd9" providerId="AD" clId="Web-{5C6663A6-5ED3-BBC1-497A-07824FA435B1}" dt="2021-02-24T09:09:24.769" v="327" actId="20577"/>
          <ac:spMkLst>
            <pc:docMk/>
            <pc:sldMk cId="2714071045" sldId="275"/>
            <ac:spMk id="2" creationId="{718EE727-76DE-4E9B-A8AE-4FA0184DB049}"/>
          </ac:spMkLst>
        </pc:spChg>
        <pc:spChg chg="mod">
          <ac:chgData name="Hazel Lupton" userId="S::hazel.lupton@sthelens.london::330d0395-d8b0-4d77-8620-740b48613bd9" providerId="AD" clId="Web-{5C6663A6-5ED3-BBC1-497A-07824FA435B1}" dt="2021-02-24T09:12:32.834" v="493" actId="20577"/>
          <ac:spMkLst>
            <pc:docMk/>
            <pc:sldMk cId="2714071045" sldId="275"/>
            <ac:spMk id="3" creationId="{EF088B45-4A07-40E4-A330-EF0AA0C2244E}"/>
          </ac:spMkLst>
        </pc:spChg>
      </pc:sldChg>
    </pc:docChg>
  </pc:docChgLst>
  <pc:docChgLst>
    <pc:chgData name="Hazel Lupton" userId="S::hazel.lupton@sthelens.london::330d0395-d8b0-4d77-8620-740b48613bd9" providerId="AD" clId="Web-{F3BFD584-9CA5-D9AC-71DD-63E3E68E445F}"/>
    <pc:docChg chg="modSld">
      <pc:chgData name="Hazel Lupton" userId="S::hazel.lupton@sthelens.london::330d0395-d8b0-4d77-8620-740b48613bd9" providerId="AD" clId="Web-{F3BFD584-9CA5-D9AC-71DD-63E3E68E445F}" dt="2024-02-06T14:59:17.154" v="338" actId="20577"/>
      <pc:docMkLst>
        <pc:docMk/>
      </pc:docMkLst>
      <pc:sldChg chg="addSp delSp modSp">
        <pc:chgData name="Hazel Lupton" userId="S::hazel.lupton@sthelens.london::330d0395-d8b0-4d77-8620-740b48613bd9" providerId="AD" clId="Web-{F3BFD584-9CA5-D9AC-71DD-63E3E68E445F}" dt="2024-02-06T14:59:17.154" v="338" actId="20577"/>
        <pc:sldMkLst>
          <pc:docMk/>
          <pc:sldMk cId="753442683" sldId="259"/>
        </pc:sldMkLst>
        <pc:spChg chg="add mod">
          <ac:chgData name="Hazel Lupton" userId="S::hazel.lupton@sthelens.london::330d0395-d8b0-4d77-8620-740b48613bd9" providerId="AD" clId="Web-{F3BFD584-9CA5-D9AC-71DD-63E3E68E445F}" dt="2024-02-06T14:59:17.154" v="338" actId="20577"/>
          <ac:spMkLst>
            <pc:docMk/>
            <pc:sldMk cId="753442683" sldId="259"/>
            <ac:spMk id="3" creationId="{FAC58BD5-EDF0-DC05-65CA-1221B4393956}"/>
          </ac:spMkLst>
        </pc:spChg>
        <pc:picChg chg="del">
          <ac:chgData name="Hazel Lupton" userId="S::hazel.lupton@sthelens.london::330d0395-d8b0-4d77-8620-740b48613bd9" providerId="AD" clId="Web-{F3BFD584-9CA5-D9AC-71DD-63E3E68E445F}" dt="2024-02-06T14:52:44.963" v="0"/>
          <ac:picMkLst>
            <pc:docMk/>
            <pc:sldMk cId="753442683" sldId="259"/>
            <ac:picMk id="4" creationId="{00000000-0000-0000-0000-000000000000}"/>
          </ac:picMkLst>
        </pc:picChg>
      </pc:sldChg>
    </pc:docChg>
  </pc:docChgLst>
  <pc:docChgLst>
    <pc:chgData name="Hazel Lupton" userId="S::hazel.lupton@sthelens.london::330d0395-d8b0-4d77-8620-740b48613bd9" providerId="AD" clId="Web-{2BD953DE-41FD-64DB-51F5-AF4198E6CD7E}"/>
    <pc:docChg chg="modSld">
      <pc:chgData name="Hazel Lupton" userId="S::hazel.lupton@sthelens.london::330d0395-d8b0-4d77-8620-740b48613bd9" providerId="AD" clId="Web-{2BD953DE-41FD-64DB-51F5-AF4198E6CD7E}" dt="2024-02-07T11:28:37.597" v="16" actId="20577"/>
      <pc:docMkLst>
        <pc:docMk/>
      </pc:docMkLst>
      <pc:sldChg chg="modSp">
        <pc:chgData name="Hazel Lupton" userId="S::hazel.lupton@sthelens.london::330d0395-d8b0-4d77-8620-740b48613bd9" providerId="AD" clId="Web-{2BD953DE-41FD-64DB-51F5-AF4198E6CD7E}" dt="2024-02-07T11:28:37.597" v="16" actId="20577"/>
        <pc:sldMkLst>
          <pc:docMk/>
          <pc:sldMk cId="568624236" sldId="262"/>
        </pc:sldMkLst>
        <pc:spChg chg="mod">
          <ac:chgData name="Hazel Lupton" userId="S::hazel.lupton@sthelens.london::330d0395-d8b0-4d77-8620-740b48613bd9" providerId="AD" clId="Web-{2BD953DE-41FD-64DB-51F5-AF4198E6CD7E}" dt="2024-02-07T11:28:37.597" v="16" actId="20577"/>
          <ac:spMkLst>
            <pc:docMk/>
            <pc:sldMk cId="568624236" sldId="262"/>
            <ac:spMk id="3" creationId="{00000000-0000-0000-0000-000000000000}"/>
          </ac:spMkLst>
        </pc:spChg>
      </pc:sldChg>
    </pc:docChg>
  </pc:docChgLst>
  <pc:docChgLst>
    <pc:chgData name="Hazel Lupton" userId="S::hazel.lupton@sthelens.london::330d0395-d8b0-4d77-8620-740b48613bd9" providerId="AD" clId="Web-{3A44F9C2-EF2B-ACE0-E4BB-38E5060B9524}"/>
    <pc:docChg chg="modSld">
      <pc:chgData name="Hazel Lupton" userId="S::hazel.lupton@sthelens.london::330d0395-d8b0-4d77-8620-740b48613bd9" providerId="AD" clId="Web-{3A44F9C2-EF2B-ACE0-E4BB-38E5060B9524}" dt="2021-03-02T10:58:53.018" v="5" actId="20577"/>
      <pc:docMkLst>
        <pc:docMk/>
      </pc:docMkLst>
      <pc:sldChg chg="modSp">
        <pc:chgData name="Hazel Lupton" userId="S::hazel.lupton@sthelens.london::330d0395-d8b0-4d77-8620-740b48613bd9" providerId="AD" clId="Web-{3A44F9C2-EF2B-ACE0-E4BB-38E5060B9524}" dt="2021-03-02T10:57:38.751" v="1" actId="20577"/>
        <pc:sldMkLst>
          <pc:docMk/>
          <pc:sldMk cId="2386045920" sldId="257"/>
        </pc:sldMkLst>
        <pc:spChg chg="mod">
          <ac:chgData name="Hazel Lupton" userId="S::hazel.lupton@sthelens.london::330d0395-d8b0-4d77-8620-740b48613bd9" providerId="AD" clId="Web-{3A44F9C2-EF2B-ACE0-E4BB-38E5060B9524}" dt="2021-03-02T10:57:38.751" v="1" actId="20577"/>
          <ac:spMkLst>
            <pc:docMk/>
            <pc:sldMk cId="2386045920" sldId="257"/>
            <ac:spMk id="5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3A44F9C2-EF2B-ACE0-E4BB-38E5060B9524}" dt="2021-03-02T10:58:53.018" v="5" actId="20577"/>
        <pc:sldMkLst>
          <pc:docMk/>
          <pc:sldMk cId="1544148609" sldId="274"/>
        </pc:sldMkLst>
        <pc:spChg chg="mod">
          <ac:chgData name="Hazel Lupton" userId="S::hazel.lupton@sthelens.london::330d0395-d8b0-4d77-8620-740b48613bd9" providerId="AD" clId="Web-{3A44F9C2-EF2B-ACE0-E4BB-38E5060B9524}" dt="2021-03-02T10:58:53.018" v="5" actId="20577"/>
          <ac:spMkLst>
            <pc:docMk/>
            <pc:sldMk cId="1544148609" sldId="274"/>
            <ac:spMk id="3" creationId="{33CB23EE-FCCD-41F6-AE79-337F4A3029A7}"/>
          </ac:spMkLst>
        </pc:spChg>
      </pc:sldChg>
      <pc:sldChg chg="modSp">
        <pc:chgData name="Hazel Lupton" userId="S::hazel.lupton@sthelens.london::330d0395-d8b0-4d77-8620-740b48613bd9" providerId="AD" clId="Web-{3A44F9C2-EF2B-ACE0-E4BB-38E5060B9524}" dt="2021-03-02T10:58:45.924" v="4" actId="20577"/>
        <pc:sldMkLst>
          <pc:docMk/>
          <pc:sldMk cId="2714071045" sldId="275"/>
        </pc:sldMkLst>
        <pc:spChg chg="mod">
          <ac:chgData name="Hazel Lupton" userId="S::hazel.lupton@sthelens.london::330d0395-d8b0-4d77-8620-740b48613bd9" providerId="AD" clId="Web-{3A44F9C2-EF2B-ACE0-E4BB-38E5060B9524}" dt="2021-03-02T10:58:45.924" v="4" actId="20577"/>
          <ac:spMkLst>
            <pc:docMk/>
            <pc:sldMk cId="2714071045" sldId="275"/>
            <ac:spMk id="3" creationId="{EF088B45-4A07-40E4-A330-EF0AA0C224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8BEC-348C-454A-86E3-7DBDEA0DA708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21632-A4E9-4229-B500-9509EDBA3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1632-A4E9-4229-B500-9509EDBA3E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5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5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43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7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44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7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63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5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1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7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2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60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4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B37D-755B-4A55-8BEF-99F1E322D54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6B1E862-CA58-49E6-A8A1-55CD07B959A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939C8F8-88C0-390B-4CE4-B8B8B10C0FD5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C61D2-5358-B5F5-E725-388904DA1BC9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3B7FD-3B78-808B-867C-07869B638F7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40D156-5425-3EA1-2313-6744EBE5D7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09BQes-B7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sYSyuuLk5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Transmission of pathogens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3 - Animal and plant communicable pathogens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22436" y="4310358"/>
            <a:ext cx="1951567" cy="365125"/>
          </a:xfrm>
        </p:spPr>
        <p:txBody>
          <a:bodyPr/>
          <a:lstStyle/>
          <a:p>
            <a:fld id="{3A4B728C-4F61-400E-8F5D-387E82F3D676}" type="datetime2">
              <a:rPr lang="en-GB" smtClean="0"/>
              <a:t>Wednesday, 23 July 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04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Social factors affecting direct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Overcrowding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Poor ventilation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Poor health</a:t>
            </a:r>
          </a:p>
          <a:p>
            <a:r>
              <a:rPr lang="en-US" sz="2800" dirty="0">
                <a:solidFill>
                  <a:srgbClr val="C00000"/>
                </a:solidFill>
              </a:rPr>
              <a:t>Poor diet</a:t>
            </a:r>
          </a:p>
          <a:p>
            <a:r>
              <a:rPr lang="en-US" sz="2800" dirty="0">
                <a:solidFill>
                  <a:srgbClr val="C00000"/>
                </a:solidFill>
              </a:rPr>
              <a:t>Homelessness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Living / working with migrants from areas where disease is more common</a:t>
            </a:r>
          </a:p>
        </p:txBody>
      </p:sp>
      <p:pic>
        <p:nvPicPr>
          <p:cNvPr id="1026" name="Picture 2" descr="Image result for poverty and overcrow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19" y="1675442"/>
            <a:ext cx="4946733" cy="28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16298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Transmission between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17" y="97790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Indirect transmission</a:t>
            </a:r>
          </a:p>
          <a:p>
            <a:r>
              <a:rPr lang="en-US" sz="2400" dirty="0">
                <a:solidFill>
                  <a:srgbClr val="C00000"/>
                </a:solidFill>
              </a:rPr>
              <a:t>Vector = another organism that may be used by the pathogen to gain entry to the primary host, usually animals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09" y="2313516"/>
            <a:ext cx="4794250" cy="383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7917" y="2313516"/>
            <a:ext cx="2783416" cy="385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2459" y="4214283"/>
            <a:ext cx="172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Plasmodium</a:t>
            </a:r>
          </a:p>
        </p:txBody>
      </p:sp>
    </p:spTree>
    <p:extLst>
      <p:ext uri="{BB962C8B-B14F-4D97-AF65-F5344CB8AC3E}">
        <p14:creationId xmlns:p14="http://schemas.microsoft.com/office/powerpoint/2010/main" val="7568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Indirect transmission – vector – e.g. </a:t>
            </a:r>
            <a:r>
              <a:rPr lang="en-US" sz="3200" i="1" dirty="0"/>
              <a:t>Plasmodium</a:t>
            </a:r>
            <a:r>
              <a:rPr lang="en-US" sz="3200" dirty="0"/>
              <a:t> (malaria)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204" r="2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81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13BA-841D-B471-AE0B-0FD51065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Transmission between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71DD-197F-6B19-E8AC-9E35C93C5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Direct transmission</a:t>
            </a:r>
          </a:p>
          <a:p>
            <a:pPr>
              <a:buClr>
                <a:srgbClr val="EB3D9F"/>
              </a:buClr>
            </a:pPr>
            <a:r>
              <a:rPr lang="en-GB" dirty="0"/>
              <a:t>Direct contact of part of a healthy plant with another diseased one. E.g. ring rot, tobacco mosaic</a:t>
            </a:r>
          </a:p>
        </p:txBody>
      </p:sp>
      <p:pic>
        <p:nvPicPr>
          <p:cNvPr id="4" name="Picture 4" descr="A picture containing coffee, beverage, half, pan&#10;&#10;Description automatically generated">
            <a:extLst>
              <a:ext uri="{FF2B5EF4-FFF2-40B4-BE49-F238E27FC236}">
                <a16:creationId xmlns:a16="http://schemas.microsoft.com/office/drawing/2014/main" id="{DD4F1E0A-E883-38F5-E7F8-E137D4BA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782088"/>
            <a:ext cx="2743200" cy="203009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64ED600-BADD-8C21-37AE-42EA9637A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3802495"/>
            <a:ext cx="2743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0800"/>
            <a:ext cx="9144000" cy="65973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Transmission between plants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Indirect transmission</a:t>
            </a:r>
          </a:p>
          <a:p>
            <a:r>
              <a:rPr lang="en-US" sz="2400" dirty="0">
                <a:solidFill>
                  <a:srgbClr val="7030A0"/>
                </a:solidFill>
              </a:rPr>
              <a:t>Present in soil, enter roots (especially if damaged)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Spores (fungi) – airborne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7030A0"/>
                </a:solidFill>
              </a:rPr>
              <a:t>Inside a plant all vascular tissue may be infected.  Often many / all offspring are also affected.</a:t>
            </a:r>
          </a:p>
        </p:txBody>
      </p:sp>
      <p:pic>
        <p:nvPicPr>
          <p:cNvPr id="6146" name="Picture 2" descr="Image result for plant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32" y="3551808"/>
            <a:ext cx="4077940" cy="3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Transmission between plants</a:t>
            </a:r>
          </a:p>
          <a:p>
            <a:pPr marL="0" indent="0" algn="just">
              <a:buNone/>
            </a:pPr>
            <a:endParaRPr lang="en-US" sz="28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7030A0"/>
                </a:solidFill>
              </a:rPr>
              <a:t>Indirect transmission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</a:rPr>
              <a:t>Insect attack (insects act as vectors) e.g. Dutch elm disease is caused by a fungus transmitted by a beetle </a:t>
            </a:r>
            <a:r>
              <a:rPr lang="en-US" sz="2400" i="1" dirty="0" err="1">
                <a:solidFill>
                  <a:srgbClr val="C00000"/>
                </a:solidFill>
              </a:rPr>
              <a:t>Scolytus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multistriatus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Image result for dutch elm disease 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22" y="2780929"/>
            <a:ext cx="25336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utch elm dise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92" y="2929673"/>
            <a:ext cx="4181326" cy="31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9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E727-76DE-4E9B-A8AE-4FA0184D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Factors affecting transmission in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8B45-4A07-40E4-A330-EF0AA0C22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Planting crop varieties that are susceptible to disease</a:t>
            </a:r>
          </a:p>
          <a:p>
            <a:pPr>
              <a:buClr>
                <a:srgbClr val="EB3D9F"/>
              </a:buClr>
            </a:pPr>
            <a:r>
              <a:rPr lang="en-GB" dirty="0"/>
              <a:t>Overcrowding – planting very close together</a:t>
            </a:r>
          </a:p>
          <a:p>
            <a:pPr>
              <a:buClr>
                <a:srgbClr val="EB3D9F"/>
              </a:buClr>
            </a:pPr>
            <a:r>
              <a:rPr lang="en-GB" dirty="0"/>
              <a:t>Poor mineral soil content reduces resistance</a:t>
            </a:r>
          </a:p>
          <a:p>
            <a:pPr>
              <a:buClr>
                <a:srgbClr val="EB3D9F"/>
              </a:buClr>
            </a:pPr>
            <a:r>
              <a:rPr lang="en-GB" dirty="0"/>
              <a:t>Damp, warm conditions increase survival and spread of pathogens and spores</a:t>
            </a:r>
          </a:p>
          <a:p>
            <a:pPr>
              <a:buClr>
                <a:srgbClr val="EB3D9F"/>
              </a:buClr>
            </a:pPr>
            <a:r>
              <a:rPr lang="en-GB" dirty="0"/>
              <a:t>Climate change – increased rainfall and wind promote spread, changing conditions cause movement of animal vectors into new areas.</a:t>
            </a:r>
          </a:p>
        </p:txBody>
      </p:sp>
    </p:spTree>
    <p:extLst>
      <p:ext uri="{BB962C8B-B14F-4D97-AF65-F5344CB8AC3E}">
        <p14:creationId xmlns:p14="http://schemas.microsoft.com/office/powerpoint/2010/main" val="271407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00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Disease transmission and Climate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Warmer climate = more pathogens = more disease transmission.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Pathogens are more likely to survive and can reproduce more quickly.</a:t>
            </a:r>
          </a:p>
        </p:txBody>
      </p:sp>
      <p:pic>
        <p:nvPicPr>
          <p:cNvPr id="2050" name="Picture 2" descr="Image result for Disease transmission and Cli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0" y="2454278"/>
            <a:ext cx="8530158" cy="42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BA2E-FBEC-4D05-BBF5-BD9081A0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A*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23EE-FCCD-41F6-AE79-337F4A30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Pathogens survive better when the temperature is warm, however more people seem to suffer from illness in the winter. Suggest a reason for this.</a:t>
            </a:r>
          </a:p>
          <a:p>
            <a:pPr>
              <a:buClr>
                <a:srgbClr val="EB3D9F"/>
              </a:buClr>
            </a:pPr>
            <a:r>
              <a:rPr lang="en-GB"/>
              <a:t>Many hand gels claim to kill 99.9% of bacteria, is this effective against disease transmission?</a:t>
            </a:r>
          </a:p>
          <a:p>
            <a:pPr>
              <a:buClr>
                <a:srgbClr val="EB3D9F"/>
              </a:buClr>
            </a:pPr>
            <a:r>
              <a:rPr lang="en-GB" dirty="0"/>
              <a:t>Suggest why it is </a:t>
            </a:r>
            <a:r>
              <a:rPr lang="en-GB"/>
              <a:t>disadvantageous</a:t>
            </a:r>
            <a:r>
              <a:rPr lang="en-GB" dirty="0"/>
              <a:t> to destroy 99.9% of bacteria on your hands.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3E8CC-F504-4187-8918-3AB937D3B1DA}"/>
              </a:ext>
            </a:extLst>
          </p:cNvPr>
          <p:cNvSpPr txBox="1"/>
          <p:nvPr/>
        </p:nvSpPr>
        <p:spPr>
          <a:xfrm>
            <a:off x="6024282" y="4724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Quick 10</a:t>
            </a:r>
          </a:p>
        </p:txBody>
      </p:sp>
    </p:spTree>
    <p:extLst>
      <p:ext uri="{BB962C8B-B14F-4D97-AF65-F5344CB8AC3E}">
        <p14:creationId xmlns:p14="http://schemas.microsoft.com/office/powerpoint/2010/main" val="154414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66" y="55246"/>
            <a:ext cx="8596668" cy="132080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2812" y="2212108"/>
            <a:ext cx="6784324" cy="4317856"/>
            <a:chOff x="2170122" y="1592481"/>
            <a:chExt cx="7272410" cy="5073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0122" y="1592481"/>
              <a:ext cx="3659177" cy="50737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9299" y="1592481"/>
              <a:ext cx="3613233" cy="50737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264901" y="662782"/>
            <a:ext cx="922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The different types of pathogen that can cause communicable diseases in plants and animals</a:t>
            </a:r>
            <a:endParaRPr lang="en-GB" dirty="0"/>
          </a:p>
          <a:p>
            <a:r>
              <a:rPr lang="en-GB" i="1" dirty="0"/>
              <a:t>The means of transmission of animal and plant communicable pathogens, including direct and indirect transmission, reference to vectors, spores and living conditions – e.g. climate, social factors (no detail of the symptoms of specific diseases is required).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4049" y="2964872"/>
            <a:ext cx="3751118" cy="11245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66" y="55246"/>
            <a:ext cx="8596668" cy="1320800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2812" y="2212108"/>
            <a:ext cx="6784324" cy="4317856"/>
            <a:chOff x="2170122" y="1592481"/>
            <a:chExt cx="7272410" cy="50737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0122" y="1592481"/>
              <a:ext cx="3659177" cy="50737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9299" y="1592481"/>
              <a:ext cx="3613233" cy="50737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264901" y="662782"/>
            <a:ext cx="9221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The different types of pathogen that can cause communicable diseases in plants and animals</a:t>
            </a:r>
            <a:endParaRPr lang="en-GB" dirty="0"/>
          </a:p>
          <a:p>
            <a:r>
              <a:rPr lang="en-GB" i="1" dirty="0"/>
              <a:t>The means of transmission of animal and plant communicable pathogens, including direct and indirect transmission, reference to vectors, spores and living conditions – e.g. climate, social factors (no detail of the symptoms of specific diseases is required).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4049" y="2964872"/>
            <a:ext cx="3751118" cy="112452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00079" cy="1320800"/>
          </a:xfrm>
        </p:spPr>
        <p:txBody>
          <a:bodyPr/>
          <a:lstStyle/>
          <a:p>
            <a:r>
              <a:rPr lang="en-GB" dirty="0"/>
              <a:t>Starter: A Recap from </a:t>
            </a:r>
            <a:r>
              <a:rPr lang="en-GB"/>
              <a:t>your</a:t>
            </a:r>
            <a:r>
              <a:rPr lang="en-GB" dirty="0"/>
              <a:t> presentations.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58BD5-EDF0-DC05-65CA-1221B4393956}"/>
              </a:ext>
            </a:extLst>
          </p:cNvPr>
          <p:cNvSpPr txBox="1"/>
          <p:nvPr/>
        </p:nvSpPr>
        <p:spPr>
          <a:xfrm>
            <a:off x="940594" y="1488281"/>
            <a:ext cx="889396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GB"/>
              <a:t>What is a pathogen and name 4 different types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/>
              <a:t>Name the bacteria which causes TB</a:t>
            </a:r>
          </a:p>
          <a:p>
            <a:pPr marL="342900" indent="-342900">
              <a:buAutoNum type="arabicPeriod"/>
            </a:pPr>
            <a:r>
              <a:rPr lang="en-GB"/>
              <a:t>Which disease are bananas most susceptible to?</a:t>
            </a:r>
          </a:p>
          <a:p>
            <a:pPr marL="342900" indent="-342900">
              <a:buAutoNum type="arabicPeriod"/>
            </a:pPr>
            <a:r>
              <a:rPr lang="en-GB"/>
              <a:t>How is HIV transmitted?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/>
              <a:t>What type of pathogen causes athlete's foot?</a:t>
            </a:r>
          </a:p>
          <a:p>
            <a:pPr marL="342900" indent="-342900">
              <a:buAutoNum type="arabicPeriod"/>
            </a:pPr>
            <a:r>
              <a:rPr lang="en-GB"/>
              <a:t>Which disease could have caused the death of thousands of Irish people in 1845?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Where are the two parts of the life cycle of Plasmodium completed?</a:t>
            </a:r>
          </a:p>
          <a:p>
            <a:pPr marL="342900" indent="-342900">
              <a:buAutoNum type="arabicPeriod"/>
            </a:pPr>
            <a:r>
              <a:rPr lang="en-GB" dirty="0"/>
              <a:t>What disease causes an itchy red ring on the skins surface?</a:t>
            </a:r>
          </a:p>
          <a:p>
            <a:pPr marL="342900" indent="-342900">
              <a:buAutoNum type="arabicPeriod"/>
            </a:pPr>
            <a:r>
              <a:rPr lang="en-GB" dirty="0"/>
              <a:t>Which term describes a disease that lays dormant until a host is </a:t>
            </a:r>
            <a:r>
              <a:rPr lang="en-GB"/>
              <a:t>immunocompromised?</a:t>
            </a:r>
            <a:endParaRPr lang="en-GB" dirty="0"/>
          </a:p>
          <a:p>
            <a:pPr marL="342900" indent="-342900">
              <a:buAutoNum type="arabicPeriod"/>
            </a:pPr>
            <a:r>
              <a:rPr lang="en-GB"/>
              <a:t>How could a glass save your life?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44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 and make notes on your whiteboard…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/>
              <a:t>What methods of transmission are covered in the video? (5 minutes)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https://www.youtube.com/watch?v=g09BQes-B7E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67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versus pathogen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10" y="1498601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</a:rPr>
              <a:t>Disease is a </a:t>
            </a:r>
            <a:r>
              <a:rPr lang="en-US" sz="2800" dirty="0">
                <a:solidFill>
                  <a:srgbClr val="C00000"/>
                </a:solidFill>
              </a:rPr>
              <a:t>disorder of function or structure affecting an organism</a:t>
            </a:r>
            <a:r>
              <a:rPr lang="en-US" sz="2800" dirty="0">
                <a:solidFill>
                  <a:srgbClr val="7030A0"/>
                </a:solidFill>
              </a:rPr>
              <a:t>.  Disease can be infectious, genetic, lack of nutrients.</a:t>
            </a:r>
          </a:p>
          <a:p>
            <a:pPr algn="just"/>
            <a:endParaRPr lang="en-US" sz="2800" dirty="0">
              <a:solidFill>
                <a:srgbClr val="7030A0"/>
              </a:solidFill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</a:rPr>
              <a:t>Communicable disease is about disease caused by </a:t>
            </a:r>
            <a:r>
              <a:rPr lang="en-US" sz="2800" dirty="0">
                <a:solidFill>
                  <a:srgbClr val="C00000"/>
                </a:solidFill>
              </a:rPr>
              <a:t>pathogens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sz="2800" dirty="0">
              <a:solidFill>
                <a:srgbClr val="7030A0"/>
              </a:solidFill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</a:rPr>
              <a:t>THE </a:t>
            </a:r>
            <a:r>
              <a:rPr lang="en-US" sz="2800" dirty="0">
                <a:solidFill>
                  <a:srgbClr val="C00000"/>
                </a:solidFill>
              </a:rPr>
              <a:t>PATHOGEN IS TRANSMITTED, NOT THE DISEASE</a:t>
            </a:r>
            <a:r>
              <a:rPr lang="en-US" sz="2800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72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Transmission of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5289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Definitions:</a:t>
            </a:r>
          </a:p>
          <a:p>
            <a:r>
              <a:rPr lang="en-US" sz="2400" dirty="0">
                <a:solidFill>
                  <a:srgbClr val="7030A0"/>
                </a:solidFill>
              </a:rPr>
              <a:t>Direct transmission </a:t>
            </a:r>
            <a:r>
              <a:rPr lang="en-US" sz="2400" dirty="0">
                <a:solidFill>
                  <a:srgbClr val="C00000"/>
                </a:solidFill>
              </a:rPr>
              <a:t>– passing pathogen from host to new host, no intermediary, there must be contact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Indirect transmission </a:t>
            </a:r>
            <a:r>
              <a:rPr lang="en-US" sz="2400" dirty="0">
                <a:solidFill>
                  <a:srgbClr val="C00000"/>
                </a:solidFill>
              </a:rPr>
              <a:t>– passing pathogen from host to new host via something else</a:t>
            </a:r>
          </a:p>
          <a:p>
            <a:r>
              <a:rPr lang="en-US" sz="2400" dirty="0">
                <a:solidFill>
                  <a:srgbClr val="7030A0"/>
                </a:solidFill>
              </a:rPr>
              <a:t>Transmission </a:t>
            </a:r>
            <a:r>
              <a:rPr lang="en-US" sz="2400" dirty="0">
                <a:solidFill>
                  <a:srgbClr val="C00000"/>
                </a:solidFill>
              </a:rPr>
              <a:t>– passing pathogen from infected to uninfected individual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Vector </a:t>
            </a:r>
            <a:r>
              <a:rPr lang="en-US" sz="2400" dirty="0">
                <a:solidFill>
                  <a:srgbClr val="C00000"/>
                </a:solidFill>
              </a:rPr>
              <a:t>– organism that carries a pathogen from one host to another</a:t>
            </a:r>
          </a:p>
          <a:p>
            <a:pPr>
              <a:buClr>
                <a:srgbClr val="EB3D9F"/>
              </a:buClr>
            </a:pPr>
            <a:r>
              <a:rPr lang="en-US" sz="2400" dirty="0">
                <a:solidFill>
                  <a:srgbClr val="7030A0"/>
                </a:solidFill>
              </a:rPr>
              <a:t>Fomite</a:t>
            </a:r>
            <a:r>
              <a:rPr lang="en-US" sz="2400" dirty="0">
                <a:solidFill>
                  <a:srgbClr val="C00000"/>
                </a:solidFill>
              </a:rPr>
              <a:t> – an inanimate object that can transfer pathogens e.g. bedding, socks, cosmetics</a:t>
            </a:r>
          </a:p>
        </p:txBody>
      </p:sp>
    </p:spTree>
    <p:extLst>
      <p:ext uri="{BB962C8B-B14F-4D97-AF65-F5344CB8AC3E}">
        <p14:creationId xmlns:p14="http://schemas.microsoft.com/office/powerpoint/2010/main" val="5686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 life cycle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5500" y="557672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This life cycle usually damages the host.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0371" y="1415548"/>
            <a:ext cx="7566611" cy="4247475"/>
            <a:chOff x="742070" y="1733047"/>
            <a:chExt cx="7566611" cy="4247475"/>
          </a:xfrm>
        </p:grpSpPr>
        <p:sp>
          <p:nvSpPr>
            <p:cNvPr id="4" name="TextBox 3"/>
            <p:cNvSpPr txBox="1"/>
            <p:nvPr/>
          </p:nvSpPr>
          <p:spPr>
            <a:xfrm>
              <a:off x="3181038" y="1733047"/>
              <a:ext cx="1946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Transmission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96048" y="4615590"/>
              <a:ext cx="1946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Reproduce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73399" y="3246694"/>
              <a:ext cx="2235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Enter host’s tissues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2070" y="3246694"/>
              <a:ext cx="2237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Leave host’s tissues</a:t>
              </a:r>
            </a:p>
          </p:txBody>
        </p:sp>
        <p:cxnSp>
          <p:nvCxnSpPr>
            <p:cNvPr id="9" name="Curved Connector 8"/>
            <p:cNvCxnSpPr/>
            <p:nvPr/>
          </p:nvCxnSpPr>
          <p:spPr>
            <a:xfrm>
              <a:off x="4771557" y="1994191"/>
              <a:ext cx="1721084" cy="890264"/>
            </a:xfrm>
            <a:prstGeom prst="curvedConnector3">
              <a:avLst>
                <a:gd name="adj1" fmla="val 9965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10800000" flipV="1">
              <a:off x="4474819" y="3739108"/>
              <a:ext cx="2278953" cy="1127667"/>
            </a:xfrm>
            <a:prstGeom prst="curvedConnector3">
              <a:avLst>
                <a:gd name="adj1" fmla="val -52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10800000">
              <a:off x="1554910" y="3739108"/>
              <a:ext cx="1424346" cy="1127668"/>
            </a:xfrm>
            <a:prstGeom prst="curvedConnector3">
              <a:avLst>
                <a:gd name="adj1" fmla="val 1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flipV="1">
              <a:off x="1554909" y="1994191"/>
              <a:ext cx="1424347" cy="1252503"/>
            </a:xfrm>
            <a:prstGeom prst="curvedConnector3">
              <a:avLst>
                <a:gd name="adj1" fmla="val 1667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181037" y="5057192"/>
              <a:ext cx="21747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Lyse (burst) cells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Toxins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20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336724"/>
            <a:ext cx="7378700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Transmission between animals</a:t>
            </a:r>
          </a:p>
          <a:p>
            <a:pPr marL="0" indent="0" algn="just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7030A0"/>
                </a:solidFill>
              </a:rPr>
              <a:t>Direct transmission: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C00000"/>
                </a:solidFill>
              </a:rPr>
              <a:t>1. Physical contact – e.g. HIV, bacterial meningitis, ringworm</a:t>
            </a:r>
          </a:p>
          <a:p>
            <a:pPr marL="0" indent="0" algn="just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just">
              <a:buClr>
                <a:srgbClr val="EB3D9F"/>
              </a:buClr>
              <a:buNone/>
            </a:pPr>
            <a:r>
              <a:rPr lang="en-US" sz="2400" dirty="0">
                <a:solidFill>
                  <a:srgbClr val="C00000"/>
                </a:solidFill>
              </a:rPr>
              <a:t>2. Inoculation – a break in the skin for any reason, during sex, an animal bite, needle sharing</a:t>
            </a:r>
            <a:endParaRPr lang="en-US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C00000"/>
                </a:solidFill>
              </a:rPr>
              <a:t>3. Ingestion – taking in contaminated food, drink or fecal matter</a:t>
            </a:r>
          </a:p>
          <a:p>
            <a:pPr marL="0" indent="0" algn="just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direct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99" y="1790700"/>
            <a:ext cx="4048125" cy="3238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E465F0E-B69D-E604-1E4E-D080A63F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6" r="-1" b="778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F6F4E-EA96-D0B2-F949-06981677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Indirect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28307-D3B8-E4E7-EBF9-5ED59D37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Droplet infection – e.g. TB, influenza, pathogens carried in tiny water droplets – catch it, bin it, kill it.</a:t>
            </a:r>
            <a:endParaRPr lang="en-GB" dirty="0">
              <a:ea typeface="+mn-lt"/>
              <a:cs typeface="+mn-lt"/>
            </a:endParaRPr>
          </a:p>
          <a:p>
            <a:pPr>
              <a:buClr>
                <a:srgbClr val="EB3D9F"/>
              </a:buClr>
            </a:pPr>
            <a:r>
              <a:rPr lang="en-US">
                <a:ea typeface="+mn-lt"/>
                <a:cs typeface="+mn-lt"/>
              </a:rPr>
              <a:t>Spores (the resistant stage of a pathogen) – e.g. anthrax, tetanus – mask, wash hands after contact with soil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EB3D9F"/>
              </a:buClr>
            </a:pPr>
            <a:r>
              <a:rPr lang="en-US"/>
              <a:t>Vectors - often animals e.g. mosquitoes, dogs, rat fleas</a:t>
            </a:r>
          </a:p>
          <a:p>
            <a:pPr>
              <a:buClr>
                <a:srgbClr val="EB3D9F"/>
              </a:buClr>
            </a:pPr>
            <a:r>
              <a:rPr lang="en-US"/>
              <a:t>Fomites - inanimate objects, socks</a:t>
            </a:r>
          </a:p>
          <a:p>
            <a:pPr>
              <a:buClr>
                <a:srgbClr val="EB3D9F"/>
              </a:buClr>
            </a:pPr>
            <a:endParaRPr lang="en-US"/>
          </a:p>
          <a:p>
            <a:pPr>
              <a:buClr>
                <a:srgbClr val="EB3D9F"/>
              </a:buClr>
            </a:pPr>
            <a:endParaRPr lang="en-US"/>
          </a:p>
          <a:p>
            <a:pPr>
              <a:buClr>
                <a:srgbClr val="EB3D9F"/>
              </a:buClr>
            </a:pP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293780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ADA323-F2D4-40BB-9BC2-371FC13FBA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EDA1AF-C839-4B41-B180-C5689A964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263C77-5714-41C9-8239-C567900C6F91}">
  <ds:schemaRefs>
    <ds:schemaRef ds:uri="http://schemas.microsoft.com/office/2006/metadata/properties"/>
    <ds:schemaRef ds:uri="http://schemas.microsoft.com/office/infopath/2007/PartnerControls"/>
    <ds:schemaRef ds:uri="b83ea8ec-d1ce-4b1c-906d-dc0b29db2502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868</Words>
  <Application>Microsoft Office PowerPoint</Application>
  <PresentationFormat>Widescreen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gg sans</vt:lpstr>
      <vt:lpstr>Times New Roman</vt:lpstr>
      <vt:lpstr>Trebuchet MS</vt:lpstr>
      <vt:lpstr>Wingdings 3</vt:lpstr>
      <vt:lpstr>Facet</vt:lpstr>
      <vt:lpstr>Transmission of pathogens</vt:lpstr>
      <vt:lpstr>Learning Outcomes</vt:lpstr>
      <vt:lpstr>Starter: A Recap from your presentations.</vt:lpstr>
      <vt:lpstr>Watch the video and make notes on your whiteboard…</vt:lpstr>
      <vt:lpstr>Disease versus pathogen</vt:lpstr>
      <vt:lpstr>Transmission of pathogens</vt:lpstr>
      <vt:lpstr>Pathogen life cycle</vt:lpstr>
      <vt:lpstr>PowerPoint Presentation</vt:lpstr>
      <vt:lpstr>Indirect transmission</vt:lpstr>
      <vt:lpstr>Social factors affecting direct transmission</vt:lpstr>
      <vt:lpstr>Transmission between animals</vt:lpstr>
      <vt:lpstr>Indirect transmission – vector – e.g. Plasmodium (malaria)</vt:lpstr>
      <vt:lpstr>Transmission between plants</vt:lpstr>
      <vt:lpstr>PowerPoint Presentation</vt:lpstr>
      <vt:lpstr>PowerPoint Presentation</vt:lpstr>
      <vt:lpstr>Factors affecting transmission in plants</vt:lpstr>
      <vt:lpstr>PowerPoint Presentation</vt:lpstr>
      <vt:lpstr>A* thinking</vt:lpstr>
      <vt:lpstr>Learning Outcomes</vt:lpstr>
    </vt:vector>
  </TitlesOfParts>
  <Company>St Helen's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Transmission of pathogens</dc:title>
  <dc:creator>Hayley Brand</dc:creator>
  <cp:lastModifiedBy>Chezka Mae Madrona</cp:lastModifiedBy>
  <cp:revision>249</cp:revision>
  <dcterms:created xsi:type="dcterms:W3CDTF">2018-02-01T09:59:04Z</dcterms:created>
  <dcterms:modified xsi:type="dcterms:W3CDTF">2025-07-23T08:49:36Z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