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63" r:id="rId7"/>
    <p:sldId id="257" r:id="rId8"/>
    <p:sldId id="261" r:id="rId9"/>
    <p:sldId id="258" r:id="rId10"/>
    <p:sldId id="259" r:id="rId11"/>
    <p:sldId id="262" r:id="rId12"/>
    <p:sldId id="260" r:id="rId13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024F3-0EF9-AFA7-7D49-B8DE2D32A14B}" v="90" dt="2024-05-14T09:08:46.7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954" y="5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zel Lupton" userId="S::hazel.lupton@sthelens.london::330d0395-d8b0-4d77-8620-740b48613bd9" providerId="AD" clId="Web-{E4DCDB79-3140-804F-530A-0972E30509DB}"/>
    <pc:docChg chg="addSld modSld">
      <pc:chgData name="Hazel Lupton" userId="S::hazel.lupton@sthelens.london::330d0395-d8b0-4d77-8620-740b48613bd9" providerId="AD" clId="Web-{E4DCDB79-3140-804F-530A-0972E30509DB}" dt="2021-03-09T08:14:34.245" v="479" actId="1076"/>
      <pc:docMkLst>
        <pc:docMk/>
      </pc:docMkLst>
      <pc:sldChg chg="delSp modSp">
        <pc:chgData name="Hazel Lupton" userId="S::hazel.lupton@sthelens.london::330d0395-d8b0-4d77-8620-740b48613bd9" providerId="AD" clId="Web-{E4DCDB79-3140-804F-530A-0972E30509DB}" dt="2021-03-08T15:55:31.884" v="77"/>
        <pc:sldMkLst>
          <pc:docMk/>
          <pc:sldMk cId="0" sldId="256"/>
        </pc:sldMkLst>
        <pc:spChg chg="mod">
          <ac:chgData name="Hazel Lupton" userId="S::hazel.lupton@sthelens.london::330d0395-d8b0-4d77-8620-740b48613bd9" providerId="AD" clId="Web-{E4DCDB79-3140-804F-530A-0972E30509DB}" dt="2021-03-08T15:55:16.930" v="76" actId="20577"/>
          <ac:spMkLst>
            <pc:docMk/>
            <pc:sldMk cId="0" sldId="256"/>
            <ac:spMk id="2051" creationId="{DBE8A67A-F90F-475C-BBEB-2DF1E2E9D4F4}"/>
          </ac:spMkLst>
        </pc:spChg>
        <pc:spChg chg="del">
          <ac:chgData name="Hazel Lupton" userId="S::hazel.lupton@sthelens.london::330d0395-d8b0-4d77-8620-740b48613bd9" providerId="AD" clId="Web-{E4DCDB79-3140-804F-530A-0972E30509DB}" dt="2021-03-08T15:55:31.884" v="77"/>
          <ac:spMkLst>
            <pc:docMk/>
            <pc:sldMk cId="0" sldId="256"/>
            <ac:spMk id="2052" creationId="{C7C22CBA-8715-436F-84D0-086E9FD442DB}"/>
          </ac:spMkLst>
        </pc:spChg>
      </pc:sldChg>
      <pc:sldChg chg="addSp modSp">
        <pc:chgData name="Hazel Lupton" userId="S::hazel.lupton@sthelens.london::330d0395-d8b0-4d77-8620-740b48613bd9" providerId="AD" clId="Web-{E4DCDB79-3140-804F-530A-0972E30509DB}" dt="2021-03-08T16:46:01.728" v="324" actId="1076"/>
        <pc:sldMkLst>
          <pc:docMk/>
          <pc:sldMk cId="0" sldId="257"/>
        </pc:sldMkLst>
        <pc:spChg chg="add mod">
          <ac:chgData name="Hazel Lupton" userId="S::hazel.lupton@sthelens.london::330d0395-d8b0-4d77-8620-740b48613bd9" providerId="AD" clId="Web-{E4DCDB79-3140-804F-530A-0972E30509DB}" dt="2021-03-08T16:35:50.027" v="195" actId="20577"/>
          <ac:spMkLst>
            <pc:docMk/>
            <pc:sldMk cId="0" sldId="257"/>
            <ac:spMk id="2" creationId="{9547625C-AC92-40B9-97B3-8CF5D1175662}"/>
          </ac:spMkLst>
        </pc:spChg>
        <pc:spChg chg="add mod">
          <ac:chgData name="Hazel Lupton" userId="S::hazel.lupton@sthelens.london::330d0395-d8b0-4d77-8620-740b48613bd9" providerId="AD" clId="Web-{E4DCDB79-3140-804F-530A-0972E30509DB}" dt="2021-03-08T16:46:01.728" v="324" actId="1076"/>
          <ac:spMkLst>
            <pc:docMk/>
            <pc:sldMk cId="0" sldId="257"/>
            <ac:spMk id="3" creationId="{3CBCD826-8E0D-4E47-BDEA-1DB5F6B4A13B}"/>
          </ac:spMkLst>
        </pc:spChg>
        <pc:spChg chg="mod">
          <ac:chgData name="Hazel Lupton" userId="S::hazel.lupton@sthelens.london::330d0395-d8b0-4d77-8620-740b48613bd9" providerId="AD" clId="Web-{E4DCDB79-3140-804F-530A-0972E30509DB}" dt="2021-03-08T16:36:36.997" v="205" actId="20577"/>
          <ac:spMkLst>
            <pc:docMk/>
            <pc:sldMk cId="0" sldId="257"/>
            <ac:spMk id="3078" creationId="{775C39A8-E374-4FB5-893D-71F741A1A8B3}"/>
          </ac:spMkLst>
        </pc:spChg>
        <pc:picChg chg="mod">
          <ac:chgData name="Hazel Lupton" userId="S::hazel.lupton@sthelens.london::330d0395-d8b0-4d77-8620-740b48613bd9" providerId="AD" clId="Web-{E4DCDB79-3140-804F-530A-0972E30509DB}" dt="2021-03-08T16:35:39.261" v="193" actId="1076"/>
          <ac:picMkLst>
            <pc:docMk/>
            <pc:sldMk cId="0" sldId="257"/>
            <ac:picMk id="3077" creationId="{AEAB79D9-A22D-45B4-BAA3-11A915572D33}"/>
          </ac:picMkLst>
        </pc:picChg>
      </pc:sldChg>
      <pc:sldChg chg="modSp">
        <pc:chgData name="Hazel Lupton" userId="S::hazel.lupton@sthelens.london::330d0395-d8b0-4d77-8620-740b48613bd9" providerId="AD" clId="Web-{E4DCDB79-3140-804F-530A-0972E30509DB}" dt="2021-03-09T08:14:34.245" v="479" actId="1076"/>
        <pc:sldMkLst>
          <pc:docMk/>
          <pc:sldMk cId="0" sldId="258"/>
        </pc:sldMkLst>
        <pc:spChg chg="mod">
          <ac:chgData name="Hazel Lupton" userId="S::hazel.lupton@sthelens.london::330d0395-d8b0-4d77-8620-740b48613bd9" providerId="AD" clId="Web-{E4DCDB79-3140-804F-530A-0972E30509DB}" dt="2021-03-08T17:14:03.651" v="359" actId="1076"/>
          <ac:spMkLst>
            <pc:docMk/>
            <pc:sldMk cId="0" sldId="258"/>
            <ac:spMk id="5122" creationId="{5485EDA0-FE17-44BD-AAEA-204D0D235EF8}"/>
          </ac:spMkLst>
        </pc:spChg>
        <pc:spChg chg="mod">
          <ac:chgData name="Hazel Lupton" userId="S::hazel.lupton@sthelens.london::330d0395-d8b0-4d77-8620-740b48613bd9" providerId="AD" clId="Web-{E4DCDB79-3140-804F-530A-0972E30509DB}" dt="2021-03-09T08:14:28.916" v="478" actId="1076"/>
          <ac:spMkLst>
            <pc:docMk/>
            <pc:sldMk cId="0" sldId="258"/>
            <ac:spMk id="5124" creationId="{9BC1912F-9C8D-4003-99DF-D3C9F1F299F4}"/>
          </ac:spMkLst>
        </pc:spChg>
        <pc:spChg chg="mod">
          <ac:chgData name="Hazel Lupton" userId="S::hazel.lupton@sthelens.london::330d0395-d8b0-4d77-8620-740b48613bd9" providerId="AD" clId="Web-{E4DCDB79-3140-804F-530A-0972E30509DB}" dt="2021-03-09T08:14:34.245" v="479" actId="1076"/>
          <ac:spMkLst>
            <pc:docMk/>
            <pc:sldMk cId="0" sldId="258"/>
            <ac:spMk id="5125" creationId="{AC89B444-BFC0-420D-9560-76404DF85655}"/>
          </ac:spMkLst>
        </pc:spChg>
        <pc:picChg chg="mod">
          <ac:chgData name="Hazel Lupton" userId="S::hazel.lupton@sthelens.london::330d0395-d8b0-4d77-8620-740b48613bd9" providerId="AD" clId="Web-{E4DCDB79-3140-804F-530A-0972E30509DB}" dt="2021-03-08T17:14:04.339" v="360" actId="1076"/>
          <ac:picMkLst>
            <pc:docMk/>
            <pc:sldMk cId="0" sldId="258"/>
            <ac:picMk id="5123" creationId="{97EF4AAB-9E65-40E1-8835-947B71064DAC}"/>
          </ac:picMkLst>
        </pc:picChg>
      </pc:sldChg>
      <pc:sldChg chg="modSp">
        <pc:chgData name="Hazel Lupton" userId="S::hazel.lupton@sthelens.london::330d0395-d8b0-4d77-8620-740b48613bd9" providerId="AD" clId="Web-{E4DCDB79-3140-804F-530A-0972E30509DB}" dt="2021-03-08T17:32:34.121" v="440" actId="20577"/>
        <pc:sldMkLst>
          <pc:docMk/>
          <pc:sldMk cId="0" sldId="259"/>
        </pc:sldMkLst>
        <pc:spChg chg="mod">
          <ac:chgData name="Hazel Lupton" userId="S::hazel.lupton@sthelens.london::330d0395-d8b0-4d77-8620-740b48613bd9" providerId="AD" clId="Web-{E4DCDB79-3140-804F-530A-0972E30509DB}" dt="2021-03-08T17:32:34.121" v="440" actId="20577"/>
          <ac:spMkLst>
            <pc:docMk/>
            <pc:sldMk cId="0" sldId="259"/>
            <ac:spMk id="6147" creationId="{A2CCFFB4-5C3C-41E1-A549-AEC66F4D54BE}"/>
          </ac:spMkLst>
        </pc:spChg>
      </pc:sldChg>
      <pc:sldChg chg="modSp">
        <pc:chgData name="Hazel Lupton" userId="S::hazel.lupton@sthelens.london::330d0395-d8b0-4d77-8620-740b48613bd9" providerId="AD" clId="Web-{E4DCDB79-3140-804F-530A-0972E30509DB}" dt="2021-03-08T16:43:40.334" v="294" actId="1076"/>
        <pc:sldMkLst>
          <pc:docMk/>
          <pc:sldMk cId="0" sldId="261"/>
        </pc:sldMkLst>
        <pc:spChg chg="mod">
          <ac:chgData name="Hazel Lupton" userId="S::hazel.lupton@sthelens.london::330d0395-d8b0-4d77-8620-740b48613bd9" providerId="AD" clId="Web-{E4DCDB79-3140-804F-530A-0972E30509DB}" dt="2021-03-08T16:43:40.334" v="294" actId="1076"/>
          <ac:spMkLst>
            <pc:docMk/>
            <pc:sldMk cId="0" sldId="261"/>
            <ac:spMk id="4098" creationId="{C50B0F1E-E41D-450C-B6BC-552537C11D11}"/>
          </ac:spMkLst>
        </pc:spChg>
        <pc:spChg chg="mod">
          <ac:chgData name="Hazel Lupton" userId="S::hazel.lupton@sthelens.london::330d0395-d8b0-4d77-8620-740b48613bd9" providerId="AD" clId="Web-{E4DCDB79-3140-804F-530A-0972E30509DB}" dt="2021-03-08T16:43:32.584" v="293" actId="20577"/>
          <ac:spMkLst>
            <pc:docMk/>
            <pc:sldMk cId="0" sldId="261"/>
            <ac:spMk id="4100" creationId="{332EA924-1216-4ACC-8175-2D69977BE1F8}"/>
          </ac:spMkLst>
        </pc:spChg>
        <pc:spChg chg="mod">
          <ac:chgData name="Hazel Lupton" userId="S::hazel.lupton@sthelens.london::330d0395-d8b0-4d77-8620-740b48613bd9" providerId="AD" clId="Web-{E4DCDB79-3140-804F-530A-0972E30509DB}" dt="2021-03-08T16:37:35.826" v="212" actId="1076"/>
          <ac:spMkLst>
            <pc:docMk/>
            <pc:sldMk cId="0" sldId="261"/>
            <ac:spMk id="4101" creationId="{FC894F33-070E-4567-8515-C48022E5A93C}"/>
          </ac:spMkLst>
        </pc:spChg>
      </pc:sldChg>
      <pc:sldChg chg="addSp modSp new">
        <pc:chgData name="Hazel Lupton" userId="S::hazel.lupton@sthelens.london::330d0395-d8b0-4d77-8620-740b48613bd9" providerId="AD" clId="Web-{E4DCDB79-3140-804F-530A-0972E30509DB}" dt="2021-03-08T16:34:05.493" v="170" actId="20577"/>
        <pc:sldMkLst>
          <pc:docMk/>
          <pc:sldMk cId="3380241071" sldId="263"/>
        </pc:sldMkLst>
        <pc:spChg chg="mod">
          <ac:chgData name="Hazel Lupton" userId="S::hazel.lupton@sthelens.london::330d0395-d8b0-4d77-8620-740b48613bd9" providerId="AD" clId="Web-{E4DCDB79-3140-804F-530A-0972E30509DB}" dt="2021-03-08T15:56:28.559" v="121" actId="1076"/>
          <ac:spMkLst>
            <pc:docMk/>
            <pc:sldMk cId="3380241071" sldId="263"/>
            <ac:spMk id="2" creationId="{280D66B0-1722-45BB-91E3-ECBC76B5E4E4}"/>
          </ac:spMkLst>
        </pc:spChg>
        <pc:spChg chg="mod">
          <ac:chgData name="Hazel Lupton" userId="S::hazel.lupton@sthelens.london::330d0395-d8b0-4d77-8620-740b48613bd9" providerId="AD" clId="Web-{E4DCDB79-3140-804F-530A-0972E30509DB}" dt="2021-03-08T15:56:31.075" v="122" actId="1076"/>
          <ac:spMkLst>
            <pc:docMk/>
            <pc:sldMk cId="3380241071" sldId="263"/>
            <ac:spMk id="3" creationId="{BBF9F550-C6A0-4BBA-945D-D0A9C7F9194A}"/>
          </ac:spMkLst>
        </pc:spChg>
        <pc:spChg chg="add mod">
          <ac:chgData name="Hazel Lupton" userId="S::hazel.lupton@sthelens.london::330d0395-d8b0-4d77-8620-740b48613bd9" providerId="AD" clId="Web-{E4DCDB79-3140-804F-530A-0972E30509DB}" dt="2021-03-08T16:34:05.493" v="170" actId="20577"/>
          <ac:spMkLst>
            <pc:docMk/>
            <pc:sldMk cId="3380241071" sldId="263"/>
            <ac:spMk id="4" creationId="{856D52C4-9FCB-48BB-A7A4-218F0405FA4C}"/>
          </ac:spMkLst>
        </pc:spChg>
      </pc:sldChg>
    </pc:docChg>
  </pc:docChgLst>
  <pc:docChgLst>
    <pc:chgData name="Hazel Lupton" userId="S::hazel.lupton@sthelens.london::330d0395-d8b0-4d77-8620-740b48613bd9" providerId="AD" clId="Web-{263024F3-0EF9-AFA7-7D49-B8DE2D32A14B}"/>
    <pc:docChg chg="modSld">
      <pc:chgData name="Hazel Lupton" userId="S::hazel.lupton@sthelens.london::330d0395-d8b0-4d77-8620-740b48613bd9" providerId="AD" clId="Web-{263024F3-0EF9-AFA7-7D49-B8DE2D32A14B}" dt="2024-05-14T09:08:46.735" v="89" actId="20577"/>
      <pc:docMkLst>
        <pc:docMk/>
      </pc:docMkLst>
      <pc:sldChg chg="modSp">
        <pc:chgData name="Hazel Lupton" userId="S::hazel.lupton@sthelens.london::330d0395-d8b0-4d77-8620-740b48613bd9" providerId="AD" clId="Web-{263024F3-0EF9-AFA7-7D49-B8DE2D32A14B}" dt="2024-05-14T09:04:06.551" v="87" actId="20577"/>
        <pc:sldMkLst>
          <pc:docMk/>
          <pc:sldMk cId="0" sldId="259"/>
        </pc:sldMkLst>
        <pc:spChg chg="mod">
          <ac:chgData name="Hazel Lupton" userId="S::hazel.lupton@sthelens.london::330d0395-d8b0-4d77-8620-740b48613bd9" providerId="AD" clId="Web-{263024F3-0EF9-AFA7-7D49-B8DE2D32A14B}" dt="2024-05-14T09:04:06.551" v="87" actId="20577"/>
          <ac:spMkLst>
            <pc:docMk/>
            <pc:sldMk cId="0" sldId="259"/>
            <ac:spMk id="6147" creationId="{A2CCFFB4-5C3C-41E1-A549-AEC66F4D54BE}"/>
          </ac:spMkLst>
        </pc:spChg>
      </pc:sldChg>
      <pc:sldChg chg="modSp">
        <pc:chgData name="Hazel Lupton" userId="S::hazel.lupton@sthelens.london::330d0395-d8b0-4d77-8620-740b48613bd9" providerId="AD" clId="Web-{263024F3-0EF9-AFA7-7D49-B8DE2D32A14B}" dt="2024-05-14T09:08:46.735" v="89" actId="20577"/>
        <pc:sldMkLst>
          <pc:docMk/>
          <pc:sldMk cId="0" sldId="260"/>
        </pc:sldMkLst>
        <pc:spChg chg="mod">
          <ac:chgData name="Hazel Lupton" userId="S::hazel.lupton@sthelens.london::330d0395-d8b0-4d77-8620-740b48613bd9" providerId="AD" clId="Web-{263024F3-0EF9-AFA7-7D49-B8DE2D32A14B}" dt="2024-05-14T09:08:46.735" v="89" actId="20577"/>
          <ac:spMkLst>
            <pc:docMk/>
            <pc:sldMk cId="0" sldId="260"/>
            <ac:spMk id="8195" creationId="{D89BDB12-568C-410F-AE2F-78432948EA14}"/>
          </ac:spMkLst>
        </pc:spChg>
      </pc:sldChg>
    </pc:docChg>
  </pc:docChgLst>
  <pc:docChgLst>
    <pc:chgData name="Hazel Lupton" userId="S::hazel.lupton@sthelens.london::330d0395-d8b0-4d77-8620-740b48613bd9" providerId="AD" clId="Web-{8783DC95-678D-B4E6-5509-6C6441CB2EB2}"/>
    <pc:docChg chg="modSld">
      <pc:chgData name="Hazel Lupton" userId="S::hazel.lupton@sthelens.london::330d0395-d8b0-4d77-8620-740b48613bd9" providerId="AD" clId="Web-{8783DC95-678D-B4E6-5509-6C6441CB2EB2}" dt="2022-05-05T10:03:59.472" v="0" actId="20577"/>
      <pc:docMkLst>
        <pc:docMk/>
      </pc:docMkLst>
      <pc:sldChg chg="modSp">
        <pc:chgData name="Hazel Lupton" userId="S::hazel.lupton@sthelens.london::330d0395-d8b0-4d77-8620-740b48613bd9" providerId="AD" clId="Web-{8783DC95-678D-B4E6-5509-6C6441CB2EB2}" dt="2022-05-05T10:03:59.472" v="0" actId="20577"/>
        <pc:sldMkLst>
          <pc:docMk/>
          <pc:sldMk cId="0" sldId="261"/>
        </pc:sldMkLst>
        <pc:spChg chg="mod">
          <ac:chgData name="Hazel Lupton" userId="S::hazel.lupton@sthelens.london::330d0395-d8b0-4d77-8620-740b48613bd9" providerId="AD" clId="Web-{8783DC95-678D-B4E6-5509-6C6441CB2EB2}" dt="2022-05-05T10:03:59.472" v="0" actId="20577"/>
          <ac:spMkLst>
            <pc:docMk/>
            <pc:sldMk cId="0" sldId="261"/>
            <ac:spMk id="4100" creationId="{332EA924-1216-4ACC-8175-2D69977BE1F8}"/>
          </ac:spMkLst>
        </pc:spChg>
      </pc:sldChg>
    </pc:docChg>
  </pc:docChgLst>
  <pc:docChgLst>
    <pc:chgData name="Hazel Lupton" userId="S::hazel.lupton@sthelens.london::330d0395-d8b0-4d77-8620-740b48613bd9" providerId="AD" clId="Web-{31D01F17-03CE-B055-445D-3A80A0F3E588}"/>
    <pc:docChg chg="modSld">
      <pc:chgData name="Hazel Lupton" userId="S::hazel.lupton@sthelens.london::330d0395-d8b0-4d77-8620-740b48613bd9" providerId="AD" clId="Web-{31D01F17-03CE-B055-445D-3A80A0F3E588}" dt="2024-02-15T14:27:25.316" v="76" actId="20577"/>
      <pc:docMkLst>
        <pc:docMk/>
      </pc:docMkLst>
      <pc:sldChg chg="addAnim">
        <pc:chgData name="Hazel Lupton" userId="S::hazel.lupton@sthelens.london::330d0395-d8b0-4d77-8620-740b48613bd9" providerId="AD" clId="Web-{31D01F17-03CE-B055-445D-3A80A0F3E588}" dt="2024-02-15T11:43:14.347" v="0"/>
        <pc:sldMkLst>
          <pc:docMk/>
          <pc:sldMk cId="0" sldId="257"/>
        </pc:sldMkLst>
      </pc:sldChg>
      <pc:sldChg chg="modSp">
        <pc:chgData name="Hazel Lupton" userId="S::hazel.lupton@sthelens.london::330d0395-d8b0-4d77-8620-740b48613bd9" providerId="AD" clId="Web-{31D01F17-03CE-B055-445D-3A80A0F3E588}" dt="2024-02-15T14:19:06.222" v="54" actId="20577"/>
        <pc:sldMkLst>
          <pc:docMk/>
          <pc:sldMk cId="0" sldId="258"/>
        </pc:sldMkLst>
        <pc:spChg chg="mod">
          <ac:chgData name="Hazel Lupton" userId="S::hazel.lupton@sthelens.london::330d0395-d8b0-4d77-8620-740b48613bd9" providerId="AD" clId="Web-{31D01F17-03CE-B055-445D-3A80A0F3E588}" dt="2024-02-15T14:19:06.222" v="54" actId="20577"/>
          <ac:spMkLst>
            <pc:docMk/>
            <pc:sldMk cId="0" sldId="258"/>
            <ac:spMk id="5124" creationId="{9BC1912F-9C8D-4003-99DF-D3C9F1F299F4}"/>
          </ac:spMkLst>
        </pc:spChg>
      </pc:sldChg>
      <pc:sldChg chg="modSp">
        <pc:chgData name="Hazel Lupton" userId="S::hazel.lupton@sthelens.london::330d0395-d8b0-4d77-8620-740b48613bd9" providerId="AD" clId="Web-{31D01F17-03CE-B055-445D-3A80A0F3E588}" dt="2024-02-15T14:27:25.316" v="76" actId="20577"/>
        <pc:sldMkLst>
          <pc:docMk/>
          <pc:sldMk cId="0" sldId="259"/>
        </pc:sldMkLst>
        <pc:spChg chg="mod">
          <ac:chgData name="Hazel Lupton" userId="S::hazel.lupton@sthelens.london::330d0395-d8b0-4d77-8620-740b48613bd9" providerId="AD" clId="Web-{31D01F17-03CE-B055-445D-3A80A0F3E588}" dt="2024-02-15T14:27:25.316" v="76" actId="20577"/>
          <ac:spMkLst>
            <pc:docMk/>
            <pc:sldMk cId="0" sldId="259"/>
            <ac:spMk id="6147" creationId="{A2CCFFB4-5C3C-41E1-A549-AEC66F4D54BE}"/>
          </ac:spMkLst>
        </pc:spChg>
      </pc:sldChg>
    </pc:docChg>
  </pc:docChgLst>
  <pc:docChgLst>
    <pc:chgData name="Hazel Lupton" userId="S::hazel.lupton@sthelens.london::330d0395-d8b0-4d77-8620-740b48613bd9" providerId="AD" clId="Web-{A019C31F-07BF-8A66-4C04-F8750A009441}"/>
    <pc:docChg chg="modSld">
      <pc:chgData name="Hazel Lupton" userId="S::hazel.lupton@sthelens.london::330d0395-d8b0-4d77-8620-740b48613bd9" providerId="AD" clId="Web-{A019C31F-07BF-8A66-4C04-F8750A009441}" dt="2023-02-23T08:43:51.143" v="36" actId="20577"/>
      <pc:docMkLst>
        <pc:docMk/>
      </pc:docMkLst>
      <pc:sldChg chg="addSp modSp">
        <pc:chgData name="Hazel Lupton" userId="S::hazel.lupton@sthelens.london::330d0395-d8b0-4d77-8620-740b48613bd9" providerId="AD" clId="Web-{A019C31F-07BF-8A66-4C04-F8750A009441}" dt="2023-02-23T08:43:51.143" v="36" actId="20577"/>
        <pc:sldMkLst>
          <pc:docMk/>
          <pc:sldMk cId="0" sldId="260"/>
        </pc:sldMkLst>
        <pc:spChg chg="add mod">
          <ac:chgData name="Hazel Lupton" userId="S::hazel.lupton@sthelens.london::330d0395-d8b0-4d77-8620-740b48613bd9" providerId="AD" clId="Web-{A019C31F-07BF-8A66-4C04-F8750A009441}" dt="2023-02-23T08:43:51.143" v="36" actId="20577"/>
          <ac:spMkLst>
            <pc:docMk/>
            <pc:sldMk cId="0" sldId="260"/>
            <ac:spMk id="2" creationId="{BBC3EFFC-427B-8D15-9BF6-9B60E9438E17}"/>
          </ac:spMkLst>
        </pc:spChg>
      </pc:sldChg>
    </pc:docChg>
  </pc:docChgLst>
  <pc:docChgLst>
    <pc:chgData name="Hazel Lupton" userId="S::hazel.lupton@sthelens.london::330d0395-d8b0-4d77-8620-740b48613bd9" providerId="AD" clId="Web-{8157EB3E-0B18-B6CB-4874-6F7537B69BBB}"/>
    <pc:docChg chg="modSld">
      <pc:chgData name="Hazel Lupton" userId="S::hazel.lupton@sthelens.london::330d0395-d8b0-4d77-8620-740b48613bd9" providerId="AD" clId="Web-{8157EB3E-0B18-B6CB-4874-6F7537B69BBB}" dt="2021-03-09T11:17:22.592" v="188" actId="1076"/>
      <pc:docMkLst>
        <pc:docMk/>
      </pc:docMkLst>
      <pc:sldChg chg="modSp">
        <pc:chgData name="Hazel Lupton" userId="S::hazel.lupton@sthelens.london::330d0395-d8b0-4d77-8620-740b48613bd9" providerId="AD" clId="Web-{8157EB3E-0B18-B6CB-4874-6F7537B69BBB}" dt="2021-03-09T10:35:39.078" v="57"/>
        <pc:sldMkLst>
          <pc:docMk/>
          <pc:sldMk cId="0" sldId="257"/>
        </pc:sldMkLst>
        <pc:spChg chg="mod">
          <ac:chgData name="Hazel Lupton" userId="S::hazel.lupton@sthelens.london::330d0395-d8b0-4d77-8620-740b48613bd9" providerId="AD" clId="Web-{8157EB3E-0B18-B6CB-4874-6F7537B69BBB}" dt="2021-03-09T10:35:39.078" v="57"/>
          <ac:spMkLst>
            <pc:docMk/>
            <pc:sldMk cId="0" sldId="257"/>
            <ac:spMk id="3078" creationId="{775C39A8-E374-4FB5-893D-71F741A1A8B3}"/>
          </ac:spMkLst>
        </pc:spChg>
      </pc:sldChg>
      <pc:sldChg chg="modSp">
        <pc:chgData name="Hazel Lupton" userId="S::hazel.lupton@sthelens.london::330d0395-d8b0-4d77-8620-740b48613bd9" providerId="AD" clId="Web-{8157EB3E-0B18-B6CB-4874-6F7537B69BBB}" dt="2021-03-09T11:13:28.902" v="175" actId="14100"/>
        <pc:sldMkLst>
          <pc:docMk/>
          <pc:sldMk cId="0" sldId="260"/>
        </pc:sldMkLst>
        <pc:spChg chg="mod">
          <ac:chgData name="Hazel Lupton" userId="S::hazel.lupton@sthelens.london::330d0395-d8b0-4d77-8620-740b48613bd9" providerId="AD" clId="Web-{8157EB3E-0B18-B6CB-4874-6F7537B69BBB}" dt="2021-03-09T10:57:50.063" v="106" actId="1076"/>
          <ac:spMkLst>
            <pc:docMk/>
            <pc:sldMk cId="0" sldId="260"/>
            <ac:spMk id="8194" creationId="{1489EF0E-20E1-4DC3-9AB5-FF7339E47A06}"/>
          </ac:spMkLst>
        </pc:spChg>
        <pc:spChg chg="mod">
          <ac:chgData name="Hazel Lupton" userId="S::hazel.lupton@sthelens.london::330d0395-d8b0-4d77-8620-740b48613bd9" providerId="AD" clId="Web-{8157EB3E-0B18-B6CB-4874-6F7537B69BBB}" dt="2021-03-09T11:13:24.855" v="174" actId="20577"/>
          <ac:spMkLst>
            <pc:docMk/>
            <pc:sldMk cId="0" sldId="260"/>
            <ac:spMk id="8195" creationId="{D89BDB12-568C-410F-AE2F-78432948EA14}"/>
          </ac:spMkLst>
        </pc:spChg>
        <pc:picChg chg="mod">
          <ac:chgData name="Hazel Lupton" userId="S::hazel.lupton@sthelens.london::330d0395-d8b0-4d77-8620-740b48613bd9" providerId="AD" clId="Web-{8157EB3E-0B18-B6CB-4874-6F7537B69BBB}" dt="2021-03-09T11:13:28.902" v="175" actId="14100"/>
          <ac:picMkLst>
            <pc:docMk/>
            <pc:sldMk cId="0" sldId="260"/>
            <ac:picMk id="8196" creationId="{8296C4D3-77F8-41F1-B175-018D7C567B27}"/>
          </ac:picMkLst>
        </pc:picChg>
      </pc:sldChg>
      <pc:sldChg chg="modSp">
        <pc:chgData name="Hazel Lupton" userId="S::hazel.lupton@sthelens.london::330d0395-d8b0-4d77-8620-740b48613bd9" providerId="AD" clId="Web-{8157EB3E-0B18-B6CB-4874-6F7537B69BBB}" dt="2021-03-09T11:17:22.592" v="188" actId="1076"/>
        <pc:sldMkLst>
          <pc:docMk/>
          <pc:sldMk cId="0" sldId="261"/>
        </pc:sldMkLst>
        <pc:spChg chg="mod">
          <ac:chgData name="Hazel Lupton" userId="S::hazel.lupton@sthelens.london::330d0395-d8b0-4d77-8620-740b48613bd9" providerId="AD" clId="Web-{8157EB3E-0B18-B6CB-4874-6F7537B69BBB}" dt="2021-03-09T11:17:22.592" v="188" actId="1076"/>
          <ac:spMkLst>
            <pc:docMk/>
            <pc:sldMk cId="0" sldId="261"/>
            <ac:spMk id="4098" creationId="{C50B0F1E-E41D-450C-B6BC-552537C11D11}"/>
          </ac:spMkLst>
        </pc:spChg>
        <pc:spChg chg="mod">
          <ac:chgData name="Hazel Lupton" userId="S::hazel.lupton@sthelens.london::330d0395-d8b0-4d77-8620-740b48613bd9" providerId="AD" clId="Web-{8157EB3E-0B18-B6CB-4874-6F7537B69BBB}" dt="2021-03-09T10:39:14.409" v="92" actId="20577"/>
          <ac:spMkLst>
            <pc:docMk/>
            <pc:sldMk cId="0" sldId="261"/>
            <ac:spMk id="4100" creationId="{332EA924-1216-4ACC-8175-2D69977BE1F8}"/>
          </ac:spMkLst>
        </pc:spChg>
        <pc:picChg chg="mod">
          <ac:chgData name="Hazel Lupton" userId="S::hazel.lupton@sthelens.london::330d0395-d8b0-4d77-8620-740b48613bd9" providerId="AD" clId="Web-{8157EB3E-0B18-B6CB-4874-6F7537B69BBB}" dt="2021-03-09T10:37:04.329" v="64" actId="1076"/>
          <ac:picMkLst>
            <pc:docMk/>
            <pc:sldMk cId="0" sldId="261"/>
            <ac:picMk id="4099" creationId="{606D2768-8D54-470E-9B80-B689B50DB67D}"/>
          </ac:picMkLst>
        </pc:picChg>
      </pc:sldChg>
    </pc:docChg>
  </pc:docChgLst>
  <pc:docChgLst>
    <pc:chgData name="Hazel Lupton" userId="S::hazel.lupton@sthelens.london::330d0395-d8b0-4d77-8620-740b48613bd9" providerId="AD" clId="Web-{D8AFD3D6-0878-6DA2-2F36-DF9AEFC4E6F2}"/>
    <pc:docChg chg="modSld">
      <pc:chgData name="Hazel Lupton" userId="S::hazel.lupton@sthelens.london::330d0395-d8b0-4d77-8620-740b48613bd9" providerId="AD" clId="Web-{D8AFD3D6-0878-6DA2-2F36-DF9AEFC4E6F2}" dt="2023-04-25T13:28:34.987" v="40" actId="1076"/>
      <pc:docMkLst>
        <pc:docMk/>
      </pc:docMkLst>
      <pc:sldChg chg="modSp">
        <pc:chgData name="Hazel Lupton" userId="S::hazel.lupton@sthelens.london::330d0395-d8b0-4d77-8620-740b48613bd9" providerId="AD" clId="Web-{D8AFD3D6-0878-6DA2-2F36-DF9AEFC4E6F2}" dt="2023-04-25T13:28:34.987" v="40" actId="1076"/>
        <pc:sldMkLst>
          <pc:docMk/>
          <pc:sldMk cId="0" sldId="260"/>
        </pc:sldMkLst>
        <pc:spChg chg="mod">
          <ac:chgData name="Hazel Lupton" userId="S::hazel.lupton@sthelens.london::330d0395-d8b0-4d77-8620-740b48613bd9" providerId="AD" clId="Web-{D8AFD3D6-0878-6DA2-2F36-DF9AEFC4E6F2}" dt="2023-04-25T13:28:34.987" v="40" actId="1076"/>
          <ac:spMkLst>
            <pc:docMk/>
            <pc:sldMk cId="0" sldId="260"/>
            <ac:spMk id="2" creationId="{BBC3EFFC-427B-8D15-9BF6-9B60E9438E17}"/>
          </ac:spMkLst>
        </pc:spChg>
        <pc:spChg chg="mod">
          <ac:chgData name="Hazel Lupton" userId="S::hazel.lupton@sthelens.london::330d0395-d8b0-4d77-8620-740b48613bd9" providerId="AD" clId="Web-{D8AFD3D6-0878-6DA2-2F36-DF9AEFC4E6F2}" dt="2023-04-25T13:28:32.003" v="39" actId="20577"/>
          <ac:spMkLst>
            <pc:docMk/>
            <pc:sldMk cId="0" sldId="260"/>
            <ac:spMk id="8195" creationId="{D89BDB12-568C-410F-AE2F-78432948EA14}"/>
          </ac:spMkLst>
        </pc:spChg>
        <pc:picChg chg="mod">
          <ac:chgData name="Hazel Lupton" userId="S::hazel.lupton@sthelens.london::330d0395-d8b0-4d77-8620-740b48613bd9" providerId="AD" clId="Web-{D8AFD3D6-0878-6DA2-2F36-DF9AEFC4E6F2}" dt="2023-04-25T13:28:26.315" v="38" actId="14100"/>
          <ac:picMkLst>
            <pc:docMk/>
            <pc:sldMk cId="0" sldId="260"/>
            <ac:picMk id="8196" creationId="{8296C4D3-77F8-41F1-B175-018D7C567B27}"/>
          </ac:picMkLst>
        </pc:picChg>
      </pc:sldChg>
    </pc:docChg>
  </pc:docChgLst>
  <pc:docChgLst>
    <pc:chgData name="Hazel Lupton" userId="S::hazel.lupton@sthelens.london::330d0395-d8b0-4d77-8620-740b48613bd9" providerId="AD" clId="Web-{6B5C29ED-DED5-1411-A790-96447CC443DC}"/>
    <pc:docChg chg="modSld">
      <pc:chgData name="Hazel Lupton" userId="S::hazel.lupton@sthelens.london::330d0395-d8b0-4d77-8620-740b48613bd9" providerId="AD" clId="Web-{6B5C29ED-DED5-1411-A790-96447CC443DC}" dt="2023-02-09T11:32:06.019" v="0" actId="20577"/>
      <pc:docMkLst>
        <pc:docMk/>
      </pc:docMkLst>
      <pc:sldChg chg="modSp">
        <pc:chgData name="Hazel Lupton" userId="S::hazel.lupton@sthelens.london::330d0395-d8b0-4d77-8620-740b48613bd9" providerId="AD" clId="Web-{6B5C29ED-DED5-1411-A790-96447CC443DC}" dt="2023-02-09T11:32:06.019" v="0" actId="20577"/>
        <pc:sldMkLst>
          <pc:docMk/>
          <pc:sldMk cId="0" sldId="259"/>
        </pc:sldMkLst>
        <pc:spChg chg="mod">
          <ac:chgData name="Hazel Lupton" userId="S::hazel.lupton@sthelens.london::330d0395-d8b0-4d77-8620-740b48613bd9" providerId="AD" clId="Web-{6B5C29ED-DED5-1411-A790-96447CC443DC}" dt="2023-02-09T11:32:06.019" v="0" actId="20577"/>
          <ac:spMkLst>
            <pc:docMk/>
            <pc:sldMk cId="0" sldId="259"/>
            <ac:spMk id="6146" creationId="{AA04CF3D-7FF5-45C5-BC41-0D2C80BFEE3A}"/>
          </ac:spMkLst>
        </pc:spChg>
      </pc:sldChg>
    </pc:docChg>
  </pc:docChgLst>
  <pc:docChgLst>
    <pc:chgData name="Hazel Lupton" userId="S::hazel.lupton@sthelens.london::330d0395-d8b0-4d77-8620-740b48613bd9" providerId="AD" clId="Web-{48E5385C-3F20-F4D0-B9E1-0A1465CC4496}"/>
    <pc:docChg chg="modSld">
      <pc:chgData name="Hazel Lupton" userId="S::hazel.lupton@sthelens.london::330d0395-d8b0-4d77-8620-740b48613bd9" providerId="AD" clId="Web-{48E5385C-3F20-F4D0-B9E1-0A1465CC4496}" dt="2022-03-17T16:51:03.296" v="90" actId="20577"/>
      <pc:docMkLst>
        <pc:docMk/>
      </pc:docMkLst>
      <pc:sldChg chg="modSp">
        <pc:chgData name="Hazel Lupton" userId="S::hazel.lupton@sthelens.london::330d0395-d8b0-4d77-8620-740b48613bd9" providerId="AD" clId="Web-{48E5385C-3F20-F4D0-B9E1-0A1465CC4496}" dt="2022-03-17T16:19:21.039" v="8" actId="20577"/>
        <pc:sldMkLst>
          <pc:docMk/>
          <pc:sldMk cId="0" sldId="257"/>
        </pc:sldMkLst>
        <pc:spChg chg="mod">
          <ac:chgData name="Hazel Lupton" userId="S::hazel.lupton@sthelens.london::330d0395-d8b0-4d77-8620-740b48613bd9" providerId="AD" clId="Web-{48E5385C-3F20-F4D0-B9E1-0A1465CC4496}" dt="2022-03-17T16:19:21.039" v="8" actId="20577"/>
          <ac:spMkLst>
            <pc:docMk/>
            <pc:sldMk cId="0" sldId="257"/>
            <ac:spMk id="3078" creationId="{775C39A8-E374-4FB5-893D-71F741A1A8B3}"/>
          </ac:spMkLst>
        </pc:spChg>
      </pc:sldChg>
      <pc:sldChg chg="modSp addAnim modAnim">
        <pc:chgData name="Hazel Lupton" userId="S::hazel.lupton@sthelens.london::330d0395-d8b0-4d77-8620-740b48613bd9" providerId="AD" clId="Web-{48E5385C-3F20-F4D0-B9E1-0A1465CC4496}" dt="2022-03-17T16:38:53.002" v="17"/>
        <pc:sldMkLst>
          <pc:docMk/>
          <pc:sldMk cId="0" sldId="259"/>
        </pc:sldMkLst>
        <pc:spChg chg="mod">
          <ac:chgData name="Hazel Lupton" userId="S::hazel.lupton@sthelens.london::330d0395-d8b0-4d77-8620-740b48613bd9" providerId="AD" clId="Web-{48E5385C-3F20-F4D0-B9E1-0A1465CC4496}" dt="2022-03-17T16:38:40.298" v="14" actId="20577"/>
          <ac:spMkLst>
            <pc:docMk/>
            <pc:sldMk cId="0" sldId="259"/>
            <ac:spMk id="6147" creationId="{A2CCFFB4-5C3C-41E1-A549-AEC66F4D54BE}"/>
          </ac:spMkLst>
        </pc:spChg>
      </pc:sldChg>
      <pc:sldChg chg="modSp">
        <pc:chgData name="Hazel Lupton" userId="S::hazel.lupton@sthelens.london::330d0395-d8b0-4d77-8620-740b48613bd9" providerId="AD" clId="Web-{48E5385C-3F20-F4D0-B9E1-0A1465CC4496}" dt="2022-03-17T16:51:03.296" v="90" actId="20577"/>
        <pc:sldMkLst>
          <pc:docMk/>
          <pc:sldMk cId="0" sldId="260"/>
        </pc:sldMkLst>
        <pc:spChg chg="mod">
          <ac:chgData name="Hazel Lupton" userId="S::hazel.lupton@sthelens.london::330d0395-d8b0-4d77-8620-740b48613bd9" providerId="AD" clId="Web-{48E5385C-3F20-F4D0-B9E1-0A1465CC4496}" dt="2022-03-17T16:51:03.296" v="90" actId="20577"/>
          <ac:spMkLst>
            <pc:docMk/>
            <pc:sldMk cId="0" sldId="260"/>
            <ac:spMk id="8195" creationId="{D89BDB12-568C-410F-AE2F-78432948EA14}"/>
          </ac:spMkLst>
        </pc:spChg>
        <pc:picChg chg="mod">
          <ac:chgData name="Hazel Lupton" userId="S::hazel.lupton@sthelens.london::330d0395-d8b0-4d77-8620-740b48613bd9" providerId="AD" clId="Web-{48E5385C-3F20-F4D0-B9E1-0A1465CC4496}" dt="2022-03-17T16:47:49.019" v="89" actId="14100"/>
          <ac:picMkLst>
            <pc:docMk/>
            <pc:sldMk cId="0" sldId="260"/>
            <ac:picMk id="8196" creationId="{8296C4D3-77F8-41F1-B175-018D7C567B27}"/>
          </ac:picMkLst>
        </pc:picChg>
      </pc:sldChg>
      <pc:sldChg chg="addAnim modAnim">
        <pc:chgData name="Hazel Lupton" userId="S::hazel.lupton@sthelens.london::330d0395-d8b0-4d77-8620-740b48613bd9" providerId="AD" clId="Web-{48E5385C-3F20-F4D0-B9E1-0A1465CC4496}" dt="2022-03-17T16:20:01.307" v="11"/>
        <pc:sldMkLst>
          <pc:docMk/>
          <pc:sldMk cId="0" sldId="261"/>
        </pc:sldMkLst>
      </pc:sldChg>
      <pc:sldChg chg="modSp">
        <pc:chgData name="Hazel Lupton" userId="S::hazel.lupton@sthelens.london::330d0395-d8b0-4d77-8620-740b48613bd9" providerId="AD" clId="Web-{48E5385C-3F20-F4D0-B9E1-0A1465CC4496}" dt="2022-03-17T16:44:38.820" v="29" actId="20577"/>
        <pc:sldMkLst>
          <pc:docMk/>
          <pc:sldMk cId="0" sldId="262"/>
        </pc:sldMkLst>
        <pc:spChg chg="mod">
          <ac:chgData name="Hazel Lupton" userId="S::hazel.lupton@sthelens.london::330d0395-d8b0-4d77-8620-740b48613bd9" providerId="AD" clId="Web-{48E5385C-3F20-F4D0-B9E1-0A1465CC4496}" dt="2022-03-17T16:44:38.820" v="29" actId="20577"/>
          <ac:spMkLst>
            <pc:docMk/>
            <pc:sldMk cId="0" sldId="262"/>
            <ac:spMk id="7170" creationId="{A3B55966-5F9B-46A9-AD5B-8300F56ACF24}"/>
          </ac:spMkLst>
        </pc:spChg>
      </pc:sldChg>
    </pc:docChg>
  </pc:docChgLst>
  <pc:docChgLst>
    <pc:chgData name="Hazel Lupton" userId="S::hazel.lupton@sthelens.london::330d0395-d8b0-4d77-8620-740b48613bd9" providerId="AD" clId="Web-{5CB0B3A6-1D3B-1A51-E220-59C3700AB4FF}"/>
    <pc:docChg chg="modSld">
      <pc:chgData name="Hazel Lupton" userId="S::hazel.lupton@sthelens.london::330d0395-d8b0-4d77-8620-740b48613bd9" providerId="AD" clId="Web-{5CB0B3A6-1D3B-1A51-E220-59C3700AB4FF}" dt="2021-03-09T16:53:57.521" v="155"/>
      <pc:docMkLst>
        <pc:docMk/>
      </pc:docMkLst>
      <pc:sldChg chg="addSp modSp mod setBg">
        <pc:chgData name="Hazel Lupton" userId="S::hazel.lupton@sthelens.london::330d0395-d8b0-4d77-8620-740b48613bd9" providerId="AD" clId="Web-{5CB0B3A6-1D3B-1A51-E220-59C3700AB4FF}" dt="2021-03-09T16:53:57.521" v="155"/>
        <pc:sldMkLst>
          <pc:docMk/>
          <pc:sldMk cId="0" sldId="256"/>
        </pc:sldMkLst>
        <pc:spChg chg="mod">
          <ac:chgData name="Hazel Lupton" userId="S::hazel.lupton@sthelens.london::330d0395-d8b0-4d77-8620-740b48613bd9" providerId="AD" clId="Web-{5CB0B3A6-1D3B-1A51-E220-59C3700AB4FF}" dt="2021-03-09T16:53:57.521" v="155"/>
          <ac:spMkLst>
            <pc:docMk/>
            <pc:sldMk cId="0" sldId="256"/>
            <ac:spMk id="2050" creationId="{5C94CB76-C254-49B3-BA06-D803BD36F66A}"/>
          </ac:spMkLst>
        </pc:spChg>
        <pc:spChg chg="mod">
          <ac:chgData name="Hazel Lupton" userId="S::hazel.lupton@sthelens.london::330d0395-d8b0-4d77-8620-740b48613bd9" providerId="AD" clId="Web-{5CB0B3A6-1D3B-1A51-E220-59C3700AB4FF}" dt="2021-03-09T16:53:57.521" v="155"/>
          <ac:spMkLst>
            <pc:docMk/>
            <pc:sldMk cId="0" sldId="256"/>
            <ac:spMk id="2051" creationId="{DBE8A67A-F90F-475C-BBEB-2DF1E2E9D4F4}"/>
          </ac:spMkLst>
        </pc:spChg>
        <pc:picChg chg="add">
          <ac:chgData name="Hazel Lupton" userId="S::hazel.lupton@sthelens.london::330d0395-d8b0-4d77-8620-740b48613bd9" providerId="AD" clId="Web-{5CB0B3A6-1D3B-1A51-E220-59C3700AB4FF}" dt="2021-03-09T16:53:57.521" v="155"/>
          <ac:picMkLst>
            <pc:docMk/>
            <pc:sldMk cId="0" sldId="256"/>
            <ac:picMk id="2053" creationId="{DE8B667A-3791-4D3C-8DAF-B22B8C22CE57}"/>
          </ac:picMkLst>
        </pc:picChg>
        <pc:cxnChg chg="add">
          <ac:chgData name="Hazel Lupton" userId="S::hazel.lupton@sthelens.london::330d0395-d8b0-4d77-8620-740b48613bd9" providerId="AD" clId="Web-{5CB0B3A6-1D3B-1A51-E220-59C3700AB4FF}" dt="2021-03-09T16:53:57.521" v="155"/>
          <ac:cxnSpMkLst>
            <pc:docMk/>
            <pc:sldMk cId="0" sldId="256"/>
            <ac:cxnSpMk id="73" creationId="{A7F400EE-A8A5-48AF-B4D6-291B52C6F0B0}"/>
          </ac:cxnSpMkLst>
        </pc:cxnChg>
      </pc:sldChg>
      <pc:sldChg chg="addSp delSp modSp">
        <pc:chgData name="Hazel Lupton" userId="S::hazel.lupton@sthelens.london::330d0395-d8b0-4d77-8620-740b48613bd9" providerId="AD" clId="Web-{5CB0B3A6-1D3B-1A51-E220-59C3700AB4FF}" dt="2021-03-09T16:53:17.442" v="154"/>
        <pc:sldMkLst>
          <pc:docMk/>
          <pc:sldMk cId="3380241071" sldId="263"/>
        </pc:sldMkLst>
        <pc:spChg chg="del">
          <ac:chgData name="Hazel Lupton" userId="S::hazel.lupton@sthelens.london::330d0395-d8b0-4d77-8620-740b48613bd9" providerId="AD" clId="Web-{5CB0B3A6-1D3B-1A51-E220-59C3700AB4FF}" dt="2021-03-09T16:41:17.520" v="0"/>
          <ac:spMkLst>
            <pc:docMk/>
            <pc:sldMk cId="3380241071" sldId="263"/>
            <ac:spMk id="4" creationId="{856D52C4-9FCB-48BB-A7A4-218F0405FA4C}"/>
          </ac:spMkLst>
        </pc:spChg>
        <pc:spChg chg="add mod">
          <ac:chgData name="Hazel Lupton" userId="S::hazel.lupton@sthelens.london::330d0395-d8b0-4d77-8620-740b48613bd9" providerId="AD" clId="Web-{5CB0B3A6-1D3B-1A51-E220-59C3700AB4FF}" dt="2021-03-09T16:49:33.859" v="103" actId="20577"/>
          <ac:spMkLst>
            <pc:docMk/>
            <pc:sldMk cId="3380241071" sldId="263"/>
            <ac:spMk id="6" creationId="{06065BB0-9A87-4FB9-A8D8-6B7605560069}"/>
          </ac:spMkLst>
        </pc:spChg>
        <pc:spChg chg="add mod">
          <ac:chgData name="Hazel Lupton" userId="S::hazel.lupton@sthelens.london::330d0395-d8b0-4d77-8620-740b48613bd9" providerId="AD" clId="Web-{5CB0B3A6-1D3B-1A51-E220-59C3700AB4FF}" dt="2021-03-09T16:49:46.203" v="106" actId="1076"/>
          <ac:spMkLst>
            <pc:docMk/>
            <pc:sldMk cId="3380241071" sldId="263"/>
            <ac:spMk id="7" creationId="{FD9C4160-A9D5-4C1E-8F64-DFAC298985CD}"/>
          </ac:spMkLst>
        </pc:spChg>
        <pc:spChg chg="add mod">
          <ac:chgData name="Hazel Lupton" userId="S::hazel.lupton@sthelens.london::330d0395-d8b0-4d77-8620-740b48613bd9" providerId="AD" clId="Web-{5CB0B3A6-1D3B-1A51-E220-59C3700AB4FF}" dt="2021-03-09T16:50:50.236" v="116" actId="1076"/>
          <ac:spMkLst>
            <pc:docMk/>
            <pc:sldMk cId="3380241071" sldId="263"/>
            <ac:spMk id="8" creationId="{80915532-900F-4CA1-AC85-9C10142985AC}"/>
          </ac:spMkLst>
        </pc:spChg>
        <pc:spChg chg="add mod">
          <ac:chgData name="Hazel Lupton" userId="S::hazel.lupton@sthelens.london::330d0395-d8b0-4d77-8620-740b48613bd9" providerId="AD" clId="Web-{5CB0B3A6-1D3B-1A51-E220-59C3700AB4FF}" dt="2021-03-09T16:51:25.565" v="129" actId="1076"/>
          <ac:spMkLst>
            <pc:docMk/>
            <pc:sldMk cId="3380241071" sldId="263"/>
            <ac:spMk id="9" creationId="{5BA3C46F-5284-48D2-874D-825919B70FD9}"/>
          </ac:spMkLst>
        </pc:spChg>
        <pc:spChg chg="add mod">
          <ac:chgData name="Hazel Lupton" userId="S::hazel.lupton@sthelens.london::330d0395-d8b0-4d77-8620-740b48613bd9" providerId="AD" clId="Web-{5CB0B3A6-1D3B-1A51-E220-59C3700AB4FF}" dt="2021-03-09T16:53:17.442" v="154"/>
          <ac:spMkLst>
            <pc:docMk/>
            <pc:sldMk cId="3380241071" sldId="263"/>
            <ac:spMk id="11" creationId="{D6E70FD5-1E5B-411F-9748-AD4FB761AA54}"/>
          </ac:spMkLst>
        </pc:spChg>
        <pc:picChg chg="add mod">
          <ac:chgData name="Hazel Lupton" userId="S::hazel.lupton@sthelens.london::330d0395-d8b0-4d77-8620-740b48613bd9" providerId="AD" clId="Web-{5CB0B3A6-1D3B-1A51-E220-59C3700AB4FF}" dt="2021-03-09T16:45:28.010" v="34" actId="1076"/>
          <ac:picMkLst>
            <pc:docMk/>
            <pc:sldMk cId="3380241071" sldId="263"/>
            <ac:picMk id="5" creationId="{61F5C666-17D5-4C88-84FA-6577AE4C5F39}"/>
          </ac:picMkLst>
        </pc:picChg>
        <pc:picChg chg="add mod">
          <ac:chgData name="Hazel Lupton" userId="S::hazel.lupton@sthelens.london::330d0395-d8b0-4d77-8620-740b48613bd9" providerId="AD" clId="Web-{5CB0B3A6-1D3B-1A51-E220-59C3700AB4FF}" dt="2021-03-09T16:52:21.175" v="132" actId="14100"/>
          <ac:picMkLst>
            <pc:docMk/>
            <pc:sldMk cId="3380241071" sldId="263"/>
            <ac:picMk id="10" creationId="{BB98C3E9-2C84-4347-BB36-764F64796EA4}"/>
          </ac:picMkLst>
        </pc:picChg>
      </pc:sldChg>
    </pc:docChg>
  </pc:docChgLst>
  <pc:docChgLst>
    <pc:chgData name="Hazel Lupton" userId="S::hazel.lupton@sthelens.london::330d0395-d8b0-4d77-8620-740b48613bd9" providerId="AD" clId="Web-{55983407-B5D6-29A7-ED88-13001A361DCB}"/>
    <pc:docChg chg="modSld">
      <pc:chgData name="Hazel Lupton" userId="S::hazel.lupton@sthelens.london::330d0395-d8b0-4d77-8620-740b48613bd9" providerId="AD" clId="Web-{55983407-B5D6-29A7-ED88-13001A361DCB}" dt="2023-02-09T11:17:22.592" v="2" actId="20577"/>
      <pc:docMkLst>
        <pc:docMk/>
      </pc:docMkLst>
      <pc:sldChg chg="modSp">
        <pc:chgData name="Hazel Lupton" userId="S::hazel.lupton@sthelens.london::330d0395-d8b0-4d77-8620-740b48613bd9" providerId="AD" clId="Web-{55983407-B5D6-29A7-ED88-13001A361DCB}" dt="2023-02-09T11:17:22.592" v="2" actId="20577"/>
        <pc:sldMkLst>
          <pc:docMk/>
          <pc:sldMk cId="0" sldId="259"/>
        </pc:sldMkLst>
        <pc:spChg chg="mod">
          <ac:chgData name="Hazel Lupton" userId="S::hazel.lupton@sthelens.london::330d0395-d8b0-4d77-8620-740b48613bd9" providerId="AD" clId="Web-{55983407-B5D6-29A7-ED88-13001A361DCB}" dt="2023-02-09T11:17:22.592" v="2" actId="20577"/>
          <ac:spMkLst>
            <pc:docMk/>
            <pc:sldMk cId="0" sldId="259"/>
            <ac:spMk id="6146" creationId="{AA04CF3D-7FF5-45C5-BC41-0D2C80BFEE3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57BDF9E-6A83-4915-8496-9351E4B4E6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46C180F-E8EB-4448-9347-ACD6C3B5B6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FD0B625-B7E5-4BD0-9744-A789F6B503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9BDC6-E88A-4940-90B7-68AF4B17F1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0179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9FFAD0-D751-4894-B8C7-622474FA47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30A2044-1CAA-458B-A698-6581C57CCB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CFA8AEE-85C7-4102-A01E-37EA4B11BA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9ECAB-BB1F-4C66-B419-37B15226878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35946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7024108-B1C5-438E-95EE-FE188E1849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0F9D07-976D-4C31-ABDD-64CB6A4E3A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9D9D11-112B-489F-809B-8ACE1434D4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C1B09-A881-4518-8024-41C711F4BA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1674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BD4EA1C-25EE-44A2-B4AE-034AEBC1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1A34D44-D36D-4ECE-9CF2-F29A594BDC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EEC7316-7927-491C-B58D-4680803B45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2A11F-F2A8-4E52-915A-CB3123EF735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689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FC841D-9F5E-41D0-B9E8-6C29F555B0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0CB3C7-97ED-4A49-BABE-4E35F369A8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984714-2BDD-4401-895C-8C66DF1F09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11222-8360-47E4-A43A-BFB93343A3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86127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754DEA-1F7F-44DE-BED5-FC017462F9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010B45-D2BF-40F5-9658-4765947DDF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4E245F-7CD9-4E9C-B384-2A9AE315A4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54D4D-D23C-4392-9F68-6949E61E37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2096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F53E6BC-DBF5-4C4A-9DDF-85A6001787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97F0E1C-9B38-432D-8044-E54E924608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519A830-CB5F-4554-BB0D-DF3B72D9CF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3F01BC-3947-498A-9954-4C5A527294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999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F0EDE41-A548-4423-A54E-5257B71728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8B3E204-1906-412B-AD34-637277B9EC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A5F216A-6244-4653-8C8D-1858C10B24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8D760-9189-4837-A6D8-2095EEC021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0816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5C87AE0-6533-43C6-A26B-A849E08806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F71D40B-F375-4E75-895E-3595253522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DB0EA9A-2D32-469F-8C97-341C26A133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E93C7-7DB4-49A3-97CE-7FC1E4DE18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83473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BD687D-57E7-4720-BB04-9D3B629332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2C97F2-8EE9-41E9-AB3F-7E8A4A7524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6D8901-6BB0-4492-999C-2E3265BADD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0A2E6-8749-439B-94C2-647ACF905B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08599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630D66-14CB-4237-AB88-87B303751E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DAB1E6-F168-488C-8E1A-FAE120B592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9FF530-564E-43F4-BA11-C7436BA14F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B6B88-F7E3-46CB-AE89-F9C4C4EBFF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487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58324C2-FD91-4524-87AF-EC80CDA249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CE3B952-829E-4ADC-8776-73B80FC9C4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57D9497-A4B1-46C8-852D-D4FD27AE6BB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4284E6F-A6D0-447C-9C65-4C78ABD6390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B01470B-D8CB-4108-8DCA-8F64A3DBF73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2E9F5CFC-ED35-4958-9E19-8E7CE79757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9992A389-129F-8720-832C-B12BC183152F}"/>
              </a:ext>
            </a:extLst>
          </p:cNvPr>
          <p:cNvSpPr txBox="1">
            <a:spLocks/>
          </p:cNvSpPr>
          <p:nvPr userDrawn="1"/>
        </p:nvSpPr>
        <p:spPr>
          <a:xfrm>
            <a:off x="228831" y="6558756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4CE817-2CDF-29A8-A0DD-3A9C9471AEBC}"/>
              </a:ext>
            </a:extLst>
          </p:cNvPr>
          <p:cNvSpPr txBox="1"/>
          <p:nvPr userDrawn="1"/>
        </p:nvSpPr>
        <p:spPr>
          <a:xfrm>
            <a:off x="5981700" y="6590184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1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866C7B-60C5-B4A2-25B1-444E5ABE3037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131" y="2115776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8110875-F33E-1AEA-B384-6EAC07FFD474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1494" y="115416"/>
            <a:ext cx="933411" cy="37579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C94CB76-C254-49B3-BA06-D803BD36F66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724072" y="629268"/>
            <a:ext cx="4939868" cy="128616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altLang="en-US" sz="4100" u="sng">
                <a:solidFill>
                  <a:schemeClr val="tx1"/>
                </a:solidFill>
              </a:rPr>
              <a:t>The specific immune response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DBE8A67A-F90F-475C-BBEB-2DF1E2E9D4F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724073" y="2438400"/>
            <a:ext cx="4939867" cy="3785419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 algn="l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1700"/>
              <a:t>The structure and general functions of antibodies.</a:t>
            </a:r>
          </a:p>
          <a:p>
            <a:pPr indent="-228600" algn="l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1700"/>
          </a:p>
          <a:p>
            <a:pPr indent="-228600" algn="l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1700"/>
              <a:t>The structure, different roles and modes of action of B and T lymphocytes in the primary and secondary specific immune response.</a:t>
            </a:r>
          </a:p>
          <a:p>
            <a:pPr indent="-228600" algn="l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1700"/>
          </a:p>
          <a:p>
            <a:pPr indent="-228600" algn="l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1700"/>
              <a:t>The action of opsonins, agglutinins and anti-toxins</a:t>
            </a:r>
          </a:p>
          <a:p>
            <a:pPr indent="-228600" algn="l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1700"/>
          </a:p>
          <a:p>
            <a:pPr indent="-228600" algn="l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1700"/>
          </a:p>
        </p:txBody>
      </p:sp>
      <p:pic>
        <p:nvPicPr>
          <p:cNvPr id="2053" name="Picture 2052" descr="Researcher examining growth in a petrie dish">
            <a:extLst>
              <a:ext uri="{FF2B5EF4-FFF2-40B4-BE49-F238E27FC236}">
                <a16:creationId xmlns:a16="http://schemas.microsoft.com/office/drawing/2014/main" id="{DE8B667A-3791-4D3C-8DAF-B22B8C22CE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077" r="34087" b="4"/>
          <a:stretch/>
        </p:blipFill>
        <p:spPr>
          <a:xfrm>
            <a:off x="20" y="10"/>
            <a:ext cx="3476673" cy="6857990"/>
          </a:xfrm>
          <a:prstGeom prst="rect">
            <a:avLst/>
          </a:prstGeom>
          <a:effectLst/>
        </p:spPr>
      </p:pic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810700" y="2115117"/>
            <a:ext cx="4732020" cy="0"/>
          </a:xfrm>
          <a:prstGeom prst="line">
            <a:avLst/>
          </a:prstGeom>
          <a:ln w="19050">
            <a:solidFill>
              <a:srgbClr val="C09A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D66B0-1722-45BB-91E3-ECBC76B5E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114" y="0"/>
            <a:ext cx="7772400" cy="1143000"/>
          </a:xfrm>
        </p:spPr>
        <p:txBody>
          <a:bodyPr/>
          <a:lstStyle/>
          <a:p>
            <a:r>
              <a:rPr lang="en-GB">
                <a:cs typeface="Times New Roman"/>
              </a:rPr>
              <a:t>The white blood cell family tree.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9F550-C6A0-4BBA-945D-D0A9C7F91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758" y="1077686"/>
            <a:ext cx="8371113" cy="4114800"/>
          </a:xfrm>
        </p:spPr>
        <p:txBody>
          <a:bodyPr/>
          <a:lstStyle/>
          <a:p>
            <a:r>
              <a:rPr lang="en-GB" sz="2400">
                <a:cs typeface="Times New Roman"/>
              </a:rPr>
              <a:t>Draw this out and keep it on the desk in front of you so that you can keep referring to it as you go.</a:t>
            </a:r>
            <a:endParaRPr lang="en-GB" sz="2400"/>
          </a:p>
        </p:txBody>
      </p:sp>
      <p:pic>
        <p:nvPicPr>
          <p:cNvPr id="5" name="Picture 5" descr="Diagram&#10;&#10;Description automatically generated">
            <a:extLst>
              <a:ext uri="{FF2B5EF4-FFF2-40B4-BE49-F238E27FC236}">
                <a16:creationId xmlns:a16="http://schemas.microsoft.com/office/drawing/2014/main" id="{61F5C666-17D5-4C88-84FA-6577AE4C5F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452" y="2041005"/>
            <a:ext cx="6139541" cy="31559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6065BB0-9A87-4FB9-A8D8-6B7605560069}"/>
              </a:ext>
            </a:extLst>
          </p:cNvPr>
          <p:cNvSpPr txBox="1"/>
          <p:nvPr/>
        </p:nvSpPr>
        <p:spPr>
          <a:xfrm>
            <a:off x="6299859" y="4928259"/>
            <a:ext cx="2980706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600">
                <a:latin typeface="Times New Roman"/>
                <a:cs typeface="Times New Roman"/>
              </a:rPr>
              <a:t>Thymus, cell-mediated</a:t>
            </a:r>
          </a:p>
          <a:p>
            <a:r>
              <a:rPr lang="en-GB" sz="1600">
                <a:latin typeface="Times New Roman"/>
                <a:cs typeface="Times New Roman"/>
              </a:rPr>
              <a:t>T killer - perforin</a:t>
            </a:r>
            <a:endParaRPr lang="en-GB"/>
          </a:p>
          <a:p>
            <a:r>
              <a:rPr lang="en-GB" sz="1600">
                <a:latin typeface="Times New Roman"/>
                <a:cs typeface="Times New Roman"/>
              </a:rPr>
              <a:t>T helper – CD4, interleukins</a:t>
            </a:r>
            <a:endParaRPr lang="en-GB" sz="1600">
              <a:cs typeface="Times New Roman"/>
            </a:endParaRPr>
          </a:p>
          <a:p>
            <a:r>
              <a:rPr lang="en-GB" sz="1600">
                <a:latin typeface="Times New Roman"/>
                <a:cs typeface="Times New Roman"/>
              </a:rPr>
              <a:t>T memory – secondary response</a:t>
            </a:r>
          </a:p>
          <a:p>
            <a:r>
              <a:rPr lang="en-GB" sz="1600">
                <a:latin typeface="Times New Roman"/>
                <a:cs typeface="Times New Roman"/>
              </a:rPr>
              <a:t>T regulator – ends response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9C4160-A9D5-4C1E-8F64-DFAC298985CD}"/>
              </a:ext>
            </a:extLst>
          </p:cNvPr>
          <p:cNvSpPr txBox="1"/>
          <p:nvPr/>
        </p:nvSpPr>
        <p:spPr>
          <a:xfrm>
            <a:off x="4091420" y="5053320"/>
            <a:ext cx="2743200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600">
                <a:latin typeface="Times New Roman"/>
                <a:cs typeface="Times New Roman"/>
              </a:rPr>
              <a:t>Bone marrow - humoral</a:t>
            </a:r>
          </a:p>
          <a:p>
            <a:r>
              <a:rPr lang="en-GB" sz="1600">
                <a:latin typeface="Times New Roman"/>
                <a:cs typeface="Times New Roman"/>
              </a:rPr>
              <a:t>B effectors</a:t>
            </a:r>
            <a:endParaRPr lang="en-GB" sz="1600">
              <a:cs typeface="Times New Roman" panose="02020603050405020304" pitchFamily="18" charset="0"/>
            </a:endParaRPr>
          </a:p>
          <a:p>
            <a:r>
              <a:rPr lang="en-GB" sz="1600">
                <a:latin typeface="Times New Roman"/>
                <a:cs typeface="Times New Roman"/>
              </a:rPr>
              <a:t>B memory</a:t>
            </a:r>
            <a:endParaRPr lang="en-GB" sz="1600">
              <a:cs typeface="Times New Roman"/>
            </a:endParaRPr>
          </a:p>
          <a:p>
            <a:r>
              <a:rPr lang="en-GB" sz="1600">
                <a:latin typeface="Times New Roman"/>
                <a:cs typeface="Times New Roman"/>
              </a:rPr>
              <a:t>Plasma cells</a:t>
            </a:r>
            <a:endParaRPr lang="en-GB" sz="1600">
              <a:cs typeface="Times New Roman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0915532-900F-4CA1-AC85-9C10142985AC}"/>
              </a:ext>
            </a:extLst>
          </p:cNvPr>
          <p:cNvSpPr txBox="1"/>
          <p:nvPr/>
        </p:nvSpPr>
        <p:spPr>
          <a:xfrm>
            <a:off x="3201142" y="2767693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600">
                <a:latin typeface="Times New Roman"/>
                <a:cs typeface="Times New Roman"/>
              </a:rPr>
              <a:t>In the blood</a:t>
            </a:r>
            <a:endParaRPr lang="en-GB" sz="16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3C46F-5284-48D2-874D-825919B70FD9}"/>
              </a:ext>
            </a:extLst>
          </p:cNvPr>
          <p:cNvSpPr txBox="1"/>
          <p:nvPr/>
        </p:nvSpPr>
        <p:spPr>
          <a:xfrm>
            <a:off x="3094635" y="366465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600">
                <a:latin typeface="Times New Roman"/>
                <a:cs typeface="Times New Roman"/>
              </a:rPr>
              <a:t>Tissue and lymph</a:t>
            </a:r>
            <a:endParaRPr lang="en-GB" sz="1600"/>
          </a:p>
        </p:txBody>
      </p:sp>
      <p:pic>
        <p:nvPicPr>
          <p:cNvPr id="10" name="Picture 10" descr="A picture containing text, weapon&#10;&#10;Description automatically generated">
            <a:extLst>
              <a:ext uri="{FF2B5EF4-FFF2-40B4-BE49-F238E27FC236}">
                <a16:creationId xmlns:a16="http://schemas.microsoft.com/office/drawing/2014/main" id="{BB98C3E9-2C84-4347-BB36-764F64796E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2680" y="2048031"/>
            <a:ext cx="2220686" cy="9034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6E70FD5-1E5B-411F-9748-AD4FB761AA54}"/>
              </a:ext>
            </a:extLst>
          </p:cNvPr>
          <p:cNvSpPr txBox="1"/>
          <p:nvPr/>
        </p:nvSpPr>
        <p:spPr>
          <a:xfrm>
            <a:off x="6538851" y="2970315"/>
            <a:ext cx="274320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sz="1400">
                <a:latin typeface="Times New Roman"/>
                <a:cs typeface="Times New Roman"/>
              </a:rPr>
              <a:t>Histamines</a:t>
            </a:r>
            <a:endParaRPr lang="en-GB" sz="1400">
              <a:cs typeface="Times New Roman" panose="02020603050405020304" pitchFamily="18" charset="0"/>
            </a:endParaRPr>
          </a:p>
          <a:p>
            <a:r>
              <a:rPr lang="en-GB" sz="1400">
                <a:latin typeface="Times New Roman"/>
                <a:cs typeface="Times New Roman"/>
              </a:rPr>
              <a:t>Cytokines – interleukin, interferon</a:t>
            </a:r>
          </a:p>
        </p:txBody>
      </p:sp>
    </p:spTree>
    <p:extLst>
      <p:ext uri="{BB962C8B-B14F-4D97-AF65-F5344CB8AC3E}">
        <p14:creationId xmlns:p14="http://schemas.microsoft.com/office/powerpoint/2010/main" val="3380241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991C97D-C8CC-42F6-B96B-7FDBBFF39C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GB" altLang="en-US"/>
              <a:t>Stage 1: phagocytosis assisted by B lymphocytes</a:t>
            </a:r>
          </a:p>
        </p:txBody>
      </p:sp>
      <p:sp>
        <p:nvSpPr>
          <p:cNvPr id="3075" name="AutoShape 5" descr="Image result for b cells">
            <a:extLst>
              <a:ext uri="{FF2B5EF4-FFF2-40B4-BE49-F238E27FC236}">
                <a16:creationId xmlns:a16="http://schemas.microsoft.com/office/drawing/2014/main" id="{127DE1FC-294A-4894-A834-0580426F7ED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25688" y="1182688"/>
            <a:ext cx="4492625" cy="449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/>
              <a:t> </a:t>
            </a:r>
          </a:p>
        </p:txBody>
      </p:sp>
      <p:sp>
        <p:nvSpPr>
          <p:cNvPr id="3076" name="Text Box 10">
            <a:extLst>
              <a:ext uri="{FF2B5EF4-FFF2-40B4-BE49-F238E27FC236}">
                <a16:creationId xmlns:a16="http://schemas.microsoft.com/office/drawing/2014/main" id="{664EDA5B-84FD-431F-B2F6-BB51B926B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81200"/>
            <a:ext cx="464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800"/>
              <a:t>1. Draw and label an antibody</a:t>
            </a:r>
          </a:p>
        </p:txBody>
      </p:sp>
      <p:pic>
        <p:nvPicPr>
          <p:cNvPr id="3077" name="Picture 12" descr="Image result for antibodies">
            <a:extLst>
              <a:ext uri="{FF2B5EF4-FFF2-40B4-BE49-F238E27FC236}">
                <a16:creationId xmlns:a16="http://schemas.microsoft.com/office/drawing/2014/main" id="{AEAB79D9-A22D-45B4-BAA3-11A915572D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438400"/>
            <a:ext cx="3733800" cy="286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Box 1">
            <a:extLst>
              <a:ext uri="{FF2B5EF4-FFF2-40B4-BE49-F238E27FC236}">
                <a16:creationId xmlns:a16="http://schemas.microsoft.com/office/drawing/2014/main" id="{775C39A8-E374-4FB5-893D-71F741A1A8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8529" y="1807029"/>
            <a:ext cx="407738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GB" altLang="en-US" sz="2000">
                <a:latin typeface="Times New Roman"/>
                <a:cs typeface="Times New Roman"/>
              </a:rPr>
              <a:t>Di-sulphide bonds connect the polypeptide chains, one heavy and one light, and maintain shape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latin typeface="Times New Roman"/>
                <a:cs typeface="Times New Roman"/>
              </a:rPr>
              <a:t>Variable region:</a:t>
            </a:r>
            <a:endParaRPr lang="en-GB" sz="2800">
              <a:latin typeface="Times New Roman"/>
              <a:cs typeface="Times New Roman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latin typeface="Times New Roman"/>
                <a:cs typeface="Times New Roman"/>
              </a:rPr>
              <a:t>Amino acid sequence can be hugely varied causing different folding and over 1 million different shaped binding sites.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latin typeface="Times New Roman"/>
                <a:cs typeface="Times New Roman"/>
              </a:rPr>
              <a:t>Constant region:</a:t>
            </a:r>
          </a:p>
          <a:p>
            <a:pPr>
              <a:spcBef>
                <a:spcPct val="0"/>
              </a:spcBef>
              <a:buNone/>
            </a:pPr>
            <a:r>
              <a:rPr lang="en-GB" altLang="en-US" sz="2000">
                <a:latin typeface="Times New Roman"/>
                <a:cs typeface="Times New Roman"/>
              </a:rPr>
              <a:t>Amino acid sequence remains unchanged allowing binding to receptors on phagocytes.</a:t>
            </a:r>
          </a:p>
          <a:p>
            <a:pPr>
              <a:spcBef>
                <a:spcPct val="0"/>
              </a:spcBef>
              <a:buNone/>
            </a:pPr>
            <a:r>
              <a:rPr lang="en-GB" altLang="en-US" sz="2000">
                <a:latin typeface="Times New Roman"/>
                <a:cs typeface="Times New Roman"/>
              </a:rPr>
              <a:t>Hinge region:</a:t>
            </a:r>
          </a:p>
          <a:p>
            <a:pPr>
              <a:spcBef>
                <a:spcPct val="0"/>
              </a:spcBef>
              <a:buNone/>
            </a:pPr>
            <a:r>
              <a:rPr lang="en-GB" altLang="en-US" sz="2000">
                <a:latin typeface="Times New Roman"/>
                <a:cs typeface="Times New Roman"/>
              </a:rPr>
              <a:t>Provides flexibility and binding to 2 different antigens</a:t>
            </a:r>
          </a:p>
        </p:txBody>
      </p:sp>
      <p:sp>
        <p:nvSpPr>
          <p:cNvPr id="3079" name="TextBox 4">
            <a:extLst>
              <a:ext uri="{FF2B5EF4-FFF2-40B4-BE49-F238E27FC236}">
                <a16:creationId xmlns:a16="http://schemas.microsoft.com/office/drawing/2014/main" id="{2D2C8629-8453-4D6E-A3A3-E82837480D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135688"/>
            <a:ext cx="50593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/>
              <a:t>Anti</a:t>
            </a:r>
            <a:r>
              <a:rPr lang="en-GB" altLang="en-US" sz="2400" b="1">
                <a:solidFill>
                  <a:srgbClr val="FF0000"/>
                </a:solidFill>
              </a:rPr>
              <a:t>B</a:t>
            </a:r>
            <a:r>
              <a:rPr lang="en-GB" altLang="en-US" sz="2400"/>
              <a:t>odies are released by </a:t>
            </a:r>
            <a:r>
              <a:rPr lang="en-GB" altLang="en-US" sz="2400" b="1">
                <a:solidFill>
                  <a:srgbClr val="FF0000"/>
                </a:solidFill>
              </a:rPr>
              <a:t>B</a:t>
            </a:r>
            <a:r>
              <a:rPr lang="en-GB" altLang="en-US" sz="2400"/>
              <a:t> cells</a:t>
            </a:r>
          </a:p>
        </p:txBody>
      </p:sp>
      <p:sp>
        <p:nvSpPr>
          <p:cNvPr id="2" name="Cloud 1">
            <a:extLst>
              <a:ext uri="{FF2B5EF4-FFF2-40B4-BE49-F238E27FC236}">
                <a16:creationId xmlns:a16="http://schemas.microsoft.com/office/drawing/2014/main" id="{9547625C-AC92-40B9-97B3-8CF5D1175662}"/>
              </a:ext>
            </a:extLst>
          </p:cNvPr>
          <p:cNvSpPr/>
          <p:nvPr/>
        </p:nvSpPr>
        <p:spPr>
          <a:xfrm>
            <a:off x="304800" y="4490357"/>
            <a:ext cx="1709057" cy="148045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>
                <a:cs typeface="Times New Roman"/>
              </a:rPr>
              <a:t>This often comes up as a 2-mark question</a:t>
            </a:r>
            <a:endParaRPr lang="en-GB" sz="14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BCD826-8E0D-4E47-BDEA-1DB5F6B4A13B}"/>
              </a:ext>
            </a:extLst>
          </p:cNvPr>
          <p:cNvSpPr txBox="1"/>
          <p:nvPr/>
        </p:nvSpPr>
        <p:spPr>
          <a:xfrm>
            <a:off x="2237014" y="3069771"/>
            <a:ext cx="119742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200" b="1">
                <a:solidFill>
                  <a:srgbClr val="7030A0"/>
                </a:solidFill>
                <a:latin typeface="Times New Roman"/>
                <a:cs typeface="Times New Roman"/>
              </a:rPr>
              <a:t>hinge region allows </a:t>
            </a:r>
            <a:endParaRPr lang="en-GB" sz="1200" b="1">
              <a:solidFill>
                <a:srgbClr val="7030A0"/>
              </a:solidFill>
              <a:cs typeface="Times New Roman" panose="02020603050405020304" pitchFamily="18" charset="0"/>
            </a:endParaRPr>
          </a:p>
          <a:p>
            <a:r>
              <a:rPr lang="en-GB" sz="1200" b="1">
                <a:solidFill>
                  <a:srgbClr val="7030A0"/>
                </a:solidFill>
                <a:latin typeface="Times New Roman"/>
                <a:cs typeface="Times New Roman"/>
              </a:rPr>
              <a:t>flexibility</a:t>
            </a:r>
            <a:endParaRPr lang="en-GB" sz="1200" b="1">
              <a:solidFill>
                <a:srgbClr val="7030A0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C50B0F1E-E41D-450C-B6BC-552537C11D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5687" y="-153307"/>
            <a:ext cx="8621485" cy="1143000"/>
          </a:xfrm>
        </p:spPr>
        <p:txBody>
          <a:bodyPr/>
          <a:lstStyle/>
          <a:p>
            <a:r>
              <a:rPr lang="en-GB" altLang="en-US" sz="3600" u="sng"/>
              <a:t>The role of the antibody – humoral response</a:t>
            </a:r>
          </a:p>
        </p:txBody>
      </p:sp>
      <p:pic>
        <p:nvPicPr>
          <p:cNvPr id="4099" name="Picture 7" descr="Image result for b cells">
            <a:extLst>
              <a:ext uri="{FF2B5EF4-FFF2-40B4-BE49-F238E27FC236}">
                <a16:creationId xmlns:a16="http://schemas.microsoft.com/office/drawing/2014/main" id="{606D2768-8D54-470E-9B80-B689B50DB6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4688" y="4724627"/>
            <a:ext cx="2195512" cy="219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Content Placeholder 2">
            <a:extLst>
              <a:ext uri="{FF2B5EF4-FFF2-40B4-BE49-F238E27FC236}">
                <a16:creationId xmlns:a16="http://schemas.microsoft.com/office/drawing/2014/main" id="{332EA924-1216-4ACC-8175-2D69977BE1F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3611" y="903514"/>
            <a:ext cx="7823200" cy="4124325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GB" altLang="en-US" sz="2400"/>
              <a:t>Binds to a specific antigen on a pathogen and a phagocyte receptor, forming an antigen-antibody complex, so that it can be engulfed.</a:t>
            </a:r>
          </a:p>
          <a:p>
            <a:pPr marL="514350" indent="-514350">
              <a:buFontTx/>
              <a:buAutoNum type="arabicPeriod"/>
            </a:pPr>
            <a:r>
              <a:rPr lang="en-GB" altLang="en-US" sz="2400"/>
              <a:t>As an </a:t>
            </a:r>
            <a:r>
              <a:rPr lang="en-GB" altLang="en-US" sz="2400">
                <a:solidFill>
                  <a:srgbClr val="FF0000"/>
                </a:solidFill>
              </a:rPr>
              <a:t>anti-toxin</a:t>
            </a:r>
            <a:r>
              <a:rPr lang="en-GB" altLang="en-US" sz="2400"/>
              <a:t> by direct </a:t>
            </a:r>
            <a:r>
              <a:rPr lang="en-GB" altLang="en-US" sz="2400">
                <a:solidFill>
                  <a:srgbClr val="FF0000"/>
                </a:solidFill>
              </a:rPr>
              <a:t>neutralization</a:t>
            </a:r>
            <a:r>
              <a:rPr lang="en-GB" altLang="en-US" sz="2400"/>
              <a:t> of bacterial toxins.</a:t>
            </a:r>
            <a:endParaRPr lang="en-GB" altLang="en-US" sz="2400">
              <a:cs typeface="Times New Roman"/>
            </a:endParaRPr>
          </a:p>
          <a:p>
            <a:pPr marL="514350" indent="-514350">
              <a:buFontTx/>
              <a:buAutoNum type="arabicPeriod"/>
            </a:pPr>
            <a:r>
              <a:rPr lang="en-GB" altLang="en-US" sz="2400">
                <a:solidFill>
                  <a:srgbClr val="FF0000"/>
                </a:solidFill>
              </a:rPr>
              <a:t>Agglutination</a:t>
            </a:r>
            <a:r>
              <a:rPr lang="en-GB" altLang="en-US" sz="2400"/>
              <a:t>- antibodies clump bacteria together by using both binding sites. This allows more to be destroyed by each phagocyte and prevents pathogens from entering host cells.</a:t>
            </a:r>
            <a:endParaRPr lang="en-GB" altLang="en-US" sz="2400">
              <a:cs typeface="Times New Roman"/>
            </a:endParaRPr>
          </a:p>
          <a:p>
            <a:pPr marL="514350" indent="-514350">
              <a:buFontTx/>
              <a:buAutoNum type="arabicPeriod"/>
            </a:pPr>
            <a:r>
              <a:rPr lang="en-GB" altLang="en-US" sz="2400">
                <a:solidFill>
                  <a:srgbClr val="FF0000"/>
                </a:solidFill>
              </a:rPr>
              <a:t>Opsonisation</a:t>
            </a:r>
            <a:r>
              <a:rPr lang="en-GB" altLang="en-US" sz="2400"/>
              <a:t> – antibody binds to antigen leading to a cascade reaction releasing the protein </a:t>
            </a:r>
            <a:r>
              <a:rPr lang="en-GB" altLang="en-US" sz="2400">
                <a:solidFill>
                  <a:srgbClr val="FF0000"/>
                </a:solidFill>
              </a:rPr>
              <a:t>opsonin</a:t>
            </a:r>
            <a:r>
              <a:rPr lang="en-GB" altLang="en-US" sz="2400"/>
              <a:t>. This coats the bacteria making it easier for a phagocyte to bind. </a:t>
            </a:r>
            <a:r>
              <a:rPr lang="en-GB" altLang="en-US" sz="2400" err="1"/>
              <a:t>Opsonins</a:t>
            </a:r>
            <a:r>
              <a:rPr lang="en-GB" altLang="en-US" sz="2400"/>
              <a:t> can be both specific and non-specific</a:t>
            </a:r>
            <a:endParaRPr lang="en-GB" altLang="en-US" sz="2400">
              <a:cs typeface="Times New Roman"/>
            </a:endParaRPr>
          </a:p>
          <a:p>
            <a:pPr marL="514350" indent="-514350">
              <a:buFontTx/>
              <a:buAutoNum type="arabicPeriod"/>
            </a:pPr>
            <a:endParaRPr lang="en-GB" altLang="en-US" sz="2400"/>
          </a:p>
          <a:p>
            <a:pPr marL="0" indent="0">
              <a:buNone/>
            </a:pPr>
            <a:endParaRPr lang="en-GB" altLang="en-US" sz="2400">
              <a:cs typeface="Times New Roman"/>
            </a:endParaRPr>
          </a:p>
        </p:txBody>
      </p:sp>
      <p:sp>
        <p:nvSpPr>
          <p:cNvPr id="4101" name="Rectangle 3">
            <a:extLst>
              <a:ext uri="{FF2B5EF4-FFF2-40B4-BE49-F238E27FC236}">
                <a16:creationId xmlns:a16="http://schemas.microsoft.com/office/drawing/2014/main" id="{FC894F33-070E-4567-8515-C48022E5A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686" y="6090557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800">
                <a:latin typeface="Times New Roman"/>
                <a:cs typeface="Times New Roman"/>
              </a:rPr>
              <a:t>Colour and annotate the first page.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485EDA0-FE17-44BD-AAEA-204D0D235E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6571" y="-130629"/>
            <a:ext cx="8915400" cy="1143000"/>
          </a:xfrm>
        </p:spPr>
        <p:txBody>
          <a:bodyPr/>
          <a:lstStyle/>
          <a:p>
            <a:pPr eaLnBrk="1" hangingPunct="1"/>
            <a:r>
              <a:rPr lang="en-GB" altLang="en-US" sz="3600" u="sng"/>
              <a:t>Stage 2: Activation of T helper cells</a:t>
            </a:r>
          </a:p>
        </p:txBody>
      </p:sp>
      <p:pic>
        <p:nvPicPr>
          <p:cNvPr id="5123" name="Picture 5" descr="Image result for antigen presenting cells">
            <a:extLst>
              <a:ext uri="{FF2B5EF4-FFF2-40B4-BE49-F238E27FC236}">
                <a16:creationId xmlns:a16="http://schemas.microsoft.com/office/drawing/2014/main" id="{97EF4AAB-9E65-40E1-8835-947B71064D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257" y="1012372"/>
            <a:ext cx="4882243" cy="1829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Text Box 7">
            <a:extLst>
              <a:ext uri="{FF2B5EF4-FFF2-40B4-BE49-F238E27FC236}">
                <a16:creationId xmlns:a16="http://schemas.microsoft.com/office/drawing/2014/main" id="{9BC1912F-9C8D-4003-99DF-D3C9F1F29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073" y="2835944"/>
            <a:ext cx="8905268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GB" altLang="en-US" sz="2400" dirty="0">
                <a:latin typeface="Times New Roman"/>
                <a:cs typeface="Times New Roman"/>
              </a:rPr>
              <a:t>Macrophage destroys pathogen then combines the antigens with the major histocompatibility complex and moves them to the cell surface membrane. They become antigen presenting cells (APC).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GB" altLang="en-US" sz="2400" dirty="0">
                <a:latin typeface="Times New Roman"/>
                <a:cs typeface="Times New Roman"/>
              </a:rPr>
              <a:t>APC binds to a T helper cell at the complementary CD4 receptor.   This activates the T cell which then divides by mitosis into active T helpers and T memory cells.</a:t>
            </a:r>
            <a:endParaRPr lang="en-GB" alt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>
              <a:spcBef>
                <a:spcPct val="50000"/>
              </a:spcBef>
              <a:buNone/>
            </a:pPr>
            <a:r>
              <a:rPr lang="en-GB" altLang="en-US" sz="2400" dirty="0">
                <a:latin typeface="Times New Roman"/>
                <a:cs typeface="Times New Roman"/>
              </a:rPr>
              <a:t>Active T helpers release interleukins which stimulate clonal expansion and differentiation of B and T cells.</a:t>
            </a:r>
          </a:p>
        </p:txBody>
      </p:sp>
      <p:sp>
        <p:nvSpPr>
          <p:cNvPr id="5125" name="Text Box 8">
            <a:extLst>
              <a:ext uri="{FF2B5EF4-FFF2-40B4-BE49-F238E27FC236}">
                <a16:creationId xmlns:a16="http://schemas.microsoft.com/office/drawing/2014/main" id="{AC89B444-BFC0-420D-9560-76404DF856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086" y="6346371"/>
            <a:ext cx="762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400"/>
              <a:t>Now colour and annotate stage 2.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A04CF3D-7FF5-45C5-BC41-0D2C80BFEE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1143000"/>
          </a:xfrm>
        </p:spPr>
        <p:txBody>
          <a:bodyPr/>
          <a:lstStyle/>
          <a:p>
            <a:pPr eaLnBrk="1" hangingPunct="1"/>
            <a:r>
              <a:rPr lang="en-GB" altLang="en-US" sz="3200" b="1" u="sng"/>
              <a:t>Stage 3: Clonal selection (B cell division) the primary immune response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2CCFFB4-5C3C-41E1-A549-AEC66F4D54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8229600" cy="4114800"/>
          </a:xfrm>
        </p:spPr>
        <p:txBody>
          <a:bodyPr/>
          <a:lstStyle/>
          <a:p>
            <a:pPr eaLnBrk="1" hangingPunct="1">
              <a:buNone/>
            </a:pPr>
            <a:r>
              <a:rPr lang="en-GB" altLang="en-US" sz="2800" dirty="0"/>
              <a:t>1. </a:t>
            </a:r>
            <a:r>
              <a:rPr lang="en-GB" altLang="en-US" sz="2400" dirty="0"/>
              <a:t>B cells (not a phagocyte) become APC’s, displaying bacterial antigens on the plasma membrane.</a:t>
            </a:r>
            <a:endParaRPr lang="en-GB" altLang="en-US" sz="2400" dirty="0">
              <a:cs typeface="Times New Roman"/>
            </a:endParaRPr>
          </a:p>
          <a:p>
            <a:pPr eaLnBrk="1" hangingPunct="1">
              <a:buNone/>
            </a:pPr>
            <a:r>
              <a:rPr lang="en-GB" altLang="en-US" sz="2400" dirty="0"/>
              <a:t>2. APC’s bond to and activate T helpers – </a:t>
            </a:r>
            <a:r>
              <a:rPr lang="en-GB" altLang="en-US" sz="2400" dirty="0">
                <a:solidFill>
                  <a:srgbClr val="FF0000"/>
                </a:solidFill>
              </a:rPr>
              <a:t>clonal selection, the recognition of antigens on APC's, by antigen binding sites on</a:t>
            </a:r>
            <a:r>
              <a:rPr lang="en-GB" altLang="en-US" sz="2400" dirty="0"/>
              <a:t> </a:t>
            </a:r>
            <a:r>
              <a:rPr lang="en-GB" altLang="en-US" sz="2400" dirty="0">
                <a:solidFill>
                  <a:srgbClr val="FF0000"/>
                </a:solidFill>
              </a:rPr>
              <a:t>activated T and B lymphocytes.</a:t>
            </a:r>
            <a:r>
              <a:rPr lang="en-GB" altLang="en-US" sz="2400" dirty="0"/>
              <a:t> Release of interleukins</a:t>
            </a:r>
            <a:endParaRPr lang="en-GB" altLang="en-US" sz="2400">
              <a:cs typeface="Times New Roman"/>
            </a:endParaRPr>
          </a:p>
          <a:p>
            <a:pPr eaLnBrk="1" hangingPunct="1">
              <a:buNone/>
            </a:pPr>
            <a:r>
              <a:rPr lang="en-GB" altLang="en-US" sz="2400" dirty="0"/>
              <a:t>3. Interleukins cause differentiation of B APC into B memory and B effector – </a:t>
            </a:r>
            <a:r>
              <a:rPr lang="en-GB" altLang="en-US" sz="2400" dirty="0">
                <a:solidFill>
                  <a:srgbClr val="FF0000"/>
                </a:solidFill>
              </a:rPr>
              <a:t>clonal expansion, mitosis leading to numerous genetically identical daughter cells.</a:t>
            </a:r>
            <a:endParaRPr lang="en-GB" altLang="en-US" sz="2400" dirty="0">
              <a:solidFill>
                <a:srgbClr val="FF0000"/>
              </a:solidFill>
              <a:cs typeface="Times New Roman"/>
            </a:endParaRPr>
          </a:p>
          <a:p>
            <a:pPr eaLnBrk="1" hangingPunct="1">
              <a:buFontTx/>
              <a:buNone/>
            </a:pPr>
            <a:r>
              <a:rPr lang="en-GB" altLang="en-US" sz="2400" dirty="0"/>
              <a:t>4. B effectors differentiate into plasma cells</a:t>
            </a:r>
            <a:endParaRPr lang="en-GB" altLang="en-US" sz="2400">
              <a:cs typeface="Times New Roman"/>
            </a:endParaRPr>
          </a:p>
          <a:p>
            <a:pPr eaLnBrk="1" hangingPunct="1">
              <a:buNone/>
            </a:pPr>
            <a:r>
              <a:rPr lang="en-GB" altLang="en-US" sz="2400" dirty="0"/>
              <a:t>5. Plasma cells release antibodies</a:t>
            </a:r>
            <a:endParaRPr lang="en-GB" altLang="en-US" sz="2400">
              <a:cs typeface="Times New Roman"/>
            </a:endParaRPr>
          </a:p>
        </p:txBody>
      </p:sp>
      <p:pic>
        <p:nvPicPr>
          <p:cNvPr id="6148" name="Picture 5" descr="Image result for antibody">
            <a:extLst>
              <a:ext uri="{FF2B5EF4-FFF2-40B4-BE49-F238E27FC236}">
                <a16:creationId xmlns:a16="http://schemas.microsoft.com/office/drawing/2014/main" id="{8B0DA9A8-5088-4C05-9828-93711B5F3A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932363"/>
            <a:ext cx="3429000" cy="192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 Box 6">
            <a:extLst>
              <a:ext uri="{FF2B5EF4-FFF2-40B4-BE49-F238E27FC236}">
                <a16:creationId xmlns:a16="http://schemas.microsoft.com/office/drawing/2014/main" id="{87F69400-0263-4680-B45A-B9D70B322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5105400"/>
            <a:ext cx="388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/>
              <a:t>Colour and annotate stage 3</a:t>
            </a:r>
          </a:p>
        </p:txBody>
      </p:sp>
      <p:sp>
        <p:nvSpPr>
          <p:cNvPr id="6150" name="TextBox 1">
            <a:extLst>
              <a:ext uri="{FF2B5EF4-FFF2-40B4-BE49-F238E27FC236}">
                <a16:creationId xmlns:a16="http://schemas.microsoft.com/office/drawing/2014/main" id="{B45F300C-F767-4905-8FD8-DDAA98970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" y="5638800"/>
            <a:ext cx="56007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/>
              <a:t>If the same pathogen invades again this initiates the </a:t>
            </a:r>
            <a:r>
              <a:rPr lang="en-GB" altLang="en-US" sz="2400" b="1">
                <a:solidFill>
                  <a:srgbClr val="FF0000"/>
                </a:solidFill>
              </a:rPr>
              <a:t>SECONDARY RESPONSE </a:t>
            </a:r>
            <a:r>
              <a:rPr lang="en-GB" altLang="en-US" sz="2400"/>
              <a:t>carried out by the memory cells.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A3B55966-5F9B-46A9-AD5B-8300F56ACF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Secondary response</a:t>
            </a:r>
            <a:br>
              <a:rPr lang="en-GB" altLang="en-US"/>
            </a:br>
            <a:r>
              <a:rPr lang="en-GB" altLang="en-US" sz="2800">
                <a:cs typeface="Times New Roman"/>
              </a:rPr>
              <a:t>(bottom of stage 3)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3C6C1B7B-7F6B-4193-92CB-79C7811FAEC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Memory cells in the lymph</a:t>
            </a:r>
          </a:p>
          <a:p>
            <a:r>
              <a:rPr lang="en-GB" altLang="en-US"/>
              <a:t>Antibodies on surface bind to specific antigen</a:t>
            </a:r>
          </a:p>
          <a:p>
            <a:r>
              <a:rPr lang="en-GB" altLang="en-US"/>
              <a:t>Clonal selection initiated immediately</a:t>
            </a:r>
          </a:p>
          <a:p>
            <a:r>
              <a:rPr lang="en-GB" altLang="en-US"/>
              <a:t>Differentiation into plasma cells and antibody release.</a:t>
            </a:r>
          </a:p>
          <a:p>
            <a:r>
              <a:rPr lang="en-GB" altLang="en-US"/>
              <a:t>Pathogen destroyed before any symptoms experienced</a:t>
            </a:r>
          </a:p>
          <a:p>
            <a:endParaRPr lang="en-GB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489EF0E-20E1-4DC3-9AB5-FF7339E47A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70114" y="130629"/>
            <a:ext cx="9029700" cy="762000"/>
          </a:xfrm>
        </p:spPr>
        <p:txBody>
          <a:bodyPr/>
          <a:lstStyle/>
          <a:p>
            <a:pPr eaLnBrk="1" hangingPunct="1"/>
            <a:r>
              <a:rPr lang="en-GB" altLang="en-US" sz="3600" u="sng"/>
              <a:t>Stage 4: Killer T’s - cell mediated response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D89BDB12-568C-410F-AE2F-78432948EA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4941" y="894769"/>
            <a:ext cx="8686800" cy="26670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sz="2000" dirty="0">
                <a:cs typeface="Times New Roman"/>
              </a:rPr>
              <a:t>Infected body cell acts as APC presenting viral antigens on plasma membrane.</a:t>
            </a:r>
            <a:endParaRPr lang="en-GB" altLang="en-US" sz="2000" dirty="0"/>
          </a:p>
          <a:p>
            <a:pPr marL="609600" indent="-609600">
              <a:buFontTx/>
              <a:buAutoNum type="arabicPeriod"/>
            </a:pPr>
            <a:r>
              <a:rPr lang="en-GB" altLang="en-US" sz="2000" dirty="0">
                <a:cs typeface="Times New Roman"/>
              </a:rPr>
              <a:t>Releases interferons causing nearby cells to heighten anti-viral defences.</a:t>
            </a:r>
            <a:endParaRPr lang="en-GB" altLang="en-US" sz="2000" dirty="0"/>
          </a:p>
          <a:p>
            <a:pPr marL="609600" indent="-609600">
              <a:buFontTx/>
              <a:buAutoNum type="arabicPeriod"/>
            </a:pPr>
            <a:r>
              <a:rPr lang="en-GB" altLang="en-US" sz="2000" dirty="0"/>
              <a:t>T helper binds to infected body cell </a:t>
            </a:r>
            <a:r>
              <a:rPr lang="en-GB" altLang="en-US" sz="2000" dirty="0">
                <a:solidFill>
                  <a:srgbClr val="FF0000"/>
                </a:solidFill>
              </a:rPr>
              <a:t>(clonal selection)</a:t>
            </a:r>
            <a:endParaRPr lang="en-GB" sz="2400" dirty="0">
              <a:solidFill>
                <a:srgbClr val="FF0000"/>
              </a:solidFill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sz="2000" dirty="0"/>
              <a:t>T cell differentiates into T killer, active T and memory T.</a:t>
            </a:r>
            <a:endParaRPr lang="en-GB" altLang="en-US" sz="2000" dirty="0">
              <a:cs typeface="Times New Roman"/>
            </a:endParaRPr>
          </a:p>
          <a:p>
            <a:pPr marL="609600" indent="-609600">
              <a:buFontTx/>
              <a:buAutoNum type="arabicPeriod"/>
            </a:pPr>
            <a:r>
              <a:rPr lang="en-GB" altLang="en-US" sz="2000" dirty="0">
                <a:cs typeface="Times New Roman"/>
              </a:rPr>
              <a:t>Killer T divides by mitosis </a:t>
            </a:r>
            <a:r>
              <a:rPr lang="en-GB" altLang="en-US" sz="2000" dirty="0">
                <a:solidFill>
                  <a:srgbClr val="FF0000"/>
                </a:solidFill>
                <a:cs typeface="Times New Roman"/>
              </a:rPr>
              <a:t>(clonal expansion)</a:t>
            </a:r>
            <a:endParaRPr lang="en-GB" altLang="en-US" sz="2000" dirty="0">
              <a:solidFill>
                <a:srgbClr val="FF0000"/>
              </a:solidFill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sz="2000" dirty="0"/>
              <a:t>Active T binds to infected APC and releases perforin.</a:t>
            </a:r>
            <a:endParaRPr lang="en-GB" altLang="en-US" sz="2000" dirty="0">
              <a:cs typeface="Times New Roman"/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sz="2000" dirty="0"/>
              <a:t>Enzymes puncture membrane of APC, lysis caused</a:t>
            </a:r>
            <a:endParaRPr lang="en-GB" altLang="en-US" sz="2000" dirty="0">
              <a:cs typeface="Times New Roman"/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sz="2000" dirty="0"/>
              <a:t>Pathogen released to be dealt with by macrophages.</a:t>
            </a:r>
          </a:p>
          <a:p>
            <a:pPr marL="0" indent="0">
              <a:buNone/>
            </a:pPr>
            <a:r>
              <a:rPr lang="en-GB" altLang="en-US" sz="2000" dirty="0">
                <a:cs typeface="Times New Roman"/>
              </a:rPr>
              <a:t>And finally, T regulators stop the process from happening once the pathogen has been eliminated and prevents an autoimmune response.</a:t>
            </a:r>
          </a:p>
        </p:txBody>
      </p:sp>
      <p:pic>
        <p:nvPicPr>
          <p:cNvPr id="8196" name="Picture 5" descr="Image result for macrophage">
            <a:extLst>
              <a:ext uri="{FF2B5EF4-FFF2-40B4-BE49-F238E27FC236}">
                <a16:creationId xmlns:a16="http://schemas.microsoft.com/office/drawing/2014/main" id="{8296C4D3-77F8-41F1-B175-018D7C567B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0475" y="4684169"/>
            <a:ext cx="3255982" cy="2173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BC3EFFC-427B-8D15-9BF6-9B60E9438E17}"/>
              </a:ext>
            </a:extLst>
          </p:cNvPr>
          <p:cNvSpPr txBox="1"/>
          <p:nvPr/>
        </p:nvSpPr>
        <p:spPr>
          <a:xfrm>
            <a:off x="2978541" y="4921335"/>
            <a:ext cx="2843710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Times New Roman"/>
                <a:cs typeface="Times New Roman"/>
              </a:rPr>
              <a:t>Now go back to your cell family tree and annotate each cell with specific functions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4BC12256C0CA499B3F5CE8F04E9C67" ma:contentTypeVersion="34" ma:contentTypeDescription="Create a new document." ma:contentTypeScope="" ma:versionID="254a14d6e1d851e4fa30c9feb4198f1e">
  <xsd:schema xmlns:xsd="http://www.w3.org/2001/XMLSchema" xmlns:xs="http://www.w3.org/2001/XMLSchema" xmlns:p="http://schemas.microsoft.com/office/2006/metadata/properties" xmlns:ns2="b83ea8ec-d1ce-4b1c-906d-dc0b29db2502" xmlns:ns3="39a9f016-2850-430d-a9d7-5d156f797ecb" targetNamespace="http://schemas.microsoft.com/office/2006/metadata/properties" ma:root="true" ma:fieldsID="bebbb5c7b829c29f6860e404b1d0c84b" ns2:_="" ns3:_="">
    <xsd:import namespace="b83ea8ec-d1ce-4b1c-906d-dc0b29db2502"/>
    <xsd:import namespace="39a9f016-2850-430d-a9d7-5d156f797ecb"/>
    <xsd:element name="properties">
      <xsd:complexType>
        <xsd:sequence>
          <xsd:element name="documentManagement">
            <xsd:complexType>
              <xsd:all>
                <xsd:element ref="ns2:i0165b589e0f485fa6237a9400464043" minOccurs="0"/>
                <xsd:element ref="ns2:TaxCatchAll" minOccurs="0"/>
                <xsd:element ref="ns2:c429491b856c4e30abe8407934465dee" minOccurs="0"/>
                <xsd:element ref="ns2:mcfa9f6af8bf42a58d866cdfd4e11fd3" minOccurs="0"/>
                <xsd:element ref="ns2:f948e339c5fc46c8b2750cbbc9e73e24" minOccurs="0"/>
                <xsd:element ref="ns2:p0200d0debe3499c8d7b4d3006013c0c" minOccurs="0"/>
                <xsd:element ref="ns2:PersonalIdentificationData" minOccurs="0"/>
                <xsd:element ref="ns2:KeyStage" minOccurs="0"/>
                <xsd:element ref="ns2:Year" minOccurs="0"/>
                <xsd:element ref="ns2:Lesson" minOccurs="0"/>
                <xsd:element ref="ns2:CustomTags" minOccurs="0"/>
                <xsd:element ref="ns2:CurriculumSubject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2:SharedWithUsers" minOccurs="0"/>
                <xsd:element ref="ns2:SharedWithDetails" minOccurs="0"/>
                <xsd:element ref="ns3:MediaServiceOCR" minOccurs="0"/>
                <xsd:element ref="ns3:MediaLengthInSeconds" minOccurs="0"/>
                <xsd:element ref="ns3:lcf76f155ced4ddcb4097134ff3c332f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3ea8ec-d1ce-4b1c-906d-dc0b29db2502" elementFormDefault="qualified">
    <xsd:import namespace="http://schemas.microsoft.com/office/2006/documentManagement/types"/>
    <xsd:import namespace="http://schemas.microsoft.com/office/infopath/2007/PartnerControls"/>
    <xsd:element name="i0165b589e0f485fa6237a9400464043" ma:index="9" nillable="true" ma:taxonomy="true" ma:internalName="i0165b589e0f485fa6237a9400464043" ma:taxonomyFieldName="Topic" ma:displayName="Topic" ma:fieldId="{20165b58-9e0f-485f-a623-7a9400464043}" ma:sspId="9af0695c-efcd-46dd-8765-d5578b5758fe" ma:termSetId="60a57c6c-2130-4e61-9e57-098bd84272e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c7ba7dd9-0f04-4217-893d-a73cba0aebc6}" ma:internalName="TaxCatchAll" ma:showField="CatchAllData" ma:web="b83ea8ec-d1ce-4b1c-906d-dc0b29db25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429491b856c4e30abe8407934465dee" ma:index="12" nillable="true" ma:taxonomy="true" ma:internalName="c429491b856c4e30abe8407934465dee" ma:taxonomyFieldName="Staff_x0020_Category" ma:displayName="Staff Category" ma:fieldId="{c429491b-856c-4e30-abe8-407934465dee}" ma:sspId="9af0695c-efcd-46dd-8765-d5578b5758fe" ma:termSetId="3d337045-6da3-4c9d-a943-86c979c7f8d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cfa9f6af8bf42a58d866cdfd4e11fd3" ma:index="14" nillable="true" ma:taxonomy="true" ma:internalName="mcfa9f6af8bf42a58d866cdfd4e11fd3" ma:taxonomyFieldName="Exam_x0020_Board" ma:displayName="Exam Board" ma:fieldId="{6cfa9f6a-f8bf-42a5-8d86-6cdfd4e11fd3}" ma:sspId="9af0695c-efcd-46dd-8765-d5578b5758fe" ma:termSetId="a3733284-8b89-4cee-ba61-be29b75bbad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948e339c5fc46c8b2750cbbc9e73e24" ma:index="16" nillable="true" ma:taxonomy="true" ma:internalName="f948e339c5fc46c8b2750cbbc9e73e24" ma:taxonomyFieldName="Week" ma:displayName="Week" ma:fieldId="{f948e339-c5fc-46c8-b275-0cbbc9e73e24}" ma:sspId="9af0695c-efcd-46dd-8765-d5578b5758fe" ma:termSetId="1d66f853-e543-47e9-b693-d49e9ff978a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0200d0debe3499c8d7b4d3006013c0c" ma:index="18" nillable="true" ma:taxonomy="true" ma:internalName="p0200d0debe3499c8d7b4d3006013c0c" ma:taxonomyFieldName="Term" ma:displayName="Term" ma:fieldId="{90200d0d-ebe3-499c-8d7b-4d3006013c0c}" ma:sspId="9af0695c-efcd-46dd-8765-d5578b5758fe" ma:termSetId="79b7fcde-7773-4a5a-80d2-01582845289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ersonalIdentificationData" ma:index="19" nillable="true" ma:displayName="Personal Identification Data" ma:internalName="Personal_x0020_Identification_x0020_Data">
      <xsd:simpleType>
        <xsd:restriction base="dms:Choice">
          <xsd:enumeration value="No"/>
          <xsd:enumeration value="Yes"/>
        </xsd:restriction>
      </xsd:simpleType>
    </xsd:element>
    <xsd:element name="KeyStage" ma:index="20" nillable="true" ma:displayName="Key Stage" ma:internalName="Key_x0020_Stage">
      <xsd:simpleType>
        <xsd:restriction base="dms:Text"/>
      </xsd:simpleType>
    </xsd:element>
    <xsd:element name="Year" ma:index="21" nillable="true" ma:displayName="Year" ma:internalName="Year">
      <xsd:simpleType>
        <xsd:restriction base="dms:Text"/>
      </xsd:simpleType>
    </xsd:element>
    <xsd:element name="Lesson" ma:index="22" nillable="true" ma:displayName="Lesson" ma:internalName="Lesson">
      <xsd:simpleType>
        <xsd:restriction base="dms:Text"/>
      </xsd:simpleType>
    </xsd:element>
    <xsd:element name="CustomTags" ma:index="23" nillable="true" ma:displayName="Custom Tags" ma:internalName="Custom_x0020_Tags">
      <xsd:simpleType>
        <xsd:restriction base="dms:Text"/>
      </xsd:simpleType>
    </xsd:element>
    <xsd:element name="CurriculumSubject" ma:index="24" nillable="true" ma:displayName="Curriculum Subject" ma:default="Biology" ma:internalName="Curriculum_x0020_Subject">
      <xsd:simpleType>
        <xsd:restriction base="dms:Text"/>
      </xsd:simpleType>
    </xsd:element>
    <xsd:element name="SharedWithUsers" ma:index="3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a9f016-2850-430d-a9d7-5d156f797e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0" nillable="true" ma:displayName="Tags" ma:internalName="MediaServiceAutoTags" ma:readOnly="true">
      <xsd:simpleType>
        <xsd:restriction base="dms:Text"/>
      </xsd:simpleType>
    </xsd:element>
    <xsd:element name="MediaServiceGenerationTime" ma:index="3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33" nillable="true" ma:displayName="Location" ma:internalName="MediaServiceLocation" ma:readOnly="true">
      <xsd:simpleType>
        <xsd:restriction base="dms:Text"/>
      </xsd:simpleType>
    </xsd:element>
    <xsd:element name="MediaServiceOCR" ma:index="3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3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39" nillable="true" ma:taxonomy="true" ma:internalName="lcf76f155ced4ddcb4097134ff3c332f" ma:taxonomyFieldName="MediaServiceImageTags" ma:displayName="Image Tags" ma:readOnly="false" ma:fieldId="{5cf76f15-5ced-4ddc-b409-7134ff3c332f}" ma:taxonomyMulti="true" ma:sspId="9af0695c-efcd-46dd-8765-d5578b5758f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4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4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948e339c5fc46c8b2750cbbc9e73e24 xmlns="b83ea8ec-d1ce-4b1c-906d-dc0b29db2502">
      <Terms xmlns="http://schemas.microsoft.com/office/infopath/2007/PartnerControls"/>
    </f948e339c5fc46c8b2750cbbc9e73e24>
    <CustomTags xmlns="b83ea8ec-d1ce-4b1c-906d-dc0b29db2502" xsi:nil="true"/>
    <CurriculumSubject xmlns="b83ea8ec-d1ce-4b1c-906d-dc0b29db2502">Biology</CurriculumSubject>
    <i0165b589e0f485fa6237a9400464043 xmlns="b83ea8ec-d1ce-4b1c-906d-dc0b29db2502">
      <Terms xmlns="http://schemas.microsoft.com/office/infopath/2007/PartnerControls"/>
    </i0165b589e0f485fa6237a9400464043>
    <KeyStage xmlns="b83ea8ec-d1ce-4b1c-906d-dc0b29db2502" xsi:nil="true"/>
    <mcfa9f6af8bf42a58d866cdfd4e11fd3 xmlns="b83ea8ec-d1ce-4b1c-906d-dc0b29db2502">
      <Terms xmlns="http://schemas.microsoft.com/office/infopath/2007/PartnerControls"/>
    </mcfa9f6af8bf42a58d866cdfd4e11fd3>
    <Year xmlns="b83ea8ec-d1ce-4b1c-906d-dc0b29db2502" xsi:nil="true"/>
    <Lesson xmlns="b83ea8ec-d1ce-4b1c-906d-dc0b29db2502" xsi:nil="true"/>
    <c429491b856c4e30abe8407934465dee xmlns="b83ea8ec-d1ce-4b1c-906d-dc0b29db2502">
      <Terms xmlns="http://schemas.microsoft.com/office/infopath/2007/PartnerControls"/>
    </c429491b856c4e30abe8407934465dee>
    <p0200d0debe3499c8d7b4d3006013c0c xmlns="b83ea8ec-d1ce-4b1c-906d-dc0b29db2502">
      <Terms xmlns="http://schemas.microsoft.com/office/infopath/2007/PartnerControls"/>
    </p0200d0debe3499c8d7b4d3006013c0c>
    <PersonalIdentificationData xmlns="b83ea8ec-d1ce-4b1c-906d-dc0b29db2502" xsi:nil="true"/>
    <TaxCatchAll xmlns="b83ea8ec-d1ce-4b1c-906d-dc0b29db2502" xsi:nil="true"/>
    <lcf76f155ced4ddcb4097134ff3c332f xmlns="39a9f016-2850-430d-a9d7-5d156f797ecb">
      <Terms xmlns="http://schemas.microsoft.com/office/infopath/2007/PartnerControls"/>
    </lcf76f155ced4ddcb4097134ff3c332f>
  </documentManagement>
</p:properties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CAA73ED5-D1B3-4070-84DE-4A4D723224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3ea8ec-d1ce-4b1c-906d-dc0b29db2502"/>
    <ds:schemaRef ds:uri="39a9f016-2850-430d-a9d7-5d156f797e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238AB5A-9990-4F4C-AD2D-4D5444627A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25ECD6-EAC2-4106-82DD-DDBDB7428B6C}">
  <ds:schemaRefs>
    <ds:schemaRef ds:uri="39a9f016-2850-430d-a9d7-5d156f797ecb"/>
    <ds:schemaRef ds:uri="b83ea8ec-d1ce-4b1c-906d-dc0b29db2502"/>
    <ds:schemaRef ds:uri="http://schemas.microsoft.com/office/2006/metadata/properties"/>
    <ds:schemaRef ds:uri="http://schemas.microsoft.com/office/infopath/2007/PartnerControls"/>
  </ds:schemaRefs>
</ds:datastoreItem>
</file>

<file path=customXml/itemProps4.xml><?xml version="1.0" encoding="utf-8"?>
<ds:datastoreItem xmlns:ds="http://schemas.openxmlformats.org/officeDocument/2006/customXml" ds:itemID="{9F4C65FE-843B-4AD4-B6D7-0F9EBDFC0204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725</Words>
  <Application>Microsoft Office PowerPoint</Application>
  <PresentationFormat>On-screen Show (4:3)</PresentationFormat>
  <Paragraphs>71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gg sans</vt:lpstr>
      <vt:lpstr>Times New Roman</vt:lpstr>
      <vt:lpstr>Default Design</vt:lpstr>
      <vt:lpstr>The specific immune response</vt:lpstr>
      <vt:lpstr>The white blood cell family tree.</vt:lpstr>
      <vt:lpstr>Stage 1: phagocytosis assisted by B lymphocytes</vt:lpstr>
      <vt:lpstr>The role of the antibody – humoral response</vt:lpstr>
      <vt:lpstr>Stage 2: Activation of T helper cells</vt:lpstr>
      <vt:lpstr>Stage 3: Clonal selection (B cell division) the primary immune response</vt:lpstr>
      <vt:lpstr>Secondary response (bottom of stage 3)</vt:lpstr>
      <vt:lpstr>Stage 4: Killer T’s - cell mediated response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specific immune response</dc:title>
  <dc:creator>Hazel Lupton</dc:creator>
  <cp:lastModifiedBy>Chezka Mae Madrona</cp:lastModifiedBy>
  <cp:revision>76</cp:revision>
  <dcterms:created xsi:type="dcterms:W3CDTF">2016-10-15T13:13:38Z</dcterms:created>
  <dcterms:modified xsi:type="dcterms:W3CDTF">2025-07-23T08:49:20Z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0x0101002F4BC12256C0CA499B3F5CE8F04E9C67</vt:lpwstr>
  </property>
  <property fmtid="{D5CDD505-2E9C-101B-9397-08002B2CF9AE}" pid="3" name="f948e339c5fc46c8b2750cbbc9e73e24">
    <vt:lpwstr/>
  </property>
  <property fmtid="{D5CDD505-2E9C-101B-9397-08002B2CF9AE}" pid="4" name="Custom Tags">
    <vt:lpwstr/>
  </property>
  <property fmtid="{D5CDD505-2E9C-101B-9397-08002B2CF9AE}" pid="5" name="Curriculum Subject">
    <vt:lpwstr>Biology</vt:lpwstr>
  </property>
  <property fmtid="{D5CDD505-2E9C-101B-9397-08002B2CF9AE}" pid="6" name="i0165b589e0f485fa6237a9400464043">
    <vt:lpwstr/>
  </property>
  <property fmtid="{D5CDD505-2E9C-101B-9397-08002B2CF9AE}" pid="7" name="Key Stage">
    <vt:lpwstr/>
  </property>
  <property fmtid="{D5CDD505-2E9C-101B-9397-08002B2CF9AE}" pid="8" name="mcfa9f6af8bf42a58d866cdfd4e11fd3">
    <vt:lpwstr/>
  </property>
  <property fmtid="{D5CDD505-2E9C-101B-9397-08002B2CF9AE}" pid="9" name="Year">
    <vt:lpwstr/>
  </property>
  <property fmtid="{D5CDD505-2E9C-101B-9397-08002B2CF9AE}" pid="10" name="Lesson">
    <vt:lpwstr/>
  </property>
  <property fmtid="{D5CDD505-2E9C-101B-9397-08002B2CF9AE}" pid="11" name="c429491b856c4e30abe8407934465dee">
    <vt:lpwstr/>
  </property>
  <property fmtid="{D5CDD505-2E9C-101B-9397-08002B2CF9AE}" pid="12" name="p0200d0debe3499c8d7b4d3006013c0c">
    <vt:lpwstr/>
  </property>
  <property fmtid="{D5CDD505-2E9C-101B-9397-08002B2CF9AE}" pid="13" name="Personal Identification Data">
    <vt:lpwstr/>
  </property>
  <property fmtid="{D5CDD505-2E9C-101B-9397-08002B2CF9AE}" pid="14" name="TaxCatchAll">
    <vt:lpwstr/>
  </property>
  <property fmtid="{D5CDD505-2E9C-101B-9397-08002B2CF9AE}" pid="15" name="Week">
    <vt:lpwstr/>
  </property>
  <property fmtid="{D5CDD505-2E9C-101B-9397-08002B2CF9AE}" pid="16" name="Exam Board">
    <vt:lpwstr/>
  </property>
  <property fmtid="{D5CDD505-2E9C-101B-9397-08002B2CF9AE}" pid="17" name="Topic">
    <vt:lpwstr/>
  </property>
  <property fmtid="{D5CDD505-2E9C-101B-9397-08002B2CF9AE}" pid="18" name="Term">
    <vt:lpwstr/>
  </property>
  <property fmtid="{D5CDD505-2E9C-101B-9397-08002B2CF9AE}" pid="19" name="Staff Category">
    <vt:lpwstr/>
  </property>
  <property fmtid="{D5CDD505-2E9C-101B-9397-08002B2CF9AE}" pid="20" name="MediaServiceImageTags">
    <vt:lpwstr/>
  </property>
</Properties>
</file>