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47"/>
  </p:notesMasterIdLst>
  <p:handoutMasterIdLst>
    <p:handoutMasterId r:id="rId48"/>
  </p:handoutMasterIdLst>
  <p:sldIdLst>
    <p:sldId id="2226" r:id="rId5"/>
    <p:sldId id="2214" r:id="rId6"/>
    <p:sldId id="259" r:id="rId7"/>
    <p:sldId id="256" r:id="rId8"/>
    <p:sldId id="2219" r:id="rId9"/>
    <p:sldId id="2212" r:id="rId10"/>
    <p:sldId id="2217" r:id="rId11"/>
    <p:sldId id="291" r:id="rId12"/>
    <p:sldId id="271" r:id="rId13"/>
    <p:sldId id="290" r:id="rId14"/>
    <p:sldId id="2218" r:id="rId15"/>
    <p:sldId id="292" r:id="rId16"/>
    <p:sldId id="293" r:id="rId17"/>
    <p:sldId id="289" r:id="rId18"/>
    <p:sldId id="2221" r:id="rId19"/>
    <p:sldId id="2215" r:id="rId20"/>
    <p:sldId id="266" r:id="rId21"/>
    <p:sldId id="2227" r:id="rId22"/>
    <p:sldId id="2228" r:id="rId23"/>
    <p:sldId id="2224" r:id="rId24"/>
    <p:sldId id="2230" r:id="rId25"/>
    <p:sldId id="2229" r:id="rId26"/>
    <p:sldId id="294" r:id="rId27"/>
    <p:sldId id="295" r:id="rId28"/>
    <p:sldId id="296" r:id="rId29"/>
    <p:sldId id="263" r:id="rId30"/>
    <p:sldId id="2225" r:id="rId31"/>
    <p:sldId id="2220" r:id="rId32"/>
    <p:sldId id="280" r:id="rId33"/>
    <p:sldId id="257" r:id="rId34"/>
    <p:sldId id="258" r:id="rId35"/>
    <p:sldId id="262" r:id="rId36"/>
    <p:sldId id="2222" r:id="rId37"/>
    <p:sldId id="264" r:id="rId38"/>
    <p:sldId id="265" r:id="rId39"/>
    <p:sldId id="2223" r:id="rId40"/>
    <p:sldId id="267" r:id="rId41"/>
    <p:sldId id="268" r:id="rId42"/>
    <p:sldId id="281" r:id="rId43"/>
    <p:sldId id="269" r:id="rId44"/>
    <p:sldId id="276" r:id="rId45"/>
    <p:sldId id="270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5533" autoAdjust="0"/>
  </p:normalViewPr>
  <p:slideViewPr>
    <p:cSldViewPr snapToGrid="0">
      <p:cViewPr varScale="1">
        <p:scale>
          <a:sx n="80" d="100"/>
          <a:sy n="80" d="100"/>
        </p:scale>
        <p:origin x="1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216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Ball" userId="S::richard.ball@sthelens.london::c2c6c2dd-6ddc-437e-8cdd-d7a74390accc" providerId="AD" clId="Web-{69011164-C315-3339-6D38-B808ABB1AB74}"/>
    <pc:docChg chg="modSld">
      <pc:chgData name="Richard Ball" userId="S::richard.ball@sthelens.london::c2c6c2dd-6ddc-437e-8cdd-d7a74390accc" providerId="AD" clId="Web-{69011164-C315-3339-6D38-B808ABB1AB74}" dt="2021-11-26T15:30:41.559" v="2" actId="20577"/>
      <pc:docMkLst>
        <pc:docMk/>
      </pc:docMkLst>
      <pc:sldChg chg="modSp">
        <pc:chgData name="Richard Ball" userId="S::richard.ball@sthelens.london::c2c6c2dd-6ddc-437e-8cdd-d7a74390accc" providerId="AD" clId="Web-{69011164-C315-3339-6D38-B808ABB1AB74}" dt="2021-11-26T15:30:41.559" v="2" actId="20577"/>
        <pc:sldMkLst>
          <pc:docMk/>
          <pc:sldMk cId="3731738684" sldId="266"/>
        </pc:sldMkLst>
      </pc:sldChg>
    </pc:docChg>
  </pc:docChgLst>
  <pc:docChgLst>
    <pc:chgData name="Richard Ball" userId="c2c6c2dd-6ddc-437e-8cdd-d7a74390accc" providerId="ADAL" clId="{F78D0EB8-D4BB-4468-882A-0A34882E4886}"/>
    <pc:docChg chg="undo custSel addSld delSld modSld sldOrd">
      <pc:chgData name="Richard Ball" userId="c2c6c2dd-6ddc-437e-8cdd-d7a74390accc" providerId="ADAL" clId="{F78D0EB8-D4BB-4468-882A-0A34882E4886}" dt="2021-11-23T15:57:48.674" v="1946" actId="478"/>
      <pc:docMkLst>
        <pc:docMk/>
      </pc:docMkLst>
      <pc:sldChg chg="add del">
        <pc:chgData name="Richard Ball" userId="c2c6c2dd-6ddc-437e-8cdd-d7a74390accc" providerId="ADAL" clId="{F78D0EB8-D4BB-4468-882A-0A34882E4886}" dt="2021-11-23T15:57:44.978" v="1945" actId="47"/>
        <pc:sldMkLst>
          <pc:docMk/>
          <pc:sldMk cId="2985897078" sldId="258"/>
        </pc:sldMkLst>
      </pc:sldChg>
      <pc:sldChg chg="modSp mod">
        <pc:chgData name="Richard Ball" userId="c2c6c2dd-6ddc-437e-8cdd-d7a74390accc" providerId="ADAL" clId="{F78D0EB8-D4BB-4468-882A-0A34882E4886}" dt="2021-11-18T11:32:32.069" v="1318" actId="13926"/>
        <pc:sldMkLst>
          <pc:docMk/>
          <pc:sldMk cId="485654688" sldId="263"/>
        </pc:sldMkLst>
      </pc:sldChg>
      <pc:sldChg chg="modSp ord">
        <pc:chgData name="Richard Ball" userId="c2c6c2dd-6ddc-437e-8cdd-d7a74390accc" providerId="ADAL" clId="{F78D0EB8-D4BB-4468-882A-0A34882E4886}" dt="2021-11-18T11:05:22.779" v="1316" actId="20577"/>
        <pc:sldMkLst>
          <pc:docMk/>
          <pc:sldMk cId="3731738684" sldId="266"/>
        </pc:sldMkLst>
      </pc:sldChg>
      <pc:sldChg chg="del">
        <pc:chgData name="Richard Ball" userId="c2c6c2dd-6ddc-437e-8cdd-d7a74390accc" providerId="ADAL" clId="{F78D0EB8-D4BB-4468-882A-0A34882E4886}" dt="2021-11-18T10:43:20.249" v="475" actId="47"/>
        <pc:sldMkLst>
          <pc:docMk/>
          <pc:sldMk cId="161140071" sldId="270"/>
        </pc:sldMkLst>
      </pc:sldChg>
      <pc:sldChg chg="addSp delSp modSp mod">
        <pc:chgData name="Richard Ball" userId="c2c6c2dd-6ddc-437e-8cdd-d7a74390accc" providerId="ADAL" clId="{F78D0EB8-D4BB-4468-882A-0A34882E4886}" dt="2021-11-23T07:54:37.102" v="1912" actId="13926"/>
        <pc:sldMkLst>
          <pc:docMk/>
          <pc:sldMk cId="3003330709" sldId="271"/>
        </pc:sldMkLst>
      </pc:sldChg>
      <pc:sldChg chg="delSp modSp mod ord delAnim modAnim">
        <pc:chgData name="Richard Ball" userId="c2c6c2dd-6ddc-437e-8cdd-d7a74390accc" providerId="ADAL" clId="{F78D0EB8-D4BB-4468-882A-0A34882E4886}" dt="2021-11-23T15:37:38.836" v="1940" actId="478"/>
        <pc:sldMkLst>
          <pc:docMk/>
          <pc:sldMk cId="3024397150" sldId="290"/>
        </pc:sldMkLst>
      </pc:sldChg>
      <pc:sldChg chg="addSp modSp mod">
        <pc:chgData name="Richard Ball" userId="c2c6c2dd-6ddc-437e-8cdd-d7a74390accc" providerId="ADAL" clId="{F78D0EB8-D4BB-4468-882A-0A34882E4886}" dt="2021-11-18T10:50:29.159" v="780" actId="113"/>
        <pc:sldMkLst>
          <pc:docMk/>
          <pc:sldMk cId="1850501127" sldId="292"/>
        </pc:sldMkLst>
      </pc:sldChg>
      <pc:sldChg chg="addSp delSp modSp mod">
        <pc:chgData name="Richard Ball" userId="c2c6c2dd-6ddc-437e-8cdd-d7a74390accc" providerId="ADAL" clId="{F78D0EB8-D4BB-4468-882A-0A34882E4886}" dt="2021-11-23T15:57:32.379" v="1944" actId="14100"/>
        <pc:sldMkLst>
          <pc:docMk/>
          <pc:sldMk cId="2740436760" sldId="294"/>
        </pc:sldMkLst>
      </pc:sldChg>
      <pc:sldChg chg="addSp delSp mod">
        <pc:chgData name="Richard Ball" userId="c2c6c2dd-6ddc-437e-8cdd-d7a74390accc" providerId="ADAL" clId="{F78D0EB8-D4BB-4468-882A-0A34882E4886}" dt="2021-11-23T15:57:48.674" v="1946" actId="478"/>
        <pc:sldMkLst>
          <pc:docMk/>
          <pc:sldMk cId="2570648005" sldId="295"/>
        </pc:sldMkLst>
      </pc:sldChg>
      <pc:sldChg chg="del">
        <pc:chgData name="Richard Ball" userId="c2c6c2dd-6ddc-437e-8cdd-d7a74390accc" providerId="ADAL" clId="{F78D0EB8-D4BB-4468-882A-0A34882E4886}" dt="2021-11-18T08:17:59.807" v="0" actId="47"/>
        <pc:sldMkLst>
          <pc:docMk/>
          <pc:sldMk cId="2558466273" sldId="297"/>
        </pc:sldMkLst>
      </pc:sldChg>
      <pc:sldChg chg="addSp delSp modSp mod ord delAnim modAnim">
        <pc:chgData name="Richard Ball" userId="c2c6c2dd-6ddc-437e-8cdd-d7a74390accc" providerId="ADAL" clId="{F78D0EB8-D4BB-4468-882A-0A34882E4886}" dt="2021-11-23T15:31:48.582" v="1919"/>
        <pc:sldMkLst>
          <pc:docMk/>
          <pc:sldMk cId="1101586619" sldId="2212"/>
        </pc:sldMkLst>
      </pc:sldChg>
      <pc:sldChg chg="modSp new del mod ord">
        <pc:chgData name="Richard Ball" userId="c2c6c2dd-6ddc-437e-8cdd-d7a74390accc" providerId="ADAL" clId="{F78D0EB8-D4BB-4468-882A-0A34882E4886}" dt="2021-11-18T08:35:38.846" v="166" actId="47"/>
        <pc:sldMkLst>
          <pc:docMk/>
          <pc:sldMk cId="262628950" sldId="2213"/>
        </pc:sldMkLst>
      </pc:sldChg>
      <pc:sldChg chg="modSp add del mod ord">
        <pc:chgData name="Richard Ball" userId="c2c6c2dd-6ddc-437e-8cdd-d7a74390accc" providerId="ADAL" clId="{F78D0EB8-D4BB-4468-882A-0A34882E4886}" dt="2021-11-18T11:06:39.521" v="1317" actId="47"/>
        <pc:sldMkLst>
          <pc:docMk/>
          <pc:sldMk cId="3543835047" sldId="2213"/>
        </pc:sldMkLst>
      </pc:sldChg>
      <pc:sldChg chg="addSp delSp modSp new mod">
        <pc:chgData name="Richard Ball" userId="c2c6c2dd-6ddc-437e-8cdd-d7a74390accc" providerId="ADAL" clId="{F78D0EB8-D4BB-4468-882A-0A34882E4886}" dt="2021-11-18T10:43:58.351" v="498" actId="14100"/>
        <pc:sldMkLst>
          <pc:docMk/>
          <pc:sldMk cId="2064906160" sldId="2214"/>
        </pc:sldMkLst>
      </pc:sldChg>
      <pc:sldChg chg="addSp delSp modSp new mod">
        <pc:chgData name="Richard Ball" userId="c2c6c2dd-6ddc-437e-8cdd-d7a74390accc" providerId="ADAL" clId="{F78D0EB8-D4BB-4468-882A-0A34882E4886}" dt="2021-11-18T10:56:43.494" v="914" actId="20577"/>
        <pc:sldMkLst>
          <pc:docMk/>
          <pc:sldMk cId="2655232385" sldId="2215"/>
        </pc:sldMkLst>
      </pc:sldChg>
      <pc:sldChg chg="modSp del mod ord">
        <pc:chgData name="Richard Ball" userId="c2c6c2dd-6ddc-437e-8cdd-d7a74390accc" providerId="ADAL" clId="{F78D0EB8-D4BB-4468-882A-0A34882E4886}" dt="2021-11-19T12:42:09.592" v="1392" actId="47"/>
        <pc:sldMkLst>
          <pc:docMk/>
          <pc:sldMk cId="1668496815" sldId="2216"/>
        </pc:sldMkLst>
      </pc:sldChg>
      <pc:sldChg chg="addSp modSp mod modAnim">
        <pc:chgData name="Richard Ball" userId="c2c6c2dd-6ddc-437e-8cdd-d7a74390accc" providerId="ADAL" clId="{F78D0EB8-D4BB-4468-882A-0A34882E4886}" dt="2021-11-23T15:07:35.453" v="1918" actId="1076"/>
        <pc:sldMkLst>
          <pc:docMk/>
          <pc:sldMk cId="4208126417" sldId="2217"/>
        </pc:sldMkLst>
      </pc:sldChg>
      <pc:sldChg chg="add">
        <pc:chgData name="Richard Ball" userId="c2c6c2dd-6ddc-437e-8cdd-d7a74390accc" providerId="ADAL" clId="{F78D0EB8-D4BB-4468-882A-0A34882E4886}" dt="2021-11-23T15:37:30.356" v="1935" actId="2890"/>
        <pc:sldMkLst>
          <pc:docMk/>
          <pc:sldMk cId="3858556860" sldId="2218"/>
        </pc:sldMkLst>
      </pc:sldChg>
    </pc:docChg>
  </pc:docChgLst>
  <pc:docChgLst>
    <pc:chgData name="Richard Ball" userId="S::richard.ball@sthelens.london::c2c6c2dd-6ddc-437e-8cdd-d7a74390accc" providerId="AD" clId="Web-{A6E7171F-45FB-EBD3-16D7-6527C5766413}"/>
    <pc:docChg chg="addSld modSld sldOrd">
      <pc:chgData name="Richard Ball" userId="S::richard.ball@sthelens.london::c2c6c2dd-6ddc-437e-8cdd-d7a74390accc" providerId="AD" clId="Web-{A6E7171F-45FB-EBD3-16D7-6527C5766413}" dt="2021-11-18T14:10:17.477" v="6" actId="20577"/>
      <pc:docMkLst>
        <pc:docMk/>
      </pc:docMkLst>
      <pc:sldChg chg="modSp new ord">
        <pc:chgData name="Richard Ball" userId="S::richard.ball@sthelens.london::c2c6c2dd-6ddc-437e-8cdd-d7a74390accc" providerId="AD" clId="Web-{A6E7171F-45FB-EBD3-16D7-6527C5766413}" dt="2021-11-18T14:10:17.477" v="6" actId="20577"/>
        <pc:sldMkLst>
          <pc:docMk/>
          <pc:sldMk cId="1668496815" sldId="2216"/>
        </pc:sldMkLst>
      </pc:sldChg>
    </pc:docChg>
  </pc:docChgLst>
  <pc:docChgLst>
    <pc:chgData name="Hayley Brand" userId="62f57576-6100-4425-b5e6-c2d83bb4c7ce" providerId="ADAL" clId="{1EA98395-0622-4C08-BA56-32E9C8DB68B4}"/>
    <pc:docChg chg="modSld">
      <pc:chgData name="Hayley Brand" userId="62f57576-6100-4425-b5e6-c2d83bb4c7ce" providerId="ADAL" clId="{1EA98395-0622-4C08-BA56-32E9C8DB68B4}" dt="2019-11-12T12:09:19.999" v="0" actId="1076"/>
      <pc:docMkLst>
        <pc:docMk/>
      </pc:docMkLst>
      <pc:sldChg chg="modSp">
        <pc:chgData name="Hayley Brand" userId="62f57576-6100-4425-b5e6-c2d83bb4c7ce" providerId="ADAL" clId="{1EA98395-0622-4C08-BA56-32E9C8DB68B4}" dt="2019-11-12T12:09:19.999" v="0" actId="1076"/>
        <pc:sldMkLst>
          <pc:docMk/>
          <pc:sldMk cId="3731738684" sldId="266"/>
        </pc:sldMkLst>
      </pc:sldChg>
    </pc:docChg>
  </pc:docChgLst>
  <pc:docChgLst>
    <pc:chgData name="Richard Ball" userId="S::richard.ball@sthelens.london::c2c6c2dd-6ddc-437e-8cdd-d7a74390accc" providerId="AD" clId="Web-{703E46A6-27DA-4697-65E9-5951649B48EB}"/>
    <pc:docChg chg="addSld modSld sldOrd">
      <pc:chgData name="Richard Ball" userId="S::richard.ball@sthelens.london::c2c6c2dd-6ddc-437e-8cdd-d7a74390accc" providerId="AD" clId="Web-{703E46A6-27DA-4697-65E9-5951649B48EB}" dt="2021-11-14T09:57:43.030" v="12" actId="20577"/>
      <pc:docMkLst>
        <pc:docMk/>
      </pc:docMkLst>
      <pc:sldChg chg="ord">
        <pc:chgData name="Richard Ball" userId="S::richard.ball@sthelens.london::c2c6c2dd-6ddc-437e-8cdd-d7a74390accc" providerId="AD" clId="Web-{703E46A6-27DA-4697-65E9-5951649B48EB}" dt="2021-11-14T09:57:32.373" v="4"/>
        <pc:sldMkLst>
          <pc:docMk/>
          <pc:sldMk cId="3024397150" sldId="290"/>
        </pc:sldMkLst>
      </pc:sldChg>
      <pc:sldChg chg="modSp new ord">
        <pc:chgData name="Richard Ball" userId="S::richard.ball@sthelens.london::c2c6c2dd-6ddc-437e-8cdd-d7a74390accc" providerId="AD" clId="Web-{703E46A6-27DA-4697-65E9-5951649B48EB}" dt="2021-11-14T09:57:43.030" v="12" actId="20577"/>
        <pc:sldMkLst>
          <pc:docMk/>
          <pc:sldMk cId="2558466273" sldId="297"/>
        </pc:sldMkLst>
      </pc:sldChg>
    </pc:docChg>
  </pc:docChgLst>
  <pc:docChgLst>
    <pc:chgData name="Hayley Brand" userId="62f57576-6100-4425-b5e6-c2d83bb4c7ce" providerId="ADAL" clId="{93D0B3C2-2E26-4A00-817B-307CE9097959}"/>
    <pc:docChg chg="addSld modSld">
      <pc:chgData name="Hayley Brand" userId="62f57576-6100-4425-b5e6-c2d83bb4c7ce" providerId="ADAL" clId="{93D0B3C2-2E26-4A00-817B-307CE9097959}" dt="2019-11-19T09:44:59.447" v="0"/>
      <pc:docMkLst>
        <pc:docMk/>
      </pc:docMkLst>
      <pc:sldChg chg="add">
        <pc:chgData name="Hayley Brand" userId="62f57576-6100-4425-b5e6-c2d83bb4c7ce" providerId="ADAL" clId="{93D0B3C2-2E26-4A00-817B-307CE9097959}" dt="2019-11-19T09:44:59.447" v="0"/>
        <pc:sldMkLst>
          <pc:docMk/>
          <pc:sldMk cId="485654688" sldId="263"/>
        </pc:sldMkLst>
      </pc:sldChg>
    </pc:docChg>
  </pc:docChgLst>
  <pc:docChgLst>
    <pc:chgData name="Richard Ball" userId="S::richard.ball@sthelens.london::c2c6c2dd-6ddc-437e-8cdd-d7a74390accc" providerId="AD" clId="Web-{8D0A75D8-7574-8645-4AF0-8B997C0DBA9E}"/>
    <pc:docChg chg="modSld sldOrd">
      <pc:chgData name="Richard Ball" userId="S::richard.ball@sthelens.london::c2c6c2dd-6ddc-437e-8cdd-d7a74390accc" providerId="AD" clId="Web-{8D0A75D8-7574-8645-4AF0-8B997C0DBA9E}" dt="2021-11-23T08:26:20.436" v="19"/>
      <pc:docMkLst>
        <pc:docMk/>
      </pc:docMkLst>
      <pc:sldChg chg="modSp">
        <pc:chgData name="Richard Ball" userId="S::richard.ball@sthelens.london::c2c6c2dd-6ddc-437e-8cdd-d7a74390accc" providerId="AD" clId="Web-{8D0A75D8-7574-8645-4AF0-8B997C0DBA9E}" dt="2021-11-23T08:26:13.123" v="17" actId="20577"/>
        <pc:sldMkLst>
          <pc:docMk/>
          <pc:sldMk cId="1101586619" sldId="2212"/>
        </pc:sldMkLst>
      </pc:sldChg>
      <pc:sldChg chg="ord">
        <pc:chgData name="Richard Ball" userId="S::richard.ball@sthelens.london::c2c6c2dd-6ddc-437e-8cdd-d7a74390accc" providerId="AD" clId="Web-{8D0A75D8-7574-8645-4AF0-8B997C0DBA9E}" dt="2021-11-23T08:26:20.436" v="19"/>
        <pc:sldMkLst>
          <pc:docMk/>
          <pc:sldMk cId="2064906160" sldId="2214"/>
        </pc:sldMkLst>
      </pc:sldChg>
    </pc:docChg>
  </pc:docChgLst>
  <pc:docChgLst>
    <pc:chgData name="Hayley Brand" userId="62f57576-6100-4425-b5e6-c2d83bb4c7ce" providerId="ADAL" clId="{4E028890-56F8-4664-83A6-DCE8EEEC6F39}"/>
    <pc:docChg chg="addSld delSld modSld">
      <pc:chgData name="Hayley Brand" userId="62f57576-6100-4425-b5e6-c2d83bb4c7ce" providerId="ADAL" clId="{4E028890-56F8-4664-83A6-DCE8EEEC6F39}" dt="2019-11-19T11:22:21.534" v="1" actId="47"/>
      <pc:docMkLst>
        <pc:docMk/>
      </pc:docMkLst>
      <pc:sldChg chg="add del">
        <pc:chgData name="Hayley Brand" userId="62f57576-6100-4425-b5e6-c2d83bb4c7ce" providerId="ADAL" clId="{4E028890-56F8-4664-83A6-DCE8EEEC6F39}" dt="2019-11-19T11:22:21.534" v="1" actId="47"/>
        <pc:sldMkLst>
          <pc:docMk/>
          <pc:sldMk cId="1717902478" sldId="297"/>
        </pc:sldMkLst>
      </pc:sldChg>
    </pc:docChg>
  </pc:docChgLst>
  <pc:docChgLst>
    <pc:chgData name="Richard Ball" userId="S::richard.ball@sthelens.london::c2c6c2dd-6ddc-437e-8cdd-d7a74390accc" providerId="AD" clId="Web-{59709D18-5A6C-A163-90D1-A0F3B9EDCB89}"/>
    <pc:docChg chg="addSld modSld">
      <pc:chgData name="Richard Ball" userId="S::richard.ball@sthelens.london::c2c6c2dd-6ddc-437e-8cdd-d7a74390accc" providerId="AD" clId="Web-{59709D18-5A6C-A163-90D1-A0F3B9EDCB89}" dt="2021-11-19T12:39:28.200" v="2"/>
      <pc:docMkLst>
        <pc:docMk/>
      </pc:docMkLst>
      <pc:sldChg chg="delSp new">
        <pc:chgData name="Richard Ball" userId="S::richard.ball@sthelens.london::c2c6c2dd-6ddc-437e-8cdd-d7a74390accc" providerId="AD" clId="Web-{59709D18-5A6C-A163-90D1-A0F3B9EDCB89}" dt="2021-11-19T12:39:28.200" v="2"/>
        <pc:sldMkLst>
          <pc:docMk/>
          <pc:sldMk cId="4208126417" sldId="2217"/>
        </pc:sldMkLst>
      </pc:sldChg>
    </pc:docChg>
  </pc:docChgLst>
  <pc:docChgLst>
    <pc:chgData name="Richard Ball" userId="c2c6c2dd-6ddc-437e-8cdd-d7a74390accc" providerId="ADAL" clId="{476C0A23-0686-407C-9757-B3C932E707B0}"/>
    <pc:docChg chg="custSel addSld modSld sldOrd">
      <pc:chgData name="Richard Ball" userId="c2c6c2dd-6ddc-437e-8cdd-d7a74390accc" providerId="ADAL" clId="{476C0A23-0686-407C-9757-B3C932E707B0}" dt="2022-11-24T15:04:37.286" v="72" actId="14100"/>
      <pc:docMkLst>
        <pc:docMk/>
      </pc:docMkLst>
      <pc:sldChg chg="ord">
        <pc:chgData name="Richard Ball" userId="c2c6c2dd-6ddc-437e-8cdd-d7a74390accc" providerId="ADAL" clId="{476C0A23-0686-407C-9757-B3C932E707B0}" dt="2022-11-24T14:38:22.561" v="66"/>
        <pc:sldMkLst>
          <pc:docMk/>
          <pc:sldMk cId="1767297780" sldId="256"/>
        </pc:sldMkLst>
      </pc:sldChg>
      <pc:sldChg chg="ord">
        <pc:chgData name="Richard Ball" userId="c2c6c2dd-6ddc-437e-8cdd-d7a74390accc" providerId="ADAL" clId="{476C0A23-0686-407C-9757-B3C932E707B0}" dt="2022-11-24T14:38:20.966" v="64"/>
        <pc:sldMkLst>
          <pc:docMk/>
          <pc:sldMk cId="3675391462" sldId="259"/>
        </pc:sldMkLst>
      </pc:sldChg>
      <pc:sldChg chg="modSp mod">
        <pc:chgData name="Richard Ball" userId="c2c6c2dd-6ddc-437e-8cdd-d7a74390accc" providerId="ADAL" clId="{476C0A23-0686-407C-9757-B3C932E707B0}" dt="2022-11-24T09:51:07.775" v="58" actId="20577"/>
        <pc:sldMkLst>
          <pc:docMk/>
          <pc:sldMk cId="2740436760" sldId="294"/>
        </pc:sldMkLst>
      </pc:sldChg>
      <pc:sldChg chg="modSp mod">
        <pc:chgData name="Richard Ball" userId="c2c6c2dd-6ddc-437e-8cdd-d7a74390accc" providerId="ADAL" clId="{476C0A23-0686-407C-9757-B3C932E707B0}" dt="2022-11-24T14:41:15.232" v="67" actId="20577"/>
        <pc:sldMkLst>
          <pc:docMk/>
          <pc:sldMk cId="1101586619" sldId="2212"/>
        </pc:sldMkLst>
      </pc:sldChg>
      <pc:sldChg chg="ord">
        <pc:chgData name="Richard Ball" userId="c2c6c2dd-6ddc-437e-8cdd-d7a74390accc" providerId="ADAL" clId="{476C0A23-0686-407C-9757-B3C932E707B0}" dt="2022-11-24T14:38:10.862" v="60"/>
        <pc:sldMkLst>
          <pc:docMk/>
          <pc:sldMk cId="2064906160" sldId="2214"/>
        </pc:sldMkLst>
      </pc:sldChg>
      <pc:sldChg chg="modSp">
        <pc:chgData name="Richard Ball" userId="c2c6c2dd-6ddc-437e-8cdd-d7a74390accc" providerId="ADAL" clId="{476C0A23-0686-407C-9757-B3C932E707B0}" dt="2022-11-24T07:45:31.300" v="0" actId="13926"/>
        <pc:sldMkLst>
          <pc:docMk/>
          <pc:sldMk cId="4208126417" sldId="2217"/>
        </pc:sldMkLst>
      </pc:sldChg>
      <pc:sldChg chg="addSp delSp modSp new mod">
        <pc:chgData name="Richard Ball" userId="c2c6c2dd-6ddc-437e-8cdd-d7a74390accc" providerId="ADAL" clId="{476C0A23-0686-407C-9757-B3C932E707B0}" dt="2022-11-24T15:04:37.286" v="72" actId="14100"/>
        <pc:sldMkLst>
          <pc:docMk/>
          <pc:sldMk cId="131015364" sldId="2219"/>
        </pc:sldMkLst>
      </pc:sldChg>
    </pc:docChg>
  </pc:docChgLst>
  <pc:docChgLst>
    <pc:chgData name="Richard Ball" userId="S::richard.ball@sthelens.london::c2c6c2dd-6ddc-437e-8cdd-d7a74390accc" providerId="AD" clId="Web-{99A31C97-8B6F-984C-842F-6E797D97E510}"/>
    <pc:docChg chg="modSld">
      <pc:chgData name="Richard Ball" userId="S::richard.ball@sthelens.london::c2c6c2dd-6ddc-437e-8cdd-d7a74390accc" providerId="AD" clId="Web-{99A31C97-8B6F-984C-842F-6E797D97E510}" dt="2021-11-29T08:10:27.690" v="38" actId="20577"/>
      <pc:docMkLst>
        <pc:docMk/>
      </pc:docMkLst>
      <pc:sldChg chg="modSp">
        <pc:chgData name="Richard Ball" userId="S::richard.ball@sthelens.london::c2c6c2dd-6ddc-437e-8cdd-d7a74390accc" providerId="AD" clId="Web-{99A31C97-8B6F-984C-842F-6E797D97E510}" dt="2021-11-29T08:10:27.690" v="38" actId="20577"/>
        <pc:sldMkLst>
          <pc:docMk/>
          <pc:sldMk cId="4208126417" sldId="221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4538A5-6ED1-F02F-83C0-B9CBE76B37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D6475-5C57-1407-D41E-E458121259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13955-A790-FF0F-1434-A372F6E165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41F8E-6C7A-412D-8A70-FCC6C0A9782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5640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5" units="cm"/>
          <inkml:channel name="T" type="integer" max="2.14748E9" units="dev"/>
        </inkml:traceFormat>
        <inkml:channelProperties>
          <inkml:channelProperty channel="X" name="resolution" value="198.56381" units="1/cm"/>
          <inkml:channelProperty channel="Y" name="resolution" value="352.97858" units="1/cm"/>
          <inkml:channelProperty channel="F" name="resolution" value="0.16159" units="1/cm"/>
          <inkml:channelProperty channel="T" name="resolution" value="1" units="1/dev"/>
        </inkml:channelProperties>
      </inkml:inkSource>
      <inkml:timestamp xml:id="ts0" timeString="2021-11-23T15:27:14.0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195 18887 15 0</inkml:trace>
  <inkml:trace contextRef="#ctx0" brushRef="#br0" timeOffset="449.47">0 17522 15 0,'0'0'0'0,"0"0"0"15,0 0 0-15,0 53 0 16,0-22 0 0,0-51 0-16,0 20 0 15,0 0 0 1,0-23 0-16,0 23 0 16,0-21 0-1,0 21 0-15,0 0 0 16,0 7 0-1,0 3 0-15,0-10 0 16,0 0 0 0,0 10 0-16</inkml:trace>
  <inkml:trace contextRef="#ctx0" brushRef="#br0" timeOffset="451.46">0 17781 15 0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5" units="cm"/>
          <inkml:channel name="T" type="integer" max="2.14748E9" units="dev"/>
        </inkml:traceFormat>
        <inkml:channelProperties>
          <inkml:channelProperty channel="X" name="resolution" value="198.56381" units="1/cm"/>
          <inkml:channelProperty channel="Y" name="resolution" value="352.97858" units="1/cm"/>
          <inkml:channelProperty channel="F" name="resolution" value="0.16159" units="1/cm"/>
          <inkml:channelProperty channel="T" name="resolution" value="1" units="1/dev"/>
        </inkml:channelProperties>
      </inkml:inkSource>
      <inkml:timestamp xml:id="ts0" timeString="2024-11-11T11:23:00.2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25002 9244 15 0,'0'0'0'0,"0"0"0"0,0 0 0 0,0 0 0 0,0 0 0 16,0 0 0 0,0 0 0-1,36 21 0-15,-36-21 0 16,63 38 0 0,26 3 0-16,4-7 0 31,-7-8 0-31,0-11 0 0,1-9 0 31,0-2 0-15,-1 0 0-16,3-6 0 15,10-8 0 1,7 0 0-16,4-1 0 16,7 0 0-1,-2 1 0-15,-2-2 0 16,-1-8 0-1,-6-3 0-15,2-4 0 16,-2-9 0 0,0-4 0-16,1-4 0 15,-2-8 0 1,-6-6 0-16,-3 1 0 16,-3 0 0-1,-1 3 0-15,-7 2 0 16,-10-3 0-1,-6 0 0-15,1 1 0 16,2 0 0 0,3-5 0-16,2-1 0 15,-1 3 0 1,1 3 0-16,-5 1 0 16,-1 6 0-1,-4 2 0-15,0 3 0 16,-67 42 0-1,69-42 0-15,8-6 0 16,-77 48 0 0,81-44 0-16,-81 44 0 15,83-42 0 1,-83 42 0-16,79-39 0 16,-79 39 0-1,0 0 0-15,0 0 0 16,0 0 0-1,0 0 0-15,64-29 0 16,-64 29 0 0,0 0 0-16,0 0 0 15,0 0 0 1,0 0 0-16,0 0 0 16,0 0 0-1,0 0 0-15,0 0 0 16,0 0 0-1,0 0 0-15,39-19 0 16,-39 19 0 0,0 0 0-16,0 0 0 15,0 0 0 1,0 0 0-16,0 0 0 16,0 0 0-1,0 0 0-15,0 0 0 16,0 0 0-1,0 0 0-15,15-7 0 16,-15 7 0 0,0 0 0-16,0 0 0 15,0 0 0 1,0 0 0-16,0 0 0 16,0 0 0-1,-4 61 0-15,4-61 0 16,0 0 0-16,-7 67 0 31,7-67 0-31,0 0 0 0,-11 88 0 16,11-88 0-1,0 0 0 1,0 0 0-16,0 0 0 16,0 0 0-16,0 0 0 15,-18 84 0 1,18-84 0-16,0 0 0 15,-11 46 0 1,11-46 0-16,0 0 0 16,0 0 0-1,15-76 0-15,-15 76 0 16,26-95 0 0,-26 95 0-16,0 0 0 15,0 0 0 1,0 0 0-1,26-93 0-15,-26 93 0 16,0 0 0 0,3-70 0-16,-3 70 0 15,-37-32 0 1,-31 27 0-16,-17 17 0 16,-3 11 0-1,-2 1 0-15,6-1 0 16,8-3 0-1,6-3 0-15,3-4 0 16,67-13 0 0,-68 12 0-16,68-12 0 15,-72 18 0 1,72-18 0-16,-62 18 0 16,62-18 0-1</inkml:trace>
  <inkml:trace contextRef="#ctx0" brushRef="#br0" timeOffset="1941.33">29767 6670 15 0,'0'0'0'0,"0"0"0"0,-51-10 0 0,-31 18 0 15,-23 17 0 1,7 18 0-16,11 21 0 15,20 13 0 1,20 5 0-16,20 5 0 16,27-87 0-1,-11 86 0-15,11-86 0 16,6 77 0 0,-6-77 0-16,29 56 0 15,27-22 0 1,15-27 0-16,6-14 0 15,2-11 0 1,1-7 0-16,-2-6 0 16,8 7 0-1,4 2 0-15,-5 4 0 16,-8 6 0 0,-77 12 0-1,74-6 0-15,-74 6 0 16,70 8 0-16,-70-8 0 15,59 32 0 1,-29 26 0-16,-30-58 0 16,-3 79 0-1,-40 10 0 1,-35-1 0-16,-18-20 0 16,-8-14 0-1,1-20 0-15,103-34 0 16,-93 10 0-1,13-40 0-15,28-38 0 16</inkml:trace>
  <inkml:trace contextRef="#ctx0" brushRef="#br0" timeOffset="2471.91">30496 6946 15 0,'0'0'0'0,"0"0"0"15,-17-58 0 1,-13-12 0 0,-14-10 0-16,-6-14 0 15,-8 0 0-15,-7 5 0 16,1 7 0 0,64 82 0-1,-54-75 0-15,54 75 0 31,0 0 0-31,-28-68 0 0,28 68 0 32,9-46 0-32,42 36 0 0,34 32 0 31,23 29 0-15,10 17 0-16,6 7 0 15,3-3 0 1,-6-8 0-16,-13-8 0 15,-14-9 0 1,-94-47 0-16,83 43 0 16,-83-43 0-1,75 30 0-15,-75-30 0 16</inkml:trace>
  <inkml:trace contextRef="#ctx0" brushRef="#br0" timeOffset="2706.94">30818 6393 15 0,'0'0'0'0,"0"0"0"16,-45 27 0-16,-27 9 0 15,72-36 0 1,-91 48 0-16,-9 11 0 15,3 3 0 1,97-62 0-16,0 0 0 16</inkml:trace>
  <inkml:trace contextRef="#ctx0" brushRef="#br0" timeOffset="3246.59">31920 6877 15 0,'-20'11'0'16,"-36"29"0"-16,-33 24 0 15,-25 10 0 1,-14 12 0-16,-9 7 0 16,-13 3 0-1,-7 7 0 1,-5 1 0-16,-6 1 0 16,2-1 0-1,10-3 0-15,10-12 0 16,13-7 0-16,9-4 0 15,10-15 0 1,21-13 0-16,93-50 0 16,-74 46 0-1,74-46 0 1,0 0 0-16,-31 23 0 16</inkml:trace>
  <inkml:trace contextRef="#ctx0" brushRef="#br0" timeOffset="3744.13">31174 8242 15 0,'19'22'0'0,"31"30"0"15,27 18 0 1,4-2 0-16,-81-68 0 16,74 61 0-16,-74-61 0 15,0 0 0 1,0 0 0-16,0 0 0 15,65 46 0 1,-65-46 0 0,0 0 0-16,40 0 0 15,-36-62 0 1,-30-41 0-16,-21-19 0 16,-13-7 0-1,8 12 0-15,5 20 0 16,47 97 0-1,-36-80 0-15,36 80 0 16,-21-69 0 0,21 69 0-16,0 0 0 15,-13-62 0 1,13 62 0-16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5" units="cm"/>
          <inkml:channel name="T" type="integer" max="2.14748E9" units="dev"/>
        </inkml:traceFormat>
        <inkml:channelProperties>
          <inkml:channelProperty channel="X" name="resolution" value="198.56381" units="1/cm"/>
          <inkml:channelProperty channel="Y" name="resolution" value="352.97858" units="1/cm"/>
          <inkml:channelProperty channel="F" name="resolution" value="0.16159" units="1/cm"/>
          <inkml:channelProperty channel="T" name="resolution" value="1" units="1/dev"/>
        </inkml:channelProperties>
      </inkml:inkSource>
      <inkml:timestamp xml:id="ts0" timeString="2024-11-11T11:25:24.0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11097 8363 15 0,'0'0'0'0,"0"0"0"15,35 26 0-15,-35-26 0 16,27 51 0 0,-27-51 0-16,23 84 0 31,-3 25 0-31,-4 3 0 15,-3-10 0-15,-3-10 0 16,-3-9 0 0,0-10 0-16,-7-73 0 15,10 70 0 1,-10-70 0-16,0 0 0 16,0 0 0-1,16 60 0-15,-16-60 0 16,0 0 0-1,0 0 0-15,0 0 0 16,28 38 0 0,-28-38 0-16,43 3 0 15,-43-3 0 1,0 0 0-16,47-31 0 16,-47 31 0-1,48-54 0-15,-48 54 0 16,0 0 0-1,43-63 0-15,-43 63 0 16,0 0 0 0,0 0 0-16,0 0 0 15,0 0 0 1,0 0 0-16,38-47 0 16,-38 47 0-1,21-8 0-15,-21 8 0 16,-3 32 0-1,3-32 0 1,-28 53 0-16,28-53 0 16,-50 62 0-16,50-62 0 15,-66 57 0 1,66-57 0-16,-77 43 0 16,77-43 0-1,-80 19 0-15,80-19 0 16,0 0 0-1,-69-14 0-15,69 14 0 16,-52-40 0 0,52 40 0-16,0 0 0 15,0 0 0 1,-40-55 0-16,40 55 0 31</inkml:trace>
  <inkml:trace contextRef="#ctx0" brushRef="#br0" timeOffset="11063.15">14744 8277 15 0,'-13'19'0'0,"-17"34"0"16,-10 24 0-1,2 14 0-15,8-1 0 16,7-3 0-1,6-1 0-15,2 4 0 16,0 3 0 0,-1 1 0-16,0 6 0 15,-5-2 0 1,-3-4 0-16,3-1 0 16,-2-4 0-1,-5-10 0-15,-4-5 0 16,1-7 0-1,2 0 0-15,29-67 0 16,-34 71 0 0,34-71 0-16,-47 74 0 15,47-74 0 1,-61 74 0 0,61-74 0-16,-68 57 0 15,68-57 0-15,-67 32 0 16,67-32 0-1,0 0 0 1,-67-2 0-16,67 2 0 16,-55-37 0-1,55 37 0-15,0 0 0 16,-36-59 0 0,36 59 0-16,0 0 0 15,-7-73 0-15,7 73 0 16,32-66 0-1,31 32 0-15,-63 34 0 16,88-4 0 0,20 20 0-1,-1 10 0-15,-4-1 0 16,-3-5 0 0,-3-2 0-16,-3-2 0 15,6 4 0 1,18 3 0-1,19-5 0-15,-137-18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5" units="cm"/>
          <inkml:channel name="T" type="integer" max="2.14748E9" units="dev"/>
        </inkml:traceFormat>
        <inkml:channelProperties>
          <inkml:channelProperty channel="X" name="resolution" value="198.56381" units="1/cm"/>
          <inkml:channelProperty channel="Y" name="resolution" value="352.97858" units="1/cm"/>
          <inkml:channelProperty channel="F" name="resolution" value="0.16159" units="1/cm"/>
          <inkml:channelProperty channel="T" name="resolution" value="1" units="1/dev"/>
        </inkml:channelProperties>
      </inkml:inkSource>
      <inkml:timestamp xml:id="ts0" timeString="2024-11-11T11:37:51.9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4926 5132 15 0,'0'0'0'0,"0"0"0"0,0 0 0 15,0 0 0 1,0 0 0-16,0 0 0 16,0 0 0-1,0 0 0-15,0 0 0 16,0 0 0 0,0 0 0-16,0 0 0 15,0 0 0 1,0 0 0-16,0 0 0 15,0 0 0 1,0 0 0-16,0 0 0 16,0 0 0-1,0 0 0-15,-41-6 0 16,41 6 0 0,-58 3 0-16,58-3 0 15,-82-1 0 1,82 1 0-16,-93-10 0 15,93 10 0 1,-93-15 0-16,93 15 0 16,0 0 0-1,-86-14 0-15,86 14 0 16,0 0 0 0,0 0 0-16,0 0 0 15,0 0 0 1,-68-4 0-16,68 4 0 15,0 0 0 1,0 0 0-16,0 0 0 16,0 0 0-1,-39 1 0-15</inkml:trace>
  <inkml:trace contextRef="#ctx0" brushRef="#br0" timeOffset="2305.42">5197 5513 15 0,'0'0'0'0,"0"0"0"0,0 0 0 15,0 0 0 1,0 0 0-16,0 0 0 16,0 0 0-1,0 0 0-15,0 0 0 31,0 0 0-31,-28 8 0 0,28-8 0 16,-48 1 0 0,48-1 0-16,-75 3 0 15,-22 4 0 1,-2 1 0-16,12-2 0 31,87-6 0-15,-76 3 0-16,76-3 0 15,-73 1 0 1,73-1 0-16,0 0 0 16,0 0 0-1,-70 0 0-15,70 0 0 16,0 0 0 0,0 0 0-16,0 0 0 15,-54-12 0 1,54 12 0-16</inkml:trace>
  <inkml:trace contextRef="#ctx0" brushRef="#br0" timeOffset="4141.85">4366 8778 15 0,'0'0'0'0,"0"0"0"15,0 0 0 1,0 0 0-16,0 0 0 16,0 0 0-1,0 0 0-15,0 0 0 16,-48 19 0-1,48-19 0-15,-63 9 0 16,-13-8 0 0,76-1 0-16,-89-4 0 15,-23 0 0 1,-9-7 0-16,121 11 0 16</inkml:trace>
  <inkml:trace contextRef="#ctx0" brushRef="#br0" timeOffset="5611.99">4315 9401 15 0,'0'0'0'0,"0"0"0"0,0 0 0 16,0 0 0 0,0 0 0-16,0 0 0 15,-36 0 0 1,36 0 0-16,-55-5 0 16,-25-1 0-1,-9 1 0-15,0 3 0 16,-4 1 0-1,-4 1 0-15,-4 0 0 16,-1-3 0 0,4-11 0-16,98 14 0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299AA-1650-41F4-B710-9364367B6AAC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E780C-3BA6-4921-A715-5568DC554F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310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Negatively marked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E780C-3BA6-4921-A715-5568DC554F0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896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B1005-4DFA-49A6-AC21-B0C30FD7FE0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066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5F9AE6F-C304-664F-E13C-A67268C9382C}"/>
              </a:ext>
            </a:extLst>
          </p:cNvPr>
          <p:cNvSpPr txBox="1">
            <a:spLocks/>
          </p:cNvSpPr>
          <p:nvPr userDrawn="1"/>
        </p:nvSpPr>
        <p:spPr>
          <a:xfrm>
            <a:off x="575726" y="6595292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D7B9CD-14FE-EAE2-2771-F3C4387AD59F}"/>
              </a:ext>
            </a:extLst>
          </p:cNvPr>
          <p:cNvSpPr txBox="1"/>
          <p:nvPr userDrawn="1"/>
        </p:nvSpPr>
        <p:spPr>
          <a:xfrm>
            <a:off x="8458200" y="664051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D71FFE-C015-3A4C-D766-719AC7FC22E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465493"/>
            <a:ext cx="7695738" cy="3098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F96777-B5B5-ADC6-0DDC-79BD0332E5A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27" y="136525"/>
            <a:ext cx="933411" cy="3757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0.png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18988-3F71-1E67-6818-9ECC2F564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 MW ASSIGNMENT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EE017-2682-4F27-A680-4CBF5503D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878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FA2A9A-4B69-4188-9D9B-AF3D6C3E7A4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67906" y="990600"/>
            <a:ext cx="5056188" cy="44932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89781D-0A18-E1CB-527B-0A148F0849A7}"/>
              </a:ext>
            </a:extLst>
          </p:cNvPr>
          <p:cNvSpPr txBox="1"/>
          <p:nvPr/>
        </p:nvSpPr>
        <p:spPr>
          <a:xfrm>
            <a:off x="3488076" y="4278838"/>
            <a:ext cx="5419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Lung</a:t>
            </a:r>
            <a:endParaRPr lang="en-US" sz="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E5E996-6352-2829-1AA4-8C35D0285F1B}"/>
              </a:ext>
            </a:extLst>
          </p:cNvPr>
          <p:cNvSpPr txBox="1"/>
          <p:nvPr/>
        </p:nvSpPr>
        <p:spPr>
          <a:xfrm>
            <a:off x="862201" y="1936679"/>
            <a:ext cx="3167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Ex……….. </a:t>
            </a:r>
            <a:r>
              <a:rPr lang="en-GB" dirty="0" err="1"/>
              <a:t>i</a:t>
            </a:r>
            <a:r>
              <a:rPr lang="en-GB" dirty="0"/>
              <a:t>……………. M………….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4C18B1-B060-469D-A73E-68094CD3D86A}"/>
              </a:ext>
            </a:extLst>
          </p:cNvPr>
          <p:cNvSpPr txBox="1"/>
          <p:nvPr/>
        </p:nvSpPr>
        <p:spPr>
          <a:xfrm>
            <a:off x="682402" y="3107758"/>
            <a:ext cx="320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In…………. </a:t>
            </a:r>
            <a:r>
              <a:rPr lang="en-GB" dirty="0" err="1"/>
              <a:t>i</a:t>
            </a:r>
            <a:r>
              <a:rPr lang="en-GB" dirty="0"/>
              <a:t>……………. M………….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8A2B0E-ACFD-92CE-1A54-2FE9844DAB9F}"/>
              </a:ext>
            </a:extLst>
          </p:cNvPr>
          <p:cNvSpPr txBox="1"/>
          <p:nvPr/>
        </p:nvSpPr>
        <p:spPr>
          <a:xfrm>
            <a:off x="8341743" y="4532754"/>
            <a:ext cx="204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P……….. C…………..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2C11C-F204-A1A6-9733-09F631075A56}"/>
              </a:ext>
            </a:extLst>
          </p:cNvPr>
          <p:cNvSpPr txBox="1"/>
          <p:nvPr/>
        </p:nvSpPr>
        <p:spPr>
          <a:xfrm>
            <a:off x="369870" y="123290"/>
            <a:ext cx="483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diagram has small and large bronchiole </a:t>
            </a:r>
          </a:p>
        </p:txBody>
      </p:sp>
    </p:spTree>
    <p:extLst>
      <p:ext uri="{BB962C8B-B14F-4D97-AF65-F5344CB8AC3E}">
        <p14:creationId xmlns:p14="http://schemas.microsoft.com/office/powerpoint/2010/main" val="3024397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FA2A9A-4B69-4188-9D9B-AF3D6C3E7A4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67906" y="990600"/>
            <a:ext cx="5056188" cy="44932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342F32-B4F1-4C60-AE18-65DDF4D8C513}"/>
              </a:ext>
            </a:extLst>
          </p:cNvPr>
          <p:cNvSpPr txBox="1"/>
          <p:nvPr/>
        </p:nvSpPr>
        <p:spPr>
          <a:xfrm>
            <a:off x="7481094" y="291649"/>
            <a:ext cx="34259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Trachea</a:t>
            </a:r>
          </a:p>
          <a:p>
            <a:r>
              <a:rPr lang="en-US" sz="1200" dirty="0"/>
              <a:t>Lined with columnar epithelial cells. These cells have cilia covered in a layer of mucus. The cilia beat upwards to move mucus and bacteria up to the mouth</a:t>
            </a:r>
            <a:endParaRPr lang="en-GB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9E4A4-5A47-4954-A923-9BA3C2A7698D}"/>
              </a:ext>
            </a:extLst>
          </p:cNvPr>
          <p:cNvSpPr txBox="1"/>
          <p:nvPr/>
        </p:nvSpPr>
        <p:spPr>
          <a:xfrm>
            <a:off x="8365066" y="2726758"/>
            <a:ext cx="34259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Larger bronchiole</a:t>
            </a:r>
          </a:p>
          <a:p>
            <a:r>
              <a:rPr lang="en-US" sz="1200" dirty="0"/>
              <a:t>If greater than 1mm diameter, rings of cartilage are present</a:t>
            </a:r>
            <a:endParaRPr lang="en-GB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EDAC3-B9AB-4732-B223-A64AF7836499}"/>
              </a:ext>
            </a:extLst>
          </p:cNvPr>
          <p:cNvSpPr txBox="1"/>
          <p:nvPr/>
        </p:nvSpPr>
        <p:spPr>
          <a:xfrm>
            <a:off x="8384514" y="3496317"/>
            <a:ext cx="34259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Pleural membranes</a:t>
            </a:r>
          </a:p>
          <a:p>
            <a:r>
              <a:rPr lang="en-US" sz="1200" dirty="0"/>
              <a:t>These surround the lungs and make the thorax airtight</a:t>
            </a:r>
          </a:p>
          <a:p>
            <a:endParaRPr lang="en-US" sz="1200" dirty="0"/>
          </a:p>
          <a:p>
            <a:r>
              <a:rPr lang="en-US" sz="2000" dirty="0"/>
              <a:t>Pleural cavity</a:t>
            </a:r>
          </a:p>
          <a:p>
            <a:r>
              <a:rPr lang="en-GB" sz="1200" dirty="0"/>
              <a:t>Surrounded by serous fluid to allow lungs to expand and recoil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93CBAF-7E35-4BA1-8388-FB83018949E3}"/>
              </a:ext>
            </a:extLst>
          </p:cNvPr>
          <p:cNvSpPr txBox="1"/>
          <p:nvPr/>
        </p:nvSpPr>
        <p:spPr>
          <a:xfrm>
            <a:off x="8184445" y="1726576"/>
            <a:ext cx="34259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Bronchus</a:t>
            </a:r>
          </a:p>
          <a:p>
            <a:r>
              <a:rPr lang="en-US" sz="1200" dirty="0"/>
              <a:t>Each bronchus enters a lung. Rings of cartilage keep the tube open during pressure changes.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0C2852-0D50-4766-B676-895C9B383D84}"/>
              </a:ext>
            </a:extLst>
          </p:cNvPr>
          <p:cNvSpPr txBox="1"/>
          <p:nvPr/>
        </p:nvSpPr>
        <p:spPr>
          <a:xfrm>
            <a:off x="1521486" y="3564878"/>
            <a:ext cx="2656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Smaller Bronchiole</a:t>
            </a:r>
          </a:p>
          <a:p>
            <a:r>
              <a:rPr lang="en-US" sz="1100" dirty="0"/>
              <a:t>These tiny branching &lt;1mm tubes carry air to and from the alveoli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038955-4A45-49F2-91A1-DF81292D9531}"/>
              </a:ext>
            </a:extLst>
          </p:cNvPr>
          <p:cNvSpPr txBox="1"/>
          <p:nvPr/>
        </p:nvSpPr>
        <p:spPr>
          <a:xfrm>
            <a:off x="865688" y="2676893"/>
            <a:ext cx="3425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Internal intercostal muscles</a:t>
            </a:r>
          </a:p>
          <a:p>
            <a:r>
              <a:rPr lang="en-US" sz="1100" dirty="0"/>
              <a:t>On contraction, these muscles pull the ribcage down and in when we are breathing out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038CB0-FF9B-41A6-87E1-B7A844C4C109}"/>
              </a:ext>
            </a:extLst>
          </p:cNvPr>
          <p:cNvSpPr txBox="1"/>
          <p:nvPr/>
        </p:nvSpPr>
        <p:spPr>
          <a:xfrm>
            <a:off x="1211434" y="1067493"/>
            <a:ext cx="30402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External intercostal muscles</a:t>
            </a:r>
          </a:p>
          <a:p>
            <a:r>
              <a:rPr lang="en-US" sz="1100" dirty="0"/>
              <a:t>Contraction of these large muscles pulls the ribcage up and out during breathing. They are antagonistic with the internal intercostals.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AA8BF0-F792-4AF5-B549-5971A0CC56FD}"/>
              </a:ext>
            </a:extLst>
          </p:cNvPr>
          <p:cNvSpPr txBox="1"/>
          <p:nvPr/>
        </p:nvSpPr>
        <p:spPr>
          <a:xfrm>
            <a:off x="1521486" y="4883388"/>
            <a:ext cx="3431513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Alveolus</a:t>
            </a:r>
          </a:p>
          <a:p>
            <a:r>
              <a:rPr lang="en-US" sz="1100" dirty="0"/>
              <a:t>These tiny </a:t>
            </a:r>
            <a:r>
              <a:rPr lang="en-US" sz="1100" dirty="0" err="1"/>
              <a:t>airsacs</a:t>
            </a:r>
            <a:r>
              <a:rPr lang="en-US" sz="1100" dirty="0"/>
              <a:t> are the main site of gas exchange in mammals. They are thin, permeable and moist with a large surface area for efficient gas exchange. They are closely surrounded by blood capillaries.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2E13D9-D31C-4831-9BFE-614547FF74E6}"/>
              </a:ext>
            </a:extLst>
          </p:cNvPr>
          <p:cNvSpPr txBox="1"/>
          <p:nvPr/>
        </p:nvSpPr>
        <p:spPr>
          <a:xfrm>
            <a:off x="6095998" y="4883389"/>
            <a:ext cx="2477229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Diaphragm</a:t>
            </a:r>
          </a:p>
          <a:p>
            <a:r>
              <a:rPr lang="en-US" sz="1100" dirty="0"/>
              <a:t>This muscle separates the thorax from the abdomen. Movements of the diaphragm change the volume and pressure in the thorax to cause breathing or ventilation movements</a:t>
            </a:r>
            <a:endParaRPr lang="en-GB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071DC4-993B-4301-BB75-747E8F17AB76}"/>
              </a:ext>
            </a:extLst>
          </p:cNvPr>
          <p:cNvSpPr txBox="1"/>
          <p:nvPr/>
        </p:nvSpPr>
        <p:spPr>
          <a:xfrm>
            <a:off x="4291674" y="686334"/>
            <a:ext cx="2286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Cartilage</a:t>
            </a:r>
          </a:p>
          <a:p>
            <a:r>
              <a:rPr lang="en-US" sz="1100" dirty="0"/>
              <a:t>C shaped pieces of cartilage line the trachea and prevent it from collapsing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9B5194-8D32-46AE-BDA5-E9BF0EBFBE55}"/>
              </a:ext>
            </a:extLst>
          </p:cNvPr>
          <p:cNvSpPr txBox="1"/>
          <p:nvPr/>
        </p:nvSpPr>
        <p:spPr>
          <a:xfrm>
            <a:off x="3589942" y="4278838"/>
            <a:ext cx="4401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Lung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C7C5A3B-01EC-D665-BAA1-2720F9CEA062}"/>
                  </a:ext>
                </a:extLst>
              </p14:cNvPr>
              <p14:cNvContentPartPr/>
              <p14:nvPr/>
            </p14:nvContentPartPr>
            <p14:xfrm>
              <a:off x="1251000" y="1830600"/>
              <a:ext cx="620280" cy="1554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C7C5A3B-01EC-D665-BAA1-2720F9CEA0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1640" y="1821240"/>
                <a:ext cx="639000" cy="157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855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Ventilation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19693"/>
            <a:ext cx="4963612" cy="1703056"/>
          </a:xfrm>
        </p:spPr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Pressure changes in the thoracic cavity bring about ventilation </a:t>
            </a:r>
          </a:p>
          <a:p>
            <a:r>
              <a:rPr lang="en-GB" dirty="0">
                <a:latin typeface="+mn-lt"/>
              </a:rPr>
              <a:t>The rib cage provides a cage in which pressure and volume changes to facilitate breathing</a:t>
            </a:r>
          </a:p>
        </p:txBody>
      </p:sp>
      <p:pic>
        <p:nvPicPr>
          <p:cNvPr id="32770" name="Picture 2" descr="https://flatsite-test1.s3.amazonaws.com/ebooks/46cb2fc6d27b298c5ac6e44a/images/16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t="60229" r="41164" b="6383"/>
          <a:stretch/>
        </p:blipFill>
        <p:spPr bwMode="auto">
          <a:xfrm>
            <a:off x="5773093" y="383312"/>
            <a:ext cx="5966550" cy="500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3D5F2A-FB98-4E8F-B1B3-9AA72C4F75D3}"/>
              </a:ext>
            </a:extLst>
          </p:cNvPr>
          <p:cNvSpPr txBox="1"/>
          <p:nvPr/>
        </p:nvSpPr>
        <p:spPr>
          <a:xfrm>
            <a:off x="452356" y="3322749"/>
            <a:ext cx="50984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Task:</a:t>
            </a:r>
          </a:p>
          <a:p>
            <a:r>
              <a:rPr lang="en-GB" b="1" dirty="0">
                <a:solidFill>
                  <a:srgbClr val="FF0000"/>
                </a:solidFill>
              </a:rPr>
              <a:t>Complete your inspiration/expiration table to describe the change that occur during breathing.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Diaphragm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Intercostal muscles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Thoracic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Thoracic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Air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9B3F4E-D4A2-EB3E-A110-54ADC71243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394" t="37368" r="30504" b="32993"/>
          <a:stretch/>
        </p:blipFill>
        <p:spPr>
          <a:xfrm>
            <a:off x="3328042" y="4458736"/>
            <a:ext cx="3882322" cy="263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0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889" y="217967"/>
            <a:ext cx="8229600" cy="762000"/>
          </a:xfrm>
        </p:spPr>
        <p:txBody>
          <a:bodyPr/>
          <a:lstStyle/>
          <a:p>
            <a:r>
              <a:rPr lang="en-GB" dirty="0"/>
              <a:t>Inspiration</a:t>
            </a:r>
          </a:p>
        </p:txBody>
      </p:sp>
      <p:pic>
        <p:nvPicPr>
          <p:cNvPr id="33794" name="Picture 2" descr="https://flatsite-test1.s3.amazonaws.com/ebooks/46cb2fc6d27b298c5ac6e44a/images/1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5" t="21470" r="6307" b="63336"/>
          <a:stretch/>
        </p:blipFill>
        <p:spPr bwMode="auto">
          <a:xfrm>
            <a:off x="1475737" y="3606210"/>
            <a:ext cx="7310301" cy="311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377" y="979967"/>
            <a:ext cx="9144000" cy="3124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+mn-lt"/>
              </a:rPr>
              <a:t>This is an energy using (active) process:</a:t>
            </a:r>
          </a:p>
          <a:p>
            <a:r>
              <a:rPr lang="en-GB" dirty="0">
                <a:latin typeface="+mn-lt"/>
              </a:rPr>
              <a:t>Diaphragm – Contracts and flattens</a:t>
            </a:r>
          </a:p>
          <a:p>
            <a:r>
              <a:rPr lang="en-GB" dirty="0">
                <a:latin typeface="+mn-lt"/>
              </a:rPr>
              <a:t>Intercostal Muscles – (external) contract</a:t>
            </a:r>
          </a:p>
          <a:p>
            <a:r>
              <a:rPr lang="en-GB" dirty="0">
                <a:latin typeface="+mn-lt"/>
              </a:rPr>
              <a:t>Thoracic Volume – Increases</a:t>
            </a:r>
          </a:p>
          <a:p>
            <a:r>
              <a:rPr lang="en-GB" dirty="0">
                <a:latin typeface="+mn-lt"/>
              </a:rPr>
              <a:t>Thoracic Pressure – Decreases </a:t>
            </a:r>
          </a:p>
          <a:p>
            <a:r>
              <a:rPr lang="en-GB" dirty="0">
                <a:latin typeface="+mn-lt"/>
              </a:rPr>
              <a:t>Air Flow – Into lungs (to equalise the pressure difference)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48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233" y="171893"/>
            <a:ext cx="8229600" cy="762000"/>
          </a:xfrm>
        </p:spPr>
        <p:txBody>
          <a:bodyPr/>
          <a:lstStyle/>
          <a:p>
            <a:r>
              <a:rPr lang="en-GB" dirty="0"/>
              <a:t>Expiration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317" y="1065028"/>
            <a:ext cx="9144000" cy="3124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This is a largely passive process:</a:t>
            </a:r>
          </a:p>
          <a:p>
            <a:r>
              <a:rPr lang="en-GB" dirty="0"/>
              <a:t>Diaphragm – relaxes/ moves up</a:t>
            </a:r>
          </a:p>
          <a:p>
            <a:r>
              <a:rPr lang="en-GB" dirty="0"/>
              <a:t>Intercostal Muscles – (external) relax</a:t>
            </a:r>
          </a:p>
          <a:p>
            <a:r>
              <a:rPr lang="en-GB" dirty="0"/>
              <a:t>Thoracic Volume – decreases</a:t>
            </a:r>
          </a:p>
          <a:p>
            <a:r>
              <a:rPr lang="en-GB" dirty="0"/>
              <a:t>Thoracic Pressure – increases </a:t>
            </a:r>
          </a:p>
          <a:p>
            <a:r>
              <a:rPr lang="en-GB" dirty="0"/>
              <a:t>Air Flow – out the lungs (to equalise the pressure difference) </a:t>
            </a:r>
          </a:p>
        </p:txBody>
      </p:sp>
      <p:pic>
        <p:nvPicPr>
          <p:cNvPr id="5" name="Picture 2" descr="https://flatsite-test1.s3.amazonaws.com/ebooks/46cb2fc6d27b298c5ac6e44a/images/1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5" t="38406" r="6786" b="46400"/>
          <a:stretch/>
        </p:blipFill>
        <p:spPr bwMode="auto">
          <a:xfrm>
            <a:off x="1876646" y="3735118"/>
            <a:ext cx="6872514" cy="312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34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umping, Beating Heart, Breathing Lungs And Organ Animations">
            <a:extLst>
              <a:ext uri="{FF2B5EF4-FFF2-40B4-BE49-F238E27FC236}">
                <a16:creationId xmlns:a16="http://schemas.microsoft.com/office/drawing/2014/main" id="{5170B405-3709-A2D2-346B-3449385C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288" y="1530149"/>
            <a:ext cx="2836211" cy="318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616E2B-1474-DEB3-64F1-3BCBA05F858F}"/>
              </a:ext>
            </a:extLst>
          </p:cNvPr>
          <p:cNvSpPr txBox="1"/>
          <p:nvPr/>
        </p:nvSpPr>
        <p:spPr>
          <a:xfrm>
            <a:off x="4551451" y="1782567"/>
            <a:ext cx="41353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Does this model have any limitations?</a:t>
            </a:r>
          </a:p>
        </p:txBody>
      </p:sp>
    </p:spTree>
    <p:extLst>
      <p:ext uri="{BB962C8B-B14F-4D97-AF65-F5344CB8AC3E}">
        <p14:creationId xmlns:p14="http://schemas.microsoft.com/office/powerpoint/2010/main" val="3260722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e the source image">
            <a:extLst>
              <a:ext uri="{FF2B5EF4-FFF2-40B4-BE49-F238E27FC236}">
                <a16:creationId xmlns:a16="http://schemas.microsoft.com/office/drawing/2014/main" id="{C4A86A47-C458-44BA-9B34-88522DDDE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012" y="2278189"/>
            <a:ext cx="3496426" cy="25366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AD42F8-3C53-407A-B3EB-ED18008DCD99}"/>
              </a:ext>
            </a:extLst>
          </p:cNvPr>
          <p:cNvSpPr txBox="1"/>
          <p:nvPr/>
        </p:nvSpPr>
        <p:spPr>
          <a:xfrm>
            <a:off x="156411" y="276726"/>
            <a:ext cx="835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Annotate four ways in which the lungs are adapted for efficient gas exchange</a:t>
            </a:r>
          </a:p>
        </p:txBody>
      </p:sp>
    </p:spTree>
    <p:extLst>
      <p:ext uri="{BB962C8B-B14F-4D97-AF65-F5344CB8AC3E}">
        <p14:creationId xmlns:p14="http://schemas.microsoft.com/office/powerpoint/2010/main" val="2655232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7" y="310081"/>
            <a:ext cx="8229600" cy="792162"/>
          </a:xfrm>
        </p:spPr>
        <p:txBody>
          <a:bodyPr>
            <a:normAutofit/>
          </a:bodyPr>
          <a:lstStyle/>
          <a:p>
            <a:r>
              <a:rPr lang="en-GB" dirty="0"/>
              <a:t>State and explain!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786" y="1499189"/>
            <a:ext cx="9144000" cy="55058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b="1" dirty="0">
                <a:solidFill>
                  <a:srgbClr val="0000FF"/>
                </a:solidFill>
                <a:latin typeface="+mn-lt"/>
              </a:rPr>
              <a:t>Large Surface Area</a:t>
            </a:r>
            <a:r>
              <a:rPr lang="en-GB" b="1" dirty="0">
                <a:latin typeface="+mn-lt"/>
              </a:rPr>
              <a:t> </a:t>
            </a:r>
            <a:r>
              <a:rPr lang="en-GB" dirty="0">
                <a:latin typeface="+mn-lt"/>
              </a:rPr>
              <a:t>– provides a large area over which the exchange of materials can occur. Alveoli are about 300 – 500 million in the average adult. Covering a surface are of 50 – 75m</a:t>
            </a:r>
            <a:r>
              <a:rPr lang="en-GB" baseline="30000" dirty="0">
                <a:latin typeface="+mn-lt"/>
              </a:rPr>
              <a:t>2 </a:t>
            </a:r>
            <a:r>
              <a:rPr lang="en-GB" dirty="0"/>
              <a:t>(Nearly half a tennis court!)</a:t>
            </a:r>
            <a:endParaRPr lang="en-GB" baseline="30000" dirty="0">
              <a:latin typeface="+mn-lt"/>
            </a:endParaRPr>
          </a:p>
          <a:p>
            <a:endParaRPr lang="en-GB" dirty="0">
              <a:latin typeface="+mn-lt"/>
            </a:endParaRPr>
          </a:p>
          <a:p>
            <a:r>
              <a:rPr lang="en-GB" b="1" dirty="0">
                <a:solidFill>
                  <a:srgbClr val="0000FF"/>
                </a:solidFill>
              </a:rPr>
              <a:t>One</a:t>
            </a:r>
            <a:r>
              <a:rPr lang="en-GB" b="1" dirty="0">
                <a:solidFill>
                  <a:srgbClr val="0000FF"/>
                </a:solidFill>
                <a:latin typeface="+mn-lt"/>
              </a:rPr>
              <a:t> cell thick </a:t>
            </a:r>
            <a:r>
              <a:rPr lang="en-GB" dirty="0">
                <a:latin typeface="+mn-lt"/>
              </a:rPr>
              <a:t>– this creates a short diffusion distance for gases, increasing the speed of exchange. Moist lining dissolves gases, giving a short aqueous pathway</a:t>
            </a:r>
            <a:r>
              <a:rPr lang="en-GB" dirty="0"/>
              <a:t> </a:t>
            </a:r>
            <a:endParaRPr lang="en-GB" dirty="0">
              <a:latin typeface="+mn-lt"/>
            </a:endParaRPr>
          </a:p>
          <a:p>
            <a:endParaRPr lang="en-GB" dirty="0">
              <a:latin typeface="+mn-lt"/>
            </a:endParaRPr>
          </a:p>
          <a:p>
            <a:r>
              <a:rPr lang="en-GB" b="1" dirty="0">
                <a:solidFill>
                  <a:srgbClr val="0000FF"/>
                </a:solidFill>
                <a:latin typeface="+mn-lt"/>
              </a:rPr>
              <a:t>Good </a:t>
            </a:r>
            <a:r>
              <a:rPr lang="en-GB" b="1" dirty="0">
                <a:solidFill>
                  <a:srgbClr val="0000FF"/>
                </a:solidFill>
              </a:rPr>
              <a:t>b</a:t>
            </a:r>
            <a:r>
              <a:rPr lang="en-GB" b="1" dirty="0">
                <a:solidFill>
                  <a:srgbClr val="0000FF"/>
                </a:solidFill>
                <a:latin typeface="+mn-lt"/>
              </a:rPr>
              <a:t>lood supply</a:t>
            </a:r>
            <a:r>
              <a:rPr lang="en-GB" b="1" dirty="0">
                <a:latin typeface="+mn-lt"/>
              </a:rPr>
              <a:t> </a:t>
            </a:r>
            <a:r>
              <a:rPr lang="en-GB" dirty="0">
                <a:latin typeface="+mn-lt"/>
              </a:rPr>
              <a:t>– good, constant blood supply maintains a large diffusion gradient and ensure the exchanged substances are constantly moving to the area needed. There are around 280 million capillaries.</a:t>
            </a:r>
          </a:p>
          <a:p>
            <a:endParaRPr lang="en-GB" dirty="0">
              <a:latin typeface="+mn-lt"/>
            </a:endParaRPr>
          </a:p>
          <a:p>
            <a:r>
              <a:rPr lang="en-GB" b="1" dirty="0">
                <a:solidFill>
                  <a:srgbClr val="0000FF"/>
                </a:solidFill>
                <a:latin typeface="+mn-lt"/>
              </a:rPr>
              <a:t>Good </a:t>
            </a:r>
            <a:r>
              <a:rPr lang="en-GB" b="1" dirty="0">
                <a:solidFill>
                  <a:srgbClr val="0000FF"/>
                </a:solidFill>
              </a:rPr>
              <a:t>v</a:t>
            </a:r>
            <a:r>
              <a:rPr lang="en-GB" b="1" dirty="0">
                <a:solidFill>
                  <a:srgbClr val="0000FF"/>
                </a:solidFill>
                <a:latin typeface="+mn-lt"/>
              </a:rPr>
              <a:t>entilation</a:t>
            </a:r>
            <a:r>
              <a:rPr lang="en-GB" dirty="0">
                <a:latin typeface="+mn-lt"/>
              </a:rPr>
              <a:t> – maintains the diffusion gradient, this makes the process faster and more efficient.</a:t>
            </a:r>
          </a:p>
        </p:txBody>
      </p:sp>
    </p:spTree>
    <p:extLst>
      <p:ext uri="{BB962C8B-B14F-4D97-AF65-F5344CB8AC3E}">
        <p14:creationId xmlns:p14="http://schemas.microsoft.com/office/powerpoint/2010/main" val="373173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D7E1AB-46FC-9A89-139F-DE9F7C156510}"/>
              </a:ext>
            </a:extLst>
          </p:cNvPr>
          <p:cNvSpPr txBox="1"/>
          <p:nvPr/>
        </p:nvSpPr>
        <p:spPr>
          <a:xfrm>
            <a:off x="460112" y="757146"/>
            <a:ext cx="31625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Why do we take a antihistamine?</a:t>
            </a:r>
          </a:p>
          <a:p>
            <a:endParaRPr lang="en-GB" sz="3600" dirty="0"/>
          </a:p>
          <a:p>
            <a:r>
              <a:rPr lang="en-GB" sz="3600" dirty="0"/>
              <a:t>What is a histamine and why do I need to anti it !?!?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A362B9-FFEA-2741-DAD7-81B158A90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241" y="1423797"/>
            <a:ext cx="5574885" cy="319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93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93A59-4483-642D-F7A0-86A02E2F4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61" y="221130"/>
            <a:ext cx="11699099" cy="5102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u="sng" dirty="0"/>
              <a:t>Immune system</a:t>
            </a:r>
          </a:p>
          <a:p>
            <a:pPr marL="0" indent="0">
              <a:buNone/>
            </a:pPr>
            <a:r>
              <a:rPr lang="en-GB" sz="2000" dirty="0"/>
              <a:t>Histamine is a signalling molecule that sends messages between cells in the immune system. </a:t>
            </a:r>
          </a:p>
          <a:p>
            <a:pPr marL="0" indent="0">
              <a:buNone/>
            </a:pPr>
            <a:r>
              <a:rPr lang="en-GB" sz="2000" dirty="0"/>
              <a:t> </a:t>
            </a:r>
          </a:p>
          <a:p>
            <a:pPr marL="0" indent="0">
              <a:buNone/>
            </a:pPr>
            <a:r>
              <a:rPr lang="en-GB" sz="2400" b="1" u="sng" dirty="0"/>
              <a:t>Allergies</a:t>
            </a:r>
            <a:endParaRPr lang="en-GB" sz="2000" b="1" u="sng" dirty="0"/>
          </a:p>
          <a:p>
            <a:pPr marL="0" indent="0">
              <a:buNone/>
            </a:pPr>
            <a:r>
              <a:rPr lang="en-GB" sz="2000" dirty="0"/>
              <a:t>When the body encounters a foreign protein, or allergen, the immune system releases histamine to protect the body. This causes allergy symptoms like sneezing and a runny nose.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People that suffer with bad hay fever produce too many histamines / an overreaction to the pollen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050" name="Picture 2" descr="Allergic Rhinitis | Allergy UK ...">
            <a:extLst>
              <a:ext uri="{FF2B5EF4-FFF2-40B4-BE49-F238E27FC236}">
                <a16:creationId xmlns:a16="http://schemas.microsoft.com/office/drawing/2014/main" id="{24D75204-F003-23E8-2ACD-F4D222EEA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779" y="4212563"/>
            <a:ext cx="6615112" cy="250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138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96EAE2EF-3A3D-4477-8E18-7C722B6FE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906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3F626-E4D7-35C0-679B-959E735C3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561" y="234593"/>
            <a:ext cx="8596668" cy="1320800"/>
          </a:xfrm>
        </p:spPr>
        <p:txBody>
          <a:bodyPr>
            <a:normAutofit/>
          </a:bodyPr>
          <a:lstStyle/>
          <a:p>
            <a:r>
              <a:rPr lang="en-GB" sz="3200" b="1" u="sng" dirty="0"/>
              <a:t>EM image of bronchiole</a:t>
            </a:r>
          </a:p>
        </p:txBody>
      </p:sp>
      <p:pic>
        <p:nvPicPr>
          <p:cNvPr id="1026" name="Picture 2" descr="Bronchus and branchial wall: anatomy and diagram | GetBodySmart">
            <a:extLst>
              <a:ext uri="{FF2B5EF4-FFF2-40B4-BE49-F238E27FC236}">
                <a16:creationId xmlns:a16="http://schemas.microsoft.com/office/drawing/2014/main" id="{E1150848-5E78-D919-830F-54D04CDA5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17454" b="14689"/>
          <a:stretch/>
        </p:blipFill>
        <p:spPr bwMode="auto">
          <a:xfrm>
            <a:off x="5419618" y="-51370"/>
            <a:ext cx="6772382" cy="416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ECFDCD-879A-AD37-67ED-9EE87C6F36B2}"/>
              </a:ext>
            </a:extLst>
          </p:cNvPr>
          <p:cNvSpPr txBox="1"/>
          <p:nvPr/>
        </p:nvSpPr>
        <p:spPr>
          <a:xfrm>
            <a:off x="241443" y="1339217"/>
            <a:ext cx="716622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Explain why the bronchioles has smooth muscle (3 marks)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F0"/>
                </a:solidFill>
              </a:rPr>
              <a:t>When allergens enter the bronchioles, immune cells release histamine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B0F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F0"/>
                </a:solidFill>
              </a:rPr>
              <a:t>This causes smooth muscles of the bronchioles to </a:t>
            </a:r>
            <a:r>
              <a:rPr lang="en-GB" sz="2800">
                <a:solidFill>
                  <a:srgbClr val="00B0F0"/>
                </a:solidFill>
              </a:rPr>
              <a:t>contract.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B0F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F0"/>
                </a:solidFill>
              </a:rPr>
              <a:t>This prevents / reduces the entry of the allergens</a:t>
            </a:r>
          </a:p>
        </p:txBody>
      </p:sp>
    </p:spTree>
    <p:extLst>
      <p:ext uri="{BB962C8B-B14F-4D97-AF65-F5344CB8AC3E}">
        <p14:creationId xmlns:p14="http://schemas.microsoft.com/office/powerpoint/2010/main" val="165110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A4709-37D7-6818-FB5A-1538817A3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C90B6-9169-E1DB-4700-C47595B71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BAD03-7661-8CCB-6042-3DDB96AF4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0"/>
            <a:ext cx="1213485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527679-78E3-7264-DCEA-8D33E483CA88}"/>
              </a:ext>
            </a:extLst>
          </p:cNvPr>
          <p:cNvSpPr/>
          <p:nvPr/>
        </p:nvSpPr>
        <p:spPr>
          <a:xfrm>
            <a:off x="8382000" y="1080655"/>
            <a:ext cx="2715491" cy="4225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1D2F52-78EC-370A-9E99-07205EA096A5}"/>
              </a:ext>
            </a:extLst>
          </p:cNvPr>
          <p:cNvSpPr/>
          <p:nvPr/>
        </p:nvSpPr>
        <p:spPr>
          <a:xfrm>
            <a:off x="9220201" y="3006437"/>
            <a:ext cx="1189074" cy="4225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BE957D-C59B-8298-675E-53C15D561C1A}"/>
              </a:ext>
            </a:extLst>
          </p:cNvPr>
          <p:cNvSpPr/>
          <p:nvPr/>
        </p:nvSpPr>
        <p:spPr>
          <a:xfrm>
            <a:off x="8550670" y="4913209"/>
            <a:ext cx="2803129" cy="4225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930ABF-975E-DE53-1720-6D5CC96EF858}"/>
              </a:ext>
            </a:extLst>
          </p:cNvPr>
          <p:cNvSpPr/>
          <p:nvPr/>
        </p:nvSpPr>
        <p:spPr>
          <a:xfrm>
            <a:off x="7916261" y="6516584"/>
            <a:ext cx="3497790" cy="4225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F1BBE4-DFB2-E688-B04F-DC12515E300C}"/>
              </a:ext>
            </a:extLst>
          </p:cNvPr>
          <p:cNvSpPr txBox="1"/>
          <p:nvPr/>
        </p:nvSpPr>
        <p:spPr>
          <a:xfrm>
            <a:off x="2463638" y="-26849"/>
            <a:ext cx="5286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highlight>
                  <a:srgbClr val="FFFF00"/>
                </a:highlight>
              </a:rPr>
              <a:t>Where might we find the following layers of epithelial tissue in the body?</a:t>
            </a:r>
          </a:p>
        </p:txBody>
      </p:sp>
    </p:spTree>
    <p:extLst>
      <p:ext uri="{BB962C8B-B14F-4D97-AF65-F5344CB8AC3E}">
        <p14:creationId xmlns:p14="http://schemas.microsoft.com/office/powerpoint/2010/main" val="265765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8A4D-EEB3-F325-F7DD-EEED28C42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9" y="0"/>
            <a:ext cx="12138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97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1D51C-00A4-4CF4-B41E-6EB7D303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10" y="50042"/>
            <a:ext cx="8596668" cy="1320800"/>
          </a:xfrm>
        </p:spPr>
        <p:txBody>
          <a:bodyPr/>
          <a:lstStyle/>
          <a:p>
            <a:r>
              <a:rPr lang="en-GB" dirty="0"/>
              <a:t>Task: Around the 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0CF6E-A244-47B7-9398-393588076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10" y="938608"/>
            <a:ext cx="5259442" cy="388077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400" dirty="0"/>
              <a:t>The key structures you have already learned have </a:t>
            </a:r>
            <a:r>
              <a:rPr lang="en-GB" sz="2400" b="1" dirty="0"/>
              <a:t>additional features you need to know!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Use the posters around the room to find the following additional features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Mini test </a:t>
            </a:r>
            <a:r>
              <a:rPr lang="en-GB" sz="2400" dirty="0"/>
              <a:t>next lesson on the  additional features</a:t>
            </a:r>
            <a:r>
              <a:rPr lang="en-GB" dirty="0"/>
              <a:t>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6FDC19-35C4-40C3-8116-B987EA196812}"/>
              </a:ext>
            </a:extLst>
          </p:cNvPr>
          <p:cNvSpPr txBox="1"/>
          <p:nvPr/>
        </p:nvSpPr>
        <p:spPr>
          <a:xfrm>
            <a:off x="430872" y="4624993"/>
            <a:ext cx="2048442" cy="193899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Any information missing will be set at homework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9FB9C8-3A18-4F79-A2F9-C51019A86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748" y="310699"/>
            <a:ext cx="4446815" cy="3565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669D2-3BEF-BD06-3B7B-A79FE8849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5937">
            <a:off x="7118818" y="3242804"/>
            <a:ext cx="4492484" cy="29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36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46D00C-C311-4C47-AFD3-423D70C62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6" r="20861" b="9091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630DCA-D37C-4505-8E3C-5AEB58658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C6805-17F3-4AEE-8A7B-8ED0C64B1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4050831"/>
            <a:ext cx="4079721" cy="1096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Complete if you finish early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648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8D8C0-3FC9-41D5-8458-74B6857A3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D0289-F2F2-4817-B11F-B5B0B2B1A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915392" cy="388077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latin typeface="Comic Sans MS" panose="030F0702030302020204" pitchFamily="66" charset="0"/>
              </a:rPr>
              <a:t>Identify the main structures of the respiratory system</a:t>
            </a:r>
          </a:p>
          <a:p>
            <a:pPr>
              <a:buFont typeface="Arial" panose="020B0604020202020204" pitchFamily="34" charset="0"/>
              <a:buChar char="•"/>
            </a:pPr>
            <a:endParaRPr lang="en-GB" altLang="en-US" dirty="0"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latin typeface="Comic Sans MS" panose="030F0702030302020204" pitchFamily="66" charset="0"/>
              </a:rPr>
              <a:t> Use a model to explain how the respiratory system functions </a:t>
            </a:r>
          </a:p>
          <a:p>
            <a:pPr>
              <a:buFont typeface="Arial" panose="020B0604020202020204" pitchFamily="34" charset="0"/>
              <a:buChar char="•"/>
            </a:pPr>
            <a:endParaRPr lang="en-GB" altLang="en-US" dirty="0"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latin typeface="Comic Sans MS" panose="030F0702030302020204" pitchFamily="66" charset="0"/>
              </a:rPr>
              <a:t>Justify how changes in pressure in the thorax allow breathing to occur</a:t>
            </a:r>
          </a:p>
          <a:p>
            <a:endParaRPr lang="en-GB" altLang="en-US" dirty="0">
              <a:latin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4229C-ABB5-4009-9C3F-2CB26DE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60744"/>
            <a:ext cx="5469269" cy="52117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702286-2541-4059-9233-90F57F5AE14D}"/>
              </a:ext>
            </a:extLst>
          </p:cNvPr>
          <p:cNvSpPr/>
          <p:nvPr/>
        </p:nvSpPr>
        <p:spPr>
          <a:xfrm>
            <a:off x="6000307" y="5273748"/>
            <a:ext cx="5418666" cy="422925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691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74" y="0"/>
            <a:ext cx="10972800" cy="1143000"/>
          </a:xfrm>
        </p:spPr>
        <p:txBody>
          <a:bodyPr/>
          <a:lstStyle/>
          <a:p>
            <a:r>
              <a:rPr lang="en-GB" dirty="0"/>
              <a:t>Inflation and </a:t>
            </a:r>
            <a:r>
              <a:rPr lang="en-GB" dirty="0">
                <a:highlight>
                  <a:srgbClr val="FFFF00"/>
                </a:highlight>
              </a:rPr>
              <a:t>elastic</a:t>
            </a:r>
            <a:r>
              <a:rPr lang="en-GB" dirty="0"/>
              <a:t> recoil of lungs</a:t>
            </a:r>
          </a:p>
        </p:txBody>
      </p:sp>
      <p:pic>
        <p:nvPicPr>
          <p:cNvPr id="4" name="Sheep lung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693581"/>
            <a:ext cx="10706074" cy="6017945"/>
          </a:xfrm>
        </p:spPr>
      </p:pic>
    </p:spTree>
    <p:extLst>
      <p:ext uri="{BB962C8B-B14F-4D97-AF65-F5344CB8AC3E}">
        <p14:creationId xmlns:p14="http://schemas.microsoft.com/office/powerpoint/2010/main" val="48565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900B-7A64-9F06-0D86-781A9D928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41F16-F4C8-5D02-9C90-F7BFB6918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0355FA-788C-4F7C-DABF-6B8CCB69E2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253" b="7918"/>
          <a:stretch/>
        </p:blipFill>
        <p:spPr>
          <a:xfrm>
            <a:off x="0" y="0"/>
            <a:ext cx="12192000" cy="68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55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B30D42-4365-18BD-B14E-05125F5E4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CAD10AA-6239-1613-63F9-C08E80152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0479" y="2317861"/>
            <a:ext cx="9951041" cy="145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004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C161D-6373-03E5-FC3D-4B27568A8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A344-43FB-717D-083D-F5D3720D1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Ready…..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20A57-250A-4DBF-52E1-0C7D908D4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501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8D8C0-3FC9-41D5-8458-74B6857A3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D0289-F2F2-4817-B11F-B5B0B2B1A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915392" cy="388077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latin typeface="Comic Sans MS" panose="030F0702030302020204" pitchFamily="66" charset="0"/>
              </a:rPr>
              <a:t>Identify the main structures of the respiratory system</a:t>
            </a:r>
          </a:p>
          <a:p>
            <a:pPr>
              <a:buFont typeface="Arial" panose="020B0604020202020204" pitchFamily="34" charset="0"/>
              <a:buChar char="•"/>
            </a:pPr>
            <a:endParaRPr lang="en-GB" altLang="en-US" dirty="0"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latin typeface="Comic Sans MS" panose="030F0702030302020204" pitchFamily="66" charset="0"/>
              </a:rPr>
              <a:t> Use a model to explain how the respiratory system functions </a:t>
            </a:r>
          </a:p>
          <a:p>
            <a:pPr>
              <a:buFont typeface="Arial" panose="020B0604020202020204" pitchFamily="34" charset="0"/>
              <a:buChar char="•"/>
            </a:pPr>
            <a:endParaRPr lang="en-GB" altLang="en-US" dirty="0"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latin typeface="Comic Sans MS" panose="030F0702030302020204" pitchFamily="66" charset="0"/>
              </a:rPr>
              <a:t>Justify how changes in pressure in the thorax allow breathing to occur</a:t>
            </a:r>
          </a:p>
          <a:p>
            <a:endParaRPr lang="en-GB" altLang="en-US" dirty="0">
              <a:latin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4229C-ABB5-4009-9C3F-2CB26DE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60744"/>
            <a:ext cx="5469269" cy="52117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702286-2541-4059-9233-90F57F5AE14D}"/>
              </a:ext>
            </a:extLst>
          </p:cNvPr>
          <p:cNvSpPr/>
          <p:nvPr/>
        </p:nvSpPr>
        <p:spPr>
          <a:xfrm>
            <a:off x="6000307" y="5273748"/>
            <a:ext cx="5418666" cy="422925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53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B1DF0-4C4E-3FA7-6412-F938C7B51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888485-610F-43AC-03DA-877778A43E05}"/>
              </a:ext>
            </a:extLst>
          </p:cNvPr>
          <p:cNvSpPr txBox="1"/>
          <p:nvPr/>
        </p:nvSpPr>
        <p:spPr>
          <a:xfrm>
            <a:off x="4062441" y="639520"/>
            <a:ext cx="28520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ooibserm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C2BEB3-A978-B67D-7037-1B249F1F2123}"/>
              </a:ext>
            </a:extLst>
          </p:cNvPr>
          <p:cNvSpPr txBox="1"/>
          <p:nvPr/>
        </p:nvSpPr>
        <p:spPr>
          <a:xfrm>
            <a:off x="4062441" y="3024626"/>
            <a:ext cx="29963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Ribosome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16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EA40E-FB05-298D-71E1-05A67F7AE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D7940E-4D99-D7A5-3D90-A8DE0A0BCB74}"/>
              </a:ext>
            </a:extLst>
          </p:cNvPr>
          <p:cNvSpPr txBox="1"/>
          <p:nvPr/>
        </p:nvSpPr>
        <p:spPr>
          <a:xfrm>
            <a:off x="3075113" y="611471"/>
            <a:ext cx="58237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Lamsap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nebrmeam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BFADEA-C416-77C6-87EA-8E08FF622A61}"/>
              </a:ext>
            </a:extLst>
          </p:cNvPr>
          <p:cNvSpPr txBox="1"/>
          <p:nvPr/>
        </p:nvSpPr>
        <p:spPr>
          <a:xfrm>
            <a:off x="3075113" y="3058285"/>
            <a:ext cx="52645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Plasma membrane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16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ED7F0-454D-874E-7C2A-F6C5F9414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0C6D46-A40C-DF3E-8CB1-B27D76B3D38A}"/>
              </a:ext>
            </a:extLst>
          </p:cNvPr>
          <p:cNvSpPr txBox="1"/>
          <p:nvPr/>
        </p:nvSpPr>
        <p:spPr>
          <a:xfrm>
            <a:off x="3126141" y="398299"/>
            <a:ext cx="56845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yceeeeiyp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eglcuarit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C9130B-8A81-DC66-BC29-DC9E8BCC33F6}"/>
              </a:ext>
            </a:extLst>
          </p:cNvPr>
          <p:cNvSpPr txBox="1"/>
          <p:nvPr/>
        </p:nvSpPr>
        <p:spPr>
          <a:xfrm>
            <a:off x="3232187" y="3131213"/>
            <a:ext cx="53821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Eyepiece graticule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5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83AC7-133B-742E-4EB8-DC742E4D1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8AA733-F566-3077-6FAF-7624DFE9B900}"/>
              </a:ext>
            </a:extLst>
          </p:cNvPr>
          <p:cNvSpPr txBox="1"/>
          <p:nvPr/>
        </p:nvSpPr>
        <p:spPr>
          <a:xfrm>
            <a:off x="2024531" y="420738"/>
            <a:ext cx="86623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gincanns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treconel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rocecimsop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599DD8-CDF8-B0DD-CF0B-96FF6EC4FA99}"/>
              </a:ext>
            </a:extLst>
          </p:cNvPr>
          <p:cNvSpPr txBox="1"/>
          <p:nvPr/>
        </p:nvSpPr>
        <p:spPr>
          <a:xfrm>
            <a:off x="1919490" y="2967335"/>
            <a:ext cx="85611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Scanning electron microscope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64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69F15-DC1D-9384-749C-846152CCE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B924AF-1131-A0E9-82F7-22FAA4F0AAD7}"/>
              </a:ext>
            </a:extLst>
          </p:cNvPr>
          <p:cNvSpPr txBox="1"/>
          <p:nvPr/>
        </p:nvSpPr>
        <p:spPr>
          <a:xfrm>
            <a:off x="4688984" y="454397"/>
            <a:ext cx="20110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eiveslc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7814D-1698-C7FA-1B6B-64DD567BF473}"/>
              </a:ext>
            </a:extLst>
          </p:cNvPr>
          <p:cNvSpPr txBox="1"/>
          <p:nvPr/>
        </p:nvSpPr>
        <p:spPr>
          <a:xfrm>
            <a:off x="4629031" y="3118800"/>
            <a:ext cx="2071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Vesicle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79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57B97-7118-5DD5-9786-AD65E9EE7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36CB26-1A1D-1966-5005-460D1D433182}"/>
              </a:ext>
            </a:extLst>
          </p:cNvPr>
          <p:cNvSpPr txBox="1"/>
          <p:nvPr/>
        </p:nvSpPr>
        <p:spPr>
          <a:xfrm>
            <a:off x="3824482" y="448787"/>
            <a:ext cx="39340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dntharmooiic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2C9C61-2AB4-8679-E02F-4706A86556C6}"/>
              </a:ext>
            </a:extLst>
          </p:cNvPr>
          <p:cNvSpPr txBox="1"/>
          <p:nvPr/>
        </p:nvSpPr>
        <p:spPr>
          <a:xfrm>
            <a:off x="3818070" y="2799041"/>
            <a:ext cx="39405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Mitochondria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89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6EFF6-9B29-0F25-6755-FAA109EAB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A22023-66C9-3D92-C07B-7D048F58D153}"/>
              </a:ext>
            </a:extLst>
          </p:cNvPr>
          <p:cNvSpPr txBox="1"/>
          <p:nvPr/>
        </p:nvSpPr>
        <p:spPr>
          <a:xfrm>
            <a:off x="4584466" y="471226"/>
            <a:ext cx="24077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Isc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acfe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111540-A42C-31E0-FBCD-C3322259A2FB}"/>
              </a:ext>
            </a:extLst>
          </p:cNvPr>
          <p:cNvSpPr txBox="1"/>
          <p:nvPr/>
        </p:nvSpPr>
        <p:spPr>
          <a:xfrm>
            <a:off x="4710031" y="2759773"/>
            <a:ext cx="2388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Cis face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80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22048-F859-4B05-5A41-2C0276FA7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15DEB6-FF6A-7805-95D2-82A633324EAA}"/>
              </a:ext>
            </a:extLst>
          </p:cNvPr>
          <p:cNvSpPr txBox="1"/>
          <p:nvPr/>
        </p:nvSpPr>
        <p:spPr>
          <a:xfrm>
            <a:off x="4584466" y="471226"/>
            <a:ext cx="28151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ltaoptnos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951A08-D77C-A40F-D181-4EB6C23B2013}"/>
              </a:ext>
            </a:extLst>
          </p:cNvPr>
          <p:cNvSpPr txBox="1"/>
          <p:nvPr/>
        </p:nvSpPr>
        <p:spPr>
          <a:xfrm>
            <a:off x="4500725" y="2720504"/>
            <a:ext cx="2898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Tonoplast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70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E8421-73E5-4CA5-1E05-1451FC26A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C9B47A-432D-67D0-0939-5306BC783A25}"/>
              </a:ext>
            </a:extLst>
          </p:cNvPr>
          <p:cNvSpPr txBox="1"/>
          <p:nvPr/>
        </p:nvSpPr>
        <p:spPr>
          <a:xfrm>
            <a:off x="3087587" y="460006"/>
            <a:ext cx="6263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nmaoimtoaarsticlepnt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2B3CF-C586-BF81-90E6-3B97470A6DA1}"/>
              </a:ext>
            </a:extLst>
          </p:cNvPr>
          <p:cNvSpPr txBox="1"/>
          <p:nvPr/>
        </p:nvSpPr>
        <p:spPr>
          <a:xfrm>
            <a:off x="2890707" y="2821480"/>
            <a:ext cx="66570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Compartmentalisation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48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2A660-29E6-B79C-3250-58F56A586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36F1D3-BFBC-2562-B8B9-CF2523E8EFA7}"/>
              </a:ext>
            </a:extLst>
          </p:cNvPr>
          <p:cNvSpPr txBox="1"/>
          <p:nvPr/>
        </p:nvSpPr>
        <p:spPr>
          <a:xfrm>
            <a:off x="4160109" y="486900"/>
            <a:ext cx="2428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aeaelllm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E9CC98-77C7-4299-B519-0E2653FF1403}"/>
              </a:ext>
            </a:extLst>
          </p:cNvPr>
          <p:cNvSpPr txBox="1"/>
          <p:nvPr/>
        </p:nvSpPr>
        <p:spPr>
          <a:xfrm>
            <a:off x="4160109" y="2967335"/>
            <a:ext cx="28087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Lamellae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31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5D60F-6AC7-405D-8FDA-1E863F0E13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Respiratory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E3157F-261E-4C72-B4FD-B2BD491843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fld id="{5581F848-BC94-447A-A7BB-EC7D0DA31C65}" type="datetime2">
              <a:rPr lang="en-GB" smtClean="0"/>
              <a:t>Wednesday, 23 July 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72977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69CBF-B335-57A6-264F-306206A92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4C4A60-663C-5717-93E8-DB3B531EEBCE}"/>
              </a:ext>
            </a:extLst>
          </p:cNvPr>
          <p:cNvSpPr txBox="1"/>
          <p:nvPr/>
        </p:nvSpPr>
        <p:spPr>
          <a:xfrm>
            <a:off x="3945889" y="476836"/>
            <a:ext cx="2983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elolcsuloe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0B672E-53F1-2C96-A507-4F04C01ADE65}"/>
              </a:ext>
            </a:extLst>
          </p:cNvPr>
          <p:cNvSpPr txBox="1"/>
          <p:nvPr/>
        </p:nvSpPr>
        <p:spPr>
          <a:xfrm>
            <a:off x="4091207" y="2883188"/>
            <a:ext cx="27895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Cellulose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33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4AE3E-8149-7A6E-6BD9-CBE158AA2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A7C7A3-03E1-BC56-EF4D-61EAF4CA48D1}"/>
              </a:ext>
            </a:extLst>
          </p:cNvPr>
          <p:cNvSpPr txBox="1"/>
          <p:nvPr/>
        </p:nvSpPr>
        <p:spPr>
          <a:xfrm>
            <a:off x="4139374" y="336592"/>
            <a:ext cx="39132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FINAL SLIDE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D21D37-C8EA-E6AB-7DEC-06EB74D9EF7D}"/>
              </a:ext>
            </a:extLst>
          </p:cNvPr>
          <p:cNvSpPr txBox="1"/>
          <p:nvPr/>
        </p:nvSpPr>
        <p:spPr>
          <a:xfrm>
            <a:off x="4139374" y="3051739"/>
            <a:ext cx="3789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DOUBLE POINTS!</a:t>
            </a:r>
          </a:p>
        </p:txBody>
      </p:sp>
    </p:spTree>
    <p:extLst>
      <p:ext uri="{BB962C8B-B14F-4D97-AF65-F5344CB8AC3E}">
        <p14:creationId xmlns:p14="http://schemas.microsoft.com/office/powerpoint/2010/main" val="1600394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1AD7C-8847-A9C2-25C5-CD68CC1D8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32D6DA-1FF2-13F2-6336-1C960010CA60}"/>
              </a:ext>
            </a:extLst>
          </p:cNvPr>
          <p:cNvSpPr txBox="1"/>
          <p:nvPr/>
        </p:nvSpPr>
        <p:spPr>
          <a:xfrm>
            <a:off x="4175891" y="460007"/>
            <a:ext cx="2761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yoldilgipc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E17B20-2A52-C520-7B57-8A521C40A512}"/>
              </a:ext>
            </a:extLst>
          </p:cNvPr>
          <p:cNvSpPr txBox="1"/>
          <p:nvPr/>
        </p:nvSpPr>
        <p:spPr>
          <a:xfrm>
            <a:off x="4091207" y="2883188"/>
            <a:ext cx="29863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Glycolipid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43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DDAD52-BB0D-D5EB-48B5-5E6CBB2D8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5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06307BD7-F9CD-4521-9800-252FDF30A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14" y="2444227"/>
            <a:ext cx="5037923" cy="182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33363C-85CE-7B41-8A44-49CD9A2E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6" y="-15758"/>
            <a:ext cx="12114414" cy="966000"/>
          </a:xfrm>
        </p:spPr>
        <p:txBody>
          <a:bodyPr>
            <a:normAutofit/>
          </a:bodyPr>
          <a:lstStyle/>
          <a:p>
            <a:pPr algn="l"/>
            <a:r>
              <a:rPr lang="en-US" b="1" u="sng" dirty="0">
                <a:solidFill>
                  <a:schemeClr val="tx1"/>
                </a:solidFill>
              </a:rPr>
              <a:t>Knowledge retrieval question</a:t>
            </a:r>
            <a:r>
              <a:rPr lang="en-US" b="1" dirty="0">
                <a:solidFill>
                  <a:schemeClr val="tx1"/>
                </a:solidFill>
              </a:rPr>
              <a:t>  </a:t>
            </a:r>
            <a:r>
              <a:rPr lang="en-US" sz="3100" b="1" dirty="0">
                <a:solidFill>
                  <a:srgbClr val="FF0000"/>
                </a:solidFill>
                <a:highlight>
                  <a:srgbClr val="FFFF00"/>
                </a:highlight>
              </a:rPr>
              <a:t>Respiratory system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CB8DD0-073B-4605-B50B-37C99B1A56A5}"/>
              </a:ext>
            </a:extLst>
          </p:cNvPr>
          <p:cNvSpPr txBox="1"/>
          <p:nvPr/>
        </p:nvSpPr>
        <p:spPr>
          <a:xfrm>
            <a:off x="6915955" y="668420"/>
            <a:ext cx="4800487" cy="67403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SA: vol ratio of </a:t>
            </a:r>
            <a:r>
              <a:rPr lang="en-GB" b="1" dirty="0">
                <a:highlight>
                  <a:srgbClr val="FFFF00"/>
                </a:highlight>
              </a:rPr>
              <a:t>X</a:t>
            </a:r>
            <a:r>
              <a:rPr lang="en-GB" dirty="0">
                <a:highlight>
                  <a:srgbClr val="FFFF00"/>
                </a:highlight>
              </a:rPr>
              <a:t>:</a:t>
            </a:r>
          </a:p>
          <a:p>
            <a:r>
              <a:rPr lang="en-GB" dirty="0">
                <a:highlight>
                  <a:srgbClr val="FFFF00"/>
                </a:highlight>
              </a:rPr>
              <a:t>2.4 × 10-7 : 8 × 10</a:t>
            </a:r>
            <a:r>
              <a:rPr lang="en-GB" baseline="30000" dirty="0">
                <a:highlight>
                  <a:srgbClr val="FFFF00"/>
                </a:highlight>
              </a:rPr>
              <a:t>-12</a:t>
            </a:r>
            <a:endParaRPr lang="en-GB" dirty="0">
              <a:highlight>
                <a:srgbClr val="FFFF00"/>
              </a:highlight>
            </a:endParaRPr>
          </a:p>
          <a:p>
            <a:r>
              <a:rPr lang="en-GB" b="1" dirty="0">
                <a:highlight>
                  <a:srgbClr val="FFFF00"/>
                </a:highlight>
              </a:rPr>
              <a:t>or</a:t>
            </a:r>
            <a:endParaRPr lang="en-GB" dirty="0">
              <a:highlight>
                <a:srgbClr val="FFFF00"/>
              </a:highlight>
            </a:endParaRPr>
          </a:p>
          <a:p>
            <a:r>
              <a:rPr lang="en-GB" dirty="0">
                <a:highlight>
                  <a:srgbClr val="FFFF00"/>
                </a:highlight>
              </a:rPr>
              <a:t>0.000 000 24 : 0.000 000 000 008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dirty="0">
                <a:highlight>
                  <a:srgbClr val="FFFF00"/>
                </a:highlight>
              </a:rPr>
              <a:t>SA: vol ratio of </a:t>
            </a:r>
            <a:r>
              <a:rPr lang="en-GB" b="1" dirty="0">
                <a:highlight>
                  <a:srgbClr val="FFFF00"/>
                </a:highlight>
              </a:rPr>
              <a:t>Y</a:t>
            </a:r>
            <a:r>
              <a:rPr lang="en-GB" dirty="0">
                <a:highlight>
                  <a:srgbClr val="FFFF00"/>
                </a:highlight>
              </a:rPr>
              <a:t>:</a:t>
            </a:r>
          </a:p>
          <a:p>
            <a:r>
              <a:rPr lang="en-GB" dirty="0">
                <a:highlight>
                  <a:srgbClr val="FFFF00"/>
                </a:highlight>
              </a:rPr>
              <a:t>726:1331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dirty="0">
                <a:highlight>
                  <a:srgbClr val="FFFF00"/>
                </a:highlight>
              </a:rPr>
              <a:t>conversion to same scale: </a:t>
            </a:r>
          </a:p>
          <a:p>
            <a:r>
              <a:rPr lang="en-GB" dirty="0">
                <a:highlight>
                  <a:srgbClr val="FFFF00"/>
                </a:highlight>
              </a:rPr>
              <a:t>Cube x: 30 000:1 </a:t>
            </a:r>
            <a:endParaRPr lang="en-GB"/>
          </a:p>
          <a:p>
            <a:r>
              <a:rPr lang="en-GB">
                <a:highlight>
                  <a:srgbClr val="FFFF00"/>
                </a:highlight>
              </a:rPr>
              <a:t>Cube Y: 0.55:1</a:t>
            </a:r>
            <a:endParaRPr lang="en-GB"/>
          </a:p>
          <a:p>
            <a:endParaRPr lang="en-GB" dirty="0">
              <a:solidFill>
                <a:srgbClr val="00B0F0"/>
              </a:solidFill>
              <a:highlight>
                <a:srgbClr val="FFFF00"/>
              </a:highlight>
            </a:endParaRPr>
          </a:p>
          <a:p>
            <a:r>
              <a:rPr lang="en-GB" i="1" dirty="0">
                <a:highlight>
                  <a:srgbClr val="FFFF00"/>
                </a:highlight>
              </a:rPr>
              <a:t>A ratio of 30 000:1 for </a:t>
            </a:r>
            <a:r>
              <a:rPr lang="en-GB" b="1" i="1" dirty="0">
                <a:highlight>
                  <a:srgbClr val="FFFF00"/>
                </a:highlight>
              </a:rPr>
              <a:t>X</a:t>
            </a:r>
            <a:r>
              <a:rPr lang="en-GB" i="1" dirty="0">
                <a:highlight>
                  <a:srgbClr val="FFFF00"/>
                </a:highlight>
              </a:rPr>
              <a:t> and 0.55:1 for </a:t>
            </a:r>
            <a:r>
              <a:rPr lang="en-GB" b="1" i="1" dirty="0">
                <a:highlight>
                  <a:srgbClr val="FFFF00"/>
                </a:highlight>
              </a:rPr>
              <a:t>Y</a:t>
            </a:r>
            <a:r>
              <a:rPr lang="en-GB" i="1" dirty="0">
                <a:highlight>
                  <a:srgbClr val="FFFF00"/>
                </a:highlight>
              </a:rPr>
              <a:t> scores </a:t>
            </a:r>
            <a:r>
              <a:rPr lang="en-GB" b="1" i="1" dirty="0">
                <a:highlight>
                  <a:srgbClr val="FFFF00"/>
                </a:highlight>
              </a:rPr>
              <a:t>3</a:t>
            </a:r>
            <a:r>
              <a:rPr lang="en-GB" i="1" dirty="0">
                <a:highlight>
                  <a:srgbClr val="FFFF00"/>
                </a:highlight>
              </a:rPr>
              <a:t> marks</a:t>
            </a:r>
          </a:p>
          <a:p>
            <a:endParaRPr lang="en-GB" i="1" dirty="0">
              <a:highlight>
                <a:srgbClr val="FFFF00"/>
              </a:highlight>
            </a:endParaRPr>
          </a:p>
          <a:p>
            <a:r>
              <a:rPr lang="en-GB" dirty="0">
                <a:highlight>
                  <a:srgbClr val="FFFF00"/>
                </a:highlight>
              </a:rPr>
              <a:t>(so) diffusion distance is longer in multicellular organism</a:t>
            </a:r>
          </a:p>
          <a:p>
            <a:r>
              <a:rPr lang="en-GB" i="1" dirty="0">
                <a:highlight>
                  <a:srgbClr val="FFFF00"/>
                </a:highlight>
              </a:rPr>
              <a:t>allow converse (1)</a:t>
            </a:r>
          </a:p>
          <a:p>
            <a:r>
              <a:rPr lang="en-GB" dirty="0">
                <a:highlight>
                  <a:srgbClr val="FFFF00"/>
                </a:highlight>
              </a:rPr>
              <a:t>OR</a:t>
            </a:r>
          </a:p>
          <a:p>
            <a:r>
              <a:rPr lang="en-GB" dirty="0">
                <a:highlight>
                  <a:srgbClr val="FFFF00"/>
                </a:highlight>
              </a:rPr>
              <a:t>(so) diffusion rate per unit volume is slower in a multicellular organism</a:t>
            </a:r>
          </a:p>
          <a:p>
            <a:r>
              <a:rPr lang="en-GB" i="1" dirty="0">
                <a:highlight>
                  <a:srgbClr val="FFFF00"/>
                </a:highlight>
              </a:rPr>
              <a:t>allow converse (1)</a:t>
            </a:r>
            <a:endParaRPr lang="en-GB" dirty="0">
              <a:highlight>
                <a:srgbClr val="FFFF00"/>
              </a:highlight>
            </a:endParaRPr>
          </a:p>
          <a:p>
            <a:endParaRPr lang="en-GB" dirty="0"/>
          </a:p>
          <a:p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C12613-9E1E-4438-9F8F-60BFE9C45A1B}"/>
              </a:ext>
            </a:extLst>
          </p:cNvPr>
          <p:cNvSpPr txBox="1"/>
          <p:nvPr/>
        </p:nvSpPr>
        <p:spPr>
          <a:xfrm>
            <a:off x="337456" y="668420"/>
            <a:ext cx="6398195" cy="2586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GB" sz="18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Figure 3</a:t>
            </a:r>
            <a:r>
              <a:rPr lang="en-GB" sz="18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shows two cubes.</a:t>
            </a:r>
            <a:endParaRPr lang="en-GB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Cube </a:t>
            </a:r>
            <a:r>
              <a:rPr lang="en-GB" sz="18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X</a:t>
            </a:r>
            <a:r>
              <a:rPr lang="en-GB" sz="18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represents a </a:t>
            </a:r>
            <a:r>
              <a:rPr lang="en-GB" sz="18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bacterial cell.</a:t>
            </a:r>
            <a:endParaRPr lang="en-GB" sz="1800" b="1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Cube </a:t>
            </a:r>
            <a:r>
              <a:rPr lang="en-GB" sz="18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</a:t>
            </a:r>
            <a:r>
              <a:rPr lang="en-GB" sz="18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represents a small </a:t>
            </a:r>
            <a:r>
              <a:rPr lang="en-GB" sz="18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multicellular organism </a:t>
            </a: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GB" sz="18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Figure 3</a:t>
            </a:r>
          </a:p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9E3EA1-CF98-4DEF-A7DF-79F4061DB066}"/>
              </a:ext>
            </a:extLst>
          </p:cNvPr>
          <p:cNvSpPr txBox="1"/>
          <p:nvPr/>
        </p:nvSpPr>
        <p:spPr>
          <a:xfrm>
            <a:off x="248344" y="4413773"/>
            <a:ext cx="6930785" cy="20721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 bacterial cell can absorb all the nutrients it needs by diffusion through its outer surface.</a:t>
            </a:r>
            <a:endParaRPr lang="en-GB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Explain why a multicellular organism </a:t>
            </a:r>
            <a:r>
              <a:rPr lang="en-GB" sz="18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cannot</a:t>
            </a:r>
            <a:r>
              <a:rPr lang="en-GB" sz="18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absorb all the nutrients it needs by diffusion through its outer surface (4 marks)</a:t>
            </a:r>
            <a:endParaRPr lang="en-GB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GB" sz="1800" dirty="0">
                <a:effectLst/>
                <a:latin typeface="Arial"/>
                <a:ea typeface="Yu Mincho"/>
                <a:cs typeface="Times New Roman"/>
              </a:rPr>
              <a:t>You </a:t>
            </a:r>
            <a:r>
              <a:rPr lang="en-GB" sz="1800" b="1" dirty="0">
                <a:effectLst/>
                <a:latin typeface="Arial"/>
                <a:ea typeface="Yu Mincho"/>
                <a:cs typeface="Times New Roman"/>
              </a:rPr>
              <a:t>must</a:t>
            </a:r>
            <a:r>
              <a:rPr lang="en-GB" sz="1800" dirty="0">
                <a:effectLst/>
                <a:latin typeface="Arial"/>
                <a:ea typeface="Yu Mincho"/>
                <a:cs typeface="Times New Roman"/>
              </a:rPr>
              <a:t> </a:t>
            </a:r>
            <a:r>
              <a:rPr lang="en-GB" sz="1800" b="1" dirty="0">
                <a:effectLst/>
                <a:latin typeface="Arial"/>
                <a:ea typeface="Yu Mincho"/>
                <a:cs typeface="Times New Roman"/>
              </a:rPr>
              <a:t>include </a:t>
            </a:r>
            <a:r>
              <a:rPr lang="en-GB" sz="1800" dirty="0">
                <a:effectLst/>
                <a:latin typeface="Arial"/>
                <a:ea typeface="Yu Mincho"/>
                <a:cs typeface="Times New Roman"/>
              </a:rPr>
              <a:t>calculations in your answer.</a:t>
            </a:r>
            <a:r>
              <a:rPr lang="en-GB" dirty="0">
                <a:latin typeface="Calibri"/>
                <a:ea typeface="Yu Mincho"/>
                <a:cs typeface="Times New Roman"/>
              </a:rPr>
              <a:t> </a:t>
            </a:r>
            <a:r>
              <a:rPr lang="en-GB" sz="1800" b="1" dirty="0">
                <a:effectLst/>
                <a:latin typeface="Arial"/>
                <a:ea typeface="Yu Mincho"/>
                <a:cs typeface="Times New Roman"/>
              </a:rPr>
              <a:t>Use Figure 3</a:t>
            </a:r>
            <a:r>
              <a:rPr lang="en-GB" sz="1800" dirty="0">
                <a:effectLst/>
                <a:latin typeface="Arial"/>
                <a:ea typeface="Yu Mincho"/>
                <a:cs typeface="Times New Roman"/>
              </a:rPr>
              <a:t>.</a:t>
            </a:r>
            <a:endParaRPr lang="en-GB" dirty="0">
              <a:latin typeface="Arial"/>
              <a:ea typeface="Yu Mincho"/>
              <a:cs typeface="Times New Roman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A84A5C5-EF36-4A2A-B93B-A7701A6A09D3}"/>
                  </a:ext>
                </a:extLst>
              </p14:cNvPr>
              <p14:cNvContentPartPr/>
              <p14:nvPr/>
            </p14:nvContentPartPr>
            <p14:xfrm>
              <a:off x="0" y="6307920"/>
              <a:ext cx="70560" cy="491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A84A5C5-EF36-4A2A-B93B-A7701A6A09D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9360" y="6298560"/>
                <a:ext cx="89280" cy="5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5D6C46A-D195-63EE-2D29-41D7BC8381BE}"/>
                  </a:ext>
                </a:extLst>
              </p14:cNvPr>
              <p14:cNvContentPartPr/>
              <p14:nvPr/>
            </p14:nvContentPartPr>
            <p14:xfrm>
              <a:off x="9000720" y="2224800"/>
              <a:ext cx="2490840" cy="1171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5D6C46A-D195-63EE-2D29-41D7BC8381B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91360" y="2215440"/>
                <a:ext cx="2509560" cy="119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158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ADE95A9-6431-4AB1-9EB5-7C1BA8CC6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086" y="0"/>
            <a:ext cx="6389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8DF62D-B979-4516-B7BA-A9FE0080F94C}"/>
              </a:ext>
            </a:extLst>
          </p:cNvPr>
          <p:cNvSpPr txBox="1"/>
          <p:nvPr/>
        </p:nvSpPr>
        <p:spPr>
          <a:xfrm>
            <a:off x="168728" y="702128"/>
            <a:ext cx="5633358" cy="60016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/>
              <a:t>Why is taking your first breath so difficult?</a:t>
            </a:r>
          </a:p>
          <a:p>
            <a:endParaRPr lang="en-GB" sz="2400" dirty="0"/>
          </a:p>
          <a:p>
            <a:r>
              <a:rPr lang="en-GB" sz="2400" dirty="0"/>
              <a:t>It takes 20x the force of a normal breath to expand your lungs for the first time</a:t>
            </a:r>
          </a:p>
          <a:p>
            <a:endParaRPr lang="en-GB" sz="2400" dirty="0"/>
          </a:p>
          <a:p>
            <a:r>
              <a:rPr lang="en-GB" sz="2400" dirty="0"/>
              <a:t>Special chemicals called </a:t>
            </a:r>
            <a:r>
              <a:rPr lang="en-GB" sz="2400" b="1" u="sng" dirty="0"/>
              <a:t>lung surfactants </a:t>
            </a:r>
            <a:r>
              <a:rPr lang="en-GB" sz="2400" dirty="0"/>
              <a:t>are </a:t>
            </a:r>
            <a:r>
              <a:rPr lang="en-GB" sz="2400" dirty="0">
                <a:highlight>
                  <a:srgbClr val="FFFF00"/>
                </a:highlight>
              </a:rPr>
              <a:t>produced around 24 weeks of pregnancy to stop the alveoli collapsing and sticking together after your first breath</a:t>
            </a:r>
          </a:p>
          <a:p>
            <a:endParaRPr lang="en-GB" sz="2400" dirty="0"/>
          </a:p>
          <a:p>
            <a:r>
              <a:rPr lang="en-GB" sz="2400" dirty="0"/>
              <a:t>Without these chemicals, the second breath would be just as difficult. </a:t>
            </a:r>
          </a:p>
          <a:p>
            <a:endParaRPr lang="en-GB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C7BA754-F9EB-833A-AC44-93883305026E}"/>
                  </a:ext>
                </a:extLst>
              </p14:cNvPr>
              <p14:cNvContentPartPr/>
              <p14:nvPr/>
            </p14:nvContentPartPr>
            <p14:xfrm>
              <a:off x="3990240" y="2979720"/>
              <a:ext cx="1405440" cy="666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C7BA754-F9EB-833A-AC44-9388330502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0880" y="2970360"/>
                <a:ext cx="1424160" cy="68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812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0333B0C-806A-4610-99D8-58A53DF26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latin typeface="Comic Sans MS" panose="030F0702030302020204" pitchFamily="66" charset="0"/>
              </a:rPr>
              <a:t>The passage of air – rearrange these terms into the correct order:</a:t>
            </a:r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BE996E1A-A872-4937-BAD6-B69142EF3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1930400"/>
            <a:ext cx="340995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6">
            <a:extLst>
              <a:ext uri="{FF2B5EF4-FFF2-40B4-BE49-F238E27FC236}">
                <a16:creationId xmlns:a16="http://schemas.microsoft.com/office/drawing/2014/main" id="{0A2C72C5-FA95-42F5-A600-4071753CA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153" y="2124813"/>
            <a:ext cx="358140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000" dirty="0">
                <a:latin typeface="Comic Sans MS" panose="030F0702030302020204" pitchFamily="66" charset="0"/>
              </a:rPr>
              <a:t>Larynx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000" dirty="0">
                <a:latin typeface="Comic Sans MS" panose="030F0702030302020204" pitchFamily="66" charset="0"/>
              </a:rPr>
              <a:t>Bronchioles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000" dirty="0">
                <a:latin typeface="Comic Sans MS" panose="030F0702030302020204" pitchFamily="66" charset="0"/>
              </a:rPr>
              <a:t>Nose/mouth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000" dirty="0">
                <a:latin typeface="Comic Sans MS" panose="030F0702030302020204" pitchFamily="66" charset="0"/>
              </a:rPr>
              <a:t>Alveoli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000" dirty="0">
                <a:latin typeface="Comic Sans MS" panose="030F0702030302020204" pitchFamily="66" charset="0"/>
              </a:rPr>
              <a:t>Trachea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000" dirty="0">
                <a:latin typeface="Comic Sans MS" panose="030F0702030302020204" pitchFamily="66" charset="0"/>
              </a:rPr>
              <a:t>Nasal cavity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000" dirty="0">
                <a:latin typeface="Comic Sans MS" panose="030F0702030302020204" pitchFamily="66" charset="0"/>
              </a:rPr>
              <a:t>Epiglottis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000" dirty="0">
                <a:latin typeface="Comic Sans MS" panose="030F0702030302020204" pitchFamily="66" charset="0"/>
              </a:rPr>
              <a:t>Bronchi</a:t>
            </a:r>
          </a:p>
          <a:p>
            <a:pPr eaLnBrk="1" hangingPunct="1">
              <a:spcBef>
                <a:spcPct val="50000"/>
              </a:spcBef>
            </a:pPr>
            <a:endParaRPr lang="en-GB" altLang="en-US" sz="2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8CA9C7-B2DD-41AD-B407-41108868C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99" r="-2" b="-2"/>
          <a:stretch/>
        </p:blipFill>
        <p:spPr>
          <a:xfrm>
            <a:off x="4755991" y="160866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859F8-4872-41D9-8B5C-52E546802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3" y="642753"/>
            <a:ext cx="4901663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dirty="0"/>
              <a:t>Can you label your diagrams of the respiratory system?</a:t>
            </a:r>
          </a:p>
          <a:p>
            <a:pPr marL="0" indent="0" algn="ctr">
              <a:buNone/>
            </a:pPr>
            <a:endParaRPr lang="en-GB" sz="3200" dirty="0"/>
          </a:p>
          <a:p>
            <a:pPr marL="0" indent="0" algn="ctr">
              <a:buNone/>
            </a:pPr>
            <a:r>
              <a:rPr lang="en-GB" sz="3200" dirty="0"/>
              <a:t> Include </a:t>
            </a:r>
            <a:r>
              <a:rPr lang="en-GB" sz="3200" dirty="0">
                <a:highlight>
                  <a:srgbClr val="FFFF00"/>
                </a:highlight>
              </a:rPr>
              <a:t>STRUCTURE</a:t>
            </a:r>
            <a:r>
              <a:rPr lang="en-GB" sz="3200" dirty="0"/>
              <a:t> and </a:t>
            </a:r>
            <a:r>
              <a:rPr lang="en-GB" sz="3200" dirty="0">
                <a:highlight>
                  <a:srgbClr val="FFFF00"/>
                </a:highlight>
              </a:rPr>
              <a:t>FUNCTION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D6B149-5710-4A14-B0BD-86AA30C65305}"/>
              </a:ext>
            </a:extLst>
          </p:cNvPr>
          <p:cNvSpPr txBox="1"/>
          <p:nvPr/>
        </p:nvSpPr>
        <p:spPr>
          <a:xfrm>
            <a:off x="1269889" y="4346375"/>
            <a:ext cx="3482927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Add any detail to your diagram in a different colour!</a:t>
            </a:r>
          </a:p>
        </p:txBody>
      </p:sp>
    </p:spTree>
    <p:extLst>
      <p:ext uri="{BB962C8B-B14F-4D97-AF65-F5344CB8AC3E}">
        <p14:creationId xmlns:p14="http://schemas.microsoft.com/office/powerpoint/2010/main" val="300333070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C12256C0CA499B3F5CE8F04E9C67" ma:contentTypeVersion="35" ma:contentTypeDescription="Create a new document." ma:contentTypeScope="" ma:versionID="2481435638a2a3563cc99d7c277abf6f">
  <xsd:schema xmlns:xsd="http://www.w3.org/2001/XMLSchema" xmlns:xs="http://www.w3.org/2001/XMLSchema" xmlns:p="http://schemas.microsoft.com/office/2006/metadata/properties" xmlns:ns2="b83ea8ec-d1ce-4b1c-906d-dc0b29db2502" xmlns:ns3="39a9f016-2850-430d-a9d7-5d156f797ecb" targetNamespace="http://schemas.microsoft.com/office/2006/metadata/properties" ma:root="true" ma:fieldsID="4e72464266d6ed73229fb0e8b3f0f112" ns2:_="" ns3:_="">
    <xsd:import namespace="b83ea8ec-d1ce-4b1c-906d-dc0b29db2502"/>
    <xsd:import namespace="39a9f016-2850-430d-a9d7-5d156f797ecb"/>
    <xsd:element name="properties">
      <xsd:complexType>
        <xsd:sequence>
          <xsd:element name="documentManagement">
            <xsd:complexType>
              <xsd:all>
                <xsd:element ref="ns2:i0165b589e0f485fa6237a9400464043" minOccurs="0"/>
                <xsd:element ref="ns2:TaxCatchAll" minOccurs="0"/>
                <xsd:element ref="ns2:c429491b856c4e30abe8407934465dee" minOccurs="0"/>
                <xsd:element ref="ns2:mcfa9f6af8bf42a58d866cdfd4e11fd3" minOccurs="0"/>
                <xsd:element ref="ns2:f948e339c5fc46c8b2750cbbc9e73e24" minOccurs="0"/>
                <xsd:element ref="ns2:p0200d0debe3499c8d7b4d3006013c0c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ea8ec-d1ce-4b1c-906d-dc0b29db2502" elementFormDefault="qualified">
    <xsd:import namespace="http://schemas.microsoft.com/office/2006/documentManagement/types"/>
    <xsd:import namespace="http://schemas.microsoft.com/office/infopath/2007/PartnerControls"/>
    <xsd:element name="i0165b589e0f485fa6237a9400464043" ma:index="9" nillable="true" ma:taxonomy="true" ma:internalName="i0165b589e0f485fa6237a9400464043" ma:taxonomyFieldName="Topic" ma:displayName="Topic" ma:fieldId="{20165b58-9e0f-485f-a623-7a9400464043}" ma:sspId="9af0695c-efcd-46dd-8765-d5578b5758fe" ma:termSetId="60a57c6c-2130-4e61-9e57-098bd84272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7ba7dd9-0f04-4217-893d-a73cba0aebc6}" ma:internalName="TaxCatchAll" ma:showField="CatchAllData" ma:web="b83ea8ec-d1ce-4b1c-906d-dc0b29db2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29491b856c4e30abe8407934465dee" ma:index="12" nillable="true" ma:taxonomy="true" ma:internalName="c429491b856c4e30abe8407934465dee" ma:taxonomyFieldName="Staff_x0020_Category" ma:displayName="Staff Category" ma:fieldId="{c429491b-856c-4e30-abe8-407934465dee}" ma:sspId="9af0695c-efcd-46dd-8765-d5578b5758fe" ma:termSetId="3d337045-6da3-4c9d-a943-86c979c7f8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fa9f6af8bf42a58d866cdfd4e11fd3" ma:index="14" nillable="true" ma:taxonomy="true" ma:internalName="mcfa9f6af8bf42a58d866cdfd4e11fd3" ma:taxonomyFieldName="Exam_x0020_Board" ma:displayName="Exam Board" ma:fieldId="{6cfa9f6a-f8bf-42a5-8d86-6cdfd4e11fd3}" ma:sspId="9af0695c-efcd-46dd-8765-d5578b5758fe" ma:termSetId="a3733284-8b89-4cee-ba61-be29b75bb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948e339c5fc46c8b2750cbbc9e73e24" ma:index="16" nillable="true" ma:taxonomy="true" ma:internalName="f948e339c5fc46c8b2750cbbc9e73e24" ma:taxonomyFieldName="Week" ma:displayName="Week" ma:fieldId="{f948e339-c5fc-46c8-b275-0cbbc9e73e24}" ma:sspId="9af0695c-efcd-46dd-8765-d5578b5758fe" ma:termSetId="1d66f853-e543-47e9-b693-d49e9ff978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200d0debe3499c8d7b4d3006013c0c" ma:index="18" nillable="true" ma:taxonomy="true" ma:internalName="p0200d0debe3499c8d7b4d3006013c0c" ma:taxonomyFieldName="Term" ma:displayName="Term" ma:fieldId="{90200d0d-ebe3-499c-8d7b-4d3006013c0c}" ma:sspId="9af0695c-efcd-46dd-8765-d5578b5758fe" ma:termSetId="79b7fcde-7773-4a5a-80d2-0158284528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Biology" ma:internalName="Curriculum_x0020_Subject">
      <xsd:simpleType>
        <xsd:restriction base="dms:Text"/>
      </xsd:simple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f016-2850-430d-a9d7-5d156f797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9af0695c-efcd-46dd-8765-d5578b575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4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948e339c5fc46c8b2750cbbc9e73e24 xmlns="b83ea8ec-d1ce-4b1c-906d-dc0b29db2502">
      <Terms xmlns="http://schemas.microsoft.com/office/infopath/2007/PartnerControls"/>
    </f948e339c5fc46c8b2750cbbc9e73e24>
    <CustomTags xmlns="b83ea8ec-d1ce-4b1c-906d-dc0b29db2502" xsi:nil="true"/>
    <CurriculumSubject xmlns="b83ea8ec-d1ce-4b1c-906d-dc0b29db2502">Biology</CurriculumSubject>
    <i0165b589e0f485fa6237a9400464043 xmlns="b83ea8ec-d1ce-4b1c-906d-dc0b29db2502">
      <Terms xmlns="http://schemas.microsoft.com/office/infopath/2007/PartnerControls"/>
    </i0165b589e0f485fa6237a9400464043>
    <KeyStage xmlns="b83ea8ec-d1ce-4b1c-906d-dc0b29db2502" xsi:nil="true"/>
    <mcfa9f6af8bf42a58d866cdfd4e11fd3 xmlns="b83ea8ec-d1ce-4b1c-906d-dc0b29db2502">
      <Terms xmlns="http://schemas.microsoft.com/office/infopath/2007/PartnerControls"/>
    </mcfa9f6af8bf42a58d866cdfd4e11fd3>
    <Year xmlns="b83ea8ec-d1ce-4b1c-906d-dc0b29db2502" xsi:nil="true"/>
    <Lesson xmlns="b83ea8ec-d1ce-4b1c-906d-dc0b29db2502" xsi:nil="true"/>
    <c429491b856c4e30abe8407934465dee xmlns="b83ea8ec-d1ce-4b1c-906d-dc0b29db2502">
      <Terms xmlns="http://schemas.microsoft.com/office/infopath/2007/PartnerControls"/>
    </c429491b856c4e30abe8407934465dee>
    <p0200d0debe3499c8d7b4d3006013c0c xmlns="b83ea8ec-d1ce-4b1c-906d-dc0b29db2502">
      <Terms xmlns="http://schemas.microsoft.com/office/infopath/2007/PartnerControls"/>
    </p0200d0debe3499c8d7b4d3006013c0c>
    <PersonalIdentificationData xmlns="b83ea8ec-d1ce-4b1c-906d-dc0b29db2502" xsi:nil="true"/>
    <TaxCatchAll xmlns="b83ea8ec-d1ce-4b1c-906d-dc0b29db2502" xsi:nil="true"/>
    <lcf76f155ced4ddcb4097134ff3c332f xmlns="39a9f016-2850-430d-a9d7-5d156f797ec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1E23261-3E52-4B83-9F34-2A4F9F0179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21DAFC-3275-4E99-BD5D-553F429277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ea8ec-d1ce-4b1c-906d-dc0b29db2502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FCF6907-B6EC-4300-8F2B-A47CC9849E4A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terms/"/>
    <ds:schemaRef ds:uri="b83ea8ec-d1ce-4b1c-906d-dc0b29db2502"/>
    <ds:schemaRef ds:uri="39a9f016-2850-430d-a9d7-5d156f797ecb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1147</Words>
  <Application>Microsoft Office PowerPoint</Application>
  <PresentationFormat>Widescreen</PresentationFormat>
  <Paragraphs>187</Paragraphs>
  <Slides>42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Aptos</vt:lpstr>
      <vt:lpstr>Arial</vt:lpstr>
      <vt:lpstr>Calibri</vt:lpstr>
      <vt:lpstr>Comic Sans MS</vt:lpstr>
      <vt:lpstr>gg sans</vt:lpstr>
      <vt:lpstr>Gill Sans MT</vt:lpstr>
      <vt:lpstr>Times New Roman</vt:lpstr>
      <vt:lpstr>Trebuchet MS</vt:lpstr>
      <vt:lpstr>Wingdings 3</vt:lpstr>
      <vt:lpstr>Facet</vt:lpstr>
      <vt:lpstr>SET MW ASSIGNMENT </vt:lpstr>
      <vt:lpstr>PowerPoint Presentation</vt:lpstr>
      <vt:lpstr>Learning Outcomes</vt:lpstr>
      <vt:lpstr>The Respiratory System</vt:lpstr>
      <vt:lpstr>PowerPoint Presentation</vt:lpstr>
      <vt:lpstr>Knowledge retrieval question  Respiratory system</vt:lpstr>
      <vt:lpstr>PowerPoint Presentation</vt:lpstr>
      <vt:lpstr>The passage of air – rearrange these terms into the correct order:</vt:lpstr>
      <vt:lpstr>PowerPoint Presentation</vt:lpstr>
      <vt:lpstr>PowerPoint Presentation</vt:lpstr>
      <vt:lpstr>PowerPoint Presentation</vt:lpstr>
      <vt:lpstr>Ventilation</vt:lpstr>
      <vt:lpstr>Inspiration</vt:lpstr>
      <vt:lpstr>Expiration</vt:lpstr>
      <vt:lpstr>PowerPoint Presentation</vt:lpstr>
      <vt:lpstr>PowerPoint Presentation</vt:lpstr>
      <vt:lpstr>State and explain!</vt:lpstr>
      <vt:lpstr>PowerPoint Presentation</vt:lpstr>
      <vt:lpstr>PowerPoint Presentation</vt:lpstr>
      <vt:lpstr>EM image of bronchiole</vt:lpstr>
      <vt:lpstr>PowerPoint Presentation</vt:lpstr>
      <vt:lpstr>PowerPoint Presentation</vt:lpstr>
      <vt:lpstr>Task: Around the room</vt:lpstr>
      <vt:lpstr>Homework</vt:lpstr>
      <vt:lpstr>Learning Outcomes</vt:lpstr>
      <vt:lpstr>Inflation and elastic recoil of lungs</vt:lpstr>
      <vt:lpstr>PowerPoint Presentation</vt:lpstr>
      <vt:lpstr>PowerPoint Presentation</vt:lpstr>
      <vt:lpstr>Ready…..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2</cp:revision>
  <dcterms:modified xsi:type="dcterms:W3CDTF">2025-07-23T08:49:00Z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xam_x0020_Board">
    <vt:lpwstr/>
  </property>
  <property fmtid="{D5CDD505-2E9C-101B-9397-08002B2CF9AE}" pid="3" name="Topic">
    <vt:lpwstr/>
  </property>
  <property fmtid="{D5CDD505-2E9C-101B-9397-08002B2CF9AE}" pid="4" name="Term">
    <vt:lpwstr/>
  </property>
  <property fmtid="{D5CDD505-2E9C-101B-9397-08002B2CF9AE}" pid="5" name="MediaServiceImageTags">
    <vt:lpwstr/>
  </property>
  <property fmtid="{D5CDD505-2E9C-101B-9397-08002B2CF9AE}" pid="6" name="ContentTypeId">
    <vt:lpwstr>0x0101002F4BC12256C0CA499B3F5CE8F04E9C67</vt:lpwstr>
  </property>
  <property fmtid="{D5CDD505-2E9C-101B-9397-08002B2CF9AE}" pid="7" name="Week">
    <vt:lpwstr/>
  </property>
  <property fmtid="{D5CDD505-2E9C-101B-9397-08002B2CF9AE}" pid="8" name="Staff_x0020_Category">
    <vt:lpwstr/>
  </property>
  <property fmtid="{D5CDD505-2E9C-101B-9397-08002B2CF9AE}" pid="9" name="Staff Category">
    <vt:lpwstr/>
  </property>
  <property fmtid="{D5CDD505-2E9C-101B-9397-08002B2CF9AE}" pid="10" name="Exam Board">
    <vt:lpwstr/>
  </property>
</Properties>
</file>