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4"/>
  </p:sldMasterIdLst>
  <p:notesMasterIdLst>
    <p:notesMasterId r:id="rId22"/>
  </p:notesMasterIdLst>
  <p:sldIdLst>
    <p:sldId id="257" r:id="rId5"/>
    <p:sldId id="357" r:id="rId6"/>
    <p:sldId id="256" r:id="rId7"/>
    <p:sldId id="261" r:id="rId8"/>
    <p:sldId id="363" r:id="rId9"/>
    <p:sldId id="296" r:id="rId10"/>
    <p:sldId id="297" r:id="rId11"/>
    <p:sldId id="298" r:id="rId12"/>
    <p:sldId id="362" r:id="rId13"/>
    <p:sldId id="354" r:id="rId14"/>
    <p:sldId id="366" r:id="rId15"/>
    <p:sldId id="365" r:id="rId16"/>
    <p:sldId id="364" r:id="rId17"/>
    <p:sldId id="302" r:id="rId18"/>
    <p:sldId id="361" r:id="rId19"/>
    <p:sldId id="360" r:id="rId20"/>
    <p:sldId id="356"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4D1CF55-AEE6-67F5-D0FC-712022B2AEF0}" v="2" dt="2024-05-08T10:40:06.61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85" autoAdjust="0"/>
    <p:restoredTop sz="83163" autoAdjust="0"/>
  </p:normalViewPr>
  <p:slideViewPr>
    <p:cSldViewPr snapToGrid="0">
      <p:cViewPr varScale="1">
        <p:scale>
          <a:sx n="79" d="100"/>
          <a:sy n="79" d="100"/>
        </p:scale>
        <p:origin x="126" y="46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chard Ball" userId="S::richard.ball@sthelens.london::c2c6c2dd-6ddc-437e-8cdd-d7a74390accc" providerId="AD" clId="Web-{F853099F-3510-F142-35EA-494FE3820733}"/>
    <pc:docChg chg="modSld">
      <pc:chgData name="Richard Ball" userId="S::richard.ball@sthelens.london::c2c6c2dd-6ddc-437e-8cdd-d7a74390accc" providerId="AD" clId="Web-{F853099F-3510-F142-35EA-494FE3820733}" dt="2023-03-20T12:41:50.793" v="3"/>
      <pc:docMkLst>
        <pc:docMk/>
      </pc:docMkLst>
      <pc:sldChg chg="modSp">
        <pc:chgData name="Richard Ball" userId="S::richard.ball@sthelens.london::c2c6c2dd-6ddc-437e-8cdd-d7a74390accc" providerId="AD" clId="Web-{F853099F-3510-F142-35EA-494FE3820733}" dt="2023-03-20T12:41:50.793" v="3"/>
        <pc:sldMkLst>
          <pc:docMk/>
          <pc:sldMk cId="604482501" sldId="365"/>
        </pc:sldMkLst>
        <pc:graphicFrameChg chg="mod modGraphic">
          <ac:chgData name="Richard Ball" userId="S::richard.ball@sthelens.london::c2c6c2dd-6ddc-437e-8cdd-d7a74390accc" providerId="AD" clId="Web-{F853099F-3510-F142-35EA-494FE3820733}" dt="2023-03-20T12:41:50.793" v="3"/>
          <ac:graphicFrameMkLst>
            <pc:docMk/>
            <pc:sldMk cId="604482501" sldId="365"/>
            <ac:graphicFrameMk id="4" creationId="{C149A054-DF8E-48B2-9AF2-D05B10C339AF}"/>
          </ac:graphicFrameMkLst>
        </pc:graphicFrameChg>
      </pc:sldChg>
    </pc:docChg>
  </pc:docChgLst>
  <pc:docChgLst>
    <pc:chgData name="Richard Ball" userId="c2c6c2dd-6ddc-437e-8cdd-d7a74390accc" providerId="ADAL" clId="{D3A52D03-01E2-45C3-8BAE-9D48FFFB2B67}"/>
    <pc:docChg chg="custSel modSld sldOrd">
      <pc:chgData name="Richard Ball" userId="c2c6c2dd-6ddc-437e-8cdd-d7a74390accc" providerId="ADAL" clId="{D3A52D03-01E2-45C3-8BAE-9D48FFFB2B67}" dt="2024-03-01T10:03:25.414" v="59" actId="14100"/>
      <pc:docMkLst>
        <pc:docMk/>
      </pc:docMkLst>
      <pc:sldChg chg="modSp mod">
        <pc:chgData name="Richard Ball" userId="c2c6c2dd-6ddc-437e-8cdd-d7a74390accc" providerId="ADAL" clId="{D3A52D03-01E2-45C3-8BAE-9D48FFFB2B67}" dt="2024-03-01T09:41:48.263" v="53" actId="115"/>
        <pc:sldMkLst>
          <pc:docMk/>
          <pc:sldMk cId="1336829960" sldId="256"/>
        </pc:sldMkLst>
        <pc:spChg chg="mod">
          <ac:chgData name="Richard Ball" userId="c2c6c2dd-6ddc-437e-8cdd-d7a74390accc" providerId="ADAL" clId="{D3A52D03-01E2-45C3-8BAE-9D48FFFB2B67}" dt="2024-03-01T09:41:48.263" v="53" actId="115"/>
          <ac:spMkLst>
            <pc:docMk/>
            <pc:sldMk cId="1336829960" sldId="256"/>
            <ac:spMk id="2" creationId="{206D3988-5043-42F7-9D98-C86CE16DA2A7}"/>
          </ac:spMkLst>
        </pc:spChg>
      </pc:sldChg>
      <pc:sldChg chg="addSp delSp modSp">
        <pc:chgData name="Richard Ball" userId="c2c6c2dd-6ddc-437e-8cdd-d7a74390accc" providerId="ADAL" clId="{D3A52D03-01E2-45C3-8BAE-9D48FFFB2B67}" dt="2024-03-01T07:51:42.968" v="9" actId="1076"/>
        <pc:sldMkLst>
          <pc:docMk/>
          <pc:sldMk cId="708013654" sldId="261"/>
        </pc:sldMkLst>
        <pc:picChg chg="add mod">
          <ac:chgData name="Richard Ball" userId="c2c6c2dd-6ddc-437e-8cdd-d7a74390accc" providerId="ADAL" clId="{D3A52D03-01E2-45C3-8BAE-9D48FFFB2B67}" dt="2024-03-01T07:51:42.968" v="9" actId="1076"/>
          <ac:picMkLst>
            <pc:docMk/>
            <pc:sldMk cId="708013654" sldId="261"/>
            <ac:picMk id="4" creationId="{8432871E-04BB-A2D3-DF32-283771D6D006}"/>
          </ac:picMkLst>
        </pc:picChg>
        <pc:picChg chg="del mod">
          <ac:chgData name="Richard Ball" userId="c2c6c2dd-6ddc-437e-8cdd-d7a74390accc" providerId="ADAL" clId="{D3A52D03-01E2-45C3-8BAE-9D48FFFB2B67}" dt="2024-03-01T07:50:46.728" v="6" actId="478"/>
          <ac:picMkLst>
            <pc:docMk/>
            <pc:sldMk cId="708013654" sldId="261"/>
            <ac:picMk id="1026" creationId="{DCED1AC5-5B65-4542-08D6-CA9E2824E295}"/>
          </ac:picMkLst>
        </pc:picChg>
      </pc:sldChg>
      <pc:sldChg chg="addSp modSp mod">
        <pc:chgData name="Richard Ball" userId="c2c6c2dd-6ddc-437e-8cdd-d7a74390accc" providerId="ADAL" clId="{D3A52D03-01E2-45C3-8BAE-9D48FFFB2B67}" dt="2024-03-01T10:02:49.782" v="57" actId="1076"/>
        <pc:sldMkLst>
          <pc:docMk/>
          <pc:sldMk cId="3566476167" sldId="354"/>
        </pc:sldMkLst>
        <pc:spChg chg="mod">
          <ac:chgData name="Richard Ball" userId="c2c6c2dd-6ddc-437e-8cdd-d7a74390accc" providerId="ADAL" clId="{D3A52D03-01E2-45C3-8BAE-9D48FFFB2B67}" dt="2024-03-01T07:53:20.045" v="25" actId="5793"/>
          <ac:spMkLst>
            <pc:docMk/>
            <pc:sldMk cId="3566476167" sldId="354"/>
            <ac:spMk id="3" creationId="{D4394B6A-BA0C-4107-9D51-E0A7AF341232}"/>
          </ac:spMkLst>
        </pc:spChg>
        <pc:picChg chg="add mod">
          <ac:chgData name="Richard Ball" userId="c2c6c2dd-6ddc-437e-8cdd-d7a74390accc" providerId="ADAL" clId="{D3A52D03-01E2-45C3-8BAE-9D48FFFB2B67}" dt="2024-03-01T10:02:49.782" v="57" actId="1076"/>
          <ac:picMkLst>
            <pc:docMk/>
            <pc:sldMk cId="3566476167" sldId="354"/>
            <ac:picMk id="4" creationId="{3F99EF99-AF3C-7C0E-ECE6-0F023DC4B2DC}"/>
          </ac:picMkLst>
        </pc:picChg>
      </pc:sldChg>
      <pc:sldChg chg="addSp delSp modSp mod ord setBg">
        <pc:chgData name="Richard Ball" userId="c2c6c2dd-6ddc-437e-8cdd-d7a74390accc" providerId="ADAL" clId="{D3A52D03-01E2-45C3-8BAE-9D48FFFB2B67}" dt="2024-03-01T08:05:12.601" v="52"/>
        <pc:sldMkLst>
          <pc:docMk/>
          <pc:sldMk cId="736029052" sldId="360"/>
        </pc:sldMkLst>
        <pc:spChg chg="mod">
          <ac:chgData name="Richard Ball" userId="c2c6c2dd-6ddc-437e-8cdd-d7a74390accc" providerId="ADAL" clId="{D3A52D03-01E2-45C3-8BAE-9D48FFFB2B67}" dt="2024-03-01T08:05:06.792" v="50" actId="26606"/>
          <ac:spMkLst>
            <pc:docMk/>
            <pc:sldMk cId="736029052" sldId="360"/>
            <ac:spMk id="2" creationId="{B692076C-E405-4F18-9177-C22DB833D39B}"/>
          </ac:spMkLst>
        </pc:spChg>
        <pc:spChg chg="del mod">
          <ac:chgData name="Richard Ball" userId="c2c6c2dd-6ddc-437e-8cdd-d7a74390accc" providerId="ADAL" clId="{D3A52D03-01E2-45C3-8BAE-9D48FFFB2B67}" dt="2024-03-01T08:04:46.666" v="48" actId="478"/>
          <ac:spMkLst>
            <pc:docMk/>
            <pc:sldMk cId="736029052" sldId="360"/>
            <ac:spMk id="3" creationId="{E0F649FC-A6C8-4B32-B883-EFB7613E47E1}"/>
          </ac:spMkLst>
        </pc:spChg>
        <pc:spChg chg="add">
          <ac:chgData name="Richard Ball" userId="c2c6c2dd-6ddc-437e-8cdd-d7a74390accc" providerId="ADAL" clId="{D3A52D03-01E2-45C3-8BAE-9D48FFFB2B67}" dt="2024-03-01T08:05:06.792" v="50" actId="26606"/>
          <ac:spMkLst>
            <pc:docMk/>
            <pc:sldMk cId="736029052" sldId="360"/>
            <ac:spMk id="2055" creationId="{D4771268-CB57-404A-9271-370EB28F6090}"/>
          </ac:spMkLst>
        </pc:spChg>
        <pc:picChg chg="add mod">
          <ac:chgData name="Richard Ball" userId="c2c6c2dd-6ddc-437e-8cdd-d7a74390accc" providerId="ADAL" clId="{D3A52D03-01E2-45C3-8BAE-9D48FFFB2B67}" dt="2024-03-01T08:05:06.792" v="50" actId="26606"/>
          <ac:picMkLst>
            <pc:docMk/>
            <pc:sldMk cId="736029052" sldId="360"/>
            <ac:picMk id="2050" creationId="{68EB61DF-67ED-6BAE-29C9-ED0CACD8D298}"/>
          </ac:picMkLst>
        </pc:picChg>
      </pc:sldChg>
      <pc:sldChg chg="addSp delSp modSp mod setBg">
        <pc:chgData name="Richard Ball" userId="c2c6c2dd-6ddc-437e-8cdd-d7a74390accc" providerId="ADAL" clId="{D3A52D03-01E2-45C3-8BAE-9D48FFFB2B67}" dt="2024-03-01T08:04:33.048" v="45" actId="14100"/>
        <pc:sldMkLst>
          <pc:docMk/>
          <pc:sldMk cId="527546455" sldId="361"/>
        </pc:sldMkLst>
        <pc:spChg chg="mod">
          <ac:chgData name="Richard Ball" userId="c2c6c2dd-6ddc-437e-8cdd-d7a74390accc" providerId="ADAL" clId="{D3A52D03-01E2-45C3-8BAE-9D48FFFB2B67}" dt="2024-03-01T08:04:27.167" v="41" actId="26606"/>
          <ac:spMkLst>
            <pc:docMk/>
            <pc:sldMk cId="527546455" sldId="361"/>
            <ac:spMk id="2" creationId="{57C1B682-FE4F-40FC-AFF0-36BBEA0CA935}"/>
          </ac:spMkLst>
        </pc:spChg>
        <pc:spChg chg="del mod">
          <ac:chgData name="Richard Ball" userId="c2c6c2dd-6ddc-437e-8cdd-d7a74390accc" providerId="ADAL" clId="{D3A52D03-01E2-45C3-8BAE-9D48FFFB2B67}" dt="2024-03-01T08:04:19.405" v="27" actId="478"/>
          <ac:spMkLst>
            <pc:docMk/>
            <pc:sldMk cId="527546455" sldId="361"/>
            <ac:spMk id="3" creationId="{0AFF28A2-65E8-45E5-931D-A38C26A54A62}"/>
          </ac:spMkLst>
        </pc:spChg>
        <pc:spChg chg="add">
          <ac:chgData name="Richard Ball" userId="c2c6c2dd-6ddc-437e-8cdd-d7a74390accc" providerId="ADAL" clId="{D3A52D03-01E2-45C3-8BAE-9D48FFFB2B67}" dt="2024-03-01T08:04:27.167" v="41" actId="26606"/>
          <ac:spMkLst>
            <pc:docMk/>
            <pc:sldMk cId="527546455" sldId="361"/>
            <ac:spMk id="10" creationId="{D4771268-CB57-404A-9271-370EB28F6090}"/>
          </ac:spMkLst>
        </pc:spChg>
        <pc:picChg chg="add mod">
          <ac:chgData name="Richard Ball" userId="c2c6c2dd-6ddc-437e-8cdd-d7a74390accc" providerId="ADAL" clId="{D3A52D03-01E2-45C3-8BAE-9D48FFFB2B67}" dt="2024-03-01T08:04:33.048" v="45" actId="14100"/>
          <ac:picMkLst>
            <pc:docMk/>
            <pc:sldMk cId="527546455" sldId="361"/>
            <ac:picMk id="5" creationId="{AFE6FA72-9113-9FDE-B29C-D86AD13043EC}"/>
          </ac:picMkLst>
        </pc:picChg>
      </pc:sldChg>
      <pc:sldChg chg="modSp mod">
        <pc:chgData name="Richard Ball" userId="c2c6c2dd-6ddc-437e-8cdd-d7a74390accc" providerId="ADAL" clId="{D3A52D03-01E2-45C3-8BAE-9D48FFFB2B67}" dt="2024-03-01T07:52:23.469" v="12" actId="113"/>
        <pc:sldMkLst>
          <pc:docMk/>
          <pc:sldMk cId="435633645" sldId="362"/>
        </pc:sldMkLst>
        <pc:spChg chg="mod">
          <ac:chgData name="Richard Ball" userId="c2c6c2dd-6ddc-437e-8cdd-d7a74390accc" providerId="ADAL" clId="{D3A52D03-01E2-45C3-8BAE-9D48FFFB2B67}" dt="2024-03-01T07:52:23.469" v="12" actId="113"/>
          <ac:spMkLst>
            <pc:docMk/>
            <pc:sldMk cId="435633645" sldId="362"/>
            <ac:spMk id="4" creationId="{FA341591-3261-40C7-AB6C-506D03A88D3D}"/>
          </ac:spMkLst>
        </pc:spChg>
      </pc:sldChg>
      <pc:sldChg chg="addSp modSp">
        <pc:chgData name="Richard Ball" userId="c2c6c2dd-6ddc-437e-8cdd-d7a74390accc" providerId="ADAL" clId="{D3A52D03-01E2-45C3-8BAE-9D48FFFB2B67}" dt="2024-03-01T10:03:25.414" v="59" actId="14100"/>
        <pc:sldMkLst>
          <pc:docMk/>
          <pc:sldMk cId="1604926184" sldId="363"/>
        </pc:sldMkLst>
        <pc:picChg chg="add mod">
          <ac:chgData name="Richard Ball" userId="c2c6c2dd-6ddc-437e-8cdd-d7a74390accc" providerId="ADAL" clId="{D3A52D03-01E2-45C3-8BAE-9D48FFFB2B67}" dt="2024-03-01T10:03:25.414" v="59" actId="14100"/>
          <ac:picMkLst>
            <pc:docMk/>
            <pc:sldMk cId="1604926184" sldId="363"/>
            <ac:picMk id="1026" creationId="{83BD9EA7-47F2-EC34-DEC9-707CAF6C7C3B}"/>
          </ac:picMkLst>
        </pc:picChg>
      </pc:sldChg>
    </pc:docChg>
  </pc:docChgLst>
  <pc:docChgLst>
    <pc:chgData name="Richard Ball" userId="c2c6c2dd-6ddc-437e-8cdd-d7a74390accc" providerId="ADAL" clId="{5CE84867-542A-481A-A180-CA491BFF749A}"/>
    <pc:docChg chg="undo custSel addSld delSld modSld sldOrd">
      <pc:chgData name="Richard Ball" userId="c2c6c2dd-6ddc-437e-8cdd-d7a74390accc" providerId="ADAL" clId="{5CE84867-542A-481A-A180-CA491BFF749A}" dt="2023-03-21T11:48:55.817" v="231" actId="1076"/>
      <pc:docMkLst>
        <pc:docMk/>
      </pc:docMkLst>
      <pc:sldChg chg="add del">
        <pc:chgData name="Richard Ball" userId="c2c6c2dd-6ddc-437e-8cdd-d7a74390accc" providerId="ADAL" clId="{5CE84867-542A-481A-A180-CA491BFF749A}" dt="2023-03-20T14:59:24.297" v="44" actId="47"/>
        <pc:sldMkLst>
          <pc:docMk/>
          <pc:sldMk cId="1045641009" sldId="257"/>
        </pc:sldMkLst>
      </pc:sldChg>
      <pc:sldChg chg="del">
        <pc:chgData name="Richard Ball" userId="c2c6c2dd-6ddc-437e-8cdd-d7a74390accc" providerId="ADAL" clId="{5CE84867-542A-481A-A180-CA491BFF749A}" dt="2023-03-20T14:59:19.480" v="42" actId="47"/>
        <pc:sldMkLst>
          <pc:docMk/>
          <pc:sldMk cId="3153673712" sldId="260"/>
        </pc:sldMkLst>
      </pc:sldChg>
      <pc:sldChg chg="addSp modSp mod">
        <pc:chgData name="Richard Ball" userId="c2c6c2dd-6ddc-437e-8cdd-d7a74390accc" providerId="ADAL" clId="{5CE84867-542A-481A-A180-CA491BFF749A}" dt="2023-03-21T08:02:14.236" v="56" actId="1076"/>
        <pc:sldMkLst>
          <pc:docMk/>
          <pc:sldMk cId="708013654" sldId="261"/>
        </pc:sldMkLst>
        <pc:spChg chg="mod">
          <ac:chgData name="Richard Ball" userId="c2c6c2dd-6ddc-437e-8cdd-d7a74390accc" providerId="ADAL" clId="{5CE84867-542A-481A-A180-CA491BFF749A}" dt="2023-03-20T14:56:12.930" v="16" actId="20577"/>
          <ac:spMkLst>
            <pc:docMk/>
            <pc:sldMk cId="708013654" sldId="261"/>
            <ac:spMk id="2" creationId="{F123EA27-5522-4724-83A8-8FA433574834}"/>
          </ac:spMkLst>
        </pc:spChg>
        <pc:spChg chg="mod">
          <ac:chgData name="Richard Ball" userId="c2c6c2dd-6ddc-437e-8cdd-d7a74390accc" providerId="ADAL" clId="{5CE84867-542A-481A-A180-CA491BFF749A}" dt="2023-03-21T08:01:49.187" v="53" actId="1076"/>
          <ac:spMkLst>
            <pc:docMk/>
            <pc:sldMk cId="708013654" sldId="261"/>
            <ac:spMk id="3" creationId="{D08407F8-D845-492D-B1A3-74123C994CA0}"/>
          </ac:spMkLst>
        </pc:spChg>
        <pc:picChg chg="add mod">
          <ac:chgData name="Richard Ball" userId="c2c6c2dd-6ddc-437e-8cdd-d7a74390accc" providerId="ADAL" clId="{5CE84867-542A-481A-A180-CA491BFF749A}" dt="2023-03-21T08:02:14.236" v="56" actId="1076"/>
          <ac:picMkLst>
            <pc:docMk/>
            <pc:sldMk cId="708013654" sldId="261"/>
            <ac:picMk id="1026" creationId="{DCED1AC5-5B65-4542-08D6-CA9E2824E295}"/>
          </ac:picMkLst>
        </pc:picChg>
      </pc:sldChg>
      <pc:sldChg chg="modSp modAnim">
        <pc:chgData name="Richard Ball" userId="c2c6c2dd-6ddc-437e-8cdd-d7a74390accc" providerId="ADAL" clId="{5CE84867-542A-481A-A180-CA491BFF749A}" dt="2023-03-21T11:19:14.065" v="101" actId="255"/>
        <pc:sldMkLst>
          <pc:docMk/>
          <pc:sldMk cId="3558702838" sldId="296"/>
        </pc:sldMkLst>
        <pc:spChg chg="mod">
          <ac:chgData name="Richard Ball" userId="c2c6c2dd-6ddc-437e-8cdd-d7a74390accc" providerId="ADAL" clId="{5CE84867-542A-481A-A180-CA491BFF749A}" dt="2023-03-21T11:19:14.065" v="101" actId="255"/>
          <ac:spMkLst>
            <pc:docMk/>
            <pc:sldMk cId="3558702838" sldId="296"/>
            <ac:spMk id="7" creationId="{4DE62B28-4939-4AAE-AEA1-34AFA8AD0874}"/>
          </ac:spMkLst>
        </pc:spChg>
      </pc:sldChg>
      <pc:sldChg chg="modSp">
        <pc:chgData name="Richard Ball" userId="c2c6c2dd-6ddc-437e-8cdd-d7a74390accc" providerId="ADAL" clId="{5CE84867-542A-481A-A180-CA491BFF749A}" dt="2023-03-21T11:19:23.884" v="102" actId="20577"/>
        <pc:sldMkLst>
          <pc:docMk/>
          <pc:sldMk cId="2090400877" sldId="297"/>
        </pc:sldMkLst>
        <pc:spChg chg="mod">
          <ac:chgData name="Richard Ball" userId="c2c6c2dd-6ddc-437e-8cdd-d7a74390accc" providerId="ADAL" clId="{5CE84867-542A-481A-A180-CA491BFF749A}" dt="2023-03-21T11:19:23.884" v="102" actId="20577"/>
          <ac:spMkLst>
            <pc:docMk/>
            <pc:sldMk cId="2090400877" sldId="297"/>
            <ac:spMk id="2" creationId="{00000000-0000-0000-0000-000000000000}"/>
          </ac:spMkLst>
        </pc:spChg>
      </pc:sldChg>
      <pc:sldChg chg="modSp mod">
        <pc:chgData name="Richard Ball" userId="c2c6c2dd-6ddc-437e-8cdd-d7a74390accc" providerId="ADAL" clId="{5CE84867-542A-481A-A180-CA491BFF749A}" dt="2023-03-21T11:33:33.212" v="213" actId="20577"/>
        <pc:sldMkLst>
          <pc:docMk/>
          <pc:sldMk cId="3566476167" sldId="354"/>
        </pc:sldMkLst>
        <pc:spChg chg="mod">
          <ac:chgData name="Richard Ball" userId="c2c6c2dd-6ddc-437e-8cdd-d7a74390accc" providerId="ADAL" clId="{5CE84867-542A-481A-A180-CA491BFF749A}" dt="2023-03-21T11:33:33.212" v="213" actId="20577"/>
          <ac:spMkLst>
            <pc:docMk/>
            <pc:sldMk cId="3566476167" sldId="354"/>
            <ac:spMk id="3" creationId="{D4394B6A-BA0C-4107-9D51-E0A7AF341232}"/>
          </ac:spMkLst>
        </pc:spChg>
        <pc:picChg chg="mod modCrop">
          <ac:chgData name="Richard Ball" userId="c2c6c2dd-6ddc-437e-8cdd-d7a74390accc" providerId="ADAL" clId="{5CE84867-542A-481A-A180-CA491BFF749A}" dt="2023-03-21T10:36:43.387" v="86" actId="1076"/>
          <ac:picMkLst>
            <pc:docMk/>
            <pc:sldMk cId="3566476167" sldId="354"/>
            <ac:picMk id="8" creationId="{B5CEC267-ACFD-4DC7-8A9C-68CC88DDD4D4}"/>
          </ac:picMkLst>
        </pc:picChg>
      </pc:sldChg>
      <pc:sldChg chg="del">
        <pc:chgData name="Richard Ball" userId="c2c6c2dd-6ddc-437e-8cdd-d7a74390accc" providerId="ADAL" clId="{5CE84867-542A-481A-A180-CA491BFF749A}" dt="2023-03-21T08:04:20.857" v="58" actId="47"/>
        <pc:sldMkLst>
          <pc:docMk/>
          <pc:sldMk cId="2122133574" sldId="355"/>
        </pc:sldMkLst>
      </pc:sldChg>
      <pc:sldChg chg="modSp mod">
        <pc:chgData name="Richard Ball" userId="c2c6c2dd-6ddc-437e-8cdd-d7a74390accc" providerId="ADAL" clId="{5CE84867-542A-481A-A180-CA491BFF749A}" dt="2023-03-21T10:33:31.756" v="61" actId="20577"/>
        <pc:sldMkLst>
          <pc:docMk/>
          <pc:sldMk cId="516536869" sldId="358"/>
        </pc:sldMkLst>
        <pc:spChg chg="mod">
          <ac:chgData name="Richard Ball" userId="c2c6c2dd-6ddc-437e-8cdd-d7a74390accc" providerId="ADAL" clId="{5CE84867-542A-481A-A180-CA491BFF749A}" dt="2023-03-21T10:33:31.756" v="61" actId="20577"/>
          <ac:spMkLst>
            <pc:docMk/>
            <pc:sldMk cId="516536869" sldId="358"/>
            <ac:spMk id="3" creationId="{93411965-BFD0-4821-8932-E1ABC6D53824}"/>
          </ac:spMkLst>
        </pc:spChg>
      </pc:sldChg>
      <pc:sldChg chg="modSp mod">
        <pc:chgData name="Richard Ball" userId="c2c6c2dd-6ddc-437e-8cdd-d7a74390accc" providerId="ADAL" clId="{5CE84867-542A-481A-A180-CA491BFF749A}" dt="2023-03-21T08:01:29.783" v="52" actId="115"/>
        <pc:sldMkLst>
          <pc:docMk/>
          <pc:sldMk cId="527546455" sldId="361"/>
        </pc:sldMkLst>
        <pc:spChg chg="mod">
          <ac:chgData name="Richard Ball" userId="c2c6c2dd-6ddc-437e-8cdd-d7a74390accc" providerId="ADAL" clId="{5CE84867-542A-481A-A180-CA491BFF749A}" dt="2023-03-21T08:01:29.783" v="52" actId="115"/>
          <ac:spMkLst>
            <pc:docMk/>
            <pc:sldMk cId="527546455" sldId="361"/>
            <ac:spMk id="2" creationId="{57C1B682-FE4F-40FC-AFF0-36BBEA0CA935}"/>
          </ac:spMkLst>
        </pc:spChg>
      </pc:sldChg>
      <pc:sldChg chg="modSp mod">
        <pc:chgData name="Richard Ball" userId="c2c6c2dd-6ddc-437e-8cdd-d7a74390accc" providerId="ADAL" clId="{5CE84867-542A-481A-A180-CA491BFF749A}" dt="2023-03-21T10:36:18.975" v="81" actId="20577"/>
        <pc:sldMkLst>
          <pc:docMk/>
          <pc:sldMk cId="435633645" sldId="362"/>
        </pc:sldMkLst>
        <pc:spChg chg="mod">
          <ac:chgData name="Richard Ball" userId="c2c6c2dd-6ddc-437e-8cdd-d7a74390accc" providerId="ADAL" clId="{5CE84867-542A-481A-A180-CA491BFF749A}" dt="2023-03-21T10:36:18.975" v="81" actId="20577"/>
          <ac:spMkLst>
            <pc:docMk/>
            <pc:sldMk cId="435633645" sldId="362"/>
            <ac:spMk id="4" creationId="{FA341591-3261-40C7-AB6C-506D03A88D3D}"/>
          </ac:spMkLst>
        </pc:spChg>
      </pc:sldChg>
      <pc:sldChg chg="delSp modSp mod">
        <pc:chgData name="Richard Ball" userId="c2c6c2dd-6ddc-437e-8cdd-d7a74390accc" providerId="ADAL" clId="{5CE84867-542A-481A-A180-CA491BFF749A}" dt="2023-03-21T10:34:26.477" v="63" actId="478"/>
        <pc:sldMkLst>
          <pc:docMk/>
          <pc:sldMk cId="1604926184" sldId="363"/>
        </pc:sldMkLst>
        <pc:spChg chg="del mod">
          <ac:chgData name="Richard Ball" userId="c2c6c2dd-6ddc-437e-8cdd-d7a74390accc" providerId="ADAL" clId="{5CE84867-542A-481A-A180-CA491BFF749A}" dt="2023-03-21T10:34:26.477" v="63" actId="478"/>
          <ac:spMkLst>
            <pc:docMk/>
            <pc:sldMk cId="1604926184" sldId="363"/>
            <ac:spMk id="3" creationId="{325FD0E8-B9BA-4252-91D9-7112DDE7BACA}"/>
          </ac:spMkLst>
        </pc:spChg>
      </pc:sldChg>
      <pc:sldChg chg="ord">
        <pc:chgData name="Richard Ball" userId="c2c6c2dd-6ddc-437e-8cdd-d7a74390accc" providerId="ADAL" clId="{5CE84867-542A-481A-A180-CA491BFF749A}" dt="2023-03-21T08:04:31.717" v="60"/>
        <pc:sldMkLst>
          <pc:docMk/>
          <pc:sldMk cId="3426802934" sldId="364"/>
        </pc:sldMkLst>
      </pc:sldChg>
      <pc:sldChg chg="addSp modSp mod">
        <pc:chgData name="Richard Ball" userId="c2c6c2dd-6ddc-437e-8cdd-d7a74390accc" providerId="ADAL" clId="{5CE84867-542A-481A-A180-CA491BFF749A}" dt="2023-03-21T11:48:55.817" v="231" actId="1076"/>
        <pc:sldMkLst>
          <pc:docMk/>
          <pc:sldMk cId="604482501" sldId="365"/>
        </pc:sldMkLst>
        <pc:spChg chg="add mod">
          <ac:chgData name="Richard Ball" userId="c2c6c2dd-6ddc-437e-8cdd-d7a74390accc" providerId="ADAL" clId="{5CE84867-542A-481A-A180-CA491BFF749A}" dt="2023-03-21T11:48:55.817" v="231" actId="1076"/>
          <ac:spMkLst>
            <pc:docMk/>
            <pc:sldMk cId="604482501" sldId="365"/>
            <ac:spMk id="3" creationId="{B2A2BD99-7998-ADA2-EFB5-ACD494983622}"/>
          </ac:spMkLst>
        </pc:spChg>
        <pc:graphicFrameChg chg="modGraphic">
          <ac:chgData name="Richard Ball" userId="c2c6c2dd-6ddc-437e-8cdd-d7a74390accc" providerId="ADAL" clId="{5CE84867-542A-481A-A180-CA491BFF749A}" dt="2023-03-21T11:48:14.544" v="215" actId="14100"/>
          <ac:graphicFrameMkLst>
            <pc:docMk/>
            <pc:sldMk cId="604482501" sldId="365"/>
            <ac:graphicFrameMk id="4" creationId="{C149A054-DF8E-48B2-9AF2-D05B10C339AF}"/>
          </ac:graphicFrameMkLst>
        </pc:graphicFrameChg>
      </pc:sldChg>
      <pc:sldChg chg="modSp mod">
        <pc:chgData name="Richard Ball" userId="c2c6c2dd-6ddc-437e-8cdd-d7a74390accc" providerId="ADAL" clId="{5CE84867-542A-481A-A180-CA491BFF749A}" dt="2023-03-21T08:04:11.008" v="57" actId="122"/>
        <pc:sldMkLst>
          <pc:docMk/>
          <pc:sldMk cId="274839825" sldId="366"/>
        </pc:sldMkLst>
        <pc:graphicFrameChg chg="modGraphic">
          <ac:chgData name="Richard Ball" userId="c2c6c2dd-6ddc-437e-8cdd-d7a74390accc" providerId="ADAL" clId="{5CE84867-542A-481A-A180-CA491BFF749A}" dt="2023-03-21T08:04:11.008" v="57" actId="122"/>
          <ac:graphicFrameMkLst>
            <pc:docMk/>
            <pc:sldMk cId="274839825" sldId="366"/>
            <ac:graphicFrameMk id="4" creationId="{C149A054-DF8E-48B2-9AF2-D05B10C339AF}"/>
          </ac:graphicFrameMkLst>
        </pc:graphicFrameChg>
      </pc:sldChg>
      <pc:sldChg chg="addSp delSp modSp new mod ord">
        <pc:chgData name="Richard Ball" userId="c2c6c2dd-6ddc-437e-8cdd-d7a74390accc" providerId="ADAL" clId="{5CE84867-542A-481A-A180-CA491BFF749A}" dt="2023-03-20T14:59:36.163" v="50"/>
        <pc:sldMkLst>
          <pc:docMk/>
          <pc:sldMk cId="3129751977" sldId="367"/>
        </pc:sldMkLst>
        <pc:spChg chg="del">
          <ac:chgData name="Richard Ball" userId="c2c6c2dd-6ddc-437e-8cdd-d7a74390accc" providerId="ADAL" clId="{5CE84867-542A-481A-A180-CA491BFF749A}" dt="2023-03-20T14:59:26.805" v="45" actId="478"/>
          <ac:spMkLst>
            <pc:docMk/>
            <pc:sldMk cId="3129751977" sldId="367"/>
            <ac:spMk id="2" creationId="{AB8532DA-6D8C-E4A8-0167-1A1A2D6AD4EA}"/>
          </ac:spMkLst>
        </pc:spChg>
        <pc:spChg chg="del">
          <ac:chgData name="Richard Ball" userId="c2c6c2dd-6ddc-437e-8cdd-d7a74390accc" providerId="ADAL" clId="{5CE84867-542A-481A-A180-CA491BFF749A}" dt="2023-03-20T14:59:26.805" v="45" actId="478"/>
          <ac:spMkLst>
            <pc:docMk/>
            <pc:sldMk cId="3129751977" sldId="367"/>
            <ac:spMk id="3" creationId="{BDB3EC41-7CEC-531B-8890-9F923C814231}"/>
          </ac:spMkLst>
        </pc:spChg>
        <pc:picChg chg="add mod">
          <ac:chgData name="Richard Ball" userId="c2c6c2dd-6ddc-437e-8cdd-d7a74390accc" providerId="ADAL" clId="{5CE84867-542A-481A-A180-CA491BFF749A}" dt="2023-03-20T14:59:32.310" v="48" actId="14100"/>
          <ac:picMkLst>
            <pc:docMk/>
            <pc:sldMk cId="3129751977" sldId="367"/>
            <ac:picMk id="5" creationId="{E34ABCC8-7BEE-EF0F-84D5-81FA862422F0}"/>
          </ac:picMkLst>
        </pc:picChg>
      </pc:sldChg>
    </pc:docChg>
  </pc:docChgLst>
  <pc:docChgLst>
    <pc:chgData name="Richard Ball" userId="c2c6c2dd-6ddc-437e-8cdd-d7a74390accc" providerId="ADAL" clId="{1F7F90F3-21E7-488B-A67B-00A447FB3910}"/>
    <pc:docChg chg="undo custSel addSld delSld modSld sldOrd">
      <pc:chgData name="Richard Ball" userId="c2c6c2dd-6ddc-437e-8cdd-d7a74390accc" providerId="ADAL" clId="{1F7F90F3-21E7-488B-A67B-00A447FB3910}" dt="2022-03-01T15:52:24.753" v="2405" actId="122"/>
      <pc:docMkLst>
        <pc:docMk/>
      </pc:docMkLst>
      <pc:sldChg chg="addSp delSp modSp mod ord">
        <pc:chgData name="Richard Ball" userId="c2c6c2dd-6ddc-437e-8cdd-d7a74390accc" providerId="ADAL" clId="{1F7F90F3-21E7-488B-A67B-00A447FB3910}" dt="2022-03-01T14:50:54.474" v="2333" actId="1076"/>
        <pc:sldMkLst>
          <pc:docMk/>
          <pc:sldMk cId="1336829960" sldId="256"/>
        </pc:sldMkLst>
        <pc:spChg chg="mod">
          <ac:chgData name="Richard Ball" userId="c2c6c2dd-6ddc-437e-8cdd-d7a74390accc" providerId="ADAL" clId="{1F7F90F3-21E7-488B-A67B-00A447FB3910}" dt="2022-03-01T14:50:54.474" v="2333" actId="1076"/>
          <ac:spMkLst>
            <pc:docMk/>
            <pc:sldMk cId="1336829960" sldId="256"/>
            <ac:spMk id="2" creationId="{206D3988-5043-42F7-9D98-C86CE16DA2A7}"/>
          </ac:spMkLst>
        </pc:spChg>
        <pc:spChg chg="del mod">
          <ac:chgData name="Richard Ball" userId="c2c6c2dd-6ddc-437e-8cdd-d7a74390accc" providerId="ADAL" clId="{1F7F90F3-21E7-488B-A67B-00A447FB3910}" dt="2022-02-20T10:21:49.200" v="251" actId="478"/>
          <ac:spMkLst>
            <pc:docMk/>
            <pc:sldMk cId="1336829960" sldId="256"/>
            <ac:spMk id="3" creationId="{A256B001-123D-4902-BAE1-220F1999F0DE}"/>
          </ac:spMkLst>
        </pc:spChg>
        <pc:spChg chg="add del mod">
          <ac:chgData name="Richard Ball" userId="c2c6c2dd-6ddc-437e-8cdd-d7a74390accc" providerId="ADAL" clId="{1F7F90F3-21E7-488B-A67B-00A447FB3910}" dt="2022-02-20T10:21:51.382" v="253" actId="478"/>
          <ac:spMkLst>
            <pc:docMk/>
            <pc:sldMk cId="1336829960" sldId="256"/>
            <ac:spMk id="5" creationId="{C968F22D-4883-471A-8F21-0E021CCB37A5}"/>
          </ac:spMkLst>
        </pc:spChg>
        <pc:picChg chg="add mod">
          <ac:chgData name="Richard Ball" userId="c2c6c2dd-6ddc-437e-8cdd-d7a74390accc" providerId="ADAL" clId="{1F7F90F3-21E7-488B-A67B-00A447FB3910}" dt="2022-02-20T10:23:40.419" v="272" actId="14100"/>
          <ac:picMkLst>
            <pc:docMk/>
            <pc:sldMk cId="1336829960" sldId="256"/>
            <ac:picMk id="1026" creationId="{DF0C8193-B694-400C-8EF5-9CFCE2B264F9}"/>
          </ac:picMkLst>
        </pc:picChg>
        <pc:picChg chg="add mod">
          <ac:chgData name="Richard Ball" userId="c2c6c2dd-6ddc-437e-8cdd-d7a74390accc" providerId="ADAL" clId="{1F7F90F3-21E7-488B-A67B-00A447FB3910}" dt="2022-02-20T10:24:40.984" v="280" actId="14100"/>
          <ac:picMkLst>
            <pc:docMk/>
            <pc:sldMk cId="1336829960" sldId="256"/>
            <ac:picMk id="1028" creationId="{4FD41CDF-9173-4AE2-A44D-DB3E1D671C7B}"/>
          </ac:picMkLst>
        </pc:picChg>
        <pc:picChg chg="add mod">
          <ac:chgData name="Richard Ball" userId="c2c6c2dd-6ddc-437e-8cdd-d7a74390accc" providerId="ADAL" clId="{1F7F90F3-21E7-488B-A67B-00A447FB3910}" dt="2022-02-20T10:23:42.668" v="273" actId="14100"/>
          <ac:picMkLst>
            <pc:docMk/>
            <pc:sldMk cId="1336829960" sldId="256"/>
            <ac:picMk id="1030" creationId="{58A4AE27-7E90-4CA5-8C29-90E0A17344DC}"/>
          </ac:picMkLst>
        </pc:picChg>
        <pc:picChg chg="add mod">
          <ac:chgData name="Richard Ball" userId="c2c6c2dd-6ddc-437e-8cdd-d7a74390accc" providerId="ADAL" clId="{1F7F90F3-21E7-488B-A67B-00A447FB3910}" dt="2022-02-20T10:24:35.312" v="279" actId="14100"/>
          <ac:picMkLst>
            <pc:docMk/>
            <pc:sldMk cId="1336829960" sldId="256"/>
            <ac:picMk id="1032" creationId="{AE8F43FE-FC24-463C-A159-08D214137846}"/>
          </ac:picMkLst>
        </pc:picChg>
      </pc:sldChg>
      <pc:sldChg chg="modSp mod">
        <pc:chgData name="Richard Ball" userId="c2c6c2dd-6ddc-437e-8cdd-d7a74390accc" providerId="ADAL" clId="{1F7F90F3-21E7-488B-A67B-00A447FB3910}" dt="2022-03-01T14:50:01.407" v="2315" actId="1076"/>
        <pc:sldMkLst>
          <pc:docMk/>
          <pc:sldMk cId="1045641009" sldId="257"/>
        </pc:sldMkLst>
        <pc:spChg chg="mod">
          <ac:chgData name="Richard Ball" userId="c2c6c2dd-6ddc-437e-8cdd-d7a74390accc" providerId="ADAL" clId="{1F7F90F3-21E7-488B-A67B-00A447FB3910}" dt="2022-03-01T14:50:01.407" v="2315" actId="1076"/>
          <ac:spMkLst>
            <pc:docMk/>
            <pc:sldMk cId="1045641009" sldId="257"/>
            <ac:spMk id="4" creationId="{FABE5662-B97D-4AF1-8281-AF1D0D9CBE29}"/>
          </ac:spMkLst>
        </pc:spChg>
      </pc:sldChg>
      <pc:sldChg chg="del">
        <pc:chgData name="Richard Ball" userId="c2c6c2dd-6ddc-437e-8cdd-d7a74390accc" providerId="ADAL" clId="{1F7F90F3-21E7-488B-A67B-00A447FB3910}" dt="2022-03-01T14:50:55.942" v="2334" actId="47"/>
        <pc:sldMkLst>
          <pc:docMk/>
          <pc:sldMk cId="835817414" sldId="258"/>
        </pc:sldMkLst>
      </pc:sldChg>
      <pc:sldChg chg="modSp del mod">
        <pc:chgData name="Richard Ball" userId="c2c6c2dd-6ddc-437e-8cdd-d7a74390accc" providerId="ADAL" clId="{1F7F90F3-21E7-488B-A67B-00A447FB3910}" dt="2022-03-01T14:50:56.322" v="2335" actId="47"/>
        <pc:sldMkLst>
          <pc:docMk/>
          <pc:sldMk cId="2211209015" sldId="259"/>
        </pc:sldMkLst>
        <pc:spChg chg="mod">
          <ac:chgData name="Richard Ball" userId="c2c6c2dd-6ddc-437e-8cdd-d7a74390accc" providerId="ADAL" clId="{1F7F90F3-21E7-488B-A67B-00A447FB3910}" dt="2022-02-20T14:58:41.552" v="572" actId="20577"/>
          <ac:spMkLst>
            <pc:docMk/>
            <pc:sldMk cId="2211209015" sldId="259"/>
            <ac:spMk id="3" creationId="{4349081F-1EE4-4788-9B18-CCC69435F446}"/>
          </ac:spMkLst>
        </pc:spChg>
      </pc:sldChg>
      <pc:sldChg chg="ord">
        <pc:chgData name="Richard Ball" userId="c2c6c2dd-6ddc-437e-8cdd-d7a74390accc" providerId="ADAL" clId="{1F7F90F3-21E7-488B-A67B-00A447FB3910}" dt="2022-03-01T14:51:07.124" v="2337"/>
        <pc:sldMkLst>
          <pc:docMk/>
          <pc:sldMk cId="3153673712" sldId="260"/>
        </pc:sldMkLst>
      </pc:sldChg>
      <pc:sldChg chg="modSp mod">
        <pc:chgData name="Richard Ball" userId="c2c6c2dd-6ddc-437e-8cdd-d7a74390accc" providerId="ADAL" clId="{1F7F90F3-21E7-488B-A67B-00A447FB3910}" dt="2022-02-20T15:02:08.126" v="729" actId="255"/>
        <pc:sldMkLst>
          <pc:docMk/>
          <pc:sldMk cId="708013654" sldId="261"/>
        </pc:sldMkLst>
        <pc:spChg chg="mod">
          <ac:chgData name="Richard Ball" userId="c2c6c2dd-6ddc-437e-8cdd-d7a74390accc" providerId="ADAL" clId="{1F7F90F3-21E7-488B-A67B-00A447FB3910}" dt="2022-02-20T15:02:08.126" v="729" actId="255"/>
          <ac:spMkLst>
            <pc:docMk/>
            <pc:sldMk cId="708013654" sldId="261"/>
            <ac:spMk id="2" creationId="{F123EA27-5522-4724-83A8-8FA433574834}"/>
          </ac:spMkLst>
        </pc:spChg>
        <pc:spChg chg="mod">
          <ac:chgData name="Richard Ball" userId="c2c6c2dd-6ddc-437e-8cdd-d7a74390accc" providerId="ADAL" clId="{1F7F90F3-21E7-488B-A67B-00A447FB3910}" dt="2022-02-20T14:59:43.054" v="586" actId="1076"/>
          <ac:spMkLst>
            <pc:docMk/>
            <pc:sldMk cId="708013654" sldId="261"/>
            <ac:spMk id="3" creationId="{D08407F8-D845-492D-B1A3-74123C994CA0}"/>
          </ac:spMkLst>
        </pc:spChg>
      </pc:sldChg>
      <pc:sldChg chg="modSp del mod ord">
        <pc:chgData name="Richard Ball" userId="c2c6c2dd-6ddc-437e-8cdd-d7a74390accc" providerId="ADAL" clId="{1F7F90F3-21E7-488B-A67B-00A447FB3910}" dt="2022-02-20T15:30:47.966" v="1050" actId="47"/>
        <pc:sldMkLst>
          <pc:docMk/>
          <pc:sldMk cId="4267644909" sldId="284"/>
        </pc:sldMkLst>
        <pc:spChg chg="mod">
          <ac:chgData name="Richard Ball" userId="c2c6c2dd-6ddc-437e-8cdd-d7a74390accc" providerId="ADAL" clId="{1F7F90F3-21E7-488B-A67B-00A447FB3910}" dt="2022-02-20T15:24:30.509" v="1049" actId="20577"/>
          <ac:spMkLst>
            <pc:docMk/>
            <pc:sldMk cId="4267644909" sldId="284"/>
            <ac:spMk id="2" creationId="{00000000-0000-0000-0000-000000000000}"/>
          </ac:spMkLst>
        </pc:spChg>
      </pc:sldChg>
      <pc:sldChg chg="addSp delSp modSp mod delAnim modAnim">
        <pc:chgData name="Richard Ball" userId="c2c6c2dd-6ddc-437e-8cdd-d7a74390accc" providerId="ADAL" clId="{1F7F90F3-21E7-488B-A67B-00A447FB3910}" dt="2022-03-01T13:51:08.702" v="1854" actId="20577"/>
        <pc:sldMkLst>
          <pc:docMk/>
          <pc:sldMk cId="3558702838" sldId="296"/>
        </pc:sldMkLst>
        <pc:spChg chg="mod">
          <ac:chgData name="Richard Ball" userId="c2c6c2dd-6ddc-437e-8cdd-d7a74390accc" providerId="ADAL" clId="{1F7F90F3-21E7-488B-A67B-00A447FB3910}" dt="2022-02-20T14:59:49.358" v="590" actId="403"/>
          <ac:spMkLst>
            <pc:docMk/>
            <pc:sldMk cId="3558702838" sldId="296"/>
            <ac:spMk id="2" creationId="{DC4BB604-A85D-44B9-955B-F0091AD3F276}"/>
          </ac:spMkLst>
        </pc:spChg>
        <pc:spChg chg="del mod">
          <ac:chgData name="Richard Ball" userId="c2c6c2dd-6ddc-437e-8cdd-d7a74390accc" providerId="ADAL" clId="{1F7F90F3-21E7-488B-A67B-00A447FB3910}" dt="2022-02-20T15:01:10.060" v="601" actId="478"/>
          <ac:spMkLst>
            <pc:docMk/>
            <pc:sldMk cId="3558702838" sldId="296"/>
            <ac:spMk id="3" creationId="{00000000-0000-0000-0000-000000000000}"/>
          </ac:spMkLst>
        </pc:spChg>
        <pc:spChg chg="add del mod">
          <ac:chgData name="Richard Ball" userId="c2c6c2dd-6ddc-437e-8cdd-d7a74390accc" providerId="ADAL" clId="{1F7F90F3-21E7-488B-A67B-00A447FB3910}" dt="2022-02-20T15:01:13.105" v="603" actId="478"/>
          <ac:spMkLst>
            <pc:docMk/>
            <pc:sldMk cId="3558702838" sldId="296"/>
            <ac:spMk id="5" creationId="{6E1A6880-B83B-461B-BCAF-3E2E5C6844F4}"/>
          </ac:spMkLst>
        </pc:spChg>
        <pc:spChg chg="add mod">
          <ac:chgData name="Richard Ball" userId="c2c6c2dd-6ddc-437e-8cdd-d7a74390accc" providerId="ADAL" clId="{1F7F90F3-21E7-488B-A67B-00A447FB3910}" dt="2022-03-01T13:51:08.702" v="1854" actId="20577"/>
          <ac:spMkLst>
            <pc:docMk/>
            <pc:sldMk cId="3558702838" sldId="296"/>
            <ac:spMk id="7" creationId="{4DE62B28-4939-4AAE-AEA1-34AFA8AD0874}"/>
          </ac:spMkLst>
        </pc:spChg>
      </pc:sldChg>
      <pc:sldChg chg="addSp delSp modSp mod modNotesTx">
        <pc:chgData name="Richard Ball" userId="c2c6c2dd-6ddc-437e-8cdd-d7a74390accc" providerId="ADAL" clId="{1F7F90F3-21E7-488B-A67B-00A447FB3910}" dt="2022-03-01T15:40:54.202" v="2402" actId="20577"/>
        <pc:sldMkLst>
          <pc:docMk/>
          <pc:sldMk cId="2090400877" sldId="297"/>
        </pc:sldMkLst>
        <pc:spChg chg="mod">
          <ac:chgData name="Richard Ball" userId="c2c6c2dd-6ddc-437e-8cdd-d7a74390accc" providerId="ADAL" clId="{1F7F90F3-21E7-488B-A67B-00A447FB3910}" dt="2022-03-01T08:01:09.114" v="1524" actId="20577"/>
          <ac:spMkLst>
            <pc:docMk/>
            <pc:sldMk cId="2090400877" sldId="297"/>
            <ac:spMk id="2" creationId="{00000000-0000-0000-0000-000000000000}"/>
          </ac:spMkLst>
        </pc:spChg>
        <pc:inkChg chg="add del">
          <ac:chgData name="Richard Ball" userId="c2c6c2dd-6ddc-437e-8cdd-d7a74390accc" providerId="ADAL" clId="{1F7F90F3-21E7-488B-A67B-00A447FB3910}" dt="2022-03-01T15:40:13.241" v="2343" actId="478"/>
          <ac:inkMkLst>
            <pc:docMk/>
            <pc:sldMk cId="2090400877" sldId="297"/>
            <ac:inkMk id="3" creationId="{82C36F92-955C-4448-9CD3-D0E7C8AE57B5}"/>
          </ac:inkMkLst>
        </pc:inkChg>
      </pc:sldChg>
      <pc:sldChg chg="addSp delSp modSp mod modAnim modNotesTx">
        <pc:chgData name="Richard Ball" userId="c2c6c2dd-6ddc-437e-8cdd-d7a74390accc" providerId="ADAL" clId="{1F7F90F3-21E7-488B-A67B-00A447FB3910}" dt="2022-03-01T15:19:01.298" v="2341" actId="403"/>
        <pc:sldMkLst>
          <pc:docMk/>
          <pc:sldMk cId="2432872151" sldId="298"/>
        </pc:sldMkLst>
        <pc:spChg chg="mod">
          <ac:chgData name="Richard Ball" userId="c2c6c2dd-6ddc-437e-8cdd-d7a74390accc" providerId="ADAL" clId="{1F7F90F3-21E7-488B-A67B-00A447FB3910}" dt="2022-03-01T15:19:01.298" v="2341" actId="403"/>
          <ac:spMkLst>
            <pc:docMk/>
            <pc:sldMk cId="2432872151" sldId="298"/>
            <ac:spMk id="2" creationId="{5E7E6DE4-CCFD-4307-8A78-F112F5D65A88}"/>
          </ac:spMkLst>
        </pc:spChg>
        <pc:spChg chg="add del mod">
          <ac:chgData name="Richard Ball" userId="c2c6c2dd-6ddc-437e-8cdd-d7a74390accc" providerId="ADAL" clId="{1F7F90F3-21E7-488B-A67B-00A447FB3910}" dt="2022-03-01T13:56:04.209" v="1902"/>
          <ac:spMkLst>
            <pc:docMk/>
            <pc:sldMk cId="2432872151" sldId="298"/>
            <ac:spMk id="4" creationId="{A4246511-7C95-47A9-8691-364D7437E069}"/>
          </ac:spMkLst>
        </pc:spChg>
      </pc:sldChg>
      <pc:sldChg chg="ord">
        <pc:chgData name="Richard Ball" userId="c2c6c2dd-6ddc-437e-8cdd-d7a74390accc" providerId="ADAL" clId="{1F7F90F3-21E7-488B-A67B-00A447FB3910}" dt="2022-03-01T14:29:58.049" v="2077"/>
        <pc:sldMkLst>
          <pc:docMk/>
          <pc:sldMk cId="0" sldId="302"/>
        </pc:sldMkLst>
      </pc:sldChg>
      <pc:sldChg chg="del ord">
        <pc:chgData name="Richard Ball" userId="c2c6c2dd-6ddc-437e-8cdd-d7a74390accc" providerId="ADAL" clId="{1F7F90F3-21E7-488B-A67B-00A447FB3910}" dt="2022-02-20T15:30:48.860" v="1051" actId="47"/>
        <pc:sldMkLst>
          <pc:docMk/>
          <pc:sldMk cId="812453504" sldId="352"/>
        </pc:sldMkLst>
      </pc:sldChg>
      <pc:sldChg chg="addSp delSp modSp mod">
        <pc:chgData name="Richard Ball" userId="c2c6c2dd-6ddc-437e-8cdd-d7a74390accc" providerId="ADAL" clId="{1F7F90F3-21E7-488B-A67B-00A447FB3910}" dt="2022-03-01T14:38:06.685" v="2199" actId="1076"/>
        <pc:sldMkLst>
          <pc:docMk/>
          <pc:sldMk cId="3566476167" sldId="354"/>
        </pc:sldMkLst>
        <pc:spChg chg="mod">
          <ac:chgData name="Richard Ball" userId="c2c6c2dd-6ddc-437e-8cdd-d7a74390accc" providerId="ADAL" clId="{1F7F90F3-21E7-488B-A67B-00A447FB3910}" dt="2022-03-01T08:12:47.529" v="1525" actId="1076"/>
          <ac:spMkLst>
            <pc:docMk/>
            <pc:sldMk cId="3566476167" sldId="354"/>
            <ac:spMk id="2" creationId="{E759B12D-040A-4E89-88CA-C56D73A021B5}"/>
          </ac:spMkLst>
        </pc:spChg>
        <pc:spChg chg="mod">
          <ac:chgData name="Richard Ball" userId="c2c6c2dd-6ddc-437e-8cdd-d7a74390accc" providerId="ADAL" clId="{1F7F90F3-21E7-488B-A67B-00A447FB3910}" dt="2022-03-01T14:37:59.086" v="2195" actId="27636"/>
          <ac:spMkLst>
            <pc:docMk/>
            <pc:sldMk cId="3566476167" sldId="354"/>
            <ac:spMk id="3" creationId="{D4394B6A-BA0C-4107-9D51-E0A7AF341232}"/>
          </ac:spMkLst>
        </pc:spChg>
        <pc:spChg chg="del mod">
          <ac:chgData name="Richard Ball" userId="c2c6c2dd-6ddc-437e-8cdd-d7a74390accc" providerId="ADAL" clId="{1F7F90F3-21E7-488B-A67B-00A447FB3910}" dt="2022-03-01T14:38:03.107" v="2197" actId="478"/>
          <ac:spMkLst>
            <pc:docMk/>
            <pc:sldMk cId="3566476167" sldId="354"/>
            <ac:spMk id="4" creationId="{F11907B0-925F-4EB6-ADAA-9875026168F6}"/>
          </ac:spMkLst>
        </pc:spChg>
        <pc:spChg chg="add del mod">
          <ac:chgData name="Richard Ball" userId="c2c6c2dd-6ddc-437e-8cdd-d7a74390accc" providerId="ADAL" clId="{1F7F90F3-21E7-488B-A67B-00A447FB3910}" dt="2022-03-01T14:37:21.492" v="2185" actId="478"/>
          <ac:spMkLst>
            <pc:docMk/>
            <pc:sldMk cId="3566476167" sldId="354"/>
            <ac:spMk id="7" creationId="{3FC0699A-14F0-45F8-AD9F-CF5EB30A3192}"/>
          </ac:spMkLst>
        </pc:spChg>
        <pc:picChg chg="mod">
          <ac:chgData name="Richard Ball" userId="c2c6c2dd-6ddc-437e-8cdd-d7a74390accc" providerId="ADAL" clId="{1F7F90F3-21E7-488B-A67B-00A447FB3910}" dt="2022-03-01T14:38:06.685" v="2199" actId="1076"/>
          <ac:picMkLst>
            <pc:docMk/>
            <pc:sldMk cId="3566476167" sldId="354"/>
            <ac:picMk id="8" creationId="{B5CEC267-ACFD-4DC7-8A9C-68CC88DDD4D4}"/>
          </ac:picMkLst>
        </pc:picChg>
      </pc:sldChg>
      <pc:sldChg chg="ord">
        <pc:chgData name="Richard Ball" userId="c2c6c2dd-6ddc-437e-8cdd-d7a74390accc" providerId="ADAL" clId="{1F7F90F3-21E7-488B-A67B-00A447FB3910}" dt="2022-03-01T14:38:10.141" v="2201"/>
        <pc:sldMkLst>
          <pc:docMk/>
          <pc:sldMk cId="2122133574" sldId="355"/>
        </pc:sldMkLst>
      </pc:sldChg>
      <pc:sldChg chg="modSp new mod ord modNotesTx">
        <pc:chgData name="Richard Ball" userId="c2c6c2dd-6ddc-437e-8cdd-d7a74390accc" providerId="ADAL" clId="{1F7F90F3-21E7-488B-A67B-00A447FB3910}" dt="2022-02-20T10:04:08.691" v="246"/>
        <pc:sldMkLst>
          <pc:docMk/>
          <pc:sldMk cId="2396597936" sldId="356"/>
        </pc:sldMkLst>
        <pc:spChg chg="mod">
          <ac:chgData name="Richard Ball" userId="c2c6c2dd-6ddc-437e-8cdd-d7a74390accc" providerId="ADAL" clId="{1F7F90F3-21E7-488B-A67B-00A447FB3910}" dt="2022-02-20T10:04:03.557" v="243" actId="20577"/>
          <ac:spMkLst>
            <pc:docMk/>
            <pc:sldMk cId="2396597936" sldId="356"/>
            <ac:spMk id="3" creationId="{166EC9E6-F94F-4C63-96C4-68C24614D1B2}"/>
          </ac:spMkLst>
        </pc:spChg>
      </pc:sldChg>
      <pc:sldChg chg="addSp delSp modSp new del mod ord modAnim modNotesTx">
        <pc:chgData name="Richard Ball" userId="c2c6c2dd-6ddc-437e-8cdd-d7a74390accc" providerId="ADAL" clId="{1F7F90F3-21E7-488B-A67B-00A447FB3910}" dt="2022-02-20T09:41:15.654" v="213" actId="47"/>
        <pc:sldMkLst>
          <pc:docMk/>
          <pc:sldMk cId="3511014465" sldId="356"/>
        </pc:sldMkLst>
        <pc:spChg chg="del mod">
          <ac:chgData name="Richard Ball" userId="c2c6c2dd-6ddc-437e-8cdd-d7a74390accc" providerId="ADAL" clId="{1F7F90F3-21E7-488B-A67B-00A447FB3910}" dt="2022-02-06T10:29:33.436" v="4" actId="478"/>
          <ac:spMkLst>
            <pc:docMk/>
            <pc:sldMk cId="3511014465" sldId="356"/>
            <ac:spMk id="2" creationId="{EF1787EA-AFD7-4C9E-8198-CFB99D0F5A1E}"/>
          </ac:spMkLst>
        </pc:spChg>
        <pc:spChg chg="mod">
          <ac:chgData name="Richard Ball" userId="c2c6c2dd-6ddc-437e-8cdd-d7a74390accc" providerId="ADAL" clId="{1F7F90F3-21E7-488B-A67B-00A447FB3910}" dt="2022-02-06T10:34:03.673" v="43" actId="115"/>
          <ac:spMkLst>
            <pc:docMk/>
            <pc:sldMk cId="3511014465" sldId="356"/>
            <ac:spMk id="3" creationId="{F0A498FD-007C-430D-A321-CA46AD3F9B32}"/>
          </ac:spMkLst>
        </pc:spChg>
        <pc:spChg chg="add mod">
          <ac:chgData name="Richard Ball" userId="c2c6c2dd-6ddc-437e-8cdd-d7a74390accc" providerId="ADAL" clId="{1F7F90F3-21E7-488B-A67B-00A447FB3910}" dt="2022-02-20T09:32:15.247" v="209" actId="113"/>
          <ac:spMkLst>
            <pc:docMk/>
            <pc:sldMk cId="3511014465" sldId="356"/>
            <ac:spMk id="7" creationId="{1F28DF92-7694-43B9-870A-96B123841F6E}"/>
          </ac:spMkLst>
        </pc:spChg>
        <pc:spChg chg="add mod">
          <ac:chgData name="Richard Ball" userId="c2c6c2dd-6ddc-437e-8cdd-d7a74390accc" providerId="ADAL" clId="{1F7F90F3-21E7-488B-A67B-00A447FB3910}" dt="2022-02-20T09:31:35.216" v="207" actId="1076"/>
          <ac:spMkLst>
            <pc:docMk/>
            <pc:sldMk cId="3511014465" sldId="356"/>
            <ac:spMk id="8" creationId="{64B579C2-B390-4995-9815-A2C36250E365}"/>
          </ac:spMkLst>
        </pc:spChg>
        <pc:spChg chg="add mod">
          <ac:chgData name="Richard Ball" userId="c2c6c2dd-6ddc-437e-8cdd-d7a74390accc" providerId="ADAL" clId="{1F7F90F3-21E7-488B-A67B-00A447FB3910}" dt="2022-02-20T09:31:32.665" v="206" actId="1076"/>
          <ac:spMkLst>
            <pc:docMk/>
            <pc:sldMk cId="3511014465" sldId="356"/>
            <ac:spMk id="9" creationId="{E9079747-6442-4E6A-A073-17F2E23BCBA2}"/>
          </ac:spMkLst>
        </pc:spChg>
        <pc:spChg chg="add mod">
          <ac:chgData name="Richard Ball" userId="c2c6c2dd-6ddc-437e-8cdd-d7a74390accc" providerId="ADAL" clId="{1F7F90F3-21E7-488B-A67B-00A447FB3910}" dt="2022-02-20T09:31:26.370" v="205" actId="1076"/>
          <ac:spMkLst>
            <pc:docMk/>
            <pc:sldMk cId="3511014465" sldId="356"/>
            <ac:spMk id="10" creationId="{D832FAB0-6A71-4768-BE71-943859D4EB72}"/>
          </ac:spMkLst>
        </pc:spChg>
        <pc:spChg chg="add mod">
          <ac:chgData name="Richard Ball" userId="c2c6c2dd-6ddc-437e-8cdd-d7a74390accc" providerId="ADAL" clId="{1F7F90F3-21E7-488B-A67B-00A447FB3910}" dt="2022-02-20T09:32:18.819" v="210" actId="1076"/>
          <ac:spMkLst>
            <pc:docMk/>
            <pc:sldMk cId="3511014465" sldId="356"/>
            <ac:spMk id="11" creationId="{3095B09F-0234-48AB-A5CC-CBF8640FA82E}"/>
          </ac:spMkLst>
        </pc:spChg>
        <pc:picChg chg="add mod modCrop">
          <ac:chgData name="Richard Ball" userId="c2c6c2dd-6ddc-437e-8cdd-d7a74390accc" providerId="ADAL" clId="{1F7F90F3-21E7-488B-A67B-00A447FB3910}" dt="2022-02-20T09:30:41.561" v="190" actId="1076"/>
          <ac:picMkLst>
            <pc:docMk/>
            <pc:sldMk cId="3511014465" sldId="356"/>
            <ac:picMk id="5" creationId="{3516CC8D-9755-49FF-AFB8-BC605035A872}"/>
          </ac:picMkLst>
        </pc:picChg>
      </pc:sldChg>
      <pc:sldChg chg="addSp delSp modSp new mod modAnim">
        <pc:chgData name="Richard Ball" userId="c2c6c2dd-6ddc-437e-8cdd-d7a74390accc" providerId="ADAL" clId="{1F7F90F3-21E7-488B-A67B-00A447FB3910}" dt="2022-03-01T14:48:04.591" v="2272" actId="1076"/>
        <pc:sldMkLst>
          <pc:docMk/>
          <pc:sldMk cId="618174621" sldId="357"/>
        </pc:sldMkLst>
        <pc:spChg chg="del">
          <ac:chgData name="Richard Ball" userId="c2c6c2dd-6ddc-437e-8cdd-d7a74390accc" providerId="ADAL" clId="{1F7F90F3-21E7-488B-A67B-00A447FB3910}" dt="2022-02-20T10:21:42.090" v="248" actId="478"/>
          <ac:spMkLst>
            <pc:docMk/>
            <pc:sldMk cId="618174621" sldId="357"/>
            <ac:spMk id="2" creationId="{27DE0525-06E0-4804-B53D-BDE971F4FBE2}"/>
          </ac:spMkLst>
        </pc:spChg>
        <pc:spChg chg="add mod">
          <ac:chgData name="Richard Ball" userId="c2c6c2dd-6ddc-437e-8cdd-d7a74390accc" providerId="ADAL" clId="{1F7F90F3-21E7-488B-A67B-00A447FB3910}" dt="2022-03-01T14:48:04.591" v="2272" actId="1076"/>
          <ac:spMkLst>
            <pc:docMk/>
            <pc:sldMk cId="618174621" sldId="357"/>
            <ac:spMk id="2" creationId="{8C7909CC-34EB-4752-ADE2-61744B326AD3}"/>
          </ac:spMkLst>
        </pc:spChg>
        <pc:spChg chg="del">
          <ac:chgData name="Richard Ball" userId="c2c6c2dd-6ddc-437e-8cdd-d7a74390accc" providerId="ADAL" clId="{1F7F90F3-21E7-488B-A67B-00A447FB3910}" dt="2022-02-20T10:21:42.090" v="248" actId="478"/>
          <ac:spMkLst>
            <pc:docMk/>
            <pc:sldMk cId="618174621" sldId="357"/>
            <ac:spMk id="3" creationId="{524F884B-0360-4502-8BB6-929431CC9FBC}"/>
          </ac:spMkLst>
        </pc:spChg>
        <pc:spChg chg="add mod">
          <ac:chgData name="Richard Ball" userId="c2c6c2dd-6ddc-437e-8cdd-d7a74390accc" providerId="ADAL" clId="{1F7F90F3-21E7-488B-A67B-00A447FB3910}" dt="2022-03-01T14:40:13.377" v="2231" actId="113"/>
          <ac:spMkLst>
            <pc:docMk/>
            <pc:sldMk cId="618174621" sldId="357"/>
            <ac:spMk id="4" creationId="{6EFC0C4F-F066-4304-A070-2EE729162E1C}"/>
          </ac:spMkLst>
        </pc:spChg>
        <pc:spChg chg="add del">
          <ac:chgData name="Richard Ball" userId="c2c6c2dd-6ddc-437e-8cdd-d7a74390accc" providerId="ADAL" clId="{1F7F90F3-21E7-488B-A67B-00A447FB3910}" dt="2022-02-20T10:27:33.143" v="346" actId="22"/>
          <ac:spMkLst>
            <pc:docMk/>
            <pc:sldMk cId="618174621" sldId="357"/>
            <ac:spMk id="8" creationId="{C711C7F4-4646-4A5C-80A7-9531BA8B2F15}"/>
          </ac:spMkLst>
        </pc:spChg>
        <pc:spChg chg="add mod">
          <ac:chgData name="Richard Ball" userId="c2c6c2dd-6ddc-437e-8cdd-d7a74390accc" providerId="ADAL" clId="{1F7F90F3-21E7-488B-A67B-00A447FB3910}" dt="2022-02-20T10:31:25.155" v="567" actId="207"/>
          <ac:spMkLst>
            <pc:docMk/>
            <pc:sldMk cId="618174621" sldId="357"/>
            <ac:spMk id="10" creationId="{5162B7A4-7695-4E2C-99C4-DEFD1DAAC5B8}"/>
          </ac:spMkLst>
        </pc:spChg>
        <pc:spChg chg="add mod">
          <ac:chgData name="Richard Ball" userId="c2c6c2dd-6ddc-437e-8cdd-d7a74390accc" providerId="ADAL" clId="{1F7F90F3-21E7-488B-A67B-00A447FB3910}" dt="2022-02-20T10:30:31.218" v="513" actId="1076"/>
          <ac:spMkLst>
            <pc:docMk/>
            <pc:sldMk cId="618174621" sldId="357"/>
            <ac:spMk id="12" creationId="{A9EFF30A-B3C7-4D86-9A7D-0B8B9CD8C1BB}"/>
          </ac:spMkLst>
        </pc:spChg>
        <pc:spChg chg="add mod">
          <ac:chgData name="Richard Ball" userId="c2c6c2dd-6ddc-437e-8cdd-d7a74390accc" providerId="ADAL" clId="{1F7F90F3-21E7-488B-A67B-00A447FB3910}" dt="2022-02-20T10:30:44.048" v="522" actId="20577"/>
          <ac:spMkLst>
            <pc:docMk/>
            <pc:sldMk cId="618174621" sldId="357"/>
            <ac:spMk id="13" creationId="{16C7DCDA-38BB-4B1B-A33D-20430F1EDD5E}"/>
          </ac:spMkLst>
        </pc:spChg>
        <pc:spChg chg="add mod">
          <ac:chgData name="Richard Ball" userId="c2c6c2dd-6ddc-437e-8cdd-d7a74390accc" providerId="ADAL" clId="{1F7F90F3-21E7-488B-A67B-00A447FB3910}" dt="2022-02-20T10:30:57.260" v="548" actId="14100"/>
          <ac:spMkLst>
            <pc:docMk/>
            <pc:sldMk cId="618174621" sldId="357"/>
            <ac:spMk id="14" creationId="{40400D30-CB34-4F85-9B77-D1E49ED7268A}"/>
          </ac:spMkLst>
        </pc:spChg>
        <pc:spChg chg="add mod">
          <ac:chgData name="Richard Ball" userId="c2c6c2dd-6ddc-437e-8cdd-d7a74390accc" providerId="ADAL" clId="{1F7F90F3-21E7-488B-A67B-00A447FB3910}" dt="2022-02-20T10:31:12.991" v="564" actId="1076"/>
          <ac:spMkLst>
            <pc:docMk/>
            <pc:sldMk cId="618174621" sldId="357"/>
            <ac:spMk id="15" creationId="{BF7A977F-E550-4A20-A2BA-0B793A0367D0}"/>
          </ac:spMkLst>
        </pc:spChg>
        <pc:picChg chg="add mod modCrop">
          <ac:chgData name="Richard Ball" userId="c2c6c2dd-6ddc-437e-8cdd-d7a74390accc" providerId="ADAL" clId="{1F7F90F3-21E7-488B-A67B-00A447FB3910}" dt="2022-02-20T10:27:16.759" v="344" actId="14100"/>
          <ac:picMkLst>
            <pc:docMk/>
            <pc:sldMk cId="618174621" sldId="357"/>
            <ac:picMk id="6" creationId="{81EFE462-20CF-424A-8C83-BFD1D390A9C0}"/>
          </ac:picMkLst>
        </pc:picChg>
      </pc:sldChg>
      <pc:sldChg chg="delSp modSp new mod ord">
        <pc:chgData name="Richard Ball" userId="c2c6c2dd-6ddc-437e-8cdd-d7a74390accc" providerId="ADAL" clId="{1F7F90F3-21E7-488B-A67B-00A447FB3910}" dt="2022-03-01T13:30:51.864" v="1603" actId="20577"/>
        <pc:sldMkLst>
          <pc:docMk/>
          <pc:sldMk cId="516536869" sldId="358"/>
        </pc:sldMkLst>
        <pc:spChg chg="del mod">
          <ac:chgData name="Richard Ball" userId="c2c6c2dd-6ddc-437e-8cdd-d7a74390accc" providerId="ADAL" clId="{1F7F90F3-21E7-488B-A67B-00A447FB3910}" dt="2022-02-20T15:45:22.858" v="1292" actId="478"/>
          <ac:spMkLst>
            <pc:docMk/>
            <pc:sldMk cId="516536869" sldId="358"/>
            <ac:spMk id="2" creationId="{FDA0E251-AAE9-416A-90D6-987397F2E018}"/>
          </ac:spMkLst>
        </pc:spChg>
        <pc:spChg chg="mod">
          <ac:chgData name="Richard Ball" userId="c2c6c2dd-6ddc-437e-8cdd-d7a74390accc" providerId="ADAL" clId="{1F7F90F3-21E7-488B-A67B-00A447FB3910}" dt="2022-03-01T13:30:51.864" v="1603" actId="20577"/>
          <ac:spMkLst>
            <pc:docMk/>
            <pc:sldMk cId="516536869" sldId="358"/>
            <ac:spMk id="3" creationId="{93411965-BFD0-4821-8932-E1ABC6D53824}"/>
          </ac:spMkLst>
        </pc:spChg>
      </pc:sldChg>
      <pc:sldChg chg="addSp delSp modSp new del mod ord">
        <pc:chgData name="Richard Ball" userId="c2c6c2dd-6ddc-437e-8cdd-d7a74390accc" providerId="ADAL" clId="{1F7F90F3-21E7-488B-A67B-00A447FB3910}" dt="2022-03-01T14:50:14.226" v="2320" actId="47"/>
        <pc:sldMkLst>
          <pc:docMk/>
          <pc:sldMk cId="1914663350" sldId="359"/>
        </pc:sldMkLst>
        <pc:spChg chg="del">
          <ac:chgData name="Richard Ball" userId="c2c6c2dd-6ddc-437e-8cdd-d7a74390accc" providerId="ADAL" clId="{1F7F90F3-21E7-488B-A67B-00A447FB3910}" dt="2022-02-20T15:14:24.589" v="799" actId="478"/>
          <ac:spMkLst>
            <pc:docMk/>
            <pc:sldMk cId="1914663350" sldId="359"/>
            <ac:spMk id="2" creationId="{807C1B1B-1516-4B55-A000-25065F20EDFE}"/>
          </ac:spMkLst>
        </pc:spChg>
        <pc:spChg chg="del">
          <ac:chgData name="Richard Ball" userId="c2c6c2dd-6ddc-437e-8cdd-d7a74390accc" providerId="ADAL" clId="{1F7F90F3-21E7-488B-A67B-00A447FB3910}" dt="2022-02-20T15:14:24.589" v="799" actId="478"/>
          <ac:spMkLst>
            <pc:docMk/>
            <pc:sldMk cId="1914663350" sldId="359"/>
            <ac:spMk id="3" creationId="{FD6DD36D-94CD-4244-B8D1-4DAD9C325433}"/>
          </ac:spMkLst>
        </pc:spChg>
        <pc:spChg chg="add mod">
          <ac:chgData name="Richard Ball" userId="c2c6c2dd-6ddc-437e-8cdd-d7a74390accc" providerId="ADAL" clId="{1F7F90F3-21E7-488B-A67B-00A447FB3910}" dt="2022-03-01T14:39:42.255" v="2228" actId="1076"/>
          <ac:spMkLst>
            <pc:docMk/>
            <pc:sldMk cId="1914663350" sldId="359"/>
            <ac:spMk id="6" creationId="{D10B3A7C-1175-4BF2-B82B-53847E35365E}"/>
          </ac:spMkLst>
        </pc:spChg>
        <pc:picChg chg="add mod modCrop">
          <ac:chgData name="Richard Ball" userId="c2c6c2dd-6ddc-437e-8cdd-d7a74390accc" providerId="ADAL" clId="{1F7F90F3-21E7-488B-A67B-00A447FB3910}" dt="2022-03-01T14:39:40.107" v="2227" actId="1076"/>
          <ac:picMkLst>
            <pc:docMk/>
            <pc:sldMk cId="1914663350" sldId="359"/>
            <ac:picMk id="5" creationId="{39133393-86D4-4820-AE8E-BE345CAB9007}"/>
          </ac:picMkLst>
        </pc:picChg>
        <pc:picChg chg="add del mod modCrop">
          <ac:chgData name="Richard Ball" userId="c2c6c2dd-6ddc-437e-8cdd-d7a74390accc" providerId="ADAL" clId="{1F7F90F3-21E7-488B-A67B-00A447FB3910}" dt="2022-03-01T13:30:44.627" v="1595" actId="478"/>
          <ac:picMkLst>
            <pc:docMk/>
            <pc:sldMk cId="1914663350" sldId="359"/>
            <ac:picMk id="7" creationId="{B4A78D8B-78A1-42BB-A0F0-2B316199FDC0}"/>
          </ac:picMkLst>
        </pc:picChg>
        <pc:picChg chg="del">
          <ac:chgData name="Richard Ball" userId="c2c6c2dd-6ddc-437e-8cdd-d7a74390accc" providerId="ADAL" clId="{1F7F90F3-21E7-488B-A67B-00A447FB3910}" dt="2022-03-01T13:31:06.223" v="1604"/>
          <ac:picMkLst>
            <pc:docMk/>
            <pc:sldMk cId="1914663350" sldId="359"/>
            <ac:picMk id="1026" creationId="{713C49E8-DB67-4E30-B278-FF33D0E25288}"/>
          </ac:picMkLst>
        </pc:picChg>
      </pc:sldChg>
      <pc:sldChg chg="modSp new mod">
        <pc:chgData name="Richard Ball" userId="c2c6c2dd-6ddc-437e-8cdd-d7a74390accc" providerId="ADAL" clId="{1F7F90F3-21E7-488B-A67B-00A447FB3910}" dt="2022-02-20T15:24:19.308" v="1033" actId="20577"/>
        <pc:sldMkLst>
          <pc:docMk/>
          <pc:sldMk cId="736029052" sldId="360"/>
        </pc:sldMkLst>
        <pc:spChg chg="mod">
          <ac:chgData name="Richard Ball" userId="c2c6c2dd-6ddc-437e-8cdd-d7a74390accc" providerId="ADAL" clId="{1F7F90F3-21E7-488B-A67B-00A447FB3910}" dt="2022-02-20T15:24:19.308" v="1033" actId="20577"/>
          <ac:spMkLst>
            <pc:docMk/>
            <pc:sldMk cId="736029052" sldId="360"/>
            <ac:spMk id="2" creationId="{B692076C-E405-4F18-9177-C22DB833D39B}"/>
          </ac:spMkLst>
        </pc:spChg>
      </pc:sldChg>
      <pc:sldChg chg="modSp new mod">
        <pc:chgData name="Richard Ball" userId="c2c6c2dd-6ddc-437e-8cdd-d7a74390accc" providerId="ADAL" clId="{1F7F90F3-21E7-488B-A67B-00A447FB3910}" dt="2022-02-20T15:36:04.849" v="1082" actId="20577"/>
        <pc:sldMkLst>
          <pc:docMk/>
          <pc:sldMk cId="527546455" sldId="361"/>
        </pc:sldMkLst>
        <pc:spChg chg="mod">
          <ac:chgData name="Richard Ball" userId="c2c6c2dd-6ddc-437e-8cdd-d7a74390accc" providerId="ADAL" clId="{1F7F90F3-21E7-488B-A67B-00A447FB3910}" dt="2022-02-20T15:36:04.849" v="1082" actId="20577"/>
          <ac:spMkLst>
            <pc:docMk/>
            <pc:sldMk cId="527546455" sldId="361"/>
            <ac:spMk id="2" creationId="{57C1B682-FE4F-40FC-AFF0-36BBEA0CA935}"/>
          </ac:spMkLst>
        </pc:spChg>
      </pc:sldChg>
      <pc:sldChg chg="addSp modSp new mod">
        <pc:chgData name="Richard Ball" userId="c2c6c2dd-6ddc-437e-8cdd-d7a74390accc" providerId="ADAL" clId="{1F7F90F3-21E7-488B-A67B-00A447FB3910}" dt="2022-03-01T14:00:23.548" v="2016" actId="20577"/>
        <pc:sldMkLst>
          <pc:docMk/>
          <pc:sldMk cId="435633645" sldId="362"/>
        </pc:sldMkLst>
        <pc:spChg chg="add mod">
          <ac:chgData name="Richard Ball" userId="c2c6c2dd-6ddc-437e-8cdd-d7a74390accc" providerId="ADAL" clId="{1F7F90F3-21E7-488B-A67B-00A447FB3910}" dt="2022-03-01T14:00:23.548" v="2016" actId="20577"/>
          <ac:spMkLst>
            <pc:docMk/>
            <pc:sldMk cId="435633645" sldId="362"/>
            <ac:spMk id="4" creationId="{FA341591-3261-40C7-AB6C-506D03A88D3D}"/>
          </ac:spMkLst>
        </pc:spChg>
        <pc:picChg chg="add mod">
          <ac:chgData name="Richard Ball" userId="c2c6c2dd-6ddc-437e-8cdd-d7a74390accc" providerId="ADAL" clId="{1F7F90F3-21E7-488B-A67B-00A447FB3910}" dt="2022-02-20T15:39:27.323" v="1086" actId="1076"/>
          <ac:picMkLst>
            <pc:docMk/>
            <pc:sldMk cId="435633645" sldId="362"/>
            <ac:picMk id="2" creationId="{5AD42A23-183F-416E-8DF0-423247B6E569}"/>
          </ac:picMkLst>
        </pc:picChg>
      </pc:sldChg>
      <pc:sldChg chg="modSp new mod">
        <pc:chgData name="Richard Ball" userId="c2c6c2dd-6ddc-437e-8cdd-d7a74390accc" providerId="ADAL" clId="{1F7F90F3-21E7-488B-A67B-00A447FB3910}" dt="2022-03-01T08:00:47.156" v="1523" actId="20577"/>
        <pc:sldMkLst>
          <pc:docMk/>
          <pc:sldMk cId="1604926184" sldId="363"/>
        </pc:sldMkLst>
        <pc:spChg chg="mod">
          <ac:chgData name="Richard Ball" userId="c2c6c2dd-6ddc-437e-8cdd-d7a74390accc" providerId="ADAL" clId="{1F7F90F3-21E7-488B-A67B-00A447FB3910}" dt="2022-03-01T08:00:47.156" v="1523" actId="20577"/>
          <ac:spMkLst>
            <pc:docMk/>
            <pc:sldMk cId="1604926184" sldId="363"/>
            <ac:spMk id="2" creationId="{D98303AB-A4E3-45BE-9980-4228EF247F30}"/>
          </ac:spMkLst>
        </pc:spChg>
      </pc:sldChg>
      <pc:sldChg chg="addSp delSp modSp new del mod">
        <pc:chgData name="Richard Ball" userId="c2c6c2dd-6ddc-437e-8cdd-d7a74390accc" providerId="ADAL" clId="{1F7F90F3-21E7-488B-A67B-00A447FB3910}" dt="2022-02-20T15:49:02.780" v="1449" actId="47"/>
        <pc:sldMkLst>
          <pc:docMk/>
          <pc:sldMk cId="2514178848" sldId="363"/>
        </pc:sldMkLst>
        <pc:spChg chg="del">
          <ac:chgData name="Richard Ball" userId="c2c6c2dd-6ddc-437e-8cdd-d7a74390accc" providerId="ADAL" clId="{1F7F90F3-21E7-488B-A67B-00A447FB3910}" dt="2022-02-20T15:42:04.716" v="1284" actId="478"/>
          <ac:spMkLst>
            <pc:docMk/>
            <pc:sldMk cId="2514178848" sldId="363"/>
            <ac:spMk id="2" creationId="{23406FF8-6AE1-439F-9202-708A781DB0F6}"/>
          </ac:spMkLst>
        </pc:spChg>
        <pc:spChg chg="del">
          <ac:chgData name="Richard Ball" userId="c2c6c2dd-6ddc-437e-8cdd-d7a74390accc" providerId="ADAL" clId="{1F7F90F3-21E7-488B-A67B-00A447FB3910}" dt="2022-02-20T15:42:04.716" v="1284" actId="478"/>
          <ac:spMkLst>
            <pc:docMk/>
            <pc:sldMk cId="2514178848" sldId="363"/>
            <ac:spMk id="3" creationId="{BE657C11-A3A3-46E0-A164-4072B6D25F8E}"/>
          </ac:spMkLst>
        </pc:spChg>
        <pc:spChg chg="del">
          <ac:chgData name="Richard Ball" userId="c2c6c2dd-6ddc-437e-8cdd-d7a74390accc" providerId="ADAL" clId="{1F7F90F3-21E7-488B-A67B-00A447FB3910}" dt="2022-02-20T15:42:04.716" v="1284" actId="478"/>
          <ac:spMkLst>
            <pc:docMk/>
            <pc:sldMk cId="2514178848" sldId="363"/>
            <ac:spMk id="4" creationId="{652A3527-D06A-43EE-A820-284357A871F7}"/>
          </ac:spMkLst>
        </pc:spChg>
        <pc:spChg chg="add del mod">
          <ac:chgData name="Richard Ball" userId="c2c6c2dd-6ddc-437e-8cdd-d7a74390accc" providerId="ADAL" clId="{1F7F90F3-21E7-488B-A67B-00A447FB3910}" dt="2022-02-20T15:42:10.604" v="1286"/>
          <ac:spMkLst>
            <pc:docMk/>
            <pc:sldMk cId="2514178848" sldId="363"/>
            <ac:spMk id="6" creationId="{036090FE-5C25-4B48-9FEB-D38C3F73A330}"/>
          </ac:spMkLst>
        </pc:spChg>
        <pc:spChg chg="add del mod">
          <ac:chgData name="Richard Ball" userId="c2c6c2dd-6ddc-437e-8cdd-d7a74390accc" providerId="ADAL" clId="{1F7F90F3-21E7-488B-A67B-00A447FB3910}" dt="2022-02-20T15:42:10.604" v="1286"/>
          <ac:spMkLst>
            <pc:docMk/>
            <pc:sldMk cId="2514178848" sldId="363"/>
            <ac:spMk id="7" creationId="{C9210C46-F0E7-4CB1-85B5-242E73ACDEA7}"/>
          </ac:spMkLst>
        </pc:spChg>
        <pc:spChg chg="add del mod">
          <ac:chgData name="Richard Ball" userId="c2c6c2dd-6ddc-437e-8cdd-d7a74390accc" providerId="ADAL" clId="{1F7F90F3-21E7-488B-A67B-00A447FB3910}" dt="2022-02-20T15:42:10.604" v="1286"/>
          <ac:spMkLst>
            <pc:docMk/>
            <pc:sldMk cId="2514178848" sldId="363"/>
            <ac:spMk id="8" creationId="{9CA324CE-16CB-443E-A52D-E7BDCE0FF738}"/>
          </ac:spMkLst>
        </pc:spChg>
        <pc:spChg chg="add del mod">
          <ac:chgData name="Richard Ball" userId="c2c6c2dd-6ddc-437e-8cdd-d7a74390accc" providerId="ADAL" clId="{1F7F90F3-21E7-488B-A67B-00A447FB3910}" dt="2022-02-20T15:42:10.604" v="1286"/>
          <ac:spMkLst>
            <pc:docMk/>
            <pc:sldMk cId="2514178848" sldId="363"/>
            <ac:spMk id="15" creationId="{264135F8-B42E-42C0-8D86-CFC5CE3BCB8A}"/>
          </ac:spMkLst>
        </pc:spChg>
        <pc:spChg chg="add del mod">
          <ac:chgData name="Richard Ball" userId="c2c6c2dd-6ddc-437e-8cdd-d7a74390accc" providerId="ADAL" clId="{1F7F90F3-21E7-488B-A67B-00A447FB3910}" dt="2022-02-20T15:42:10.604" v="1286"/>
          <ac:spMkLst>
            <pc:docMk/>
            <pc:sldMk cId="2514178848" sldId="363"/>
            <ac:spMk id="16" creationId="{A3DF2DAC-5A62-45A2-AF5B-1F49C1564D5B}"/>
          </ac:spMkLst>
        </pc:spChg>
        <pc:spChg chg="add del mod">
          <ac:chgData name="Richard Ball" userId="c2c6c2dd-6ddc-437e-8cdd-d7a74390accc" providerId="ADAL" clId="{1F7F90F3-21E7-488B-A67B-00A447FB3910}" dt="2022-02-20T15:42:10.604" v="1286"/>
          <ac:spMkLst>
            <pc:docMk/>
            <pc:sldMk cId="2514178848" sldId="363"/>
            <ac:spMk id="17" creationId="{792E7E4D-157D-4872-9DDD-20483EC5B6A9}"/>
          </ac:spMkLst>
        </pc:spChg>
        <pc:grpChg chg="add del mod">
          <ac:chgData name="Richard Ball" userId="c2c6c2dd-6ddc-437e-8cdd-d7a74390accc" providerId="ADAL" clId="{1F7F90F3-21E7-488B-A67B-00A447FB3910}" dt="2022-02-20T15:42:10.604" v="1286"/>
          <ac:grpSpMkLst>
            <pc:docMk/>
            <pc:sldMk cId="2514178848" sldId="363"/>
            <ac:grpSpMk id="9" creationId="{346E6DF4-1D90-44C0-9492-F84D51D10A26}"/>
          </ac:grpSpMkLst>
        </pc:grpChg>
        <pc:grpChg chg="add del mod">
          <ac:chgData name="Richard Ball" userId="c2c6c2dd-6ddc-437e-8cdd-d7a74390accc" providerId="ADAL" clId="{1F7F90F3-21E7-488B-A67B-00A447FB3910}" dt="2022-02-20T15:42:10.604" v="1286"/>
          <ac:grpSpMkLst>
            <pc:docMk/>
            <pc:sldMk cId="2514178848" sldId="363"/>
            <ac:grpSpMk id="12" creationId="{6FDF3D45-2EB9-49D3-AE36-B6440F16A666}"/>
          </ac:grpSpMkLst>
        </pc:grpChg>
        <pc:graphicFrameChg chg="add del mod">
          <ac:chgData name="Richard Ball" userId="c2c6c2dd-6ddc-437e-8cdd-d7a74390accc" providerId="ADAL" clId="{1F7F90F3-21E7-488B-A67B-00A447FB3910}" dt="2022-02-20T15:42:10.604" v="1286"/>
          <ac:graphicFrameMkLst>
            <pc:docMk/>
            <pc:sldMk cId="2514178848" sldId="363"/>
            <ac:graphicFrameMk id="5" creationId="{C6EC8D16-18CF-4401-A480-5DF0BE90AD5F}"/>
          </ac:graphicFrameMkLst>
        </pc:graphicFrameChg>
        <pc:picChg chg="mod">
          <ac:chgData name="Richard Ball" userId="c2c6c2dd-6ddc-437e-8cdd-d7a74390accc" providerId="ADAL" clId="{1F7F90F3-21E7-488B-A67B-00A447FB3910}" dt="2022-02-20T15:42:10.604" v="1286"/>
          <ac:picMkLst>
            <pc:docMk/>
            <pc:sldMk cId="2514178848" sldId="363"/>
            <ac:picMk id="10" creationId="{7143FFF0-A8E5-476F-9C37-A644A6F74A51}"/>
          </ac:picMkLst>
        </pc:picChg>
        <pc:picChg chg="mod">
          <ac:chgData name="Richard Ball" userId="c2c6c2dd-6ddc-437e-8cdd-d7a74390accc" providerId="ADAL" clId="{1F7F90F3-21E7-488B-A67B-00A447FB3910}" dt="2022-02-20T15:42:10.604" v="1286"/>
          <ac:picMkLst>
            <pc:docMk/>
            <pc:sldMk cId="2514178848" sldId="363"/>
            <ac:picMk id="11" creationId="{1BAE6C18-0D40-4C8A-87E6-3A77A76B3257}"/>
          </ac:picMkLst>
        </pc:picChg>
        <pc:picChg chg="mod">
          <ac:chgData name="Richard Ball" userId="c2c6c2dd-6ddc-437e-8cdd-d7a74390accc" providerId="ADAL" clId="{1F7F90F3-21E7-488B-A67B-00A447FB3910}" dt="2022-02-20T15:42:10.604" v="1286"/>
          <ac:picMkLst>
            <pc:docMk/>
            <pc:sldMk cId="2514178848" sldId="363"/>
            <ac:picMk id="13" creationId="{55CED3BE-5A30-4036-BD68-02B345AA138E}"/>
          </ac:picMkLst>
        </pc:picChg>
        <pc:picChg chg="mod">
          <ac:chgData name="Richard Ball" userId="c2c6c2dd-6ddc-437e-8cdd-d7a74390accc" providerId="ADAL" clId="{1F7F90F3-21E7-488B-A67B-00A447FB3910}" dt="2022-02-20T15:42:10.604" v="1286"/>
          <ac:picMkLst>
            <pc:docMk/>
            <pc:sldMk cId="2514178848" sldId="363"/>
            <ac:picMk id="14" creationId="{15A5B066-3B8F-42ED-801F-4F57834C9E44}"/>
          </ac:picMkLst>
        </pc:picChg>
        <pc:picChg chg="add del mod">
          <ac:chgData name="Richard Ball" userId="c2c6c2dd-6ddc-437e-8cdd-d7a74390accc" providerId="ADAL" clId="{1F7F90F3-21E7-488B-A67B-00A447FB3910}" dt="2022-02-20T15:42:10.604" v="1286"/>
          <ac:picMkLst>
            <pc:docMk/>
            <pc:sldMk cId="2514178848" sldId="363"/>
            <ac:picMk id="2052" creationId="{5D14967C-85B0-493A-9514-6184D786DB63}"/>
          </ac:picMkLst>
        </pc:picChg>
        <pc:picChg chg="add del mod">
          <ac:chgData name="Richard Ball" userId="c2c6c2dd-6ddc-437e-8cdd-d7a74390accc" providerId="ADAL" clId="{1F7F90F3-21E7-488B-A67B-00A447FB3910}" dt="2022-02-20T15:42:10.604" v="1286"/>
          <ac:picMkLst>
            <pc:docMk/>
            <pc:sldMk cId="2514178848" sldId="363"/>
            <ac:picMk id="2056" creationId="{205CE490-81B5-4C69-876E-3ED090E7272C}"/>
          </ac:picMkLst>
        </pc:picChg>
        <pc:picChg chg="add del mod">
          <ac:chgData name="Richard Ball" userId="c2c6c2dd-6ddc-437e-8cdd-d7a74390accc" providerId="ADAL" clId="{1F7F90F3-21E7-488B-A67B-00A447FB3910}" dt="2022-02-20T15:42:10.604" v="1286"/>
          <ac:picMkLst>
            <pc:docMk/>
            <pc:sldMk cId="2514178848" sldId="363"/>
            <ac:picMk id="2057" creationId="{AD435A1B-9A11-4863-9229-AC7E3C512281}"/>
          </ac:picMkLst>
        </pc:picChg>
      </pc:sldChg>
      <pc:sldChg chg="addSp delSp modSp new mod ord modAnim">
        <pc:chgData name="Richard Ball" userId="c2c6c2dd-6ddc-437e-8cdd-d7a74390accc" providerId="ADAL" clId="{1F7F90F3-21E7-488B-A67B-00A447FB3910}" dt="2022-03-01T14:50:11.295" v="2319"/>
        <pc:sldMkLst>
          <pc:docMk/>
          <pc:sldMk cId="3426802934" sldId="364"/>
        </pc:sldMkLst>
        <pc:spChg chg="del">
          <ac:chgData name="Richard Ball" userId="c2c6c2dd-6ddc-437e-8cdd-d7a74390accc" providerId="ADAL" clId="{1F7F90F3-21E7-488B-A67B-00A447FB3910}" dt="2022-03-01T13:31:09.104" v="1606" actId="478"/>
          <ac:spMkLst>
            <pc:docMk/>
            <pc:sldMk cId="3426802934" sldId="364"/>
            <ac:spMk id="2" creationId="{ADC01474-03A9-4807-B575-09E60287FA4F}"/>
          </ac:spMkLst>
        </pc:spChg>
        <pc:spChg chg="del">
          <ac:chgData name="Richard Ball" userId="c2c6c2dd-6ddc-437e-8cdd-d7a74390accc" providerId="ADAL" clId="{1F7F90F3-21E7-488B-A67B-00A447FB3910}" dt="2022-03-01T13:31:09.104" v="1606" actId="478"/>
          <ac:spMkLst>
            <pc:docMk/>
            <pc:sldMk cId="3426802934" sldId="364"/>
            <ac:spMk id="3" creationId="{4ED1A215-2DA8-4739-A751-BD49437F8A73}"/>
          </ac:spMkLst>
        </pc:spChg>
        <pc:spChg chg="add mod">
          <ac:chgData name="Richard Ball" userId="c2c6c2dd-6ddc-437e-8cdd-d7a74390accc" providerId="ADAL" clId="{1F7F90F3-21E7-488B-A67B-00A447FB3910}" dt="2022-03-01T13:36:01.833" v="1781" actId="1076"/>
          <ac:spMkLst>
            <pc:docMk/>
            <pc:sldMk cId="3426802934" sldId="364"/>
            <ac:spMk id="4" creationId="{141E37C3-FCD8-403E-8A09-86BE145CBCFB}"/>
          </ac:spMkLst>
        </pc:spChg>
        <pc:spChg chg="add mod">
          <ac:chgData name="Richard Ball" userId="c2c6c2dd-6ddc-437e-8cdd-d7a74390accc" providerId="ADAL" clId="{1F7F90F3-21E7-488B-A67B-00A447FB3910}" dt="2022-03-01T13:34:58.570" v="1738" actId="1076"/>
          <ac:spMkLst>
            <pc:docMk/>
            <pc:sldMk cId="3426802934" sldId="364"/>
            <ac:spMk id="5" creationId="{A969750B-0C27-47E6-BAB6-427BC60D8539}"/>
          </ac:spMkLst>
        </pc:spChg>
        <pc:spChg chg="add mod">
          <ac:chgData name="Richard Ball" userId="c2c6c2dd-6ddc-437e-8cdd-d7a74390accc" providerId="ADAL" clId="{1F7F90F3-21E7-488B-A67B-00A447FB3910}" dt="2022-03-01T13:35:31.522" v="1761" actId="20577"/>
          <ac:spMkLst>
            <pc:docMk/>
            <pc:sldMk cId="3426802934" sldId="364"/>
            <ac:spMk id="7" creationId="{44D00274-C84A-4FF0-B08E-818F9D8028B4}"/>
          </ac:spMkLst>
        </pc:spChg>
        <pc:spChg chg="add mod">
          <ac:chgData name="Richard Ball" userId="c2c6c2dd-6ddc-437e-8cdd-d7a74390accc" providerId="ADAL" clId="{1F7F90F3-21E7-488B-A67B-00A447FB3910}" dt="2022-03-01T13:34:55.794" v="1737" actId="1076"/>
          <ac:spMkLst>
            <pc:docMk/>
            <pc:sldMk cId="3426802934" sldId="364"/>
            <ac:spMk id="8" creationId="{AE5F31B1-F15E-4DD9-8AF7-74AFAD1B24FE}"/>
          </ac:spMkLst>
        </pc:spChg>
        <pc:spChg chg="add del mod">
          <ac:chgData name="Richard Ball" userId="c2c6c2dd-6ddc-437e-8cdd-d7a74390accc" providerId="ADAL" clId="{1F7F90F3-21E7-488B-A67B-00A447FB3910}" dt="2022-03-01T13:34:18.508" v="1710" actId="478"/>
          <ac:spMkLst>
            <pc:docMk/>
            <pc:sldMk cId="3426802934" sldId="364"/>
            <ac:spMk id="9" creationId="{F96F37BF-9088-45B3-8D3E-D078A61C152B}"/>
          </ac:spMkLst>
        </pc:spChg>
        <pc:spChg chg="add mod">
          <ac:chgData name="Richard Ball" userId="c2c6c2dd-6ddc-437e-8cdd-d7a74390accc" providerId="ADAL" clId="{1F7F90F3-21E7-488B-A67B-00A447FB3910}" dt="2022-03-01T13:34:53.955" v="1736" actId="1076"/>
          <ac:spMkLst>
            <pc:docMk/>
            <pc:sldMk cId="3426802934" sldId="364"/>
            <ac:spMk id="10" creationId="{62595E31-6D89-402C-812E-941C35C08997}"/>
          </ac:spMkLst>
        </pc:spChg>
        <pc:spChg chg="add mod">
          <ac:chgData name="Richard Ball" userId="c2c6c2dd-6ddc-437e-8cdd-d7a74390accc" providerId="ADAL" clId="{1F7F90F3-21E7-488B-A67B-00A447FB3910}" dt="2022-03-01T13:37:17.980" v="1802" actId="1076"/>
          <ac:spMkLst>
            <pc:docMk/>
            <pc:sldMk cId="3426802934" sldId="364"/>
            <ac:spMk id="11" creationId="{50B0405B-581E-4120-966F-31DBCBB851DA}"/>
          </ac:spMkLst>
        </pc:spChg>
        <pc:picChg chg="add mod">
          <ac:chgData name="Richard Ball" userId="c2c6c2dd-6ddc-437e-8cdd-d7a74390accc" providerId="ADAL" clId="{1F7F90F3-21E7-488B-A67B-00A447FB3910}" dt="2022-03-01T13:31:26.934" v="1633" actId="1076"/>
          <ac:picMkLst>
            <pc:docMk/>
            <pc:sldMk cId="3426802934" sldId="364"/>
            <ac:picMk id="2050" creationId="{BA550911-B77D-4BE4-BAE4-884B2FC5071D}"/>
          </ac:picMkLst>
        </pc:picChg>
      </pc:sldChg>
      <pc:sldChg chg="addSp delSp modSp new mod ord">
        <pc:chgData name="Richard Ball" userId="c2c6c2dd-6ddc-437e-8cdd-d7a74390accc" providerId="ADAL" clId="{1F7F90F3-21E7-488B-A67B-00A447FB3910}" dt="2022-03-01T15:52:24.753" v="2405" actId="122"/>
        <pc:sldMkLst>
          <pc:docMk/>
          <pc:sldMk cId="604482501" sldId="365"/>
        </pc:sldMkLst>
        <pc:spChg chg="del">
          <ac:chgData name="Richard Ball" userId="c2c6c2dd-6ddc-437e-8cdd-d7a74390accc" providerId="ADAL" clId="{1F7F90F3-21E7-488B-A67B-00A447FB3910}" dt="2022-03-01T14:07:07.754" v="2018" actId="478"/>
          <ac:spMkLst>
            <pc:docMk/>
            <pc:sldMk cId="604482501" sldId="365"/>
            <ac:spMk id="2" creationId="{07AEBB0E-9C47-48F5-A095-6C9153A52DDD}"/>
          </ac:spMkLst>
        </pc:spChg>
        <pc:spChg chg="del">
          <ac:chgData name="Richard Ball" userId="c2c6c2dd-6ddc-437e-8cdd-d7a74390accc" providerId="ADAL" clId="{1F7F90F3-21E7-488B-A67B-00A447FB3910}" dt="2022-03-01T14:07:07.754" v="2018" actId="478"/>
          <ac:spMkLst>
            <pc:docMk/>
            <pc:sldMk cId="604482501" sldId="365"/>
            <ac:spMk id="3" creationId="{7FC22C8D-0FDE-4F55-AE35-EAF62F0C2B85}"/>
          </ac:spMkLst>
        </pc:spChg>
        <pc:graphicFrameChg chg="add mod modGraphic">
          <ac:chgData name="Richard Ball" userId="c2c6c2dd-6ddc-437e-8cdd-d7a74390accc" providerId="ADAL" clId="{1F7F90F3-21E7-488B-A67B-00A447FB3910}" dt="2022-03-01T15:52:24.753" v="2405" actId="122"/>
          <ac:graphicFrameMkLst>
            <pc:docMk/>
            <pc:sldMk cId="604482501" sldId="365"/>
            <ac:graphicFrameMk id="4" creationId="{C149A054-DF8E-48B2-9AF2-D05B10C339AF}"/>
          </ac:graphicFrameMkLst>
        </pc:graphicFrameChg>
      </pc:sldChg>
      <pc:sldChg chg="modSp add mod ord">
        <pc:chgData name="Richard Ball" userId="c2c6c2dd-6ddc-437e-8cdd-d7a74390accc" providerId="ADAL" clId="{1F7F90F3-21E7-488B-A67B-00A447FB3910}" dt="2022-03-01T14:35:07.091" v="2183" actId="2165"/>
        <pc:sldMkLst>
          <pc:docMk/>
          <pc:sldMk cId="274839825" sldId="366"/>
        </pc:sldMkLst>
        <pc:graphicFrameChg chg="mod modGraphic">
          <ac:chgData name="Richard Ball" userId="c2c6c2dd-6ddc-437e-8cdd-d7a74390accc" providerId="ADAL" clId="{1F7F90F3-21E7-488B-A67B-00A447FB3910}" dt="2022-03-01T14:35:07.091" v="2183" actId="2165"/>
          <ac:graphicFrameMkLst>
            <pc:docMk/>
            <pc:sldMk cId="274839825" sldId="366"/>
            <ac:graphicFrameMk id="4" creationId="{C149A054-DF8E-48B2-9AF2-D05B10C339AF}"/>
          </ac:graphicFrameMkLst>
        </pc:graphicFrameChg>
      </pc:sldChg>
    </pc:docChg>
  </pc:docChgLst>
  <pc:docChgLst>
    <pc:chgData clId="Web-{F4D1CF55-AEE6-67F5-D0FC-712022B2AEF0}"/>
    <pc:docChg chg="delSld">
      <pc:chgData name="" userId="" providerId="" clId="Web-{F4D1CF55-AEE6-67F5-D0FC-712022B2AEF0}" dt="2024-05-08T10:40:05.398" v="0"/>
      <pc:docMkLst>
        <pc:docMk/>
      </pc:docMkLst>
      <pc:sldChg chg="del">
        <pc:chgData name="" userId="" providerId="" clId="Web-{F4D1CF55-AEE6-67F5-D0FC-712022B2AEF0}" dt="2024-05-08T10:40:05.398" v="0"/>
        <pc:sldMkLst>
          <pc:docMk/>
          <pc:sldMk cId="516536869" sldId="358"/>
        </pc:sldMkLst>
      </pc:sldChg>
    </pc:docChg>
  </pc:docChgLst>
  <pc:docChgLst>
    <pc:chgData name="Richard Ball" userId="S::richard.ball@sthelens.london::c2c6c2dd-6ddc-437e-8cdd-d7a74390accc" providerId="AD" clId="Web-{F4D1CF55-AEE6-67F5-D0FC-712022B2AEF0}"/>
    <pc:docChg chg="delSld">
      <pc:chgData name="Richard Ball" userId="S::richard.ball@sthelens.london::c2c6c2dd-6ddc-437e-8cdd-d7a74390accc" providerId="AD" clId="Web-{F4D1CF55-AEE6-67F5-D0FC-712022B2AEF0}" dt="2024-05-08T10:40:06.617" v="0"/>
      <pc:docMkLst>
        <pc:docMk/>
      </pc:docMkLst>
      <pc:sldChg chg="del">
        <pc:chgData name="Richard Ball" userId="S::richard.ball@sthelens.london::c2c6c2dd-6ddc-437e-8cdd-d7a74390accc" providerId="AD" clId="Web-{F4D1CF55-AEE6-67F5-D0FC-712022B2AEF0}" dt="2024-05-08T10:40:06.617" v="0"/>
        <pc:sldMkLst>
          <pc:docMk/>
          <pc:sldMk cId="3129751977" sldId="367"/>
        </pc:sldMkLst>
      </pc:sldChg>
    </pc:docChg>
  </pc:docChgLst>
  <pc:docChgLst>
    <pc:chgData name="Richard Ball" userId="S::richard.ball@sthelens.london::c2c6c2dd-6ddc-437e-8cdd-d7a74390accc" providerId="AD" clId="Web-{376CE901-B769-1AE2-D768-611BEB31A725}"/>
    <pc:docChg chg="modSld">
      <pc:chgData name="Richard Ball" userId="S::richard.ball@sthelens.london::c2c6c2dd-6ddc-437e-8cdd-d7a74390accc" providerId="AD" clId="Web-{376CE901-B769-1AE2-D768-611BEB31A725}" dt="2022-02-06T10:20:22.665" v="22" actId="20577"/>
      <pc:docMkLst>
        <pc:docMk/>
      </pc:docMkLst>
      <pc:sldChg chg="modSp">
        <pc:chgData name="Richard Ball" userId="S::richard.ball@sthelens.london::c2c6c2dd-6ddc-437e-8cdd-d7a74390accc" providerId="AD" clId="Web-{376CE901-B769-1AE2-D768-611BEB31A725}" dt="2022-02-06T10:20:22.665" v="22" actId="20577"/>
        <pc:sldMkLst>
          <pc:docMk/>
          <pc:sldMk cId="2090400877" sldId="297"/>
        </pc:sldMkLst>
        <pc:spChg chg="mod">
          <ac:chgData name="Richard Ball" userId="S::richard.ball@sthelens.london::c2c6c2dd-6ddc-437e-8cdd-d7a74390accc" providerId="AD" clId="Web-{376CE901-B769-1AE2-D768-611BEB31A725}" dt="2022-02-06T10:20:22.665" v="22" actId="20577"/>
          <ac:spMkLst>
            <pc:docMk/>
            <pc:sldMk cId="2090400877" sldId="297"/>
            <ac:spMk id="2" creationId="{00000000-0000-0000-0000-000000000000}"/>
          </ac:spMkLst>
        </pc:spChg>
      </pc:sldChg>
      <pc:sldChg chg="modSp">
        <pc:chgData name="Richard Ball" userId="S::richard.ball@sthelens.london::c2c6c2dd-6ddc-437e-8cdd-d7a74390accc" providerId="AD" clId="Web-{376CE901-B769-1AE2-D768-611BEB31A725}" dt="2022-02-06T10:20:14.899" v="17" actId="20577"/>
        <pc:sldMkLst>
          <pc:docMk/>
          <pc:sldMk cId="2432872151" sldId="298"/>
        </pc:sldMkLst>
        <pc:spChg chg="mod">
          <ac:chgData name="Richard Ball" userId="S::richard.ball@sthelens.london::c2c6c2dd-6ddc-437e-8cdd-d7a74390accc" providerId="AD" clId="Web-{376CE901-B769-1AE2-D768-611BEB31A725}" dt="2022-02-06T10:20:14.899" v="17" actId="20577"/>
          <ac:spMkLst>
            <pc:docMk/>
            <pc:sldMk cId="2432872151" sldId="298"/>
            <ac:spMk id="2" creationId="{5E7E6DE4-CCFD-4307-8A78-F112F5D65A8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3C89E8-10CE-439D-B2D5-52D5E33FC971}" type="datetimeFigureOut">
              <a:rPr lang="en-GB" smtClean="0"/>
              <a:t>23/07/2025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B840B0-D5BA-49BB-A70B-D8B9CBAB6D39}" type="slidenum">
              <a:rPr lang="en-GB" smtClean="0"/>
              <a:t>‹#›</a:t>
            </a:fld>
            <a:endParaRPr lang="en-GB"/>
          </a:p>
        </p:txBody>
      </p:sp>
    </p:spTree>
    <p:extLst>
      <p:ext uri="{BB962C8B-B14F-4D97-AF65-F5344CB8AC3E}">
        <p14:creationId xmlns:p14="http://schemas.microsoft.com/office/powerpoint/2010/main" val="39287252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s://www.thoughtco.com/plant-leaves-and-leaf-anatomy-373618" TargetMode="External"/><Relationship Id="rId13" Type="http://schemas.openxmlformats.org/officeDocument/2006/relationships/hyperlink" Target="https://www.thoughtco.com/plant-tissue-systems-373615" TargetMode="External"/><Relationship Id="rId3" Type="http://schemas.openxmlformats.org/officeDocument/2006/relationships/hyperlink" Target="https://www.thoughtco.com/biological-polymers-373562" TargetMode="External"/><Relationship Id="rId7" Type="http://schemas.openxmlformats.org/officeDocument/2006/relationships/hyperlink" Target="https://www.thoughtco.com/chloroplast-373614" TargetMode="External"/><Relationship Id="rId12" Type="http://schemas.openxmlformats.org/officeDocument/2006/relationships/hyperlink" Target="https://www.thoughtco.com/tricks-plants-use-to-lure-pollinators-373611" TargetMode="External"/><Relationship Id="rId2" Type="http://schemas.openxmlformats.org/officeDocument/2006/relationships/slide" Target="../slides/slide17.xml"/><Relationship Id="rId16" Type="http://schemas.openxmlformats.org/officeDocument/2006/relationships/hyperlink" Target="https://www.thoughtco.com/facts-about-pollen-373610" TargetMode="External"/><Relationship Id="rId1" Type="http://schemas.openxmlformats.org/officeDocument/2006/relationships/notesMaster" Target="../notesMasters/notesMaster1.xml"/><Relationship Id="rId6" Type="http://schemas.openxmlformats.org/officeDocument/2006/relationships/hyperlink" Target="https://www.thoughtco.com/dna-373454" TargetMode="External"/><Relationship Id="rId11" Type="http://schemas.openxmlformats.org/officeDocument/2006/relationships/hyperlink" Target="https://www.thoughtco.com/angiosperms-373297" TargetMode="External"/><Relationship Id="rId5" Type="http://schemas.openxmlformats.org/officeDocument/2006/relationships/hyperlink" Target="https://www.thoughtco.com/phospholipids-373561" TargetMode="External"/><Relationship Id="rId15" Type="http://schemas.openxmlformats.org/officeDocument/2006/relationships/hyperlink" Target="https://www.thoughtco.com/lipids-373560" TargetMode="External"/><Relationship Id="rId10" Type="http://schemas.openxmlformats.org/officeDocument/2006/relationships/hyperlink" Target="https://www.thoughtco.com/photosynthesis-373604" TargetMode="External"/><Relationship Id="rId4" Type="http://schemas.openxmlformats.org/officeDocument/2006/relationships/hyperlink" Target="https://www.thoughtco.com/cytoplasm-defined-373301" TargetMode="External"/><Relationship Id="rId9" Type="http://schemas.openxmlformats.org/officeDocument/2006/relationships/hyperlink" Target="https://www.thoughtco.com/plant-stomata-function-4126012" TargetMode="External"/><Relationship Id="rId14" Type="http://schemas.openxmlformats.org/officeDocument/2006/relationships/hyperlink" Target="https://www.thoughtco.com/the-products-of-photosynthesis-603891"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solidFill>
                  <a:srgbClr val="C00000"/>
                </a:solidFill>
              </a:rPr>
              <a:t>amino acid assimilates  that are created as a result of photosynthesis </a:t>
            </a:r>
            <a:endParaRPr lang="en-GB" dirty="0"/>
          </a:p>
        </p:txBody>
      </p:sp>
      <p:sp>
        <p:nvSpPr>
          <p:cNvPr id="4" name="Slide Number Placeholder 3"/>
          <p:cNvSpPr>
            <a:spLocks noGrp="1"/>
          </p:cNvSpPr>
          <p:nvPr>
            <p:ph type="sldNum" sz="quarter" idx="5"/>
          </p:nvPr>
        </p:nvSpPr>
        <p:spPr/>
        <p:txBody>
          <a:bodyPr/>
          <a:lstStyle/>
          <a:p>
            <a:fld id="{01B840B0-D5BA-49BB-A70B-D8B9CBAB6D39}" type="slidenum">
              <a:rPr lang="en-GB" smtClean="0"/>
              <a:t>7</a:t>
            </a:fld>
            <a:endParaRPr lang="en-GB"/>
          </a:p>
        </p:txBody>
      </p:sp>
    </p:spTree>
    <p:extLst>
      <p:ext uri="{BB962C8B-B14F-4D97-AF65-F5344CB8AC3E}">
        <p14:creationId xmlns:p14="http://schemas.microsoft.com/office/powerpoint/2010/main" val="4725636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C00000"/>
                </a:solidFill>
              </a:rPr>
              <a:t>Assimilates – products of photosynthesis</a:t>
            </a:r>
            <a:endParaRPr lang="en-GB" dirty="0"/>
          </a:p>
          <a:p>
            <a:endParaRPr lang="en-GB" dirty="0"/>
          </a:p>
        </p:txBody>
      </p:sp>
      <p:sp>
        <p:nvSpPr>
          <p:cNvPr id="4" name="Slide Number Placeholder 3"/>
          <p:cNvSpPr>
            <a:spLocks noGrp="1"/>
          </p:cNvSpPr>
          <p:nvPr>
            <p:ph type="sldNum" sz="quarter" idx="5"/>
          </p:nvPr>
        </p:nvSpPr>
        <p:spPr/>
        <p:txBody>
          <a:bodyPr/>
          <a:lstStyle/>
          <a:p>
            <a:fld id="{01B840B0-D5BA-49BB-A70B-D8B9CBAB6D39}" type="slidenum">
              <a:rPr lang="en-GB" smtClean="0"/>
              <a:t>8</a:t>
            </a:fld>
            <a:endParaRPr lang="en-GB"/>
          </a:p>
        </p:txBody>
      </p:sp>
    </p:spTree>
    <p:extLst>
      <p:ext uri="{BB962C8B-B14F-4D97-AF65-F5344CB8AC3E}">
        <p14:creationId xmlns:p14="http://schemas.microsoft.com/office/powerpoint/2010/main" val="32758005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1B840B0-D5BA-49BB-A70B-D8B9CBAB6D39}" type="slidenum">
              <a:rPr lang="en-GB" smtClean="0"/>
              <a:t>12</a:t>
            </a:fld>
            <a:endParaRPr lang="en-GB"/>
          </a:p>
        </p:txBody>
      </p:sp>
    </p:spTree>
    <p:extLst>
      <p:ext uri="{BB962C8B-B14F-4D97-AF65-F5344CB8AC3E}">
        <p14:creationId xmlns:p14="http://schemas.microsoft.com/office/powerpoint/2010/main" val="3427020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1B840B0-D5BA-49BB-A70B-D8B9CBAB6D39}" type="slidenum">
              <a:rPr lang="en-GB" smtClean="0"/>
              <a:t>13</a:t>
            </a:fld>
            <a:endParaRPr lang="en-GB"/>
          </a:p>
        </p:txBody>
      </p:sp>
    </p:spTree>
    <p:extLst>
      <p:ext uri="{BB962C8B-B14F-4D97-AF65-F5344CB8AC3E}">
        <p14:creationId xmlns:p14="http://schemas.microsoft.com/office/powerpoint/2010/main" val="257564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GB" b="0" i="0" dirty="0">
                <a:solidFill>
                  <a:srgbClr val="282828"/>
                </a:solidFill>
                <a:effectLst/>
                <a:latin typeface="Georgia" panose="02040502050405020303" pitchFamily="18" charset="0"/>
              </a:rPr>
              <a:t>Plastids are organelles that function primarily in nutrient synthesis and storage of </a:t>
            </a:r>
            <a:r>
              <a:rPr lang="en-GB" b="0" i="0" u="none" strike="noStrike" dirty="0">
                <a:solidFill>
                  <a:srgbClr val="282828"/>
                </a:solidFill>
                <a:effectLst/>
                <a:latin typeface="Georgia" panose="02040502050405020303" pitchFamily="18" charset="0"/>
                <a:hlinkClick r:id="rId3"/>
              </a:rPr>
              <a:t>biological molecules</a:t>
            </a:r>
            <a:r>
              <a:rPr lang="en-GB" b="0" i="0" dirty="0">
                <a:solidFill>
                  <a:srgbClr val="282828"/>
                </a:solidFill>
                <a:effectLst/>
                <a:latin typeface="Georgia" panose="02040502050405020303" pitchFamily="18" charset="0"/>
              </a:rPr>
              <a:t>. While there are different types of plastids specialized to fill specific roles, plastids share some common characteristics. They are located in the cell </a:t>
            </a:r>
            <a:r>
              <a:rPr lang="en-GB" b="0" i="0" u="none" strike="noStrike" dirty="0">
                <a:solidFill>
                  <a:srgbClr val="282828"/>
                </a:solidFill>
                <a:effectLst/>
                <a:latin typeface="Georgia" panose="02040502050405020303" pitchFamily="18" charset="0"/>
                <a:hlinkClick r:id="rId4"/>
              </a:rPr>
              <a:t>cytoplasm</a:t>
            </a:r>
            <a:r>
              <a:rPr lang="en-GB" b="0" i="0" dirty="0">
                <a:solidFill>
                  <a:srgbClr val="282828"/>
                </a:solidFill>
                <a:effectLst/>
                <a:latin typeface="Georgia" panose="02040502050405020303" pitchFamily="18" charset="0"/>
              </a:rPr>
              <a:t> and are surrounded by a </a:t>
            </a:r>
            <a:r>
              <a:rPr lang="en-GB" b="0" i="0" u="none" strike="noStrike" dirty="0">
                <a:solidFill>
                  <a:srgbClr val="282828"/>
                </a:solidFill>
                <a:effectLst/>
                <a:latin typeface="Georgia" panose="02040502050405020303" pitchFamily="18" charset="0"/>
                <a:hlinkClick r:id="rId5"/>
              </a:rPr>
              <a:t>double lipid membrane</a:t>
            </a:r>
            <a:r>
              <a:rPr lang="en-GB" b="0" i="0" dirty="0">
                <a:solidFill>
                  <a:srgbClr val="282828"/>
                </a:solidFill>
                <a:effectLst/>
                <a:latin typeface="Georgia" panose="02040502050405020303" pitchFamily="18" charset="0"/>
              </a:rPr>
              <a:t>. Plastids also have their own </a:t>
            </a:r>
            <a:r>
              <a:rPr lang="en-GB" b="0" i="0" u="none" strike="noStrike" dirty="0">
                <a:solidFill>
                  <a:srgbClr val="282828"/>
                </a:solidFill>
                <a:effectLst/>
                <a:latin typeface="Georgia" panose="02040502050405020303" pitchFamily="18" charset="0"/>
                <a:hlinkClick r:id="rId6"/>
              </a:rPr>
              <a:t>DNA</a:t>
            </a:r>
            <a:r>
              <a:rPr lang="en-GB" b="0" i="0" dirty="0">
                <a:solidFill>
                  <a:srgbClr val="282828"/>
                </a:solidFill>
                <a:effectLst/>
                <a:latin typeface="Georgia" panose="02040502050405020303" pitchFamily="18" charset="0"/>
              </a:rPr>
              <a:t> and can replicate independently from the rest of the cell. Some plastids contain pigments and are </a:t>
            </a:r>
            <a:r>
              <a:rPr lang="en-GB" b="0" i="0" dirty="0" err="1">
                <a:solidFill>
                  <a:srgbClr val="282828"/>
                </a:solidFill>
                <a:effectLst/>
                <a:latin typeface="Georgia" panose="02040502050405020303" pitchFamily="18" charset="0"/>
              </a:rPr>
              <a:t>colorful</a:t>
            </a:r>
            <a:r>
              <a:rPr lang="en-GB" b="0" i="0" dirty="0">
                <a:solidFill>
                  <a:srgbClr val="282828"/>
                </a:solidFill>
                <a:effectLst/>
                <a:latin typeface="Georgia" panose="02040502050405020303" pitchFamily="18" charset="0"/>
              </a:rPr>
              <a:t>, while others lack pigments and are </a:t>
            </a:r>
            <a:r>
              <a:rPr lang="en-GB" b="0" i="0" dirty="0" err="1">
                <a:solidFill>
                  <a:srgbClr val="282828"/>
                </a:solidFill>
                <a:effectLst/>
                <a:latin typeface="Georgia" panose="02040502050405020303" pitchFamily="18" charset="0"/>
              </a:rPr>
              <a:t>colorless</a:t>
            </a:r>
            <a:r>
              <a:rPr lang="en-GB" b="0" i="0" dirty="0">
                <a:solidFill>
                  <a:srgbClr val="282828"/>
                </a:solidFill>
                <a:effectLst/>
                <a:latin typeface="Georgia" panose="02040502050405020303" pitchFamily="18" charset="0"/>
              </a:rPr>
              <a:t>. Plastids develop from immature, undifferentiated cells called </a:t>
            </a:r>
            <a:r>
              <a:rPr lang="en-GB" b="0" i="0" dirty="0" err="1">
                <a:solidFill>
                  <a:srgbClr val="282828"/>
                </a:solidFill>
                <a:effectLst/>
                <a:latin typeface="Georgia" panose="02040502050405020303" pitchFamily="18" charset="0"/>
              </a:rPr>
              <a:t>proplastids</a:t>
            </a:r>
            <a:r>
              <a:rPr lang="en-GB" b="0" i="0" dirty="0">
                <a:solidFill>
                  <a:srgbClr val="282828"/>
                </a:solidFill>
                <a:effectLst/>
                <a:latin typeface="Georgia" panose="02040502050405020303" pitchFamily="18" charset="0"/>
              </a:rPr>
              <a:t>. </a:t>
            </a:r>
            <a:r>
              <a:rPr lang="en-GB" b="1" i="0" dirty="0" err="1">
                <a:solidFill>
                  <a:srgbClr val="282828"/>
                </a:solidFill>
                <a:effectLst/>
                <a:latin typeface="Georgia" panose="02040502050405020303" pitchFamily="18" charset="0"/>
              </a:rPr>
              <a:t>Proplastids</a:t>
            </a:r>
            <a:r>
              <a:rPr lang="en-GB" b="0" i="0" dirty="0">
                <a:solidFill>
                  <a:srgbClr val="282828"/>
                </a:solidFill>
                <a:effectLst/>
                <a:latin typeface="Georgia" panose="02040502050405020303" pitchFamily="18" charset="0"/>
              </a:rPr>
              <a:t> mature into four types of specialized plastids: </a:t>
            </a:r>
            <a:r>
              <a:rPr lang="en-GB" b="1" i="0" dirty="0">
                <a:solidFill>
                  <a:srgbClr val="282828"/>
                </a:solidFill>
                <a:effectLst/>
                <a:latin typeface="Georgia" panose="02040502050405020303" pitchFamily="18" charset="0"/>
              </a:rPr>
              <a:t>chloroplasts, chromoplasts, </a:t>
            </a:r>
            <a:r>
              <a:rPr lang="en-GB" b="1" i="0" dirty="0" err="1">
                <a:solidFill>
                  <a:srgbClr val="282828"/>
                </a:solidFill>
                <a:effectLst/>
                <a:latin typeface="Georgia" panose="02040502050405020303" pitchFamily="18" charset="0"/>
              </a:rPr>
              <a:t>gerontoplasts</a:t>
            </a:r>
            <a:r>
              <a:rPr lang="en-GB" b="1" i="0" dirty="0">
                <a:solidFill>
                  <a:srgbClr val="282828"/>
                </a:solidFill>
                <a:effectLst/>
                <a:latin typeface="Georgia" panose="02040502050405020303" pitchFamily="18" charset="0"/>
              </a:rPr>
              <a:t>,</a:t>
            </a:r>
            <a:r>
              <a:rPr lang="en-GB" b="0" i="0" dirty="0">
                <a:solidFill>
                  <a:srgbClr val="282828"/>
                </a:solidFill>
                <a:effectLst/>
                <a:latin typeface="Georgia" panose="02040502050405020303" pitchFamily="18" charset="0"/>
              </a:rPr>
              <a:t> and </a:t>
            </a:r>
            <a:r>
              <a:rPr lang="en-GB" b="1" i="0" dirty="0">
                <a:solidFill>
                  <a:srgbClr val="282828"/>
                </a:solidFill>
                <a:effectLst/>
                <a:latin typeface="Georgia" panose="02040502050405020303" pitchFamily="18" charset="0"/>
              </a:rPr>
              <a:t>leucoplasts</a:t>
            </a:r>
            <a:r>
              <a:rPr lang="en-GB" b="0" i="0" dirty="0">
                <a:solidFill>
                  <a:srgbClr val="282828"/>
                </a:solidFill>
                <a:effectLst/>
                <a:latin typeface="Georgia" panose="02040502050405020303" pitchFamily="18" charset="0"/>
              </a:rPr>
              <a:t>.</a:t>
            </a:r>
          </a:p>
          <a:p>
            <a:pPr algn="l" fontAlgn="base">
              <a:buFont typeface="Arial" panose="020B0604020202020204" pitchFamily="34" charset="0"/>
              <a:buChar char="•"/>
            </a:pPr>
            <a:r>
              <a:rPr lang="en-GB" b="1" i="0" u="none" strike="noStrike" dirty="0">
                <a:solidFill>
                  <a:srgbClr val="282828"/>
                </a:solidFill>
                <a:effectLst/>
                <a:latin typeface="Georgia" panose="02040502050405020303" pitchFamily="18" charset="0"/>
                <a:hlinkClick r:id="rId7"/>
              </a:rPr>
              <a:t>Chloroplasts:</a:t>
            </a:r>
            <a:r>
              <a:rPr lang="en-GB" b="0" i="0" dirty="0">
                <a:solidFill>
                  <a:srgbClr val="282828"/>
                </a:solidFill>
                <a:effectLst/>
                <a:latin typeface="Georgia" panose="02040502050405020303" pitchFamily="18" charset="0"/>
              </a:rPr>
              <a:t> These green plastids are responsible for photosynthesis and energy production through glucose synthesis. They contain chlorophyll, a green pigment that absorbs light energy. Chloroplasts are commonly found in specialized cells called </a:t>
            </a:r>
            <a:r>
              <a:rPr lang="en-GB" b="1" i="0" dirty="0">
                <a:solidFill>
                  <a:srgbClr val="282828"/>
                </a:solidFill>
                <a:effectLst/>
                <a:latin typeface="Georgia" panose="02040502050405020303" pitchFamily="18" charset="0"/>
              </a:rPr>
              <a:t>guard cells</a:t>
            </a:r>
            <a:r>
              <a:rPr lang="en-GB" b="0" i="0" dirty="0">
                <a:solidFill>
                  <a:srgbClr val="282828"/>
                </a:solidFill>
                <a:effectLst/>
                <a:latin typeface="Georgia" panose="02040502050405020303" pitchFamily="18" charset="0"/>
              </a:rPr>
              <a:t> located in plant </a:t>
            </a:r>
            <a:r>
              <a:rPr lang="en-GB" b="0" i="0" u="none" strike="noStrike" dirty="0">
                <a:solidFill>
                  <a:srgbClr val="282828"/>
                </a:solidFill>
                <a:effectLst/>
                <a:latin typeface="Georgia" panose="02040502050405020303" pitchFamily="18" charset="0"/>
                <a:hlinkClick r:id="rId8"/>
              </a:rPr>
              <a:t>leaves</a:t>
            </a:r>
            <a:r>
              <a:rPr lang="en-GB" b="0" i="0" dirty="0">
                <a:solidFill>
                  <a:srgbClr val="282828"/>
                </a:solidFill>
                <a:effectLst/>
                <a:latin typeface="Georgia" panose="02040502050405020303" pitchFamily="18" charset="0"/>
              </a:rPr>
              <a:t> and stems. Guard cells open and close tiny pores called </a:t>
            </a:r>
            <a:r>
              <a:rPr lang="en-GB" b="0" i="0" u="none" strike="noStrike" dirty="0">
                <a:solidFill>
                  <a:srgbClr val="282828"/>
                </a:solidFill>
                <a:effectLst/>
                <a:latin typeface="Georgia" panose="02040502050405020303" pitchFamily="18" charset="0"/>
                <a:hlinkClick r:id="rId9"/>
              </a:rPr>
              <a:t>stomata</a:t>
            </a:r>
            <a:r>
              <a:rPr lang="en-GB" b="0" i="0" dirty="0">
                <a:solidFill>
                  <a:srgbClr val="282828"/>
                </a:solidFill>
                <a:effectLst/>
                <a:latin typeface="Georgia" panose="02040502050405020303" pitchFamily="18" charset="0"/>
              </a:rPr>
              <a:t> to allow for gas exchange required for </a:t>
            </a:r>
            <a:r>
              <a:rPr lang="en-GB" b="0" i="0" u="none" strike="noStrike" dirty="0">
                <a:solidFill>
                  <a:srgbClr val="282828"/>
                </a:solidFill>
                <a:effectLst/>
                <a:latin typeface="Georgia" panose="02040502050405020303" pitchFamily="18" charset="0"/>
                <a:hlinkClick r:id="rId10"/>
              </a:rPr>
              <a:t>photosynthesis</a:t>
            </a:r>
            <a:r>
              <a:rPr lang="en-GB" b="0" i="0" dirty="0">
                <a:solidFill>
                  <a:srgbClr val="282828"/>
                </a:solidFill>
                <a:effectLst/>
                <a:latin typeface="Georgia" panose="02040502050405020303" pitchFamily="18" charset="0"/>
              </a:rPr>
              <a:t>.</a:t>
            </a:r>
          </a:p>
          <a:p>
            <a:pPr algn="l" fontAlgn="base">
              <a:buFont typeface="Arial" panose="020B0604020202020204" pitchFamily="34" charset="0"/>
              <a:buChar char="•"/>
            </a:pPr>
            <a:r>
              <a:rPr lang="en-GB" b="1" i="0" dirty="0">
                <a:solidFill>
                  <a:srgbClr val="282828"/>
                </a:solidFill>
                <a:effectLst/>
                <a:latin typeface="Georgia" panose="02040502050405020303" pitchFamily="18" charset="0"/>
              </a:rPr>
              <a:t>Chromoplasts:</a:t>
            </a:r>
            <a:r>
              <a:rPr lang="en-GB" b="0" i="0" dirty="0">
                <a:solidFill>
                  <a:srgbClr val="282828"/>
                </a:solidFill>
                <a:effectLst/>
                <a:latin typeface="Georgia" panose="02040502050405020303" pitchFamily="18" charset="0"/>
              </a:rPr>
              <a:t> These </a:t>
            </a:r>
            <a:r>
              <a:rPr lang="en-GB" b="0" i="0" dirty="0" err="1">
                <a:solidFill>
                  <a:srgbClr val="282828"/>
                </a:solidFill>
                <a:effectLst/>
                <a:latin typeface="Georgia" panose="02040502050405020303" pitchFamily="18" charset="0"/>
              </a:rPr>
              <a:t>colorful</a:t>
            </a:r>
            <a:r>
              <a:rPr lang="en-GB" b="0" i="0" dirty="0">
                <a:solidFill>
                  <a:srgbClr val="282828"/>
                </a:solidFill>
                <a:effectLst/>
                <a:latin typeface="Georgia" panose="02040502050405020303" pitchFamily="18" charset="0"/>
              </a:rPr>
              <a:t> plastids are responsible for </a:t>
            </a:r>
            <a:r>
              <a:rPr lang="en-GB" b="0" i="0" dirty="0" err="1">
                <a:solidFill>
                  <a:srgbClr val="282828"/>
                </a:solidFill>
                <a:effectLst/>
                <a:latin typeface="Georgia" panose="02040502050405020303" pitchFamily="18" charset="0"/>
              </a:rPr>
              <a:t>cartenoid</a:t>
            </a:r>
            <a:r>
              <a:rPr lang="en-GB" b="0" i="0" dirty="0">
                <a:solidFill>
                  <a:srgbClr val="282828"/>
                </a:solidFill>
                <a:effectLst/>
                <a:latin typeface="Georgia" panose="02040502050405020303" pitchFamily="18" charset="0"/>
              </a:rPr>
              <a:t> pigment production and storage. Carotenoids produce red, yellow, and orange pigments. Chromoplasts are primarily located in ripened fruit, flowers, roots, and leaves of </a:t>
            </a:r>
            <a:r>
              <a:rPr lang="en-GB" b="0" i="0" u="none" strike="noStrike" dirty="0">
                <a:solidFill>
                  <a:srgbClr val="282828"/>
                </a:solidFill>
                <a:effectLst/>
                <a:latin typeface="Georgia" panose="02040502050405020303" pitchFamily="18" charset="0"/>
                <a:hlinkClick r:id="rId11"/>
              </a:rPr>
              <a:t>angiosperms</a:t>
            </a:r>
            <a:r>
              <a:rPr lang="en-GB" b="0" i="0" dirty="0">
                <a:solidFill>
                  <a:srgbClr val="282828"/>
                </a:solidFill>
                <a:effectLst/>
                <a:latin typeface="Georgia" panose="02040502050405020303" pitchFamily="18" charset="0"/>
              </a:rPr>
              <a:t>. They are responsible for tissue coloration in plants, which serves to attract </a:t>
            </a:r>
            <a:r>
              <a:rPr lang="en-GB" b="0" i="0" u="none" strike="noStrike" dirty="0">
                <a:solidFill>
                  <a:srgbClr val="282828"/>
                </a:solidFill>
                <a:effectLst/>
                <a:latin typeface="Georgia" panose="02040502050405020303" pitchFamily="18" charset="0"/>
                <a:hlinkClick r:id="rId12"/>
              </a:rPr>
              <a:t>pollinators</a:t>
            </a:r>
            <a:r>
              <a:rPr lang="en-GB" b="0" i="0" dirty="0">
                <a:solidFill>
                  <a:srgbClr val="282828"/>
                </a:solidFill>
                <a:effectLst/>
                <a:latin typeface="Georgia" panose="02040502050405020303" pitchFamily="18" charset="0"/>
              </a:rPr>
              <a:t>. Some chloroplasts found in </a:t>
            </a:r>
            <a:r>
              <a:rPr lang="en-GB" b="0" i="0" dirty="0" err="1">
                <a:solidFill>
                  <a:srgbClr val="282828"/>
                </a:solidFill>
                <a:effectLst/>
                <a:latin typeface="Georgia" panose="02040502050405020303" pitchFamily="18" charset="0"/>
              </a:rPr>
              <a:t>unripened</a:t>
            </a:r>
            <a:r>
              <a:rPr lang="en-GB" b="0" i="0" dirty="0">
                <a:solidFill>
                  <a:srgbClr val="282828"/>
                </a:solidFill>
                <a:effectLst/>
                <a:latin typeface="Georgia" panose="02040502050405020303" pitchFamily="18" charset="0"/>
              </a:rPr>
              <a:t> fruit convert to chromoplasts as the fruit matures. This change of </a:t>
            </a:r>
            <a:r>
              <a:rPr lang="en-GB" b="0" i="0" dirty="0" err="1">
                <a:solidFill>
                  <a:srgbClr val="282828"/>
                </a:solidFill>
                <a:effectLst/>
                <a:latin typeface="Georgia" panose="02040502050405020303" pitchFamily="18" charset="0"/>
              </a:rPr>
              <a:t>color</a:t>
            </a:r>
            <a:r>
              <a:rPr lang="en-GB" b="0" i="0" dirty="0">
                <a:solidFill>
                  <a:srgbClr val="282828"/>
                </a:solidFill>
                <a:effectLst/>
                <a:latin typeface="Georgia" panose="02040502050405020303" pitchFamily="18" charset="0"/>
              </a:rPr>
              <a:t> from green to a carotenoid </a:t>
            </a:r>
            <a:r>
              <a:rPr lang="en-GB" b="0" i="0" dirty="0" err="1">
                <a:solidFill>
                  <a:srgbClr val="282828"/>
                </a:solidFill>
                <a:effectLst/>
                <a:latin typeface="Georgia" panose="02040502050405020303" pitchFamily="18" charset="0"/>
              </a:rPr>
              <a:t>color</a:t>
            </a:r>
            <a:r>
              <a:rPr lang="en-GB" b="0" i="0" dirty="0">
                <a:solidFill>
                  <a:srgbClr val="282828"/>
                </a:solidFill>
                <a:effectLst/>
                <a:latin typeface="Georgia" panose="02040502050405020303" pitchFamily="18" charset="0"/>
              </a:rPr>
              <a:t> indicates that the fruit is ripe. Leaf </a:t>
            </a:r>
            <a:r>
              <a:rPr lang="en-GB" b="0" i="0" dirty="0" err="1">
                <a:solidFill>
                  <a:srgbClr val="282828"/>
                </a:solidFill>
                <a:effectLst/>
                <a:latin typeface="Georgia" panose="02040502050405020303" pitchFamily="18" charset="0"/>
              </a:rPr>
              <a:t>color</a:t>
            </a:r>
            <a:r>
              <a:rPr lang="en-GB" b="0" i="0" dirty="0">
                <a:solidFill>
                  <a:srgbClr val="282828"/>
                </a:solidFill>
                <a:effectLst/>
                <a:latin typeface="Georgia" panose="02040502050405020303" pitchFamily="18" charset="0"/>
              </a:rPr>
              <a:t> change in fall is due to loss of the green pigment chlorophyll, which reveals the underlying carotenoid coloration of the leaves. Amyloplasts can also be converted to chromoplasts by first transitioning to </a:t>
            </a:r>
            <a:r>
              <a:rPr lang="en-GB" b="0" i="0" dirty="0" err="1">
                <a:solidFill>
                  <a:srgbClr val="282828"/>
                </a:solidFill>
                <a:effectLst/>
                <a:latin typeface="Georgia" panose="02040502050405020303" pitchFamily="18" charset="0"/>
              </a:rPr>
              <a:t>amylochromoplasts</a:t>
            </a:r>
            <a:r>
              <a:rPr lang="en-GB" b="0" i="0" dirty="0">
                <a:solidFill>
                  <a:srgbClr val="282828"/>
                </a:solidFill>
                <a:effectLst/>
                <a:latin typeface="Georgia" panose="02040502050405020303" pitchFamily="18" charset="0"/>
              </a:rPr>
              <a:t> (plastids containing starch and carotenoids) and then to chromoplasts.</a:t>
            </a:r>
          </a:p>
          <a:p>
            <a:pPr algn="l" fontAlgn="base">
              <a:buFont typeface="Arial" panose="020B0604020202020204" pitchFamily="34" charset="0"/>
              <a:buChar char="•"/>
            </a:pPr>
            <a:r>
              <a:rPr lang="en-GB" b="1" i="0" dirty="0" err="1">
                <a:solidFill>
                  <a:srgbClr val="282828"/>
                </a:solidFill>
                <a:effectLst/>
                <a:latin typeface="Georgia" panose="02040502050405020303" pitchFamily="18" charset="0"/>
              </a:rPr>
              <a:t>Gerontoplasts</a:t>
            </a:r>
            <a:r>
              <a:rPr lang="en-GB" b="1" i="0" dirty="0">
                <a:solidFill>
                  <a:srgbClr val="282828"/>
                </a:solidFill>
                <a:effectLst/>
                <a:latin typeface="Georgia" panose="02040502050405020303" pitchFamily="18" charset="0"/>
              </a:rPr>
              <a:t>: </a:t>
            </a:r>
            <a:r>
              <a:rPr lang="en-GB" b="0" i="0" dirty="0">
                <a:solidFill>
                  <a:srgbClr val="282828"/>
                </a:solidFill>
                <a:effectLst/>
                <a:latin typeface="Georgia" panose="02040502050405020303" pitchFamily="18" charset="0"/>
              </a:rPr>
              <a:t>These</a:t>
            </a:r>
            <a:r>
              <a:rPr lang="en-GB" b="1" i="0" dirty="0">
                <a:solidFill>
                  <a:srgbClr val="282828"/>
                </a:solidFill>
                <a:effectLst/>
                <a:latin typeface="Georgia" panose="02040502050405020303" pitchFamily="18" charset="0"/>
              </a:rPr>
              <a:t> </a:t>
            </a:r>
            <a:r>
              <a:rPr lang="en-GB" b="0" i="0" dirty="0">
                <a:solidFill>
                  <a:srgbClr val="282828"/>
                </a:solidFill>
                <a:effectLst/>
                <a:latin typeface="Georgia" panose="02040502050405020303" pitchFamily="18" charset="0"/>
              </a:rPr>
              <a:t>plastids develop from the degradation of chloroplasts, which occurs when plant cells die. In the process, chlorophyll is broken down in chloroplasts leaving only </a:t>
            </a:r>
            <a:r>
              <a:rPr lang="en-GB" b="0" i="0" dirty="0" err="1">
                <a:solidFill>
                  <a:srgbClr val="282828"/>
                </a:solidFill>
                <a:effectLst/>
                <a:latin typeface="Georgia" panose="02040502050405020303" pitchFamily="18" charset="0"/>
              </a:rPr>
              <a:t>cartotenoid</a:t>
            </a:r>
            <a:r>
              <a:rPr lang="en-GB" b="0" i="0" dirty="0">
                <a:solidFill>
                  <a:srgbClr val="282828"/>
                </a:solidFill>
                <a:effectLst/>
                <a:latin typeface="Georgia" panose="02040502050405020303" pitchFamily="18" charset="0"/>
              </a:rPr>
              <a:t> pigments in the resulting </a:t>
            </a:r>
            <a:r>
              <a:rPr lang="en-GB" b="0" i="0" dirty="0" err="1">
                <a:solidFill>
                  <a:srgbClr val="282828"/>
                </a:solidFill>
                <a:effectLst/>
                <a:latin typeface="Georgia" panose="02040502050405020303" pitchFamily="18" charset="0"/>
              </a:rPr>
              <a:t>gerontoplast</a:t>
            </a:r>
            <a:r>
              <a:rPr lang="en-GB" b="0" i="0" dirty="0">
                <a:solidFill>
                  <a:srgbClr val="282828"/>
                </a:solidFill>
                <a:effectLst/>
                <a:latin typeface="Georgia" panose="02040502050405020303" pitchFamily="18" charset="0"/>
              </a:rPr>
              <a:t> cells.</a:t>
            </a:r>
          </a:p>
          <a:p>
            <a:pPr algn="l" fontAlgn="base">
              <a:buFont typeface="Arial" panose="020B0604020202020204" pitchFamily="34" charset="0"/>
              <a:buChar char="•"/>
            </a:pPr>
            <a:r>
              <a:rPr lang="en-GB" b="1" i="0" dirty="0">
                <a:solidFill>
                  <a:srgbClr val="282828"/>
                </a:solidFill>
                <a:effectLst/>
                <a:latin typeface="Georgia" panose="02040502050405020303" pitchFamily="18" charset="0"/>
              </a:rPr>
              <a:t>Leucoplasts:</a:t>
            </a:r>
            <a:r>
              <a:rPr lang="en-GB" b="0" i="0" dirty="0">
                <a:solidFill>
                  <a:srgbClr val="282828"/>
                </a:solidFill>
                <a:effectLst/>
                <a:latin typeface="Georgia" panose="02040502050405020303" pitchFamily="18" charset="0"/>
              </a:rPr>
              <a:t> These plastids lack </a:t>
            </a:r>
            <a:r>
              <a:rPr lang="en-GB" b="0" i="0" dirty="0" err="1">
                <a:solidFill>
                  <a:srgbClr val="282828"/>
                </a:solidFill>
                <a:effectLst/>
                <a:latin typeface="Georgia" panose="02040502050405020303" pitchFamily="18" charset="0"/>
              </a:rPr>
              <a:t>color</a:t>
            </a:r>
            <a:r>
              <a:rPr lang="en-GB" b="0" i="0" dirty="0">
                <a:solidFill>
                  <a:srgbClr val="282828"/>
                </a:solidFill>
                <a:effectLst/>
                <a:latin typeface="Georgia" panose="02040502050405020303" pitchFamily="18" charset="0"/>
              </a:rPr>
              <a:t> and function to store nutrients.</a:t>
            </a:r>
          </a:p>
          <a:p>
            <a:pPr algn="l" fontAlgn="base"/>
            <a:r>
              <a:rPr lang="en-GB" b="0" i="0" dirty="0">
                <a:solidFill>
                  <a:srgbClr val="282828"/>
                </a:solidFill>
                <a:effectLst/>
                <a:latin typeface="Lato" panose="020F0502020204030203" pitchFamily="34" charset="0"/>
              </a:rPr>
              <a:t>Leucoplast Plastids</a:t>
            </a:r>
            <a:endParaRPr lang="en-GB" b="1" i="0" dirty="0">
              <a:solidFill>
                <a:srgbClr val="282828"/>
              </a:solidFill>
              <a:effectLst/>
              <a:latin typeface="Lato" panose="020F0502020204030203" pitchFamily="34" charset="0"/>
            </a:endParaRPr>
          </a:p>
          <a:p>
            <a:pPr algn="l" fontAlgn="base"/>
            <a:r>
              <a:rPr lang="en-GB" dirty="0"/>
              <a:t> </a:t>
            </a:r>
            <a:r>
              <a:rPr lang="en-GB" b="0" dirty="0">
                <a:effectLst/>
              </a:rPr>
              <a:t>This false-</a:t>
            </a:r>
            <a:r>
              <a:rPr lang="en-GB" b="0" dirty="0" err="1">
                <a:effectLst/>
              </a:rPr>
              <a:t>color</a:t>
            </a:r>
            <a:r>
              <a:rPr lang="en-GB" b="0" dirty="0">
                <a:effectLst/>
              </a:rPr>
              <a:t> transmission electron micrograph shows an amyloplast (large central body), a starch- containing plastid, found in a cell from the root cap of an onion. Amyloplasts contain large quantities of starch (blue globules).</a:t>
            </a:r>
            <a:r>
              <a:rPr lang="en-GB" dirty="0"/>
              <a:t> </a:t>
            </a:r>
            <a:r>
              <a:rPr lang="en-GB" b="0" dirty="0" err="1">
                <a:effectLst/>
              </a:rPr>
              <a:t>Dr.</a:t>
            </a:r>
            <a:r>
              <a:rPr lang="en-GB" b="0" dirty="0">
                <a:effectLst/>
              </a:rPr>
              <a:t> Jeremy Burgess/Science Photo Library/Getty </a:t>
            </a:r>
            <a:r>
              <a:rPr lang="en-GB" b="0" dirty="0" err="1">
                <a:effectLst/>
              </a:rPr>
              <a:t>Images</a:t>
            </a:r>
            <a:r>
              <a:rPr lang="en-GB" b="0" i="0" dirty="0" err="1">
                <a:solidFill>
                  <a:srgbClr val="282828"/>
                </a:solidFill>
                <a:effectLst/>
                <a:latin typeface="Georgia" panose="02040502050405020303" pitchFamily="18" charset="0"/>
              </a:rPr>
              <a:t>Leucoplasts</a:t>
            </a:r>
            <a:r>
              <a:rPr lang="en-GB" b="0" i="0" dirty="0">
                <a:solidFill>
                  <a:srgbClr val="282828"/>
                </a:solidFill>
                <a:effectLst/>
                <a:latin typeface="Georgia" panose="02040502050405020303" pitchFamily="18" charset="0"/>
              </a:rPr>
              <a:t> are typically found in tissues that don't undergo photosynthesis, such as roots and seeds. Types of leucoplasts include:</a:t>
            </a:r>
          </a:p>
          <a:p>
            <a:pPr algn="l" fontAlgn="base">
              <a:buFont typeface="Arial" panose="020B0604020202020204" pitchFamily="34" charset="0"/>
              <a:buChar char="•"/>
            </a:pPr>
            <a:r>
              <a:rPr lang="en-GB" b="1" i="0" dirty="0">
                <a:solidFill>
                  <a:srgbClr val="282828"/>
                </a:solidFill>
                <a:effectLst/>
                <a:latin typeface="Georgia" panose="02040502050405020303" pitchFamily="18" charset="0"/>
              </a:rPr>
              <a:t>Amyloplasts:</a:t>
            </a:r>
            <a:r>
              <a:rPr lang="en-GB" b="0" i="0" dirty="0">
                <a:solidFill>
                  <a:srgbClr val="282828"/>
                </a:solidFill>
                <a:effectLst/>
                <a:latin typeface="Georgia" panose="02040502050405020303" pitchFamily="18" charset="0"/>
              </a:rPr>
              <a:t> These leucoplasts convert glucose to starch for storage. The starch is stored as granules in amyloplasts of tubers, seeds, stems, and fruit. The dense starch grains cause amyloplasts to sediment in </a:t>
            </a:r>
            <a:r>
              <a:rPr lang="en-GB" b="0" i="0" u="none" strike="noStrike" dirty="0">
                <a:solidFill>
                  <a:srgbClr val="282828"/>
                </a:solidFill>
                <a:effectLst/>
                <a:latin typeface="Georgia" panose="02040502050405020303" pitchFamily="18" charset="0"/>
                <a:hlinkClick r:id="rId13"/>
              </a:rPr>
              <a:t>plant tissue</a:t>
            </a:r>
            <a:r>
              <a:rPr lang="en-GB" b="0" i="0" dirty="0">
                <a:solidFill>
                  <a:srgbClr val="282828"/>
                </a:solidFill>
                <a:effectLst/>
                <a:latin typeface="Georgia" panose="02040502050405020303" pitchFamily="18" charset="0"/>
              </a:rPr>
              <a:t> in response to gravity. This induces growth in a downward direction. Amyloplasts also synthesize transitory starch. This type of starch is stored temporarily in chloroplasts to be broken down and used for energy at night when </a:t>
            </a:r>
            <a:r>
              <a:rPr lang="en-GB" b="0" i="0" u="none" strike="noStrike" dirty="0">
                <a:solidFill>
                  <a:srgbClr val="282828"/>
                </a:solidFill>
                <a:effectLst/>
                <a:latin typeface="Georgia" panose="02040502050405020303" pitchFamily="18" charset="0"/>
                <a:hlinkClick r:id="rId14"/>
              </a:rPr>
              <a:t>photosynthesis</a:t>
            </a:r>
            <a:r>
              <a:rPr lang="en-GB" b="0" i="0" dirty="0">
                <a:solidFill>
                  <a:srgbClr val="282828"/>
                </a:solidFill>
                <a:effectLst/>
                <a:latin typeface="Georgia" panose="02040502050405020303" pitchFamily="18" charset="0"/>
              </a:rPr>
              <a:t> does not occur. Transitory starch is found primarily in tissues where photosynthesis occurs, such as leaves.</a:t>
            </a:r>
          </a:p>
          <a:p>
            <a:pPr algn="l" fontAlgn="base">
              <a:buFont typeface="Arial" panose="020B0604020202020204" pitchFamily="34" charset="0"/>
              <a:buChar char="•"/>
            </a:pPr>
            <a:r>
              <a:rPr lang="en-GB" b="1" i="0" dirty="0" err="1">
                <a:solidFill>
                  <a:srgbClr val="282828"/>
                </a:solidFill>
                <a:effectLst/>
                <a:latin typeface="Georgia" panose="02040502050405020303" pitchFamily="18" charset="0"/>
              </a:rPr>
              <a:t>Elaioplasts</a:t>
            </a:r>
            <a:r>
              <a:rPr lang="en-GB" b="1" i="0" dirty="0">
                <a:solidFill>
                  <a:srgbClr val="282828"/>
                </a:solidFill>
                <a:effectLst/>
                <a:latin typeface="Georgia" panose="02040502050405020303" pitchFamily="18" charset="0"/>
              </a:rPr>
              <a:t>:</a:t>
            </a:r>
            <a:r>
              <a:rPr lang="en-GB" b="0" i="0" dirty="0">
                <a:solidFill>
                  <a:srgbClr val="282828"/>
                </a:solidFill>
                <a:effectLst/>
                <a:latin typeface="Georgia" panose="02040502050405020303" pitchFamily="18" charset="0"/>
              </a:rPr>
              <a:t> These leucoplasts synthesize fatty acids and store oils in </a:t>
            </a:r>
            <a:r>
              <a:rPr lang="en-GB" b="0" i="0" u="none" strike="noStrike" dirty="0">
                <a:solidFill>
                  <a:srgbClr val="282828"/>
                </a:solidFill>
                <a:effectLst/>
                <a:latin typeface="Georgia" panose="02040502050405020303" pitchFamily="18" charset="0"/>
                <a:hlinkClick r:id="rId15"/>
              </a:rPr>
              <a:t>lipid</a:t>
            </a:r>
            <a:r>
              <a:rPr lang="en-GB" b="0" i="0" dirty="0">
                <a:solidFill>
                  <a:srgbClr val="282828"/>
                </a:solidFill>
                <a:effectLst/>
                <a:latin typeface="Georgia" panose="02040502050405020303" pitchFamily="18" charset="0"/>
              </a:rPr>
              <a:t>-filled microcompartments called plastoglobuli. They are important to the proper development of </a:t>
            </a:r>
            <a:r>
              <a:rPr lang="en-GB" b="0" i="0" u="none" strike="noStrike" dirty="0">
                <a:solidFill>
                  <a:srgbClr val="282828"/>
                </a:solidFill>
                <a:effectLst/>
                <a:latin typeface="Georgia" panose="02040502050405020303" pitchFamily="18" charset="0"/>
                <a:hlinkClick r:id="rId16"/>
              </a:rPr>
              <a:t>pollen</a:t>
            </a:r>
            <a:r>
              <a:rPr lang="en-GB" b="0" i="0" dirty="0">
                <a:solidFill>
                  <a:srgbClr val="282828"/>
                </a:solidFill>
                <a:effectLst/>
                <a:latin typeface="Georgia" panose="02040502050405020303" pitchFamily="18" charset="0"/>
              </a:rPr>
              <a:t> grains.</a:t>
            </a:r>
          </a:p>
          <a:p>
            <a:pPr algn="l" fontAlgn="base">
              <a:buFont typeface="Arial" panose="020B0604020202020204" pitchFamily="34" charset="0"/>
              <a:buChar char="•"/>
            </a:pPr>
            <a:r>
              <a:rPr lang="en-GB" b="1" i="0" dirty="0" err="1">
                <a:solidFill>
                  <a:srgbClr val="282828"/>
                </a:solidFill>
                <a:effectLst/>
                <a:latin typeface="Georgia" panose="02040502050405020303" pitchFamily="18" charset="0"/>
              </a:rPr>
              <a:t>Etioplasts</a:t>
            </a:r>
            <a:r>
              <a:rPr lang="en-GB" b="1" i="0" dirty="0">
                <a:solidFill>
                  <a:srgbClr val="282828"/>
                </a:solidFill>
                <a:effectLst/>
                <a:latin typeface="Georgia" panose="02040502050405020303" pitchFamily="18" charset="0"/>
              </a:rPr>
              <a:t>:</a:t>
            </a:r>
            <a:r>
              <a:rPr lang="en-GB" b="0" i="0" dirty="0">
                <a:solidFill>
                  <a:srgbClr val="282828"/>
                </a:solidFill>
                <a:effectLst/>
                <a:latin typeface="Georgia" panose="02040502050405020303" pitchFamily="18" charset="0"/>
              </a:rPr>
              <a:t> These light-deprived chloroplasts do not contain chlorophyll but have the precursor pigment for chlorophyll production. Once exposed to light, chlorophyll production occurs and </a:t>
            </a:r>
            <a:r>
              <a:rPr lang="en-GB" b="0" i="0" dirty="0" err="1">
                <a:solidFill>
                  <a:srgbClr val="282828"/>
                </a:solidFill>
                <a:effectLst/>
                <a:latin typeface="Georgia" panose="02040502050405020303" pitchFamily="18" charset="0"/>
              </a:rPr>
              <a:t>etioplasts</a:t>
            </a:r>
            <a:r>
              <a:rPr lang="en-GB" b="0" i="0" dirty="0">
                <a:solidFill>
                  <a:srgbClr val="282828"/>
                </a:solidFill>
                <a:effectLst/>
                <a:latin typeface="Georgia" panose="02040502050405020303" pitchFamily="18" charset="0"/>
              </a:rPr>
              <a:t> are converted to chloroplasts.</a:t>
            </a:r>
          </a:p>
          <a:p>
            <a:pPr algn="l" fontAlgn="base">
              <a:buFont typeface="Arial" panose="020B0604020202020204" pitchFamily="34" charset="0"/>
              <a:buChar char="•"/>
            </a:pPr>
            <a:r>
              <a:rPr lang="en-GB" b="1" i="0" dirty="0" err="1">
                <a:solidFill>
                  <a:srgbClr val="282828"/>
                </a:solidFill>
                <a:effectLst/>
                <a:latin typeface="Georgia" panose="02040502050405020303" pitchFamily="18" charset="0"/>
              </a:rPr>
              <a:t>Proteinoplasts</a:t>
            </a:r>
            <a:r>
              <a:rPr lang="en-GB" b="1" i="0" dirty="0">
                <a:solidFill>
                  <a:srgbClr val="282828"/>
                </a:solidFill>
                <a:effectLst/>
                <a:latin typeface="Georgia" panose="02040502050405020303" pitchFamily="18" charset="0"/>
              </a:rPr>
              <a:t>:</a:t>
            </a:r>
            <a:r>
              <a:rPr lang="en-GB" b="0" i="0" dirty="0">
                <a:solidFill>
                  <a:srgbClr val="282828"/>
                </a:solidFill>
                <a:effectLst/>
                <a:latin typeface="Georgia" panose="02040502050405020303" pitchFamily="18" charset="0"/>
              </a:rPr>
              <a:t> Also called </a:t>
            </a:r>
            <a:r>
              <a:rPr lang="en-GB" b="1" i="0" dirty="0" err="1">
                <a:solidFill>
                  <a:srgbClr val="282828"/>
                </a:solidFill>
                <a:effectLst/>
                <a:latin typeface="Georgia" panose="02040502050405020303" pitchFamily="18" charset="0"/>
              </a:rPr>
              <a:t>aleuroplasts</a:t>
            </a:r>
            <a:r>
              <a:rPr lang="en-GB" b="0" i="0" dirty="0">
                <a:solidFill>
                  <a:srgbClr val="282828"/>
                </a:solidFill>
                <a:effectLst/>
                <a:latin typeface="Georgia" panose="02040502050405020303" pitchFamily="18" charset="0"/>
              </a:rPr>
              <a:t>, these leucoplasts store protein and are often found in seeds.</a:t>
            </a:r>
          </a:p>
          <a:p>
            <a:endParaRPr lang="en-GB" dirty="0"/>
          </a:p>
        </p:txBody>
      </p:sp>
      <p:sp>
        <p:nvSpPr>
          <p:cNvPr id="4" name="Slide Number Placeholder 3"/>
          <p:cNvSpPr>
            <a:spLocks noGrp="1"/>
          </p:cNvSpPr>
          <p:nvPr>
            <p:ph type="sldNum" sz="quarter" idx="5"/>
          </p:nvPr>
        </p:nvSpPr>
        <p:spPr/>
        <p:txBody>
          <a:bodyPr/>
          <a:lstStyle/>
          <a:p>
            <a:fld id="{01B840B0-D5BA-49BB-A70B-D8B9CBAB6D39}" type="slidenum">
              <a:rPr lang="en-GB" smtClean="0"/>
              <a:t>17</a:t>
            </a:fld>
            <a:endParaRPr lang="en-GB"/>
          </a:p>
        </p:txBody>
      </p:sp>
    </p:spTree>
    <p:extLst>
      <p:ext uri="{BB962C8B-B14F-4D97-AF65-F5344CB8AC3E}">
        <p14:creationId xmlns:p14="http://schemas.microsoft.com/office/powerpoint/2010/main" val="15673156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546C3-BAD9-44A5-8BF1-49B40C17B11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3CB5C7A-1A18-4F65-AC3E-C5F2AAB4A5D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A6EDFB2-C1F5-481D-8720-D5BC2359F4A5}"/>
              </a:ext>
            </a:extLst>
          </p:cNvPr>
          <p:cNvSpPr>
            <a:spLocks noGrp="1"/>
          </p:cNvSpPr>
          <p:nvPr>
            <p:ph type="dt" sz="half" idx="10"/>
          </p:nvPr>
        </p:nvSpPr>
        <p:spPr/>
        <p:txBody>
          <a:bodyPr/>
          <a:lstStyle/>
          <a:p>
            <a:fld id="{6A27096E-1F59-4D10-B6B7-2D5F9685107D}" type="datetimeFigureOut">
              <a:rPr lang="en-GB" smtClean="0"/>
              <a:t>23/07/2025</a:t>
            </a:fld>
            <a:endParaRPr lang="en-GB"/>
          </a:p>
        </p:txBody>
      </p:sp>
      <p:sp>
        <p:nvSpPr>
          <p:cNvPr id="5" name="Footer Placeholder 4">
            <a:extLst>
              <a:ext uri="{FF2B5EF4-FFF2-40B4-BE49-F238E27FC236}">
                <a16:creationId xmlns:a16="http://schemas.microsoft.com/office/drawing/2014/main" id="{C559EE12-6B79-46BE-81B4-72E9F13B064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5E6FB90-58A3-4DCB-8F76-7B15B2C3AE64}"/>
              </a:ext>
            </a:extLst>
          </p:cNvPr>
          <p:cNvSpPr>
            <a:spLocks noGrp="1"/>
          </p:cNvSpPr>
          <p:nvPr>
            <p:ph type="sldNum" sz="quarter" idx="12"/>
          </p:nvPr>
        </p:nvSpPr>
        <p:spPr/>
        <p:txBody>
          <a:bodyPr/>
          <a:lstStyle/>
          <a:p>
            <a:fld id="{9203E92F-330F-42AD-9001-4C83F3FE137E}" type="slidenum">
              <a:rPr lang="en-GB" smtClean="0"/>
              <a:t>‹#›</a:t>
            </a:fld>
            <a:endParaRPr lang="en-GB"/>
          </a:p>
        </p:txBody>
      </p:sp>
    </p:spTree>
    <p:extLst>
      <p:ext uri="{BB962C8B-B14F-4D97-AF65-F5344CB8AC3E}">
        <p14:creationId xmlns:p14="http://schemas.microsoft.com/office/powerpoint/2010/main" val="25745028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1B2F9-E1EE-4185-B6E7-66F95E231B8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8540412-8F68-473D-86CA-55DD7B11ECE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7D6F825-1429-4AE7-9237-02AEF80EDC86}"/>
              </a:ext>
            </a:extLst>
          </p:cNvPr>
          <p:cNvSpPr>
            <a:spLocks noGrp="1"/>
          </p:cNvSpPr>
          <p:nvPr>
            <p:ph type="dt" sz="half" idx="10"/>
          </p:nvPr>
        </p:nvSpPr>
        <p:spPr/>
        <p:txBody>
          <a:bodyPr/>
          <a:lstStyle/>
          <a:p>
            <a:fld id="{6A27096E-1F59-4D10-B6B7-2D5F9685107D}" type="datetimeFigureOut">
              <a:rPr lang="en-GB" smtClean="0"/>
              <a:t>23/07/2025</a:t>
            </a:fld>
            <a:endParaRPr lang="en-GB"/>
          </a:p>
        </p:txBody>
      </p:sp>
      <p:sp>
        <p:nvSpPr>
          <p:cNvPr id="5" name="Footer Placeholder 4">
            <a:extLst>
              <a:ext uri="{FF2B5EF4-FFF2-40B4-BE49-F238E27FC236}">
                <a16:creationId xmlns:a16="http://schemas.microsoft.com/office/drawing/2014/main" id="{23FC3036-D6A1-48C0-8AB9-22D3BF0308D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9DF6E9C-844F-409F-95E6-D8B818C5B710}"/>
              </a:ext>
            </a:extLst>
          </p:cNvPr>
          <p:cNvSpPr>
            <a:spLocks noGrp="1"/>
          </p:cNvSpPr>
          <p:nvPr>
            <p:ph type="sldNum" sz="quarter" idx="12"/>
          </p:nvPr>
        </p:nvSpPr>
        <p:spPr/>
        <p:txBody>
          <a:bodyPr/>
          <a:lstStyle/>
          <a:p>
            <a:fld id="{9203E92F-330F-42AD-9001-4C83F3FE137E}" type="slidenum">
              <a:rPr lang="en-GB" smtClean="0"/>
              <a:t>‹#›</a:t>
            </a:fld>
            <a:endParaRPr lang="en-GB"/>
          </a:p>
        </p:txBody>
      </p:sp>
    </p:spTree>
    <p:extLst>
      <p:ext uri="{BB962C8B-B14F-4D97-AF65-F5344CB8AC3E}">
        <p14:creationId xmlns:p14="http://schemas.microsoft.com/office/powerpoint/2010/main" val="12955233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141B81-3885-41E9-AF10-2AD6924518E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CEDCF25-C99F-4E89-8F10-6AE57C1D18E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04FDE9F-57F5-4F28-9C0C-9292777DD09F}"/>
              </a:ext>
            </a:extLst>
          </p:cNvPr>
          <p:cNvSpPr>
            <a:spLocks noGrp="1"/>
          </p:cNvSpPr>
          <p:nvPr>
            <p:ph type="dt" sz="half" idx="10"/>
          </p:nvPr>
        </p:nvSpPr>
        <p:spPr/>
        <p:txBody>
          <a:bodyPr/>
          <a:lstStyle/>
          <a:p>
            <a:fld id="{6A27096E-1F59-4D10-B6B7-2D5F9685107D}" type="datetimeFigureOut">
              <a:rPr lang="en-GB" smtClean="0"/>
              <a:t>23/07/2025</a:t>
            </a:fld>
            <a:endParaRPr lang="en-GB"/>
          </a:p>
        </p:txBody>
      </p:sp>
      <p:sp>
        <p:nvSpPr>
          <p:cNvPr id="5" name="Footer Placeholder 4">
            <a:extLst>
              <a:ext uri="{FF2B5EF4-FFF2-40B4-BE49-F238E27FC236}">
                <a16:creationId xmlns:a16="http://schemas.microsoft.com/office/drawing/2014/main" id="{F411085A-ADD7-47DF-9E4F-7A44A8CD8BA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C2879D2-4BD4-46F9-BA21-7D57DDDDDEF0}"/>
              </a:ext>
            </a:extLst>
          </p:cNvPr>
          <p:cNvSpPr>
            <a:spLocks noGrp="1"/>
          </p:cNvSpPr>
          <p:nvPr>
            <p:ph type="sldNum" sz="quarter" idx="12"/>
          </p:nvPr>
        </p:nvSpPr>
        <p:spPr/>
        <p:txBody>
          <a:bodyPr/>
          <a:lstStyle/>
          <a:p>
            <a:fld id="{9203E92F-330F-42AD-9001-4C83F3FE137E}" type="slidenum">
              <a:rPr lang="en-GB" smtClean="0"/>
              <a:t>‹#›</a:t>
            </a:fld>
            <a:endParaRPr lang="en-GB"/>
          </a:p>
        </p:txBody>
      </p:sp>
    </p:spTree>
    <p:extLst>
      <p:ext uri="{BB962C8B-B14F-4D97-AF65-F5344CB8AC3E}">
        <p14:creationId xmlns:p14="http://schemas.microsoft.com/office/powerpoint/2010/main" val="16596617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46701-30E0-4488-94F0-13D723CB1A9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E1C0075-0DC1-4D88-ADFE-12061A86575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13C2993-7143-4FC8-89C3-3F5B5CBD8119}"/>
              </a:ext>
            </a:extLst>
          </p:cNvPr>
          <p:cNvSpPr>
            <a:spLocks noGrp="1"/>
          </p:cNvSpPr>
          <p:nvPr>
            <p:ph type="dt" sz="half" idx="10"/>
          </p:nvPr>
        </p:nvSpPr>
        <p:spPr/>
        <p:txBody>
          <a:bodyPr/>
          <a:lstStyle/>
          <a:p>
            <a:fld id="{6A27096E-1F59-4D10-B6B7-2D5F9685107D}" type="datetimeFigureOut">
              <a:rPr lang="en-GB" smtClean="0"/>
              <a:t>23/07/2025</a:t>
            </a:fld>
            <a:endParaRPr lang="en-GB"/>
          </a:p>
        </p:txBody>
      </p:sp>
      <p:sp>
        <p:nvSpPr>
          <p:cNvPr id="5" name="Footer Placeholder 4">
            <a:extLst>
              <a:ext uri="{FF2B5EF4-FFF2-40B4-BE49-F238E27FC236}">
                <a16:creationId xmlns:a16="http://schemas.microsoft.com/office/drawing/2014/main" id="{2DD2927A-5D97-4245-90F3-B5882DEF397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92E1471-F5C1-47E4-9A8A-B8E681AC7400}"/>
              </a:ext>
            </a:extLst>
          </p:cNvPr>
          <p:cNvSpPr>
            <a:spLocks noGrp="1"/>
          </p:cNvSpPr>
          <p:nvPr>
            <p:ph type="sldNum" sz="quarter" idx="12"/>
          </p:nvPr>
        </p:nvSpPr>
        <p:spPr/>
        <p:txBody>
          <a:bodyPr/>
          <a:lstStyle/>
          <a:p>
            <a:fld id="{9203E92F-330F-42AD-9001-4C83F3FE137E}" type="slidenum">
              <a:rPr lang="en-GB" smtClean="0"/>
              <a:t>‹#›</a:t>
            </a:fld>
            <a:endParaRPr lang="en-GB"/>
          </a:p>
        </p:txBody>
      </p:sp>
    </p:spTree>
    <p:extLst>
      <p:ext uri="{BB962C8B-B14F-4D97-AF65-F5344CB8AC3E}">
        <p14:creationId xmlns:p14="http://schemas.microsoft.com/office/powerpoint/2010/main" val="2463910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CB278-DAA2-4895-9F60-862A5E91CB8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A1626C8-75EF-4AF1-88B7-39DED913071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ECA52C4-63ED-4E01-BEA3-AB6098001C4E}"/>
              </a:ext>
            </a:extLst>
          </p:cNvPr>
          <p:cNvSpPr>
            <a:spLocks noGrp="1"/>
          </p:cNvSpPr>
          <p:nvPr>
            <p:ph type="dt" sz="half" idx="10"/>
          </p:nvPr>
        </p:nvSpPr>
        <p:spPr/>
        <p:txBody>
          <a:bodyPr/>
          <a:lstStyle/>
          <a:p>
            <a:fld id="{6A27096E-1F59-4D10-B6B7-2D5F9685107D}" type="datetimeFigureOut">
              <a:rPr lang="en-GB" smtClean="0"/>
              <a:t>23/07/2025</a:t>
            </a:fld>
            <a:endParaRPr lang="en-GB"/>
          </a:p>
        </p:txBody>
      </p:sp>
      <p:sp>
        <p:nvSpPr>
          <p:cNvPr id="5" name="Footer Placeholder 4">
            <a:extLst>
              <a:ext uri="{FF2B5EF4-FFF2-40B4-BE49-F238E27FC236}">
                <a16:creationId xmlns:a16="http://schemas.microsoft.com/office/drawing/2014/main" id="{4BEBE2C4-A515-4EA6-9FD6-956DA24B7A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70B6C57-3B0D-4495-895D-AB3C0B7F0DD5}"/>
              </a:ext>
            </a:extLst>
          </p:cNvPr>
          <p:cNvSpPr>
            <a:spLocks noGrp="1"/>
          </p:cNvSpPr>
          <p:nvPr>
            <p:ph type="sldNum" sz="quarter" idx="12"/>
          </p:nvPr>
        </p:nvSpPr>
        <p:spPr/>
        <p:txBody>
          <a:bodyPr/>
          <a:lstStyle/>
          <a:p>
            <a:fld id="{9203E92F-330F-42AD-9001-4C83F3FE137E}" type="slidenum">
              <a:rPr lang="en-GB" smtClean="0"/>
              <a:t>‹#›</a:t>
            </a:fld>
            <a:endParaRPr lang="en-GB"/>
          </a:p>
        </p:txBody>
      </p:sp>
    </p:spTree>
    <p:extLst>
      <p:ext uri="{BB962C8B-B14F-4D97-AF65-F5344CB8AC3E}">
        <p14:creationId xmlns:p14="http://schemas.microsoft.com/office/powerpoint/2010/main" val="12471495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04C11-AA0F-4EE6-B37B-A5007935E86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670B30D-42C5-4DDB-8445-C55AE6B06D5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BDD361C-FE8F-4E28-BFD1-B2058A2229B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02D9C60-3B8A-47FE-8C69-F9E24E4D1A02}"/>
              </a:ext>
            </a:extLst>
          </p:cNvPr>
          <p:cNvSpPr>
            <a:spLocks noGrp="1"/>
          </p:cNvSpPr>
          <p:nvPr>
            <p:ph type="dt" sz="half" idx="10"/>
          </p:nvPr>
        </p:nvSpPr>
        <p:spPr/>
        <p:txBody>
          <a:bodyPr/>
          <a:lstStyle/>
          <a:p>
            <a:fld id="{6A27096E-1F59-4D10-B6B7-2D5F9685107D}" type="datetimeFigureOut">
              <a:rPr lang="en-GB" smtClean="0"/>
              <a:t>23/07/2025</a:t>
            </a:fld>
            <a:endParaRPr lang="en-GB"/>
          </a:p>
        </p:txBody>
      </p:sp>
      <p:sp>
        <p:nvSpPr>
          <p:cNvPr id="6" name="Footer Placeholder 5">
            <a:extLst>
              <a:ext uri="{FF2B5EF4-FFF2-40B4-BE49-F238E27FC236}">
                <a16:creationId xmlns:a16="http://schemas.microsoft.com/office/drawing/2014/main" id="{77CDBA15-7ABB-4A1D-85EF-18FBF8473B7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69D0209-1812-4394-8A91-4DC8B4DBE7A6}"/>
              </a:ext>
            </a:extLst>
          </p:cNvPr>
          <p:cNvSpPr>
            <a:spLocks noGrp="1"/>
          </p:cNvSpPr>
          <p:nvPr>
            <p:ph type="sldNum" sz="quarter" idx="12"/>
          </p:nvPr>
        </p:nvSpPr>
        <p:spPr/>
        <p:txBody>
          <a:bodyPr/>
          <a:lstStyle/>
          <a:p>
            <a:fld id="{9203E92F-330F-42AD-9001-4C83F3FE137E}" type="slidenum">
              <a:rPr lang="en-GB" smtClean="0"/>
              <a:t>‹#›</a:t>
            </a:fld>
            <a:endParaRPr lang="en-GB"/>
          </a:p>
        </p:txBody>
      </p:sp>
    </p:spTree>
    <p:extLst>
      <p:ext uri="{BB962C8B-B14F-4D97-AF65-F5344CB8AC3E}">
        <p14:creationId xmlns:p14="http://schemas.microsoft.com/office/powerpoint/2010/main" val="21392375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F7E2F-119A-48FA-9BD0-EF5A1DBFCD0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2F0CB48-D6C7-4BCB-B72A-82C005FF2BF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335FBDD-CAA5-455E-B004-69246319F31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012DEEB-6FA7-4B75-B2A4-FCAF55978A9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679572B-E078-452A-AD4C-9C418A4083D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051CDCA-6BE6-46F3-8A89-907B47FFDA9B}"/>
              </a:ext>
            </a:extLst>
          </p:cNvPr>
          <p:cNvSpPr>
            <a:spLocks noGrp="1"/>
          </p:cNvSpPr>
          <p:nvPr>
            <p:ph type="dt" sz="half" idx="10"/>
          </p:nvPr>
        </p:nvSpPr>
        <p:spPr/>
        <p:txBody>
          <a:bodyPr/>
          <a:lstStyle/>
          <a:p>
            <a:fld id="{6A27096E-1F59-4D10-B6B7-2D5F9685107D}" type="datetimeFigureOut">
              <a:rPr lang="en-GB" smtClean="0"/>
              <a:t>23/07/2025</a:t>
            </a:fld>
            <a:endParaRPr lang="en-GB"/>
          </a:p>
        </p:txBody>
      </p:sp>
      <p:sp>
        <p:nvSpPr>
          <p:cNvPr id="8" name="Footer Placeholder 7">
            <a:extLst>
              <a:ext uri="{FF2B5EF4-FFF2-40B4-BE49-F238E27FC236}">
                <a16:creationId xmlns:a16="http://schemas.microsoft.com/office/drawing/2014/main" id="{FE2DCE93-FDE5-4FAD-A2AA-428A9D0278F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7B87A6A-4713-45B6-9140-E14B8DB2D34B}"/>
              </a:ext>
            </a:extLst>
          </p:cNvPr>
          <p:cNvSpPr>
            <a:spLocks noGrp="1"/>
          </p:cNvSpPr>
          <p:nvPr>
            <p:ph type="sldNum" sz="quarter" idx="12"/>
          </p:nvPr>
        </p:nvSpPr>
        <p:spPr/>
        <p:txBody>
          <a:bodyPr/>
          <a:lstStyle/>
          <a:p>
            <a:fld id="{9203E92F-330F-42AD-9001-4C83F3FE137E}" type="slidenum">
              <a:rPr lang="en-GB" smtClean="0"/>
              <a:t>‹#›</a:t>
            </a:fld>
            <a:endParaRPr lang="en-GB"/>
          </a:p>
        </p:txBody>
      </p:sp>
    </p:spTree>
    <p:extLst>
      <p:ext uri="{BB962C8B-B14F-4D97-AF65-F5344CB8AC3E}">
        <p14:creationId xmlns:p14="http://schemas.microsoft.com/office/powerpoint/2010/main" val="31767233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5BA3D-FB37-4E92-A043-BAD63E3D640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B814A4B-B59E-4C18-B916-74C0CFB4EA02}"/>
              </a:ext>
            </a:extLst>
          </p:cNvPr>
          <p:cNvSpPr>
            <a:spLocks noGrp="1"/>
          </p:cNvSpPr>
          <p:nvPr>
            <p:ph type="dt" sz="half" idx="10"/>
          </p:nvPr>
        </p:nvSpPr>
        <p:spPr/>
        <p:txBody>
          <a:bodyPr/>
          <a:lstStyle/>
          <a:p>
            <a:fld id="{6A27096E-1F59-4D10-B6B7-2D5F9685107D}" type="datetimeFigureOut">
              <a:rPr lang="en-GB" smtClean="0"/>
              <a:t>23/07/2025</a:t>
            </a:fld>
            <a:endParaRPr lang="en-GB"/>
          </a:p>
        </p:txBody>
      </p:sp>
      <p:sp>
        <p:nvSpPr>
          <p:cNvPr id="4" name="Footer Placeholder 3">
            <a:extLst>
              <a:ext uri="{FF2B5EF4-FFF2-40B4-BE49-F238E27FC236}">
                <a16:creationId xmlns:a16="http://schemas.microsoft.com/office/drawing/2014/main" id="{16118BD5-C645-4EE0-8A75-0FC4FC289E1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050E82A-1363-40C7-AEB1-4FA231423286}"/>
              </a:ext>
            </a:extLst>
          </p:cNvPr>
          <p:cNvSpPr>
            <a:spLocks noGrp="1"/>
          </p:cNvSpPr>
          <p:nvPr>
            <p:ph type="sldNum" sz="quarter" idx="12"/>
          </p:nvPr>
        </p:nvSpPr>
        <p:spPr/>
        <p:txBody>
          <a:bodyPr/>
          <a:lstStyle/>
          <a:p>
            <a:fld id="{9203E92F-330F-42AD-9001-4C83F3FE137E}" type="slidenum">
              <a:rPr lang="en-GB" smtClean="0"/>
              <a:t>‹#›</a:t>
            </a:fld>
            <a:endParaRPr lang="en-GB"/>
          </a:p>
        </p:txBody>
      </p:sp>
    </p:spTree>
    <p:extLst>
      <p:ext uri="{BB962C8B-B14F-4D97-AF65-F5344CB8AC3E}">
        <p14:creationId xmlns:p14="http://schemas.microsoft.com/office/powerpoint/2010/main" val="15131590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362347-080B-4365-9818-17680E3DF149}"/>
              </a:ext>
            </a:extLst>
          </p:cNvPr>
          <p:cNvSpPr>
            <a:spLocks noGrp="1"/>
          </p:cNvSpPr>
          <p:nvPr>
            <p:ph type="dt" sz="half" idx="10"/>
          </p:nvPr>
        </p:nvSpPr>
        <p:spPr/>
        <p:txBody>
          <a:bodyPr/>
          <a:lstStyle/>
          <a:p>
            <a:fld id="{6A27096E-1F59-4D10-B6B7-2D5F9685107D}" type="datetimeFigureOut">
              <a:rPr lang="en-GB" smtClean="0"/>
              <a:t>23/07/2025</a:t>
            </a:fld>
            <a:endParaRPr lang="en-GB"/>
          </a:p>
        </p:txBody>
      </p:sp>
      <p:sp>
        <p:nvSpPr>
          <p:cNvPr id="3" name="Footer Placeholder 2">
            <a:extLst>
              <a:ext uri="{FF2B5EF4-FFF2-40B4-BE49-F238E27FC236}">
                <a16:creationId xmlns:a16="http://schemas.microsoft.com/office/drawing/2014/main" id="{3F50E150-A64B-4A38-BCAA-2B1C86B381E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910D2A0-7D96-42DC-A987-2D00FBFD184E}"/>
              </a:ext>
            </a:extLst>
          </p:cNvPr>
          <p:cNvSpPr>
            <a:spLocks noGrp="1"/>
          </p:cNvSpPr>
          <p:nvPr>
            <p:ph type="sldNum" sz="quarter" idx="12"/>
          </p:nvPr>
        </p:nvSpPr>
        <p:spPr/>
        <p:txBody>
          <a:bodyPr/>
          <a:lstStyle/>
          <a:p>
            <a:fld id="{9203E92F-330F-42AD-9001-4C83F3FE137E}" type="slidenum">
              <a:rPr lang="en-GB" smtClean="0"/>
              <a:t>‹#›</a:t>
            </a:fld>
            <a:endParaRPr lang="en-GB"/>
          </a:p>
        </p:txBody>
      </p:sp>
    </p:spTree>
    <p:extLst>
      <p:ext uri="{BB962C8B-B14F-4D97-AF65-F5344CB8AC3E}">
        <p14:creationId xmlns:p14="http://schemas.microsoft.com/office/powerpoint/2010/main" val="25724773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F9F4D-9383-4391-A177-BDFBDC7789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77668FA-F351-4AB0-B438-13CD74B0E2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1D61CBF-E52F-47C6-8994-05DB1DB54D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1FE7B57-9442-4A7A-B8F8-DD270AF20200}"/>
              </a:ext>
            </a:extLst>
          </p:cNvPr>
          <p:cNvSpPr>
            <a:spLocks noGrp="1"/>
          </p:cNvSpPr>
          <p:nvPr>
            <p:ph type="dt" sz="half" idx="10"/>
          </p:nvPr>
        </p:nvSpPr>
        <p:spPr/>
        <p:txBody>
          <a:bodyPr/>
          <a:lstStyle/>
          <a:p>
            <a:fld id="{6A27096E-1F59-4D10-B6B7-2D5F9685107D}" type="datetimeFigureOut">
              <a:rPr lang="en-GB" smtClean="0"/>
              <a:t>23/07/2025</a:t>
            </a:fld>
            <a:endParaRPr lang="en-GB"/>
          </a:p>
        </p:txBody>
      </p:sp>
      <p:sp>
        <p:nvSpPr>
          <p:cNvPr id="6" name="Footer Placeholder 5">
            <a:extLst>
              <a:ext uri="{FF2B5EF4-FFF2-40B4-BE49-F238E27FC236}">
                <a16:creationId xmlns:a16="http://schemas.microsoft.com/office/drawing/2014/main" id="{F41A1355-9E57-4C97-86E8-42B68BD5341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6F84D50-A1AD-42DB-B7D3-938A8A01F9C2}"/>
              </a:ext>
            </a:extLst>
          </p:cNvPr>
          <p:cNvSpPr>
            <a:spLocks noGrp="1"/>
          </p:cNvSpPr>
          <p:nvPr>
            <p:ph type="sldNum" sz="quarter" idx="12"/>
          </p:nvPr>
        </p:nvSpPr>
        <p:spPr/>
        <p:txBody>
          <a:bodyPr/>
          <a:lstStyle/>
          <a:p>
            <a:fld id="{9203E92F-330F-42AD-9001-4C83F3FE137E}" type="slidenum">
              <a:rPr lang="en-GB" smtClean="0"/>
              <a:t>‹#›</a:t>
            </a:fld>
            <a:endParaRPr lang="en-GB"/>
          </a:p>
        </p:txBody>
      </p:sp>
    </p:spTree>
    <p:extLst>
      <p:ext uri="{BB962C8B-B14F-4D97-AF65-F5344CB8AC3E}">
        <p14:creationId xmlns:p14="http://schemas.microsoft.com/office/powerpoint/2010/main" val="24817824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E49C9-A544-4CED-B0CE-BEC232B472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8A32767-46B5-49DB-BF96-30263922F3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6E36654-50EB-40C0-A291-A797300679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209A7AE-A579-458E-B91C-8BF0B166B230}"/>
              </a:ext>
            </a:extLst>
          </p:cNvPr>
          <p:cNvSpPr>
            <a:spLocks noGrp="1"/>
          </p:cNvSpPr>
          <p:nvPr>
            <p:ph type="dt" sz="half" idx="10"/>
          </p:nvPr>
        </p:nvSpPr>
        <p:spPr/>
        <p:txBody>
          <a:bodyPr/>
          <a:lstStyle/>
          <a:p>
            <a:fld id="{6A27096E-1F59-4D10-B6B7-2D5F9685107D}" type="datetimeFigureOut">
              <a:rPr lang="en-GB" smtClean="0"/>
              <a:t>23/07/2025</a:t>
            </a:fld>
            <a:endParaRPr lang="en-GB"/>
          </a:p>
        </p:txBody>
      </p:sp>
      <p:sp>
        <p:nvSpPr>
          <p:cNvPr id="6" name="Footer Placeholder 5">
            <a:extLst>
              <a:ext uri="{FF2B5EF4-FFF2-40B4-BE49-F238E27FC236}">
                <a16:creationId xmlns:a16="http://schemas.microsoft.com/office/drawing/2014/main" id="{34487152-9938-47D5-B75C-5DF1DFC55CF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20CFED8-9D64-46CE-B5DF-1FD842107676}"/>
              </a:ext>
            </a:extLst>
          </p:cNvPr>
          <p:cNvSpPr>
            <a:spLocks noGrp="1"/>
          </p:cNvSpPr>
          <p:nvPr>
            <p:ph type="sldNum" sz="quarter" idx="12"/>
          </p:nvPr>
        </p:nvSpPr>
        <p:spPr/>
        <p:txBody>
          <a:bodyPr/>
          <a:lstStyle/>
          <a:p>
            <a:fld id="{9203E92F-330F-42AD-9001-4C83F3FE137E}" type="slidenum">
              <a:rPr lang="en-GB" smtClean="0"/>
              <a:t>‹#›</a:t>
            </a:fld>
            <a:endParaRPr lang="en-GB"/>
          </a:p>
        </p:txBody>
      </p:sp>
    </p:spTree>
    <p:extLst>
      <p:ext uri="{BB962C8B-B14F-4D97-AF65-F5344CB8AC3E}">
        <p14:creationId xmlns:p14="http://schemas.microsoft.com/office/powerpoint/2010/main" val="4364807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www.exampaperspractice.co.uk/"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CEEE6F-963E-45C8-9F0D-C6D949F25A4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0F18E04-155A-4BFF-8573-2E5A7F28BF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2B710B2-EC41-44FD-9684-3C513494EA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27096E-1F59-4D10-B6B7-2D5F9685107D}" type="datetimeFigureOut">
              <a:rPr lang="en-GB" smtClean="0"/>
              <a:t>23/07/2025</a:t>
            </a:fld>
            <a:endParaRPr lang="en-GB"/>
          </a:p>
        </p:txBody>
      </p:sp>
      <p:sp>
        <p:nvSpPr>
          <p:cNvPr id="5" name="Footer Placeholder 4">
            <a:extLst>
              <a:ext uri="{FF2B5EF4-FFF2-40B4-BE49-F238E27FC236}">
                <a16:creationId xmlns:a16="http://schemas.microsoft.com/office/drawing/2014/main" id="{06720825-F0B5-41B2-BE1D-16392BA84F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995999B-F65F-4861-B063-6D8AAB4E5B3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03E92F-330F-42AD-9001-4C83F3FE137E}" type="slidenum">
              <a:rPr lang="en-GB" smtClean="0"/>
              <a:t>‹#›</a:t>
            </a:fld>
            <a:endParaRPr lang="en-GB"/>
          </a:p>
        </p:txBody>
      </p:sp>
      <p:sp>
        <p:nvSpPr>
          <p:cNvPr id="7" name="Footer Placeholder 2">
            <a:extLst>
              <a:ext uri="{FF2B5EF4-FFF2-40B4-BE49-F238E27FC236}">
                <a16:creationId xmlns:a16="http://schemas.microsoft.com/office/drawing/2014/main" id="{89E306A2-5013-2D17-45CA-8B73F9C13DD5}"/>
              </a:ext>
            </a:extLst>
          </p:cNvPr>
          <p:cNvSpPr txBox="1">
            <a:spLocks/>
          </p:cNvSpPr>
          <p:nvPr userDrawn="1"/>
        </p:nvSpPr>
        <p:spPr>
          <a:xfrm>
            <a:off x="575726" y="6595292"/>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13">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7D383505-F8B1-32D9-82C4-CF297EB28E28}"/>
              </a:ext>
            </a:extLst>
          </p:cNvPr>
          <p:cNvSpPr txBox="1"/>
          <p:nvPr userDrawn="1"/>
        </p:nvSpPr>
        <p:spPr>
          <a:xfrm>
            <a:off x="8458200" y="6640510"/>
            <a:ext cx="3048000" cy="230832"/>
          </a:xfrm>
          <a:prstGeom prst="rect">
            <a:avLst/>
          </a:prstGeom>
          <a:noFill/>
        </p:spPr>
        <p:txBody>
          <a:bodyPr wrap="square" rtlCol="0">
            <a:spAutoFit/>
          </a:bodyPr>
          <a:lstStyle/>
          <a:p>
            <a:pPr algn="ctr"/>
            <a:r>
              <a:rPr lang="en-US" sz="900" i="0" dirty="0">
                <a:solidFill>
                  <a:schemeClr val="tx1"/>
                </a:solidFill>
                <a:effectLst/>
                <a:latin typeface="gg sans"/>
              </a:rPr>
              <a:t>© 2025 Exams Papers Practice. All Rights Reserved</a:t>
            </a:r>
            <a:endParaRPr lang="en-PH" sz="900" dirty="0">
              <a:solidFill>
                <a:schemeClr val="tx1"/>
              </a:solidFill>
            </a:endParaRPr>
          </a:p>
        </p:txBody>
      </p:sp>
      <p:pic>
        <p:nvPicPr>
          <p:cNvPr id="9" name="Picture 8">
            <a:extLst>
              <a:ext uri="{FF2B5EF4-FFF2-40B4-BE49-F238E27FC236}">
                <a16:creationId xmlns:a16="http://schemas.microsoft.com/office/drawing/2014/main" id="{70FAF93E-5574-75C4-8ED0-E4EAA3F0F0D7}"/>
              </a:ext>
            </a:extLst>
          </p:cNvPr>
          <p:cNvPicPr>
            <a:picLocks noChangeAspect="1"/>
          </p:cNvPicPr>
          <p:nvPr userDrawn="1"/>
        </p:nvPicPr>
        <p:blipFill>
          <a:blip r:embed="rId14" cstate="print">
            <a:alphaModFix amt="5000"/>
            <a:extLst>
              <a:ext uri="{28A0092B-C50C-407E-A947-70E740481C1C}">
                <a14:useLocalDpi xmlns:a14="http://schemas.microsoft.com/office/drawing/2010/main" val="0"/>
              </a:ext>
            </a:extLst>
          </a:blip>
          <a:stretch>
            <a:fillRect/>
          </a:stretch>
        </p:blipFill>
        <p:spPr>
          <a:xfrm>
            <a:off x="2248131" y="1465493"/>
            <a:ext cx="7695738" cy="3098355"/>
          </a:xfrm>
          <a:prstGeom prst="rect">
            <a:avLst/>
          </a:prstGeom>
        </p:spPr>
      </p:pic>
      <p:pic>
        <p:nvPicPr>
          <p:cNvPr id="10" name="Picture 9">
            <a:extLst>
              <a:ext uri="{FF2B5EF4-FFF2-40B4-BE49-F238E27FC236}">
                <a16:creationId xmlns:a16="http://schemas.microsoft.com/office/drawing/2014/main" id="{B0081325-DBB4-ED36-087C-093B099AF074}"/>
              </a:ext>
            </a:extLst>
          </p:cNvPr>
          <p:cNvPicPr>
            <a:picLocks noChangeAspect="1"/>
          </p:cNvPicPr>
          <p:nvPr userDrawn="1"/>
        </p:nvPicPr>
        <p:blipFill>
          <a:blip r:embed="rId15" cstate="print">
            <a:alphaModFix amt="85000"/>
            <a:extLst>
              <a:ext uri="{28A0092B-C50C-407E-A947-70E740481C1C}">
                <a14:useLocalDpi xmlns:a14="http://schemas.microsoft.com/office/drawing/2010/main" val="0"/>
              </a:ext>
            </a:extLst>
          </a:blip>
          <a:stretch>
            <a:fillRect/>
          </a:stretch>
        </p:blipFill>
        <p:spPr>
          <a:xfrm>
            <a:off x="10934927" y="136525"/>
            <a:ext cx="933411" cy="375797"/>
          </a:xfrm>
          <a:prstGeom prst="rect">
            <a:avLst/>
          </a:prstGeom>
        </p:spPr>
      </p:pic>
    </p:spTree>
    <p:extLst>
      <p:ext uri="{BB962C8B-B14F-4D97-AF65-F5344CB8AC3E}">
        <p14:creationId xmlns:p14="http://schemas.microsoft.com/office/powerpoint/2010/main" val="2669726672"/>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gif"/><Relationship Id="rId1" Type="http://schemas.openxmlformats.org/officeDocument/2006/relationships/slideLayout" Target="../slideLayouts/slideLayout1.xml"/><Relationship Id="rId5" Type="http://schemas.openxmlformats.org/officeDocument/2006/relationships/image" Target="../media/image8.gif"/><Relationship Id="rId4" Type="http://schemas.openxmlformats.org/officeDocument/2006/relationships/image" Target="../media/image7.gif"/></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EB5D7CD-FCA1-431D-A438-214B109C3AAC}"/>
              </a:ext>
            </a:extLst>
          </p:cNvPr>
          <p:cNvPicPr>
            <a:picLocks noChangeAspect="1"/>
          </p:cNvPicPr>
          <p:nvPr/>
        </p:nvPicPr>
        <p:blipFill rotWithShape="1">
          <a:blip r:embed="rId2"/>
          <a:srcRect l="8001" t="9091" r="17702" b="2"/>
          <a:stretch/>
        </p:blipFill>
        <p:spPr>
          <a:xfrm>
            <a:off x="4269854" y="-1"/>
            <a:ext cx="7922146" cy="6858001"/>
          </a:xfrm>
          <a:custGeom>
            <a:avLst/>
            <a:gdLst>
              <a:gd name="connsiteX0" fmla="*/ 379987 w 7922146"/>
              <a:gd name="connsiteY0" fmla="*/ 0 h 6858001"/>
              <a:gd name="connsiteX1" fmla="*/ 5304971 w 7922146"/>
              <a:gd name="connsiteY1" fmla="*/ 0 h 6858001"/>
              <a:gd name="connsiteX2" fmla="*/ 7065281 w 7922146"/>
              <a:gd name="connsiteY2" fmla="*/ 0 h 6858001"/>
              <a:gd name="connsiteX3" fmla="*/ 7397540 w 7922146"/>
              <a:gd name="connsiteY3" fmla="*/ 0 h 6858001"/>
              <a:gd name="connsiteX4" fmla="*/ 7397540 w 7922146"/>
              <a:gd name="connsiteY4" fmla="*/ 1 h 6858001"/>
              <a:gd name="connsiteX5" fmla="*/ 7922146 w 7922146"/>
              <a:gd name="connsiteY5" fmla="*/ 1 h 6858001"/>
              <a:gd name="connsiteX6" fmla="*/ 7922146 w 7922146"/>
              <a:gd name="connsiteY6" fmla="*/ 6858001 h 6858001"/>
              <a:gd name="connsiteX7" fmla="*/ 7065281 w 7922146"/>
              <a:gd name="connsiteY7" fmla="*/ 6858001 h 6858001"/>
              <a:gd name="connsiteX8" fmla="*/ 7065281 w 7922146"/>
              <a:gd name="connsiteY8" fmla="*/ 6858000 h 6858001"/>
              <a:gd name="connsiteX9" fmla="*/ 5932989 w 7922146"/>
              <a:gd name="connsiteY9" fmla="*/ 6858000 h 6858001"/>
              <a:gd name="connsiteX10" fmla="*/ 5932989 w 7922146"/>
              <a:gd name="connsiteY10" fmla="*/ 6858001 h 6858001"/>
              <a:gd name="connsiteX11" fmla="*/ 27809 w 7922146"/>
              <a:gd name="connsiteY11" fmla="*/ 6858001 h 6858001"/>
              <a:gd name="connsiteX12" fmla="*/ 1803228 w 7922146"/>
              <a:gd name="connsiteY12" fmla="*/ 4521201 h 6858001"/>
              <a:gd name="connsiteX13" fmla="*/ 0 w 7922146"/>
              <a:gd name="connsiteY13" fmla="*/ 0 h 6858001"/>
              <a:gd name="connsiteX14" fmla="*/ 379987 w 7922146"/>
              <a:gd name="connsiteY14" fmla="*/ 0 h 6858001"/>
              <a:gd name="connsiteX15" fmla="*/ 0 w 7922146"/>
              <a:gd name="connsiteY15" fmla="*/ 40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4" name="Title 3">
            <a:extLst>
              <a:ext uri="{FF2B5EF4-FFF2-40B4-BE49-F238E27FC236}">
                <a16:creationId xmlns:a16="http://schemas.microsoft.com/office/drawing/2014/main" id="{FABE5662-B97D-4AF1-8281-AF1D0D9CBE29}"/>
              </a:ext>
            </a:extLst>
          </p:cNvPr>
          <p:cNvSpPr>
            <a:spLocks noGrp="1"/>
          </p:cNvSpPr>
          <p:nvPr>
            <p:ph type="title"/>
          </p:nvPr>
        </p:nvSpPr>
        <p:spPr>
          <a:xfrm>
            <a:off x="372305" y="2115271"/>
            <a:ext cx="4088190" cy="2369093"/>
          </a:xfrm>
        </p:spPr>
        <p:txBody>
          <a:bodyPr vert="horz" lIns="91440" tIns="45720" rIns="91440" bIns="45720" rtlCol="0" anchor="b">
            <a:normAutofit fontScale="90000"/>
          </a:bodyPr>
          <a:lstStyle/>
          <a:p>
            <a:pPr algn="r"/>
            <a:r>
              <a:rPr lang="en-US" sz="4400" dirty="0"/>
              <a:t>Reviewing your flipped learning</a:t>
            </a:r>
            <a:br>
              <a:rPr lang="en-US" sz="4400" dirty="0"/>
            </a:br>
            <a:br>
              <a:rPr lang="en-US" sz="4400" dirty="0"/>
            </a:br>
            <a:r>
              <a:rPr lang="en-US" sz="4400" dirty="0"/>
              <a:t> Mark scheme is in the folder</a:t>
            </a:r>
          </a:p>
        </p:txBody>
      </p:sp>
    </p:spTree>
    <p:extLst>
      <p:ext uri="{BB962C8B-B14F-4D97-AF65-F5344CB8AC3E}">
        <p14:creationId xmlns:p14="http://schemas.microsoft.com/office/powerpoint/2010/main" val="10456410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9B12D-040A-4E89-88CA-C56D73A021B5}"/>
              </a:ext>
            </a:extLst>
          </p:cNvPr>
          <p:cNvSpPr>
            <a:spLocks noGrp="1"/>
          </p:cNvSpPr>
          <p:nvPr>
            <p:ph type="title"/>
          </p:nvPr>
        </p:nvSpPr>
        <p:spPr>
          <a:xfrm>
            <a:off x="209939" y="-297657"/>
            <a:ext cx="10515600" cy="1325563"/>
          </a:xfrm>
        </p:spPr>
        <p:txBody>
          <a:bodyPr/>
          <a:lstStyle/>
          <a:p>
            <a:r>
              <a:rPr lang="en-US" dirty="0"/>
              <a:t>Vascular tissue</a:t>
            </a:r>
            <a:endParaRPr lang="en-GB" dirty="0"/>
          </a:p>
        </p:txBody>
      </p:sp>
      <p:sp>
        <p:nvSpPr>
          <p:cNvPr id="3" name="Content Placeholder 2">
            <a:extLst>
              <a:ext uri="{FF2B5EF4-FFF2-40B4-BE49-F238E27FC236}">
                <a16:creationId xmlns:a16="http://schemas.microsoft.com/office/drawing/2014/main" id="{D4394B6A-BA0C-4107-9D51-E0A7AF341232}"/>
              </a:ext>
            </a:extLst>
          </p:cNvPr>
          <p:cNvSpPr>
            <a:spLocks noGrp="1"/>
          </p:cNvSpPr>
          <p:nvPr>
            <p:ph sz="half" idx="1"/>
          </p:nvPr>
        </p:nvSpPr>
        <p:spPr>
          <a:xfrm>
            <a:off x="209939" y="1143292"/>
            <a:ext cx="6716790" cy="4351338"/>
          </a:xfrm>
        </p:spPr>
        <p:txBody>
          <a:bodyPr>
            <a:normAutofit fontScale="92500" lnSpcReduction="20000"/>
          </a:bodyPr>
          <a:lstStyle/>
          <a:p>
            <a:pPr marL="514350" indent="-514350">
              <a:buFont typeface="+mj-lt"/>
              <a:buAutoNum type="arabicPeriod"/>
            </a:pPr>
            <a:r>
              <a:rPr lang="en-US" sz="3200" dirty="0">
                <a:solidFill>
                  <a:srgbClr val="FF0000"/>
                </a:solidFill>
              </a:rPr>
              <a:t>Use the information sources around the room to complete a table - suggest how the structural features enable the cell to carry out its function</a:t>
            </a:r>
          </a:p>
          <a:p>
            <a:pPr marL="514350" indent="-514350">
              <a:buFont typeface="+mj-lt"/>
              <a:buAutoNum type="arabicPeriod"/>
            </a:pPr>
            <a:endParaRPr lang="en-US" sz="3200" dirty="0">
              <a:solidFill>
                <a:srgbClr val="FF0000"/>
              </a:solidFill>
            </a:endParaRPr>
          </a:p>
          <a:p>
            <a:pPr marL="514350" indent="-514350">
              <a:buFont typeface="+mj-lt"/>
              <a:buAutoNum type="arabicPeriod"/>
            </a:pPr>
            <a:r>
              <a:rPr lang="en-US" sz="3200" dirty="0">
                <a:solidFill>
                  <a:srgbClr val="FF0000"/>
                </a:solidFill>
              </a:rPr>
              <a:t>Complete the companion cell vs sieve tube element comparison table </a:t>
            </a:r>
          </a:p>
          <a:p>
            <a:pPr marL="0" indent="0">
              <a:buNone/>
            </a:pPr>
            <a:endParaRPr lang="en-US" sz="3200" dirty="0">
              <a:solidFill>
                <a:srgbClr val="FF0000"/>
              </a:solidFill>
            </a:endParaRPr>
          </a:p>
          <a:p>
            <a:pPr marL="0" indent="0" algn="ctr">
              <a:buNone/>
            </a:pPr>
            <a:r>
              <a:rPr lang="en-US" sz="3200" dirty="0">
                <a:solidFill>
                  <a:srgbClr val="FF0000"/>
                </a:solidFill>
              </a:rPr>
              <a:t>Try the “1a Additional questions” if you finish. These are on a separate page on class notebook</a:t>
            </a:r>
          </a:p>
          <a:p>
            <a:endParaRPr lang="en-US" dirty="0"/>
          </a:p>
          <a:p>
            <a:endParaRPr lang="en-US" dirty="0"/>
          </a:p>
        </p:txBody>
      </p:sp>
      <p:pic>
        <p:nvPicPr>
          <p:cNvPr id="8" name="Content Placeholder 7">
            <a:extLst>
              <a:ext uri="{FF2B5EF4-FFF2-40B4-BE49-F238E27FC236}">
                <a16:creationId xmlns:a16="http://schemas.microsoft.com/office/drawing/2014/main" id="{B5CEC267-ACFD-4DC7-8A9C-68CC88DDD4D4}"/>
              </a:ext>
            </a:extLst>
          </p:cNvPr>
          <p:cNvPicPr>
            <a:picLocks noGrp="1" noChangeAspect="1"/>
          </p:cNvPicPr>
          <p:nvPr>
            <p:ph sz="half" idx="2"/>
          </p:nvPr>
        </p:nvPicPr>
        <p:blipFill rotWithShape="1">
          <a:blip r:embed="rId2"/>
          <a:srcRect l="8401" t="9081" r="6576" b="17756"/>
          <a:stretch/>
        </p:blipFill>
        <p:spPr>
          <a:xfrm>
            <a:off x="7195670" y="149412"/>
            <a:ext cx="4996330" cy="6068713"/>
          </a:xfrm>
          <a:prstGeom prst="rect">
            <a:avLst/>
          </a:prstGeom>
        </p:spPr>
      </p:pic>
      <p:pic>
        <p:nvPicPr>
          <p:cNvPr id="4" name="Picture 3">
            <a:extLst>
              <a:ext uri="{FF2B5EF4-FFF2-40B4-BE49-F238E27FC236}">
                <a16:creationId xmlns:a16="http://schemas.microsoft.com/office/drawing/2014/main" id="{3F99EF99-AF3C-7C0E-ECE6-0F023DC4B2DC}"/>
              </a:ext>
            </a:extLst>
          </p:cNvPr>
          <p:cNvPicPr>
            <a:picLocks noChangeAspect="1"/>
          </p:cNvPicPr>
          <p:nvPr/>
        </p:nvPicPr>
        <p:blipFill>
          <a:blip r:embed="rId3"/>
          <a:stretch>
            <a:fillRect/>
          </a:stretch>
        </p:blipFill>
        <p:spPr>
          <a:xfrm rot="20313979">
            <a:off x="7471881" y="2873661"/>
            <a:ext cx="6096528" cy="3429297"/>
          </a:xfrm>
          <a:prstGeom prst="rect">
            <a:avLst/>
          </a:prstGeom>
        </p:spPr>
      </p:pic>
    </p:spTree>
    <p:extLst>
      <p:ext uri="{BB962C8B-B14F-4D97-AF65-F5344CB8AC3E}">
        <p14:creationId xmlns:p14="http://schemas.microsoft.com/office/powerpoint/2010/main" val="35664761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C149A054-DF8E-48B2-9AF2-D05B10C339AF}"/>
              </a:ext>
            </a:extLst>
          </p:cNvPr>
          <p:cNvGraphicFramePr>
            <a:graphicFrameLocks noGrp="1"/>
          </p:cNvGraphicFramePr>
          <p:nvPr>
            <p:extLst>
              <p:ext uri="{D42A27DB-BD31-4B8C-83A1-F6EECF244321}">
                <p14:modId xmlns:p14="http://schemas.microsoft.com/office/powerpoint/2010/main" val="1633363092"/>
              </p:ext>
            </p:extLst>
          </p:nvPr>
        </p:nvGraphicFramePr>
        <p:xfrm>
          <a:off x="183573" y="149289"/>
          <a:ext cx="11824854" cy="5491858"/>
        </p:xfrm>
        <a:graphic>
          <a:graphicData uri="http://schemas.openxmlformats.org/drawingml/2006/table">
            <a:tbl>
              <a:tblPr/>
              <a:tblGrid>
                <a:gridCol w="3941618">
                  <a:extLst>
                    <a:ext uri="{9D8B030D-6E8A-4147-A177-3AD203B41FA5}">
                      <a16:colId xmlns:a16="http://schemas.microsoft.com/office/drawing/2014/main" val="3510523342"/>
                    </a:ext>
                  </a:extLst>
                </a:gridCol>
                <a:gridCol w="3941618">
                  <a:extLst>
                    <a:ext uri="{9D8B030D-6E8A-4147-A177-3AD203B41FA5}">
                      <a16:colId xmlns:a16="http://schemas.microsoft.com/office/drawing/2014/main" val="885132803"/>
                    </a:ext>
                  </a:extLst>
                </a:gridCol>
                <a:gridCol w="3941618">
                  <a:extLst>
                    <a:ext uri="{9D8B030D-6E8A-4147-A177-3AD203B41FA5}">
                      <a16:colId xmlns:a16="http://schemas.microsoft.com/office/drawing/2014/main" val="1312312084"/>
                    </a:ext>
                  </a:extLst>
                </a:gridCol>
              </a:tblGrid>
              <a:tr h="277353">
                <a:tc>
                  <a:txBody>
                    <a:bodyPr/>
                    <a:lstStyle/>
                    <a:p>
                      <a:r>
                        <a:rPr lang="en-GB" sz="1600" b="1">
                          <a:effectLst/>
                        </a:rPr>
                        <a:t>BASIS OF COMPARISON</a:t>
                      </a:r>
                      <a:endParaRPr lang="en-GB" sz="1600">
                        <a:effectLst/>
                      </a:endParaRPr>
                    </a:p>
                  </a:txBody>
                  <a:tcPr marL="19026" marR="19026" marT="4757" marB="47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GB" sz="1600" b="1">
                          <a:effectLst/>
                        </a:rPr>
                        <a:t>SIEVE TUBES</a:t>
                      </a:r>
                      <a:endParaRPr lang="en-GB" sz="1600">
                        <a:effectLst/>
                      </a:endParaRPr>
                    </a:p>
                  </a:txBody>
                  <a:tcPr marL="19026" marR="19026" marT="4757" marB="47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GB" sz="1600" b="1">
                          <a:effectLst/>
                        </a:rPr>
                        <a:t>COMPANION CELLS</a:t>
                      </a:r>
                      <a:endParaRPr lang="en-GB" sz="1600">
                        <a:effectLst/>
                      </a:endParaRPr>
                    </a:p>
                  </a:txBody>
                  <a:tcPr marL="19026" marR="19026" marT="4757" marB="47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483728742"/>
                  </a:ext>
                </a:extLst>
              </a:tr>
              <a:tr h="1355669">
                <a:tc>
                  <a:txBody>
                    <a:bodyPr/>
                    <a:lstStyle/>
                    <a:p>
                      <a:r>
                        <a:rPr lang="en-GB" sz="1600" b="1">
                          <a:effectLst/>
                        </a:rPr>
                        <a:t>Description</a:t>
                      </a:r>
                      <a:endParaRPr lang="en-GB" sz="1600">
                        <a:effectLst/>
                      </a:endParaRPr>
                    </a:p>
                  </a:txBody>
                  <a:tcPr marL="19026" marR="19026" marT="4757" marB="47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endParaRPr lang="en-GB" sz="1600" dirty="0">
                        <a:effectLst/>
                      </a:endParaRPr>
                    </a:p>
                  </a:txBody>
                  <a:tcPr marL="19026" marR="19026" marT="4757" marB="47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endParaRPr lang="en-GB" sz="1600">
                        <a:effectLst/>
                      </a:endParaRPr>
                    </a:p>
                  </a:txBody>
                  <a:tcPr marL="19026" marR="19026" marT="4757" marB="47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136120837"/>
                  </a:ext>
                </a:extLst>
              </a:tr>
              <a:tr h="544290">
                <a:tc>
                  <a:txBody>
                    <a:bodyPr/>
                    <a:lstStyle/>
                    <a:p>
                      <a:r>
                        <a:rPr lang="en-GB" sz="1600" b="1" dirty="0">
                          <a:effectLst/>
                        </a:rPr>
                        <a:t>Nature Of Cells (living? Elongated?)</a:t>
                      </a:r>
                      <a:endParaRPr lang="en-GB" sz="1600" dirty="0">
                        <a:effectLst/>
                      </a:endParaRPr>
                    </a:p>
                  </a:txBody>
                  <a:tcPr marL="19026" marR="19026" marT="4757" marB="47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endParaRPr lang="en-GB" sz="1600">
                        <a:effectLst/>
                      </a:endParaRPr>
                    </a:p>
                  </a:txBody>
                  <a:tcPr marL="19026" marR="19026" marT="4757" marB="47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endParaRPr lang="en-GB" sz="1600">
                        <a:effectLst/>
                      </a:endParaRPr>
                    </a:p>
                  </a:txBody>
                  <a:tcPr marL="19026" marR="19026" marT="4757" marB="47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612962025"/>
                  </a:ext>
                </a:extLst>
              </a:tr>
              <a:tr h="811228">
                <a:tc>
                  <a:txBody>
                    <a:bodyPr/>
                    <a:lstStyle/>
                    <a:p>
                      <a:r>
                        <a:rPr lang="en-GB" sz="1600" b="1">
                          <a:effectLst/>
                        </a:rPr>
                        <a:t>Mitochondria &amp; Other Organelles</a:t>
                      </a:r>
                      <a:endParaRPr lang="en-GB" sz="1600">
                        <a:effectLst/>
                      </a:endParaRPr>
                    </a:p>
                  </a:txBody>
                  <a:tcPr marL="19026" marR="19026" marT="4757" marB="47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endParaRPr lang="en-GB" sz="1600">
                        <a:effectLst/>
                      </a:endParaRPr>
                    </a:p>
                  </a:txBody>
                  <a:tcPr marL="19026" marR="19026" marT="4757" marB="47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endParaRPr lang="en-GB" sz="1600">
                        <a:effectLst/>
                      </a:endParaRPr>
                    </a:p>
                  </a:txBody>
                  <a:tcPr marL="19026" marR="19026" marT="4757" marB="47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542731597"/>
                  </a:ext>
                </a:extLst>
              </a:tr>
              <a:tr h="685581">
                <a:tc>
                  <a:txBody>
                    <a:bodyPr/>
                    <a:lstStyle/>
                    <a:p>
                      <a:r>
                        <a:rPr lang="en-GB" sz="1600" b="1">
                          <a:effectLst/>
                        </a:rPr>
                        <a:t>Function</a:t>
                      </a:r>
                      <a:endParaRPr lang="en-GB" sz="1600">
                        <a:effectLst/>
                      </a:endParaRPr>
                    </a:p>
                  </a:txBody>
                  <a:tcPr marL="19026" marR="19026" marT="4757" marB="47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endParaRPr lang="en-GB" sz="1600">
                        <a:effectLst/>
                      </a:endParaRPr>
                    </a:p>
                  </a:txBody>
                  <a:tcPr marL="19026" marR="19026" marT="4757" marB="47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endParaRPr lang="en-GB" sz="1600">
                        <a:effectLst/>
                      </a:endParaRPr>
                    </a:p>
                  </a:txBody>
                  <a:tcPr marL="19026" marR="19026" marT="4757" marB="47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372113800"/>
                  </a:ext>
                </a:extLst>
              </a:tr>
              <a:tr h="811228">
                <a:tc>
                  <a:txBody>
                    <a:bodyPr/>
                    <a:lstStyle/>
                    <a:p>
                      <a:r>
                        <a:rPr lang="en-GB" sz="1600" b="1">
                          <a:effectLst/>
                        </a:rPr>
                        <a:t>Prominence Of Nucleus</a:t>
                      </a:r>
                      <a:endParaRPr lang="en-GB" sz="1600">
                        <a:effectLst/>
                      </a:endParaRPr>
                    </a:p>
                  </a:txBody>
                  <a:tcPr marL="19026" marR="19026" marT="4757" marB="47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endParaRPr lang="en-GB" sz="1600">
                        <a:effectLst/>
                      </a:endParaRPr>
                    </a:p>
                  </a:txBody>
                  <a:tcPr marL="19026" marR="19026" marT="4757" marB="47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endParaRPr lang="en-GB" sz="1600">
                        <a:effectLst/>
                      </a:endParaRPr>
                    </a:p>
                  </a:txBody>
                  <a:tcPr marL="19026" marR="19026" marT="4757" marB="47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170624297"/>
                  </a:ext>
                </a:extLst>
              </a:tr>
              <a:tr h="462219">
                <a:tc>
                  <a:txBody>
                    <a:bodyPr/>
                    <a:lstStyle/>
                    <a:p>
                      <a:r>
                        <a:rPr lang="en-GB" sz="1600" b="1">
                          <a:effectLst/>
                        </a:rPr>
                        <a:t>Metabolic Activity</a:t>
                      </a:r>
                      <a:endParaRPr lang="en-GB" sz="1600">
                        <a:effectLst/>
                      </a:endParaRPr>
                    </a:p>
                  </a:txBody>
                  <a:tcPr marL="19026" marR="19026" marT="4757" marB="47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endParaRPr lang="en-GB" sz="1600">
                        <a:effectLst/>
                      </a:endParaRPr>
                    </a:p>
                  </a:txBody>
                  <a:tcPr marL="19026" marR="19026" marT="4757" marB="47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endParaRPr lang="en-GB" sz="1600" dirty="0">
                        <a:effectLst/>
                      </a:endParaRPr>
                    </a:p>
                  </a:txBody>
                  <a:tcPr marL="19026" marR="19026" marT="4757" marB="47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936142975"/>
                  </a:ext>
                </a:extLst>
              </a:tr>
              <a:tr h="544290">
                <a:tc>
                  <a:txBody>
                    <a:bodyPr/>
                    <a:lstStyle/>
                    <a:p>
                      <a:r>
                        <a:rPr lang="en-GB" sz="1600" b="1" dirty="0">
                          <a:effectLst/>
                        </a:rPr>
                        <a:t>Transverse Wall</a:t>
                      </a:r>
                      <a:endParaRPr lang="en-GB" sz="1600" dirty="0">
                        <a:effectLst/>
                      </a:endParaRPr>
                    </a:p>
                  </a:txBody>
                  <a:tcPr marL="19026" marR="19026" marT="4757" marB="47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endParaRPr lang="en-GB" sz="1600" dirty="0">
                        <a:effectLst/>
                      </a:endParaRPr>
                    </a:p>
                  </a:txBody>
                  <a:tcPr marL="19026" marR="19026" marT="4757" marB="47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endParaRPr lang="en-GB" sz="1600" dirty="0">
                        <a:effectLst/>
                      </a:endParaRPr>
                    </a:p>
                  </a:txBody>
                  <a:tcPr marL="19026" marR="19026" marT="4757" marB="47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786270642"/>
                  </a:ext>
                </a:extLst>
              </a:tr>
            </a:tbl>
          </a:graphicData>
        </a:graphic>
      </p:graphicFrame>
    </p:spTree>
    <p:extLst>
      <p:ext uri="{BB962C8B-B14F-4D97-AF65-F5344CB8AC3E}">
        <p14:creationId xmlns:p14="http://schemas.microsoft.com/office/powerpoint/2010/main" val="2748398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C149A054-DF8E-48B2-9AF2-D05B10C339AF}"/>
              </a:ext>
            </a:extLst>
          </p:cNvPr>
          <p:cNvGraphicFramePr>
            <a:graphicFrameLocks noGrp="1"/>
          </p:cNvGraphicFramePr>
          <p:nvPr>
            <p:extLst>
              <p:ext uri="{D42A27DB-BD31-4B8C-83A1-F6EECF244321}">
                <p14:modId xmlns:p14="http://schemas.microsoft.com/office/powerpoint/2010/main" val="2572116515"/>
              </p:ext>
            </p:extLst>
          </p:nvPr>
        </p:nvGraphicFramePr>
        <p:xfrm>
          <a:off x="183573" y="149288"/>
          <a:ext cx="11824854" cy="5797300"/>
        </p:xfrm>
        <a:graphic>
          <a:graphicData uri="http://schemas.openxmlformats.org/drawingml/2006/table">
            <a:tbl>
              <a:tblPr/>
              <a:tblGrid>
                <a:gridCol w="3941618">
                  <a:extLst>
                    <a:ext uri="{9D8B030D-6E8A-4147-A177-3AD203B41FA5}">
                      <a16:colId xmlns:a16="http://schemas.microsoft.com/office/drawing/2014/main" val="3510523342"/>
                    </a:ext>
                  </a:extLst>
                </a:gridCol>
                <a:gridCol w="3941618">
                  <a:extLst>
                    <a:ext uri="{9D8B030D-6E8A-4147-A177-3AD203B41FA5}">
                      <a16:colId xmlns:a16="http://schemas.microsoft.com/office/drawing/2014/main" val="885132803"/>
                    </a:ext>
                  </a:extLst>
                </a:gridCol>
                <a:gridCol w="3941618">
                  <a:extLst>
                    <a:ext uri="{9D8B030D-6E8A-4147-A177-3AD203B41FA5}">
                      <a16:colId xmlns:a16="http://schemas.microsoft.com/office/drawing/2014/main" val="1312312084"/>
                    </a:ext>
                  </a:extLst>
                </a:gridCol>
              </a:tblGrid>
              <a:tr h="292779">
                <a:tc>
                  <a:txBody>
                    <a:bodyPr/>
                    <a:lstStyle/>
                    <a:p>
                      <a:pPr algn="ctr"/>
                      <a:r>
                        <a:rPr lang="en-GB" sz="1600" b="1">
                          <a:effectLst/>
                        </a:rPr>
                        <a:t>BASIS OF COMPARISON</a:t>
                      </a:r>
                      <a:endParaRPr lang="en-GB" sz="1600">
                        <a:effectLst/>
                      </a:endParaRPr>
                    </a:p>
                  </a:txBody>
                  <a:tcPr marL="19026" marR="19026" marT="4757" marB="47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GB" sz="1600" b="1">
                          <a:effectLst/>
                        </a:rPr>
                        <a:t>SIEVE TUBES</a:t>
                      </a:r>
                      <a:endParaRPr lang="en-GB" sz="1600">
                        <a:effectLst/>
                      </a:endParaRPr>
                    </a:p>
                  </a:txBody>
                  <a:tcPr marL="19026" marR="19026" marT="4757" marB="47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GB" sz="1600" b="1" dirty="0">
                          <a:effectLst/>
                        </a:rPr>
                        <a:t>COMPANION CELLS</a:t>
                      </a:r>
                      <a:endParaRPr lang="en-GB" sz="1600" dirty="0">
                        <a:effectLst/>
                      </a:endParaRPr>
                    </a:p>
                  </a:txBody>
                  <a:tcPr marL="19026" marR="19026" marT="4757" marB="47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483728742"/>
                  </a:ext>
                </a:extLst>
              </a:tr>
              <a:tr h="1431068">
                <a:tc>
                  <a:txBody>
                    <a:bodyPr/>
                    <a:lstStyle/>
                    <a:p>
                      <a:r>
                        <a:rPr lang="en-GB" sz="1600" b="1">
                          <a:effectLst/>
                        </a:rPr>
                        <a:t>Description</a:t>
                      </a:r>
                      <a:endParaRPr lang="en-GB" sz="1600">
                        <a:effectLst/>
                      </a:endParaRPr>
                    </a:p>
                  </a:txBody>
                  <a:tcPr marL="19026" marR="19026" marT="4757" marB="47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r>
                        <a:rPr lang="en-GB" sz="1600">
                          <a:effectLst/>
                        </a:rPr>
                        <a:t>Sieve Tubes are a series of cells placed end to end to form a continuous tube.  </a:t>
                      </a:r>
                    </a:p>
                  </a:txBody>
                  <a:tcPr marL="19026" marR="19026" marT="4757" marB="47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r>
                        <a:rPr lang="en-GB" sz="1600">
                          <a:effectLst/>
                        </a:rPr>
                        <a:t>Companion cells are specialized parenchyma cell, located in the phloem of flowering plants and closely associated in development and function with sieve tube elements.  </a:t>
                      </a:r>
                    </a:p>
                  </a:txBody>
                  <a:tcPr marL="19026" marR="19026" marT="4757" marB="47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136120837"/>
                  </a:ext>
                </a:extLst>
              </a:tr>
              <a:tr h="574562">
                <a:tc>
                  <a:txBody>
                    <a:bodyPr/>
                    <a:lstStyle/>
                    <a:p>
                      <a:r>
                        <a:rPr lang="en-GB" sz="1600" b="1">
                          <a:effectLst/>
                        </a:rPr>
                        <a:t>Nature Of Cells</a:t>
                      </a:r>
                      <a:endParaRPr lang="en-GB" sz="1600">
                        <a:effectLst/>
                      </a:endParaRPr>
                    </a:p>
                  </a:txBody>
                  <a:tcPr marL="19026" marR="19026" marT="4757" marB="47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r>
                        <a:rPr lang="en-GB" sz="1600">
                          <a:effectLst/>
                        </a:rPr>
                        <a:t>They are usually living cells with an elongated structure.  </a:t>
                      </a:r>
                    </a:p>
                  </a:txBody>
                  <a:tcPr marL="19026" marR="19026" marT="4757" marB="47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r>
                        <a:rPr lang="en-GB" sz="1600">
                          <a:effectLst/>
                        </a:rPr>
                        <a:t>They are living and elongated in structure with thin walls.  </a:t>
                      </a:r>
                    </a:p>
                  </a:txBody>
                  <a:tcPr marL="19026" marR="19026" marT="4757" marB="47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12962025"/>
                  </a:ext>
                </a:extLst>
              </a:tr>
              <a:tr h="856346">
                <a:tc>
                  <a:txBody>
                    <a:bodyPr/>
                    <a:lstStyle/>
                    <a:p>
                      <a:r>
                        <a:rPr lang="en-GB" sz="1600" b="1">
                          <a:effectLst/>
                        </a:rPr>
                        <a:t>Mitochondria &amp; Other Organelles</a:t>
                      </a:r>
                      <a:endParaRPr lang="en-GB" sz="1600">
                        <a:effectLst/>
                      </a:endParaRPr>
                    </a:p>
                  </a:txBody>
                  <a:tcPr marL="19026" marR="19026" marT="4757" marB="47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r>
                        <a:rPr lang="en-GB" sz="1600" dirty="0">
                          <a:effectLst/>
                        </a:rPr>
                        <a:t>They contain fewer mitochondria.  </a:t>
                      </a:r>
                    </a:p>
                  </a:txBody>
                  <a:tcPr marL="19026" marR="19026" marT="4757" marB="47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r>
                        <a:rPr lang="en-GB" sz="1600" dirty="0">
                          <a:effectLst/>
                        </a:rPr>
                        <a:t>They contain a </a:t>
                      </a:r>
                      <a:r>
                        <a:rPr lang="en-GB" sz="1600" b="1" dirty="0">
                          <a:effectLst/>
                        </a:rPr>
                        <a:t>large number of mitochondria and ribosomes as they are very metabolically active.  </a:t>
                      </a:r>
                    </a:p>
                  </a:txBody>
                  <a:tcPr marL="19026" marR="19026" marT="4757" marB="47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542731597"/>
                  </a:ext>
                </a:extLst>
              </a:tr>
              <a:tr h="723711">
                <a:tc>
                  <a:txBody>
                    <a:bodyPr/>
                    <a:lstStyle/>
                    <a:p>
                      <a:r>
                        <a:rPr lang="en-GB" sz="1600" b="1">
                          <a:effectLst/>
                        </a:rPr>
                        <a:t>Function</a:t>
                      </a:r>
                      <a:endParaRPr lang="en-GB" sz="1600">
                        <a:effectLst/>
                      </a:endParaRPr>
                    </a:p>
                  </a:txBody>
                  <a:tcPr marL="19026" marR="19026" marT="4757" marB="47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r>
                        <a:rPr lang="en-GB" sz="1600" dirty="0">
                          <a:effectLst/>
                        </a:rPr>
                        <a:t>They are responsible for the transport of </a:t>
                      </a:r>
                      <a:r>
                        <a:rPr lang="en-GB" sz="1600">
                          <a:effectLst/>
                        </a:rPr>
                        <a:t>sucrose </a:t>
                      </a:r>
                      <a:r>
                        <a:rPr lang="en-GB" sz="1600" dirty="0">
                          <a:effectLst/>
                        </a:rPr>
                        <a:t>throughout the plant body.  </a:t>
                      </a:r>
                    </a:p>
                  </a:txBody>
                  <a:tcPr marL="19026" marR="19026" marT="4757" marB="47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r>
                        <a:rPr lang="en-GB" sz="1600" dirty="0">
                          <a:effectLst/>
                        </a:rPr>
                        <a:t>They are responsible for regulating the activity of the sieve element.  </a:t>
                      </a:r>
                    </a:p>
                  </a:txBody>
                  <a:tcPr marL="19026" marR="19026" marT="4757" marB="47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372113800"/>
                  </a:ext>
                </a:extLst>
              </a:tr>
              <a:tr h="856346">
                <a:tc>
                  <a:txBody>
                    <a:bodyPr/>
                    <a:lstStyle/>
                    <a:p>
                      <a:r>
                        <a:rPr lang="en-GB" sz="1600" b="1">
                          <a:effectLst/>
                        </a:rPr>
                        <a:t>Prominence Of Nucleus</a:t>
                      </a:r>
                      <a:endParaRPr lang="en-GB" sz="1600">
                        <a:effectLst/>
                      </a:endParaRPr>
                    </a:p>
                  </a:txBody>
                  <a:tcPr marL="19026" marR="19026" marT="4757" marB="47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r>
                        <a:rPr lang="en-GB" sz="1600" dirty="0">
                          <a:effectLst/>
                        </a:rPr>
                        <a:t>No nucleus </a:t>
                      </a:r>
                    </a:p>
                  </a:txBody>
                  <a:tcPr marL="19026" marR="19026" marT="4757" marB="47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r>
                        <a:rPr lang="en-GB" sz="1600">
                          <a:effectLst/>
                        </a:rPr>
                        <a:t>Companion cells have a prominent elongated nucleus, which is retained throughout the life of the cell.  </a:t>
                      </a:r>
                    </a:p>
                  </a:txBody>
                  <a:tcPr marL="19026" marR="19026" marT="4757" marB="47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170624297"/>
                  </a:ext>
                </a:extLst>
              </a:tr>
              <a:tr h="487926">
                <a:tc>
                  <a:txBody>
                    <a:bodyPr/>
                    <a:lstStyle/>
                    <a:p>
                      <a:r>
                        <a:rPr lang="en-GB" sz="1600" b="1">
                          <a:effectLst/>
                        </a:rPr>
                        <a:t>Metabolic Activity</a:t>
                      </a:r>
                      <a:endParaRPr lang="en-GB" sz="1600">
                        <a:effectLst/>
                      </a:endParaRPr>
                    </a:p>
                  </a:txBody>
                  <a:tcPr marL="19026" marR="19026" marT="4757" marB="47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r>
                        <a:rPr lang="en-GB" sz="1600" dirty="0">
                          <a:effectLst/>
                        </a:rPr>
                        <a:t>They show low rate of metabolic activity.  </a:t>
                      </a:r>
                    </a:p>
                  </a:txBody>
                  <a:tcPr marL="19026" marR="19026" marT="4757" marB="47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r>
                        <a:rPr lang="en-GB" sz="1600" dirty="0">
                          <a:effectLst/>
                        </a:rPr>
                        <a:t>They show high rate of metabolic activity.  </a:t>
                      </a:r>
                    </a:p>
                  </a:txBody>
                  <a:tcPr marL="19026" marR="19026" marT="4757" marB="47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936142975"/>
                  </a:ext>
                </a:extLst>
              </a:tr>
              <a:tr h="574562">
                <a:tc>
                  <a:txBody>
                    <a:bodyPr/>
                    <a:lstStyle/>
                    <a:p>
                      <a:r>
                        <a:rPr lang="en-GB" sz="1600" b="1" dirty="0">
                          <a:effectLst/>
                        </a:rPr>
                        <a:t>Transverse Wall</a:t>
                      </a:r>
                      <a:endParaRPr lang="en-GB" sz="1600" dirty="0">
                        <a:effectLst/>
                      </a:endParaRPr>
                    </a:p>
                  </a:txBody>
                  <a:tcPr marL="19026" marR="19026" marT="4757" marB="47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r>
                        <a:rPr lang="en-GB" sz="1600" dirty="0">
                          <a:effectLst/>
                        </a:rPr>
                        <a:t>The transverse wall of sieve tubes contains pores.  </a:t>
                      </a:r>
                    </a:p>
                  </a:txBody>
                  <a:tcPr marL="19026" marR="19026" marT="4757" marB="47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r>
                        <a:rPr lang="en-GB" sz="1600" dirty="0">
                          <a:effectLst/>
                        </a:rPr>
                        <a:t>The transverse wall of companion cells does not contain pores.  </a:t>
                      </a:r>
                    </a:p>
                  </a:txBody>
                  <a:tcPr marL="19026" marR="19026" marT="4757" marB="47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786270642"/>
                  </a:ext>
                </a:extLst>
              </a:tr>
            </a:tbl>
          </a:graphicData>
        </a:graphic>
      </p:graphicFrame>
      <p:sp>
        <p:nvSpPr>
          <p:cNvPr id="3" name="TextBox 2">
            <a:extLst>
              <a:ext uri="{FF2B5EF4-FFF2-40B4-BE49-F238E27FC236}">
                <a16:creationId xmlns:a16="http://schemas.microsoft.com/office/drawing/2014/main" id="{B2A2BD99-7998-ADA2-EFB5-ACD494983622}"/>
              </a:ext>
            </a:extLst>
          </p:cNvPr>
          <p:cNvSpPr txBox="1"/>
          <p:nvPr/>
        </p:nvSpPr>
        <p:spPr>
          <a:xfrm>
            <a:off x="368491" y="5946588"/>
            <a:ext cx="11639936" cy="954107"/>
          </a:xfrm>
          <a:prstGeom prst="rect">
            <a:avLst/>
          </a:prstGeom>
          <a:noFill/>
        </p:spPr>
        <p:txBody>
          <a:bodyPr wrap="square">
            <a:spAutoFit/>
          </a:bodyPr>
          <a:lstStyle/>
          <a:p>
            <a:pPr marL="0" indent="0" algn="ctr">
              <a:buNone/>
            </a:pPr>
            <a:r>
              <a:rPr lang="en-US" sz="2800" dirty="0">
                <a:solidFill>
                  <a:srgbClr val="FF0000"/>
                </a:solidFill>
              </a:rPr>
              <a:t>Try the “1a Additional questions” if you finish. These are on a separate page on class notebook</a:t>
            </a:r>
          </a:p>
        </p:txBody>
      </p:sp>
    </p:spTree>
    <p:extLst>
      <p:ext uri="{BB962C8B-B14F-4D97-AF65-F5344CB8AC3E}">
        <p14:creationId xmlns:p14="http://schemas.microsoft.com/office/powerpoint/2010/main" val="6044825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ee the source image">
            <a:extLst>
              <a:ext uri="{FF2B5EF4-FFF2-40B4-BE49-F238E27FC236}">
                <a16:creationId xmlns:a16="http://schemas.microsoft.com/office/drawing/2014/main" id="{BA550911-B77D-4BE4-BAE4-884B2FC507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2944" y="405680"/>
            <a:ext cx="10203873" cy="501291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41E37C3-FCD8-403E-8A09-86BE145CBCFB}"/>
              </a:ext>
            </a:extLst>
          </p:cNvPr>
          <p:cNvSpPr txBox="1"/>
          <p:nvPr/>
        </p:nvSpPr>
        <p:spPr>
          <a:xfrm>
            <a:off x="2313143" y="40527"/>
            <a:ext cx="8580362" cy="769441"/>
          </a:xfrm>
          <a:prstGeom prst="rect">
            <a:avLst/>
          </a:prstGeom>
          <a:noFill/>
        </p:spPr>
        <p:txBody>
          <a:bodyPr wrap="none" rtlCol="0">
            <a:spAutoFit/>
          </a:bodyPr>
          <a:lstStyle/>
          <a:p>
            <a:r>
              <a:rPr lang="en-GB" sz="4400" dirty="0"/>
              <a:t>LAST LETTER GAME (3 seconds each)</a:t>
            </a:r>
          </a:p>
        </p:txBody>
      </p:sp>
      <p:sp>
        <p:nvSpPr>
          <p:cNvPr id="5" name="TextBox 4">
            <a:extLst>
              <a:ext uri="{FF2B5EF4-FFF2-40B4-BE49-F238E27FC236}">
                <a16:creationId xmlns:a16="http://schemas.microsoft.com/office/drawing/2014/main" id="{A969750B-0C27-47E6-BAB6-427BC60D8539}"/>
              </a:ext>
            </a:extLst>
          </p:cNvPr>
          <p:cNvSpPr txBox="1"/>
          <p:nvPr/>
        </p:nvSpPr>
        <p:spPr>
          <a:xfrm>
            <a:off x="447870" y="5621323"/>
            <a:ext cx="4210512" cy="830997"/>
          </a:xfrm>
          <a:prstGeom prst="rect">
            <a:avLst/>
          </a:prstGeom>
          <a:noFill/>
        </p:spPr>
        <p:txBody>
          <a:bodyPr wrap="none" rtlCol="0">
            <a:spAutoFit/>
          </a:bodyPr>
          <a:lstStyle/>
          <a:p>
            <a:r>
              <a:rPr lang="en-GB" sz="4800" dirty="0" err="1"/>
              <a:t>Plasmodesmat</a:t>
            </a:r>
            <a:r>
              <a:rPr lang="en-GB" sz="4800" dirty="0" err="1">
                <a:highlight>
                  <a:srgbClr val="FFFF00"/>
                </a:highlight>
              </a:rPr>
              <a:t>A</a:t>
            </a:r>
            <a:endParaRPr lang="en-GB" dirty="0"/>
          </a:p>
        </p:txBody>
      </p:sp>
      <p:sp>
        <p:nvSpPr>
          <p:cNvPr id="8" name="TextBox 7">
            <a:extLst>
              <a:ext uri="{FF2B5EF4-FFF2-40B4-BE49-F238E27FC236}">
                <a16:creationId xmlns:a16="http://schemas.microsoft.com/office/drawing/2014/main" id="{AE5F31B1-F15E-4DD9-8AF7-74AFAD1B24FE}"/>
              </a:ext>
            </a:extLst>
          </p:cNvPr>
          <p:cNvSpPr txBox="1"/>
          <p:nvPr/>
        </p:nvSpPr>
        <p:spPr>
          <a:xfrm>
            <a:off x="5164022" y="5663311"/>
            <a:ext cx="2990934" cy="769441"/>
          </a:xfrm>
          <a:prstGeom prst="rect">
            <a:avLst/>
          </a:prstGeom>
          <a:noFill/>
        </p:spPr>
        <p:txBody>
          <a:bodyPr wrap="square">
            <a:spAutoFit/>
          </a:bodyPr>
          <a:lstStyle/>
          <a:p>
            <a:r>
              <a:rPr lang="en-GB" sz="4400" dirty="0" err="1">
                <a:highlight>
                  <a:srgbClr val="FFFF00"/>
                </a:highlight>
              </a:rPr>
              <a:t>A</a:t>
            </a:r>
            <a:r>
              <a:rPr lang="en-GB" sz="4400" dirty="0" err="1"/>
              <a:t>myloplas</a:t>
            </a:r>
            <a:r>
              <a:rPr lang="en-GB" sz="4400" dirty="0" err="1">
                <a:highlight>
                  <a:srgbClr val="FFFF00"/>
                </a:highlight>
              </a:rPr>
              <a:t>T</a:t>
            </a:r>
            <a:r>
              <a:rPr lang="en-GB" sz="4000" dirty="0"/>
              <a:t> </a:t>
            </a:r>
          </a:p>
        </p:txBody>
      </p:sp>
      <p:sp>
        <p:nvSpPr>
          <p:cNvPr id="10" name="TextBox 9">
            <a:extLst>
              <a:ext uri="{FF2B5EF4-FFF2-40B4-BE49-F238E27FC236}">
                <a16:creationId xmlns:a16="http://schemas.microsoft.com/office/drawing/2014/main" id="{62595E31-6D89-402C-812E-941C35C08997}"/>
              </a:ext>
            </a:extLst>
          </p:cNvPr>
          <p:cNvSpPr txBox="1"/>
          <p:nvPr/>
        </p:nvSpPr>
        <p:spPr>
          <a:xfrm>
            <a:off x="8345761" y="5663311"/>
            <a:ext cx="2990934" cy="769441"/>
          </a:xfrm>
          <a:prstGeom prst="rect">
            <a:avLst/>
          </a:prstGeom>
          <a:noFill/>
        </p:spPr>
        <p:txBody>
          <a:bodyPr wrap="square">
            <a:spAutoFit/>
          </a:bodyPr>
          <a:lstStyle/>
          <a:p>
            <a:r>
              <a:rPr lang="en-GB" sz="4400" dirty="0">
                <a:highlight>
                  <a:srgbClr val="FFFF00"/>
                </a:highlight>
              </a:rPr>
              <a:t>T</a:t>
            </a:r>
            <a:r>
              <a:rPr lang="en-GB" sz="4400" dirty="0"/>
              <a:t>hylakoi</a:t>
            </a:r>
            <a:r>
              <a:rPr lang="en-GB" sz="4400" dirty="0">
                <a:highlight>
                  <a:srgbClr val="FFFF00"/>
                </a:highlight>
              </a:rPr>
              <a:t>d</a:t>
            </a:r>
            <a:r>
              <a:rPr lang="en-GB" sz="4000" dirty="0"/>
              <a:t> </a:t>
            </a:r>
          </a:p>
        </p:txBody>
      </p:sp>
      <p:sp>
        <p:nvSpPr>
          <p:cNvPr id="7" name="TextBox 6">
            <a:extLst>
              <a:ext uri="{FF2B5EF4-FFF2-40B4-BE49-F238E27FC236}">
                <a16:creationId xmlns:a16="http://schemas.microsoft.com/office/drawing/2014/main" id="{44D00274-C84A-4FF0-B08E-818F9D8028B4}"/>
              </a:ext>
            </a:extLst>
          </p:cNvPr>
          <p:cNvSpPr txBox="1"/>
          <p:nvPr/>
        </p:nvSpPr>
        <p:spPr>
          <a:xfrm>
            <a:off x="167951" y="205273"/>
            <a:ext cx="1657762" cy="369332"/>
          </a:xfrm>
          <a:prstGeom prst="rect">
            <a:avLst/>
          </a:prstGeom>
          <a:noFill/>
        </p:spPr>
        <p:txBody>
          <a:bodyPr wrap="none" rtlCol="0">
            <a:spAutoFit/>
          </a:bodyPr>
          <a:lstStyle/>
          <a:p>
            <a:r>
              <a:rPr lang="en-GB" dirty="0"/>
              <a:t>X3 small groups</a:t>
            </a:r>
          </a:p>
        </p:txBody>
      </p:sp>
      <p:sp>
        <p:nvSpPr>
          <p:cNvPr id="11" name="TextBox 10">
            <a:extLst>
              <a:ext uri="{FF2B5EF4-FFF2-40B4-BE49-F238E27FC236}">
                <a16:creationId xmlns:a16="http://schemas.microsoft.com/office/drawing/2014/main" id="{50B0405B-581E-4120-966F-31DBCBB851DA}"/>
              </a:ext>
            </a:extLst>
          </p:cNvPr>
          <p:cNvSpPr txBox="1"/>
          <p:nvPr/>
        </p:nvSpPr>
        <p:spPr>
          <a:xfrm>
            <a:off x="87085" y="2581103"/>
            <a:ext cx="1331168" cy="830997"/>
          </a:xfrm>
          <a:prstGeom prst="rect">
            <a:avLst/>
          </a:prstGeom>
          <a:noFill/>
        </p:spPr>
        <p:txBody>
          <a:bodyPr wrap="square" rtlCol="0">
            <a:spAutoFit/>
          </a:bodyPr>
          <a:lstStyle/>
          <a:p>
            <a:r>
              <a:rPr lang="en-GB" sz="2400" b="1" dirty="0"/>
              <a:t>JUSTIFY BUZZER</a:t>
            </a:r>
          </a:p>
        </p:txBody>
      </p:sp>
    </p:spTree>
    <p:extLst>
      <p:ext uri="{BB962C8B-B14F-4D97-AF65-F5344CB8AC3E}">
        <p14:creationId xmlns:p14="http://schemas.microsoft.com/office/powerpoint/2010/main" val="3426802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anim calcmode="lin" valueType="num">
                                      <p:cBhvr additive="base">
                                        <p:cTn id="1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Content Placeholder 5" descr="structure_xylem.gif">
            <a:extLst>
              <a:ext uri="{FF2B5EF4-FFF2-40B4-BE49-F238E27FC236}">
                <a16:creationId xmlns:a16="http://schemas.microsoft.com/office/drawing/2014/main" id="{87D18B64-084B-4587-A829-66A1F512266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85654" y="3619723"/>
            <a:ext cx="2141538" cy="321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1029">
            <a:extLst>
              <a:ext uri="{FF2B5EF4-FFF2-40B4-BE49-F238E27FC236}">
                <a16:creationId xmlns:a16="http://schemas.microsoft.com/office/drawing/2014/main" id="{5FEE013A-7D17-4D88-A7E9-B5B4AF058E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4628" y="1776488"/>
            <a:ext cx="2160588" cy="204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2" descr="http://www.psmicrographs.co.uk/_assets/uploads/ash-wood-xylem--sem--80201907-l.jpg">
            <a:extLst>
              <a:ext uri="{FF2B5EF4-FFF2-40B4-BE49-F238E27FC236}">
                <a16:creationId xmlns:a16="http://schemas.microsoft.com/office/drawing/2014/main" id="{8B1B8945-EE08-4066-8322-5AA7EE322A9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76211" y="790353"/>
            <a:ext cx="2447925"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3E0D0A4C-28B1-4C02-B4FD-B42DBA21A1AB}"/>
              </a:ext>
            </a:extLst>
          </p:cNvPr>
          <p:cNvSpPr txBox="1"/>
          <p:nvPr/>
        </p:nvSpPr>
        <p:spPr>
          <a:xfrm>
            <a:off x="300038" y="276959"/>
            <a:ext cx="6979993" cy="830997"/>
          </a:xfrm>
          <a:prstGeom prst="rect">
            <a:avLst/>
          </a:prstGeom>
          <a:noFill/>
          <a:ln>
            <a:solidFill>
              <a:schemeClr val="accent1"/>
            </a:solid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GB" sz="2400" dirty="0">
                <a:latin typeface="Calibri" panose="020F0502020204030204" pitchFamily="34" charset="0"/>
              </a:rPr>
              <a:t>Complete the practical activity to observe the lignin in xylem vessels of rhubarb </a:t>
            </a:r>
          </a:p>
        </p:txBody>
      </p:sp>
      <p:pic>
        <p:nvPicPr>
          <p:cNvPr id="7175" name="Picture 2" descr="https://encrypted-tbn0.gstatic.com/images?q=tbn:ANd9GcSZYai-713XNetqWWi1o4Kqb7MB9OrC1nSG6bUP9GOGJPn_UE8Csw">
            <a:extLst>
              <a:ext uri="{FF2B5EF4-FFF2-40B4-BE49-F238E27FC236}">
                <a16:creationId xmlns:a16="http://schemas.microsoft.com/office/drawing/2014/main" id="{DE3AC88F-D08F-4372-A973-F6DEC9C5D0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4628" y="4188679"/>
            <a:ext cx="3887788" cy="239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4" descr="https://encrypted-tbn2.gstatic.com/images?q=tbn:ANd9GcQm7U9g4WsUj5QKLdPniZaYO8I7GW_MiagV8OGanSFyQaXIH0NW">
            <a:extLst>
              <a:ext uri="{FF2B5EF4-FFF2-40B4-BE49-F238E27FC236}">
                <a16:creationId xmlns:a16="http://schemas.microsoft.com/office/drawing/2014/main" id="{99BD1601-2467-4376-938D-EAD27E950BC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81671" y="1541830"/>
            <a:ext cx="2952750"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4271FDE1-431B-4DE7-AA7D-B00755FC1296}"/>
              </a:ext>
            </a:extLst>
          </p:cNvPr>
          <p:cNvSpPr/>
          <p:nvPr/>
        </p:nvSpPr>
        <p:spPr>
          <a:xfrm>
            <a:off x="5308380" y="5744591"/>
            <a:ext cx="3060700" cy="646112"/>
          </a:xfrm>
          <a:prstGeom prst="rect">
            <a:avLst/>
          </a:prstGeom>
          <a:noFill/>
          <a:ln>
            <a:solidFill>
              <a:schemeClr val="accent1"/>
            </a:solidFill>
          </a:ln>
        </p:spPr>
        <p:txBody>
          <a:bodyPr>
            <a:spAutoFit/>
          </a:bodyPr>
          <a:lstStyle/>
          <a:p>
            <a:pPr eaLnBrk="1" hangingPunct="1">
              <a:defRPr/>
            </a:pPr>
            <a:r>
              <a:rPr lang="en-GB" altLang="en-US" dirty="0">
                <a:latin typeface="Calibri" panose="020F0502020204030204" pitchFamily="34" charset="0"/>
              </a:rPr>
              <a:t>The lignin often forms rings or spirals around the vessel</a:t>
            </a:r>
            <a:r>
              <a:rPr lang="en-GB" altLang="en-US" dirty="0">
                <a:latin typeface="Comic Sans MS" pitchFamily="66" charset="0"/>
              </a:rPr>
              <a: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C1B682-FE4F-40FC-AFF0-36BBEA0CA935}"/>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b="1" u="sng" kern="1200">
                <a:solidFill>
                  <a:srgbClr val="FFFFFF"/>
                </a:solidFill>
                <a:latin typeface="+mj-lt"/>
                <a:ea typeface="+mj-ea"/>
                <a:cs typeface="+mj-cs"/>
              </a:rPr>
              <a:t>Additional questions</a:t>
            </a:r>
          </a:p>
        </p:txBody>
      </p:sp>
      <p:pic>
        <p:nvPicPr>
          <p:cNvPr id="5" name="Picture 4" descr="A screenshot of a computer&#10;&#10;Description automatically generated">
            <a:extLst>
              <a:ext uri="{FF2B5EF4-FFF2-40B4-BE49-F238E27FC236}">
                <a16:creationId xmlns:a16="http://schemas.microsoft.com/office/drawing/2014/main" id="{AFE6FA72-9113-9FDE-B29C-D86AD13043EC}"/>
              </a:ext>
            </a:extLst>
          </p:cNvPr>
          <p:cNvPicPr>
            <a:picLocks noChangeAspect="1"/>
          </p:cNvPicPr>
          <p:nvPr/>
        </p:nvPicPr>
        <p:blipFill>
          <a:blip r:embed="rId2"/>
          <a:stretch>
            <a:fillRect/>
          </a:stretch>
        </p:blipFill>
        <p:spPr>
          <a:xfrm>
            <a:off x="4376347" y="806825"/>
            <a:ext cx="7717927" cy="5151716"/>
          </a:xfrm>
          <a:prstGeom prst="rect">
            <a:avLst/>
          </a:prstGeom>
        </p:spPr>
      </p:pic>
    </p:spTree>
    <p:extLst>
      <p:ext uri="{BB962C8B-B14F-4D97-AF65-F5344CB8AC3E}">
        <p14:creationId xmlns:p14="http://schemas.microsoft.com/office/powerpoint/2010/main" val="5275464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92076C-E405-4F18-9177-C22DB833D39B}"/>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300" kern="1200">
                <a:solidFill>
                  <a:srgbClr val="FFFFFF"/>
                </a:solidFill>
                <a:latin typeface="+mj-lt"/>
                <a:ea typeface="+mj-ea"/>
                <a:cs typeface="+mj-cs"/>
              </a:rPr>
              <a:t>Quiz to start next lesson on the xylem/phloem</a:t>
            </a:r>
          </a:p>
        </p:txBody>
      </p:sp>
      <p:pic>
        <p:nvPicPr>
          <p:cNvPr id="2050" name="Picture 2" descr="Quiz Time! San Carlos Today - San Carlos Blog">
            <a:extLst>
              <a:ext uri="{FF2B5EF4-FFF2-40B4-BE49-F238E27FC236}">
                <a16:creationId xmlns:a16="http://schemas.microsoft.com/office/drawing/2014/main" id="{68EB61DF-67ED-6BAE-29C9-ED0CACD8D29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777316" y="1173253"/>
            <a:ext cx="6780700" cy="4509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60290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76EFE-2104-4887-8335-2D34EAEFF012}"/>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166EC9E6-F94F-4C63-96C4-68C24614D1B2}"/>
              </a:ext>
            </a:extLst>
          </p:cNvPr>
          <p:cNvSpPr>
            <a:spLocks noGrp="1"/>
          </p:cNvSpPr>
          <p:nvPr>
            <p:ph idx="1"/>
          </p:nvPr>
        </p:nvSpPr>
        <p:spPr/>
        <p:txBody>
          <a:bodyPr/>
          <a:lstStyle/>
          <a:p>
            <a:pPr marL="0" indent="0">
              <a:buNone/>
            </a:pPr>
            <a:r>
              <a:rPr lang="en-GB" dirty="0"/>
              <a:t>Note below on </a:t>
            </a:r>
            <a:r>
              <a:rPr lang="en-GB" dirty="0" err="1"/>
              <a:t>platids</a:t>
            </a:r>
            <a:r>
              <a:rPr lang="en-GB" dirty="0"/>
              <a:t> </a:t>
            </a:r>
          </a:p>
        </p:txBody>
      </p:sp>
    </p:spTree>
    <p:extLst>
      <p:ext uri="{BB962C8B-B14F-4D97-AF65-F5344CB8AC3E}">
        <p14:creationId xmlns:p14="http://schemas.microsoft.com/office/powerpoint/2010/main" val="23965979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EFC0C4F-F066-4304-A070-2EE729162E1C}"/>
              </a:ext>
            </a:extLst>
          </p:cNvPr>
          <p:cNvSpPr txBox="1"/>
          <p:nvPr/>
        </p:nvSpPr>
        <p:spPr>
          <a:xfrm>
            <a:off x="186613" y="149290"/>
            <a:ext cx="7750628" cy="5047536"/>
          </a:xfrm>
          <a:prstGeom prst="rect">
            <a:avLst/>
          </a:prstGeom>
          <a:noFill/>
        </p:spPr>
        <p:txBody>
          <a:bodyPr wrap="square" rtlCol="0">
            <a:spAutoFit/>
          </a:bodyPr>
          <a:lstStyle/>
          <a:p>
            <a:r>
              <a:rPr lang="en-GB" sz="2400" b="1" u="sng" dirty="0">
                <a:latin typeface="Corbel" panose="020B0503020204020204" pitchFamily="34" charset="0"/>
              </a:rPr>
              <a:t>Knowledge retrieval questions</a:t>
            </a:r>
            <a:endParaRPr lang="en-GB" sz="2400" dirty="0">
              <a:latin typeface="Corbel" panose="020B0503020204020204" pitchFamily="34" charset="0"/>
            </a:endParaRPr>
          </a:p>
          <a:p>
            <a:endParaRPr lang="en-GB" sz="1400" b="1" u="sng" dirty="0">
              <a:latin typeface="Corbel" panose="020B0503020204020204" pitchFamily="34" charset="0"/>
            </a:endParaRPr>
          </a:p>
          <a:p>
            <a:r>
              <a:rPr lang="en-GB" sz="1400" dirty="0">
                <a:effectLst/>
                <a:latin typeface="Corbel" panose="020B0503020204020204" pitchFamily="34" charset="0"/>
                <a:ea typeface="Yu Mincho" panose="02020400000000000000" pitchFamily="18" charset="-128"/>
              </a:rPr>
              <a:t>Mosses are small plants with no true roots. Each plant is anchored by simple root-like structures which do not contain vascular tissue.</a:t>
            </a:r>
            <a:br>
              <a:rPr lang="en-GB" sz="1400" dirty="0">
                <a:effectLst/>
                <a:latin typeface="Corbel" panose="020B0503020204020204" pitchFamily="34" charset="0"/>
                <a:ea typeface="Yu Mincho" panose="02020400000000000000" pitchFamily="18" charset="-128"/>
              </a:rPr>
            </a:br>
            <a:br>
              <a:rPr lang="en-GB" sz="1400" dirty="0">
                <a:effectLst/>
                <a:latin typeface="Corbel" panose="020B0503020204020204" pitchFamily="34" charset="0"/>
                <a:ea typeface="Yu Mincho" panose="02020400000000000000" pitchFamily="18" charset="-128"/>
              </a:rPr>
            </a:br>
            <a:r>
              <a:rPr lang="en-GB" sz="1400" b="1" dirty="0">
                <a:effectLst/>
                <a:latin typeface="Corbel" panose="020B0503020204020204" pitchFamily="34" charset="0"/>
                <a:ea typeface="Yu Mincho" panose="02020400000000000000" pitchFamily="18" charset="-128"/>
              </a:rPr>
              <a:t>The leaves of moss plants are usually one cell thick </a:t>
            </a:r>
            <a:r>
              <a:rPr lang="en-GB" sz="1400" dirty="0">
                <a:effectLst/>
                <a:latin typeface="Corbel" panose="020B0503020204020204" pitchFamily="34" charset="0"/>
                <a:ea typeface="Yu Mincho" panose="02020400000000000000" pitchFamily="18" charset="-128"/>
              </a:rPr>
              <a:t>and are attached to a thin stem. Neither the </a:t>
            </a:r>
            <a:r>
              <a:rPr lang="en-GB" sz="1400" b="1" dirty="0">
                <a:effectLst/>
                <a:latin typeface="Corbel" panose="020B0503020204020204" pitchFamily="34" charset="0"/>
                <a:ea typeface="Yu Mincho" panose="02020400000000000000" pitchFamily="18" charset="-128"/>
              </a:rPr>
              <a:t>leaves nor stem contain vascular tissue</a:t>
            </a:r>
            <a:r>
              <a:rPr lang="en-GB" sz="1400" dirty="0">
                <a:effectLst/>
                <a:latin typeface="Corbel" panose="020B0503020204020204" pitchFamily="34" charset="0"/>
                <a:ea typeface="Yu Mincho" panose="02020400000000000000" pitchFamily="18" charset="-128"/>
              </a:rPr>
              <a:t>.</a:t>
            </a:r>
          </a:p>
          <a:p>
            <a:endParaRPr lang="en-GB" sz="1400" b="1" u="sng" dirty="0">
              <a:latin typeface="Corbel" panose="020B0503020204020204" pitchFamily="34" charset="0"/>
              <a:ea typeface="Yu Mincho" panose="02020400000000000000" pitchFamily="18" charset="-128"/>
            </a:endParaRPr>
          </a:p>
          <a:p>
            <a:r>
              <a:rPr lang="en-GB" sz="1400" dirty="0">
                <a:solidFill>
                  <a:srgbClr val="FF0000"/>
                </a:solidFill>
                <a:effectLst/>
                <a:latin typeface="Corbel" panose="020B0503020204020204" pitchFamily="34" charset="0"/>
                <a:ea typeface="Times New Roman" panose="02020603050405020304" pitchFamily="18" charset="0"/>
              </a:rPr>
              <a:t>Q1. a) What is meant by the term </a:t>
            </a:r>
            <a:r>
              <a:rPr lang="en-GB" sz="1400" i="1" dirty="0">
                <a:solidFill>
                  <a:srgbClr val="FF0000"/>
                </a:solidFill>
                <a:effectLst/>
                <a:latin typeface="Corbel" panose="020B0503020204020204" pitchFamily="34" charset="0"/>
                <a:ea typeface="Times New Roman" panose="02020603050405020304" pitchFamily="18" charset="0"/>
              </a:rPr>
              <a:t>tissue</a:t>
            </a:r>
            <a:r>
              <a:rPr lang="en-GB" sz="1400" dirty="0">
                <a:solidFill>
                  <a:srgbClr val="FF0000"/>
                </a:solidFill>
                <a:effectLst/>
                <a:latin typeface="Corbel" panose="020B0503020204020204" pitchFamily="34" charset="0"/>
                <a:ea typeface="Times New Roman" panose="02020603050405020304" pitchFamily="18" charset="0"/>
              </a:rPr>
              <a:t>?</a:t>
            </a:r>
            <a:endParaRPr lang="en-GB" sz="1400" dirty="0">
              <a:solidFill>
                <a:srgbClr val="FF0000"/>
              </a:solidFill>
              <a:effectLst/>
              <a:latin typeface="Corbel" panose="020B0503020204020204" pitchFamily="34" charset="0"/>
              <a:ea typeface="Yu Mincho" panose="02020400000000000000" pitchFamily="18" charset="-128"/>
            </a:endParaRPr>
          </a:p>
          <a:p>
            <a:pPr marL="285750" indent="-285750">
              <a:buFont typeface="Arial" panose="020B0604020202020204" pitchFamily="34" charset="0"/>
              <a:buChar char="•"/>
            </a:pPr>
            <a:r>
              <a:rPr lang="en-GB" sz="1400" dirty="0">
                <a:solidFill>
                  <a:srgbClr val="00B0F0"/>
                </a:solidFill>
                <a:latin typeface="Corbel" panose="020B0503020204020204" pitchFamily="34" charset="0"/>
              </a:rPr>
              <a:t>A group of cells</a:t>
            </a:r>
          </a:p>
          <a:p>
            <a:pPr marL="285750" indent="-285750">
              <a:buFont typeface="Arial" panose="020B0604020202020204" pitchFamily="34" charset="0"/>
              <a:buChar char="•"/>
            </a:pPr>
            <a:r>
              <a:rPr lang="en-GB" sz="1400" dirty="0">
                <a:solidFill>
                  <a:srgbClr val="00B0F0"/>
                </a:solidFill>
                <a:latin typeface="Corbel" panose="020B0503020204020204" pitchFamily="34" charset="0"/>
              </a:rPr>
              <a:t>Working together to perform a function</a:t>
            </a:r>
          </a:p>
          <a:p>
            <a:r>
              <a:rPr lang="en-GB" sz="1400" dirty="0">
                <a:solidFill>
                  <a:srgbClr val="FF0000"/>
                </a:solidFill>
                <a:latin typeface="Corbel" panose="020B0503020204020204" pitchFamily="34" charset="0"/>
                <a:ea typeface="Times New Roman" panose="02020603050405020304" pitchFamily="18" charset="0"/>
              </a:rPr>
              <a:t>b)</a:t>
            </a:r>
            <a:r>
              <a:rPr lang="en-GB" sz="1400" dirty="0">
                <a:solidFill>
                  <a:srgbClr val="FF0000"/>
                </a:solidFill>
                <a:effectLst/>
                <a:latin typeface="Corbel" panose="020B0503020204020204" pitchFamily="34" charset="0"/>
                <a:ea typeface="Times New Roman" panose="02020603050405020304" pitchFamily="18" charset="0"/>
              </a:rPr>
              <a:t> Leaves of dicotyledonous plants contain types of cells that are not found in the leaves of mosses, such as that shown in Fig. 5.1.</a:t>
            </a:r>
            <a:br>
              <a:rPr lang="en-GB" sz="1400" dirty="0">
                <a:solidFill>
                  <a:srgbClr val="FF0000"/>
                </a:solidFill>
                <a:effectLst/>
                <a:latin typeface="Corbel" panose="020B0503020204020204" pitchFamily="34" charset="0"/>
                <a:ea typeface="Times New Roman" panose="02020603050405020304" pitchFamily="18" charset="0"/>
              </a:rPr>
            </a:br>
            <a:r>
              <a:rPr lang="en-GB" sz="1400" dirty="0">
                <a:solidFill>
                  <a:srgbClr val="FF0000"/>
                </a:solidFill>
                <a:effectLst/>
                <a:latin typeface="Corbel" panose="020B0503020204020204" pitchFamily="34" charset="0"/>
                <a:ea typeface="Times New Roman" panose="02020603050405020304" pitchFamily="18" charset="0"/>
              </a:rPr>
              <a:t>Other than the cells found in vascular tissues, name </a:t>
            </a:r>
            <a:r>
              <a:rPr lang="en-GB" sz="1400" b="1" dirty="0">
                <a:solidFill>
                  <a:srgbClr val="FF0000"/>
                </a:solidFill>
                <a:effectLst/>
                <a:latin typeface="Corbel" panose="020B0503020204020204" pitchFamily="34" charset="0"/>
                <a:ea typeface="Times New Roman" panose="02020603050405020304" pitchFamily="18" charset="0"/>
              </a:rPr>
              <a:t>two</a:t>
            </a:r>
            <a:r>
              <a:rPr lang="en-GB" sz="1400" dirty="0">
                <a:solidFill>
                  <a:srgbClr val="FF0000"/>
                </a:solidFill>
                <a:effectLst/>
                <a:latin typeface="Corbel" panose="020B0503020204020204" pitchFamily="34" charset="0"/>
                <a:ea typeface="Times New Roman" panose="02020603050405020304" pitchFamily="18" charset="0"/>
              </a:rPr>
              <a:t> types of cell found in the leaves of dicotyledonous plants that are not found in the leaves of mosses.</a:t>
            </a:r>
          </a:p>
          <a:p>
            <a:pPr marL="285750" indent="-285750">
              <a:buFont typeface="Arial" panose="020B0604020202020204" pitchFamily="34" charset="0"/>
              <a:buChar char="•"/>
            </a:pPr>
            <a:r>
              <a:rPr lang="en-GB" sz="1400" dirty="0">
                <a:solidFill>
                  <a:srgbClr val="00B0F0"/>
                </a:solidFill>
                <a:latin typeface="Corbel" panose="020B0503020204020204" pitchFamily="34" charset="0"/>
                <a:ea typeface="Yu Mincho" panose="02020400000000000000" pitchFamily="18" charset="-128"/>
              </a:rPr>
              <a:t>palisade (mesophyll);</a:t>
            </a:r>
          </a:p>
          <a:p>
            <a:pPr marL="285750" indent="-285750">
              <a:buFont typeface="Arial" panose="020B0604020202020204" pitchFamily="34" charset="0"/>
              <a:buChar char="•"/>
            </a:pPr>
            <a:r>
              <a:rPr lang="en-GB" sz="1400" dirty="0">
                <a:solidFill>
                  <a:srgbClr val="00B0F0"/>
                </a:solidFill>
                <a:latin typeface="Corbel" panose="020B0503020204020204" pitchFamily="34" charset="0"/>
                <a:ea typeface="Yu Mincho" panose="02020400000000000000" pitchFamily="18" charset="-128"/>
              </a:rPr>
              <a:t>spongy mesophyll;</a:t>
            </a:r>
          </a:p>
          <a:p>
            <a:pPr marL="285750" indent="-285750">
              <a:buFont typeface="Arial" panose="020B0604020202020204" pitchFamily="34" charset="0"/>
              <a:buChar char="•"/>
            </a:pPr>
            <a:r>
              <a:rPr lang="en-GB" sz="1400" dirty="0">
                <a:solidFill>
                  <a:srgbClr val="00B0F0"/>
                </a:solidFill>
                <a:latin typeface="Corbel" panose="020B0503020204020204" pitchFamily="34" charset="0"/>
                <a:ea typeface="Yu Mincho" panose="02020400000000000000" pitchFamily="18" charset="-128"/>
              </a:rPr>
              <a:t>guard cells;</a:t>
            </a:r>
          </a:p>
          <a:p>
            <a:pPr marL="285750" indent="-285750">
              <a:buFont typeface="Arial" panose="020B0604020202020204" pitchFamily="34" charset="0"/>
              <a:buChar char="•"/>
            </a:pPr>
            <a:r>
              <a:rPr lang="en-GB" sz="1400" dirty="0">
                <a:solidFill>
                  <a:srgbClr val="00B0F0"/>
                </a:solidFill>
                <a:latin typeface="Corbel" panose="020B0503020204020204" pitchFamily="34" charset="0"/>
                <a:ea typeface="Yu Mincho" panose="02020400000000000000" pitchFamily="18" charset="-128"/>
              </a:rPr>
              <a:t>(upper / lower) epidermal cells</a:t>
            </a:r>
          </a:p>
          <a:p>
            <a:endParaRPr lang="en-GB" sz="1400" dirty="0">
              <a:latin typeface="Corbel" panose="020B0503020204020204" pitchFamily="34" charset="0"/>
              <a:ea typeface="Yu Mincho" panose="02020400000000000000" pitchFamily="18" charset="-128"/>
            </a:endParaRPr>
          </a:p>
          <a:p>
            <a:endParaRPr lang="en-GB" sz="1400" dirty="0">
              <a:effectLst/>
              <a:latin typeface="Corbel" panose="020B0503020204020204" pitchFamily="34" charset="0"/>
              <a:ea typeface="Yu Mincho" panose="02020400000000000000" pitchFamily="18" charset="-128"/>
            </a:endParaRPr>
          </a:p>
          <a:p>
            <a:endParaRPr lang="en-GB" b="1" u="sng" dirty="0"/>
          </a:p>
        </p:txBody>
      </p:sp>
      <p:pic>
        <p:nvPicPr>
          <p:cNvPr id="6" name="Picture 5">
            <a:extLst>
              <a:ext uri="{FF2B5EF4-FFF2-40B4-BE49-F238E27FC236}">
                <a16:creationId xmlns:a16="http://schemas.microsoft.com/office/drawing/2014/main" id="{81EFE462-20CF-424A-8C83-BFD1D390A9C0}"/>
              </a:ext>
            </a:extLst>
          </p:cNvPr>
          <p:cNvPicPr>
            <a:picLocks noChangeAspect="1"/>
          </p:cNvPicPr>
          <p:nvPr/>
        </p:nvPicPr>
        <p:blipFill rotWithShape="1">
          <a:blip r:embed="rId2"/>
          <a:srcRect l="42084" t="26865" r="38214" b="39205"/>
          <a:stretch/>
        </p:blipFill>
        <p:spPr>
          <a:xfrm>
            <a:off x="8298906" y="149290"/>
            <a:ext cx="3833954" cy="4025875"/>
          </a:xfrm>
          <a:prstGeom prst="rect">
            <a:avLst/>
          </a:prstGeom>
        </p:spPr>
      </p:pic>
      <p:sp>
        <p:nvSpPr>
          <p:cNvPr id="10" name="TextBox 9">
            <a:extLst>
              <a:ext uri="{FF2B5EF4-FFF2-40B4-BE49-F238E27FC236}">
                <a16:creationId xmlns:a16="http://schemas.microsoft.com/office/drawing/2014/main" id="{5162B7A4-7695-4E2C-99C4-DEFD1DAAC5B8}"/>
              </a:ext>
            </a:extLst>
          </p:cNvPr>
          <p:cNvSpPr txBox="1"/>
          <p:nvPr/>
        </p:nvSpPr>
        <p:spPr>
          <a:xfrm>
            <a:off x="248817" y="4340425"/>
            <a:ext cx="11109649" cy="2462213"/>
          </a:xfrm>
          <a:prstGeom prst="rect">
            <a:avLst/>
          </a:prstGeom>
          <a:noFill/>
        </p:spPr>
        <p:txBody>
          <a:bodyPr wrap="square">
            <a:spAutoFit/>
          </a:bodyPr>
          <a:lstStyle/>
          <a:p>
            <a:r>
              <a:rPr lang="en-GB" sz="1400" dirty="0"/>
              <a:t>Q2. Water lost from the leaf must be replaced with water from the xylem.</a:t>
            </a:r>
          </a:p>
          <a:p>
            <a:endParaRPr lang="en-GB" sz="1400" dirty="0"/>
          </a:p>
          <a:p>
            <a:r>
              <a:rPr lang="en-GB" sz="1400" dirty="0">
                <a:solidFill>
                  <a:srgbClr val="FF0000"/>
                </a:solidFill>
              </a:rPr>
              <a:t>Complete the following passage about movement of water from the xylem to the cells of the leaf using the most appropriate terms.</a:t>
            </a:r>
          </a:p>
          <a:p>
            <a:endParaRPr lang="en-GB" sz="1400" dirty="0"/>
          </a:p>
          <a:p>
            <a:r>
              <a:rPr lang="en-GB" sz="1400" dirty="0"/>
              <a:t>When water is lost from the cells of the leaf it reduces the ........................................................... </a:t>
            </a:r>
          </a:p>
          <a:p>
            <a:endParaRPr lang="en-GB" sz="1400" dirty="0"/>
          </a:p>
          <a:p>
            <a:r>
              <a:rPr lang="en-GB" sz="1400" dirty="0"/>
              <a:t>in those cells. As a result, water enters the cells by ........................................................... .</a:t>
            </a:r>
          </a:p>
          <a:p>
            <a:endParaRPr lang="en-GB" sz="1400" dirty="0"/>
          </a:p>
          <a:p>
            <a:r>
              <a:rPr lang="en-GB" sz="1400" dirty="0"/>
              <a:t>This process occurs across the plasma membrane which is ........................................................... .</a:t>
            </a:r>
          </a:p>
          <a:p>
            <a:endParaRPr lang="en-GB" sz="1400" dirty="0"/>
          </a:p>
          <a:p>
            <a:r>
              <a:rPr lang="en-GB" sz="1400" dirty="0"/>
              <a:t>If all the water lost from the leaf cells is not replaced, they lose ........................................................... and the leaf may wilt. </a:t>
            </a:r>
          </a:p>
        </p:txBody>
      </p:sp>
      <p:sp>
        <p:nvSpPr>
          <p:cNvPr id="12" name="TextBox 11">
            <a:extLst>
              <a:ext uri="{FF2B5EF4-FFF2-40B4-BE49-F238E27FC236}">
                <a16:creationId xmlns:a16="http://schemas.microsoft.com/office/drawing/2014/main" id="{A9EFF30A-B3C7-4D86-9A7D-0B8B9CD8C1BB}"/>
              </a:ext>
            </a:extLst>
          </p:cNvPr>
          <p:cNvSpPr txBox="1"/>
          <p:nvPr/>
        </p:nvSpPr>
        <p:spPr>
          <a:xfrm>
            <a:off x="4814597" y="5085087"/>
            <a:ext cx="1766595" cy="369332"/>
          </a:xfrm>
          <a:prstGeom prst="rect">
            <a:avLst/>
          </a:prstGeom>
          <a:noFill/>
        </p:spPr>
        <p:txBody>
          <a:bodyPr wrap="square">
            <a:spAutoFit/>
          </a:bodyPr>
          <a:lstStyle/>
          <a:p>
            <a:r>
              <a:rPr lang="en-GB" dirty="0">
                <a:solidFill>
                  <a:srgbClr val="00B0F0"/>
                </a:solidFill>
                <a:latin typeface="Corbel" panose="020B0503020204020204" pitchFamily="34" charset="0"/>
                <a:ea typeface="Yu Mincho" panose="02020400000000000000" pitchFamily="18" charset="-128"/>
              </a:rPr>
              <a:t>w</a:t>
            </a:r>
            <a:r>
              <a:rPr lang="en-GB" sz="1800" dirty="0">
                <a:solidFill>
                  <a:srgbClr val="00B0F0"/>
                </a:solidFill>
                <a:latin typeface="Corbel" panose="020B0503020204020204" pitchFamily="34" charset="0"/>
                <a:ea typeface="Yu Mincho" panose="02020400000000000000" pitchFamily="18" charset="-128"/>
              </a:rPr>
              <a:t>ater potential  </a:t>
            </a:r>
          </a:p>
        </p:txBody>
      </p:sp>
      <p:sp>
        <p:nvSpPr>
          <p:cNvPr id="13" name="TextBox 12">
            <a:extLst>
              <a:ext uri="{FF2B5EF4-FFF2-40B4-BE49-F238E27FC236}">
                <a16:creationId xmlns:a16="http://schemas.microsoft.com/office/drawing/2014/main" id="{16C7DCDA-38BB-4B1B-A33D-20430F1EDD5E}"/>
              </a:ext>
            </a:extLst>
          </p:cNvPr>
          <p:cNvSpPr txBox="1"/>
          <p:nvPr/>
        </p:nvSpPr>
        <p:spPr>
          <a:xfrm>
            <a:off x="4506686" y="5479823"/>
            <a:ext cx="1766595" cy="369332"/>
          </a:xfrm>
          <a:prstGeom prst="rect">
            <a:avLst/>
          </a:prstGeom>
          <a:noFill/>
        </p:spPr>
        <p:txBody>
          <a:bodyPr wrap="square">
            <a:spAutoFit/>
          </a:bodyPr>
          <a:lstStyle/>
          <a:p>
            <a:r>
              <a:rPr lang="en-GB" dirty="0">
                <a:solidFill>
                  <a:srgbClr val="00B0F0"/>
                </a:solidFill>
                <a:latin typeface="Corbel" panose="020B0503020204020204" pitchFamily="34" charset="0"/>
                <a:ea typeface="Yu Mincho" panose="02020400000000000000" pitchFamily="18" charset="-128"/>
              </a:rPr>
              <a:t>osmosis</a:t>
            </a:r>
            <a:endParaRPr lang="en-GB" sz="1800" dirty="0">
              <a:solidFill>
                <a:srgbClr val="00B0F0"/>
              </a:solidFill>
              <a:latin typeface="Corbel" panose="020B0503020204020204" pitchFamily="34" charset="0"/>
              <a:ea typeface="Yu Mincho" panose="02020400000000000000" pitchFamily="18" charset="-128"/>
            </a:endParaRPr>
          </a:p>
        </p:txBody>
      </p:sp>
      <p:sp>
        <p:nvSpPr>
          <p:cNvPr id="14" name="TextBox 13">
            <a:extLst>
              <a:ext uri="{FF2B5EF4-FFF2-40B4-BE49-F238E27FC236}">
                <a16:creationId xmlns:a16="http://schemas.microsoft.com/office/drawing/2014/main" id="{40400D30-CB34-4F85-9B77-D1E49ED7268A}"/>
              </a:ext>
            </a:extLst>
          </p:cNvPr>
          <p:cNvSpPr txBox="1"/>
          <p:nvPr/>
        </p:nvSpPr>
        <p:spPr>
          <a:xfrm>
            <a:off x="4814596" y="5956564"/>
            <a:ext cx="2612571" cy="369332"/>
          </a:xfrm>
          <a:prstGeom prst="rect">
            <a:avLst/>
          </a:prstGeom>
          <a:noFill/>
        </p:spPr>
        <p:txBody>
          <a:bodyPr wrap="square">
            <a:spAutoFit/>
          </a:bodyPr>
          <a:lstStyle/>
          <a:p>
            <a:r>
              <a:rPr lang="en-GB" dirty="0">
                <a:solidFill>
                  <a:srgbClr val="00B0F0"/>
                </a:solidFill>
                <a:latin typeface="Corbel" panose="020B0503020204020204" pitchFamily="34" charset="0"/>
                <a:ea typeface="Yu Mincho" panose="02020400000000000000" pitchFamily="18" charset="-128"/>
              </a:rPr>
              <a:t>partially permeable </a:t>
            </a:r>
            <a:endParaRPr lang="en-GB" sz="1800" dirty="0">
              <a:solidFill>
                <a:srgbClr val="00B0F0"/>
              </a:solidFill>
              <a:latin typeface="Corbel" panose="020B0503020204020204" pitchFamily="34" charset="0"/>
              <a:ea typeface="Yu Mincho" panose="02020400000000000000" pitchFamily="18" charset="-128"/>
            </a:endParaRPr>
          </a:p>
        </p:txBody>
      </p:sp>
      <p:sp>
        <p:nvSpPr>
          <p:cNvPr id="15" name="TextBox 14">
            <a:extLst>
              <a:ext uri="{FF2B5EF4-FFF2-40B4-BE49-F238E27FC236}">
                <a16:creationId xmlns:a16="http://schemas.microsoft.com/office/drawing/2014/main" id="{BF7A977F-E550-4A20-A2BA-0B793A0367D0}"/>
              </a:ext>
            </a:extLst>
          </p:cNvPr>
          <p:cNvSpPr txBox="1"/>
          <p:nvPr/>
        </p:nvSpPr>
        <p:spPr>
          <a:xfrm>
            <a:off x="5389983" y="6351300"/>
            <a:ext cx="1766595" cy="369332"/>
          </a:xfrm>
          <a:prstGeom prst="rect">
            <a:avLst/>
          </a:prstGeom>
          <a:noFill/>
        </p:spPr>
        <p:txBody>
          <a:bodyPr wrap="square">
            <a:spAutoFit/>
          </a:bodyPr>
          <a:lstStyle/>
          <a:p>
            <a:r>
              <a:rPr lang="en-GB" dirty="0">
                <a:solidFill>
                  <a:srgbClr val="00B0F0"/>
                </a:solidFill>
                <a:latin typeface="Corbel" panose="020B0503020204020204" pitchFamily="34" charset="0"/>
                <a:ea typeface="Yu Mincho" panose="02020400000000000000" pitchFamily="18" charset="-128"/>
              </a:rPr>
              <a:t>turgidity </a:t>
            </a:r>
            <a:endParaRPr lang="en-GB" sz="1800" dirty="0">
              <a:solidFill>
                <a:srgbClr val="00B0F0"/>
              </a:solidFill>
              <a:latin typeface="Corbel" panose="020B0503020204020204" pitchFamily="34" charset="0"/>
              <a:ea typeface="Yu Mincho" panose="02020400000000000000" pitchFamily="18" charset="-128"/>
            </a:endParaRPr>
          </a:p>
        </p:txBody>
      </p:sp>
      <p:sp>
        <p:nvSpPr>
          <p:cNvPr id="2" name="TextBox 1">
            <a:extLst>
              <a:ext uri="{FF2B5EF4-FFF2-40B4-BE49-F238E27FC236}">
                <a16:creationId xmlns:a16="http://schemas.microsoft.com/office/drawing/2014/main" id="{8C7909CC-34EB-4752-ADE2-61744B326AD3}"/>
              </a:ext>
            </a:extLst>
          </p:cNvPr>
          <p:cNvSpPr txBox="1"/>
          <p:nvPr/>
        </p:nvSpPr>
        <p:spPr>
          <a:xfrm>
            <a:off x="4904055" y="162772"/>
            <a:ext cx="3162532" cy="369332"/>
          </a:xfrm>
          <a:prstGeom prst="rect">
            <a:avLst/>
          </a:prstGeom>
          <a:noFill/>
        </p:spPr>
        <p:txBody>
          <a:bodyPr wrap="none" rtlCol="0">
            <a:spAutoFit/>
          </a:bodyPr>
          <a:lstStyle/>
          <a:p>
            <a:r>
              <a:rPr lang="en-GB" dirty="0">
                <a:highlight>
                  <a:srgbClr val="FFFF00"/>
                </a:highlight>
              </a:rPr>
              <a:t>The need for transport in plants</a:t>
            </a:r>
          </a:p>
        </p:txBody>
      </p:sp>
    </p:spTree>
    <p:extLst>
      <p:ext uri="{BB962C8B-B14F-4D97-AF65-F5344CB8AC3E}">
        <p14:creationId xmlns:p14="http://schemas.microsoft.com/office/powerpoint/2010/main" val="618174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anim calcmode="lin" valueType="num">
                                      <p:cBhvr additive="base">
                                        <p:cTn id="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6" end="6"/>
                                            </p:txEl>
                                          </p:spTgt>
                                        </p:tgtEl>
                                        <p:attrNameLst>
                                          <p:attrName>style.visibility</p:attrName>
                                        </p:attrNameLst>
                                      </p:cBhvr>
                                      <p:to>
                                        <p:strVal val="visible"/>
                                      </p:to>
                                    </p:set>
                                    <p:anim calcmode="lin" valueType="num">
                                      <p:cBhvr additive="base">
                                        <p:cTn id="13"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8" end="8"/>
                                            </p:txEl>
                                          </p:spTgt>
                                        </p:tgtEl>
                                        <p:attrNameLst>
                                          <p:attrName>style.visibility</p:attrName>
                                        </p:attrNameLst>
                                      </p:cBhvr>
                                      <p:to>
                                        <p:strVal val="visible"/>
                                      </p:to>
                                    </p:set>
                                    <p:anim calcmode="lin" valueType="num">
                                      <p:cBhvr additive="base">
                                        <p:cTn id="19"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9" end="9"/>
                                            </p:txEl>
                                          </p:spTgt>
                                        </p:tgtEl>
                                        <p:attrNameLst>
                                          <p:attrName>style.visibility</p:attrName>
                                        </p:attrNameLst>
                                      </p:cBhvr>
                                      <p:to>
                                        <p:strVal val="visible"/>
                                      </p:to>
                                    </p:set>
                                    <p:anim calcmode="lin" valueType="num">
                                      <p:cBhvr additive="base">
                                        <p:cTn id="25"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10" end="10"/>
                                            </p:txEl>
                                          </p:spTgt>
                                        </p:tgtEl>
                                        <p:attrNameLst>
                                          <p:attrName>style.visibility</p:attrName>
                                        </p:attrNameLst>
                                      </p:cBhvr>
                                      <p:to>
                                        <p:strVal val="visible"/>
                                      </p:to>
                                    </p:set>
                                    <p:anim calcmode="lin" valueType="num">
                                      <p:cBhvr additive="base">
                                        <p:cTn id="31" dur="500" fill="hold"/>
                                        <p:tgtEl>
                                          <p:spTgt spid="4">
                                            <p:txEl>
                                              <p:pRg st="10" end="1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11" end="11"/>
                                            </p:txEl>
                                          </p:spTgt>
                                        </p:tgtEl>
                                        <p:attrNameLst>
                                          <p:attrName>style.visibility</p:attrName>
                                        </p:attrNameLst>
                                      </p:cBhvr>
                                      <p:to>
                                        <p:strVal val="visible"/>
                                      </p:to>
                                    </p:set>
                                    <p:anim calcmode="lin" valueType="num">
                                      <p:cBhvr additive="base">
                                        <p:cTn id="37" dur="500" fill="hold"/>
                                        <p:tgtEl>
                                          <p:spTgt spid="4">
                                            <p:txEl>
                                              <p:pRg st="11" end="1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additive="base">
                                        <p:cTn id="49" dur="500" fill="hold"/>
                                        <p:tgtEl>
                                          <p:spTgt spid="13"/>
                                        </p:tgtEl>
                                        <p:attrNameLst>
                                          <p:attrName>ppt_x</p:attrName>
                                        </p:attrNameLst>
                                      </p:cBhvr>
                                      <p:tavLst>
                                        <p:tav tm="0">
                                          <p:val>
                                            <p:strVal val="#ppt_x"/>
                                          </p:val>
                                        </p:tav>
                                        <p:tav tm="100000">
                                          <p:val>
                                            <p:strVal val="#ppt_x"/>
                                          </p:val>
                                        </p:tav>
                                      </p:tavLst>
                                    </p:anim>
                                    <p:anim calcmode="lin" valueType="num">
                                      <p:cBhvr additive="base">
                                        <p:cTn id="5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additive="base">
                                        <p:cTn id="55" dur="500" fill="hold"/>
                                        <p:tgtEl>
                                          <p:spTgt spid="14"/>
                                        </p:tgtEl>
                                        <p:attrNameLst>
                                          <p:attrName>ppt_x</p:attrName>
                                        </p:attrNameLst>
                                      </p:cBhvr>
                                      <p:tavLst>
                                        <p:tav tm="0">
                                          <p:val>
                                            <p:strVal val="#ppt_x"/>
                                          </p:val>
                                        </p:tav>
                                        <p:tav tm="100000">
                                          <p:val>
                                            <p:strVal val="#ppt_x"/>
                                          </p:val>
                                        </p:tav>
                                      </p:tavLst>
                                    </p:anim>
                                    <p:anim calcmode="lin" valueType="num">
                                      <p:cBhvr additive="base">
                                        <p:cTn id="5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5"/>
                                        </p:tgtEl>
                                        <p:attrNameLst>
                                          <p:attrName>style.visibility</p:attrName>
                                        </p:attrNameLst>
                                      </p:cBhvr>
                                      <p:to>
                                        <p:strVal val="visible"/>
                                      </p:to>
                                    </p:set>
                                    <p:anim calcmode="lin" valueType="num">
                                      <p:cBhvr additive="base">
                                        <p:cTn id="61" dur="500" fill="hold"/>
                                        <p:tgtEl>
                                          <p:spTgt spid="15"/>
                                        </p:tgtEl>
                                        <p:attrNameLst>
                                          <p:attrName>ppt_x</p:attrName>
                                        </p:attrNameLst>
                                      </p:cBhvr>
                                      <p:tavLst>
                                        <p:tav tm="0">
                                          <p:val>
                                            <p:strVal val="#ppt_x"/>
                                          </p:val>
                                        </p:tav>
                                        <p:tav tm="100000">
                                          <p:val>
                                            <p:strVal val="#ppt_x"/>
                                          </p:val>
                                        </p:tav>
                                      </p:tavLst>
                                    </p:anim>
                                    <p:anim calcmode="lin" valueType="num">
                                      <p:cBhvr additive="base">
                                        <p:cTn id="6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D3988-5043-42F7-9D98-C86CE16DA2A7}"/>
              </a:ext>
            </a:extLst>
          </p:cNvPr>
          <p:cNvSpPr>
            <a:spLocks noGrp="1"/>
          </p:cNvSpPr>
          <p:nvPr>
            <p:ph type="ctrTitle"/>
          </p:nvPr>
        </p:nvSpPr>
        <p:spPr>
          <a:xfrm>
            <a:off x="-99949" y="2582199"/>
            <a:ext cx="12068433" cy="1019247"/>
          </a:xfrm>
        </p:spPr>
        <p:txBody>
          <a:bodyPr>
            <a:noAutofit/>
          </a:bodyPr>
          <a:lstStyle/>
          <a:p>
            <a:r>
              <a:rPr lang="en-GB" sz="4000" b="1" dirty="0"/>
              <a:t>The Need for Transport Systems in </a:t>
            </a:r>
            <a:r>
              <a:rPr lang="en-GB" sz="4000" b="1" u="sng" dirty="0"/>
              <a:t>Multicellular</a:t>
            </a:r>
            <a:r>
              <a:rPr lang="en-GB" sz="4000" b="1" dirty="0"/>
              <a:t> Plants </a:t>
            </a:r>
          </a:p>
        </p:txBody>
      </p:sp>
      <p:pic>
        <p:nvPicPr>
          <p:cNvPr id="1026" name="Picture 2" descr="See the source image">
            <a:extLst>
              <a:ext uri="{FF2B5EF4-FFF2-40B4-BE49-F238E27FC236}">
                <a16:creationId xmlns:a16="http://schemas.microsoft.com/office/drawing/2014/main" id="{DF0C8193-B694-400C-8EF5-9CFCE2B264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5934269" cy="26765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e the source image">
            <a:extLst>
              <a:ext uri="{FF2B5EF4-FFF2-40B4-BE49-F238E27FC236}">
                <a16:creationId xmlns:a16="http://schemas.microsoft.com/office/drawing/2014/main" id="{4FD41CDF-9173-4AE2-A44D-DB3E1D671C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8839" y="3993501"/>
            <a:ext cx="6503161" cy="286449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ee the source image">
            <a:extLst>
              <a:ext uri="{FF2B5EF4-FFF2-40B4-BE49-F238E27FC236}">
                <a16:creationId xmlns:a16="http://schemas.microsoft.com/office/drawing/2014/main" id="{58A4AE27-7E90-4CA5-8C29-90E0A17344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4268" y="1"/>
            <a:ext cx="6257732" cy="267788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ee the source image">
            <a:extLst>
              <a:ext uri="{FF2B5EF4-FFF2-40B4-BE49-F238E27FC236}">
                <a16:creationId xmlns:a16="http://schemas.microsoft.com/office/drawing/2014/main" id="{AE8F43FE-FC24-463C-A159-08D2141378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993502"/>
            <a:ext cx="5857875" cy="28644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68299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3EA27-5522-4724-83A8-8FA433574834}"/>
              </a:ext>
            </a:extLst>
          </p:cNvPr>
          <p:cNvSpPr>
            <a:spLocks noGrp="1"/>
          </p:cNvSpPr>
          <p:nvPr>
            <p:ph type="title"/>
          </p:nvPr>
        </p:nvSpPr>
        <p:spPr>
          <a:xfrm>
            <a:off x="160176" y="-76524"/>
            <a:ext cx="10515600" cy="1325563"/>
          </a:xfrm>
        </p:spPr>
        <p:txBody>
          <a:bodyPr>
            <a:normAutofit/>
          </a:bodyPr>
          <a:lstStyle/>
          <a:p>
            <a:r>
              <a:rPr lang="en-GB" sz="4300" b="1" dirty="0">
                <a:solidFill>
                  <a:srgbClr val="FF0000"/>
                </a:solidFill>
              </a:rPr>
              <a:t>Make bullet points for the following:</a:t>
            </a:r>
          </a:p>
        </p:txBody>
      </p:sp>
      <p:sp>
        <p:nvSpPr>
          <p:cNvPr id="3" name="Content Placeholder 2">
            <a:extLst>
              <a:ext uri="{FF2B5EF4-FFF2-40B4-BE49-F238E27FC236}">
                <a16:creationId xmlns:a16="http://schemas.microsoft.com/office/drawing/2014/main" id="{D08407F8-D845-492D-B1A3-74123C994CA0}"/>
              </a:ext>
            </a:extLst>
          </p:cNvPr>
          <p:cNvSpPr>
            <a:spLocks noGrp="1"/>
          </p:cNvSpPr>
          <p:nvPr>
            <p:ph idx="1"/>
          </p:nvPr>
        </p:nvSpPr>
        <p:spPr>
          <a:xfrm>
            <a:off x="-82252" y="1483626"/>
            <a:ext cx="11000456" cy="4911198"/>
          </a:xfrm>
        </p:spPr>
        <p:txBody>
          <a:bodyPr>
            <a:normAutofit/>
          </a:bodyPr>
          <a:lstStyle/>
          <a:p>
            <a:pPr marL="0" indent="0" algn="ctr">
              <a:buNone/>
            </a:pPr>
            <a:r>
              <a:rPr lang="en-GB" dirty="0">
                <a:solidFill>
                  <a:srgbClr val="7030A0"/>
                </a:solidFill>
              </a:rPr>
              <a:t>Why do plants need a transport system?</a:t>
            </a:r>
          </a:p>
          <a:p>
            <a:pPr marL="0" indent="0" algn="ctr">
              <a:buNone/>
            </a:pPr>
            <a:endParaRPr lang="en-GB" dirty="0">
              <a:solidFill>
                <a:srgbClr val="C00000"/>
              </a:solidFill>
            </a:endParaRPr>
          </a:p>
          <a:p>
            <a:pPr marL="0" indent="0" algn="ctr">
              <a:buNone/>
            </a:pPr>
            <a:r>
              <a:rPr lang="en-GB" dirty="0">
                <a:solidFill>
                  <a:srgbClr val="7030A0"/>
                </a:solidFill>
              </a:rPr>
              <a:t>What makes up a plants transport system?</a:t>
            </a:r>
          </a:p>
          <a:p>
            <a:pPr marL="0" indent="0" algn="ctr">
              <a:buNone/>
            </a:pPr>
            <a:endParaRPr lang="en-GB" dirty="0">
              <a:solidFill>
                <a:srgbClr val="7030A0"/>
              </a:solidFill>
            </a:endParaRPr>
          </a:p>
          <a:p>
            <a:pPr marL="0" indent="0" algn="ctr">
              <a:buNone/>
            </a:pPr>
            <a:r>
              <a:rPr lang="en-GB" dirty="0">
                <a:solidFill>
                  <a:srgbClr val="7030A0"/>
                </a:solidFill>
              </a:rPr>
              <a:t>Which substances need to be transported?</a:t>
            </a:r>
          </a:p>
          <a:p>
            <a:pPr marL="0" indent="0" algn="ctr">
              <a:buNone/>
            </a:pPr>
            <a:endParaRPr lang="en-GB" dirty="0">
              <a:solidFill>
                <a:srgbClr val="7030A0"/>
              </a:solidFill>
            </a:endParaRPr>
          </a:p>
          <a:p>
            <a:pPr marL="0" indent="0" algn="ctr">
              <a:buNone/>
            </a:pPr>
            <a:r>
              <a:rPr lang="en-GB" dirty="0">
                <a:solidFill>
                  <a:srgbClr val="7030A0"/>
                </a:solidFill>
              </a:rPr>
              <a:t>Which direction do these substances move?</a:t>
            </a:r>
          </a:p>
          <a:p>
            <a:pPr marL="0" indent="0" algn="ctr">
              <a:buNone/>
            </a:pPr>
            <a:endParaRPr lang="en-GB" dirty="0">
              <a:solidFill>
                <a:srgbClr val="C00000"/>
              </a:solidFill>
            </a:endParaRPr>
          </a:p>
          <a:p>
            <a:pPr marL="0" indent="0" algn="ctr">
              <a:buNone/>
            </a:pPr>
            <a:r>
              <a:rPr lang="en-GB" dirty="0">
                <a:solidFill>
                  <a:srgbClr val="7030A0"/>
                </a:solidFill>
              </a:rPr>
              <a:t>Why do O</a:t>
            </a:r>
            <a:r>
              <a:rPr lang="en-GB" baseline="-25000" dirty="0">
                <a:solidFill>
                  <a:srgbClr val="7030A0"/>
                </a:solidFill>
              </a:rPr>
              <a:t>2(g)</a:t>
            </a:r>
            <a:r>
              <a:rPr lang="en-GB" dirty="0">
                <a:solidFill>
                  <a:srgbClr val="7030A0"/>
                </a:solidFill>
              </a:rPr>
              <a:t> and CO</a:t>
            </a:r>
            <a:r>
              <a:rPr lang="en-GB" baseline="-25000" dirty="0">
                <a:solidFill>
                  <a:srgbClr val="7030A0"/>
                </a:solidFill>
              </a:rPr>
              <a:t>2(g)</a:t>
            </a:r>
            <a:r>
              <a:rPr lang="en-GB" dirty="0">
                <a:solidFill>
                  <a:srgbClr val="7030A0"/>
                </a:solidFill>
              </a:rPr>
              <a:t> not make use of the transport system?</a:t>
            </a:r>
          </a:p>
          <a:p>
            <a:endParaRPr lang="en-GB" dirty="0"/>
          </a:p>
        </p:txBody>
      </p:sp>
      <p:pic>
        <p:nvPicPr>
          <p:cNvPr id="4" name="Picture 2" descr="Digital Countdown Timer With Five Minutes Interval. Stock Vector ...">
            <a:extLst>
              <a:ext uri="{FF2B5EF4-FFF2-40B4-BE49-F238E27FC236}">
                <a16:creationId xmlns:a16="http://schemas.microsoft.com/office/drawing/2014/main" id="{8432871E-04BB-A2D3-DF32-283771D6D0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12255" y="0"/>
            <a:ext cx="2679745" cy="27367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80136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303AB-A4E3-45BE-9980-4228EF247F30}"/>
              </a:ext>
            </a:extLst>
          </p:cNvPr>
          <p:cNvSpPr>
            <a:spLocks noGrp="1"/>
          </p:cNvSpPr>
          <p:nvPr>
            <p:ph type="title"/>
          </p:nvPr>
        </p:nvSpPr>
        <p:spPr/>
        <p:txBody>
          <a:bodyPr/>
          <a:lstStyle/>
          <a:p>
            <a:r>
              <a:rPr lang="en-GB" dirty="0"/>
              <a:t>Add anything you don’t already have….</a:t>
            </a:r>
          </a:p>
        </p:txBody>
      </p:sp>
      <p:pic>
        <p:nvPicPr>
          <p:cNvPr id="1026" name="Picture 2" descr="Typing GIF - Typing - Discover &amp; Share GIFs">
            <a:extLst>
              <a:ext uri="{FF2B5EF4-FFF2-40B4-BE49-F238E27FC236}">
                <a16:creationId xmlns:a16="http://schemas.microsoft.com/office/drawing/2014/main" id="{83BD9EA7-47F2-EC34-DEC9-707CAF6C7C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676399"/>
            <a:ext cx="6334125" cy="46806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49261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4BB604-A85D-44B9-955B-F0091AD3F276}"/>
              </a:ext>
            </a:extLst>
          </p:cNvPr>
          <p:cNvSpPr/>
          <p:nvPr/>
        </p:nvSpPr>
        <p:spPr>
          <a:xfrm>
            <a:off x="434611" y="476672"/>
            <a:ext cx="6898042" cy="584775"/>
          </a:xfrm>
          <a:prstGeom prst="rect">
            <a:avLst/>
          </a:prstGeom>
        </p:spPr>
        <p:txBody>
          <a:bodyPr wrap="none">
            <a:spAutoFit/>
          </a:bodyPr>
          <a:lstStyle/>
          <a:p>
            <a:r>
              <a:rPr lang="en-GB" sz="3200" dirty="0">
                <a:solidFill>
                  <a:srgbClr val="7030A0"/>
                </a:solidFill>
              </a:rPr>
              <a:t>Why do plants need a transport system?</a:t>
            </a:r>
          </a:p>
        </p:txBody>
      </p:sp>
      <p:sp>
        <p:nvSpPr>
          <p:cNvPr id="7" name="TextBox 6">
            <a:extLst>
              <a:ext uri="{FF2B5EF4-FFF2-40B4-BE49-F238E27FC236}">
                <a16:creationId xmlns:a16="http://schemas.microsoft.com/office/drawing/2014/main" id="{4DE62B28-4939-4AAE-AEA1-34AFA8AD0874}"/>
              </a:ext>
            </a:extLst>
          </p:cNvPr>
          <p:cNvSpPr txBox="1"/>
          <p:nvPr/>
        </p:nvSpPr>
        <p:spPr>
          <a:xfrm>
            <a:off x="547396" y="1438407"/>
            <a:ext cx="10668000" cy="3970318"/>
          </a:xfrm>
          <a:prstGeom prst="rect">
            <a:avLst/>
          </a:prstGeom>
          <a:noFill/>
        </p:spPr>
        <p:txBody>
          <a:bodyPr wrap="square">
            <a:spAutoFit/>
          </a:bodyPr>
          <a:lstStyle/>
          <a:p>
            <a:pPr marL="0" indent="0">
              <a:buNone/>
              <a:defRPr/>
            </a:pPr>
            <a:r>
              <a:rPr lang="en-GB" sz="2600" dirty="0"/>
              <a:t>There are 2 main reasons:</a:t>
            </a:r>
          </a:p>
          <a:p>
            <a:pPr>
              <a:defRPr/>
            </a:pPr>
            <a:endParaRPr lang="en-GB" sz="2600" dirty="0"/>
          </a:p>
          <a:p>
            <a:pPr marL="457200" indent="-457200">
              <a:buFont typeface="+mj-lt"/>
              <a:buAutoNum type="arabicPeriod"/>
              <a:defRPr/>
            </a:pPr>
            <a:r>
              <a:rPr lang="en-GB" sz="2600" dirty="0">
                <a:solidFill>
                  <a:srgbClr val="00B0F0"/>
                </a:solidFill>
              </a:rPr>
              <a:t>Small surface area: Volume ratio</a:t>
            </a:r>
            <a:r>
              <a:rPr lang="en-GB" sz="2600" dirty="0">
                <a:solidFill>
                  <a:srgbClr val="C00000"/>
                </a:solidFill>
              </a:rPr>
              <a:t>: </a:t>
            </a:r>
            <a:r>
              <a:rPr lang="en-GB" sz="2600" dirty="0"/>
              <a:t>although leaves have a relatively large surface area to volume ratio, multicellular organisms have a small SA:V ratio. This means that they cannot rely on diffusion alone to supply their cells with what they need.</a:t>
            </a:r>
          </a:p>
          <a:p>
            <a:pPr marL="457200" indent="-457200">
              <a:buFont typeface="+mj-lt"/>
              <a:buAutoNum type="arabicPeriod"/>
              <a:defRPr/>
            </a:pPr>
            <a:endParaRPr lang="en-GB" sz="2600" dirty="0"/>
          </a:p>
          <a:p>
            <a:pPr marL="457200" indent="-457200">
              <a:buFont typeface="+mj-lt"/>
              <a:buAutoNum type="arabicPeriod"/>
              <a:defRPr/>
            </a:pPr>
            <a:r>
              <a:rPr lang="en-GB" sz="2600" dirty="0">
                <a:solidFill>
                  <a:srgbClr val="00B0F0"/>
                </a:solidFill>
              </a:rPr>
              <a:t>Metabolic demand</a:t>
            </a:r>
            <a:r>
              <a:rPr lang="en-GB" sz="2600" dirty="0">
                <a:solidFill>
                  <a:srgbClr val="C00000"/>
                </a:solidFill>
              </a:rPr>
              <a:t>: </a:t>
            </a:r>
            <a:r>
              <a:rPr lang="en-GB" sz="2600" dirty="0"/>
              <a:t>many internal and underground parts do not photosynthesise so do not make their own glucose.</a:t>
            </a:r>
          </a:p>
          <a:p>
            <a:pPr marL="457200" indent="-457200">
              <a:buFont typeface="+mj-lt"/>
              <a:buAutoNum type="arabicPeriod"/>
              <a:defRPr/>
            </a:pPr>
            <a:endParaRPr lang="en-GB" sz="1800" dirty="0"/>
          </a:p>
        </p:txBody>
      </p:sp>
    </p:spTree>
    <p:extLst>
      <p:ext uri="{BB962C8B-B14F-4D97-AF65-F5344CB8AC3E}">
        <p14:creationId xmlns:p14="http://schemas.microsoft.com/office/powerpoint/2010/main" val="3558702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 calcmode="lin" valueType="num">
                                      <p:cBhvr additive="base">
                                        <p:cTn id="7"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4" end="4"/>
                                            </p:txEl>
                                          </p:spTgt>
                                        </p:tgtEl>
                                        <p:attrNameLst>
                                          <p:attrName>style.visibility</p:attrName>
                                        </p:attrNameLst>
                                      </p:cBhvr>
                                      <p:to>
                                        <p:strVal val="visible"/>
                                      </p:to>
                                    </p:set>
                                    <p:anim calcmode="lin" valueType="num">
                                      <p:cBhvr additive="base">
                                        <p:cTn id="13"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964" y="0"/>
            <a:ext cx="11810035" cy="6494085"/>
          </a:xfrm>
          <a:prstGeom prst="rect">
            <a:avLst/>
          </a:prstGeom>
          <a:noFill/>
          <a:ln>
            <a:noFill/>
          </a:ln>
        </p:spPr>
        <p:txBody>
          <a:bodyPr wrap="square" lIns="91440" tIns="45720" rIns="91440" bIns="45720" rtlCol="0" anchor="t">
            <a:spAutoFit/>
          </a:bodyPr>
          <a:lstStyle/>
          <a:p>
            <a:endParaRPr lang="en-GB" sz="2800" dirty="0">
              <a:solidFill>
                <a:srgbClr val="C00000"/>
              </a:solidFill>
            </a:endParaRPr>
          </a:p>
          <a:p>
            <a:r>
              <a:rPr lang="en-GB" sz="2800" dirty="0">
                <a:solidFill>
                  <a:srgbClr val="7030A0"/>
                </a:solidFill>
              </a:rPr>
              <a:t>What makes up a plants transport system?</a:t>
            </a:r>
          </a:p>
          <a:p>
            <a:r>
              <a:rPr lang="en-GB" sz="2800" dirty="0">
                <a:solidFill>
                  <a:srgbClr val="7030A0"/>
                </a:solidFill>
              </a:rPr>
              <a:t>Which substances need to be transported?</a:t>
            </a:r>
          </a:p>
          <a:p>
            <a:endParaRPr lang="en-GB" sz="2800" dirty="0">
              <a:solidFill>
                <a:srgbClr val="7030A0"/>
              </a:solidFill>
            </a:endParaRPr>
          </a:p>
          <a:p>
            <a:r>
              <a:rPr lang="en-GB" sz="2800" dirty="0">
                <a:solidFill>
                  <a:srgbClr val="C00000"/>
                </a:solidFill>
              </a:rPr>
              <a:t>There are two main transport systems:</a:t>
            </a:r>
          </a:p>
          <a:p>
            <a:r>
              <a:rPr lang="en-GB" sz="2800" u="sng" dirty="0">
                <a:solidFill>
                  <a:srgbClr val="C00000"/>
                </a:solidFill>
              </a:rPr>
              <a:t>Transpiration System</a:t>
            </a:r>
          </a:p>
          <a:p>
            <a:pPr marL="342900" indent="-342900">
              <a:buFont typeface="Arial" panose="020B0604020202020204" pitchFamily="34" charset="0"/>
              <a:buChar char="•"/>
            </a:pPr>
            <a:r>
              <a:rPr lang="en-GB" sz="2800" dirty="0">
                <a:solidFill>
                  <a:srgbClr val="C00000"/>
                </a:solidFill>
              </a:rPr>
              <a:t>The movement of water molecules and dissolved minerals ions</a:t>
            </a:r>
          </a:p>
          <a:p>
            <a:pPr marL="342900" indent="-342900">
              <a:buFont typeface="Arial" panose="020B0604020202020204" pitchFamily="34" charset="0"/>
              <a:buChar char="•"/>
            </a:pPr>
            <a:r>
              <a:rPr lang="en-GB" sz="2800" dirty="0">
                <a:solidFill>
                  <a:srgbClr val="C00000"/>
                </a:solidFill>
              </a:rPr>
              <a:t>Xylem vessels</a:t>
            </a:r>
          </a:p>
          <a:p>
            <a:pPr marL="342900" indent="-342900">
              <a:buFont typeface="Arial" panose="020B0604020202020204" pitchFamily="34" charset="0"/>
              <a:buChar char="•"/>
            </a:pPr>
            <a:r>
              <a:rPr lang="en-GB" sz="2800" dirty="0">
                <a:solidFill>
                  <a:srgbClr val="C00000"/>
                </a:solidFill>
              </a:rPr>
              <a:t>Passive process</a:t>
            </a:r>
          </a:p>
          <a:p>
            <a:endParaRPr lang="en-GB" sz="2800" dirty="0">
              <a:solidFill>
                <a:srgbClr val="C00000"/>
              </a:solidFill>
            </a:endParaRPr>
          </a:p>
          <a:p>
            <a:r>
              <a:rPr lang="en-GB" sz="2800" u="sng" dirty="0">
                <a:solidFill>
                  <a:srgbClr val="C00000"/>
                </a:solidFill>
              </a:rPr>
              <a:t>Translocation System</a:t>
            </a:r>
          </a:p>
          <a:p>
            <a:pPr marL="342900" indent="-342900">
              <a:buFont typeface="Arial" panose="020B0604020202020204" pitchFamily="34" charset="0"/>
              <a:buChar char="•"/>
            </a:pPr>
            <a:r>
              <a:rPr lang="en-GB" sz="2800" dirty="0">
                <a:solidFill>
                  <a:srgbClr val="C00000"/>
                </a:solidFill>
              </a:rPr>
              <a:t>The movement of sugars (Sucrose), amino acid assimilates and hormones</a:t>
            </a:r>
            <a:endParaRPr lang="en-GB" sz="2800" dirty="0">
              <a:solidFill>
                <a:srgbClr val="C00000"/>
              </a:solidFill>
              <a:cs typeface="Calibri"/>
            </a:endParaRPr>
          </a:p>
          <a:p>
            <a:pPr marL="342900" indent="-342900">
              <a:buFont typeface="Arial" panose="020B0604020202020204" pitchFamily="34" charset="0"/>
              <a:buChar char="•"/>
            </a:pPr>
            <a:r>
              <a:rPr lang="en-GB" sz="2800" dirty="0">
                <a:solidFill>
                  <a:srgbClr val="C00000"/>
                </a:solidFill>
              </a:rPr>
              <a:t>Phloem vessel – sieve &amp; companion cells</a:t>
            </a:r>
          </a:p>
          <a:p>
            <a:pPr marL="342900" indent="-342900">
              <a:buFont typeface="Arial" panose="020B0604020202020204" pitchFamily="34" charset="0"/>
              <a:buChar char="•"/>
            </a:pPr>
            <a:r>
              <a:rPr lang="en-GB" sz="2800" dirty="0">
                <a:solidFill>
                  <a:srgbClr val="C00000"/>
                </a:solidFill>
              </a:rPr>
              <a:t>Active process</a:t>
            </a:r>
          </a:p>
          <a:p>
            <a:endParaRPr lang="en-GB" sz="2400" dirty="0">
              <a:solidFill>
                <a:srgbClr val="7030A0"/>
              </a:solidFill>
            </a:endParaRPr>
          </a:p>
        </p:txBody>
      </p:sp>
    </p:spTree>
    <p:extLst>
      <p:ext uri="{BB962C8B-B14F-4D97-AF65-F5344CB8AC3E}">
        <p14:creationId xmlns:p14="http://schemas.microsoft.com/office/powerpoint/2010/main" val="2090400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7E6DE4-CCFD-4307-8A78-F112F5D65A88}"/>
              </a:ext>
            </a:extLst>
          </p:cNvPr>
          <p:cNvSpPr/>
          <p:nvPr/>
        </p:nvSpPr>
        <p:spPr>
          <a:xfrm>
            <a:off x="407479" y="585498"/>
            <a:ext cx="11331440" cy="5078313"/>
          </a:xfrm>
          <a:prstGeom prst="rect">
            <a:avLst/>
          </a:prstGeom>
        </p:spPr>
        <p:txBody>
          <a:bodyPr wrap="square" lIns="91440" tIns="45720" rIns="91440" bIns="45720" anchor="t">
            <a:spAutoFit/>
          </a:bodyPr>
          <a:lstStyle/>
          <a:p>
            <a:r>
              <a:rPr lang="en-GB" sz="3600" dirty="0">
                <a:solidFill>
                  <a:srgbClr val="7030A0"/>
                </a:solidFill>
              </a:rPr>
              <a:t>Which direction do these substances move?</a:t>
            </a:r>
          </a:p>
          <a:p>
            <a:r>
              <a:rPr lang="en-GB" sz="3600" dirty="0">
                <a:solidFill>
                  <a:srgbClr val="C00000"/>
                </a:solidFill>
              </a:rPr>
              <a:t>Xylem - Water </a:t>
            </a:r>
            <a:r>
              <a:rPr lang="en-GB" sz="3600" u="sng" dirty="0">
                <a:solidFill>
                  <a:srgbClr val="C00000"/>
                </a:solidFill>
              </a:rPr>
              <a:t>and</a:t>
            </a:r>
            <a:r>
              <a:rPr lang="en-GB" sz="3600" dirty="0">
                <a:solidFill>
                  <a:srgbClr val="C00000"/>
                </a:solidFill>
              </a:rPr>
              <a:t> mineral/ions up xylem in stem towards leaves</a:t>
            </a:r>
          </a:p>
          <a:p>
            <a:r>
              <a:rPr lang="en-GB" sz="3600" dirty="0">
                <a:solidFill>
                  <a:srgbClr val="C00000"/>
                </a:solidFill>
              </a:rPr>
              <a:t>Phloem – Sugars/assimilates in both directions, from source (leaf) to sink (roots)</a:t>
            </a:r>
          </a:p>
          <a:p>
            <a:endParaRPr lang="en-GB" sz="3600" dirty="0">
              <a:solidFill>
                <a:srgbClr val="C00000"/>
              </a:solidFill>
            </a:endParaRPr>
          </a:p>
          <a:p>
            <a:r>
              <a:rPr lang="en-GB" sz="3600" dirty="0">
                <a:solidFill>
                  <a:srgbClr val="7030A0"/>
                </a:solidFill>
              </a:rPr>
              <a:t>Why does O</a:t>
            </a:r>
            <a:r>
              <a:rPr lang="en-GB" sz="3600" baseline="-25000" dirty="0">
                <a:solidFill>
                  <a:srgbClr val="7030A0"/>
                </a:solidFill>
              </a:rPr>
              <a:t>2(g)</a:t>
            </a:r>
            <a:r>
              <a:rPr lang="en-GB" sz="3600" dirty="0">
                <a:solidFill>
                  <a:srgbClr val="7030A0"/>
                </a:solidFill>
              </a:rPr>
              <a:t> and CO</a:t>
            </a:r>
            <a:r>
              <a:rPr lang="en-GB" sz="3600" baseline="-25000" dirty="0">
                <a:solidFill>
                  <a:srgbClr val="7030A0"/>
                </a:solidFill>
              </a:rPr>
              <a:t>2(g)</a:t>
            </a:r>
            <a:r>
              <a:rPr lang="en-GB" sz="3600" dirty="0">
                <a:solidFill>
                  <a:srgbClr val="7030A0"/>
                </a:solidFill>
              </a:rPr>
              <a:t> not make use of the transport system?</a:t>
            </a:r>
          </a:p>
          <a:p>
            <a:r>
              <a:rPr lang="en-GB" sz="3600" dirty="0">
                <a:solidFill>
                  <a:srgbClr val="C00000"/>
                </a:solidFill>
              </a:rPr>
              <a:t>Diffusion into and out of leaf, through stomata, is sufficient.</a:t>
            </a:r>
          </a:p>
        </p:txBody>
      </p:sp>
    </p:spTree>
    <p:extLst>
      <p:ext uri="{BB962C8B-B14F-4D97-AF65-F5344CB8AC3E}">
        <p14:creationId xmlns:p14="http://schemas.microsoft.com/office/powerpoint/2010/main" val="2432872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anim calcmode="lin" valueType="num">
                                      <p:cBhvr additive="base">
                                        <p:cTn id="19"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D42A23-183F-416E-8DF0-423247B6E56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495"/>
          <a:stretch/>
        </p:blipFill>
        <p:spPr bwMode="auto">
          <a:xfrm>
            <a:off x="6568336" y="824244"/>
            <a:ext cx="5086852" cy="4221091"/>
          </a:xfrm>
          <a:prstGeom prst="rect">
            <a:avLst/>
          </a:prstGeom>
          <a:noFill/>
        </p:spPr>
      </p:pic>
      <p:sp>
        <p:nvSpPr>
          <p:cNvPr id="4" name="TextBox 3">
            <a:extLst>
              <a:ext uri="{FF2B5EF4-FFF2-40B4-BE49-F238E27FC236}">
                <a16:creationId xmlns:a16="http://schemas.microsoft.com/office/drawing/2014/main" id="{FA341591-3261-40C7-AB6C-506D03A88D3D}"/>
              </a:ext>
            </a:extLst>
          </p:cNvPr>
          <p:cNvSpPr txBox="1"/>
          <p:nvPr/>
        </p:nvSpPr>
        <p:spPr>
          <a:xfrm>
            <a:off x="219387" y="892344"/>
            <a:ext cx="6268084" cy="4832092"/>
          </a:xfrm>
          <a:prstGeom prst="rect">
            <a:avLst/>
          </a:prstGeom>
          <a:noFill/>
        </p:spPr>
        <p:txBody>
          <a:bodyPr wrap="square">
            <a:spAutoFit/>
          </a:bodyPr>
          <a:lstStyle/>
          <a:p>
            <a:r>
              <a:rPr lang="en-GB" sz="2800" dirty="0">
                <a:effectLst/>
                <a:latin typeface="Calibri" panose="020F0502020204030204" pitchFamily="34" charset="0"/>
                <a:ea typeface="Calibri" panose="020F0502020204030204" pitchFamily="34" charset="0"/>
                <a:cs typeface="Times New Roman" panose="02020603050405020304" pitchFamily="18" charset="0"/>
              </a:rPr>
              <a:t>Fluids are transported by </a:t>
            </a:r>
            <a:r>
              <a:rPr lang="en-GB" sz="2800" b="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mass flow </a:t>
            </a:r>
            <a:r>
              <a:rPr lang="en-GB" sz="2800" dirty="0">
                <a:effectLst/>
                <a:latin typeface="Calibri" panose="020F0502020204030204" pitchFamily="34" charset="0"/>
                <a:ea typeface="Calibri" panose="020F0502020204030204" pitchFamily="34" charset="0"/>
                <a:cs typeface="Times New Roman" panose="02020603050405020304" pitchFamily="18" charset="0"/>
              </a:rPr>
              <a:t>(all together) in specialised cells. These cells make up the </a:t>
            </a:r>
            <a:r>
              <a:rPr lang="en-GB" sz="2800" b="1" dirty="0">
                <a:effectLst/>
                <a:latin typeface="Calibri" panose="020F0502020204030204" pitchFamily="34" charset="0"/>
                <a:ea typeface="Calibri" panose="020F0502020204030204" pitchFamily="34" charset="0"/>
                <a:cs typeface="Times New Roman" panose="02020603050405020304" pitchFamily="18" charset="0"/>
              </a:rPr>
              <a:t>vascular tissue</a:t>
            </a:r>
            <a:r>
              <a:rPr lang="en-GB" sz="2800" dirty="0">
                <a:effectLst/>
                <a:latin typeface="Calibri" panose="020F0502020204030204" pitchFamily="34" charset="0"/>
                <a:ea typeface="Calibri" panose="020F0502020204030204" pitchFamily="34" charset="0"/>
                <a:cs typeface="Times New Roman" panose="02020603050405020304" pitchFamily="18" charset="0"/>
              </a:rPr>
              <a:t>.</a:t>
            </a:r>
          </a:p>
          <a:p>
            <a:endParaRPr lang="en-GB" sz="2800" dirty="0">
              <a:latin typeface="Calibri" panose="020F0502020204030204" pitchFamily="34" charset="0"/>
              <a:cs typeface="Times New Roman" panose="02020603050405020304" pitchFamily="18" charset="0"/>
            </a:endParaRPr>
          </a:p>
          <a:p>
            <a:r>
              <a:rPr lang="en-GB" sz="2800" dirty="0">
                <a:latin typeface="Calibri" panose="020F0502020204030204" pitchFamily="34" charset="0"/>
                <a:cs typeface="Times New Roman" panose="02020603050405020304" pitchFamily="18" charset="0"/>
              </a:rPr>
              <a:t>You will need to know the name, function and adaptation of these cells.</a:t>
            </a:r>
          </a:p>
          <a:p>
            <a:endParaRPr lang="en-GB" sz="2800" b="1" dirty="0">
              <a:latin typeface="Calibri" panose="020F0502020204030204" pitchFamily="34" charset="0"/>
              <a:cs typeface="Times New Roman" panose="02020603050405020304" pitchFamily="18" charset="0"/>
            </a:endParaRPr>
          </a:p>
          <a:p>
            <a:pPr marL="457200" indent="-457200">
              <a:buFont typeface="Arial" panose="020B0604020202020204" pitchFamily="34" charset="0"/>
              <a:buChar char="•"/>
            </a:pPr>
            <a:r>
              <a:rPr lang="en-GB" sz="2800" b="1" dirty="0">
                <a:solidFill>
                  <a:srgbClr val="FF0000"/>
                </a:solidFill>
                <a:latin typeface="Calibri" panose="020F0502020204030204" pitchFamily="34" charset="0"/>
                <a:cs typeface="Times New Roman" panose="02020603050405020304" pitchFamily="18" charset="0"/>
              </a:rPr>
              <a:t>Xylem cells</a:t>
            </a:r>
            <a:endParaRPr lang="en-GB" sz="2800" b="1" dirty="0">
              <a:solidFill>
                <a:srgbClr val="FF0000"/>
              </a:solidFill>
            </a:endParaRPr>
          </a:p>
          <a:p>
            <a:pPr marL="457200" indent="-457200">
              <a:buFont typeface="Arial" panose="020B0604020202020204" pitchFamily="34" charset="0"/>
              <a:buChar char="•"/>
            </a:pPr>
            <a:r>
              <a:rPr lang="en-GB" sz="2800" b="1" dirty="0">
                <a:solidFill>
                  <a:srgbClr val="FF0000"/>
                </a:solidFill>
              </a:rPr>
              <a:t>Sieve tube elements – in the phloem</a:t>
            </a:r>
          </a:p>
          <a:p>
            <a:pPr marL="457200" indent="-457200">
              <a:buFont typeface="Arial" panose="020B0604020202020204" pitchFamily="34" charset="0"/>
              <a:buChar char="•"/>
            </a:pPr>
            <a:r>
              <a:rPr lang="en-GB" sz="2800" b="1" dirty="0">
                <a:solidFill>
                  <a:srgbClr val="FF0000"/>
                </a:solidFill>
              </a:rPr>
              <a:t>Companion cells – in the phloem </a:t>
            </a:r>
          </a:p>
          <a:p>
            <a:pPr marL="457200" indent="-457200">
              <a:buFont typeface="Arial" panose="020B0604020202020204" pitchFamily="34" charset="0"/>
              <a:buChar char="•"/>
            </a:pPr>
            <a:endParaRPr lang="en-GB" sz="2800" b="1" dirty="0">
              <a:solidFill>
                <a:srgbClr val="FF0000"/>
              </a:solidFill>
            </a:endParaRPr>
          </a:p>
        </p:txBody>
      </p:sp>
    </p:spTree>
    <p:extLst>
      <p:ext uri="{BB962C8B-B14F-4D97-AF65-F5344CB8AC3E}">
        <p14:creationId xmlns:p14="http://schemas.microsoft.com/office/powerpoint/2010/main" val="4356336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f948e339c5fc46c8b2750cbbc9e73e24 xmlns="b83ea8ec-d1ce-4b1c-906d-dc0b29db2502">
      <Terms xmlns="http://schemas.microsoft.com/office/infopath/2007/PartnerControls"/>
    </f948e339c5fc46c8b2750cbbc9e73e24>
    <CustomTags xmlns="b83ea8ec-d1ce-4b1c-906d-dc0b29db2502" xsi:nil="true"/>
    <CurriculumSubject xmlns="b83ea8ec-d1ce-4b1c-906d-dc0b29db2502">Biology</CurriculumSubject>
    <i0165b589e0f485fa6237a9400464043 xmlns="b83ea8ec-d1ce-4b1c-906d-dc0b29db2502">
      <Terms xmlns="http://schemas.microsoft.com/office/infopath/2007/PartnerControls"/>
    </i0165b589e0f485fa6237a9400464043>
    <KeyStage xmlns="b83ea8ec-d1ce-4b1c-906d-dc0b29db2502" xsi:nil="true"/>
    <mcfa9f6af8bf42a58d866cdfd4e11fd3 xmlns="b83ea8ec-d1ce-4b1c-906d-dc0b29db2502">
      <Terms xmlns="http://schemas.microsoft.com/office/infopath/2007/PartnerControls"/>
    </mcfa9f6af8bf42a58d866cdfd4e11fd3>
    <Year xmlns="b83ea8ec-d1ce-4b1c-906d-dc0b29db2502" xsi:nil="true"/>
    <Lesson xmlns="b83ea8ec-d1ce-4b1c-906d-dc0b29db2502" xsi:nil="true"/>
    <c429491b856c4e30abe8407934465dee xmlns="b83ea8ec-d1ce-4b1c-906d-dc0b29db2502">
      <Terms xmlns="http://schemas.microsoft.com/office/infopath/2007/PartnerControls"/>
    </c429491b856c4e30abe8407934465dee>
    <p0200d0debe3499c8d7b4d3006013c0c xmlns="b83ea8ec-d1ce-4b1c-906d-dc0b29db2502">
      <Terms xmlns="http://schemas.microsoft.com/office/infopath/2007/PartnerControls"/>
    </p0200d0debe3499c8d7b4d3006013c0c>
    <PersonalIdentificationData xmlns="b83ea8ec-d1ce-4b1c-906d-dc0b29db2502" xsi:nil="true"/>
    <TaxCatchAll xmlns="b83ea8ec-d1ce-4b1c-906d-dc0b29db2502" xsi:nil="true"/>
    <SharedWithUsers xmlns="b83ea8ec-d1ce-4b1c-906d-dc0b29db2502">
      <UserInfo>
        <DisplayName/>
        <AccountId xsi:nil="true"/>
        <AccountType/>
      </UserInfo>
    </SharedWithUsers>
    <lcf76f155ced4ddcb4097134ff3c332f xmlns="39a9f016-2850-430d-a9d7-5d156f797ecb">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F4BC12256C0CA499B3F5CE8F04E9C67" ma:contentTypeVersion="34" ma:contentTypeDescription="Create a new document." ma:contentTypeScope="" ma:versionID="254a14d6e1d851e4fa30c9feb4198f1e">
  <xsd:schema xmlns:xsd="http://www.w3.org/2001/XMLSchema" xmlns:xs="http://www.w3.org/2001/XMLSchema" xmlns:p="http://schemas.microsoft.com/office/2006/metadata/properties" xmlns:ns2="b83ea8ec-d1ce-4b1c-906d-dc0b29db2502" xmlns:ns3="39a9f016-2850-430d-a9d7-5d156f797ecb" targetNamespace="http://schemas.microsoft.com/office/2006/metadata/properties" ma:root="true" ma:fieldsID="bebbb5c7b829c29f6860e404b1d0c84b" ns2:_="" ns3:_="">
    <xsd:import namespace="b83ea8ec-d1ce-4b1c-906d-dc0b29db2502"/>
    <xsd:import namespace="39a9f016-2850-430d-a9d7-5d156f797ecb"/>
    <xsd:element name="properties">
      <xsd:complexType>
        <xsd:sequence>
          <xsd:element name="documentManagement">
            <xsd:complexType>
              <xsd:all>
                <xsd:element ref="ns2:i0165b589e0f485fa6237a9400464043" minOccurs="0"/>
                <xsd:element ref="ns2:TaxCatchAll" minOccurs="0"/>
                <xsd:element ref="ns2:c429491b856c4e30abe8407934465dee" minOccurs="0"/>
                <xsd:element ref="ns2:mcfa9f6af8bf42a58d866cdfd4e11fd3" minOccurs="0"/>
                <xsd:element ref="ns2:f948e339c5fc46c8b2750cbbc9e73e24" minOccurs="0"/>
                <xsd:element ref="ns2:p0200d0debe3499c8d7b4d3006013c0c" minOccurs="0"/>
                <xsd:element ref="ns2:PersonalIdentificationData" minOccurs="0"/>
                <xsd:element ref="ns2:KeyStage" minOccurs="0"/>
                <xsd:element ref="ns2:Year" minOccurs="0"/>
                <xsd:element ref="ns2:Lesson" minOccurs="0"/>
                <xsd:element ref="ns2:CustomTags" minOccurs="0"/>
                <xsd:element ref="ns2:CurriculumSubject"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3:MediaServiceLocation" minOccurs="0"/>
                <xsd:element ref="ns2:SharedWithUsers" minOccurs="0"/>
                <xsd:element ref="ns2:SharedWithDetails" minOccurs="0"/>
                <xsd:element ref="ns3:MediaServiceOCR" minOccurs="0"/>
                <xsd:element ref="ns3:MediaLengthInSeconds" minOccurs="0"/>
                <xsd:element ref="ns3:lcf76f155ced4ddcb4097134ff3c332f"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83ea8ec-d1ce-4b1c-906d-dc0b29db2502" elementFormDefault="qualified">
    <xsd:import namespace="http://schemas.microsoft.com/office/2006/documentManagement/types"/>
    <xsd:import namespace="http://schemas.microsoft.com/office/infopath/2007/PartnerControls"/>
    <xsd:element name="i0165b589e0f485fa6237a9400464043" ma:index="9" nillable="true" ma:taxonomy="true" ma:internalName="i0165b589e0f485fa6237a9400464043" ma:taxonomyFieldName="Topic" ma:displayName="Topic" ma:fieldId="{20165b58-9e0f-485f-a623-7a9400464043}" ma:sspId="9af0695c-efcd-46dd-8765-d5578b5758fe" ma:termSetId="60a57c6c-2130-4e61-9e57-098bd84272e4" ma:anchorId="00000000-0000-0000-0000-000000000000" ma:open="false" ma:isKeyword="false">
      <xsd:complexType>
        <xsd:sequence>
          <xsd:element ref="pc:Terms" minOccurs="0" maxOccurs="1"/>
        </xsd:sequence>
      </xsd:complexType>
    </xsd:element>
    <xsd:element name="TaxCatchAll" ma:index="10" nillable="true" ma:displayName="Taxonomy Catch All Column" ma:hidden="true" ma:list="{c7ba7dd9-0f04-4217-893d-a73cba0aebc6}" ma:internalName="TaxCatchAll" ma:showField="CatchAllData" ma:web="b83ea8ec-d1ce-4b1c-906d-dc0b29db2502">
      <xsd:complexType>
        <xsd:complexContent>
          <xsd:extension base="dms:MultiChoiceLookup">
            <xsd:sequence>
              <xsd:element name="Value" type="dms:Lookup" maxOccurs="unbounded" minOccurs="0" nillable="true"/>
            </xsd:sequence>
          </xsd:extension>
        </xsd:complexContent>
      </xsd:complexType>
    </xsd:element>
    <xsd:element name="c429491b856c4e30abe8407934465dee" ma:index="12" nillable="true" ma:taxonomy="true" ma:internalName="c429491b856c4e30abe8407934465dee" ma:taxonomyFieldName="Staff_x0020_Category" ma:displayName="Staff Category" ma:fieldId="{c429491b-856c-4e30-abe8-407934465dee}" ma:sspId="9af0695c-efcd-46dd-8765-d5578b5758fe" ma:termSetId="3d337045-6da3-4c9d-a943-86c979c7f8db" ma:anchorId="00000000-0000-0000-0000-000000000000" ma:open="false" ma:isKeyword="false">
      <xsd:complexType>
        <xsd:sequence>
          <xsd:element ref="pc:Terms" minOccurs="0" maxOccurs="1"/>
        </xsd:sequence>
      </xsd:complexType>
    </xsd:element>
    <xsd:element name="mcfa9f6af8bf42a58d866cdfd4e11fd3" ma:index="14" nillable="true" ma:taxonomy="true" ma:internalName="mcfa9f6af8bf42a58d866cdfd4e11fd3" ma:taxonomyFieldName="Exam_x0020_Board" ma:displayName="Exam Board" ma:fieldId="{6cfa9f6a-f8bf-42a5-8d86-6cdfd4e11fd3}" ma:sspId="9af0695c-efcd-46dd-8765-d5578b5758fe" ma:termSetId="a3733284-8b89-4cee-ba61-be29b75bbad9" ma:anchorId="00000000-0000-0000-0000-000000000000" ma:open="false" ma:isKeyword="false">
      <xsd:complexType>
        <xsd:sequence>
          <xsd:element ref="pc:Terms" minOccurs="0" maxOccurs="1"/>
        </xsd:sequence>
      </xsd:complexType>
    </xsd:element>
    <xsd:element name="f948e339c5fc46c8b2750cbbc9e73e24" ma:index="16" nillable="true" ma:taxonomy="true" ma:internalName="f948e339c5fc46c8b2750cbbc9e73e24" ma:taxonomyFieldName="Week" ma:displayName="Week" ma:fieldId="{f948e339-c5fc-46c8-b275-0cbbc9e73e24}" ma:sspId="9af0695c-efcd-46dd-8765-d5578b5758fe" ma:termSetId="1d66f853-e543-47e9-b693-d49e9ff978a4" ma:anchorId="00000000-0000-0000-0000-000000000000" ma:open="false" ma:isKeyword="false">
      <xsd:complexType>
        <xsd:sequence>
          <xsd:element ref="pc:Terms" minOccurs="0" maxOccurs="1"/>
        </xsd:sequence>
      </xsd:complexType>
    </xsd:element>
    <xsd:element name="p0200d0debe3499c8d7b4d3006013c0c" ma:index="18" nillable="true" ma:taxonomy="true" ma:internalName="p0200d0debe3499c8d7b4d3006013c0c" ma:taxonomyFieldName="Term" ma:displayName="Term" ma:fieldId="{90200d0d-ebe3-499c-8d7b-4d3006013c0c}" ma:sspId="9af0695c-efcd-46dd-8765-d5578b5758fe" ma:termSetId="79b7fcde-7773-4a5a-80d2-01582845289b" ma:anchorId="00000000-0000-0000-0000-000000000000" ma:open="false" ma:isKeyword="false">
      <xsd:complexType>
        <xsd:sequence>
          <xsd:element ref="pc:Terms" minOccurs="0" maxOccurs="1"/>
        </xsd:sequence>
      </xsd:complexType>
    </xsd:element>
    <xsd:element name="PersonalIdentificationData" ma:index="19" nillable="true" ma:displayName="Personal Identification Data" ma:internalName="Personal_x0020_Identification_x0020_Data">
      <xsd:simpleType>
        <xsd:restriction base="dms:Choice">
          <xsd:enumeration value="No"/>
          <xsd:enumeration value="Yes"/>
        </xsd:restriction>
      </xsd:simpleType>
    </xsd:element>
    <xsd:element name="KeyStage" ma:index="20" nillable="true" ma:displayName="Key Stage" ma:internalName="Key_x0020_Stage">
      <xsd:simpleType>
        <xsd:restriction base="dms:Text"/>
      </xsd:simpleType>
    </xsd:element>
    <xsd:element name="Year" ma:index="21" nillable="true" ma:displayName="Year" ma:internalName="Year">
      <xsd:simpleType>
        <xsd:restriction base="dms:Text"/>
      </xsd:simpleType>
    </xsd:element>
    <xsd:element name="Lesson" ma:index="22" nillable="true" ma:displayName="Lesson" ma:internalName="Lesson">
      <xsd:simpleType>
        <xsd:restriction base="dms:Text"/>
      </xsd:simpleType>
    </xsd:element>
    <xsd:element name="CustomTags" ma:index="23" nillable="true" ma:displayName="Custom Tags" ma:internalName="Custom_x0020_Tags">
      <xsd:simpleType>
        <xsd:restriction base="dms:Text"/>
      </xsd:simpleType>
    </xsd:element>
    <xsd:element name="CurriculumSubject" ma:index="24" nillable="true" ma:displayName="Curriculum Subject" ma:default="Biology" ma:internalName="Curriculum_x0020_Subject">
      <xsd:simpleType>
        <xsd:restriction base="dms:Text"/>
      </xsd:simpleType>
    </xsd:element>
    <xsd:element name="SharedWithUsers" ma:index="3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9a9f016-2850-430d-a9d7-5d156f797ecb" elementFormDefault="qualified">
    <xsd:import namespace="http://schemas.microsoft.com/office/2006/documentManagement/types"/>
    <xsd:import namespace="http://schemas.microsoft.com/office/infopath/2007/PartnerControls"/>
    <xsd:element name="MediaServiceMetadata" ma:index="25" nillable="true" ma:displayName="MediaServiceMetadata" ma:hidden="true" ma:internalName="MediaServiceMetadata" ma:readOnly="true">
      <xsd:simpleType>
        <xsd:restriction base="dms:Note"/>
      </xsd:simpleType>
    </xsd:element>
    <xsd:element name="MediaServiceFastMetadata" ma:index="26" nillable="true" ma:displayName="MediaServiceFastMetadata" ma:hidden="true" ma:internalName="MediaServiceFastMetadata" ma:readOnly="true">
      <xsd:simpleType>
        <xsd:restriction base="dms:Note"/>
      </xsd:simpleType>
    </xsd:element>
    <xsd:element name="MediaServiceAutoKeyPoints" ma:index="27" nillable="true" ma:displayName="MediaServiceAutoKeyPoints" ma:hidden="true" ma:internalName="MediaServiceAutoKeyPoints" ma:readOnly="true">
      <xsd:simpleType>
        <xsd:restriction base="dms:Note"/>
      </xsd:simpleType>
    </xsd:element>
    <xsd:element name="MediaServiceKeyPoints" ma:index="28" nillable="true" ma:displayName="KeyPoints" ma:internalName="MediaServiceKeyPoints" ma:readOnly="true">
      <xsd:simpleType>
        <xsd:restriction base="dms:Note">
          <xsd:maxLength value="255"/>
        </xsd:restriction>
      </xsd:simpleType>
    </xsd:element>
    <xsd:element name="MediaServiceDateTaken" ma:index="29" nillable="true" ma:displayName="MediaServiceDateTaken" ma:hidden="true" ma:internalName="MediaServiceDateTaken" ma:readOnly="true">
      <xsd:simpleType>
        <xsd:restriction base="dms:Text"/>
      </xsd:simpleType>
    </xsd:element>
    <xsd:element name="MediaServiceAutoTags" ma:index="30" nillable="true" ma:displayName="Tags" ma:internalName="MediaServiceAutoTags" ma:readOnly="true">
      <xsd:simpleType>
        <xsd:restriction base="dms:Text"/>
      </xsd:simpleType>
    </xsd:element>
    <xsd:element name="MediaServiceGenerationTime" ma:index="31" nillable="true" ma:displayName="MediaServiceGenerationTime" ma:hidden="true" ma:internalName="MediaServiceGenerationTime" ma:readOnly="true">
      <xsd:simpleType>
        <xsd:restriction base="dms:Text"/>
      </xsd:simpleType>
    </xsd:element>
    <xsd:element name="MediaServiceEventHashCode" ma:index="32" nillable="true" ma:displayName="MediaServiceEventHashCode" ma:hidden="true" ma:internalName="MediaServiceEventHashCode" ma:readOnly="true">
      <xsd:simpleType>
        <xsd:restriction base="dms:Text"/>
      </xsd:simpleType>
    </xsd:element>
    <xsd:element name="MediaServiceLocation" ma:index="33" nillable="true" ma:displayName="Location" ma:internalName="MediaServiceLocation" ma:readOnly="true">
      <xsd:simpleType>
        <xsd:restriction base="dms:Text"/>
      </xsd:simpleType>
    </xsd:element>
    <xsd:element name="MediaServiceOCR" ma:index="36" nillable="true" ma:displayName="Extracted Text" ma:internalName="MediaServiceOCR" ma:readOnly="true">
      <xsd:simpleType>
        <xsd:restriction base="dms:Note">
          <xsd:maxLength value="255"/>
        </xsd:restriction>
      </xsd:simpleType>
    </xsd:element>
    <xsd:element name="MediaLengthInSeconds" ma:index="37" nillable="true" ma:displayName="Length (seconds)" ma:internalName="MediaLengthInSeconds" ma:readOnly="true">
      <xsd:simpleType>
        <xsd:restriction base="dms:Unknown"/>
      </xsd:simpleType>
    </xsd:element>
    <xsd:element name="lcf76f155ced4ddcb4097134ff3c332f" ma:index="39" nillable="true" ma:taxonomy="true" ma:internalName="lcf76f155ced4ddcb4097134ff3c332f" ma:taxonomyFieldName="MediaServiceImageTags" ma:displayName="Image Tags" ma:readOnly="false" ma:fieldId="{5cf76f15-5ced-4ddc-b409-7134ff3c332f}" ma:taxonomyMulti="true" ma:sspId="9af0695c-efcd-46dd-8765-d5578b5758f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40"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4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4E39DD6-EAA3-45AC-BFAD-681E78FE22D5}">
  <ds:schemaRefs>
    <ds:schemaRef ds:uri="39a9f016-2850-430d-a9d7-5d156f797ecb"/>
    <ds:schemaRef ds:uri="http://purl.org/dc/dcmitype/"/>
    <ds:schemaRef ds:uri="http://schemas.microsoft.com/office/2006/documentManagement/types"/>
    <ds:schemaRef ds:uri="http://purl.org/dc/elements/1.1/"/>
    <ds:schemaRef ds:uri="http://schemas.microsoft.com/office/2006/metadata/properties"/>
    <ds:schemaRef ds:uri="http://schemas.microsoft.com/office/infopath/2007/PartnerControls"/>
    <ds:schemaRef ds:uri="http://purl.org/dc/terms/"/>
    <ds:schemaRef ds:uri="http://schemas.openxmlformats.org/package/2006/metadata/core-properties"/>
    <ds:schemaRef ds:uri="b83ea8ec-d1ce-4b1c-906d-dc0b29db2502"/>
    <ds:schemaRef ds:uri="http://www.w3.org/XML/1998/namespace"/>
  </ds:schemaRefs>
</ds:datastoreItem>
</file>

<file path=customXml/itemProps2.xml><?xml version="1.0" encoding="utf-8"?>
<ds:datastoreItem xmlns:ds="http://schemas.openxmlformats.org/officeDocument/2006/customXml" ds:itemID="{F1B5C592-BD00-4FFE-9556-949C5C47453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83ea8ec-d1ce-4b1c-906d-dc0b29db2502"/>
    <ds:schemaRef ds:uri="39a9f016-2850-430d-a9d7-5d156f797ec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FE3D6E1-27A8-45FC-8AC6-2DF7504B0A6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1122</TotalTime>
  <Words>1598</Words>
  <Application>Microsoft Office PowerPoint</Application>
  <PresentationFormat>Widescreen</PresentationFormat>
  <Paragraphs>145</Paragraphs>
  <Slides>17</Slides>
  <Notes>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17</vt:i4>
      </vt:variant>
    </vt:vector>
  </HeadingPairs>
  <TitlesOfParts>
    <vt:vector size="27" baseType="lpstr">
      <vt:lpstr>Arial</vt:lpstr>
      <vt:lpstr>Calibri</vt:lpstr>
      <vt:lpstr>Calibri Light</vt:lpstr>
      <vt:lpstr>Comic Sans MS</vt:lpstr>
      <vt:lpstr>Corbel</vt:lpstr>
      <vt:lpstr>Georgia</vt:lpstr>
      <vt:lpstr>gg sans</vt:lpstr>
      <vt:lpstr>Lato</vt:lpstr>
      <vt:lpstr>Times New Roman</vt:lpstr>
      <vt:lpstr>Office Theme</vt:lpstr>
      <vt:lpstr>Reviewing your flipped learning   Mark scheme is in the folder</vt:lpstr>
      <vt:lpstr>PowerPoint Presentation</vt:lpstr>
      <vt:lpstr>The Need for Transport Systems in Multicellular Plants </vt:lpstr>
      <vt:lpstr>Make bullet points for the following:</vt:lpstr>
      <vt:lpstr>Add anything you don’t already have….</vt:lpstr>
      <vt:lpstr>PowerPoint Presentation</vt:lpstr>
      <vt:lpstr>PowerPoint Presentation</vt:lpstr>
      <vt:lpstr>PowerPoint Presentation</vt:lpstr>
      <vt:lpstr>PowerPoint Presentation</vt:lpstr>
      <vt:lpstr>Vascular tissue</vt:lpstr>
      <vt:lpstr>PowerPoint Presentation</vt:lpstr>
      <vt:lpstr>PowerPoint Presentation</vt:lpstr>
      <vt:lpstr>PowerPoint Presentation</vt:lpstr>
      <vt:lpstr>PowerPoint Presentation</vt:lpstr>
      <vt:lpstr>Additional questions</vt:lpstr>
      <vt:lpstr>Quiz to start next lesson on the xylem/phloem</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Starter: Reviewing your holiday work</dc:title>
  <dc:creator>Hayley Brand</dc:creator>
  <cp:lastModifiedBy>Chezka Mae Madrona</cp:lastModifiedBy>
  <cp:revision>15</cp:revision>
  <dcterms:created xsi:type="dcterms:W3CDTF">2020-02-10T11:13:48Z</dcterms:created>
  <dcterms:modified xsi:type="dcterms:W3CDTF">2025-07-23T08:48:39Z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0x0101002F4BC12256C0CA499B3F5CE8F04E9C67</vt:lpwstr>
  </property>
  <property fmtid="{D5CDD505-2E9C-101B-9397-08002B2CF9AE}" pid="3" name="Order">
    <vt:r8>38957200</vt:r8>
  </property>
  <property fmtid="{D5CDD505-2E9C-101B-9397-08002B2CF9AE}" pid="4" name="xd_Signature">
    <vt:bool>false</vt:bool>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Topic">
    <vt:lpwstr/>
  </property>
  <property fmtid="{D5CDD505-2E9C-101B-9397-08002B2CF9AE}" pid="9" name="Term">
    <vt:lpwstr/>
  </property>
  <property fmtid="{D5CDD505-2E9C-101B-9397-08002B2CF9AE}" pid="10" name="Staff Category">
    <vt:lpwstr/>
  </property>
  <property fmtid="{D5CDD505-2E9C-101B-9397-08002B2CF9AE}" pid="11" name="Exam Board">
    <vt:lpwstr/>
  </property>
  <property fmtid="{D5CDD505-2E9C-101B-9397-08002B2CF9AE}" pid="12" name="Week">
    <vt:lpwstr/>
  </property>
  <property fmtid="{D5CDD505-2E9C-101B-9397-08002B2CF9AE}" pid="13" name="MediaServiceImageTags">
    <vt:lpwstr/>
  </property>
</Properties>
</file>