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4"/>
  </p:sldMasterIdLst>
  <p:notesMasterIdLst>
    <p:notesMasterId r:id="rId26"/>
  </p:notesMasterIdLst>
  <p:sldIdLst>
    <p:sldId id="1326" r:id="rId5"/>
    <p:sldId id="256" r:id="rId6"/>
    <p:sldId id="1320" r:id="rId7"/>
    <p:sldId id="1312" r:id="rId8"/>
    <p:sldId id="1318" r:id="rId9"/>
    <p:sldId id="1321" r:id="rId10"/>
    <p:sldId id="287" r:id="rId11"/>
    <p:sldId id="288" r:id="rId12"/>
    <p:sldId id="286" r:id="rId13"/>
    <p:sldId id="275" r:id="rId14"/>
    <p:sldId id="1314" r:id="rId15"/>
    <p:sldId id="1313" r:id="rId16"/>
    <p:sldId id="290" r:id="rId17"/>
    <p:sldId id="1324" r:id="rId18"/>
    <p:sldId id="1323" r:id="rId19"/>
    <p:sldId id="1322" r:id="rId20"/>
    <p:sldId id="294" r:id="rId21"/>
    <p:sldId id="293" r:id="rId22"/>
    <p:sldId id="295" r:id="rId23"/>
    <p:sldId id="1325" r:id="rId24"/>
    <p:sldId id="1315"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94B1A-1BFA-4D67-9070-308F2DE9F8AE}" v="56" dt="2024-01-31T08:23:39.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4" autoAdjust="0"/>
    <p:restoredTop sz="85472" autoAdjust="0"/>
  </p:normalViewPr>
  <p:slideViewPr>
    <p:cSldViewPr snapToGrid="0">
      <p:cViewPr varScale="1">
        <p:scale>
          <a:sx n="80" d="100"/>
          <a:sy n="80" d="100"/>
        </p:scale>
        <p:origin x="10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all" userId="c2c6c2dd-6ddc-437e-8cdd-d7a74390accc" providerId="ADAL" clId="{8DF94B1A-1BFA-4D67-9070-308F2DE9F8AE}"/>
    <pc:docChg chg="undo custSel addSld modSld sldOrd">
      <pc:chgData name="Richard Ball" userId="c2c6c2dd-6ddc-437e-8cdd-d7a74390accc" providerId="ADAL" clId="{8DF94B1A-1BFA-4D67-9070-308F2DE9F8AE}" dt="2024-01-31T11:57:19.296" v="339" actId="729"/>
      <pc:docMkLst>
        <pc:docMk/>
      </pc:docMkLst>
      <pc:sldChg chg="addSp modSp mod">
        <pc:chgData name="Richard Ball" userId="c2c6c2dd-6ddc-437e-8cdd-d7a74390accc" providerId="ADAL" clId="{8DF94B1A-1BFA-4D67-9070-308F2DE9F8AE}" dt="2024-01-31T08:04:26.800" v="128" actId="403"/>
        <pc:sldMkLst>
          <pc:docMk/>
          <pc:sldMk cId="2731377562" sldId="286"/>
        </pc:sldMkLst>
        <pc:spChg chg="add mod">
          <ac:chgData name="Richard Ball" userId="c2c6c2dd-6ddc-437e-8cdd-d7a74390accc" providerId="ADAL" clId="{8DF94B1A-1BFA-4D67-9070-308F2DE9F8AE}" dt="2024-01-31T08:04:26.800" v="128" actId="403"/>
          <ac:spMkLst>
            <pc:docMk/>
            <pc:sldMk cId="2731377562" sldId="286"/>
            <ac:spMk id="3" creationId="{B8C812CF-D50C-87F2-9BB9-F7FE259D9FD9}"/>
          </ac:spMkLst>
        </pc:spChg>
      </pc:sldChg>
      <pc:sldChg chg="modSp mod">
        <pc:chgData name="Richard Ball" userId="c2c6c2dd-6ddc-437e-8cdd-d7a74390accc" providerId="ADAL" clId="{8DF94B1A-1BFA-4D67-9070-308F2DE9F8AE}" dt="2024-01-31T08:15:02.553" v="243" actId="20577"/>
        <pc:sldMkLst>
          <pc:docMk/>
          <pc:sldMk cId="4203884979" sldId="293"/>
        </pc:sldMkLst>
        <pc:graphicFrameChg chg="modGraphic">
          <ac:chgData name="Richard Ball" userId="c2c6c2dd-6ddc-437e-8cdd-d7a74390accc" providerId="ADAL" clId="{8DF94B1A-1BFA-4D67-9070-308F2DE9F8AE}" dt="2024-01-31T08:15:02.553" v="243" actId="20577"/>
          <ac:graphicFrameMkLst>
            <pc:docMk/>
            <pc:sldMk cId="4203884979" sldId="293"/>
            <ac:graphicFrameMk id="3" creationId="{85903BE7-F99A-6124-0CB9-A8F6BCB09300}"/>
          </ac:graphicFrameMkLst>
        </pc:graphicFrameChg>
      </pc:sldChg>
      <pc:sldChg chg="modSp mod">
        <pc:chgData name="Richard Ball" userId="c2c6c2dd-6ddc-437e-8cdd-d7a74390accc" providerId="ADAL" clId="{8DF94B1A-1BFA-4D67-9070-308F2DE9F8AE}" dt="2024-01-31T08:14:03.731" v="220" actId="1076"/>
        <pc:sldMkLst>
          <pc:docMk/>
          <pc:sldMk cId="3757554042" sldId="294"/>
        </pc:sldMkLst>
        <pc:spChg chg="mod">
          <ac:chgData name="Richard Ball" userId="c2c6c2dd-6ddc-437e-8cdd-d7a74390accc" providerId="ADAL" clId="{8DF94B1A-1BFA-4D67-9070-308F2DE9F8AE}" dt="2024-01-31T08:14:03.731" v="220" actId="1076"/>
          <ac:spMkLst>
            <pc:docMk/>
            <pc:sldMk cId="3757554042" sldId="294"/>
            <ac:spMk id="2" creationId="{5F14733F-7616-CC18-AA66-49056C2B264F}"/>
          </ac:spMkLst>
        </pc:spChg>
      </pc:sldChg>
      <pc:sldChg chg="modSp mod modAnim">
        <pc:chgData name="Richard Ball" userId="c2c6c2dd-6ddc-437e-8cdd-d7a74390accc" providerId="ADAL" clId="{8DF94B1A-1BFA-4D67-9070-308F2DE9F8AE}" dt="2024-01-31T08:22:00.225" v="269" actId="20577"/>
        <pc:sldMkLst>
          <pc:docMk/>
          <pc:sldMk cId="176866868" sldId="1312"/>
        </pc:sldMkLst>
        <pc:spChg chg="mod">
          <ac:chgData name="Richard Ball" userId="c2c6c2dd-6ddc-437e-8cdd-d7a74390accc" providerId="ADAL" clId="{8DF94B1A-1BFA-4D67-9070-308F2DE9F8AE}" dt="2024-01-31T08:22:00.225" v="269" actId="20577"/>
          <ac:spMkLst>
            <pc:docMk/>
            <pc:sldMk cId="176866868" sldId="1312"/>
            <ac:spMk id="3" creationId="{241712AF-3F21-450E-C0D2-F4D0543AEE1E}"/>
          </ac:spMkLst>
        </pc:spChg>
        <pc:picChg chg="mod">
          <ac:chgData name="Richard Ball" userId="c2c6c2dd-6ddc-437e-8cdd-d7a74390accc" providerId="ADAL" clId="{8DF94B1A-1BFA-4D67-9070-308F2DE9F8AE}" dt="2024-01-31T08:00:06.104" v="15" actId="14100"/>
          <ac:picMkLst>
            <pc:docMk/>
            <pc:sldMk cId="176866868" sldId="1312"/>
            <ac:picMk id="5" creationId="{F48F114E-D690-B385-6D59-44168D7D8CBC}"/>
          </ac:picMkLst>
        </pc:picChg>
        <pc:picChg chg="mod">
          <ac:chgData name="Richard Ball" userId="c2c6c2dd-6ddc-437e-8cdd-d7a74390accc" providerId="ADAL" clId="{8DF94B1A-1BFA-4D67-9070-308F2DE9F8AE}" dt="2024-01-31T08:00:12.118" v="16" actId="1076"/>
          <ac:picMkLst>
            <pc:docMk/>
            <pc:sldMk cId="176866868" sldId="1312"/>
            <ac:picMk id="6" creationId="{778E28DA-CD9F-305D-1231-7E983B42F3BD}"/>
          </ac:picMkLst>
        </pc:picChg>
      </pc:sldChg>
      <pc:sldChg chg="modSp mod">
        <pc:chgData name="Richard Ball" userId="c2c6c2dd-6ddc-437e-8cdd-d7a74390accc" providerId="ADAL" clId="{8DF94B1A-1BFA-4D67-9070-308F2DE9F8AE}" dt="2024-01-31T08:05:30.853" v="130" actId="13926"/>
        <pc:sldMkLst>
          <pc:docMk/>
          <pc:sldMk cId="1297082258" sldId="1313"/>
        </pc:sldMkLst>
        <pc:spChg chg="mod">
          <ac:chgData name="Richard Ball" userId="c2c6c2dd-6ddc-437e-8cdd-d7a74390accc" providerId="ADAL" clId="{8DF94B1A-1BFA-4D67-9070-308F2DE9F8AE}" dt="2024-01-31T08:05:30.853" v="130" actId="13926"/>
          <ac:spMkLst>
            <pc:docMk/>
            <pc:sldMk cId="1297082258" sldId="1313"/>
            <ac:spMk id="4" creationId="{399E876D-B13A-12E1-115C-10BBFDB4BDDB}"/>
          </ac:spMkLst>
        </pc:spChg>
      </pc:sldChg>
      <pc:sldChg chg="modSp mod">
        <pc:chgData name="Richard Ball" userId="c2c6c2dd-6ddc-437e-8cdd-d7a74390accc" providerId="ADAL" clId="{8DF94B1A-1BFA-4D67-9070-308F2DE9F8AE}" dt="2024-01-31T08:07:13.802" v="133" actId="20577"/>
        <pc:sldMkLst>
          <pc:docMk/>
          <pc:sldMk cId="4113072409" sldId="1314"/>
        </pc:sldMkLst>
        <pc:graphicFrameChg chg="modGraphic">
          <ac:chgData name="Richard Ball" userId="c2c6c2dd-6ddc-437e-8cdd-d7a74390accc" providerId="ADAL" clId="{8DF94B1A-1BFA-4D67-9070-308F2DE9F8AE}" dt="2024-01-31T08:07:13.802" v="133" actId="20577"/>
          <ac:graphicFrameMkLst>
            <pc:docMk/>
            <pc:sldMk cId="4113072409" sldId="1314"/>
            <ac:graphicFrameMk id="2" creationId="{6E28D1A5-CFE5-8B7B-400A-F5FC555597D6}"/>
          </ac:graphicFrameMkLst>
        </pc:graphicFrameChg>
      </pc:sldChg>
      <pc:sldChg chg="addSp delSp modSp mod setBg">
        <pc:chgData name="Richard Ball" userId="c2c6c2dd-6ddc-437e-8cdd-d7a74390accc" providerId="ADAL" clId="{8DF94B1A-1BFA-4D67-9070-308F2DE9F8AE}" dt="2024-01-31T08:16:02.577" v="256" actId="1076"/>
        <pc:sldMkLst>
          <pc:docMk/>
          <pc:sldMk cId="4134786561" sldId="1315"/>
        </pc:sldMkLst>
        <pc:spChg chg="mod">
          <ac:chgData name="Richard Ball" userId="c2c6c2dd-6ddc-437e-8cdd-d7a74390accc" providerId="ADAL" clId="{8DF94B1A-1BFA-4D67-9070-308F2DE9F8AE}" dt="2024-01-31T08:15:50.118" v="251" actId="26606"/>
          <ac:spMkLst>
            <pc:docMk/>
            <pc:sldMk cId="4134786561" sldId="1315"/>
            <ac:spMk id="2" creationId="{103CCF20-7776-8E72-AAE0-10C077094B2A}"/>
          </ac:spMkLst>
        </pc:spChg>
        <pc:spChg chg="del mod">
          <ac:chgData name="Richard Ball" userId="c2c6c2dd-6ddc-437e-8cdd-d7a74390accc" providerId="ADAL" clId="{8DF94B1A-1BFA-4D67-9070-308F2DE9F8AE}" dt="2024-01-31T08:15:38.460" v="248" actId="478"/>
          <ac:spMkLst>
            <pc:docMk/>
            <pc:sldMk cId="4134786561" sldId="1315"/>
            <ac:spMk id="3" creationId="{8D2028BA-B7F8-E77F-124C-267BF4EAE12F}"/>
          </ac:spMkLst>
        </pc:spChg>
        <pc:spChg chg="add">
          <ac:chgData name="Richard Ball" userId="c2c6c2dd-6ddc-437e-8cdd-d7a74390accc" providerId="ADAL" clId="{8DF94B1A-1BFA-4D67-9070-308F2DE9F8AE}" dt="2024-01-31T08:15:50.118" v="251" actId="26606"/>
          <ac:spMkLst>
            <pc:docMk/>
            <pc:sldMk cId="4134786561" sldId="1315"/>
            <ac:spMk id="10" creationId="{6753252F-4873-4F63-801D-CC719279A7D5}"/>
          </ac:spMkLst>
        </pc:spChg>
        <pc:spChg chg="add">
          <ac:chgData name="Richard Ball" userId="c2c6c2dd-6ddc-437e-8cdd-d7a74390accc" providerId="ADAL" clId="{8DF94B1A-1BFA-4D67-9070-308F2DE9F8AE}" dt="2024-01-31T08:15:50.118" v="251" actId="26606"/>
          <ac:spMkLst>
            <pc:docMk/>
            <pc:sldMk cId="4134786561" sldId="1315"/>
            <ac:spMk id="12" creationId="{047C8CCB-F95D-4249-92DD-651249D3535A}"/>
          </ac:spMkLst>
        </pc:spChg>
        <pc:picChg chg="add mod">
          <ac:chgData name="Richard Ball" userId="c2c6c2dd-6ddc-437e-8cdd-d7a74390accc" providerId="ADAL" clId="{8DF94B1A-1BFA-4D67-9070-308F2DE9F8AE}" dt="2024-01-31T08:16:02.577" v="256" actId="1076"/>
          <ac:picMkLst>
            <pc:docMk/>
            <pc:sldMk cId="4134786561" sldId="1315"/>
            <ac:picMk id="5" creationId="{DFC3D4FC-0CCD-1DFD-2F8E-83A2ED189F53}"/>
          </ac:picMkLst>
        </pc:picChg>
      </pc:sldChg>
      <pc:sldChg chg="modSp mod">
        <pc:chgData name="Richard Ball" userId="c2c6c2dd-6ddc-437e-8cdd-d7a74390accc" providerId="ADAL" clId="{8DF94B1A-1BFA-4D67-9070-308F2DE9F8AE}" dt="2024-01-31T08:01:21.164" v="38" actId="20577"/>
        <pc:sldMkLst>
          <pc:docMk/>
          <pc:sldMk cId="1018042075" sldId="1318"/>
        </pc:sldMkLst>
        <pc:spChg chg="mod">
          <ac:chgData name="Richard Ball" userId="c2c6c2dd-6ddc-437e-8cdd-d7a74390accc" providerId="ADAL" clId="{8DF94B1A-1BFA-4D67-9070-308F2DE9F8AE}" dt="2024-01-31T08:01:21.164" v="38" actId="20577"/>
          <ac:spMkLst>
            <pc:docMk/>
            <pc:sldMk cId="1018042075" sldId="1318"/>
            <ac:spMk id="3" creationId="{950744CF-2C52-78EC-4D27-96FB8A40F0A4}"/>
          </ac:spMkLst>
        </pc:spChg>
        <pc:spChg chg="mod">
          <ac:chgData name="Richard Ball" userId="c2c6c2dd-6ddc-437e-8cdd-d7a74390accc" providerId="ADAL" clId="{8DF94B1A-1BFA-4D67-9070-308F2DE9F8AE}" dt="2024-01-31T08:01:12.174" v="21" actId="20577"/>
          <ac:spMkLst>
            <pc:docMk/>
            <pc:sldMk cId="1018042075" sldId="1318"/>
            <ac:spMk id="6" creationId="{6FD89F6C-9BF7-EC14-EAD0-A005A85AEEF9}"/>
          </ac:spMkLst>
        </pc:spChg>
      </pc:sldChg>
      <pc:sldChg chg="addSp modSp mod">
        <pc:chgData name="Richard Ball" userId="c2c6c2dd-6ddc-437e-8cdd-d7a74390accc" providerId="ADAL" clId="{8DF94B1A-1BFA-4D67-9070-308F2DE9F8AE}" dt="2024-01-31T10:25:43.345" v="278" actId="115"/>
        <pc:sldMkLst>
          <pc:docMk/>
          <pc:sldMk cId="1063923719" sldId="1321"/>
        </pc:sldMkLst>
        <pc:spChg chg="add mod">
          <ac:chgData name="Richard Ball" userId="c2c6c2dd-6ddc-437e-8cdd-d7a74390accc" providerId="ADAL" clId="{8DF94B1A-1BFA-4D67-9070-308F2DE9F8AE}" dt="2024-01-31T10:25:43.345" v="278" actId="115"/>
          <ac:spMkLst>
            <pc:docMk/>
            <pc:sldMk cId="1063923719" sldId="1321"/>
            <ac:spMk id="2" creationId="{8C80BA28-2C26-A553-5B4B-F589D3ED9AF1}"/>
          </ac:spMkLst>
        </pc:spChg>
        <pc:picChg chg="add mod">
          <ac:chgData name="Richard Ball" userId="c2c6c2dd-6ddc-437e-8cdd-d7a74390accc" providerId="ADAL" clId="{8DF94B1A-1BFA-4D67-9070-308F2DE9F8AE}" dt="2024-01-31T08:23:39.763" v="276" actId="1076"/>
          <ac:picMkLst>
            <pc:docMk/>
            <pc:sldMk cId="1063923719" sldId="1321"/>
            <ac:picMk id="1026" creationId="{EE8C89BD-216F-6060-A6E9-C647609E00C2}"/>
          </ac:picMkLst>
        </pc:picChg>
      </pc:sldChg>
      <pc:sldChg chg="addSp modSp mod ord modNotesTx">
        <pc:chgData name="Richard Ball" userId="c2c6c2dd-6ddc-437e-8cdd-d7a74390accc" providerId="ADAL" clId="{8DF94B1A-1BFA-4D67-9070-308F2DE9F8AE}" dt="2024-01-31T08:14:16.187" v="237" actId="115"/>
        <pc:sldMkLst>
          <pc:docMk/>
          <pc:sldMk cId="3407619851" sldId="1322"/>
        </pc:sldMkLst>
        <pc:spChg chg="add mod">
          <ac:chgData name="Richard Ball" userId="c2c6c2dd-6ddc-437e-8cdd-d7a74390accc" providerId="ADAL" clId="{8DF94B1A-1BFA-4D67-9070-308F2DE9F8AE}" dt="2024-01-31T08:14:16.187" v="237" actId="115"/>
          <ac:spMkLst>
            <pc:docMk/>
            <pc:sldMk cId="3407619851" sldId="1322"/>
            <ac:spMk id="2" creationId="{4994CEB7-14F3-CC93-6472-788A419055F8}"/>
          </ac:spMkLst>
        </pc:spChg>
      </pc:sldChg>
      <pc:sldChg chg="modSp mod">
        <pc:chgData name="Richard Ball" userId="c2c6c2dd-6ddc-437e-8cdd-d7a74390accc" providerId="ADAL" clId="{8DF94B1A-1BFA-4D67-9070-308F2DE9F8AE}" dt="2024-01-31T08:09:18.883" v="141" actId="14100"/>
        <pc:sldMkLst>
          <pc:docMk/>
          <pc:sldMk cId="2214851574" sldId="1323"/>
        </pc:sldMkLst>
        <pc:spChg chg="mod">
          <ac:chgData name="Richard Ball" userId="c2c6c2dd-6ddc-437e-8cdd-d7a74390accc" providerId="ADAL" clId="{8DF94B1A-1BFA-4D67-9070-308F2DE9F8AE}" dt="2024-01-31T08:09:15.069" v="140" actId="14100"/>
          <ac:spMkLst>
            <pc:docMk/>
            <pc:sldMk cId="2214851574" sldId="1323"/>
            <ac:spMk id="3" creationId="{532FF25B-BE68-6418-1E22-614A4F746FA8}"/>
          </ac:spMkLst>
        </pc:spChg>
        <pc:spChg chg="mod">
          <ac:chgData name="Richard Ball" userId="c2c6c2dd-6ddc-437e-8cdd-d7a74390accc" providerId="ADAL" clId="{8DF94B1A-1BFA-4D67-9070-308F2DE9F8AE}" dt="2024-01-31T08:09:18.883" v="141" actId="14100"/>
          <ac:spMkLst>
            <pc:docMk/>
            <pc:sldMk cId="2214851574" sldId="1323"/>
            <ac:spMk id="4" creationId="{CF4E9A80-3AF6-051A-A7DA-AF2DE62ECD63}"/>
          </ac:spMkLst>
        </pc:spChg>
      </pc:sldChg>
      <pc:sldChg chg="modSp mod">
        <pc:chgData name="Richard Ball" userId="c2c6c2dd-6ddc-437e-8cdd-d7a74390accc" providerId="ADAL" clId="{8DF94B1A-1BFA-4D67-9070-308F2DE9F8AE}" dt="2024-01-31T08:09:53.676" v="212" actId="14100"/>
        <pc:sldMkLst>
          <pc:docMk/>
          <pc:sldMk cId="4239263252" sldId="1324"/>
        </pc:sldMkLst>
        <pc:spChg chg="mod">
          <ac:chgData name="Richard Ball" userId="c2c6c2dd-6ddc-437e-8cdd-d7a74390accc" providerId="ADAL" clId="{8DF94B1A-1BFA-4D67-9070-308F2DE9F8AE}" dt="2024-01-31T08:09:53.676" v="212" actId="14100"/>
          <ac:spMkLst>
            <pc:docMk/>
            <pc:sldMk cId="4239263252" sldId="1324"/>
            <ac:spMk id="6" creationId="{5B3199AA-107A-2920-35F7-A6768A8DD0B6}"/>
          </ac:spMkLst>
        </pc:spChg>
        <pc:spChg chg="mod">
          <ac:chgData name="Richard Ball" userId="c2c6c2dd-6ddc-437e-8cdd-d7a74390accc" providerId="ADAL" clId="{8DF94B1A-1BFA-4D67-9070-308F2DE9F8AE}" dt="2024-01-31T08:09:50.763" v="211" actId="1076"/>
          <ac:spMkLst>
            <pc:docMk/>
            <pc:sldMk cId="4239263252" sldId="1324"/>
            <ac:spMk id="7" creationId="{52424B7E-4137-ADE5-4C71-033B1630EB3F}"/>
          </ac:spMkLst>
        </pc:spChg>
        <pc:spChg chg="mod">
          <ac:chgData name="Richard Ball" userId="c2c6c2dd-6ddc-437e-8cdd-d7a74390accc" providerId="ADAL" clId="{8DF94B1A-1BFA-4D67-9070-308F2DE9F8AE}" dt="2024-01-31T08:09:50.763" v="211" actId="1076"/>
          <ac:spMkLst>
            <pc:docMk/>
            <pc:sldMk cId="4239263252" sldId="1324"/>
            <ac:spMk id="8" creationId="{24BA7AC5-D894-7680-78BF-3583E8C396C2}"/>
          </ac:spMkLst>
        </pc:spChg>
        <pc:picChg chg="mod">
          <ac:chgData name="Richard Ball" userId="c2c6c2dd-6ddc-437e-8cdd-d7a74390accc" providerId="ADAL" clId="{8DF94B1A-1BFA-4D67-9070-308F2DE9F8AE}" dt="2024-01-31T08:09:50.763" v="211" actId="1076"/>
          <ac:picMkLst>
            <pc:docMk/>
            <pc:sldMk cId="4239263252" sldId="1324"/>
            <ac:picMk id="5" creationId="{9B3AE584-8FD9-58C3-980A-2E99BAB5D03E}"/>
          </ac:picMkLst>
        </pc:picChg>
      </pc:sldChg>
      <pc:sldChg chg="addSp modSp mod setBg">
        <pc:chgData name="Richard Ball" userId="c2c6c2dd-6ddc-437e-8cdd-d7a74390accc" providerId="ADAL" clId="{8DF94B1A-1BFA-4D67-9070-308F2DE9F8AE}" dt="2024-01-31T08:15:32.620" v="246" actId="26606"/>
        <pc:sldMkLst>
          <pc:docMk/>
          <pc:sldMk cId="803670122" sldId="1325"/>
        </pc:sldMkLst>
        <pc:spChg chg="mod">
          <ac:chgData name="Richard Ball" userId="c2c6c2dd-6ddc-437e-8cdd-d7a74390accc" providerId="ADAL" clId="{8DF94B1A-1BFA-4D67-9070-308F2DE9F8AE}" dt="2024-01-31T08:15:32.620" v="246" actId="26606"/>
          <ac:spMkLst>
            <pc:docMk/>
            <pc:sldMk cId="803670122" sldId="1325"/>
            <ac:spMk id="2" creationId="{FCD3100D-394B-0070-AC6D-7A200327FF0B}"/>
          </ac:spMkLst>
        </pc:spChg>
        <pc:spChg chg="add">
          <ac:chgData name="Richard Ball" userId="c2c6c2dd-6ddc-437e-8cdd-d7a74390accc" providerId="ADAL" clId="{8DF94B1A-1BFA-4D67-9070-308F2DE9F8AE}" dt="2024-01-31T08:15:32.620" v="246" actId="26606"/>
          <ac:spMkLst>
            <pc:docMk/>
            <pc:sldMk cId="803670122" sldId="1325"/>
            <ac:spMk id="1031" creationId="{6753252F-4873-4F63-801D-CC719279A7D5}"/>
          </ac:spMkLst>
        </pc:spChg>
        <pc:spChg chg="add">
          <ac:chgData name="Richard Ball" userId="c2c6c2dd-6ddc-437e-8cdd-d7a74390accc" providerId="ADAL" clId="{8DF94B1A-1BFA-4D67-9070-308F2DE9F8AE}" dt="2024-01-31T08:15:32.620" v="246" actId="26606"/>
          <ac:spMkLst>
            <pc:docMk/>
            <pc:sldMk cId="803670122" sldId="1325"/>
            <ac:spMk id="1033" creationId="{047C8CCB-F95D-4249-92DD-651249D3535A}"/>
          </ac:spMkLst>
        </pc:spChg>
        <pc:picChg chg="add mod">
          <ac:chgData name="Richard Ball" userId="c2c6c2dd-6ddc-437e-8cdd-d7a74390accc" providerId="ADAL" clId="{8DF94B1A-1BFA-4D67-9070-308F2DE9F8AE}" dt="2024-01-31T08:15:32.620" v="246" actId="26606"/>
          <ac:picMkLst>
            <pc:docMk/>
            <pc:sldMk cId="803670122" sldId="1325"/>
            <ac:picMk id="1026" creationId="{ACCEB9CE-A327-1661-281E-BB49C080FA90}"/>
          </ac:picMkLst>
        </pc:picChg>
      </pc:sldChg>
      <pc:sldChg chg="modSp new mod ord modShow">
        <pc:chgData name="Richard Ball" userId="c2c6c2dd-6ddc-437e-8cdd-d7a74390accc" providerId="ADAL" clId="{8DF94B1A-1BFA-4D67-9070-308F2DE9F8AE}" dt="2024-01-31T11:57:19.296" v="339" actId="729"/>
        <pc:sldMkLst>
          <pc:docMk/>
          <pc:sldMk cId="3378204203" sldId="1326"/>
        </pc:sldMkLst>
        <pc:spChg chg="mod">
          <ac:chgData name="Richard Ball" userId="c2c6c2dd-6ddc-437e-8cdd-d7a74390accc" providerId="ADAL" clId="{8DF94B1A-1BFA-4D67-9070-308F2DE9F8AE}" dt="2024-01-31T11:57:05.236" v="297" actId="20577"/>
          <ac:spMkLst>
            <pc:docMk/>
            <pc:sldMk cId="3378204203" sldId="1326"/>
            <ac:spMk id="2" creationId="{DD70AAA9-018E-3A04-2DBF-672AF5337D6A}"/>
          </ac:spMkLst>
        </pc:spChg>
        <pc:spChg chg="mod">
          <ac:chgData name="Richard Ball" userId="c2c6c2dd-6ddc-437e-8cdd-d7a74390accc" providerId="ADAL" clId="{8DF94B1A-1BFA-4D67-9070-308F2DE9F8AE}" dt="2024-01-31T11:57:14.688" v="338" actId="20577"/>
          <ac:spMkLst>
            <pc:docMk/>
            <pc:sldMk cId="3378204203" sldId="1326"/>
            <ac:spMk id="3" creationId="{1161DFFE-0E61-57BB-B954-7092760DE05A}"/>
          </ac:spMkLst>
        </pc:spChg>
      </pc:sldChg>
    </pc:docChg>
  </pc:docChgLst>
  <pc:docChgLst>
    <pc:chgData name="Marisa Wyburn" userId="S::marisa.wyburn@sthelens.london::f9bf2b7a-00de-48b4-8fc8-225d4909fb1d" providerId="AD" clId="Web-{AECC2D92-4498-6DE5-3D03-40D27CE43832}"/>
    <pc:docChg chg="modSld">
      <pc:chgData name="Marisa Wyburn" userId="S::marisa.wyburn@sthelens.london::f9bf2b7a-00de-48b4-8fc8-225d4909fb1d" providerId="AD" clId="Web-{AECC2D92-4498-6DE5-3D03-40D27CE43832}" dt="2023-03-16T21:26:19.986" v="1" actId="20577"/>
      <pc:docMkLst>
        <pc:docMk/>
      </pc:docMkLst>
      <pc:sldChg chg="modSp">
        <pc:chgData name="Marisa Wyburn" userId="S::marisa.wyburn@sthelens.london::f9bf2b7a-00de-48b4-8fc8-225d4909fb1d" providerId="AD" clId="Web-{AECC2D92-4498-6DE5-3D03-40D27CE43832}" dt="2023-03-16T21:26:19.986" v="1" actId="20577"/>
        <pc:sldMkLst>
          <pc:docMk/>
          <pc:sldMk cId="2731377562" sldId="286"/>
        </pc:sldMkLst>
        <pc:spChg chg="mod">
          <ac:chgData name="Marisa Wyburn" userId="S::marisa.wyburn@sthelens.london::f9bf2b7a-00de-48b4-8fc8-225d4909fb1d" providerId="AD" clId="Web-{AECC2D92-4498-6DE5-3D03-40D27CE43832}" dt="2023-03-16T21:26:19.986" v="1" actId="20577"/>
          <ac:spMkLst>
            <pc:docMk/>
            <pc:sldMk cId="2731377562" sldId="286"/>
            <ac:spMk id="14" creationId="{B98389E7-A151-ABB9-4FE6-633C0056314A}"/>
          </ac:spMkLst>
        </pc:spChg>
      </pc:sldChg>
    </pc:docChg>
  </pc:docChgLst>
  <pc:docChgLst>
    <pc:chgData name="Richard Ball" userId="c2c6c2dd-6ddc-437e-8cdd-d7a74390accc" providerId="ADAL" clId="{76135A05-5D6F-42F2-95C7-3AB88C4D9313}"/>
    <pc:docChg chg="undo redo custSel addSld delSld modSld sldOrd modMainMaster modNotesMaster">
      <pc:chgData name="Richard Ball" userId="c2c6c2dd-6ddc-437e-8cdd-d7a74390accc" providerId="ADAL" clId="{76135A05-5D6F-42F2-95C7-3AB88C4D9313}" dt="2023-03-13T15:51:34.888" v="6879" actId="478"/>
      <pc:docMkLst>
        <pc:docMk/>
      </pc:docMkLst>
      <pc:sldChg chg="modSp mod">
        <pc:chgData name="Richard Ball" userId="c2c6c2dd-6ddc-437e-8cdd-d7a74390accc" providerId="ADAL" clId="{76135A05-5D6F-42F2-95C7-3AB88C4D9313}" dt="2023-03-04T13:23:31.438" v="5106" actId="404"/>
        <pc:sldMkLst>
          <pc:docMk/>
          <pc:sldMk cId="2207500888" sldId="256"/>
        </pc:sldMkLst>
        <pc:spChg chg="mod">
          <ac:chgData name="Richard Ball" userId="c2c6c2dd-6ddc-437e-8cdd-d7a74390accc" providerId="ADAL" clId="{76135A05-5D6F-42F2-95C7-3AB88C4D9313}" dt="2023-03-04T13:23:31.438" v="5106" actId="404"/>
          <ac:spMkLst>
            <pc:docMk/>
            <pc:sldMk cId="2207500888" sldId="256"/>
            <ac:spMk id="2" creationId="{9A06FABB-5639-489E-A017-B6A80BF84388}"/>
          </ac:spMkLst>
        </pc:spChg>
        <pc:spChg chg="mod">
          <ac:chgData name="Richard Ball" userId="c2c6c2dd-6ddc-437e-8cdd-d7a74390accc" providerId="ADAL" clId="{76135A05-5D6F-42F2-95C7-3AB88C4D9313}" dt="2023-03-04T13:23:28.505" v="5104" actId="20577"/>
          <ac:spMkLst>
            <pc:docMk/>
            <pc:sldMk cId="2207500888" sldId="256"/>
            <ac:spMk id="3" creationId="{F022D112-118F-49F2-8DA0-EF73E720325D}"/>
          </ac:spMkLst>
        </pc:spChg>
      </pc:sldChg>
      <pc:sldChg chg="del">
        <pc:chgData name="Richard Ball" userId="c2c6c2dd-6ddc-437e-8cdd-d7a74390accc" providerId="ADAL" clId="{76135A05-5D6F-42F2-95C7-3AB88C4D9313}" dt="2023-03-02T10:11:37.834" v="2205" actId="47"/>
        <pc:sldMkLst>
          <pc:docMk/>
          <pc:sldMk cId="2729832082" sldId="257"/>
        </pc:sldMkLst>
      </pc:sldChg>
      <pc:sldChg chg="del ord">
        <pc:chgData name="Richard Ball" userId="c2c6c2dd-6ddc-437e-8cdd-d7a74390accc" providerId="ADAL" clId="{76135A05-5D6F-42F2-95C7-3AB88C4D9313}" dt="2023-03-04T13:01:08.369" v="4913" actId="47"/>
        <pc:sldMkLst>
          <pc:docMk/>
          <pc:sldMk cId="941276132" sldId="259"/>
        </pc:sldMkLst>
      </pc:sldChg>
      <pc:sldChg chg="add del">
        <pc:chgData name="Richard Ball" userId="c2c6c2dd-6ddc-437e-8cdd-d7a74390accc" providerId="ADAL" clId="{76135A05-5D6F-42F2-95C7-3AB88C4D9313}" dt="2023-03-02T10:43:55.476" v="2270" actId="47"/>
        <pc:sldMkLst>
          <pc:docMk/>
          <pc:sldMk cId="3643355191" sldId="260"/>
        </pc:sldMkLst>
      </pc:sldChg>
      <pc:sldChg chg="addSp delSp modSp del mod delAnim">
        <pc:chgData name="Richard Ball" userId="c2c6c2dd-6ddc-437e-8cdd-d7a74390accc" providerId="ADAL" clId="{76135A05-5D6F-42F2-95C7-3AB88C4D9313}" dt="2023-03-03T10:40:29.261" v="4008" actId="47"/>
        <pc:sldMkLst>
          <pc:docMk/>
          <pc:sldMk cId="3177762609" sldId="262"/>
        </pc:sldMkLst>
        <pc:spChg chg="mod">
          <ac:chgData name="Richard Ball" userId="c2c6c2dd-6ddc-437e-8cdd-d7a74390accc" providerId="ADAL" clId="{76135A05-5D6F-42F2-95C7-3AB88C4D9313}" dt="2023-03-03T10:22:45.165" v="3211" actId="404"/>
          <ac:spMkLst>
            <pc:docMk/>
            <pc:sldMk cId="3177762609" sldId="262"/>
            <ac:spMk id="4" creationId="{00000000-0000-0000-0000-000000000000}"/>
          </ac:spMkLst>
        </pc:spChg>
        <pc:spChg chg="mod">
          <ac:chgData name="Richard Ball" userId="c2c6c2dd-6ddc-437e-8cdd-d7a74390accc" providerId="ADAL" clId="{76135A05-5D6F-42F2-95C7-3AB88C4D9313}" dt="2023-03-02T10:44:09.346" v="2273" actId="14100"/>
          <ac:spMkLst>
            <pc:docMk/>
            <pc:sldMk cId="3177762609" sldId="262"/>
            <ac:spMk id="8" creationId="{00000000-0000-0000-0000-000000000000}"/>
          </ac:spMkLst>
        </pc:spChg>
        <pc:spChg chg="del">
          <ac:chgData name="Richard Ball" userId="c2c6c2dd-6ddc-437e-8cdd-d7a74390accc" providerId="ADAL" clId="{76135A05-5D6F-42F2-95C7-3AB88C4D9313}" dt="2023-03-02T10:44:15.978" v="2276" actId="478"/>
          <ac:spMkLst>
            <pc:docMk/>
            <pc:sldMk cId="3177762609" sldId="262"/>
            <ac:spMk id="10" creationId="{00000000-0000-0000-0000-000000000000}"/>
          </ac:spMkLst>
        </pc:spChg>
        <pc:spChg chg="del">
          <ac:chgData name="Richard Ball" userId="c2c6c2dd-6ddc-437e-8cdd-d7a74390accc" providerId="ADAL" clId="{76135A05-5D6F-42F2-95C7-3AB88C4D9313}" dt="2023-03-02T10:44:15.978" v="2276" actId="478"/>
          <ac:spMkLst>
            <pc:docMk/>
            <pc:sldMk cId="3177762609" sldId="262"/>
            <ac:spMk id="11" creationId="{00000000-0000-0000-0000-000000000000}"/>
          </ac:spMkLst>
        </pc:spChg>
        <pc:spChg chg="del">
          <ac:chgData name="Richard Ball" userId="c2c6c2dd-6ddc-437e-8cdd-d7a74390accc" providerId="ADAL" clId="{76135A05-5D6F-42F2-95C7-3AB88C4D9313}" dt="2023-03-02T10:44:15.978" v="2276" actId="478"/>
          <ac:spMkLst>
            <pc:docMk/>
            <pc:sldMk cId="3177762609" sldId="262"/>
            <ac:spMk id="12" creationId="{00000000-0000-0000-0000-000000000000}"/>
          </ac:spMkLst>
        </pc:spChg>
        <pc:spChg chg="del">
          <ac:chgData name="Richard Ball" userId="c2c6c2dd-6ddc-437e-8cdd-d7a74390accc" providerId="ADAL" clId="{76135A05-5D6F-42F2-95C7-3AB88C4D9313}" dt="2023-03-02T10:44:15.978" v="2276" actId="478"/>
          <ac:spMkLst>
            <pc:docMk/>
            <pc:sldMk cId="3177762609" sldId="262"/>
            <ac:spMk id="13" creationId="{00000000-0000-0000-0000-000000000000}"/>
          </ac:spMkLst>
        </pc:spChg>
        <pc:spChg chg="del">
          <ac:chgData name="Richard Ball" userId="c2c6c2dd-6ddc-437e-8cdd-d7a74390accc" providerId="ADAL" clId="{76135A05-5D6F-42F2-95C7-3AB88C4D9313}" dt="2023-03-02T10:44:15.978" v="2276" actId="478"/>
          <ac:spMkLst>
            <pc:docMk/>
            <pc:sldMk cId="3177762609" sldId="262"/>
            <ac:spMk id="14" creationId="{00000000-0000-0000-0000-000000000000}"/>
          </ac:spMkLst>
        </pc:spChg>
        <pc:picChg chg="add mod ord">
          <ac:chgData name="Richard Ball" userId="c2c6c2dd-6ddc-437e-8cdd-d7a74390accc" providerId="ADAL" clId="{76135A05-5D6F-42F2-95C7-3AB88C4D9313}" dt="2023-03-02T10:44:21.945" v="2279" actId="167"/>
          <ac:picMkLst>
            <pc:docMk/>
            <pc:sldMk cId="3177762609" sldId="262"/>
            <ac:picMk id="2" creationId="{F51A640D-FED9-F56D-D7AD-BBF6B9BC3ACC}"/>
          </ac:picMkLst>
        </pc:picChg>
        <pc:picChg chg="del mod">
          <ac:chgData name="Richard Ball" userId="c2c6c2dd-6ddc-437e-8cdd-d7a74390accc" providerId="ADAL" clId="{76135A05-5D6F-42F2-95C7-3AB88C4D9313}" dt="2023-03-02T10:44:15.978" v="2276" actId="478"/>
          <ac:picMkLst>
            <pc:docMk/>
            <pc:sldMk cId="3177762609" sldId="262"/>
            <ac:picMk id="9" creationId="{00000000-0000-0000-0000-000000000000}"/>
          </ac:picMkLst>
        </pc:picChg>
      </pc:sldChg>
      <pc:sldChg chg="del">
        <pc:chgData name="Richard Ball" userId="c2c6c2dd-6ddc-437e-8cdd-d7a74390accc" providerId="ADAL" clId="{76135A05-5D6F-42F2-95C7-3AB88C4D9313}" dt="2023-03-02T10:43:58.831" v="2272" actId="47"/>
        <pc:sldMkLst>
          <pc:docMk/>
          <pc:sldMk cId="1948758728" sldId="263"/>
        </pc:sldMkLst>
      </pc:sldChg>
      <pc:sldChg chg="modSp del">
        <pc:chgData name="Richard Ball" userId="c2c6c2dd-6ddc-437e-8cdd-d7a74390accc" providerId="ADAL" clId="{76135A05-5D6F-42F2-95C7-3AB88C4D9313}" dt="2023-03-02T10:43:47.587" v="2267" actId="47"/>
        <pc:sldMkLst>
          <pc:docMk/>
          <pc:sldMk cId="2834966673" sldId="266"/>
        </pc:sldMkLst>
        <pc:spChg chg="mod">
          <ac:chgData name="Richard Ball" userId="c2c6c2dd-6ddc-437e-8cdd-d7a74390accc" providerId="ADAL" clId="{76135A05-5D6F-42F2-95C7-3AB88C4D9313}" dt="2023-03-02T08:09:04.918" v="1"/>
          <ac:spMkLst>
            <pc:docMk/>
            <pc:sldMk cId="2834966673" sldId="266"/>
            <ac:spMk id="2" creationId="{00000000-0000-0000-0000-000000000000}"/>
          </ac:spMkLst>
        </pc:spChg>
      </pc:sldChg>
      <pc:sldChg chg="del">
        <pc:chgData name="Richard Ball" userId="c2c6c2dd-6ddc-437e-8cdd-d7a74390accc" providerId="ADAL" clId="{76135A05-5D6F-42F2-95C7-3AB88C4D9313}" dt="2023-03-02T08:33:38.491" v="335" actId="47"/>
        <pc:sldMkLst>
          <pc:docMk/>
          <pc:sldMk cId="1708315720" sldId="267"/>
        </pc:sldMkLst>
      </pc:sldChg>
      <pc:sldChg chg="del setBg">
        <pc:chgData name="Richard Ball" userId="c2c6c2dd-6ddc-437e-8cdd-d7a74390accc" providerId="ADAL" clId="{76135A05-5D6F-42F2-95C7-3AB88C4D9313}" dt="2023-03-02T10:11:25.157" v="2203" actId="47"/>
        <pc:sldMkLst>
          <pc:docMk/>
          <pc:sldMk cId="4137496010" sldId="268"/>
        </pc:sldMkLst>
      </pc:sldChg>
      <pc:sldChg chg="del setBg">
        <pc:chgData name="Richard Ball" userId="c2c6c2dd-6ddc-437e-8cdd-d7a74390accc" providerId="ADAL" clId="{76135A05-5D6F-42F2-95C7-3AB88C4D9313}" dt="2023-03-02T10:11:36.329" v="2204" actId="47"/>
        <pc:sldMkLst>
          <pc:docMk/>
          <pc:sldMk cId="885208509" sldId="269"/>
        </pc:sldMkLst>
      </pc:sldChg>
      <pc:sldChg chg="del">
        <pc:chgData name="Richard Ball" userId="c2c6c2dd-6ddc-437e-8cdd-d7a74390accc" providerId="ADAL" clId="{76135A05-5D6F-42F2-95C7-3AB88C4D9313}" dt="2023-03-02T10:43:58.084" v="2271" actId="47"/>
        <pc:sldMkLst>
          <pc:docMk/>
          <pc:sldMk cId="3675955205" sldId="271"/>
        </pc:sldMkLst>
      </pc:sldChg>
      <pc:sldChg chg="del">
        <pc:chgData name="Richard Ball" userId="c2c6c2dd-6ddc-437e-8cdd-d7a74390accc" providerId="ADAL" clId="{76135A05-5D6F-42F2-95C7-3AB88C4D9313}" dt="2023-03-04T13:01:13.311" v="4914" actId="47"/>
        <pc:sldMkLst>
          <pc:docMk/>
          <pc:sldMk cId="2590589689" sldId="272"/>
        </pc:sldMkLst>
      </pc:sldChg>
      <pc:sldChg chg="del setBg">
        <pc:chgData name="Richard Ball" userId="c2c6c2dd-6ddc-437e-8cdd-d7a74390accc" providerId="ADAL" clId="{76135A05-5D6F-42F2-95C7-3AB88C4D9313}" dt="2023-03-02T10:44:27.330" v="2281" actId="47"/>
        <pc:sldMkLst>
          <pc:docMk/>
          <pc:sldMk cId="3953894614" sldId="273"/>
        </pc:sldMkLst>
      </pc:sldChg>
      <pc:sldChg chg="del setBg">
        <pc:chgData name="Richard Ball" userId="c2c6c2dd-6ddc-437e-8cdd-d7a74390accc" providerId="ADAL" clId="{76135A05-5D6F-42F2-95C7-3AB88C4D9313}" dt="2023-03-04T13:00:50.235" v="4909" actId="47"/>
        <pc:sldMkLst>
          <pc:docMk/>
          <pc:sldMk cId="2899574054" sldId="274"/>
        </pc:sldMkLst>
      </pc:sldChg>
      <pc:sldChg chg="addSp delSp modSp del mod ord">
        <pc:chgData name="Richard Ball" userId="c2c6c2dd-6ddc-437e-8cdd-d7a74390accc" providerId="ADAL" clId="{76135A05-5D6F-42F2-95C7-3AB88C4D9313}" dt="2023-03-09T07:49:04.094" v="5709" actId="47"/>
        <pc:sldMkLst>
          <pc:docMk/>
          <pc:sldMk cId="436314838" sldId="275"/>
        </pc:sldMkLst>
        <pc:spChg chg="add del mod">
          <ac:chgData name="Richard Ball" userId="c2c6c2dd-6ddc-437e-8cdd-d7a74390accc" providerId="ADAL" clId="{76135A05-5D6F-42F2-95C7-3AB88C4D9313}" dt="2023-03-03T10:11:19.828" v="2982" actId="478"/>
          <ac:spMkLst>
            <pc:docMk/>
            <pc:sldMk cId="436314838" sldId="275"/>
            <ac:spMk id="2" creationId="{39620774-F5B2-2A82-EA59-1BD6B41F180C}"/>
          </ac:spMkLst>
        </pc:spChg>
        <pc:spChg chg="add mod">
          <ac:chgData name="Richard Ball" userId="c2c6c2dd-6ddc-437e-8cdd-d7a74390accc" providerId="ADAL" clId="{76135A05-5D6F-42F2-95C7-3AB88C4D9313}" dt="2023-03-04T13:11:09.587" v="5013" actId="1076"/>
          <ac:spMkLst>
            <pc:docMk/>
            <pc:sldMk cId="436314838" sldId="275"/>
            <ac:spMk id="2" creationId="{CB7082DD-9E0F-D981-7B91-780E77841902}"/>
          </ac:spMkLst>
        </pc:spChg>
        <pc:spChg chg="add del mod">
          <ac:chgData name="Richard Ball" userId="c2c6c2dd-6ddc-437e-8cdd-d7a74390accc" providerId="ADAL" clId="{76135A05-5D6F-42F2-95C7-3AB88C4D9313}" dt="2023-03-03T10:11:29.120" v="2985" actId="478"/>
          <ac:spMkLst>
            <pc:docMk/>
            <pc:sldMk cId="436314838" sldId="275"/>
            <ac:spMk id="3" creationId="{935232C4-B2BA-B013-CF7A-C27FA0D70374}"/>
          </ac:spMkLst>
        </pc:spChg>
        <pc:spChg chg="add del mod">
          <ac:chgData name="Richard Ball" userId="c2c6c2dd-6ddc-437e-8cdd-d7a74390accc" providerId="ADAL" clId="{76135A05-5D6F-42F2-95C7-3AB88C4D9313}" dt="2023-03-03T10:11:19.828" v="2982" actId="478"/>
          <ac:spMkLst>
            <pc:docMk/>
            <pc:sldMk cId="436314838" sldId="275"/>
            <ac:spMk id="4" creationId="{10CCFBA6-27B9-F78F-C924-006B44293591}"/>
          </ac:spMkLst>
        </pc:spChg>
        <pc:spChg chg="add mod">
          <ac:chgData name="Richard Ball" userId="c2c6c2dd-6ddc-437e-8cdd-d7a74390accc" providerId="ADAL" clId="{76135A05-5D6F-42F2-95C7-3AB88C4D9313}" dt="2023-03-04T13:10:00.669" v="4980" actId="1076"/>
          <ac:spMkLst>
            <pc:docMk/>
            <pc:sldMk cId="436314838" sldId="275"/>
            <ac:spMk id="5" creationId="{8F96F959-1656-3810-75B9-F227F72F6893}"/>
          </ac:spMkLst>
        </pc:spChg>
        <pc:spChg chg="add mod">
          <ac:chgData name="Richard Ball" userId="c2c6c2dd-6ddc-437e-8cdd-d7a74390accc" providerId="ADAL" clId="{76135A05-5D6F-42F2-95C7-3AB88C4D9313}" dt="2023-03-04T13:10:06.746" v="4982" actId="1076"/>
          <ac:spMkLst>
            <pc:docMk/>
            <pc:sldMk cId="436314838" sldId="275"/>
            <ac:spMk id="6" creationId="{BFBDFFE4-931A-33CE-491B-27FFEB06B2AD}"/>
          </ac:spMkLst>
        </pc:spChg>
        <pc:picChg chg="add del mod">
          <ac:chgData name="Richard Ball" userId="c2c6c2dd-6ddc-437e-8cdd-d7a74390accc" providerId="ADAL" clId="{76135A05-5D6F-42F2-95C7-3AB88C4D9313}" dt="2023-03-03T10:11:19.828" v="2982" actId="478"/>
          <ac:picMkLst>
            <pc:docMk/>
            <pc:sldMk cId="436314838" sldId="275"/>
            <ac:picMk id="2050" creationId="{B76ABB70-80A9-C6F6-C2D8-D64EB4785614}"/>
          </ac:picMkLst>
        </pc:picChg>
        <pc:picChg chg="mod">
          <ac:chgData name="Richard Ball" userId="c2c6c2dd-6ddc-437e-8cdd-d7a74390accc" providerId="ADAL" clId="{76135A05-5D6F-42F2-95C7-3AB88C4D9313}" dt="2023-03-04T13:09:32.572" v="4970" actId="1076"/>
          <ac:picMkLst>
            <pc:docMk/>
            <pc:sldMk cId="436314838" sldId="275"/>
            <ac:picMk id="31746" creationId="{00000000-0000-0000-0000-000000000000}"/>
          </ac:picMkLst>
        </pc:picChg>
      </pc:sldChg>
      <pc:sldChg chg="modSp add mod">
        <pc:chgData name="Richard Ball" userId="c2c6c2dd-6ddc-437e-8cdd-d7a74390accc" providerId="ADAL" clId="{76135A05-5D6F-42F2-95C7-3AB88C4D9313}" dt="2023-03-10T07:55:53.182" v="6336" actId="1076"/>
        <pc:sldMkLst>
          <pc:docMk/>
          <pc:sldMk cId="2918157140" sldId="275"/>
        </pc:sldMkLst>
        <pc:spChg chg="mod">
          <ac:chgData name="Richard Ball" userId="c2c6c2dd-6ddc-437e-8cdd-d7a74390accc" providerId="ADAL" clId="{76135A05-5D6F-42F2-95C7-3AB88C4D9313}" dt="2023-03-09T10:07:16.414" v="6065" actId="1076"/>
          <ac:spMkLst>
            <pc:docMk/>
            <pc:sldMk cId="2918157140" sldId="275"/>
            <ac:spMk id="2" creationId="{CB7082DD-9E0F-D981-7B91-780E77841902}"/>
          </ac:spMkLst>
        </pc:spChg>
        <pc:spChg chg="mod">
          <ac:chgData name="Richard Ball" userId="c2c6c2dd-6ddc-437e-8cdd-d7a74390accc" providerId="ADAL" clId="{76135A05-5D6F-42F2-95C7-3AB88C4D9313}" dt="2023-03-10T07:55:53.182" v="6336" actId="1076"/>
          <ac:spMkLst>
            <pc:docMk/>
            <pc:sldMk cId="2918157140" sldId="275"/>
            <ac:spMk id="6" creationId="{BFBDFFE4-931A-33CE-491B-27FFEB06B2AD}"/>
          </ac:spMkLst>
        </pc:spChg>
      </pc:sldChg>
      <pc:sldChg chg="del ord">
        <pc:chgData name="Richard Ball" userId="c2c6c2dd-6ddc-437e-8cdd-d7a74390accc" providerId="ADAL" clId="{76135A05-5D6F-42F2-95C7-3AB88C4D9313}" dt="2023-03-04T13:01:04.216" v="4912" actId="47"/>
        <pc:sldMkLst>
          <pc:docMk/>
          <pc:sldMk cId="2023138363" sldId="276"/>
        </pc:sldMkLst>
      </pc:sldChg>
      <pc:sldChg chg="modSp del">
        <pc:chgData name="Richard Ball" userId="c2c6c2dd-6ddc-437e-8cdd-d7a74390accc" providerId="ADAL" clId="{76135A05-5D6F-42F2-95C7-3AB88C4D9313}" dt="2023-03-09T08:27:02.522" v="5829" actId="47"/>
        <pc:sldMkLst>
          <pc:docMk/>
          <pc:sldMk cId="3053975541" sldId="277"/>
        </pc:sldMkLst>
        <pc:spChg chg="mod">
          <ac:chgData name="Richard Ball" userId="c2c6c2dd-6ddc-437e-8cdd-d7a74390accc" providerId="ADAL" clId="{76135A05-5D6F-42F2-95C7-3AB88C4D9313}" dt="2023-03-02T08:09:04.918" v="1"/>
          <ac:spMkLst>
            <pc:docMk/>
            <pc:sldMk cId="3053975541" sldId="277"/>
            <ac:spMk id="2" creationId="{E25F73FF-FA00-4C0C-8571-12549A60FE39}"/>
          </ac:spMkLst>
        </pc:spChg>
        <pc:spChg chg="mod">
          <ac:chgData name="Richard Ball" userId="c2c6c2dd-6ddc-437e-8cdd-d7a74390accc" providerId="ADAL" clId="{76135A05-5D6F-42F2-95C7-3AB88C4D9313}" dt="2023-03-02T08:09:04.918" v="1"/>
          <ac:spMkLst>
            <pc:docMk/>
            <pc:sldMk cId="3053975541" sldId="277"/>
            <ac:spMk id="3" creationId="{333D3B01-AD1C-4595-9A3A-3DF7A0DDAFF8}"/>
          </ac:spMkLst>
        </pc:spChg>
      </pc:sldChg>
      <pc:sldChg chg="del">
        <pc:chgData name="Richard Ball" userId="c2c6c2dd-6ddc-437e-8cdd-d7a74390accc" providerId="ADAL" clId="{76135A05-5D6F-42F2-95C7-3AB88C4D9313}" dt="2023-03-02T10:44:26.883" v="2280" actId="47"/>
        <pc:sldMkLst>
          <pc:docMk/>
          <pc:sldMk cId="3028234266" sldId="278"/>
        </pc:sldMkLst>
      </pc:sldChg>
      <pc:sldChg chg="delSp new del mod">
        <pc:chgData name="Richard Ball" userId="c2c6c2dd-6ddc-437e-8cdd-d7a74390accc" providerId="ADAL" clId="{76135A05-5D6F-42F2-95C7-3AB88C4D9313}" dt="2023-03-02T08:14:24.541" v="27" actId="47"/>
        <pc:sldMkLst>
          <pc:docMk/>
          <pc:sldMk cId="668151182" sldId="279"/>
        </pc:sldMkLst>
        <pc:spChg chg="del">
          <ac:chgData name="Richard Ball" userId="c2c6c2dd-6ddc-437e-8cdd-d7a74390accc" providerId="ADAL" clId="{76135A05-5D6F-42F2-95C7-3AB88C4D9313}" dt="2023-03-02T08:09:45.965" v="25" actId="478"/>
          <ac:spMkLst>
            <pc:docMk/>
            <pc:sldMk cId="668151182" sldId="279"/>
            <ac:spMk id="2" creationId="{BD1407A6-2CCA-E5F8-FCB4-AC6EAE6A675C}"/>
          </ac:spMkLst>
        </pc:spChg>
        <pc:spChg chg="del">
          <ac:chgData name="Richard Ball" userId="c2c6c2dd-6ddc-437e-8cdd-d7a74390accc" providerId="ADAL" clId="{76135A05-5D6F-42F2-95C7-3AB88C4D9313}" dt="2023-03-02T08:09:45.965" v="25" actId="478"/>
          <ac:spMkLst>
            <pc:docMk/>
            <pc:sldMk cId="668151182" sldId="279"/>
            <ac:spMk id="3" creationId="{8A67AF40-EFCA-1AB0-1422-9796034202AB}"/>
          </ac:spMkLst>
        </pc:spChg>
      </pc:sldChg>
      <pc:sldChg chg="addSp modSp add del mod">
        <pc:chgData name="Richard Ball" userId="c2c6c2dd-6ddc-437e-8cdd-d7a74390accc" providerId="ADAL" clId="{76135A05-5D6F-42F2-95C7-3AB88C4D9313}" dt="2023-03-10T08:50:15.384" v="6780" actId="47"/>
        <pc:sldMkLst>
          <pc:docMk/>
          <pc:sldMk cId="572466866" sldId="283"/>
        </pc:sldMkLst>
        <pc:spChg chg="add mod ord">
          <ac:chgData name="Richard Ball" userId="c2c6c2dd-6ddc-437e-8cdd-d7a74390accc" providerId="ADAL" clId="{76135A05-5D6F-42F2-95C7-3AB88C4D9313}" dt="2023-03-02T08:14:50.468" v="37" actId="167"/>
          <ac:spMkLst>
            <pc:docMk/>
            <pc:sldMk cId="572466866" sldId="283"/>
            <ac:spMk id="2" creationId="{60F6258C-B967-BBAD-3070-3B24DF29CFE4}"/>
          </ac:spMkLst>
        </pc:spChg>
        <pc:spChg chg="mod">
          <ac:chgData name="Richard Ball" userId="c2c6c2dd-6ddc-437e-8cdd-d7a74390accc" providerId="ADAL" clId="{76135A05-5D6F-42F2-95C7-3AB88C4D9313}" dt="2023-03-02T08:14:36.118" v="34" actId="207"/>
          <ac:spMkLst>
            <pc:docMk/>
            <pc:sldMk cId="572466866" sldId="283"/>
            <ac:spMk id="4" creationId="{8D178812-F459-34CA-4911-33F45854DCAF}"/>
          </ac:spMkLst>
        </pc:spChg>
      </pc:sldChg>
      <pc:sldChg chg="addSp delSp modSp new del mod">
        <pc:chgData name="Richard Ball" userId="c2c6c2dd-6ddc-437e-8cdd-d7a74390accc" providerId="ADAL" clId="{76135A05-5D6F-42F2-95C7-3AB88C4D9313}" dt="2023-03-10T08:50:15.384" v="6780" actId="47"/>
        <pc:sldMkLst>
          <pc:docMk/>
          <pc:sldMk cId="4062718680" sldId="284"/>
        </pc:sldMkLst>
        <pc:spChg chg="del mod">
          <ac:chgData name="Richard Ball" userId="c2c6c2dd-6ddc-437e-8cdd-d7a74390accc" providerId="ADAL" clId="{76135A05-5D6F-42F2-95C7-3AB88C4D9313}" dt="2023-03-02T08:15:02.542" v="40" actId="478"/>
          <ac:spMkLst>
            <pc:docMk/>
            <pc:sldMk cId="4062718680" sldId="284"/>
            <ac:spMk id="2" creationId="{D0B60471-9093-1C68-0064-ACB9224BC05F}"/>
          </ac:spMkLst>
        </pc:spChg>
        <pc:spChg chg="mod">
          <ac:chgData name="Richard Ball" userId="c2c6c2dd-6ddc-437e-8cdd-d7a74390accc" providerId="ADAL" clId="{76135A05-5D6F-42F2-95C7-3AB88C4D9313}" dt="2023-03-02T08:33:10.637" v="331" actId="1076"/>
          <ac:spMkLst>
            <pc:docMk/>
            <pc:sldMk cId="4062718680" sldId="284"/>
            <ac:spMk id="3" creationId="{BC98CBE2-76D3-38D2-8E04-4E5589DDFE64}"/>
          </ac:spMkLst>
        </pc:spChg>
        <pc:spChg chg="add mod">
          <ac:chgData name="Richard Ball" userId="c2c6c2dd-6ddc-437e-8cdd-d7a74390accc" providerId="ADAL" clId="{76135A05-5D6F-42F2-95C7-3AB88C4D9313}" dt="2023-03-02T08:33:13.547" v="332" actId="1076"/>
          <ac:spMkLst>
            <pc:docMk/>
            <pc:sldMk cId="4062718680" sldId="284"/>
            <ac:spMk id="4" creationId="{C7CBF35A-0F80-B6D7-A0A1-3EC5357D8841}"/>
          </ac:spMkLst>
        </pc:spChg>
        <pc:spChg chg="add mod">
          <ac:chgData name="Richard Ball" userId="c2c6c2dd-6ddc-437e-8cdd-d7a74390accc" providerId="ADAL" clId="{76135A05-5D6F-42F2-95C7-3AB88C4D9313}" dt="2023-03-02T08:33:21.967" v="334" actId="1076"/>
          <ac:spMkLst>
            <pc:docMk/>
            <pc:sldMk cId="4062718680" sldId="284"/>
            <ac:spMk id="5" creationId="{DFFB6D64-CE7A-ACED-762B-C39B24296450}"/>
          </ac:spMkLst>
        </pc:spChg>
      </pc:sldChg>
      <pc:sldChg chg="modSp new del mod">
        <pc:chgData name="Richard Ball" userId="c2c6c2dd-6ddc-437e-8cdd-d7a74390accc" providerId="ADAL" clId="{76135A05-5D6F-42F2-95C7-3AB88C4D9313}" dt="2023-03-03T11:15:01.538" v="4369" actId="47"/>
        <pc:sldMkLst>
          <pc:docMk/>
          <pc:sldMk cId="3039610177" sldId="285"/>
        </pc:sldMkLst>
        <pc:spChg chg="mod">
          <ac:chgData name="Richard Ball" userId="c2c6c2dd-6ddc-437e-8cdd-d7a74390accc" providerId="ADAL" clId="{76135A05-5D6F-42F2-95C7-3AB88C4D9313}" dt="2023-03-02T08:34:33.315" v="369" actId="20577"/>
          <ac:spMkLst>
            <pc:docMk/>
            <pc:sldMk cId="3039610177" sldId="285"/>
            <ac:spMk id="2" creationId="{32A15F29-B2DE-DBA4-623B-3E1D4D8F1BDA}"/>
          </ac:spMkLst>
        </pc:spChg>
      </pc:sldChg>
      <pc:sldChg chg="addSp delSp modSp new mod modAnim modNotesTx">
        <pc:chgData name="Richard Ball" userId="c2c6c2dd-6ddc-437e-8cdd-d7a74390accc" providerId="ADAL" clId="{76135A05-5D6F-42F2-95C7-3AB88C4D9313}" dt="2023-03-13T15:26:39.092" v="6874" actId="20577"/>
        <pc:sldMkLst>
          <pc:docMk/>
          <pc:sldMk cId="2731377562" sldId="286"/>
        </pc:sldMkLst>
        <pc:spChg chg="add mod">
          <ac:chgData name="Richard Ball" userId="c2c6c2dd-6ddc-437e-8cdd-d7a74390accc" providerId="ADAL" clId="{76135A05-5D6F-42F2-95C7-3AB88C4D9313}" dt="2023-03-09T08:38:05.839" v="5887" actId="1076"/>
          <ac:spMkLst>
            <pc:docMk/>
            <pc:sldMk cId="2731377562" sldId="286"/>
            <ac:spMk id="2" creationId="{9223B04D-60A4-D452-9920-3DEBB2B4112E}"/>
          </ac:spMkLst>
        </pc:spChg>
        <pc:spChg chg="del mod">
          <ac:chgData name="Richard Ball" userId="c2c6c2dd-6ddc-437e-8cdd-d7a74390accc" providerId="ADAL" clId="{76135A05-5D6F-42F2-95C7-3AB88C4D9313}" dt="2023-03-02T08:35:56.532" v="374" actId="478"/>
          <ac:spMkLst>
            <pc:docMk/>
            <pc:sldMk cId="2731377562" sldId="286"/>
            <ac:spMk id="2" creationId="{E1A5AAE1-F590-937D-DC96-EDD18192C36E}"/>
          </ac:spMkLst>
        </pc:spChg>
        <pc:spChg chg="del mod">
          <ac:chgData name="Richard Ball" userId="c2c6c2dd-6ddc-437e-8cdd-d7a74390accc" providerId="ADAL" clId="{76135A05-5D6F-42F2-95C7-3AB88C4D9313}" dt="2023-03-02T08:35:55.031" v="372" actId="478"/>
          <ac:spMkLst>
            <pc:docMk/>
            <pc:sldMk cId="2731377562" sldId="286"/>
            <ac:spMk id="3" creationId="{0784CBCD-86B3-98E1-3EBA-C0CCC24D0551}"/>
          </ac:spMkLst>
        </pc:spChg>
        <pc:spChg chg="add mod">
          <ac:chgData name="Richard Ball" userId="c2c6c2dd-6ddc-437e-8cdd-d7a74390accc" providerId="ADAL" clId="{76135A05-5D6F-42F2-95C7-3AB88C4D9313}" dt="2023-03-02T08:47:22.485" v="623" actId="1076"/>
          <ac:spMkLst>
            <pc:docMk/>
            <pc:sldMk cId="2731377562" sldId="286"/>
            <ac:spMk id="4" creationId="{E10FC802-E197-42E7-0BDA-DC956716B7A7}"/>
          </ac:spMkLst>
        </pc:spChg>
        <pc:spChg chg="add mod">
          <ac:chgData name="Richard Ball" userId="c2c6c2dd-6ddc-437e-8cdd-d7a74390accc" providerId="ADAL" clId="{76135A05-5D6F-42F2-95C7-3AB88C4D9313}" dt="2023-03-02T08:47:22.485" v="623" actId="1076"/>
          <ac:spMkLst>
            <pc:docMk/>
            <pc:sldMk cId="2731377562" sldId="286"/>
            <ac:spMk id="5" creationId="{FEA4E2FD-96B1-B7B2-EE13-61CDFBBFCC87}"/>
          </ac:spMkLst>
        </pc:spChg>
        <pc:spChg chg="add del mod">
          <ac:chgData name="Richard Ball" userId="c2c6c2dd-6ddc-437e-8cdd-d7a74390accc" providerId="ADAL" clId="{76135A05-5D6F-42F2-95C7-3AB88C4D9313}" dt="2023-03-02T08:40:02.460" v="416"/>
          <ac:spMkLst>
            <pc:docMk/>
            <pc:sldMk cId="2731377562" sldId="286"/>
            <ac:spMk id="6" creationId="{01259B4E-A0B2-FD3C-3A41-9CAE63A13A5C}"/>
          </ac:spMkLst>
        </pc:spChg>
        <pc:spChg chg="add del mod">
          <ac:chgData name="Richard Ball" userId="c2c6c2dd-6ddc-437e-8cdd-d7a74390accc" providerId="ADAL" clId="{76135A05-5D6F-42F2-95C7-3AB88C4D9313}" dt="2023-03-09T10:03:48.362" v="6009" actId="478"/>
          <ac:spMkLst>
            <pc:docMk/>
            <pc:sldMk cId="2731377562" sldId="286"/>
            <ac:spMk id="6" creationId="{4392583F-CE43-52CD-5A2D-807E0B5F6A76}"/>
          </ac:spMkLst>
        </pc:spChg>
        <pc:spChg chg="add mod">
          <ac:chgData name="Richard Ball" userId="c2c6c2dd-6ddc-437e-8cdd-d7a74390accc" providerId="ADAL" clId="{76135A05-5D6F-42F2-95C7-3AB88C4D9313}" dt="2023-03-02T08:47:41.811" v="628" actId="1076"/>
          <ac:spMkLst>
            <pc:docMk/>
            <pc:sldMk cId="2731377562" sldId="286"/>
            <ac:spMk id="7" creationId="{2D719ECE-9D02-824A-3C1F-A285BACBCE06}"/>
          </ac:spMkLst>
        </pc:spChg>
        <pc:spChg chg="add mod">
          <ac:chgData name="Richard Ball" userId="c2c6c2dd-6ddc-437e-8cdd-d7a74390accc" providerId="ADAL" clId="{76135A05-5D6F-42F2-95C7-3AB88C4D9313}" dt="2023-03-02T08:47:27.760" v="625" actId="1076"/>
          <ac:spMkLst>
            <pc:docMk/>
            <pc:sldMk cId="2731377562" sldId="286"/>
            <ac:spMk id="8" creationId="{0F85FB2F-C528-CF0B-D90B-BA2719A7480E}"/>
          </ac:spMkLst>
        </pc:spChg>
        <pc:spChg chg="add mod">
          <ac:chgData name="Richard Ball" userId="c2c6c2dd-6ddc-437e-8cdd-d7a74390accc" providerId="ADAL" clId="{76135A05-5D6F-42F2-95C7-3AB88C4D9313}" dt="2023-03-02T08:47:50.692" v="630" actId="14100"/>
          <ac:spMkLst>
            <pc:docMk/>
            <pc:sldMk cId="2731377562" sldId="286"/>
            <ac:spMk id="9" creationId="{5C6EA3A4-0139-5FA5-1942-5CF9D6C3AFD0}"/>
          </ac:spMkLst>
        </pc:spChg>
        <pc:spChg chg="add mod">
          <ac:chgData name="Richard Ball" userId="c2c6c2dd-6ddc-437e-8cdd-d7a74390accc" providerId="ADAL" clId="{76135A05-5D6F-42F2-95C7-3AB88C4D9313}" dt="2023-03-02T09:07:30.736" v="1116" actId="14100"/>
          <ac:spMkLst>
            <pc:docMk/>
            <pc:sldMk cId="2731377562" sldId="286"/>
            <ac:spMk id="10" creationId="{2E9175D1-54B3-8ACA-C431-96C71D659127}"/>
          </ac:spMkLst>
        </pc:spChg>
        <pc:spChg chg="add mod">
          <ac:chgData name="Richard Ball" userId="c2c6c2dd-6ddc-437e-8cdd-d7a74390accc" providerId="ADAL" clId="{76135A05-5D6F-42F2-95C7-3AB88C4D9313}" dt="2023-03-03T10:13:56.634" v="3021"/>
          <ac:spMkLst>
            <pc:docMk/>
            <pc:sldMk cId="2731377562" sldId="286"/>
            <ac:spMk id="11" creationId="{3D78E61B-D614-49FB-6C8D-E77E905380BA}"/>
          </ac:spMkLst>
        </pc:spChg>
        <pc:spChg chg="add mod">
          <ac:chgData name="Richard Ball" userId="c2c6c2dd-6ddc-437e-8cdd-d7a74390accc" providerId="ADAL" clId="{76135A05-5D6F-42F2-95C7-3AB88C4D9313}" dt="2023-03-02T08:48:13.190" v="634" actId="1076"/>
          <ac:spMkLst>
            <pc:docMk/>
            <pc:sldMk cId="2731377562" sldId="286"/>
            <ac:spMk id="12" creationId="{629015AC-1C3B-9CE8-5984-77558A7381F0}"/>
          </ac:spMkLst>
        </pc:spChg>
        <pc:spChg chg="add mod">
          <ac:chgData name="Richard Ball" userId="c2c6c2dd-6ddc-437e-8cdd-d7a74390accc" providerId="ADAL" clId="{76135A05-5D6F-42F2-95C7-3AB88C4D9313}" dt="2023-03-03T10:14:18.676" v="3051" actId="20577"/>
          <ac:spMkLst>
            <pc:docMk/>
            <pc:sldMk cId="2731377562" sldId="286"/>
            <ac:spMk id="13" creationId="{6EEE6EA2-A929-F55D-CF07-6FBDF9528021}"/>
          </ac:spMkLst>
        </pc:spChg>
        <pc:spChg chg="add mod">
          <ac:chgData name="Richard Ball" userId="c2c6c2dd-6ddc-437e-8cdd-d7a74390accc" providerId="ADAL" clId="{76135A05-5D6F-42F2-95C7-3AB88C4D9313}" dt="2023-03-13T15:26:39.092" v="6874" actId="20577"/>
          <ac:spMkLst>
            <pc:docMk/>
            <pc:sldMk cId="2731377562" sldId="286"/>
            <ac:spMk id="14" creationId="{B98389E7-A151-ABB9-4FE6-633C0056314A}"/>
          </ac:spMkLst>
        </pc:spChg>
        <pc:spChg chg="add mod">
          <ac:chgData name="Richard Ball" userId="c2c6c2dd-6ddc-437e-8cdd-d7a74390accc" providerId="ADAL" clId="{76135A05-5D6F-42F2-95C7-3AB88C4D9313}" dt="2023-03-02T09:01:45.033" v="786" actId="20577"/>
          <ac:spMkLst>
            <pc:docMk/>
            <pc:sldMk cId="2731377562" sldId="286"/>
            <ac:spMk id="15" creationId="{D473A8D2-D47C-9FA6-B7B7-C9BB70AE65FD}"/>
          </ac:spMkLst>
        </pc:spChg>
        <pc:spChg chg="add mod">
          <ac:chgData name="Richard Ball" userId="c2c6c2dd-6ddc-437e-8cdd-d7a74390accc" providerId="ADAL" clId="{76135A05-5D6F-42F2-95C7-3AB88C4D9313}" dt="2023-03-02T09:07:03.347" v="1109" actId="14100"/>
          <ac:spMkLst>
            <pc:docMk/>
            <pc:sldMk cId="2731377562" sldId="286"/>
            <ac:spMk id="16" creationId="{A2DEABC8-3496-B5A2-4833-87E41D883175}"/>
          </ac:spMkLst>
        </pc:spChg>
        <pc:spChg chg="add mod">
          <ac:chgData name="Richard Ball" userId="c2c6c2dd-6ddc-437e-8cdd-d7a74390accc" providerId="ADAL" clId="{76135A05-5D6F-42F2-95C7-3AB88C4D9313}" dt="2023-03-02T09:07:30.736" v="1116" actId="14100"/>
          <ac:spMkLst>
            <pc:docMk/>
            <pc:sldMk cId="2731377562" sldId="286"/>
            <ac:spMk id="17" creationId="{0D77D7D9-5A7A-FF25-48EC-C22E439B7EBD}"/>
          </ac:spMkLst>
        </pc:spChg>
        <pc:spChg chg="add mod">
          <ac:chgData name="Richard Ball" userId="c2c6c2dd-6ddc-437e-8cdd-d7a74390accc" providerId="ADAL" clId="{76135A05-5D6F-42F2-95C7-3AB88C4D9313}" dt="2023-03-02T09:04:45.599" v="1037" actId="313"/>
          <ac:spMkLst>
            <pc:docMk/>
            <pc:sldMk cId="2731377562" sldId="286"/>
            <ac:spMk id="18" creationId="{5B811E78-A459-7E0B-6679-9C71328BCFBB}"/>
          </ac:spMkLst>
        </pc:spChg>
        <pc:spChg chg="add mod">
          <ac:chgData name="Richard Ball" userId="c2c6c2dd-6ddc-437e-8cdd-d7a74390accc" providerId="ADAL" clId="{76135A05-5D6F-42F2-95C7-3AB88C4D9313}" dt="2023-03-02T09:05:22.809" v="1094" actId="20577"/>
          <ac:spMkLst>
            <pc:docMk/>
            <pc:sldMk cId="2731377562" sldId="286"/>
            <ac:spMk id="19" creationId="{E935826A-FA42-042F-E987-885AE87409D0}"/>
          </ac:spMkLst>
        </pc:spChg>
        <pc:cxnChg chg="add del mod">
          <ac:chgData name="Richard Ball" userId="c2c6c2dd-6ddc-437e-8cdd-d7a74390accc" providerId="ADAL" clId="{76135A05-5D6F-42F2-95C7-3AB88C4D9313}" dt="2023-03-02T09:05:45.262" v="1097" actId="478"/>
          <ac:cxnSpMkLst>
            <pc:docMk/>
            <pc:sldMk cId="2731377562" sldId="286"/>
            <ac:cxnSpMk id="21" creationId="{77A85FAD-8A47-5014-5694-CC24DDB357D0}"/>
          </ac:cxnSpMkLst>
        </pc:cxnChg>
        <pc:cxnChg chg="add">
          <ac:chgData name="Richard Ball" userId="c2c6c2dd-6ddc-437e-8cdd-d7a74390accc" providerId="ADAL" clId="{76135A05-5D6F-42F2-95C7-3AB88C4D9313}" dt="2023-03-02T09:05:42.552" v="1096" actId="11529"/>
          <ac:cxnSpMkLst>
            <pc:docMk/>
            <pc:sldMk cId="2731377562" sldId="286"/>
            <ac:cxnSpMk id="23" creationId="{D90ABC80-8553-92FB-8878-83493CC3E451}"/>
          </ac:cxnSpMkLst>
        </pc:cxnChg>
        <pc:cxnChg chg="add">
          <ac:chgData name="Richard Ball" userId="c2c6c2dd-6ddc-437e-8cdd-d7a74390accc" providerId="ADAL" clId="{76135A05-5D6F-42F2-95C7-3AB88C4D9313}" dt="2023-03-02T09:05:53.857" v="1098" actId="11529"/>
          <ac:cxnSpMkLst>
            <pc:docMk/>
            <pc:sldMk cId="2731377562" sldId="286"/>
            <ac:cxnSpMk id="25" creationId="{ACFA21D5-4BED-8D80-7BBE-8B02ABB0F8F2}"/>
          </ac:cxnSpMkLst>
        </pc:cxnChg>
        <pc:cxnChg chg="add mod">
          <ac:chgData name="Richard Ball" userId="c2c6c2dd-6ddc-437e-8cdd-d7a74390accc" providerId="ADAL" clId="{76135A05-5D6F-42F2-95C7-3AB88C4D9313}" dt="2023-03-02T09:07:30.736" v="1116" actId="14100"/>
          <ac:cxnSpMkLst>
            <pc:docMk/>
            <pc:sldMk cId="2731377562" sldId="286"/>
            <ac:cxnSpMk id="27" creationId="{9DD0E7D6-3C0B-C10A-8E54-D1772DF6554F}"/>
          </ac:cxnSpMkLst>
        </pc:cxnChg>
        <pc:cxnChg chg="add mod">
          <ac:chgData name="Richard Ball" userId="c2c6c2dd-6ddc-437e-8cdd-d7a74390accc" providerId="ADAL" clId="{76135A05-5D6F-42F2-95C7-3AB88C4D9313}" dt="2023-03-02T09:07:03.347" v="1109" actId="14100"/>
          <ac:cxnSpMkLst>
            <pc:docMk/>
            <pc:sldMk cId="2731377562" sldId="286"/>
            <ac:cxnSpMk id="29" creationId="{85569E60-3759-4FB9-E434-220C3FF00C82}"/>
          </ac:cxnSpMkLst>
        </pc:cxnChg>
        <pc:cxnChg chg="add mod">
          <ac:chgData name="Richard Ball" userId="c2c6c2dd-6ddc-437e-8cdd-d7a74390accc" providerId="ADAL" clId="{76135A05-5D6F-42F2-95C7-3AB88C4D9313}" dt="2023-03-02T09:07:30.736" v="1116" actId="14100"/>
          <ac:cxnSpMkLst>
            <pc:docMk/>
            <pc:sldMk cId="2731377562" sldId="286"/>
            <ac:cxnSpMk id="31" creationId="{9EE9BA25-2CFB-6204-7FBF-46F2700D0B04}"/>
          </ac:cxnSpMkLst>
        </pc:cxnChg>
        <pc:cxnChg chg="add mod">
          <ac:chgData name="Richard Ball" userId="c2c6c2dd-6ddc-437e-8cdd-d7a74390accc" providerId="ADAL" clId="{76135A05-5D6F-42F2-95C7-3AB88C4D9313}" dt="2023-03-03T10:13:49.349" v="3020" actId="14100"/>
          <ac:cxnSpMkLst>
            <pc:docMk/>
            <pc:sldMk cId="2731377562" sldId="286"/>
            <ac:cxnSpMk id="33" creationId="{CDB6E432-6B8F-5A53-7787-280323735D45}"/>
          </ac:cxnSpMkLst>
        </pc:cxnChg>
      </pc:sldChg>
      <pc:sldChg chg="addSp delSp modSp add mod ord">
        <pc:chgData name="Richard Ball" userId="c2c6c2dd-6ddc-437e-8cdd-d7a74390accc" providerId="ADAL" clId="{76135A05-5D6F-42F2-95C7-3AB88C4D9313}" dt="2023-03-10T07:54:42.628" v="6331" actId="20577"/>
        <pc:sldMkLst>
          <pc:docMk/>
          <pc:sldMk cId="2319733776" sldId="287"/>
        </pc:sldMkLst>
        <pc:spChg chg="add mod">
          <ac:chgData name="Richard Ball" userId="c2c6c2dd-6ddc-437e-8cdd-d7a74390accc" providerId="ADAL" clId="{76135A05-5D6F-42F2-95C7-3AB88C4D9313}" dt="2023-03-10T07:54:42.628" v="6331" actId="20577"/>
          <ac:spMkLst>
            <pc:docMk/>
            <pc:sldMk cId="2319733776" sldId="287"/>
            <ac:spMk id="3" creationId="{2B80017B-C0AB-7A30-2C4C-926302332F8E}"/>
          </ac:spMkLst>
        </pc:spChg>
        <pc:spChg chg="mod">
          <ac:chgData name="Richard Ball" userId="c2c6c2dd-6ddc-437e-8cdd-d7a74390accc" providerId="ADAL" clId="{76135A05-5D6F-42F2-95C7-3AB88C4D9313}" dt="2023-03-02T09:08:07.938" v="1121" actId="1076"/>
          <ac:spMkLst>
            <pc:docMk/>
            <pc:sldMk cId="2319733776" sldId="287"/>
            <ac:spMk id="4" creationId="{E10FC802-E197-42E7-0BDA-DC956716B7A7}"/>
          </ac:spMkLst>
        </pc:spChg>
        <pc:spChg chg="mod">
          <ac:chgData name="Richard Ball" userId="c2c6c2dd-6ddc-437e-8cdd-d7a74390accc" providerId="ADAL" clId="{76135A05-5D6F-42F2-95C7-3AB88C4D9313}" dt="2023-03-02T09:08:07.938" v="1121" actId="1076"/>
          <ac:spMkLst>
            <pc:docMk/>
            <pc:sldMk cId="2319733776" sldId="287"/>
            <ac:spMk id="5" creationId="{FEA4E2FD-96B1-B7B2-EE13-61CDFBBFCC87}"/>
          </ac:spMkLst>
        </pc:spChg>
        <pc:spChg chg="del">
          <ac:chgData name="Richard Ball" userId="c2c6c2dd-6ddc-437e-8cdd-d7a74390accc" providerId="ADAL" clId="{76135A05-5D6F-42F2-95C7-3AB88C4D9313}" dt="2023-03-02T09:08:01.830" v="1120" actId="478"/>
          <ac:spMkLst>
            <pc:docMk/>
            <pc:sldMk cId="2319733776" sldId="287"/>
            <ac:spMk id="7" creationId="{2D719ECE-9D02-824A-3C1F-A285BACBCE06}"/>
          </ac:spMkLst>
        </pc:spChg>
        <pc:spChg chg="del mod">
          <ac:chgData name="Richard Ball" userId="c2c6c2dd-6ddc-437e-8cdd-d7a74390accc" providerId="ADAL" clId="{76135A05-5D6F-42F2-95C7-3AB88C4D9313}" dt="2023-03-02T09:08:01.830" v="1120" actId="478"/>
          <ac:spMkLst>
            <pc:docMk/>
            <pc:sldMk cId="2319733776" sldId="287"/>
            <ac:spMk id="8" creationId="{0F85FB2F-C528-CF0B-D90B-BA2719A7480E}"/>
          </ac:spMkLst>
        </pc:spChg>
        <pc:spChg chg="del">
          <ac:chgData name="Richard Ball" userId="c2c6c2dd-6ddc-437e-8cdd-d7a74390accc" providerId="ADAL" clId="{76135A05-5D6F-42F2-95C7-3AB88C4D9313}" dt="2023-03-02T09:08:01.830" v="1120" actId="478"/>
          <ac:spMkLst>
            <pc:docMk/>
            <pc:sldMk cId="2319733776" sldId="287"/>
            <ac:spMk id="9" creationId="{5C6EA3A4-0139-5FA5-1942-5CF9D6C3AFD0}"/>
          </ac:spMkLst>
        </pc:spChg>
        <pc:spChg chg="del">
          <ac:chgData name="Richard Ball" userId="c2c6c2dd-6ddc-437e-8cdd-d7a74390accc" providerId="ADAL" clId="{76135A05-5D6F-42F2-95C7-3AB88C4D9313}" dt="2023-03-02T09:08:01.830" v="1120" actId="478"/>
          <ac:spMkLst>
            <pc:docMk/>
            <pc:sldMk cId="2319733776" sldId="287"/>
            <ac:spMk id="10" creationId="{2E9175D1-54B3-8ACA-C431-96C71D659127}"/>
          </ac:spMkLst>
        </pc:spChg>
        <pc:spChg chg="del">
          <ac:chgData name="Richard Ball" userId="c2c6c2dd-6ddc-437e-8cdd-d7a74390accc" providerId="ADAL" clId="{76135A05-5D6F-42F2-95C7-3AB88C4D9313}" dt="2023-03-02T09:08:01.830" v="1120" actId="478"/>
          <ac:spMkLst>
            <pc:docMk/>
            <pc:sldMk cId="2319733776" sldId="287"/>
            <ac:spMk id="11" creationId="{3D78E61B-D614-49FB-6C8D-E77E905380BA}"/>
          </ac:spMkLst>
        </pc:spChg>
        <pc:spChg chg="del">
          <ac:chgData name="Richard Ball" userId="c2c6c2dd-6ddc-437e-8cdd-d7a74390accc" providerId="ADAL" clId="{76135A05-5D6F-42F2-95C7-3AB88C4D9313}" dt="2023-03-02T09:08:01.830" v="1120" actId="478"/>
          <ac:spMkLst>
            <pc:docMk/>
            <pc:sldMk cId="2319733776" sldId="287"/>
            <ac:spMk id="12" creationId="{629015AC-1C3B-9CE8-5984-77558A7381F0}"/>
          </ac:spMkLst>
        </pc:spChg>
        <pc:spChg chg="del">
          <ac:chgData name="Richard Ball" userId="c2c6c2dd-6ddc-437e-8cdd-d7a74390accc" providerId="ADAL" clId="{76135A05-5D6F-42F2-95C7-3AB88C4D9313}" dt="2023-03-02T09:08:01.830" v="1120" actId="478"/>
          <ac:spMkLst>
            <pc:docMk/>
            <pc:sldMk cId="2319733776" sldId="287"/>
            <ac:spMk id="13" creationId="{6EEE6EA2-A929-F55D-CF07-6FBDF9528021}"/>
          </ac:spMkLst>
        </pc:spChg>
        <pc:spChg chg="del">
          <ac:chgData name="Richard Ball" userId="c2c6c2dd-6ddc-437e-8cdd-d7a74390accc" providerId="ADAL" clId="{76135A05-5D6F-42F2-95C7-3AB88C4D9313}" dt="2023-03-02T09:08:01.830" v="1120" actId="478"/>
          <ac:spMkLst>
            <pc:docMk/>
            <pc:sldMk cId="2319733776" sldId="287"/>
            <ac:spMk id="14" creationId="{B98389E7-A151-ABB9-4FE6-633C0056314A}"/>
          </ac:spMkLst>
        </pc:spChg>
        <pc:spChg chg="del">
          <ac:chgData name="Richard Ball" userId="c2c6c2dd-6ddc-437e-8cdd-d7a74390accc" providerId="ADAL" clId="{76135A05-5D6F-42F2-95C7-3AB88C4D9313}" dt="2023-03-02T09:08:01.830" v="1120" actId="478"/>
          <ac:spMkLst>
            <pc:docMk/>
            <pc:sldMk cId="2319733776" sldId="287"/>
            <ac:spMk id="15" creationId="{D473A8D2-D47C-9FA6-B7B7-C9BB70AE65FD}"/>
          </ac:spMkLst>
        </pc:spChg>
        <pc:spChg chg="del">
          <ac:chgData name="Richard Ball" userId="c2c6c2dd-6ddc-437e-8cdd-d7a74390accc" providerId="ADAL" clId="{76135A05-5D6F-42F2-95C7-3AB88C4D9313}" dt="2023-03-02T09:08:01.830" v="1120" actId="478"/>
          <ac:spMkLst>
            <pc:docMk/>
            <pc:sldMk cId="2319733776" sldId="287"/>
            <ac:spMk id="16" creationId="{A2DEABC8-3496-B5A2-4833-87E41D883175}"/>
          </ac:spMkLst>
        </pc:spChg>
        <pc:spChg chg="del">
          <ac:chgData name="Richard Ball" userId="c2c6c2dd-6ddc-437e-8cdd-d7a74390accc" providerId="ADAL" clId="{76135A05-5D6F-42F2-95C7-3AB88C4D9313}" dt="2023-03-02T09:08:01.830" v="1120" actId="478"/>
          <ac:spMkLst>
            <pc:docMk/>
            <pc:sldMk cId="2319733776" sldId="287"/>
            <ac:spMk id="17" creationId="{0D77D7D9-5A7A-FF25-48EC-C22E439B7EBD}"/>
          </ac:spMkLst>
        </pc:spChg>
        <pc:spChg chg="del">
          <ac:chgData name="Richard Ball" userId="c2c6c2dd-6ddc-437e-8cdd-d7a74390accc" providerId="ADAL" clId="{76135A05-5D6F-42F2-95C7-3AB88C4D9313}" dt="2023-03-02T09:08:01.830" v="1120" actId="478"/>
          <ac:spMkLst>
            <pc:docMk/>
            <pc:sldMk cId="2319733776" sldId="287"/>
            <ac:spMk id="18" creationId="{5B811E78-A459-7E0B-6679-9C71328BCFBB}"/>
          </ac:spMkLst>
        </pc:spChg>
        <pc:spChg chg="del">
          <ac:chgData name="Richard Ball" userId="c2c6c2dd-6ddc-437e-8cdd-d7a74390accc" providerId="ADAL" clId="{76135A05-5D6F-42F2-95C7-3AB88C4D9313}" dt="2023-03-02T09:08:01.830" v="1120" actId="478"/>
          <ac:spMkLst>
            <pc:docMk/>
            <pc:sldMk cId="2319733776" sldId="287"/>
            <ac:spMk id="19" creationId="{E935826A-FA42-042F-E987-885AE87409D0}"/>
          </ac:spMkLst>
        </pc:spChg>
        <pc:spChg chg="add del mod">
          <ac:chgData name="Richard Ball" userId="c2c6c2dd-6ddc-437e-8cdd-d7a74390accc" providerId="ADAL" clId="{76135A05-5D6F-42F2-95C7-3AB88C4D9313}" dt="2023-03-02T09:12:35.643" v="1293" actId="478"/>
          <ac:spMkLst>
            <pc:docMk/>
            <pc:sldMk cId="2319733776" sldId="287"/>
            <ac:spMk id="32" creationId="{1EF2A752-D8C5-3D61-20F0-E1B8FDF688B0}"/>
          </ac:spMkLst>
        </pc:spChg>
        <pc:spChg chg="add mod">
          <ac:chgData name="Richard Ball" userId="c2c6c2dd-6ddc-437e-8cdd-d7a74390accc" providerId="ADAL" clId="{76135A05-5D6F-42F2-95C7-3AB88C4D9313}" dt="2023-03-03T09:59:14.992" v="2938" actId="1076"/>
          <ac:spMkLst>
            <pc:docMk/>
            <pc:sldMk cId="2319733776" sldId="287"/>
            <ac:spMk id="34" creationId="{C169398C-9E91-B5B7-82B8-8D3BCA330821}"/>
          </ac:spMkLst>
        </pc:spChg>
        <pc:spChg chg="add mod">
          <ac:chgData name="Richard Ball" userId="c2c6c2dd-6ddc-437e-8cdd-d7a74390accc" providerId="ADAL" clId="{76135A05-5D6F-42F2-95C7-3AB88C4D9313}" dt="2023-03-02T09:10:41.338" v="1265" actId="1076"/>
          <ac:spMkLst>
            <pc:docMk/>
            <pc:sldMk cId="2319733776" sldId="287"/>
            <ac:spMk id="35" creationId="{4A7BD39F-7484-3E12-99F7-1ED1E0B622E9}"/>
          </ac:spMkLst>
        </pc:spChg>
        <pc:spChg chg="add mod">
          <ac:chgData name="Richard Ball" userId="c2c6c2dd-6ddc-437e-8cdd-d7a74390accc" providerId="ADAL" clId="{76135A05-5D6F-42F2-95C7-3AB88C4D9313}" dt="2023-03-02T09:12:43.783" v="1295" actId="1076"/>
          <ac:spMkLst>
            <pc:docMk/>
            <pc:sldMk cId="2319733776" sldId="287"/>
            <ac:spMk id="36" creationId="{CB4B6FAF-1767-D0D7-C55A-3C4A90B313B6}"/>
          </ac:spMkLst>
        </pc:spChg>
        <pc:spChg chg="add mod">
          <ac:chgData name="Richard Ball" userId="c2c6c2dd-6ddc-437e-8cdd-d7a74390accc" providerId="ADAL" clId="{76135A05-5D6F-42F2-95C7-3AB88C4D9313}" dt="2023-03-03T09:59:13.026" v="2937" actId="1076"/>
          <ac:spMkLst>
            <pc:docMk/>
            <pc:sldMk cId="2319733776" sldId="287"/>
            <ac:spMk id="37" creationId="{3F26098F-500E-1717-B638-EF9B16365F00}"/>
          </ac:spMkLst>
        </pc:spChg>
        <pc:spChg chg="add mod">
          <ac:chgData name="Richard Ball" userId="c2c6c2dd-6ddc-437e-8cdd-d7a74390accc" providerId="ADAL" clId="{76135A05-5D6F-42F2-95C7-3AB88C4D9313}" dt="2023-03-02T09:12:47.491" v="1296" actId="1076"/>
          <ac:spMkLst>
            <pc:docMk/>
            <pc:sldMk cId="2319733776" sldId="287"/>
            <ac:spMk id="38" creationId="{00E68046-88E1-F8E3-249A-77F39C649674}"/>
          </ac:spMkLst>
        </pc:spChg>
        <pc:spChg chg="add mod">
          <ac:chgData name="Richard Ball" userId="c2c6c2dd-6ddc-437e-8cdd-d7a74390accc" providerId="ADAL" clId="{76135A05-5D6F-42F2-95C7-3AB88C4D9313}" dt="2023-03-02T09:10:24.078" v="1258" actId="1076"/>
          <ac:spMkLst>
            <pc:docMk/>
            <pc:sldMk cId="2319733776" sldId="287"/>
            <ac:spMk id="39" creationId="{54748D07-9F47-D2B9-1EDA-0F5A76520FEC}"/>
          </ac:spMkLst>
        </pc:spChg>
        <pc:spChg chg="add mod">
          <ac:chgData name="Richard Ball" userId="c2c6c2dd-6ddc-437e-8cdd-d7a74390accc" providerId="ADAL" clId="{76135A05-5D6F-42F2-95C7-3AB88C4D9313}" dt="2023-03-02T09:13:01.979" v="1302" actId="1076"/>
          <ac:spMkLst>
            <pc:docMk/>
            <pc:sldMk cId="2319733776" sldId="287"/>
            <ac:spMk id="40" creationId="{A36A108D-155A-2ADB-7677-3CE3C69BA8C3}"/>
          </ac:spMkLst>
        </pc:spChg>
        <pc:spChg chg="add mod">
          <ac:chgData name="Richard Ball" userId="c2c6c2dd-6ddc-437e-8cdd-d7a74390accc" providerId="ADAL" clId="{76135A05-5D6F-42F2-95C7-3AB88C4D9313}" dt="2023-03-02T09:12:20.653" v="1288" actId="1076"/>
          <ac:spMkLst>
            <pc:docMk/>
            <pc:sldMk cId="2319733776" sldId="287"/>
            <ac:spMk id="41" creationId="{2CCD2D13-3EA6-1AAB-3AE9-774F71286A47}"/>
          </ac:spMkLst>
        </pc:spChg>
        <pc:spChg chg="add mod">
          <ac:chgData name="Richard Ball" userId="c2c6c2dd-6ddc-437e-8cdd-d7a74390accc" providerId="ADAL" clId="{76135A05-5D6F-42F2-95C7-3AB88C4D9313}" dt="2023-03-02T09:11:13.841" v="1274" actId="1076"/>
          <ac:spMkLst>
            <pc:docMk/>
            <pc:sldMk cId="2319733776" sldId="287"/>
            <ac:spMk id="42" creationId="{DB853742-467B-1390-A9E5-1F04F0AAC314}"/>
          </ac:spMkLst>
        </pc:spChg>
        <pc:spChg chg="add del mod">
          <ac:chgData name="Richard Ball" userId="c2c6c2dd-6ddc-437e-8cdd-d7a74390accc" providerId="ADAL" clId="{76135A05-5D6F-42F2-95C7-3AB88C4D9313}" dt="2023-03-02T09:11:22.768" v="1277"/>
          <ac:spMkLst>
            <pc:docMk/>
            <pc:sldMk cId="2319733776" sldId="287"/>
            <ac:spMk id="43" creationId="{6116A935-C8AE-C1F2-C503-FD9DA57619A5}"/>
          </ac:spMkLst>
        </pc:spChg>
        <pc:spChg chg="add mod">
          <ac:chgData name="Richard Ball" userId="c2c6c2dd-6ddc-437e-8cdd-d7a74390accc" providerId="ADAL" clId="{76135A05-5D6F-42F2-95C7-3AB88C4D9313}" dt="2023-03-02T09:11:30.476" v="1279" actId="1076"/>
          <ac:spMkLst>
            <pc:docMk/>
            <pc:sldMk cId="2319733776" sldId="287"/>
            <ac:spMk id="44" creationId="{72BB0A6B-F6DA-DDFD-0012-8A3D1D5DDB4D}"/>
          </ac:spMkLst>
        </pc:spChg>
        <pc:spChg chg="add mod">
          <ac:chgData name="Richard Ball" userId="c2c6c2dd-6ddc-437e-8cdd-d7a74390accc" providerId="ADAL" clId="{76135A05-5D6F-42F2-95C7-3AB88C4D9313}" dt="2023-03-02T09:11:55.712" v="1284" actId="1076"/>
          <ac:spMkLst>
            <pc:docMk/>
            <pc:sldMk cId="2319733776" sldId="287"/>
            <ac:spMk id="45" creationId="{BA13B244-4C12-9DD9-1121-A34520989030}"/>
          </ac:spMkLst>
        </pc:spChg>
        <pc:spChg chg="add mod">
          <ac:chgData name="Richard Ball" userId="c2c6c2dd-6ddc-437e-8cdd-d7a74390accc" providerId="ADAL" clId="{76135A05-5D6F-42F2-95C7-3AB88C4D9313}" dt="2023-03-02T09:12:05.519" v="1286" actId="1076"/>
          <ac:spMkLst>
            <pc:docMk/>
            <pc:sldMk cId="2319733776" sldId="287"/>
            <ac:spMk id="46" creationId="{63CD0A53-3287-7111-A71E-8482D4D130F2}"/>
          </ac:spMkLst>
        </pc:spChg>
        <pc:spChg chg="add mod">
          <ac:chgData name="Richard Ball" userId="c2c6c2dd-6ddc-437e-8cdd-d7a74390accc" providerId="ADAL" clId="{76135A05-5D6F-42F2-95C7-3AB88C4D9313}" dt="2023-03-02T09:12:53.880" v="1299" actId="1076"/>
          <ac:spMkLst>
            <pc:docMk/>
            <pc:sldMk cId="2319733776" sldId="287"/>
            <ac:spMk id="47" creationId="{29A0280B-19A2-17C5-5BCD-3DB27464FF31}"/>
          </ac:spMkLst>
        </pc:spChg>
        <pc:picChg chg="add del">
          <ac:chgData name="Richard Ball" userId="c2c6c2dd-6ddc-437e-8cdd-d7a74390accc" providerId="ADAL" clId="{76135A05-5D6F-42F2-95C7-3AB88C4D9313}" dt="2023-03-02T09:09:21.304" v="1241"/>
          <ac:picMkLst>
            <pc:docMk/>
            <pc:sldMk cId="2319733776" sldId="287"/>
            <ac:picMk id="6" creationId="{2AF76D06-5914-9EC1-83DD-B333A589822A}"/>
          </ac:picMkLst>
        </pc:picChg>
        <pc:picChg chg="add del mod">
          <ac:chgData name="Richard Ball" userId="c2c6c2dd-6ddc-437e-8cdd-d7a74390accc" providerId="ADAL" clId="{76135A05-5D6F-42F2-95C7-3AB88C4D9313}" dt="2023-03-02T09:13:04.932" v="1303" actId="478"/>
          <ac:picMkLst>
            <pc:docMk/>
            <pc:sldMk cId="2319733776" sldId="287"/>
            <ac:picMk id="30" creationId="{555CE5CD-1FE2-ED77-D3E8-882F4E77ADF0}"/>
          </ac:picMkLst>
        </pc:picChg>
        <pc:picChg chg="add mod">
          <ac:chgData name="Richard Ball" userId="c2c6c2dd-6ddc-437e-8cdd-d7a74390accc" providerId="ADAL" clId="{76135A05-5D6F-42F2-95C7-3AB88C4D9313}" dt="2023-03-02T09:18:23.287" v="1380" actId="1076"/>
          <ac:picMkLst>
            <pc:docMk/>
            <pc:sldMk cId="2319733776" sldId="287"/>
            <ac:picMk id="48" creationId="{F2C7C3A4-8A20-5B83-68A1-6002932ABDC9}"/>
          </ac:picMkLst>
        </pc:picChg>
        <pc:cxnChg chg="add del mod">
          <ac:chgData name="Richard Ball" userId="c2c6c2dd-6ddc-437e-8cdd-d7a74390accc" providerId="ADAL" clId="{76135A05-5D6F-42F2-95C7-3AB88C4D9313}" dt="2023-03-02T09:09:30.032" v="1245"/>
          <ac:cxnSpMkLst>
            <pc:docMk/>
            <pc:sldMk cId="2319733776" sldId="287"/>
            <ac:cxnSpMk id="20" creationId="{22FFEBA4-A6BF-2446-8953-7EBED989AD35}"/>
          </ac:cxnSpMkLst>
        </pc:cxnChg>
        <pc:cxnChg chg="add del mod">
          <ac:chgData name="Richard Ball" userId="c2c6c2dd-6ddc-437e-8cdd-d7a74390accc" providerId="ADAL" clId="{76135A05-5D6F-42F2-95C7-3AB88C4D9313}" dt="2023-03-02T09:09:30.032" v="1245"/>
          <ac:cxnSpMkLst>
            <pc:docMk/>
            <pc:sldMk cId="2319733776" sldId="287"/>
            <ac:cxnSpMk id="21" creationId="{67736F7B-A518-5FB9-AB98-DCA732D5046D}"/>
          </ac:cxnSpMkLst>
        </pc:cxnChg>
        <pc:cxnChg chg="add del mod">
          <ac:chgData name="Richard Ball" userId="c2c6c2dd-6ddc-437e-8cdd-d7a74390accc" providerId="ADAL" clId="{76135A05-5D6F-42F2-95C7-3AB88C4D9313}" dt="2023-03-02T09:09:30.032" v="1245"/>
          <ac:cxnSpMkLst>
            <pc:docMk/>
            <pc:sldMk cId="2319733776" sldId="287"/>
            <ac:cxnSpMk id="22" creationId="{A2448C9A-EC63-9279-A8DC-BFF2238ECA19}"/>
          </ac:cxnSpMkLst>
        </pc:cxnChg>
        <pc:cxnChg chg="add del mod">
          <ac:chgData name="Richard Ball" userId="c2c6c2dd-6ddc-437e-8cdd-d7a74390accc" providerId="ADAL" clId="{76135A05-5D6F-42F2-95C7-3AB88C4D9313}" dt="2023-03-02T09:09:27.345" v="1243" actId="478"/>
          <ac:cxnSpMkLst>
            <pc:docMk/>
            <pc:sldMk cId="2319733776" sldId="287"/>
            <ac:cxnSpMk id="23" creationId="{D90ABC80-8553-92FB-8878-83493CC3E451}"/>
          </ac:cxnSpMkLst>
        </pc:cxnChg>
        <pc:cxnChg chg="add del mod">
          <ac:chgData name="Richard Ball" userId="c2c6c2dd-6ddc-437e-8cdd-d7a74390accc" providerId="ADAL" clId="{76135A05-5D6F-42F2-95C7-3AB88C4D9313}" dt="2023-03-02T09:09:30.032" v="1245"/>
          <ac:cxnSpMkLst>
            <pc:docMk/>
            <pc:sldMk cId="2319733776" sldId="287"/>
            <ac:cxnSpMk id="24" creationId="{E06F0384-9746-6DCB-4E07-9BEC07042AA0}"/>
          </ac:cxnSpMkLst>
        </pc:cxnChg>
        <pc:cxnChg chg="add del mod">
          <ac:chgData name="Richard Ball" userId="c2c6c2dd-6ddc-437e-8cdd-d7a74390accc" providerId="ADAL" clId="{76135A05-5D6F-42F2-95C7-3AB88C4D9313}" dt="2023-03-02T09:09:27.345" v="1243" actId="478"/>
          <ac:cxnSpMkLst>
            <pc:docMk/>
            <pc:sldMk cId="2319733776" sldId="287"/>
            <ac:cxnSpMk id="25" creationId="{ACFA21D5-4BED-8D80-7BBE-8B02ABB0F8F2}"/>
          </ac:cxnSpMkLst>
        </pc:cxnChg>
        <pc:cxnChg chg="add del mod">
          <ac:chgData name="Richard Ball" userId="c2c6c2dd-6ddc-437e-8cdd-d7a74390accc" providerId="ADAL" clId="{76135A05-5D6F-42F2-95C7-3AB88C4D9313}" dt="2023-03-02T09:09:30.032" v="1245"/>
          <ac:cxnSpMkLst>
            <pc:docMk/>
            <pc:sldMk cId="2319733776" sldId="287"/>
            <ac:cxnSpMk id="26" creationId="{397954AF-CDA5-69E0-9BCD-222EC810084A}"/>
          </ac:cxnSpMkLst>
        </pc:cxnChg>
        <pc:cxnChg chg="add del mod">
          <ac:chgData name="Richard Ball" userId="c2c6c2dd-6ddc-437e-8cdd-d7a74390accc" providerId="ADAL" clId="{76135A05-5D6F-42F2-95C7-3AB88C4D9313}" dt="2023-03-02T09:09:27.345" v="1243" actId="478"/>
          <ac:cxnSpMkLst>
            <pc:docMk/>
            <pc:sldMk cId="2319733776" sldId="287"/>
            <ac:cxnSpMk id="27" creationId="{9DD0E7D6-3C0B-C10A-8E54-D1772DF6554F}"/>
          </ac:cxnSpMkLst>
        </pc:cxnChg>
        <pc:cxnChg chg="add del mod">
          <ac:chgData name="Richard Ball" userId="c2c6c2dd-6ddc-437e-8cdd-d7a74390accc" providerId="ADAL" clId="{76135A05-5D6F-42F2-95C7-3AB88C4D9313}" dt="2023-03-02T09:09:30.032" v="1245"/>
          <ac:cxnSpMkLst>
            <pc:docMk/>
            <pc:sldMk cId="2319733776" sldId="287"/>
            <ac:cxnSpMk id="28" creationId="{BCC2D6BF-007A-8480-1794-3A63B2862743}"/>
          </ac:cxnSpMkLst>
        </pc:cxnChg>
        <pc:cxnChg chg="add del mod">
          <ac:chgData name="Richard Ball" userId="c2c6c2dd-6ddc-437e-8cdd-d7a74390accc" providerId="ADAL" clId="{76135A05-5D6F-42F2-95C7-3AB88C4D9313}" dt="2023-03-02T09:09:27.345" v="1243" actId="478"/>
          <ac:cxnSpMkLst>
            <pc:docMk/>
            <pc:sldMk cId="2319733776" sldId="287"/>
            <ac:cxnSpMk id="29" creationId="{85569E60-3759-4FB9-E434-220C3FF00C82}"/>
          </ac:cxnSpMkLst>
        </pc:cxnChg>
        <pc:cxnChg chg="add del mod">
          <ac:chgData name="Richard Ball" userId="c2c6c2dd-6ddc-437e-8cdd-d7a74390accc" providerId="ADAL" clId="{76135A05-5D6F-42F2-95C7-3AB88C4D9313}" dt="2023-03-02T09:09:27.345" v="1243" actId="478"/>
          <ac:cxnSpMkLst>
            <pc:docMk/>
            <pc:sldMk cId="2319733776" sldId="287"/>
            <ac:cxnSpMk id="31" creationId="{9EE9BA25-2CFB-6204-7FBF-46F2700D0B04}"/>
          </ac:cxnSpMkLst>
        </pc:cxnChg>
        <pc:cxnChg chg="add del mod">
          <ac:chgData name="Richard Ball" userId="c2c6c2dd-6ddc-437e-8cdd-d7a74390accc" providerId="ADAL" clId="{76135A05-5D6F-42F2-95C7-3AB88C4D9313}" dt="2023-03-02T09:09:27.345" v="1243" actId="478"/>
          <ac:cxnSpMkLst>
            <pc:docMk/>
            <pc:sldMk cId="2319733776" sldId="287"/>
            <ac:cxnSpMk id="33" creationId="{CDB6E432-6B8F-5A53-7787-280323735D45}"/>
          </ac:cxnSpMkLst>
        </pc:cxnChg>
      </pc:sldChg>
      <pc:sldChg chg="modSp add del mod ord">
        <pc:chgData name="Richard Ball" userId="c2c6c2dd-6ddc-437e-8cdd-d7a74390accc" providerId="ADAL" clId="{76135A05-5D6F-42F2-95C7-3AB88C4D9313}" dt="2023-03-02T09:17:41.362" v="1327" actId="47"/>
        <pc:sldMkLst>
          <pc:docMk/>
          <pc:sldMk cId="3243354039" sldId="288"/>
        </pc:sldMkLst>
        <pc:spChg chg="mod">
          <ac:chgData name="Richard Ball" userId="c2c6c2dd-6ddc-437e-8cdd-d7a74390accc" providerId="ADAL" clId="{76135A05-5D6F-42F2-95C7-3AB88C4D9313}" dt="2023-03-02T09:13:18.398" v="1304" actId="6549"/>
          <ac:spMkLst>
            <pc:docMk/>
            <pc:sldMk cId="3243354039" sldId="288"/>
            <ac:spMk id="8" creationId="{0F85FB2F-C528-CF0B-D90B-BA2719A7480E}"/>
          </ac:spMkLst>
        </pc:spChg>
        <pc:spChg chg="mod">
          <ac:chgData name="Richard Ball" userId="c2c6c2dd-6ddc-437e-8cdd-d7a74390accc" providerId="ADAL" clId="{76135A05-5D6F-42F2-95C7-3AB88C4D9313}" dt="2023-03-02T09:13:22.631" v="1305" actId="6549"/>
          <ac:spMkLst>
            <pc:docMk/>
            <pc:sldMk cId="3243354039" sldId="288"/>
            <ac:spMk id="9" creationId="{5C6EA3A4-0139-5FA5-1942-5CF9D6C3AFD0}"/>
          </ac:spMkLst>
        </pc:spChg>
        <pc:spChg chg="mod">
          <ac:chgData name="Richard Ball" userId="c2c6c2dd-6ddc-437e-8cdd-d7a74390accc" providerId="ADAL" clId="{76135A05-5D6F-42F2-95C7-3AB88C4D9313}" dt="2023-03-02T09:13:32.258" v="1310" actId="6549"/>
          <ac:spMkLst>
            <pc:docMk/>
            <pc:sldMk cId="3243354039" sldId="288"/>
            <ac:spMk id="10" creationId="{2E9175D1-54B3-8ACA-C431-96C71D659127}"/>
          </ac:spMkLst>
        </pc:spChg>
        <pc:spChg chg="mod">
          <ac:chgData name="Richard Ball" userId="c2c6c2dd-6ddc-437e-8cdd-d7a74390accc" providerId="ADAL" clId="{76135A05-5D6F-42F2-95C7-3AB88C4D9313}" dt="2023-03-02T09:13:29.185" v="1308" actId="6549"/>
          <ac:spMkLst>
            <pc:docMk/>
            <pc:sldMk cId="3243354039" sldId="288"/>
            <ac:spMk id="11" creationId="{3D78E61B-D614-49FB-6C8D-E77E905380BA}"/>
          </ac:spMkLst>
        </pc:spChg>
        <pc:spChg chg="mod">
          <ac:chgData name="Richard Ball" userId="c2c6c2dd-6ddc-437e-8cdd-d7a74390accc" providerId="ADAL" clId="{76135A05-5D6F-42F2-95C7-3AB88C4D9313}" dt="2023-03-02T09:13:38.775" v="1314" actId="6549"/>
          <ac:spMkLst>
            <pc:docMk/>
            <pc:sldMk cId="3243354039" sldId="288"/>
            <ac:spMk id="12" creationId="{629015AC-1C3B-9CE8-5984-77558A7381F0}"/>
          </ac:spMkLst>
        </pc:spChg>
        <pc:spChg chg="mod">
          <ac:chgData name="Richard Ball" userId="c2c6c2dd-6ddc-437e-8cdd-d7a74390accc" providerId="ADAL" clId="{76135A05-5D6F-42F2-95C7-3AB88C4D9313}" dt="2023-03-02T09:13:35.725" v="1312" actId="6549"/>
          <ac:spMkLst>
            <pc:docMk/>
            <pc:sldMk cId="3243354039" sldId="288"/>
            <ac:spMk id="13" creationId="{6EEE6EA2-A929-F55D-CF07-6FBDF9528021}"/>
          </ac:spMkLst>
        </pc:spChg>
        <pc:spChg chg="mod">
          <ac:chgData name="Richard Ball" userId="c2c6c2dd-6ddc-437e-8cdd-d7a74390accc" providerId="ADAL" clId="{76135A05-5D6F-42F2-95C7-3AB88C4D9313}" dt="2023-03-02T09:13:25.894" v="1306" actId="6549"/>
          <ac:spMkLst>
            <pc:docMk/>
            <pc:sldMk cId="3243354039" sldId="288"/>
            <ac:spMk id="14" creationId="{B98389E7-A151-ABB9-4FE6-633C0056314A}"/>
          </ac:spMkLst>
        </pc:spChg>
        <pc:spChg chg="mod">
          <ac:chgData name="Richard Ball" userId="c2c6c2dd-6ddc-437e-8cdd-d7a74390accc" providerId="ADAL" clId="{76135A05-5D6F-42F2-95C7-3AB88C4D9313}" dt="2023-03-02T09:13:27.476" v="1307" actId="6549"/>
          <ac:spMkLst>
            <pc:docMk/>
            <pc:sldMk cId="3243354039" sldId="288"/>
            <ac:spMk id="15" creationId="{D473A8D2-D47C-9FA6-B7B7-C9BB70AE65FD}"/>
          </ac:spMkLst>
        </pc:spChg>
        <pc:spChg chg="mod">
          <ac:chgData name="Richard Ball" userId="c2c6c2dd-6ddc-437e-8cdd-d7a74390accc" providerId="ADAL" clId="{76135A05-5D6F-42F2-95C7-3AB88C4D9313}" dt="2023-03-02T09:13:30.677" v="1309" actId="6549"/>
          <ac:spMkLst>
            <pc:docMk/>
            <pc:sldMk cId="3243354039" sldId="288"/>
            <ac:spMk id="16" creationId="{A2DEABC8-3496-B5A2-4833-87E41D883175}"/>
          </ac:spMkLst>
        </pc:spChg>
        <pc:spChg chg="mod">
          <ac:chgData name="Richard Ball" userId="c2c6c2dd-6ddc-437e-8cdd-d7a74390accc" providerId="ADAL" clId="{76135A05-5D6F-42F2-95C7-3AB88C4D9313}" dt="2023-03-02T09:13:34.150" v="1311" actId="6549"/>
          <ac:spMkLst>
            <pc:docMk/>
            <pc:sldMk cId="3243354039" sldId="288"/>
            <ac:spMk id="17" creationId="{0D77D7D9-5A7A-FF25-48EC-C22E439B7EBD}"/>
          </ac:spMkLst>
        </pc:spChg>
        <pc:spChg chg="mod">
          <ac:chgData name="Richard Ball" userId="c2c6c2dd-6ddc-437e-8cdd-d7a74390accc" providerId="ADAL" clId="{76135A05-5D6F-42F2-95C7-3AB88C4D9313}" dt="2023-03-02T09:13:37.324" v="1313" actId="6549"/>
          <ac:spMkLst>
            <pc:docMk/>
            <pc:sldMk cId="3243354039" sldId="288"/>
            <ac:spMk id="18" creationId="{5B811E78-A459-7E0B-6679-9C71328BCFBB}"/>
          </ac:spMkLst>
        </pc:spChg>
        <pc:spChg chg="mod">
          <ac:chgData name="Richard Ball" userId="c2c6c2dd-6ddc-437e-8cdd-d7a74390accc" providerId="ADAL" clId="{76135A05-5D6F-42F2-95C7-3AB88C4D9313}" dt="2023-03-02T09:13:40.057" v="1315" actId="6549"/>
          <ac:spMkLst>
            <pc:docMk/>
            <pc:sldMk cId="3243354039" sldId="288"/>
            <ac:spMk id="19" creationId="{E935826A-FA42-042F-E987-885AE87409D0}"/>
          </ac:spMkLst>
        </pc:spChg>
      </pc:sldChg>
      <pc:sldChg chg="addSp delSp modSp new del mod modNotesTx">
        <pc:chgData name="Richard Ball" userId="c2c6c2dd-6ddc-437e-8cdd-d7a74390accc" providerId="ADAL" clId="{76135A05-5D6F-42F2-95C7-3AB88C4D9313}" dt="2023-03-09T07:49:04.094" v="5709" actId="47"/>
        <pc:sldMkLst>
          <pc:docMk/>
          <pc:sldMk cId="3261404334" sldId="288"/>
        </pc:sldMkLst>
        <pc:spChg chg="mod">
          <ac:chgData name="Richard Ball" userId="c2c6c2dd-6ddc-437e-8cdd-d7a74390accc" providerId="ADAL" clId="{76135A05-5D6F-42F2-95C7-3AB88C4D9313}" dt="2023-03-03T10:18:13.011" v="3152" actId="14100"/>
          <ac:spMkLst>
            <pc:docMk/>
            <pc:sldMk cId="3261404334" sldId="288"/>
            <ac:spMk id="2" creationId="{FECCF9B3-4D35-C270-79B0-3D61E56CFADE}"/>
          </ac:spMkLst>
        </pc:spChg>
        <pc:spChg chg="add mod">
          <ac:chgData name="Richard Ball" userId="c2c6c2dd-6ddc-437e-8cdd-d7a74390accc" providerId="ADAL" clId="{76135A05-5D6F-42F2-95C7-3AB88C4D9313}" dt="2023-03-03T10:17:26.190" v="3125" actId="1076"/>
          <ac:spMkLst>
            <pc:docMk/>
            <pc:sldMk cId="3261404334" sldId="288"/>
            <ac:spMk id="3" creationId="{EB050ACD-D787-81B8-8201-43B65F7117E5}"/>
          </ac:spMkLst>
        </pc:spChg>
        <pc:spChg chg="del mod">
          <ac:chgData name="Richard Ball" userId="c2c6c2dd-6ddc-437e-8cdd-d7a74390accc" providerId="ADAL" clId="{76135A05-5D6F-42F2-95C7-3AB88C4D9313}" dt="2023-03-02T09:23:41.579" v="1447" actId="478"/>
          <ac:spMkLst>
            <pc:docMk/>
            <pc:sldMk cId="3261404334" sldId="288"/>
            <ac:spMk id="3" creationId="{F7531647-C5F3-AB23-CADF-A74A1CAD5DB9}"/>
          </ac:spMkLst>
        </pc:spChg>
        <pc:spChg chg="add del mod">
          <ac:chgData name="Richard Ball" userId="c2c6c2dd-6ddc-437e-8cdd-d7a74390accc" providerId="ADAL" clId="{76135A05-5D6F-42F2-95C7-3AB88C4D9313}" dt="2023-03-02T09:24:14.593" v="1458" actId="478"/>
          <ac:spMkLst>
            <pc:docMk/>
            <pc:sldMk cId="3261404334" sldId="288"/>
            <ac:spMk id="5" creationId="{0C53AB7C-01F8-4A64-59A6-00A69B39011F}"/>
          </ac:spMkLst>
        </pc:spChg>
        <pc:spChg chg="add mod">
          <ac:chgData name="Richard Ball" userId="c2c6c2dd-6ddc-437e-8cdd-d7a74390accc" providerId="ADAL" clId="{76135A05-5D6F-42F2-95C7-3AB88C4D9313}" dt="2023-03-03T10:17:50.980" v="3149" actId="1076"/>
          <ac:spMkLst>
            <pc:docMk/>
            <pc:sldMk cId="3261404334" sldId="288"/>
            <ac:spMk id="6" creationId="{A1701E32-64C6-DE5F-09AC-08907D81CCF7}"/>
          </ac:spMkLst>
        </pc:spChg>
        <pc:spChg chg="add del mod">
          <ac:chgData name="Richard Ball" userId="c2c6c2dd-6ddc-437e-8cdd-d7a74390accc" providerId="ADAL" clId="{76135A05-5D6F-42F2-95C7-3AB88C4D9313}" dt="2023-03-02T09:25:34.742" v="1469"/>
          <ac:spMkLst>
            <pc:docMk/>
            <pc:sldMk cId="3261404334" sldId="288"/>
            <ac:spMk id="6" creationId="{D3FCCF30-34D9-F3D5-36F2-8D82E8277998}"/>
          </ac:spMkLst>
        </pc:spChg>
        <pc:spChg chg="add del mod">
          <ac:chgData name="Richard Ball" userId="c2c6c2dd-6ddc-437e-8cdd-d7a74390accc" providerId="ADAL" clId="{76135A05-5D6F-42F2-95C7-3AB88C4D9313}" dt="2023-03-02T09:37:27.501" v="1477"/>
          <ac:spMkLst>
            <pc:docMk/>
            <pc:sldMk cId="3261404334" sldId="288"/>
            <ac:spMk id="7" creationId="{32BD0437-C7E0-8350-A0D7-2D783AAFB9FA}"/>
          </ac:spMkLst>
        </pc:spChg>
        <pc:spChg chg="add mod">
          <ac:chgData name="Richard Ball" userId="c2c6c2dd-6ddc-437e-8cdd-d7a74390accc" providerId="ADAL" clId="{76135A05-5D6F-42F2-95C7-3AB88C4D9313}" dt="2023-03-03T10:17:53.703" v="3150" actId="1076"/>
          <ac:spMkLst>
            <pc:docMk/>
            <pc:sldMk cId="3261404334" sldId="288"/>
            <ac:spMk id="7" creationId="{BBA31293-2F4B-1154-2614-C42BD87BD83D}"/>
          </ac:spMkLst>
        </pc:spChg>
        <pc:picChg chg="add del">
          <ac:chgData name="Richard Ball" userId="c2c6c2dd-6ddc-437e-8cdd-d7a74390accc" providerId="ADAL" clId="{76135A05-5D6F-42F2-95C7-3AB88C4D9313}" dt="2023-03-03T10:00:32.989" v="2944"/>
          <ac:picMkLst>
            <pc:docMk/>
            <pc:sldMk cId="3261404334" sldId="288"/>
            <ac:picMk id="3" creationId="{388024A8-A96C-9338-ADAB-ABB8AC4447F0}"/>
          </ac:picMkLst>
        </pc:picChg>
        <pc:picChg chg="add mod">
          <ac:chgData name="Richard Ball" userId="c2c6c2dd-6ddc-437e-8cdd-d7a74390accc" providerId="ADAL" clId="{76135A05-5D6F-42F2-95C7-3AB88C4D9313}" dt="2023-03-03T10:15:22.726" v="3060" actId="1076"/>
          <ac:picMkLst>
            <pc:docMk/>
            <pc:sldMk cId="3261404334" sldId="288"/>
            <ac:picMk id="4" creationId="{563DFAC8-2DFA-2647-08F5-550C97444929}"/>
          </ac:picMkLst>
        </pc:picChg>
        <pc:picChg chg="add mod">
          <ac:chgData name="Richard Ball" userId="c2c6c2dd-6ddc-437e-8cdd-d7a74390accc" providerId="ADAL" clId="{76135A05-5D6F-42F2-95C7-3AB88C4D9313}" dt="2023-03-03T10:17:12.706" v="3103" actId="1076"/>
          <ac:picMkLst>
            <pc:docMk/>
            <pc:sldMk cId="3261404334" sldId="288"/>
            <ac:picMk id="5" creationId="{68703EB8-6669-98DE-3C4E-8D8367FF8F5C}"/>
          </ac:picMkLst>
        </pc:picChg>
        <pc:picChg chg="add del mod">
          <ac:chgData name="Richard Ball" userId="c2c6c2dd-6ddc-437e-8cdd-d7a74390accc" providerId="ADAL" clId="{76135A05-5D6F-42F2-95C7-3AB88C4D9313}" dt="2023-03-03T10:07:43.793" v="2965" actId="478"/>
          <ac:picMkLst>
            <pc:docMk/>
            <pc:sldMk cId="3261404334" sldId="288"/>
            <ac:picMk id="8" creationId="{B9F68BB8-98F0-F268-6EB1-6F933E98C5F3}"/>
          </ac:picMkLst>
        </pc:picChg>
        <pc:picChg chg="add del mod">
          <ac:chgData name="Richard Ball" userId="c2c6c2dd-6ddc-437e-8cdd-d7a74390accc" providerId="ADAL" clId="{76135A05-5D6F-42F2-95C7-3AB88C4D9313}" dt="2023-03-03T10:07:44.892" v="2966" actId="478"/>
          <ac:picMkLst>
            <pc:docMk/>
            <pc:sldMk cId="3261404334" sldId="288"/>
            <ac:picMk id="9" creationId="{F49F583B-4B46-13F6-53A7-1278A5FA1CD9}"/>
          </ac:picMkLst>
        </pc:picChg>
        <pc:picChg chg="add mod">
          <ac:chgData name="Richard Ball" userId="c2c6c2dd-6ddc-437e-8cdd-d7a74390accc" providerId="ADAL" clId="{76135A05-5D6F-42F2-95C7-3AB88C4D9313}" dt="2023-03-03T10:18:17.222" v="3153" actId="1076"/>
          <ac:picMkLst>
            <pc:docMk/>
            <pc:sldMk cId="3261404334" sldId="288"/>
            <ac:picMk id="1026" creationId="{65A7CEB9-3C9E-D087-55FD-6D80EE89BF51}"/>
          </ac:picMkLst>
        </pc:picChg>
        <pc:picChg chg="add del mod">
          <ac:chgData name="Richard Ball" userId="c2c6c2dd-6ddc-437e-8cdd-d7a74390accc" providerId="ADAL" clId="{76135A05-5D6F-42F2-95C7-3AB88C4D9313}" dt="2023-03-02T09:37:27.501" v="1475" actId="478"/>
          <ac:picMkLst>
            <pc:docMk/>
            <pc:sldMk cId="3261404334" sldId="288"/>
            <ac:picMk id="1026" creationId="{AC93F5BD-5CFF-1A6D-8EA6-52674825967D}"/>
          </ac:picMkLst>
        </pc:picChg>
        <pc:picChg chg="add del mod">
          <ac:chgData name="Richard Ball" userId="c2c6c2dd-6ddc-437e-8cdd-d7a74390accc" providerId="ADAL" clId="{76135A05-5D6F-42F2-95C7-3AB88C4D9313}" dt="2023-03-03T09:59:34.436" v="2940" actId="478"/>
          <ac:picMkLst>
            <pc:docMk/>
            <pc:sldMk cId="3261404334" sldId="288"/>
            <ac:picMk id="1028" creationId="{5475462D-20CC-F993-FA6F-90A9F6029704}"/>
          </ac:picMkLst>
        </pc:picChg>
        <pc:picChg chg="add del mod">
          <ac:chgData name="Richard Ball" userId="c2c6c2dd-6ddc-437e-8cdd-d7a74390accc" providerId="ADAL" clId="{76135A05-5D6F-42F2-95C7-3AB88C4D9313}" dt="2023-03-03T09:57:26.717" v="2919" actId="478"/>
          <ac:picMkLst>
            <pc:docMk/>
            <pc:sldMk cId="3261404334" sldId="288"/>
            <ac:picMk id="1030" creationId="{34D910AC-8003-8F77-19E0-539F209A2A98}"/>
          </ac:picMkLst>
        </pc:picChg>
        <pc:picChg chg="add mod">
          <ac:chgData name="Richard Ball" userId="c2c6c2dd-6ddc-437e-8cdd-d7a74390accc" providerId="ADAL" clId="{76135A05-5D6F-42F2-95C7-3AB88C4D9313}" dt="2023-03-03T10:15:28.963" v="3063" actId="1076"/>
          <ac:picMkLst>
            <pc:docMk/>
            <pc:sldMk cId="3261404334" sldId="288"/>
            <ac:picMk id="1032" creationId="{88B40252-3A14-5CB3-3E74-BB9E6ABD67B1}"/>
          </ac:picMkLst>
        </pc:picChg>
        <pc:picChg chg="add del mod">
          <ac:chgData name="Richard Ball" userId="c2c6c2dd-6ddc-437e-8cdd-d7a74390accc" providerId="ADAL" clId="{76135A05-5D6F-42F2-95C7-3AB88C4D9313}" dt="2023-03-03T10:15:04.203" v="3052" actId="478"/>
          <ac:picMkLst>
            <pc:docMk/>
            <pc:sldMk cId="3261404334" sldId="288"/>
            <ac:picMk id="1034" creationId="{EC59A18C-9EB3-59D6-B355-34F0CF988A7D}"/>
          </ac:picMkLst>
        </pc:picChg>
        <pc:picChg chg="add del mod">
          <ac:chgData name="Richard Ball" userId="c2c6c2dd-6ddc-437e-8cdd-d7a74390accc" providerId="ADAL" clId="{76135A05-5D6F-42F2-95C7-3AB88C4D9313}" dt="2023-03-03T10:15:04.905" v="3053" actId="478"/>
          <ac:picMkLst>
            <pc:docMk/>
            <pc:sldMk cId="3261404334" sldId="288"/>
            <ac:picMk id="1036" creationId="{D088E065-0DB0-C0EE-7AD5-08C815A47C86}"/>
          </ac:picMkLst>
        </pc:picChg>
      </pc:sldChg>
      <pc:sldChg chg="addSp delSp modSp add mod ord modAnim">
        <pc:chgData name="Richard Ball" userId="c2c6c2dd-6ddc-437e-8cdd-d7a74390accc" providerId="ADAL" clId="{76135A05-5D6F-42F2-95C7-3AB88C4D9313}" dt="2023-03-10T09:09:45.205" v="6844"/>
        <pc:sldMkLst>
          <pc:docMk/>
          <pc:sldMk cId="3399178489" sldId="288"/>
        </pc:sldMkLst>
        <pc:spChg chg="mod">
          <ac:chgData name="Richard Ball" userId="c2c6c2dd-6ddc-437e-8cdd-d7a74390accc" providerId="ADAL" clId="{76135A05-5D6F-42F2-95C7-3AB88C4D9313}" dt="2023-03-10T07:55:44.047" v="6334" actId="113"/>
          <ac:spMkLst>
            <pc:docMk/>
            <pc:sldMk cId="3399178489" sldId="288"/>
            <ac:spMk id="6" creationId="{A1701E32-64C6-DE5F-09AC-08907D81CCF7}"/>
          </ac:spMkLst>
        </pc:spChg>
        <pc:spChg chg="mod">
          <ac:chgData name="Richard Ball" userId="c2c6c2dd-6ddc-437e-8cdd-d7a74390accc" providerId="ADAL" clId="{76135A05-5D6F-42F2-95C7-3AB88C4D9313}" dt="2023-03-10T07:55:46.838" v="6335" actId="113"/>
          <ac:spMkLst>
            <pc:docMk/>
            <pc:sldMk cId="3399178489" sldId="288"/>
            <ac:spMk id="7" creationId="{BBA31293-2F4B-1154-2614-C42BD87BD83D}"/>
          </ac:spMkLst>
        </pc:spChg>
        <pc:picChg chg="add del mod">
          <ac:chgData name="Richard Ball" userId="c2c6c2dd-6ddc-437e-8cdd-d7a74390accc" providerId="ADAL" clId="{76135A05-5D6F-42F2-95C7-3AB88C4D9313}" dt="2023-03-10T09:09:33.003" v="6842" actId="478"/>
          <ac:picMkLst>
            <pc:docMk/>
            <pc:sldMk cId="3399178489" sldId="288"/>
            <ac:picMk id="8" creationId="{2EBD845B-D83D-5962-4F37-FE9247D8BF3A}"/>
          </ac:picMkLst>
        </pc:picChg>
      </pc:sldChg>
      <pc:sldChg chg="modSp add del mod modShow modNotesTx">
        <pc:chgData name="Richard Ball" userId="c2c6c2dd-6ddc-437e-8cdd-d7a74390accc" providerId="ADAL" clId="{76135A05-5D6F-42F2-95C7-3AB88C4D9313}" dt="2023-03-09T10:20:46.878" v="6147" actId="47"/>
        <pc:sldMkLst>
          <pc:docMk/>
          <pc:sldMk cId="1142520543" sldId="289"/>
        </pc:sldMkLst>
        <pc:spChg chg="mod">
          <ac:chgData name="Richard Ball" userId="c2c6c2dd-6ddc-437e-8cdd-d7a74390accc" providerId="ADAL" clId="{76135A05-5D6F-42F2-95C7-3AB88C4D9313}" dt="2023-03-09T07:49:21.680" v="5726" actId="20577"/>
          <ac:spMkLst>
            <pc:docMk/>
            <pc:sldMk cId="1142520543" sldId="289"/>
            <ac:spMk id="2" creationId="{FECCF9B3-4D35-C270-79B0-3D61E56CFADE}"/>
          </ac:spMkLst>
        </pc:spChg>
      </pc:sldChg>
      <pc:sldChg chg="addSp delSp modSp add del mod">
        <pc:chgData name="Richard Ball" userId="c2c6c2dd-6ddc-437e-8cdd-d7a74390accc" providerId="ADAL" clId="{76135A05-5D6F-42F2-95C7-3AB88C4D9313}" dt="2023-03-02T09:17:35.991" v="1324" actId="47"/>
        <pc:sldMkLst>
          <pc:docMk/>
          <pc:sldMk cId="1553741723" sldId="289"/>
        </pc:sldMkLst>
        <pc:spChg chg="del">
          <ac:chgData name="Richard Ball" userId="c2c6c2dd-6ddc-437e-8cdd-d7a74390accc" providerId="ADAL" clId="{76135A05-5D6F-42F2-95C7-3AB88C4D9313}" dt="2023-03-02T09:13:57.938" v="1319" actId="478"/>
          <ac:spMkLst>
            <pc:docMk/>
            <pc:sldMk cId="1553741723" sldId="289"/>
            <ac:spMk id="4" creationId="{E10FC802-E197-42E7-0BDA-DC956716B7A7}"/>
          </ac:spMkLst>
        </pc:spChg>
        <pc:spChg chg="del">
          <ac:chgData name="Richard Ball" userId="c2c6c2dd-6ddc-437e-8cdd-d7a74390accc" providerId="ADAL" clId="{76135A05-5D6F-42F2-95C7-3AB88C4D9313}" dt="2023-03-02T09:13:57.938" v="1319" actId="478"/>
          <ac:spMkLst>
            <pc:docMk/>
            <pc:sldMk cId="1553741723" sldId="289"/>
            <ac:spMk id="5" creationId="{FEA4E2FD-96B1-B7B2-EE13-61CDFBBFCC87}"/>
          </ac:spMkLst>
        </pc:spChg>
        <pc:spChg chg="del">
          <ac:chgData name="Richard Ball" userId="c2c6c2dd-6ddc-437e-8cdd-d7a74390accc" providerId="ADAL" clId="{76135A05-5D6F-42F2-95C7-3AB88C4D9313}" dt="2023-03-02T09:14:00.944" v="1320" actId="478"/>
          <ac:spMkLst>
            <pc:docMk/>
            <pc:sldMk cId="1553741723" sldId="289"/>
            <ac:spMk id="7" creationId="{2D719ECE-9D02-824A-3C1F-A285BACBCE06}"/>
          </ac:spMkLst>
        </pc:spChg>
        <pc:spChg chg="del">
          <ac:chgData name="Richard Ball" userId="c2c6c2dd-6ddc-437e-8cdd-d7a74390accc" providerId="ADAL" clId="{76135A05-5D6F-42F2-95C7-3AB88C4D9313}" dt="2023-03-02T09:14:00.944" v="1320" actId="478"/>
          <ac:spMkLst>
            <pc:docMk/>
            <pc:sldMk cId="1553741723" sldId="289"/>
            <ac:spMk id="8" creationId="{0F85FB2F-C528-CF0B-D90B-BA2719A7480E}"/>
          </ac:spMkLst>
        </pc:spChg>
        <pc:spChg chg="del">
          <ac:chgData name="Richard Ball" userId="c2c6c2dd-6ddc-437e-8cdd-d7a74390accc" providerId="ADAL" clId="{76135A05-5D6F-42F2-95C7-3AB88C4D9313}" dt="2023-03-02T09:14:00.944" v="1320" actId="478"/>
          <ac:spMkLst>
            <pc:docMk/>
            <pc:sldMk cId="1553741723" sldId="289"/>
            <ac:spMk id="9" creationId="{5C6EA3A4-0139-5FA5-1942-5CF9D6C3AFD0}"/>
          </ac:spMkLst>
        </pc:spChg>
        <pc:spChg chg="del">
          <ac:chgData name="Richard Ball" userId="c2c6c2dd-6ddc-437e-8cdd-d7a74390accc" providerId="ADAL" clId="{76135A05-5D6F-42F2-95C7-3AB88C4D9313}" dt="2023-03-02T09:14:00.944" v="1320" actId="478"/>
          <ac:spMkLst>
            <pc:docMk/>
            <pc:sldMk cId="1553741723" sldId="289"/>
            <ac:spMk id="10" creationId="{2E9175D1-54B3-8ACA-C431-96C71D659127}"/>
          </ac:spMkLst>
        </pc:spChg>
        <pc:spChg chg="del">
          <ac:chgData name="Richard Ball" userId="c2c6c2dd-6ddc-437e-8cdd-d7a74390accc" providerId="ADAL" clId="{76135A05-5D6F-42F2-95C7-3AB88C4D9313}" dt="2023-03-02T09:14:00.944" v="1320" actId="478"/>
          <ac:spMkLst>
            <pc:docMk/>
            <pc:sldMk cId="1553741723" sldId="289"/>
            <ac:spMk id="11" creationId="{3D78E61B-D614-49FB-6C8D-E77E905380BA}"/>
          </ac:spMkLst>
        </pc:spChg>
        <pc:spChg chg="del">
          <ac:chgData name="Richard Ball" userId="c2c6c2dd-6ddc-437e-8cdd-d7a74390accc" providerId="ADAL" clId="{76135A05-5D6F-42F2-95C7-3AB88C4D9313}" dt="2023-03-02T09:14:00.944" v="1320" actId="478"/>
          <ac:spMkLst>
            <pc:docMk/>
            <pc:sldMk cId="1553741723" sldId="289"/>
            <ac:spMk id="12" creationId="{629015AC-1C3B-9CE8-5984-77558A7381F0}"/>
          </ac:spMkLst>
        </pc:spChg>
        <pc:spChg chg="del">
          <ac:chgData name="Richard Ball" userId="c2c6c2dd-6ddc-437e-8cdd-d7a74390accc" providerId="ADAL" clId="{76135A05-5D6F-42F2-95C7-3AB88C4D9313}" dt="2023-03-02T09:14:00.944" v="1320" actId="478"/>
          <ac:spMkLst>
            <pc:docMk/>
            <pc:sldMk cId="1553741723" sldId="289"/>
            <ac:spMk id="13" creationId="{6EEE6EA2-A929-F55D-CF07-6FBDF9528021}"/>
          </ac:spMkLst>
        </pc:spChg>
        <pc:spChg chg="del">
          <ac:chgData name="Richard Ball" userId="c2c6c2dd-6ddc-437e-8cdd-d7a74390accc" providerId="ADAL" clId="{76135A05-5D6F-42F2-95C7-3AB88C4D9313}" dt="2023-03-02T09:14:00.944" v="1320" actId="478"/>
          <ac:spMkLst>
            <pc:docMk/>
            <pc:sldMk cId="1553741723" sldId="289"/>
            <ac:spMk id="14" creationId="{B98389E7-A151-ABB9-4FE6-633C0056314A}"/>
          </ac:spMkLst>
        </pc:spChg>
        <pc:spChg chg="del">
          <ac:chgData name="Richard Ball" userId="c2c6c2dd-6ddc-437e-8cdd-d7a74390accc" providerId="ADAL" clId="{76135A05-5D6F-42F2-95C7-3AB88C4D9313}" dt="2023-03-02T09:14:00.944" v="1320" actId="478"/>
          <ac:spMkLst>
            <pc:docMk/>
            <pc:sldMk cId="1553741723" sldId="289"/>
            <ac:spMk id="15" creationId="{D473A8D2-D47C-9FA6-B7B7-C9BB70AE65FD}"/>
          </ac:spMkLst>
        </pc:spChg>
        <pc:spChg chg="del">
          <ac:chgData name="Richard Ball" userId="c2c6c2dd-6ddc-437e-8cdd-d7a74390accc" providerId="ADAL" clId="{76135A05-5D6F-42F2-95C7-3AB88C4D9313}" dt="2023-03-02T09:14:00.944" v="1320" actId="478"/>
          <ac:spMkLst>
            <pc:docMk/>
            <pc:sldMk cId="1553741723" sldId="289"/>
            <ac:spMk id="16" creationId="{A2DEABC8-3496-B5A2-4833-87E41D883175}"/>
          </ac:spMkLst>
        </pc:spChg>
        <pc:spChg chg="del">
          <ac:chgData name="Richard Ball" userId="c2c6c2dd-6ddc-437e-8cdd-d7a74390accc" providerId="ADAL" clId="{76135A05-5D6F-42F2-95C7-3AB88C4D9313}" dt="2023-03-02T09:14:00.944" v="1320" actId="478"/>
          <ac:spMkLst>
            <pc:docMk/>
            <pc:sldMk cId="1553741723" sldId="289"/>
            <ac:spMk id="17" creationId="{0D77D7D9-5A7A-FF25-48EC-C22E439B7EBD}"/>
          </ac:spMkLst>
        </pc:spChg>
        <pc:spChg chg="del">
          <ac:chgData name="Richard Ball" userId="c2c6c2dd-6ddc-437e-8cdd-d7a74390accc" providerId="ADAL" clId="{76135A05-5D6F-42F2-95C7-3AB88C4D9313}" dt="2023-03-02T09:14:00.944" v="1320" actId="478"/>
          <ac:spMkLst>
            <pc:docMk/>
            <pc:sldMk cId="1553741723" sldId="289"/>
            <ac:spMk id="18" creationId="{5B811E78-A459-7E0B-6679-9C71328BCFBB}"/>
          </ac:spMkLst>
        </pc:spChg>
        <pc:spChg chg="del">
          <ac:chgData name="Richard Ball" userId="c2c6c2dd-6ddc-437e-8cdd-d7a74390accc" providerId="ADAL" clId="{76135A05-5D6F-42F2-95C7-3AB88C4D9313}" dt="2023-03-02T09:14:00.944" v="1320" actId="478"/>
          <ac:spMkLst>
            <pc:docMk/>
            <pc:sldMk cId="1553741723" sldId="289"/>
            <ac:spMk id="19" creationId="{E935826A-FA42-042F-E987-885AE87409D0}"/>
          </ac:spMkLst>
        </pc:spChg>
        <pc:picChg chg="add mod">
          <ac:chgData name="Richard Ball" userId="c2c6c2dd-6ddc-437e-8cdd-d7a74390accc" providerId="ADAL" clId="{76135A05-5D6F-42F2-95C7-3AB88C4D9313}" dt="2023-03-02T09:14:05.525" v="1323" actId="14100"/>
          <ac:picMkLst>
            <pc:docMk/>
            <pc:sldMk cId="1553741723" sldId="289"/>
            <ac:picMk id="2" creationId="{775E7AF3-9225-49A6-0903-604B273603B9}"/>
          </ac:picMkLst>
        </pc:picChg>
        <pc:cxnChg chg="del mod">
          <ac:chgData name="Richard Ball" userId="c2c6c2dd-6ddc-437e-8cdd-d7a74390accc" providerId="ADAL" clId="{76135A05-5D6F-42F2-95C7-3AB88C4D9313}" dt="2023-03-02T09:14:00.944" v="1320" actId="478"/>
          <ac:cxnSpMkLst>
            <pc:docMk/>
            <pc:sldMk cId="1553741723" sldId="289"/>
            <ac:cxnSpMk id="23" creationId="{D90ABC80-8553-92FB-8878-83493CC3E451}"/>
          </ac:cxnSpMkLst>
        </pc:cxnChg>
        <pc:cxnChg chg="del mod">
          <ac:chgData name="Richard Ball" userId="c2c6c2dd-6ddc-437e-8cdd-d7a74390accc" providerId="ADAL" clId="{76135A05-5D6F-42F2-95C7-3AB88C4D9313}" dt="2023-03-02T09:14:00.944" v="1320" actId="478"/>
          <ac:cxnSpMkLst>
            <pc:docMk/>
            <pc:sldMk cId="1553741723" sldId="289"/>
            <ac:cxnSpMk id="25" creationId="{ACFA21D5-4BED-8D80-7BBE-8B02ABB0F8F2}"/>
          </ac:cxnSpMkLst>
        </pc:cxnChg>
        <pc:cxnChg chg="del mod">
          <ac:chgData name="Richard Ball" userId="c2c6c2dd-6ddc-437e-8cdd-d7a74390accc" providerId="ADAL" clId="{76135A05-5D6F-42F2-95C7-3AB88C4D9313}" dt="2023-03-02T09:14:00.944" v="1320" actId="478"/>
          <ac:cxnSpMkLst>
            <pc:docMk/>
            <pc:sldMk cId="1553741723" sldId="289"/>
            <ac:cxnSpMk id="27" creationId="{9DD0E7D6-3C0B-C10A-8E54-D1772DF6554F}"/>
          </ac:cxnSpMkLst>
        </pc:cxnChg>
        <pc:cxnChg chg="del mod">
          <ac:chgData name="Richard Ball" userId="c2c6c2dd-6ddc-437e-8cdd-d7a74390accc" providerId="ADAL" clId="{76135A05-5D6F-42F2-95C7-3AB88C4D9313}" dt="2023-03-02T09:14:00.944" v="1320" actId="478"/>
          <ac:cxnSpMkLst>
            <pc:docMk/>
            <pc:sldMk cId="1553741723" sldId="289"/>
            <ac:cxnSpMk id="29" creationId="{85569E60-3759-4FB9-E434-220C3FF00C82}"/>
          </ac:cxnSpMkLst>
        </pc:cxnChg>
        <pc:cxnChg chg="del mod">
          <ac:chgData name="Richard Ball" userId="c2c6c2dd-6ddc-437e-8cdd-d7a74390accc" providerId="ADAL" clId="{76135A05-5D6F-42F2-95C7-3AB88C4D9313}" dt="2023-03-02T09:14:00.944" v="1320" actId="478"/>
          <ac:cxnSpMkLst>
            <pc:docMk/>
            <pc:sldMk cId="1553741723" sldId="289"/>
            <ac:cxnSpMk id="31" creationId="{9EE9BA25-2CFB-6204-7FBF-46F2700D0B04}"/>
          </ac:cxnSpMkLst>
        </pc:cxnChg>
        <pc:cxnChg chg="del mod">
          <ac:chgData name="Richard Ball" userId="c2c6c2dd-6ddc-437e-8cdd-d7a74390accc" providerId="ADAL" clId="{76135A05-5D6F-42F2-95C7-3AB88C4D9313}" dt="2023-03-02T09:14:00.944" v="1320" actId="478"/>
          <ac:cxnSpMkLst>
            <pc:docMk/>
            <pc:sldMk cId="1553741723" sldId="289"/>
            <ac:cxnSpMk id="33" creationId="{CDB6E432-6B8F-5A53-7787-280323735D45}"/>
          </ac:cxnSpMkLst>
        </pc:cxnChg>
      </pc:sldChg>
      <pc:sldChg chg="addSp delSp modSp new mod modNotesTx">
        <pc:chgData name="Richard Ball" userId="c2c6c2dd-6ddc-437e-8cdd-d7a74390accc" providerId="ADAL" clId="{76135A05-5D6F-42F2-95C7-3AB88C4D9313}" dt="2023-03-10T08:24:28.097" v="6456" actId="313"/>
        <pc:sldMkLst>
          <pc:docMk/>
          <pc:sldMk cId="3506776594" sldId="290"/>
        </pc:sldMkLst>
        <pc:spChg chg="mod">
          <ac:chgData name="Richard Ball" userId="c2c6c2dd-6ddc-437e-8cdd-d7a74390accc" providerId="ADAL" clId="{76135A05-5D6F-42F2-95C7-3AB88C4D9313}" dt="2023-03-10T07:58:03.795" v="6341" actId="1076"/>
          <ac:spMkLst>
            <pc:docMk/>
            <pc:sldMk cId="3506776594" sldId="290"/>
            <ac:spMk id="2" creationId="{B47DB8E0-5E91-2DBF-8EB2-A6D64BB0E133}"/>
          </ac:spMkLst>
        </pc:spChg>
        <pc:spChg chg="del mod">
          <ac:chgData name="Richard Ball" userId="c2c6c2dd-6ddc-437e-8cdd-d7a74390accc" providerId="ADAL" clId="{76135A05-5D6F-42F2-95C7-3AB88C4D9313}" dt="2023-03-02T10:03:18.575" v="1566" actId="478"/>
          <ac:spMkLst>
            <pc:docMk/>
            <pc:sldMk cId="3506776594" sldId="290"/>
            <ac:spMk id="3" creationId="{39C7EF03-2514-328C-EBC0-F62B0A464A59}"/>
          </ac:spMkLst>
        </pc:spChg>
        <pc:spChg chg="add mod">
          <ac:chgData name="Richard Ball" userId="c2c6c2dd-6ddc-437e-8cdd-d7a74390accc" providerId="ADAL" clId="{76135A05-5D6F-42F2-95C7-3AB88C4D9313}" dt="2023-03-10T07:59:57.552" v="6345" actId="14100"/>
          <ac:spMkLst>
            <pc:docMk/>
            <pc:sldMk cId="3506776594" sldId="290"/>
            <ac:spMk id="6" creationId="{4D357261-3CBC-1892-CA89-91637181FE9B}"/>
          </ac:spMkLst>
        </pc:spChg>
        <pc:picChg chg="add mod modCrop">
          <ac:chgData name="Richard Ball" userId="c2c6c2dd-6ddc-437e-8cdd-d7a74390accc" providerId="ADAL" clId="{76135A05-5D6F-42F2-95C7-3AB88C4D9313}" dt="2023-03-02T10:42:17.861" v="2260" actId="1076"/>
          <ac:picMkLst>
            <pc:docMk/>
            <pc:sldMk cId="3506776594" sldId="290"/>
            <ac:picMk id="5" creationId="{4C477F65-B491-F762-0E74-6E2D5709D823}"/>
          </ac:picMkLst>
        </pc:picChg>
      </pc:sldChg>
      <pc:sldChg chg="addSp delSp modSp new del mod">
        <pc:chgData name="Richard Ball" userId="c2c6c2dd-6ddc-437e-8cdd-d7a74390accc" providerId="ADAL" clId="{76135A05-5D6F-42F2-95C7-3AB88C4D9313}" dt="2023-03-03T10:22:13.543" v="3204" actId="47"/>
        <pc:sldMkLst>
          <pc:docMk/>
          <pc:sldMk cId="2815905593" sldId="291"/>
        </pc:sldMkLst>
        <pc:spChg chg="del">
          <ac:chgData name="Richard Ball" userId="c2c6c2dd-6ddc-437e-8cdd-d7a74390accc" providerId="ADAL" clId="{76135A05-5D6F-42F2-95C7-3AB88C4D9313}" dt="2023-03-02T10:10:55.230" v="2194" actId="478"/>
          <ac:spMkLst>
            <pc:docMk/>
            <pc:sldMk cId="2815905593" sldId="291"/>
            <ac:spMk id="2" creationId="{0648B9D5-EFAB-A77C-F515-10401B8B8B86}"/>
          </ac:spMkLst>
        </pc:spChg>
        <pc:spChg chg="del">
          <ac:chgData name="Richard Ball" userId="c2c6c2dd-6ddc-437e-8cdd-d7a74390accc" providerId="ADAL" clId="{76135A05-5D6F-42F2-95C7-3AB88C4D9313}" dt="2023-03-02T10:10:55.230" v="2194" actId="478"/>
          <ac:spMkLst>
            <pc:docMk/>
            <pc:sldMk cId="2815905593" sldId="291"/>
            <ac:spMk id="3" creationId="{A88C9A74-897A-E7CB-5D36-C42CC885C93F}"/>
          </ac:spMkLst>
        </pc:spChg>
        <pc:spChg chg="add mod">
          <ac:chgData name="Richard Ball" userId="c2c6c2dd-6ddc-437e-8cdd-d7a74390accc" providerId="ADAL" clId="{76135A05-5D6F-42F2-95C7-3AB88C4D9313}" dt="2023-03-02T10:11:07.894" v="2202" actId="1076"/>
          <ac:spMkLst>
            <pc:docMk/>
            <pc:sldMk cId="2815905593" sldId="291"/>
            <ac:spMk id="5" creationId="{47923874-4BBB-F6AF-CF28-A9B22FFB04AC}"/>
          </ac:spMkLst>
        </pc:spChg>
      </pc:sldChg>
      <pc:sldChg chg="add del">
        <pc:chgData name="Richard Ball" userId="c2c6c2dd-6ddc-437e-8cdd-d7a74390accc" providerId="ADAL" clId="{76135A05-5D6F-42F2-95C7-3AB88C4D9313}" dt="2023-03-02T10:43:42.922" v="2266"/>
        <pc:sldMkLst>
          <pc:docMk/>
          <pc:sldMk cId="1935201128" sldId="292"/>
        </pc:sldMkLst>
      </pc:sldChg>
      <pc:sldChg chg="addSp delSp modSp new add del mod">
        <pc:chgData name="Richard Ball" userId="c2c6c2dd-6ddc-437e-8cdd-d7a74390accc" providerId="ADAL" clId="{76135A05-5D6F-42F2-95C7-3AB88C4D9313}" dt="2023-03-09T07:54:12.662" v="5758" actId="47"/>
        <pc:sldMkLst>
          <pc:docMk/>
          <pc:sldMk cId="2725327380" sldId="292"/>
        </pc:sldMkLst>
        <pc:spChg chg="add mod">
          <ac:chgData name="Richard Ball" userId="c2c6c2dd-6ddc-437e-8cdd-d7a74390accc" providerId="ADAL" clId="{76135A05-5D6F-42F2-95C7-3AB88C4D9313}" dt="2023-03-09T07:49:44.404" v="5748" actId="20577"/>
          <ac:spMkLst>
            <pc:docMk/>
            <pc:sldMk cId="2725327380" sldId="292"/>
            <ac:spMk id="2" creationId="{5F6F44F0-F028-9963-7FBC-0B7FDBAEC40D}"/>
          </ac:spMkLst>
        </pc:spChg>
        <pc:spChg chg="del">
          <ac:chgData name="Richard Ball" userId="c2c6c2dd-6ddc-437e-8cdd-d7a74390accc" providerId="ADAL" clId="{76135A05-5D6F-42F2-95C7-3AB88C4D9313}" dt="2023-03-03T09:55:41.642" v="2912" actId="478"/>
          <ac:spMkLst>
            <pc:docMk/>
            <pc:sldMk cId="2725327380" sldId="292"/>
            <ac:spMk id="2" creationId="{6966546A-4CE0-84E6-551C-86BD67C0D3C3}"/>
          </ac:spMkLst>
        </pc:spChg>
        <pc:spChg chg="del">
          <ac:chgData name="Richard Ball" userId="c2c6c2dd-6ddc-437e-8cdd-d7a74390accc" providerId="ADAL" clId="{76135A05-5D6F-42F2-95C7-3AB88C4D9313}" dt="2023-03-03T09:55:41.642" v="2912" actId="478"/>
          <ac:spMkLst>
            <pc:docMk/>
            <pc:sldMk cId="2725327380" sldId="292"/>
            <ac:spMk id="3" creationId="{D8C6D5D6-912C-56AE-BFAA-7BDC008067A8}"/>
          </ac:spMkLst>
        </pc:spChg>
        <pc:picChg chg="add mod">
          <ac:chgData name="Richard Ball" userId="c2c6c2dd-6ddc-437e-8cdd-d7a74390accc" providerId="ADAL" clId="{76135A05-5D6F-42F2-95C7-3AB88C4D9313}" dt="2023-03-04T13:12:09.996" v="5014" actId="1076"/>
          <ac:picMkLst>
            <pc:docMk/>
            <pc:sldMk cId="2725327380" sldId="292"/>
            <ac:picMk id="4" creationId="{C9344FCC-F7A7-D952-B7AA-390D3BC7AB27}"/>
          </ac:picMkLst>
        </pc:picChg>
      </pc:sldChg>
      <pc:sldChg chg="add del">
        <pc:chgData name="Richard Ball" userId="c2c6c2dd-6ddc-437e-8cdd-d7a74390accc" providerId="ADAL" clId="{76135A05-5D6F-42F2-95C7-3AB88C4D9313}" dt="2023-03-02T10:43:42.922" v="2266"/>
        <pc:sldMkLst>
          <pc:docMk/>
          <pc:sldMk cId="4196666964" sldId="293"/>
        </pc:sldMkLst>
      </pc:sldChg>
      <pc:sldChg chg="addSp delSp modSp add mod ord">
        <pc:chgData name="Richard Ball" userId="c2c6c2dd-6ddc-437e-8cdd-d7a74390accc" providerId="ADAL" clId="{76135A05-5D6F-42F2-95C7-3AB88C4D9313}" dt="2023-03-08T13:51:14.673" v="5139" actId="403"/>
        <pc:sldMkLst>
          <pc:docMk/>
          <pc:sldMk cId="4203884979" sldId="293"/>
        </pc:sldMkLst>
        <pc:spChg chg="mod">
          <ac:chgData name="Richard Ball" userId="c2c6c2dd-6ddc-437e-8cdd-d7a74390accc" providerId="ADAL" clId="{76135A05-5D6F-42F2-95C7-3AB88C4D9313}" dt="2023-03-08T13:51:14.673" v="5139" actId="403"/>
          <ac:spMkLst>
            <pc:docMk/>
            <pc:sldMk cId="4203884979" sldId="293"/>
            <ac:spMk id="4" creationId="{00000000-0000-0000-0000-000000000000}"/>
          </ac:spMkLst>
        </pc:spChg>
        <pc:spChg chg="del mod">
          <ac:chgData name="Richard Ball" userId="c2c6c2dd-6ddc-437e-8cdd-d7a74390accc" providerId="ADAL" clId="{76135A05-5D6F-42F2-95C7-3AB88C4D9313}" dt="2023-03-03T10:26:31.853" v="3571" actId="478"/>
          <ac:spMkLst>
            <pc:docMk/>
            <pc:sldMk cId="4203884979" sldId="293"/>
            <ac:spMk id="5" creationId="{00000000-0000-0000-0000-000000000000}"/>
          </ac:spMkLst>
        </pc:spChg>
        <pc:spChg chg="del mod">
          <ac:chgData name="Richard Ball" userId="c2c6c2dd-6ddc-437e-8cdd-d7a74390accc" providerId="ADAL" clId="{76135A05-5D6F-42F2-95C7-3AB88C4D9313}" dt="2023-03-03T10:26:31.853" v="3571" actId="478"/>
          <ac:spMkLst>
            <pc:docMk/>
            <pc:sldMk cId="4203884979" sldId="293"/>
            <ac:spMk id="6" creationId="{00000000-0000-0000-0000-000000000000}"/>
          </ac:spMkLst>
        </pc:spChg>
        <pc:spChg chg="del mod">
          <ac:chgData name="Richard Ball" userId="c2c6c2dd-6ddc-437e-8cdd-d7a74390accc" providerId="ADAL" clId="{76135A05-5D6F-42F2-95C7-3AB88C4D9313}" dt="2023-03-03T10:26:31.853" v="3571" actId="478"/>
          <ac:spMkLst>
            <pc:docMk/>
            <pc:sldMk cId="4203884979" sldId="293"/>
            <ac:spMk id="7" creationId="{00000000-0000-0000-0000-000000000000}"/>
          </ac:spMkLst>
        </pc:spChg>
        <pc:spChg chg="del mod">
          <ac:chgData name="Richard Ball" userId="c2c6c2dd-6ddc-437e-8cdd-d7a74390accc" providerId="ADAL" clId="{76135A05-5D6F-42F2-95C7-3AB88C4D9313}" dt="2023-03-03T10:26:35.521" v="3575" actId="478"/>
          <ac:spMkLst>
            <pc:docMk/>
            <pc:sldMk cId="4203884979" sldId="293"/>
            <ac:spMk id="8" creationId="{00000000-0000-0000-0000-000000000000}"/>
          </ac:spMkLst>
        </pc:spChg>
        <pc:spChg chg="add del mod">
          <ac:chgData name="Richard Ball" userId="c2c6c2dd-6ddc-437e-8cdd-d7a74390accc" providerId="ADAL" clId="{76135A05-5D6F-42F2-95C7-3AB88C4D9313}" dt="2023-03-03T10:26:33.699" v="3573" actId="478"/>
          <ac:spMkLst>
            <pc:docMk/>
            <pc:sldMk cId="4203884979" sldId="293"/>
            <ac:spMk id="10" creationId="{ABA8C562-8877-5B8F-0DC7-E20A2BC87688}"/>
          </ac:spMkLst>
        </pc:spChg>
        <pc:spChg chg="add del mod">
          <ac:chgData name="Richard Ball" userId="c2c6c2dd-6ddc-437e-8cdd-d7a74390accc" providerId="ADAL" clId="{76135A05-5D6F-42F2-95C7-3AB88C4D9313}" dt="2023-03-03T10:26:36.758" v="3577" actId="478"/>
          <ac:spMkLst>
            <pc:docMk/>
            <pc:sldMk cId="4203884979" sldId="293"/>
            <ac:spMk id="12" creationId="{55F4DC0B-F76F-C974-8A8C-5CDAE951850B}"/>
          </ac:spMkLst>
        </pc:spChg>
        <pc:graphicFrameChg chg="add mod modGraphic">
          <ac:chgData name="Richard Ball" userId="c2c6c2dd-6ddc-437e-8cdd-d7a74390accc" providerId="ADAL" clId="{76135A05-5D6F-42F2-95C7-3AB88C4D9313}" dt="2023-03-03T10:42:02.059" v="4298" actId="20577"/>
          <ac:graphicFrameMkLst>
            <pc:docMk/>
            <pc:sldMk cId="4203884979" sldId="293"/>
            <ac:graphicFrameMk id="3" creationId="{85903BE7-F99A-6124-0CB9-A8F6BCB09300}"/>
          </ac:graphicFrameMkLst>
        </pc:graphicFrameChg>
        <pc:picChg chg="del">
          <ac:chgData name="Richard Ball" userId="c2c6c2dd-6ddc-437e-8cdd-d7a74390accc" providerId="ADAL" clId="{76135A05-5D6F-42F2-95C7-3AB88C4D9313}" dt="2023-03-03T10:23:13.522" v="3213" actId="478"/>
          <ac:picMkLst>
            <pc:docMk/>
            <pc:sldMk cId="4203884979" sldId="293"/>
            <ac:picMk id="2" creationId="{F51A640D-FED9-F56D-D7AD-BBF6B9BC3ACC}"/>
          </ac:picMkLst>
        </pc:picChg>
      </pc:sldChg>
      <pc:sldChg chg="add del">
        <pc:chgData name="Richard Ball" userId="c2c6c2dd-6ddc-437e-8cdd-d7a74390accc" providerId="ADAL" clId="{76135A05-5D6F-42F2-95C7-3AB88C4D9313}" dt="2023-03-02T10:43:42.922" v="2266"/>
        <pc:sldMkLst>
          <pc:docMk/>
          <pc:sldMk cId="2960341068" sldId="294"/>
        </pc:sldMkLst>
      </pc:sldChg>
      <pc:sldChg chg="addSp delSp modSp new mod modNotesTx">
        <pc:chgData name="Richard Ball" userId="c2c6c2dd-6ddc-437e-8cdd-d7a74390accc" providerId="ADAL" clId="{76135A05-5D6F-42F2-95C7-3AB88C4D9313}" dt="2023-03-03T10:39:10.916" v="3913"/>
        <pc:sldMkLst>
          <pc:docMk/>
          <pc:sldMk cId="3757554042" sldId="294"/>
        </pc:sldMkLst>
        <pc:spChg chg="mod">
          <ac:chgData name="Richard Ball" userId="c2c6c2dd-6ddc-437e-8cdd-d7a74390accc" providerId="ADAL" clId="{76135A05-5D6F-42F2-95C7-3AB88C4D9313}" dt="2023-03-03T10:31:26.163" v="3692" actId="20577"/>
          <ac:spMkLst>
            <pc:docMk/>
            <pc:sldMk cId="3757554042" sldId="294"/>
            <ac:spMk id="2" creationId="{5F14733F-7616-CC18-AA66-49056C2B264F}"/>
          </ac:spMkLst>
        </pc:spChg>
        <pc:spChg chg="del mod">
          <ac:chgData name="Richard Ball" userId="c2c6c2dd-6ddc-437e-8cdd-d7a74390accc" providerId="ADAL" clId="{76135A05-5D6F-42F2-95C7-3AB88C4D9313}" dt="2023-03-03T10:31:04.282" v="3669" actId="478"/>
          <ac:spMkLst>
            <pc:docMk/>
            <pc:sldMk cId="3757554042" sldId="294"/>
            <ac:spMk id="3" creationId="{1C6339AF-F9DD-9EE2-EA4B-BB60D000A4CC}"/>
          </ac:spMkLst>
        </pc:spChg>
        <pc:spChg chg="add mod">
          <ac:chgData name="Richard Ball" userId="c2c6c2dd-6ddc-437e-8cdd-d7a74390accc" providerId="ADAL" clId="{76135A05-5D6F-42F2-95C7-3AB88C4D9313}" dt="2023-03-03T10:36:01.561" v="3722" actId="1076"/>
          <ac:spMkLst>
            <pc:docMk/>
            <pc:sldMk cId="3757554042" sldId="294"/>
            <ac:spMk id="6" creationId="{646B3F9A-D1F1-EDE5-7788-F7463395AE5E}"/>
          </ac:spMkLst>
        </pc:spChg>
        <pc:spChg chg="add mod">
          <ac:chgData name="Richard Ball" userId="c2c6c2dd-6ddc-437e-8cdd-d7a74390accc" providerId="ADAL" clId="{76135A05-5D6F-42F2-95C7-3AB88C4D9313}" dt="2023-03-03T10:36:09.433" v="3725" actId="14100"/>
          <ac:spMkLst>
            <pc:docMk/>
            <pc:sldMk cId="3757554042" sldId="294"/>
            <ac:spMk id="7" creationId="{80C4EC68-32FA-8A79-2030-32353EEDEBC3}"/>
          </ac:spMkLst>
        </pc:spChg>
        <pc:picChg chg="add del mod">
          <ac:chgData name="Richard Ball" userId="c2c6c2dd-6ddc-437e-8cdd-d7a74390accc" providerId="ADAL" clId="{76135A05-5D6F-42F2-95C7-3AB88C4D9313}" dt="2023-03-03T10:35:34.054" v="3710" actId="478"/>
          <ac:picMkLst>
            <pc:docMk/>
            <pc:sldMk cId="3757554042" sldId="294"/>
            <ac:picMk id="5" creationId="{D31D4336-AD23-2F33-53A8-C295835E7118}"/>
          </ac:picMkLst>
        </pc:picChg>
        <pc:picChg chg="add mod ord">
          <ac:chgData name="Richard Ball" userId="c2c6c2dd-6ddc-437e-8cdd-d7a74390accc" providerId="ADAL" clId="{76135A05-5D6F-42F2-95C7-3AB88C4D9313}" dt="2023-03-03T10:36:04.573" v="3723" actId="1076"/>
          <ac:picMkLst>
            <pc:docMk/>
            <pc:sldMk cId="3757554042" sldId="294"/>
            <ac:picMk id="9" creationId="{1A63D954-339D-CE4B-2660-E8929C461AF9}"/>
          </ac:picMkLst>
        </pc:picChg>
        <pc:picChg chg="add del mod">
          <ac:chgData name="Richard Ball" userId="c2c6c2dd-6ddc-437e-8cdd-d7a74390accc" providerId="ADAL" clId="{76135A05-5D6F-42F2-95C7-3AB88C4D9313}" dt="2023-03-03T10:31:56.298" v="3697" actId="478"/>
          <ac:picMkLst>
            <pc:docMk/>
            <pc:sldMk cId="3757554042" sldId="294"/>
            <ac:picMk id="1026" creationId="{D1CE5D47-73C3-DAB3-689B-AC8ED033DB3C}"/>
          </ac:picMkLst>
        </pc:picChg>
        <pc:picChg chg="add del">
          <ac:chgData name="Richard Ball" userId="c2c6c2dd-6ddc-437e-8cdd-d7a74390accc" providerId="ADAL" clId="{76135A05-5D6F-42F2-95C7-3AB88C4D9313}" dt="2023-03-03T10:32:02.423" v="3699" actId="478"/>
          <ac:picMkLst>
            <pc:docMk/>
            <pc:sldMk cId="3757554042" sldId="294"/>
            <ac:picMk id="1028" creationId="{E1995323-C14C-80AE-0192-5B24C457311C}"/>
          </ac:picMkLst>
        </pc:picChg>
      </pc:sldChg>
      <pc:sldChg chg="add del">
        <pc:chgData name="Richard Ball" userId="c2c6c2dd-6ddc-437e-8cdd-d7a74390accc" providerId="ADAL" clId="{76135A05-5D6F-42F2-95C7-3AB88C4D9313}" dt="2023-03-03T10:40:34.705" v="4010" actId="47"/>
        <pc:sldMkLst>
          <pc:docMk/>
          <pc:sldMk cId="3252561790" sldId="295"/>
        </pc:sldMkLst>
      </pc:sldChg>
      <pc:sldChg chg="add">
        <pc:chgData name="Richard Ball" userId="c2c6c2dd-6ddc-437e-8cdd-d7a74390accc" providerId="ADAL" clId="{76135A05-5D6F-42F2-95C7-3AB88C4D9313}" dt="2023-03-03T10:41:16.076" v="4023" actId="2890"/>
        <pc:sldMkLst>
          <pc:docMk/>
          <pc:sldMk cId="3454933425" sldId="295"/>
        </pc:sldMkLst>
      </pc:sldChg>
      <pc:sldChg chg="add del">
        <pc:chgData name="Richard Ball" userId="c2c6c2dd-6ddc-437e-8cdd-d7a74390accc" providerId="ADAL" clId="{76135A05-5D6F-42F2-95C7-3AB88C4D9313}" dt="2023-03-02T10:43:42.922" v="2266"/>
        <pc:sldMkLst>
          <pc:docMk/>
          <pc:sldMk cId="4150267478" sldId="295"/>
        </pc:sldMkLst>
      </pc:sldChg>
      <pc:sldChg chg="delSp new del mod">
        <pc:chgData name="Richard Ball" userId="c2c6c2dd-6ddc-437e-8cdd-d7a74390accc" providerId="ADAL" clId="{76135A05-5D6F-42F2-95C7-3AB88C4D9313}" dt="2023-03-03T10:43:49.420" v="4301" actId="47"/>
        <pc:sldMkLst>
          <pc:docMk/>
          <pc:sldMk cId="298234224" sldId="296"/>
        </pc:sldMkLst>
        <pc:spChg chg="del">
          <ac:chgData name="Richard Ball" userId="c2c6c2dd-6ddc-437e-8cdd-d7a74390accc" providerId="ADAL" clId="{76135A05-5D6F-42F2-95C7-3AB88C4D9313}" dt="2023-03-03T10:42:38.853" v="4300" actId="478"/>
          <ac:spMkLst>
            <pc:docMk/>
            <pc:sldMk cId="298234224" sldId="296"/>
            <ac:spMk id="2" creationId="{0BC44758-EA3B-7681-9E8A-51EC4877440E}"/>
          </ac:spMkLst>
        </pc:spChg>
        <pc:spChg chg="del">
          <ac:chgData name="Richard Ball" userId="c2c6c2dd-6ddc-437e-8cdd-d7a74390accc" providerId="ADAL" clId="{76135A05-5D6F-42F2-95C7-3AB88C4D9313}" dt="2023-03-03T10:42:38.853" v="4300" actId="478"/>
          <ac:spMkLst>
            <pc:docMk/>
            <pc:sldMk cId="298234224" sldId="296"/>
            <ac:spMk id="3" creationId="{663F9089-4AE7-189E-A8B9-53C60DF385B3}"/>
          </ac:spMkLst>
        </pc:spChg>
      </pc:sldChg>
      <pc:sldChg chg="add del">
        <pc:chgData name="Richard Ball" userId="c2c6c2dd-6ddc-437e-8cdd-d7a74390accc" providerId="ADAL" clId="{76135A05-5D6F-42F2-95C7-3AB88C4D9313}" dt="2023-03-02T10:43:42.922" v="2266"/>
        <pc:sldMkLst>
          <pc:docMk/>
          <pc:sldMk cId="3161250005" sldId="296"/>
        </pc:sldMkLst>
      </pc:sldChg>
      <pc:sldChg chg="add del">
        <pc:chgData name="Richard Ball" userId="c2c6c2dd-6ddc-437e-8cdd-d7a74390accc" providerId="ADAL" clId="{76135A05-5D6F-42F2-95C7-3AB88C4D9313}" dt="2023-03-02T10:43:42.922" v="2266"/>
        <pc:sldMkLst>
          <pc:docMk/>
          <pc:sldMk cId="2179889063" sldId="297"/>
        </pc:sldMkLst>
      </pc:sldChg>
      <pc:sldChg chg="add del">
        <pc:chgData name="Richard Ball" userId="c2c6c2dd-6ddc-437e-8cdd-d7a74390accc" providerId="ADAL" clId="{76135A05-5D6F-42F2-95C7-3AB88C4D9313}" dt="2023-03-02T10:43:42.922" v="2266"/>
        <pc:sldMkLst>
          <pc:docMk/>
          <pc:sldMk cId="2700120281" sldId="298"/>
        </pc:sldMkLst>
      </pc:sldChg>
      <pc:sldChg chg="addSp delSp modSp add mod ord modAnim">
        <pc:chgData name="Richard Ball" userId="c2c6c2dd-6ddc-437e-8cdd-d7a74390accc" providerId="ADAL" clId="{76135A05-5D6F-42F2-95C7-3AB88C4D9313}" dt="2023-03-10T08:59:38.545" v="6831" actId="5793"/>
        <pc:sldMkLst>
          <pc:docMk/>
          <pc:sldMk cId="176866868" sldId="1312"/>
        </pc:sldMkLst>
        <pc:spChg chg="mod">
          <ac:chgData name="Richard Ball" userId="c2c6c2dd-6ddc-437e-8cdd-d7a74390accc" providerId="ADAL" clId="{76135A05-5D6F-42F2-95C7-3AB88C4D9313}" dt="2023-03-10T08:59:38.545" v="6831" actId="5793"/>
          <ac:spMkLst>
            <pc:docMk/>
            <pc:sldMk cId="176866868" sldId="1312"/>
            <ac:spMk id="3" creationId="{241712AF-3F21-450E-C0D2-F4D0543AEE1E}"/>
          </ac:spMkLst>
        </pc:spChg>
        <pc:picChg chg="add mod ord">
          <ac:chgData name="Richard Ball" userId="c2c6c2dd-6ddc-437e-8cdd-d7a74390accc" providerId="ADAL" clId="{76135A05-5D6F-42F2-95C7-3AB88C4D9313}" dt="2023-03-09T07:46:17.846" v="5562" actId="1076"/>
          <ac:picMkLst>
            <pc:docMk/>
            <pc:sldMk cId="176866868" sldId="1312"/>
            <ac:picMk id="5" creationId="{F48F114E-D690-B385-6D59-44168D7D8CBC}"/>
          </ac:picMkLst>
        </pc:picChg>
        <pc:picChg chg="add mod">
          <ac:chgData name="Richard Ball" userId="c2c6c2dd-6ddc-437e-8cdd-d7a74390accc" providerId="ADAL" clId="{76135A05-5D6F-42F2-95C7-3AB88C4D9313}" dt="2023-03-09T07:46:17.846" v="5562" actId="1076"/>
          <ac:picMkLst>
            <pc:docMk/>
            <pc:sldMk cId="176866868" sldId="1312"/>
            <ac:picMk id="6" creationId="{778E28DA-CD9F-305D-1231-7E983B42F3BD}"/>
          </ac:picMkLst>
        </pc:picChg>
        <pc:picChg chg="add del mod">
          <ac:chgData name="Richard Ball" userId="c2c6c2dd-6ddc-437e-8cdd-d7a74390accc" providerId="ADAL" clId="{76135A05-5D6F-42F2-95C7-3AB88C4D9313}" dt="2023-03-03T10:47:34.625" v="4356" actId="478"/>
          <ac:picMkLst>
            <pc:docMk/>
            <pc:sldMk cId="176866868" sldId="1312"/>
            <ac:picMk id="2050" creationId="{579D018D-4DC7-4710-5858-A44D7D46F1E2}"/>
          </ac:picMkLst>
        </pc:picChg>
      </pc:sldChg>
      <pc:sldChg chg="add">
        <pc:chgData name="Richard Ball" userId="c2c6c2dd-6ddc-437e-8cdd-d7a74390accc" providerId="ADAL" clId="{76135A05-5D6F-42F2-95C7-3AB88C4D9313}" dt="2023-03-09T07:49:07.194" v="5710"/>
        <pc:sldMkLst>
          <pc:docMk/>
          <pc:sldMk cId="1297082258" sldId="1313"/>
        </pc:sldMkLst>
      </pc:sldChg>
      <pc:sldChg chg="addSp delSp modSp new del mod ord">
        <pc:chgData name="Richard Ball" userId="c2c6c2dd-6ddc-437e-8cdd-d7a74390accc" providerId="ADAL" clId="{76135A05-5D6F-42F2-95C7-3AB88C4D9313}" dt="2023-03-09T07:49:04.094" v="5709" actId="47"/>
        <pc:sldMkLst>
          <pc:docMk/>
          <pc:sldMk cId="2884075402" sldId="1313"/>
        </pc:sldMkLst>
        <pc:spChg chg="del">
          <ac:chgData name="Richard Ball" userId="c2c6c2dd-6ddc-437e-8cdd-d7a74390accc" providerId="ADAL" clId="{76135A05-5D6F-42F2-95C7-3AB88C4D9313}" dt="2023-03-03T11:14:28.354" v="4362" actId="478"/>
          <ac:spMkLst>
            <pc:docMk/>
            <pc:sldMk cId="2884075402" sldId="1313"/>
            <ac:spMk id="2" creationId="{EE97B47D-012C-3AA9-52E1-6B21EFCB09EE}"/>
          </ac:spMkLst>
        </pc:spChg>
        <pc:spChg chg="del">
          <ac:chgData name="Richard Ball" userId="c2c6c2dd-6ddc-437e-8cdd-d7a74390accc" providerId="ADAL" clId="{76135A05-5D6F-42F2-95C7-3AB88C4D9313}" dt="2023-03-03T11:14:28.354" v="4362" actId="478"/>
          <ac:spMkLst>
            <pc:docMk/>
            <pc:sldMk cId="2884075402" sldId="1313"/>
            <ac:spMk id="3" creationId="{7162794B-DB07-1C74-0BBB-2C5F644C3250}"/>
          </ac:spMkLst>
        </pc:spChg>
        <pc:spChg chg="add del mod">
          <ac:chgData name="Richard Ball" userId="c2c6c2dd-6ddc-437e-8cdd-d7a74390accc" providerId="ADAL" clId="{76135A05-5D6F-42F2-95C7-3AB88C4D9313}" dt="2023-03-04T12:51:32.643" v="4374"/>
          <ac:spMkLst>
            <pc:docMk/>
            <pc:sldMk cId="2884075402" sldId="1313"/>
            <ac:spMk id="3" creationId="{EB3B1762-7EC4-AA36-B7CB-9EBDC3BF40F5}"/>
          </ac:spMkLst>
        </pc:spChg>
        <pc:spChg chg="add mod">
          <ac:chgData name="Richard Ball" userId="c2c6c2dd-6ddc-437e-8cdd-d7a74390accc" providerId="ADAL" clId="{76135A05-5D6F-42F2-95C7-3AB88C4D9313}" dt="2023-03-04T12:54:50.590" v="4837" actId="113"/>
          <ac:spMkLst>
            <pc:docMk/>
            <pc:sldMk cId="2884075402" sldId="1313"/>
            <ac:spMk id="4" creationId="{399E876D-B13A-12E1-115C-10BBFDB4BDDB}"/>
          </ac:spMkLst>
        </pc:spChg>
        <pc:spChg chg="del">
          <ac:chgData name="Richard Ball" userId="c2c6c2dd-6ddc-437e-8cdd-d7a74390accc" providerId="ADAL" clId="{76135A05-5D6F-42F2-95C7-3AB88C4D9313}" dt="2023-03-03T11:14:28.354" v="4362" actId="478"/>
          <ac:spMkLst>
            <pc:docMk/>
            <pc:sldMk cId="2884075402" sldId="1313"/>
            <ac:spMk id="4" creationId="{E90A2859-CE01-1659-101F-D50C2BE236B8}"/>
          </ac:spMkLst>
        </pc:spChg>
        <pc:graphicFrameChg chg="add mod modGraphic">
          <ac:chgData name="Richard Ball" userId="c2c6c2dd-6ddc-437e-8cdd-d7a74390accc" providerId="ADAL" clId="{76135A05-5D6F-42F2-95C7-3AB88C4D9313}" dt="2023-03-04T12:58:21.786" v="4862" actId="13926"/>
          <ac:graphicFrameMkLst>
            <pc:docMk/>
            <pc:sldMk cId="2884075402" sldId="1313"/>
            <ac:graphicFrameMk id="2" creationId="{6E28D1A5-CFE5-8B7B-400A-F5FC555597D6}"/>
          </ac:graphicFrameMkLst>
        </pc:graphicFrameChg>
        <pc:picChg chg="add del mod modCrop">
          <ac:chgData name="Richard Ball" userId="c2c6c2dd-6ddc-437e-8cdd-d7a74390accc" providerId="ADAL" clId="{76135A05-5D6F-42F2-95C7-3AB88C4D9313}" dt="2023-03-04T12:54:24.744" v="4770" actId="478"/>
          <ac:picMkLst>
            <pc:docMk/>
            <pc:sldMk cId="2884075402" sldId="1313"/>
            <ac:picMk id="6" creationId="{2BB73F7D-A304-ECDF-C038-4368209E1700}"/>
          </ac:picMkLst>
        </pc:picChg>
      </pc:sldChg>
      <pc:sldChg chg="addSp modSp add del mod ord">
        <pc:chgData name="Richard Ball" userId="c2c6c2dd-6ddc-437e-8cdd-d7a74390accc" providerId="ADAL" clId="{76135A05-5D6F-42F2-95C7-3AB88C4D9313}" dt="2023-03-09T07:49:04.094" v="5709" actId="47"/>
        <pc:sldMkLst>
          <pc:docMk/>
          <pc:sldMk cId="3686560191" sldId="1314"/>
        </pc:sldMkLst>
        <pc:spChg chg="add mod">
          <ac:chgData name="Richard Ball" userId="c2c6c2dd-6ddc-437e-8cdd-d7a74390accc" providerId="ADAL" clId="{76135A05-5D6F-42F2-95C7-3AB88C4D9313}" dt="2023-03-04T12:59:11.028" v="4906" actId="1076"/>
          <ac:spMkLst>
            <pc:docMk/>
            <pc:sldMk cId="3686560191" sldId="1314"/>
            <ac:spMk id="3" creationId="{AC0FA0FC-CB14-92F0-BDF9-16B1FD338254}"/>
          </ac:spMkLst>
        </pc:spChg>
        <pc:graphicFrameChg chg="mod modGraphic">
          <ac:chgData name="Richard Ball" userId="c2c6c2dd-6ddc-437e-8cdd-d7a74390accc" providerId="ADAL" clId="{76135A05-5D6F-42F2-95C7-3AB88C4D9313}" dt="2023-03-04T12:58:48.425" v="4888"/>
          <ac:graphicFrameMkLst>
            <pc:docMk/>
            <pc:sldMk cId="3686560191" sldId="1314"/>
            <ac:graphicFrameMk id="2" creationId="{6E28D1A5-CFE5-8B7B-400A-F5FC555597D6}"/>
          </ac:graphicFrameMkLst>
        </pc:graphicFrameChg>
      </pc:sldChg>
      <pc:sldChg chg="addSp modSp add mod">
        <pc:chgData name="Richard Ball" userId="c2c6c2dd-6ddc-437e-8cdd-d7a74390accc" providerId="ADAL" clId="{76135A05-5D6F-42F2-95C7-3AB88C4D9313}" dt="2023-03-10T07:57:54.729" v="6340" actId="1076"/>
        <pc:sldMkLst>
          <pc:docMk/>
          <pc:sldMk cId="4113072409" sldId="1314"/>
        </pc:sldMkLst>
        <pc:spChg chg="add mod">
          <ac:chgData name="Richard Ball" userId="c2c6c2dd-6ddc-437e-8cdd-d7a74390accc" providerId="ADAL" clId="{76135A05-5D6F-42F2-95C7-3AB88C4D9313}" dt="2023-03-10T07:57:54.729" v="6340" actId="1076"/>
          <ac:spMkLst>
            <pc:docMk/>
            <pc:sldMk cId="4113072409" sldId="1314"/>
            <ac:spMk id="5" creationId="{BAB1DA08-228C-AA81-9997-E7F05FD45AFB}"/>
          </ac:spMkLst>
        </pc:spChg>
      </pc:sldChg>
      <pc:sldChg chg="addSp delSp modSp new mod">
        <pc:chgData name="Richard Ball" userId="c2c6c2dd-6ddc-437e-8cdd-d7a74390accc" providerId="ADAL" clId="{76135A05-5D6F-42F2-95C7-3AB88C4D9313}" dt="2023-03-09T08:26:57.663" v="5828" actId="20577"/>
        <pc:sldMkLst>
          <pc:docMk/>
          <pc:sldMk cId="4134786561" sldId="1315"/>
        </pc:sldMkLst>
        <pc:spChg chg="mod">
          <ac:chgData name="Richard Ball" userId="c2c6c2dd-6ddc-437e-8cdd-d7a74390accc" providerId="ADAL" clId="{76135A05-5D6F-42F2-95C7-3AB88C4D9313}" dt="2023-03-04T13:01:23.235" v="4943" actId="115"/>
          <ac:spMkLst>
            <pc:docMk/>
            <pc:sldMk cId="4134786561" sldId="1315"/>
            <ac:spMk id="2" creationId="{103CCF20-7776-8E72-AAE0-10C077094B2A}"/>
          </ac:spMkLst>
        </pc:spChg>
        <pc:spChg chg="add mod">
          <ac:chgData name="Richard Ball" userId="c2c6c2dd-6ddc-437e-8cdd-d7a74390accc" providerId="ADAL" clId="{76135A05-5D6F-42F2-95C7-3AB88C4D9313}" dt="2023-03-09T08:26:57.663" v="5828" actId="20577"/>
          <ac:spMkLst>
            <pc:docMk/>
            <pc:sldMk cId="4134786561" sldId="1315"/>
            <ac:spMk id="3" creationId="{8D2028BA-B7F8-E77F-124C-267BF4EAE12F}"/>
          </ac:spMkLst>
        </pc:spChg>
        <pc:spChg chg="del mod">
          <ac:chgData name="Richard Ball" userId="c2c6c2dd-6ddc-437e-8cdd-d7a74390accc" providerId="ADAL" clId="{76135A05-5D6F-42F2-95C7-3AB88C4D9313}" dt="2023-03-04T13:01:24.566" v="4945" actId="478"/>
          <ac:spMkLst>
            <pc:docMk/>
            <pc:sldMk cId="4134786561" sldId="1315"/>
            <ac:spMk id="3" creationId="{98E8E21F-FE3B-DA1C-A6AD-123423A7742B}"/>
          </ac:spMkLst>
        </pc:spChg>
      </pc:sldChg>
      <pc:sldChg chg="addSp delSp modSp new add del mod">
        <pc:chgData name="Richard Ball" userId="c2c6c2dd-6ddc-437e-8cdd-d7a74390accc" providerId="ADAL" clId="{76135A05-5D6F-42F2-95C7-3AB88C4D9313}" dt="2023-03-09T07:51:16.287" v="5757" actId="47"/>
        <pc:sldMkLst>
          <pc:docMk/>
          <pc:sldMk cId="266666374" sldId="1316"/>
        </pc:sldMkLst>
        <pc:spChg chg="add del mod">
          <ac:chgData name="Richard Ball" userId="c2c6c2dd-6ddc-437e-8cdd-d7a74390accc" providerId="ADAL" clId="{76135A05-5D6F-42F2-95C7-3AB88C4D9313}" dt="2023-03-09T07:51:14.528" v="5756" actId="478"/>
          <ac:spMkLst>
            <pc:docMk/>
            <pc:sldMk cId="266666374" sldId="1316"/>
            <ac:spMk id="2" creationId="{59F1A907-62DA-7A2F-10F5-8B6809B68CD9}"/>
          </ac:spMkLst>
        </pc:spChg>
        <pc:spChg chg="del">
          <ac:chgData name="Richard Ball" userId="c2c6c2dd-6ddc-437e-8cdd-d7a74390accc" providerId="ADAL" clId="{76135A05-5D6F-42F2-95C7-3AB88C4D9313}" dt="2023-03-08T13:40:33.446" v="5108" actId="478"/>
          <ac:spMkLst>
            <pc:docMk/>
            <pc:sldMk cId="266666374" sldId="1316"/>
            <ac:spMk id="2" creationId="{89BA788D-7F38-9166-546C-B3C1E79D553D}"/>
          </ac:spMkLst>
        </pc:spChg>
        <pc:spChg chg="del">
          <ac:chgData name="Richard Ball" userId="c2c6c2dd-6ddc-437e-8cdd-d7a74390accc" providerId="ADAL" clId="{76135A05-5D6F-42F2-95C7-3AB88C4D9313}" dt="2023-03-08T13:40:33.446" v="5108" actId="478"/>
          <ac:spMkLst>
            <pc:docMk/>
            <pc:sldMk cId="266666374" sldId="1316"/>
            <ac:spMk id="3" creationId="{ED3300C0-D57F-AFE6-6782-0D2BC1D8CE07}"/>
          </ac:spMkLst>
        </pc:spChg>
        <pc:spChg chg="add mod">
          <ac:chgData name="Richard Ball" userId="c2c6c2dd-6ddc-437e-8cdd-d7a74390accc" providerId="ADAL" clId="{76135A05-5D6F-42F2-95C7-3AB88C4D9313}" dt="2023-03-08T13:41:01.929" v="5118" actId="14100"/>
          <ac:spMkLst>
            <pc:docMk/>
            <pc:sldMk cId="266666374" sldId="1316"/>
            <ac:spMk id="4" creationId="{3B5CE998-7BD0-DDA4-21B3-62F654B6AFCA}"/>
          </ac:spMkLst>
        </pc:spChg>
        <pc:spChg chg="add mod">
          <ac:chgData name="Richard Ball" userId="c2c6c2dd-6ddc-437e-8cdd-d7a74390accc" providerId="ADAL" clId="{76135A05-5D6F-42F2-95C7-3AB88C4D9313}" dt="2023-03-08T13:47:31.875" v="5131" actId="1076"/>
          <ac:spMkLst>
            <pc:docMk/>
            <pc:sldMk cId="266666374" sldId="1316"/>
            <ac:spMk id="5" creationId="{2D438405-E027-F871-A8B7-9742371B67B1}"/>
          </ac:spMkLst>
        </pc:spChg>
        <pc:spChg chg="add mod">
          <ac:chgData name="Richard Ball" userId="c2c6c2dd-6ddc-437e-8cdd-d7a74390accc" providerId="ADAL" clId="{76135A05-5D6F-42F2-95C7-3AB88C4D9313}" dt="2023-03-08T13:47:43.284" v="5133" actId="1076"/>
          <ac:spMkLst>
            <pc:docMk/>
            <pc:sldMk cId="266666374" sldId="1316"/>
            <ac:spMk id="6" creationId="{2763C597-89CE-29F8-56A9-367376712286}"/>
          </ac:spMkLst>
        </pc:spChg>
        <pc:spChg chg="add mod">
          <ac:chgData name="Richard Ball" userId="c2c6c2dd-6ddc-437e-8cdd-d7a74390accc" providerId="ADAL" clId="{76135A05-5D6F-42F2-95C7-3AB88C4D9313}" dt="2023-03-08T13:41:10.602" v="5121" actId="1076"/>
          <ac:spMkLst>
            <pc:docMk/>
            <pc:sldMk cId="266666374" sldId="1316"/>
            <ac:spMk id="7" creationId="{B82AD225-DAA2-2762-67DA-F192AE9D7255}"/>
          </ac:spMkLst>
        </pc:spChg>
        <pc:spChg chg="add mod">
          <ac:chgData name="Richard Ball" userId="c2c6c2dd-6ddc-437e-8cdd-d7a74390accc" providerId="ADAL" clId="{76135A05-5D6F-42F2-95C7-3AB88C4D9313}" dt="2023-03-08T13:40:42.910" v="5112" actId="1076"/>
          <ac:spMkLst>
            <pc:docMk/>
            <pc:sldMk cId="266666374" sldId="1316"/>
            <ac:spMk id="8" creationId="{B0AFC9DE-14A2-537D-5575-F2C4E3F9B480}"/>
          </ac:spMkLst>
        </pc:spChg>
        <pc:spChg chg="add mod">
          <ac:chgData name="Richard Ball" userId="c2c6c2dd-6ddc-437e-8cdd-d7a74390accc" providerId="ADAL" clId="{76135A05-5D6F-42F2-95C7-3AB88C4D9313}" dt="2023-03-08T13:40:37.949" v="5110" actId="1076"/>
          <ac:spMkLst>
            <pc:docMk/>
            <pc:sldMk cId="266666374" sldId="1316"/>
            <ac:spMk id="9" creationId="{CE758010-3A2D-61AB-154D-2A9FC1E5F9E7}"/>
          </ac:spMkLst>
        </pc:spChg>
        <pc:spChg chg="add mod">
          <ac:chgData name="Richard Ball" userId="c2c6c2dd-6ddc-437e-8cdd-d7a74390accc" providerId="ADAL" clId="{76135A05-5D6F-42F2-95C7-3AB88C4D9313}" dt="2023-03-08T13:40:56.123" v="5116" actId="14100"/>
          <ac:spMkLst>
            <pc:docMk/>
            <pc:sldMk cId="266666374" sldId="1316"/>
            <ac:spMk id="10" creationId="{480E3CF3-DAD0-4951-90BB-AA8CCB9F0830}"/>
          </ac:spMkLst>
        </pc:spChg>
        <pc:spChg chg="add mod">
          <ac:chgData name="Richard Ball" userId="c2c6c2dd-6ddc-437e-8cdd-d7a74390accc" providerId="ADAL" clId="{76135A05-5D6F-42F2-95C7-3AB88C4D9313}" dt="2023-03-08T13:47:28.014" v="5130" actId="1076"/>
          <ac:spMkLst>
            <pc:docMk/>
            <pc:sldMk cId="266666374" sldId="1316"/>
            <ac:spMk id="11" creationId="{E0FABA08-EF46-BF93-E199-47AB144A6A7F}"/>
          </ac:spMkLst>
        </pc:spChg>
        <pc:spChg chg="add mod">
          <ac:chgData name="Richard Ball" userId="c2c6c2dd-6ddc-437e-8cdd-d7a74390accc" providerId="ADAL" clId="{76135A05-5D6F-42F2-95C7-3AB88C4D9313}" dt="2023-03-08T13:47:40.433" v="5132" actId="1076"/>
          <ac:spMkLst>
            <pc:docMk/>
            <pc:sldMk cId="266666374" sldId="1316"/>
            <ac:spMk id="12" creationId="{6528330D-1744-2041-D8B8-DB778165A539}"/>
          </ac:spMkLst>
        </pc:spChg>
        <pc:spChg chg="add mod">
          <ac:chgData name="Richard Ball" userId="c2c6c2dd-6ddc-437e-8cdd-d7a74390accc" providerId="ADAL" clId="{76135A05-5D6F-42F2-95C7-3AB88C4D9313}" dt="2023-03-08T13:47:50.927" v="5134" actId="1076"/>
          <ac:spMkLst>
            <pc:docMk/>
            <pc:sldMk cId="266666374" sldId="1316"/>
            <ac:spMk id="13" creationId="{343BDBA8-CB89-C3BB-CA72-1E276C32151E}"/>
          </ac:spMkLst>
        </pc:spChg>
        <pc:spChg chg="add mod">
          <ac:chgData name="Richard Ball" userId="c2c6c2dd-6ddc-437e-8cdd-d7a74390accc" providerId="ADAL" clId="{76135A05-5D6F-42F2-95C7-3AB88C4D9313}" dt="2023-03-08T13:40:40.339" v="5111" actId="1076"/>
          <ac:spMkLst>
            <pc:docMk/>
            <pc:sldMk cId="266666374" sldId="1316"/>
            <ac:spMk id="14" creationId="{299FE392-346B-BADB-9AAC-29EED59B192B}"/>
          </ac:spMkLst>
        </pc:spChg>
        <pc:spChg chg="add mod">
          <ac:chgData name="Richard Ball" userId="c2c6c2dd-6ddc-437e-8cdd-d7a74390accc" providerId="ADAL" clId="{76135A05-5D6F-42F2-95C7-3AB88C4D9313}" dt="2023-03-08T13:47:56.350" v="5135" actId="1076"/>
          <ac:spMkLst>
            <pc:docMk/>
            <pc:sldMk cId="266666374" sldId="1316"/>
            <ac:spMk id="15" creationId="{D8E3FFA1-2AC3-ACB4-EA13-3B06BDF4D4D8}"/>
          </ac:spMkLst>
        </pc:spChg>
        <pc:spChg chg="add mod">
          <ac:chgData name="Richard Ball" userId="c2c6c2dd-6ddc-437e-8cdd-d7a74390accc" providerId="ADAL" clId="{76135A05-5D6F-42F2-95C7-3AB88C4D9313}" dt="2023-03-08T13:40:50.954" v="5114" actId="14100"/>
          <ac:spMkLst>
            <pc:docMk/>
            <pc:sldMk cId="266666374" sldId="1316"/>
            <ac:spMk id="16" creationId="{ECEB29C9-8661-C4D4-97FA-8FECA3AAB046}"/>
          </ac:spMkLst>
        </pc:spChg>
      </pc:sldChg>
      <pc:sldChg chg="addSp delSp modSp new del mod">
        <pc:chgData name="Richard Ball" userId="c2c6c2dd-6ddc-437e-8cdd-d7a74390accc" providerId="ADAL" clId="{76135A05-5D6F-42F2-95C7-3AB88C4D9313}" dt="2023-03-09T08:27:04.728" v="5830" actId="47"/>
        <pc:sldMkLst>
          <pc:docMk/>
          <pc:sldMk cId="2609843078" sldId="1317"/>
        </pc:sldMkLst>
        <pc:spChg chg="mod">
          <ac:chgData name="Richard Ball" userId="c2c6c2dd-6ddc-437e-8cdd-d7a74390accc" providerId="ADAL" clId="{76135A05-5D6F-42F2-95C7-3AB88C4D9313}" dt="2023-03-09T07:37:34.220" v="5346" actId="1076"/>
          <ac:spMkLst>
            <pc:docMk/>
            <pc:sldMk cId="2609843078" sldId="1317"/>
            <ac:spMk id="2" creationId="{4220537F-5FBB-E193-88F6-B26DB10CFAA1}"/>
          </ac:spMkLst>
        </pc:spChg>
        <pc:spChg chg="del">
          <ac:chgData name="Richard Ball" userId="c2c6c2dd-6ddc-437e-8cdd-d7a74390accc" providerId="ADAL" clId="{76135A05-5D6F-42F2-95C7-3AB88C4D9313}" dt="2023-03-09T07:37:35.519" v="5347" actId="478"/>
          <ac:spMkLst>
            <pc:docMk/>
            <pc:sldMk cId="2609843078" sldId="1317"/>
            <ac:spMk id="3" creationId="{158D6875-30B8-5C61-4668-4CAC86DE0C20}"/>
          </ac:spMkLst>
        </pc:spChg>
        <pc:spChg chg="del">
          <ac:chgData name="Richard Ball" userId="c2c6c2dd-6ddc-437e-8cdd-d7a74390accc" providerId="ADAL" clId="{76135A05-5D6F-42F2-95C7-3AB88C4D9313}" dt="2023-03-09T07:37:35.519" v="5347" actId="478"/>
          <ac:spMkLst>
            <pc:docMk/>
            <pc:sldMk cId="2609843078" sldId="1317"/>
            <ac:spMk id="4" creationId="{688C2B75-9582-B1F2-E05C-C2314AA8C5AF}"/>
          </ac:spMkLst>
        </pc:spChg>
        <pc:spChg chg="add mod">
          <ac:chgData name="Richard Ball" userId="c2c6c2dd-6ddc-437e-8cdd-d7a74390accc" providerId="ADAL" clId="{76135A05-5D6F-42F2-95C7-3AB88C4D9313}" dt="2023-03-09T07:40:12.322" v="5355" actId="20577"/>
          <ac:spMkLst>
            <pc:docMk/>
            <pc:sldMk cId="2609843078" sldId="1317"/>
            <ac:spMk id="6" creationId="{6FD89F6C-9BF7-EC14-EAD0-A005A85AEEF9}"/>
          </ac:spMkLst>
        </pc:spChg>
      </pc:sldChg>
      <pc:sldChg chg="addSp modSp add mod modAnim">
        <pc:chgData name="Richard Ball" userId="c2c6c2dd-6ddc-437e-8cdd-d7a74390accc" providerId="ADAL" clId="{76135A05-5D6F-42F2-95C7-3AB88C4D9313}" dt="2023-03-13T15:00:23.177" v="6869" actId="1076"/>
        <pc:sldMkLst>
          <pc:docMk/>
          <pc:sldMk cId="1018042075" sldId="1318"/>
        </pc:sldMkLst>
        <pc:spChg chg="mod">
          <ac:chgData name="Richard Ball" userId="c2c6c2dd-6ddc-437e-8cdd-d7a74390accc" providerId="ADAL" clId="{76135A05-5D6F-42F2-95C7-3AB88C4D9313}" dt="2023-03-09T08:11:06.271" v="5762" actId="1076"/>
          <ac:spMkLst>
            <pc:docMk/>
            <pc:sldMk cId="1018042075" sldId="1318"/>
            <ac:spMk id="2" creationId="{4220537F-5FBB-E193-88F6-B26DB10CFAA1}"/>
          </ac:spMkLst>
        </pc:spChg>
        <pc:spChg chg="add mod">
          <ac:chgData name="Richard Ball" userId="c2c6c2dd-6ddc-437e-8cdd-d7a74390accc" providerId="ADAL" clId="{76135A05-5D6F-42F2-95C7-3AB88C4D9313}" dt="2023-03-13T15:00:23.177" v="6869" actId="1076"/>
          <ac:spMkLst>
            <pc:docMk/>
            <pc:sldMk cId="1018042075" sldId="1318"/>
            <ac:spMk id="3" creationId="{950744CF-2C52-78EC-4D27-96FB8A40F0A4}"/>
          </ac:spMkLst>
        </pc:spChg>
        <pc:spChg chg="add mod">
          <ac:chgData name="Richard Ball" userId="c2c6c2dd-6ddc-437e-8cdd-d7a74390accc" providerId="ADAL" clId="{76135A05-5D6F-42F2-95C7-3AB88C4D9313}" dt="2023-03-09T07:47:17.957" v="5617" actId="1076"/>
          <ac:spMkLst>
            <pc:docMk/>
            <pc:sldMk cId="1018042075" sldId="1318"/>
            <ac:spMk id="4" creationId="{BD4ACFCD-6108-316E-8AFE-4A8034B92D6B}"/>
          </ac:spMkLst>
        </pc:spChg>
        <pc:spChg chg="add mod">
          <ac:chgData name="Richard Ball" userId="c2c6c2dd-6ddc-437e-8cdd-d7a74390accc" providerId="ADAL" clId="{76135A05-5D6F-42F2-95C7-3AB88C4D9313}" dt="2023-03-09T07:47:38.913" v="5649" actId="20577"/>
          <ac:spMkLst>
            <pc:docMk/>
            <pc:sldMk cId="1018042075" sldId="1318"/>
            <ac:spMk id="5" creationId="{2D3A27F3-D4D1-556A-D231-771744E964F3}"/>
          </ac:spMkLst>
        </pc:spChg>
        <pc:spChg chg="mod">
          <ac:chgData name="Richard Ball" userId="c2c6c2dd-6ddc-437e-8cdd-d7a74390accc" providerId="ADAL" clId="{76135A05-5D6F-42F2-95C7-3AB88C4D9313}" dt="2023-03-09T08:10:54.662" v="5761" actId="2711"/>
          <ac:spMkLst>
            <pc:docMk/>
            <pc:sldMk cId="1018042075" sldId="1318"/>
            <ac:spMk id="6" creationId="{6FD89F6C-9BF7-EC14-EAD0-A005A85AEEF9}"/>
          </ac:spMkLst>
        </pc:spChg>
        <pc:spChg chg="add mod">
          <ac:chgData name="Richard Ball" userId="c2c6c2dd-6ddc-437e-8cdd-d7a74390accc" providerId="ADAL" clId="{76135A05-5D6F-42F2-95C7-3AB88C4D9313}" dt="2023-03-09T07:48:23.329" v="5704" actId="1076"/>
          <ac:spMkLst>
            <pc:docMk/>
            <pc:sldMk cId="1018042075" sldId="1318"/>
            <ac:spMk id="7" creationId="{0A141053-4BDD-D6FE-0417-6E434F172FE9}"/>
          </ac:spMkLst>
        </pc:spChg>
      </pc:sldChg>
      <pc:sldChg chg="add del">
        <pc:chgData name="Richard Ball" userId="c2c6c2dd-6ddc-437e-8cdd-d7a74390accc" providerId="ADAL" clId="{76135A05-5D6F-42F2-95C7-3AB88C4D9313}" dt="2023-03-09T07:45:23.187" v="5545"/>
        <pc:sldMkLst>
          <pc:docMk/>
          <pc:sldMk cId="2330791045" sldId="1318"/>
        </pc:sldMkLst>
      </pc:sldChg>
      <pc:sldChg chg="add del">
        <pc:chgData name="Richard Ball" userId="c2c6c2dd-6ddc-437e-8cdd-d7a74390accc" providerId="ADAL" clId="{76135A05-5D6F-42F2-95C7-3AB88C4D9313}" dt="2023-03-09T07:45:27.988" v="5548"/>
        <pc:sldMkLst>
          <pc:docMk/>
          <pc:sldMk cId="3924039977" sldId="1318"/>
        </pc:sldMkLst>
      </pc:sldChg>
      <pc:sldChg chg="addSp delSp modSp new del mod modAnim">
        <pc:chgData name="Richard Ball" userId="c2c6c2dd-6ddc-437e-8cdd-d7a74390accc" providerId="ADAL" clId="{76135A05-5D6F-42F2-95C7-3AB88C4D9313}" dt="2023-03-13T15:51:26.826" v="6875" actId="47"/>
        <pc:sldMkLst>
          <pc:docMk/>
          <pc:sldMk cId="3931902110" sldId="1319"/>
        </pc:sldMkLst>
        <pc:spChg chg="mod">
          <ac:chgData name="Richard Ball" userId="c2c6c2dd-6ddc-437e-8cdd-d7a74390accc" providerId="ADAL" clId="{76135A05-5D6F-42F2-95C7-3AB88C4D9313}" dt="2023-03-09T10:13:23.536" v="6084" actId="1076"/>
          <ac:spMkLst>
            <pc:docMk/>
            <pc:sldMk cId="3931902110" sldId="1319"/>
            <ac:spMk id="2" creationId="{77AC3552-DE54-EDA6-E4DA-ADC502372DE1}"/>
          </ac:spMkLst>
        </pc:spChg>
        <pc:spChg chg="del mod">
          <ac:chgData name="Richard Ball" userId="c2c6c2dd-6ddc-437e-8cdd-d7a74390accc" providerId="ADAL" clId="{76135A05-5D6F-42F2-95C7-3AB88C4D9313}" dt="2023-03-09T10:11:30.465" v="6068" actId="478"/>
          <ac:spMkLst>
            <pc:docMk/>
            <pc:sldMk cId="3931902110" sldId="1319"/>
            <ac:spMk id="3" creationId="{C1B1D19B-5507-A989-EC41-D025C3F1451E}"/>
          </ac:spMkLst>
        </pc:spChg>
        <pc:spChg chg="add mod">
          <ac:chgData name="Richard Ball" userId="c2c6c2dd-6ddc-437e-8cdd-d7a74390accc" providerId="ADAL" clId="{76135A05-5D6F-42F2-95C7-3AB88C4D9313}" dt="2023-03-09T10:15:43.508" v="6131" actId="20577"/>
          <ac:spMkLst>
            <pc:docMk/>
            <pc:sldMk cId="3931902110" sldId="1319"/>
            <ac:spMk id="4" creationId="{21D5F74E-3C1F-1A5F-162A-B75E22C81D73}"/>
          </ac:spMkLst>
        </pc:spChg>
        <pc:picChg chg="add del mod modCrop">
          <ac:chgData name="Richard Ball" userId="c2c6c2dd-6ddc-437e-8cdd-d7a74390accc" providerId="ADAL" clId="{76135A05-5D6F-42F2-95C7-3AB88C4D9313}" dt="2023-03-09T10:16:59.629" v="6139" actId="478"/>
          <ac:picMkLst>
            <pc:docMk/>
            <pc:sldMk cId="3931902110" sldId="1319"/>
            <ac:picMk id="5" creationId="{AF128DAE-FC8F-A8E3-E6AB-5DADDEAF4CDF}"/>
          </ac:picMkLst>
        </pc:picChg>
        <pc:picChg chg="add del mod modCrop">
          <ac:chgData name="Richard Ball" userId="c2c6c2dd-6ddc-437e-8cdd-d7a74390accc" providerId="ADAL" clId="{76135A05-5D6F-42F2-95C7-3AB88C4D9313}" dt="2023-03-09T10:16:59.629" v="6139" actId="478"/>
          <ac:picMkLst>
            <pc:docMk/>
            <pc:sldMk cId="3931902110" sldId="1319"/>
            <ac:picMk id="7" creationId="{113832ED-BF64-9085-78E2-F6D0F1901442}"/>
          </ac:picMkLst>
        </pc:picChg>
        <pc:picChg chg="add mod">
          <ac:chgData name="Richard Ball" userId="c2c6c2dd-6ddc-437e-8cdd-d7a74390accc" providerId="ADAL" clId="{76135A05-5D6F-42F2-95C7-3AB88C4D9313}" dt="2023-03-09T10:17:04.280" v="6141" actId="1076"/>
          <ac:picMkLst>
            <pc:docMk/>
            <pc:sldMk cId="3931902110" sldId="1319"/>
            <ac:picMk id="8" creationId="{300FFA03-D476-8DDE-2B21-D172BE2C6678}"/>
          </ac:picMkLst>
        </pc:picChg>
      </pc:sldChg>
      <pc:sldChg chg="new del">
        <pc:chgData name="Richard Ball" userId="c2c6c2dd-6ddc-437e-8cdd-d7a74390accc" providerId="ADAL" clId="{76135A05-5D6F-42F2-95C7-3AB88C4D9313}" dt="2023-03-09T08:27:16.470" v="5832" actId="47"/>
        <pc:sldMkLst>
          <pc:docMk/>
          <pc:sldMk cId="4020533146" sldId="1319"/>
        </pc:sldMkLst>
      </pc:sldChg>
      <pc:sldChg chg="addSp delSp modSp new mod">
        <pc:chgData name="Richard Ball" userId="c2c6c2dd-6ddc-437e-8cdd-d7a74390accc" providerId="ADAL" clId="{76135A05-5D6F-42F2-95C7-3AB88C4D9313}" dt="2023-03-10T07:52:25.788" v="6152" actId="14100"/>
        <pc:sldMkLst>
          <pc:docMk/>
          <pc:sldMk cId="1350151411" sldId="1320"/>
        </pc:sldMkLst>
        <pc:spChg chg="del">
          <ac:chgData name="Richard Ball" userId="c2c6c2dd-6ddc-437e-8cdd-d7a74390accc" providerId="ADAL" clId="{76135A05-5D6F-42F2-95C7-3AB88C4D9313}" dt="2023-03-10T07:52:19.630" v="6149" actId="478"/>
          <ac:spMkLst>
            <pc:docMk/>
            <pc:sldMk cId="1350151411" sldId="1320"/>
            <ac:spMk id="2" creationId="{51B5E5C0-D79C-F499-5239-DBB0D2867EBB}"/>
          </ac:spMkLst>
        </pc:spChg>
        <pc:spChg chg="del">
          <ac:chgData name="Richard Ball" userId="c2c6c2dd-6ddc-437e-8cdd-d7a74390accc" providerId="ADAL" clId="{76135A05-5D6F-42F2-95C7-3AB88C4D9313}" dt="2023-03-10T07:52:19.630" v="6149" actId="478"/>
          <ac:spMkLst>
            <pc:docMk/>
            <pc:sldMk cId="1350151411" sldId="1320"/>
            <ac:spMk id="3" creationId="{4F71A6D1-C582-7A88-FC82-174906E62045}"/>
          </ac:spMkLst>
        </pc:spChg>
        <pc:picChg chg="add mod">
          <ac:chgData name="Richard Ball" userId="c2c6c2dd-6ddc-437e-8cdd-d7a74390accc" providerId="ADAL" clId="{76135A05-5D6F-42F2-95C7-3AB88C4D9313}" dt="2023-03-10T07:52:25.788" v="6152" actId="14100"/>
          <ac:picMkLst>
            <pc:docMk/>
            <pc:sldMk cId="1350151411" sldId="1320"/>
            <ac:picMk id="5" creationId="{5EB818BC-FE95-2D07-9152-36827D9BD068}"/>
          </ac:picMkLst>
        </pc:picChg>
      </pc:sldChg>
      <pc:sldChg chg="addSp delSp modSp new mod">
        <pc:chgData name="Richard Ball" userId="c2c6c2dd-6ddc-437e-8cdd-d7a74390accc" providerId="ADAL" clId="{76135A05-5D6F-42F2-95C7-3AB88C4D9313}" dt="2023-03-10T07:54:21.802" v="6274" actId="1076"/>
        <pc:sldMkLst>
          <pc:docMk/>
          <pc:sldMk cId="1063923719" sldId="1321"/>
        </pc:sldMkLst>
        <pc:spChg chg="del">
          <ac:chgData name="Richard Ball" userId="c2c6c2dd-6ddc-437e-8cdd-d7a74390accc" providerId="ADAL" clId="{76135A05-5D6F-42F2-95C7-3AB88C4D9313}" dt="2023-03-10T07:52:51.956" v="6154" actId="478"/>
          <ac:spMkLst>
            <pc:docMk/>
            <pc:sldMk cId="1063923719" sldId="1321"/>
            <ac:spMk id="2" creationId="{6F3DDB0A-E93D-D2E4-D7A1-27AD854056E7}"/>
          </ac:spMkLst>
        </pc:spChg>
        <pc:spChg chg="del">
          <ac:chgData name="Richard Ball" userId="c2c6c2dd-6ddc-437e-8cdd-d7a74390accc" providerId="ADAL" clId="{76135A05-5D6F-42F2-95C7-3AB88C4D9313}" dt="2023-03-10T07:52:51.956" v="6154" actId="478"/>
          <ac:spMkLst>
            <pc:docMk/>
            <pc:sldMk cId="1063923719" sldId="1321"/>
            <ac:spMk id="3" creationId="{9D4B312C-3724-7747-8EF6-F6A7E0DAC7A7}"/>
          </ac:spMkLst>
        </pc:spChg>
        <pc:spChg chg="del">
          <ac:chgData name="Richard Ball" userId="c2c6c2dd-6ddc-437e-8cdd-d7a74390accc" providerId="ADAL" clId="{76135A05-5D6F-42F2-95C7-3AB88C4D9313}" dt="2023-03-10T07:52:51.956" v="6154" actId="478"/>
          <ac:spMkLst>
            <pc:docMk/>
            <pc:sldMk cId="1063923719" sldId="1321"/>
            <ac:spMk id="4" creationId="{1B8D348E-E3F9-A7A1-A9AE-A2246754F3F8}"/>
          </ac:spMkLst>
        </pc:spChg>
        <pc:spChg chg="add mod">
          <ac:chgData name="Richard Ball" userId="c2c6c2dd-6ddc-437e-8cdd-d7a74390accc" providerId="ADAL" clId="{76135A05-5D6F-42F2-95C7-3AB88C4D9313}" dt="2023-03-10T07:54:21.802" v="6274" actId="1076"/>
          <ac:spMkLst>
            <pc:docMk/>
            <pc:sldMk cId="1063923719" sldId="1321"/>
            <ac:spMk id="6" creationId="{E52F8587-29D2-EEB8-BF25-D77AA501D826}"/>
          </ac:spMkLst>
        </pc:spChg>
        <pc:spChg chg="add mod">
          <ac:chgData name="Richard Ball" userId="c2c6c2dd-6ddc-437e-8cdd-d7a74390accc" providerId="ADAL" clId="{76135A05-5D6F-42F2-95C7-3AB88C4D9313}" dt="2023-03-10T07:53:21.884" v="6192"/>
          <ac:spMkLst>
            <pc:docMk/>
            <pc:sldMk cId="1063923719" sldId="1321"/>
            <ac:spMk id="7" creationId="{93F0F78F-6283-9334-E301-42634CDB7B3A}"/>
          </ac:spMkLst>
        </pc:spChg>
        <pc:spChg chg="add mod">
          <ac:chgData name="Richard Ball" userId="c2c6c2dd-6ddc-437e-8cdd-d7a74390accc" providerId="ADAL" clId="{76135A05-5D6F-42F2-95C7-3AB88C4D9313}" dt="2023-03-10T07:53:21.884" v="6192"/>
          <ac:spMkLst>
            <pc:docMk/>
            <pc:sldMk cId="1063923719" sldId="1321"/>
            <ac:spMk id="8" creationId="{FAB066AA-654C-15FE-ADE4-6B58966A54A0}"/>
          </ac:spMkLst>
        </pc:spChg>
        <pc:picChg chg="add mod modCrop">
          <ac:chgData name="Richard Ball" userId="c2c6c2dd-6ddc-437e-8cdd-d7a74390accc" providerId="ADAL" clId="{76135A05-5D6F-42F2-95C7-3AB88C4D9313}" dt="2023-03-10T07:54:01.217" v="6198" actId="1076"/>
          <ac:picMkLst>
            <pc:docMk/>
            <pc:sldMk cId="1063923719" sldId="1321"/>
            <ac:picMk id="5" creationId="{1D3CB81D-8B13-A863-F35A-2086738680B8}"/>
          </ac:picMkLst>
        </pc:picChg>
      </pc:sldChg>
      <pc:sldChg chg="addSp delSp modSp new mod ord">
        <pc:chgData name="Richard Ball" userId="c2c6c2dd-6ddc-437e-8cdd-d7a74390accc" providerId="ADAL" clId="{76135A05-5D6F-42F2-95C7-3AB88C4D9313}" dt="2023-03-10T09:09:51.364" v="6846"/>
        <pc:sldMkLst>
          <pc:docMk/>
          <pc:sldMk cId="3407619851" sldId="1322"/>
        </pc:sldMkLst>
        <pc:spChg chg="del">
          <ac:chgData name="Richard Ball" userId="c2c6c2dd-6ddc-437e-8cdd-d7a74390accc" providerId="ADAL" clId="{76135A05-5D6F-42F2-95C7-3AB88C4D9313}" dt="2023-03-10T08:18:40.723" v="6354" actId="478"/>
          <ac:spMkLst>
            <pc:docMk/>
            <pc:sldMk cId="3407619851" sldId="1322"/>
            <ac:spMk id="2" creationId="{C01CD378-2374-A2B2-564C-EA9FAAC75780}"/>
          </ac:spMkLst>
        </pc:spChg>
        <pc:spChg chg="del">
          <ac:chgData name="Richard Ball" userId="c2c6c2dd-6ddc-437e-8cdd-d7a74390accc" providerId="ADAL" clId="{76135A05-5D6F-42F2-95C7-3AB88C4D9313}" dt="2023-03-10T08:18:40.723" v="6354" actId="478"/>
          <ac:spMkLst>
            <pc:docMk/>
            <pc:sldMk cId="3407619851" sldId="1322"/>
            <ac:spMk id="3" creationId="{CFD78BF8-5B99-6F29-8AE5-197BD69F1084}"/>
          </ac:spMkLst>
        </pc:spChg>
        <pc:picChg chg="add mod">
          <ac:chgData name="Richard Ball" userId="c2c6c2dd-6ddc-437e-8cdd-d7a74390accc" providerId="ADAL" clId="{76135A05-5D6F-42F2-95C7-3AB88C4D9313}" dt="2023-03-10T08:18:48.193" v="6357" actId="14100"/>
          <ac:picMkLst>
            <pc:docMk/>
            <pc:sldMk cId="3407619851" sldId="1322"/>
            <ac:picMk id="2050" creationId="{5E2BE348-1FDB-2C34-6E4C-13500F78046C}"/>
          </ac:picMkLst>
        </pc:picChg>
      </pc:sldChg>
      <pc:sldChg chg="addSp modSp new mod modAnim">
        <pc:chgData name="Richard Ball" userId="c2c6c2dd-6ddc-437e-8cdd-d7a74390accc" providerId="ADAL" clId="{76135A05-5D6F-42F2-95C7-3AB88C4D9313}" dt="2023-03-10T09:33:09.845" v="6848" actId="20577"/>
        <pc:sldMkLst>
          <pc:docMk/>
          <pc:sldMk cId="2214851574" sldId="1323"/>
        </pc:sldMkLst>
        <pc:spChg chg="mod">
          <ac:chgData name="Richard Ball" userId="c2c6c2dd-6ddc-437e-8cdd-d7a74390accc" providerId="ADAL" clId="{76135A05-5D6F-42F2-95C7-3AB88C4D9313}" dt="2023-03-10T08:26:32.320" v="6596" actId="403"/>
          <ac:spMkLst>
            <pc:docMk/>
            <pc:sldMk cId="2214851574" sldId="1323"/>
            <ac:spMk id="2" creationId="{D594173D-7FE6-F67B-CD51-5B5996BC0318}"/>
          </ac:spMkLst>
        </pc:spChg>
        <pc:spChg chg="mod">
          <ac:chgData name="Richard Ball" userId="c2c6c2dd-6ddc-437e-8cdd-d7a74390accc" providerId="ADAL" clId="{76135A05-5D6F-42F2-95C7-3AB88C4D9313}" dt="2023-03-10T09:33:09.845" v="6848" actId="20577"/>
          <ac:spMkLst>
            <pc:docMk/>
            <pc:sldMk cId="2214851574" sldId="1323"/>
            <ac:spMk id="3" creationId="{532FF25B-BE68-6418-1E22-614A4F746FA8}"/>
          </ac:spMkLst>
        </pc:spChg>
        <pc:spChg chg="add mod">
          <ac:chgData name="Richard Ball" userId="c2c6c2dd-6ddc-437e-8cdd-d7a74390accc" providerId="ADAL" clId="{76135A05-5D6F-42F2-95C7-3AB88C4D9313}" dt="2023-03-10T08:28:25.097" v="6604" actId="1582"/>
          <ac:spMkLst>
            <pc:docMk/>
            <pc:sldMk cId="2214851574" sldId="1323"/>
            <ac:spMk id="4" creationId="{CF4E9A80-3AF6-051A-A7DA-AF2DE62ECD63}"/>
          </ac:spMkLst>
        </pc:spChg>
      </pc:sldChg>
      <pc:sldChg chg="addSp delSp modSp new mod">
        <pc:chgData name="Richard Ball" userId="c2c6c2dd-6ddc-437e-8cdd-d7a74390accc" providerId="ADAL" clId="{76135A05-5D6F-42F2-95C7-3AB88C4D9313}" dt="2023-03-10T08:32:52.248" v="6691" actId="1076"/>
        <pc:sldMkLst>
          <pc:docMk/>
          <pc:sldMk cId="4239263252" sldId="1324"/>
        </pc:sldMkLst>
        <pc:spChg chg="del">
          <ac:chgData name="Richard Ball" userId="c2c6c2dd-6ddc-437e-8cdd-d7a74390accc" providerId="ADAL" clId="{76135A05-5D6F-42F2-95C7-3AB88C4D9313}" dt="2023-03-10T08:31:26.912" v="6608" actId="478"/>
          <ac:spMkLst>
            <pc:docMk/>
            <pc:sldMk cId="4239263252" sldId="1324"/>
            <ac:spMk id="2" creationId="{E2F7A0EA-9B0D-37A4-4916-8CF0705541C6}"/>
          </ac:spMkLst>
        </pc:spChg>
        <pc:spChg chg="del">
          <ac:chgData name="Richard Ball" userId="c2c6c2dd-6ddc-437e-8cdd-d7a74390accc" providerId="ADAL" clId="{76135A05-5D6F-42F2-95C7-3AB88C4D9313}" dt="2023-03-10T08:31:26.912" v="6608" actId="478"/>
          <ac:spMkLst>
            <pc:docMk/>
            <pc:sldMk cId="4239263252" sldId="1324"/>
            <ac:spMk id="3" creationId="{40A969FC-BED5-D3EE-F4FA-D476163859A5}"/>
          </ac:spMkLst>
        </pc:spChg>
        <pc:spChg chg="add mod">
          <ac:chgData name="Richard Ball" userId="c2c6c2dd-6ddc-437e-8cdd-d7a74390accc" providerId="ADAL" clId="{76135A05-5D6F-42F2-95C7-3AB88C4D9313}" dt="2023-03-10T08:32:01.542" v="6656" actId="1076"/>
          <ac:spMkLst>
            <pc:docMk/>
            <pc:sldMk cId="4239263252" sldId="1324"/>
            <ac:spMk id="6" creationId="{5B3199AA-107A-2920-35F7-A6768A8DD0B6}"/>
          </ac:spMkLst>
        </pc:spChg>
        <pc:spChg chg="add mod">
          <ac:chgData name="Richard Ball" userId="c2c6c2dd-6ddc-437e-8cdd-d7a74390accc" providerId="ADAL" clId="{76135A05-5D6F-42F2-95C7-3AB88C4D9313}" dt="2023-03-10T08:32:49.593" v="6690" actId="1076"/>
          <ac:spMkLst>
            <pc:docMk/>
            <pc:sldMk cId="4239263252" sldId="1324"/>
            <ac:spMk id="7" creationId="{52424B7E-4137-ADE5-4C71-033B1630EB3F}"/>
          </ac:spMkLst>
        </pc:spChg>
        <pc:spChg chg="add mod">
          <ac:chgData name="Richard Ball" userId="c2c6c2dd-6ddc-437e-8cdd-d7a74390accc" providerId="ADAL" clId="{76135A05-5D6F-42F2-95C7-3AB88C4D9313}" dt="2023-03-10T08:32:52.248" v="6691" actId="1076"/>
          <ac:spMkLst>
            <pc:docMk/>
            <pc:sldMk cId="4239263252" sldId="1324"/>
            <ac:spMk id="8" creationId="{24BA7AC5-D894-7680-78BF-3583E8C396C2}"/>
          </ac:spMkLst>
        </pc:spChg>
        <pc:picChg chg="add mod">
          <ac:chgData name="Richard Ball" userId="c2c6c2dd-6ddc-437e-8cdd-d7a74390accc" providerId="ADAL" clId="{76135A05-5D6F-42F2-95C7-3AB88C4D9313}" dt="2023-03-10T08:31:34.337" v="6612" actId="1076"/>
          <ac:picMkLst>
            <pc:docMk/>
            <pc:sldMk cId="4239263252" sldId="1324"/>
            <ac:picMk id="5" creationId="{9B3AE584-8FD9-58C3-980A-2E99BAB5D03E}"/>
          </ac:picMkLst>
        </pc:picChg>
      </pc:sldChg>
      <pc:sldChg chg="addSp delSp modSp new mod ord">
        <pc:chgData name="Richard Ball" userId="c2c6c2dd-6ddc-437e-8cdd-d7a74390accc" providerId="ADAL" clId="{76135A05-5D6F-42F2-95C7-3AB88C4D9313}" dt="2023-03-13T15:51:34.888" v="6879" actId="478"/>
        <pc:sldMkLst>
          <pc:docMk/>
          <pc:sldMk cId="803670122" sldId="1325"/>
        </pc:sldMkLst>
        <pc:spChg chg="mod">
          <ac:chgData name="Richard Ball" userId="c2c6c2dd-6ddc-437e-8cdd-d7a74390accc" providerId="ADAL" clId="{76135A05-5D6F-42F2-95C7-3AB88C4D9313}" dt="2023-03-10T08:49:52.224" v="6738" actId="20577"/>
          <ac:spMkLst>
            <pc:docMk/>
            <pc:sldMk cId="803670122" sldId="1325"/>
            <ac:spMk id="2" creationId="{FCD3100D-394B-0070-AC6D-7A200327FF0B}"/>
          </ac:spMkLst>
        </pc:spChg>
        <pc:spChg chg="del mod">
          <ac:chgData name="Richard Ball" userId="c2c6c2dd-6ddc-437e-8cdd-d7a74390accc" providerId="ADAL" clId="{76135A05-5D6F-42F2-95C7-3AB88C4D9313}" dt="2023-03-13T15:51:32.719" v="6877" actId="478"/>
          <ac:spMkLst>
            <pc:docMk/>
            <pc:sldMk cId="803670122" sldId="1325"/>
            <ac:spMk id="3" creationId="{F8A0509B-7C16-4120-D12C-565B13836F56}"/>
          </ac:spMkLst>
        </pc:spChg>
        <pc:spChg chg="del mod">
          <ac:chgData name="Richard Ball" userId="c2c6c2dd-6ddc-437e-8cdd-d7a74390accc" providerId="ADAL" clId="{76135A05-5D6F-42F2-95C7-3AB88C4D9313}" dt="2023-03-10T08:50:05.789" v="6779" actId="478"/>
          <ac:spMkLst>
            <pc:docMk/>
            <pc:sldMk cId="803670122" sldId="1325"/>
            <ac:spMk id="4" creationId="{130E58A1-9020-0E8E-3D14-C9AA1B8FDD85}"/>
          </ac:spMkLst>
        </pc:spChg>
        <pc:spChg chg="add del mod">
          <ac:chgData name="Richard Ball" userId="c2c6c2dd-6ddc-437e-8cdd-d7a74390accc" providerId="ADAL" clId="{76135A05-5D6F-42F2-95C7-3AB88C4D9313}" dt="2023-03-13T15:51:34.888" v="6879" actId="478"/>
          <ac:spMkLst>
            <pc:docMk/>
            <pc:sldMk cId="803670122" sldId="1325"/>
            <ac:spMk id="5" creationId="{5D66F944-6C99-83FC-7A15-8FF37D4442B9}"/>
          </ac:spMkLst>
        </pc:spChg>
      </pc:sldChg>
      <pc:sldMasterChg chg="setBg">
        <pc:chgData name="Richard Ball" userId="c2c6c2dd-6ddc-437e-8cdd-d7a74390accc" providerId="ADAL" clId="{76135A05-5D6F-42F2-95C7-3AB88C4D9313}" dt="2023-03-02T08:08:44.475" v="0"/>
        <pc:sldMasterMkLst>
          <pc:docMk/>
          <pc:sldMasterMk cId="1798652018" sldId="214748369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094D6F-F0D9-424C-8D77-61BE484A274C}" type="datetimeFigureOut">
              <a:rPr lang="en-GB" smtClean="0"/>
              <a:t>23/07/2025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878400-B76D-44C5-9CF2-C02222BD86C8}" type="slidenum">
              <a:rPr lang="en-GB" smtClean="0"/>
              <a:t>‹#›</a:t>
            </a:fld>
            <a:endParaRPr lang="en-GB"/>
          </a:p>
        </p:txBody>
      </p:sp>
    </p:spTree>
    <p:extLst>
      <p:ext uri="{BB962C8B-B14F-4D97-AF65-F5344CB8AC3E}">
        <p14:creationId xmlns:p14="http://schemas.microsoft.com/office/powerpoint/2010/main" val="268702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95354"/>
                </a:solidFill>
                <a:effectLst/>
                <a:latin typeface="PlutoSansLight"/>
              </a:rPr>
              <a:t>Ganglia can be thought of as synaptic junctions / stations between neurons – important they exists so that a response can be </a:t>
            </a:r>
            <a:r>
              <a:rPr lang="en-GB" b="0" i="0" dirty="0">
                <a:solidFill>
                  <a:srgbClr val="111111"/>
                </a:solidFill>
                <a:effectLst/>
                <a:latin typeface="Roboto" panose="02000000000000000000" pitchFamily="2" charset="0"/>
              </a:rPr>
              <a:t>amplified or inhibited – present on autonomic motor pathways</a:t>
            </a:r>
            <a:endParaRPr lang="en-GB" b="0" i="0" dirty="0">
              <a:solidFill>
                <a:srgbClr val="495354"/>
              </a:solidFill>
              <a:effectLst/>
              <a:latin typeface="PlutoSansLight"/>
            </a:endParaRPr>
          </a:p>
          <a:p>
            <a:pPr algn="l"/>
            <a:endParaRPr lang="en-GB" b="0" i="0" dirty="0">
              <a:solidFill>
                <a:srgbClr val="495354"/>
              </a:solidFill>
              <a:effectLst/>
              <a:latin typeface="PlutoSansLight"/>
            </a:endParaRPr>
          </a:p>
          <a:p>
            <a:pPr algn="l"/>
            <a:r>
              <a:rPr lang="en-GB" b="0" i="0" dirty="0">
                <a:solidFill>
                  <a:srgbClr val="212121"/>
                </a:solidFill>
                <a:effectLst/>
                <a:latin typeface="Merriweather" panose="020B0604020202020204" pitchFamily="2" charset="0"/>
              </a:rPr>
              <a:t>The basal ganglia are located in the brain stem, thalamus, and cerebral cortex areas of the brain. Being in the brain, they are part of the central nervous system, not the peripheral nervous system, as other ganglia are.</a:t>
            </a:r>
            <a:endParaRPr lang="en-GB" b="0" i="0" dirty="0">
              <a:solidFill>
                <a:srgbClr val="495354"/>
              </a:solidFill>
              <a:effectLst/>
              <a:latin typeface="PlutoSansLight"/>
            </a:endParaRPr>
          </a:p>
          <a:p>
            <a:endParaRPr lang="en-GB" dirty="0"/>
          </a:p>
          <a:p>
            <a:r>
              <a:rPr lang="en-GB" dirty="0"/>
              <a:t>Somatic – Greek for the body </a:t>
            </a:r>
          </a:p>
        </p:txBody>
      </p:sp>
      <p:sp>
        <p:nvSpPr>
          <p:cNvPr id="4" name="Slide Number Placeholder 3"/>
          <p:cNvSpPr>
            <a:spLocks noGrp="1"/>
          </p:cNvSpPr>
          <p:nvPr>
            <p:ph type="sldNum" sz="quarter" idx="5"/>
          </p:nvPr>
        </p:nvSpPr>
        <p:spPr/>
        <p:txBody>
          <a:bodyPr/>
          <a:lstStyle/>
          <a:p>
            <a:fld id="{3B878400-B76D-44C5-9CF2-C02222BD86C8}" type="slidenum">
              <a:rPr lang="en-GB" smtClean="0"/>
              <a:t>8</a:t>
            </a:fld>
            <a:endParaRPr lang="en-GB"/>
          </a:p>
        </p:txBody>
      </p:sp>
    </p:spTree>
    <p:extLst>
      <p:ext uri="{BB962C8B-B14F-4D97-AF65-F5344CB8AC3E}">
        <p14:creationId xmlns:p14="http://schemas.microsoft.com/office/powerpoint/2010/main" val="273168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Somatosensation</a:t>
            </a:r>
            <a:r>
              <a:rPr lang="en-GB" dirty="0"/>
              <a:t> – you have different receptors for pressure, pain or vibration, which when triggered send an impulse to the brain</a:t>
            </a:r>
          </a:p>
        </p:txBody>
      </p:sp>
      <p:sp>
        <p:nvSpPr>
          <p:cNvPr id="4" name="Slide Number Placeholder 3"/>
          <p:cNvSpPr>
            <a:spLocks noGrp="1"/>
          </p:cNvSpPr>
          <p:nvPr>
            <p:ph type="sldNum" sz="quarter" idx="5"/>
          </p:nvPr>
        </p:nvSpPr>
        <p:spPr/>
        <p:txBody>
          <a:bodyPr/>
          <a:lstStyle/>
          <a:p>
            <a:fld id="{3B878400-B76D-44C5-9CF2-C02222BD86C8}" type="slidenum">
              <a:rPr lang="en-GB" smtClean="0"/>
              <a:t>9</a:t>
            </a:fld>
            <a:endParaRPr lang="en-GB"/>
          </a:p>
        </p:txBody>
      </p:sp>
    </p:spTree>
    <p:extLst>
      <p:ext uri="{BB962C8B-B14F-4D97-AF65-F5344CB8AC3E}">
        <p14:creationId xmlns:p14="http://schemas.microsoft.com/office/powerpoint/2010/main" val="53963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78400-B76D-44C5-9CF2-C02222BD86C8}" type="slidenum">
              <a:rPr lang="en-GB" smtClean="0"/>
              <a:t>11</a:t>
            </a:fld>
            <a:endParaRPr lang="en-GB"/>
          </a:p>
        </p:txBody>
      </p:sp>
    </p:spTree>
    <p:extLst>
      <p:ext uri="{BB962C8B-B14F-4D97-AF65-F5344CB8AC3E}">
        <p14:creationId xmlns:p14="http://schemas.microsoft.com/office/powerpoint/2010/main" val="248804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TO THE BELOW: </a:t>
            </a:r>
            <a:r>
              <a:rPr lang="en-GB" dirty="0" err="1"/>
              <a:t>ACh</a:t>
            </a:r>
            <a:r>
              <a:rPr lang="en-GB" dirty="0"/>
              <a:t> can have an excitor or inhibitory effect on an effector depending on the receptor it binds to. If (like in the somatic system it binds to a Na voltage gated ion channel – this would increase the likelihood of the AP. In the cardiac muscle to </a:t>
            </a:r>
            <a:r>
              <a:rPr lang="en-GB" b="1" dirty="0"/>
              <a:t>reduce</a:t>
            </a:r>
            <a:r>
              <a:rPr lang="en-GB" dirty="0"/>
              <a:t> heart rate </a:t>
            </a:r>
            <a:r>
              <a:rPr lang="en-GB" dirty="0" err="1"/>
              <a:t>ACh</a:t>
            </a:r>
            <a:r>
              <a:rPr lang="en-GB" dirty="0"/>
              <a:t> binds to </a:t>
            </a:r>
            <a:r>
              <a:rPr lang="en-GB" b="1" dirty="0"/>
              <a:t>negative ion channels like Cl- </a:t>
            </a:r>
            <a:r>
              <a:rPr lang="en-GB" dirty="0"/>
              <a:t>and therefore makes the post-synaptic neurone more negatively charged and less likely to trigger and AP</a:t>
            </a:r>
          </a:p>
          <a:p>
            <a:endParaRPr lang="en-GB" dirty="0"/>
          </a:p>
          <a:p>
            <a:r>
              <a:rPr lang="en-GB" dirty="0"/>
              <a:t>Sympathetic shorter as they are closer to spine than parasympathetic </a:t>
            </a:r>
          </a:p>
          <a:p>
            <a:endParaRPr lang="en-GB" dirty="0"/>
          </a:p>
          <a:p>
            <a:endParaRPr lang="en-GB" dirty="0"/>
          </a:p>
          <a:p>
            <a:pPr algn="l"/>
            <a:r>
              <a:rPr lang="en-GB" b="0" i="0" dirty="0">
                <a:solidFill>
                  <a:srgbClr val="000000"/>
                </a:solidFill>
                <a:effectLst/>
                <a:latin typeface="Tahoma" panose="020B0604030504040204" pitchFamily="34" charset="0"/>
              </a:rPr>
              <a:t>the preganglionic neuron must first cross a synapse onto a postganglionic neuron before innervating the target organ. The preganglionic, or first neuron will begin at the outflow and will cross a synapse at the postganglionic, or second neuron’s cell body. The postganglionic neuron will then cross a synapse at the target organ.</a:t>
            </a:r>
          </a:p>
          <a:p>
            <a:pPr algn="l"/>
            <a:endParaRPr lang="en-GB" b="0" i="0" dirty="0">
              <a:solidFill>
                <a:srgbClr val="000000"/>
              </a:solidFill>
              <a:effectLst/>
              <a:latin typeface="Tahoma" panose="020B0604030504040204" pitchFamily="34" charset="0"/>
            </a:endParaRPr>
          </a:p>
          <a:p>
            <a:pPr algn="l"/>
            <a:r>
              <a:rPr lang="en-GB" b="0" i="0" dirty="0">
                <a:solidFill>
                  <a:srgbClr val="000000"/>
                </a:solidFill>
                <a:effectLst/>
                <a:latin typeface="Tahoma" panose="020B0604030504040204" pitchFamily="34" charset="0"/>
              </a:rPr>
              <a:t>Sympathetic preganglionic </a:t>
            </a:r>
            <a:r>
              <a:rPr lang="en-GB" b="0" i="0" dirty="0" err="1">
                <a:solidFill>
                  <a:srgbClr val="000000"/>
                </a:solidFill>
                <a:effectLst/>
                <a:latin typeface="Tahoma" panose="020B0604030504040204" pitchFamily="34" charset="0"/>
              </a:rPr>
              <a:t>fibers</a:t>
            </a:r>
            <a:r>
              <a:rPr lang="en-GB" b="0" i="0" dirty="0">
                <a:solidFill>
                  <a:srgbClr val="000000"/>
                </a:solidFill>
                <a:effectLst/>
                <a:latin typeface="Tahoma" panose="020B0604030504040204" pitchFamily="34" charset="0"/>
              </a:rPr>
              <a:t> tend to be shorter than parasympathetic preganglionic </a:t>
            </a:r>
            <a:r>
              <a:rPr lang="en-GB" b="0" i="0" dirty="0" err="1">
                <a:solidFill>
                  <a:srgbClr val="000000"/>
                </a:solidFill>
                <a:effectLst/>
                <a:latin typeface="Tahoma" panose="020B0604030504040204" pitchFamily="34" charset="0"/>
              </a:rPr>
              <a:t>fibers</a:t>
            </a:r>
            <a:r>
              <a:rPr lang="en-GB" b="0" i="0" dirty="0">
                <a:solidFill>
                  <a:srgbClr val="000000"/>
                </a:solidFill>
                <a:effectLst/>
                <a:latin typeface="Tahoma" panose="020B0604030504040204" pitchFamily="34" charset="0"/>
              </a:rPr>
              <a:t> because sympathetic ganglia are often closer to the spinal cord while parasympathetic preganglionic </a:t>
            </a:r>
            <a:r>
              <a:rPr lang="en-GB" b="0" i="0" dirty="0" err="1">
                <a:solidFill>
                  <a:srgbClr val="000000"/>
                </a:solidFill>
                <a:effectLst/>
                <a:latin typeface="Tahoma" panose="020B0604030504040204" pitchFamily="34" charset="0"/>
              </a:rPr>
              <a:t>fibers</a:t>
            </a:r>
            <a:r>
              <a:rPr lang="en-GB" b="0" i="0" dirty="0">
                <a:solidFill>
                  <a:srgbClr val="000000"/>
                </a:solidFill>
                <a:effectLst/>
                <a:latin typeface="Tahoma" panose="020B0604030504040204" pitchFamily="34" charset="0"/>
              </a:rPr>
              <a:t> tend to project to and synapse with the postganglionic fibre close to the target organ.</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B878400-B76D-44C5-9CF2-C02222BD86C8}" type="slidenum">
              <a:rPr lang="en-GB" smtClean="0"/>
              <a:t>13</a:t>
            </a:fld>
            <a:endParaRPr lang="en-GB"/>
          </a:p>
        </p:txBody>
      </p:sp>
    </p:spTree>
    <p:extLst>
      <p:ext uri="{BB962C8B-B14F-4D97-AF65-F5344CB8AC3E}">
        <p14:creationId xmlns:p14="http://schemas.microsoft.com/office/powerpoint/2010/main" val="1600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95354"/>
                </a:solidFill>
                <a:effectLst/>
                <a:latin typeface="PlutoSansLight"/>
              </a:rPr>
              <a:t>Ganglia can be thought of as synaptic junctions / stations between neurons – important they exists so that a response can be </a:t>
            </a:r>
            <a:r>
              <a:rPr lang="en-GB" b="0" i="0" dirty="0">
                <a:solidFill>
                  <a:srgbClr val="111111"/>
                </a:solidFill>
                <a:effectLst/>
                <a:latin typeface="Roboto" panose="02000000000000000000" pitchFamily="2" charset="0"/>
              </a:rPr>
              <a:t>amplified or inhibited – present on autonomic motor pathways</a:t>
            </a:r>
            <a:endParaRPr lang="en-GB" b="0" i="0" dirty="0">
              <a:solidFill>
                <a:srgbClr val="495354"/>
              </a:solidFill>
              <a:effectLst/>
              <a:latin typeface="PlutoSansLight"/>
            </a:endParaRPr>
          </a:p>
          <a:p>
            <a:endParaRPr lang="en-GB" dirty="0"/>
          </a:p>
        </p:txBody>
      </p:sp>
      <p:sp>
        <p:nvSpPr>
          <p:cNvPr id="4" name="Slide Number Placeholder 3"/>
          <p:cNvSpPr>
            <a:spLocks noGrp="1"/>
          </p:cNvSpPr>
          <p:nvPr>
            <p:ph type="sldNum" sz="quarter" idx="5"/>
          </p:nvPr>
        </p:nvSpPr>
        <p:spPr/>
        <p:txBody>
          <a:bodyPr/>
          <a:lstStyle/>
          <a:p>
            <a:fld id="{3B878400-B76D-44C5-9CF2-C02222BD86C8}" type="slidenum">
              <a:rPr lang="en-GB" smtClean="0"/>
              <a:t>16</a:t>
            </a:fld>
            <a:endParaRPr lang="en-GB"/>
          </a:p>
        </p:txBody>
      </p:sp>
    </p:spTree>
    <p:extLst>
      <p:ext uri="{BB962C8B-B14F-4D97-AF65-F5344CB8AC3E}">
        <p14:creationId xmlns:p14="http://schemas.microsoft.com/office/powerpoint/2010/main" val="254120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11111"/>
                </a:solidFill>
                <a:effectLst/>
                <a:latin typeface="Roboto" panose="02000000000000000000" pitchFamily="2" charset="0"/>
              </a:rPr>
              <a:t>The information from the CNS can be amplified, inhibited – reason for presence of ganglion </a:t>
            </a:r>
          </a:p>
          <a:p>
            <a:endParaRPr lang="en-GB" b="0" i="0" dirty="0">
              <a:solidFill>
                <a:srgbClr val="11111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95354"/>
                </a:solidFill>
                <a:effectLst/>
                <a:latin typeface="PlutoSansLight"/>
              </a:rPr>
              <a:t>Ganglia can be thought of as synaptic junctions / stations between neurons – important they exists so that a response can be </a:t>
            </a:r>
            <a:r>
              <a:rPr lang="en-GB" b="0" i="0" dirty="0">
                <a:solidFill>
                  <a:srgbClr val="111111"/>
                </a:solidFill>
                <a:effectLst/>
                <a:latin typeface="Roboto" panose="02000000000000000000" pitchFamily="2" charset="0"/>
              </a:rPr>
              <a:t>amplified or inhibited – present on autonomic motor pathways</a:t>
            </a:r>
            <a:endParaRPr lang="en-GB" b="0" i="0" dirty="0">
              <a:solidFill>
                <a:srgbClr val="495354"/>
              </a:solidFill>
              <a:effectLst/>
              <a:latin typeface="PlutoSansLight"/>
            </a:endParaRPr>
          </a:p>
          <a:p>
            <a:endParaRPr lang="en-GB" dirty="0"/>
          </a:p>
        </p:txBody>
      </p:sp>
      <p:sp>
        <p:nvSpPr>
          <p:cNvPr id="4" name="Slide Number Placeholder 3"/>
          <p:cNvSpPr>
            <a:spLocks noGrp="1"/>
          </p:cNvSpPr>
          <p:nvPr>
            <p:ph type="sldNum" sz="quarter" idx="5"/>
          </p:nvPr>
        </p:nvSpPr>
        <p:spPr/>
        <p:txBody>
          <a:bodyPr/>
          <a:lstStyle/>
          <a:p>
            <a:fld id="{3B878400-B76D-44C5-9CF2-C02222BD86C8}" type="slidenum">
              <a:rPr lang="en-GB" smtClean="0"/>
              <a:t>17</a:t>
            </a:fld>
            <a:endParaRPr lang="en-GB"/>
          </a:p>
        </p:txBody>
      </p:sp>
    </p:spTree>
    <p:extLst>
      <p:ext uri="{BB962C8B-B14F-4D97-AF65-F5344CB8AC3E}">
        <p14:creationId xmlns:p14="http://schemas.microsoft.com/office/powerpoint/2010/main" val="128904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BF33-0E9A-8D92-94B7-5181B8C69D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6E4D01-D0AE-9390-BE10-6E71F0BBB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1A698-E84C-E189-01E4-B2BA41F91A1E}"/>
              </a:ext>
            </a:extLst>
          </p:cNvPr>
          <p:cNvSpPr>
            <a:spLocks noGrp="1"/>
          </p:cNvSpPr>
          <p:nvPr>
            <p:ph type="dt" sz="half" idx="10"/>
          </p:nvPr>
        </p:nvSpPr>
        <p:spPr/>
        <p:txBody>
          <a:bodyPr/>
          <a:lstStyle/>
          <a:p>
            <a:fld id="{B61BEF0D-F0BB-DE4B-95CE-6DB70DBA9567}" type="datetimeFigureOut">
              <a:rPr lang="en-US" smtClean="0"/>
              <a:pPr/>
              <a:t>7/23/2025</a:t>
            </a:fld>
            <a:endParaRPr lang="en-US" dirty="0"/>
          </a:p>
        </p:txBody>
      </p:sp>
      <p:sp>
        <p:nvSpPr>
          <p:cNvPr id="5" name="Footer Placeholder 4">
            <a:extLst>
              <a:ext uri="{FF2B5EF4-FFF2-40B4-BE49-F238E27FC236}">
                <a16:creationId xmlns:a16="http://schemas.microsoft.com/office/drawing/2014/main" id="{24AFDAE3-36E5-1166-3A53-E59E1A67CC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FE45C2-C34C-8149-9C27-265CE80B4C1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072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C625-FBE7-92D9-0C00-A06C7C87F0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BDC9B1-67F9-4239-2D95-9CCB077ED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B6880-4B66-5CA8-4A08-BC9BE1D49B35}"/>
              </a:ext>
            </a:extLst>
          </p:cNvPr>
          <p:cNvSpPr>
            <a:spLocks noGrp="1"/>
          </p:cNvSpPr>
          <p:nvPr>
            <p:ph type="dt" sz="half" idx="10"/>
          </p:nvPr>
        </p:nvSpPr>
        <p:spPr/>
        <p:txBody>
          <a:bodyPr/>
          <a:lstStyle/>
          <a:p>
            <a:fld id="{55C6B4A9-1611-4792-9094-5F34BCA07E0B}" type="datetimeFigureOut">
              <a:rPr lang="en-US" smtClean="0"/>
              <a:t>7/23/2025</a:t>
            </a:fld>
            <a:endParaRPr lang="en-US" dirty="0"/>
          </a:p>
        </p:txBody>
      </p:sp>
      <p:sp>
        <p:nvSpPr>
          <p:cNvPr id="5" name="Footer Placeholder 4">
            <a:extLst>
              <a:ext uri="{FF2B5EF4-FFF2-40B4-BE49-F238E27FC236}">
                <a16:creationId xmlns:a16="http://schemas.microsoft.com/office/drawing/2014/main" id="{4E152CE9-5A0E-14DA-DD20-DB394C27E7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D905DE-01A9-4C99-0372-A40E22586D44}"/>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4212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FBF709-A37D-DB6E-55DD-7A25EA0F55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C0072C-DF89-037C-0538-D1430CFCD7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DA464B-C147-0110-D7D4-A0730B10CA9B}"/>
              </a:ext>
            </a:extLst>
          </p:cNvPr>
          <p:cNvSpPr>
            <a:spLocks noGrp="1"/>
          </p:cNvSpPr>
          <p:nvPr>
            <p:ph type="dt" sz="half" idx="10"/>
          </p:nvPr>
        </p:nvSpPr>
        <p:spPr/>
        <p:txBody>
          <a:bodyPr/>
          <a:lstStyle/>
          <a:p>
            <a:fld id="{B61BEF0D-F0BB-DE4B-95CE-6DB70DBA9567}" type="datetimeFigureOut">
              <a:rPr lang="en-US" smtClean="0"/>
              <a:pPr/>
              <a:t>7/23/2025</a:t>
            </a:fld>
            <a:endParaRPr lang="en-US" dirty="0"/>
          </a:p>
        </p:txBody>
      </p:sp>
      <p:sp>
        <p:nvSpPr>
          <p:cNvPr id="5" name="Footer Placeholder 4">
            <a:extLst>
              <a:ext uri="{FF2B5EF4-FFF2-40B4-BE49-F238E27FC236}">
                <a16:creationId xmlns:a16="http://schemas.microsoft.com/office/drawing/2014/main" id="{F6E6AC71-21B3-D46B-D50D-ACFC45B969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E89B27-9C07-2DA6-0228-BF8C8B91841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67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8C0D-48D9-666C-E6D4-51F6B50B13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D5B39D-AA77-CBE2-9531-45F142EEE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186EBA-7472-C76B-1A3B-2D556B8AB0BE}"/>
              </a:ext>
            </a:extLst>
          </p:cNvPr>
          <p:cNvSpPr>
            <a:spLocks noGrp="1"/>
          </p:cNvSpPr>
          <p:nvPr>
            <p:ph type="dt" sz="half" idx="10"/>
          </p:nvPr>
        </p:nvSpPr>
        <p:spPr/>
        <p:txBody>
          <a:bodyPr/>
          <a:lstStyle/>
          <a:p>
            <a:fld id="{42A54C80-263E-416B-A8E0-580EDEADCBDC}" type="datetimeFigureOut">
              <a:rPr lang="en-US" smtClean="0"/>
              <a:t>7/23/2025</a:t>
            </a:fld>
            <a:endParaRPr lang="en-US" dirty="0"/>
          </a:p>
        </p:txBody>
      </p:sp>
      <p:sp>
        <p:nvSpPr>
          <p:cNvPr id="5" name="Footer Placeholder 4">
            <a:extLst>
              <a:ext uri="{FF2B5EF4-FFF2-40B4-BE49-F238E27FC236}">
                <a16:creationId xmlns:a16="http://schemas.microsoft.com/office/drawing/2014/main" id="{57F62AB7-99A4-F8B8-1717-934B383700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5BDE0D-AD83-3C06-716F-978A5A796226}"/>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63086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39B6-EEE3-9F7C-6267-515388DEF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79F98A-5E67-E957-C0EB-40C126BA73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F4560C-708F-513A-5225-F38F462B62C9}"/>
              </a:ext>
            </a:extLst>
          </p:cNvPr>
          <p:cNvSpPr>
            <a:spLocks noGrp="1"/>
          </p:cNvSpPr>
          <p:nvPr>
            <p:ph type="dt" sz="half" idx="10"/>
          </p:nvPr>
        </p:nvSpPr>
        <p:spPr/>
        <p:txBody>
          <a:bodyPr/>
          <a:lstStyle/>
          <a:p>
            <a:fld id="{B61BEF0D-F0BB-DE4B-95CE-6DB70DBA9567}" type="datetimeFigureOut">
              <a:rPr lang="en-US" smtClean="0"/>
              <a:pPr/>
              <a:t>7/23/2025</a:t>
            </a:fld>
            <a:endParaRPr lang="en-US" dirty="0"/>
          </a:p>
        </p:txBody>
      </p:sp>
      <p:sp>
        <p:nvSpPr>
          <p:cNvPr id="5" name="Footer Placeholder 4">
            <a:extLst>
              <a:ext uri="{FF2B5EF4-FFF2-40B4-BE49-F238E27FC236}">
                <a16:creationId xmlns:a16="http://schemas.microsoft.com/office/drawing/2014/main" id="{662E4BA7-2BA8-A516-6E1D-B969635C1D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36A6EB-3B12-99FC-5039-76CF92308CD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680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358E-D0EC-142B-F169-B3471B316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FFDB10-6429-5E76-5766-2FDDEF3AA8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92555B-4026-AEC4-F4FA-0768AA445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0FB245-F5AB-34F6-19FB-EB4E30EE365A}"/>
              </a:ext>
            </a:extLst>
          </p:cNvPr>
          <p:cNvSpPr>
            <a:spLocks noGrp="1"/>
          </p:cNvSpPr>
          <p:nvPr>
            <p:ph type="dt" sz="half" idx="10"/>
          </p:nvPr>
        </p:nvSpPr>
        <p:spPr/>
        <p:txBody>
          <a:bodyPr/>
          <a:lstStyle/>
          <a:p>
            <a:fld id="{42A54C80-263E-416B-A8E0-580EDEADCBDC}" type="datetimeFigureOut">
              <a:rPr lang="en-US" smtClean="0"/>
              <a:t>7/23/2025</a:t>
            </a:fld>
            <a:endParaRPr lang="en-US" dirty="0"/>
          </a:p>
        </p:txBody>
      </p:sp>
      <p:sp>
        <p:nvSpPr>
          <p:cNvPr id="6" name="Footer Placeholder 5">
            <a:extLst>
              <a:ext uri="{FF2B5EF4-FFF2-40B4-BE49-F238E27FC236}">
                <a16:creationId xmlns:a16="http://schemas.microsoft.com/office/drawing/2014/main" id="{21AF7162-5AF2-17AC-1983-9338BCB259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DC517C-46BF-AFE1-04A2-C84C8D292ADA}"/>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1672265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2481-9020-2076-26A0-3AF3EE5C30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9A0523-0CC6-0DA4-3A77-3DEB1C8A86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093C5F-A3DF-1D69-ED40-F75904284D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1DFBEF-4BDA-D190-EEA1-C9874B180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913F5-04DA-BD94-F3C6-496E7D7D29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56F2A2-4467-70AA-62A1-A8FC0606EDE4}"/>
              </a:ext>
            </a:extLst>
          </p:cNvPr>
          <p:cNvSpPr>
            <a:spLocks noGrp="1"/>
          </p:cNvSpPr>
          <p:nvPr>
            <p:ph type="dt" sz="half" idx="10"/>
          </p:nvPr>
        </p:nvSpPr>
        <p:spPr/>
        <p:txBody>
          <a:bodyPr/>
          <a:lstStyle/>
          <a:p>
            <a:fld id="{B61BEF0D-F0BB-DE4B-95CE-6DB70DBA9567}" type="datetimeFigureOut">
              <a:rPr lang="en-US" smtClean="0"/>
              <a:pPr/>
              <a:t>7/23/2025</a:t>
            </a:fld>
            <a:endParaRPr lang="en-US" dirty="0"/>
          </a:p>
        </p:txBody>
      </p:sp>
      <p:sp>
        <p:nvSpPr>
          <p:cNvPr id="8" name="Footer Placeholder 7">
            <a:extLst>
              <a:ext uri="{FF2B5EF4-FFF2-40B4-BE49-F238E27FC236}">
                <a16:creationId xmlns:a16="http://schemas.microsoft.com/office/drawing/2014/main" id="{095CFA30-9AB5-363B-8FA1-B06B71DBF0E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A60C88A-C868-8C6C-6F7E-38CAEE76778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1965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96AA-91DA-B7E1-5378-01540AEE3A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3CC7F8-CFE3-6C63-E296-516411C15CA9}"/>
              </a:ext>
            </a:extLst>
          </p:cNvPr>
          <p:cNvSpPr>
            <a:spLocks noGrp="1"/>
          </p:cNvSpPr>
          <p:nvPr>
            <p:ph type="dt" sz="half" idx="10"/>
          </p:nvPr>
        </p:nvSpPr>
        <p:spPr/>
        <p:txBody>
          <a:bodyPr/>
          <a:lstStyle/>
          <a:p>
            <a:fld id="{B61BEF0D-F0BB-DE4B-95CE-6DB70DBA9567}" type="datetimeFigureOut">
              <a:rPr lang="en-US" smtClean="0"/>
              <a:pPr/>
              <a:t>7/23/2025</a:t>
            </a:fld>
            <a:endParaRPr lang="en-US" dirty="0"/>
          </a:p>
        </p:txBody>
      </p:sp>
      <p:sp>
        <p:nvSpPr>
          <p:cNvPr id="4" name="Footer Placeholder 3">
            <a:extLst>
              <a:ext uri="{FF2B5EF4-FFF2-40B4-BE49-F238E27FC236}">
                <a16:creationId xmlns:a16="http://schemas.microsoft.com/office/drawing/2014/main" id="{C54AE88F-693D-806B-B322-27524271AD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5539788-105E-3211-6AE4-E56BD8FC401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245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D2E29-8D63-63CB-94BB-CC37F0B48741}"/>
              </a:ext>
            </a:extLst>
          </p:cNvPr>
          <p:cNvSpPr>
            <a:spLocks noGrp="1"/>
          </p:cNvSpPr>
          <p:nvPr>
            <p:ph type="dt" sz="half" idx="10"/>
          </p:nvPr>
        </p:nvSpPr>
        <p:spPr/>
        <p:txBody>
          <a:bodyPr/>
          <a:lstStyle/>
          <a:p>
            <a:fld id="{B61BEF0D-F0BB-DE4B-95CE-6DB70DBA9567}" type="datetimeFigureOut">
              <a:rPr lang="en-US" smtClean="0"/>
              <a:pPr/>
              <a:t>7/23/2025</a:t>
            </a:fld>
            <a:endParaRPr lang="en-US" dirty="0"/>
          </a:p>
        </p:txBody>
      </p:sp>
      <p:sp>
        <p:nvSpPr>
          <p:cNvPr id="3" name="Footer Placeholder 2">
            <a:extLst>
              <a:ext uri="{FF2B5EF4-FFF2-40B4-BE49-F238E27FC236}">
                <a16:creationId xmlns:a16="http://schemas.microsoft.com/office/drawing/2014/main" id="{CE0FEFC6-DEAC-D4D2-DA2A-74CE021BAC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F792FC-EA50-C80C-C8A2-9A33A8825AA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802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BAEC-6097-1623-01B6-0BA18372E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0EE9A9-EE2C-DEFD-C96C-A1B525D9A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9092AA-D8A2-3539-2D35-05CD500ED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791EC-35DC-BDEC-EAD5-252C55050D78}"/>
              </a:ext>
            </a:extLst>
          </p:cNvPr>
          <p:cNvSpPr>
            <a:spLocks noGrp="1"/>
          </p:cNvSpPr>
          <p:nvPr>
            <p:ph type="dt" sz="half" idx="10"/>
          </p:nvPr>
        </p:nvSpPr>
        <p:spPr/>
        <p:txBody>
          <a:bodyPr/>
          <a:lstStyle/>
          <a:p>
            <a:fld id="{42A54C80-263E-416B-A8E0-580EDEADCBDC}" type="datetimeFigureOut">
              <a:rPr lang="en-US" smtClean="0"/>
              <a:t>7/23/2025</a:t>
            </a:fld>
            <a:endParaRPr lang="en-US" dirty="0"/>
          </a:p>
        </p:txBody>
      </p:sp>
      <p:sp>
        <p:nvSpPr>
          <p:cNvPr id="6" name="Footer Placeholder 5">
            <a:extLst>
              <a:ext uri="{FF2B5EF4-FFF2-40B4-BE49-F238E27FC236}">
                <a16:creationId xmlns:a16="http://schemas.microsoft.com/office/drawing/2014/main" id="{66C830B9-72A6-0443-A3E6-F6143F6580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1D9468-6DE4-1479-D39D-61F101C26A3D}"/>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560476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0534-B2A4-45C9-D03E-056246704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37361A-95EE-098F-3373-4220E88E3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AFBA9C-5B3D-B7EE-588E-7CBFDB3D8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7F227-67ED-23EC-5257-2E1A8B523056}"/>
              </a:ext>
            </a:extLst>
          </p:cNvPr>
          <p:cNvSpPr>
            <a:spLocks noGrp="1"/>
          </p:cNvSpPr>
          <p:nvPr>
            <p:ph type="dt" sz="half" idx="10"/>
          </p:nvPr>
        </p:nvSpPr>
        <p:spPr/>
        <p:txBody>
          <a:bodyPr/>
          <a:lstStyle/>
          <a:p>
            <a:fld id="{B61BEF0D-F0BB-DE4B-95CE-6DB70DBA9567}" type="datetimeFigureOut">
              <a:rPr lang="en-US" smtClean="0"/>
              <a:pPr/>
              <a:t>7/23/2025</a:t>
            </a:fld>
            <a:endParaRPr lang="en-US" dirty="0"/>
          </a:p>
        </p:txBody>
      </p:sp>
      <p:sp>
        <p:nvSpPr>
          <p:cNvPr id="6" name="Footer Placeholder 5">
            <a:extLst>
              <a:ext uri="{FF2B5EF4-FFF2-40B4-BE49-F238E27FC236}">
                <a16:creationId xmlns:a16="http://schemas.microsoft.com/office/drawing/2014/main" id="{46138532-69B2-E44B-B4F9-18F150700B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20410F-2202-8EF0-34A3-AA5EE75BBCB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345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398A4-0F34-851A-30EC-474F8D9EDD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BE8911-B7FE-427E-038E-FB8CC588E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E84CDC-528C-BA07-25CB-AFC22EE61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7/23/2025</a:t>
            </a:fld>
            <a:endParaRPr lang="en-US" dirty="0"/>
          </a:p>
        </p:txBody>
      </p:sp>
      <p:sp>
        <p:nvSpPr>
          <p:cNvPr id="5" name="Footer Placeholder 4">
            <a:extLst>
              <a:ext uri="{FF2B5EF4-FFF2-40B4-BE49-F238E27FC236}">
                <a16:creationId xmlns:a16="http://schemas.microsoft.com/office/drawing/2014/main" id="{FEE1B040-1B36-6BDD-98E8-40C77EF0A9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84BBFB9-9719-8DAD-64E4-272012075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
        <p:nvSpPr>
          <p:cNvPr id="7" name="Footer Placeholder 2">
            <a:extLst>
              <a:ext uri="{FF2B5EF4-FFF2-40B4-BE49-F238E27FC236}">
                <a16:creationId xmlns:a16="http://schemas.microsoft.com/office/drawing/2014/main" id="{E046DD9F-37CA-1688-F247-6CD07DCF92F2}"/>
              </a:ext>
            </a:extLst>
          </p:cNvPr>
          <p:cNvSpPr txBox="1">
            <a:spLocks/>
          </p:cNvSpPr>
          <p:nvPr userDrawn="1"/>
        </p:nvSpPr>
        <p:spPr>
          <a:xfrm>
            <a:off x="575726" y="659529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8CE002D-B856-3281-E414-D489D7B2791C}"/>
              </a:ext>
            </a:extLst>
          </p:cNvPr>
          <p:cNvSpPr txBox="1"/>
          <p:nvPr userDrawn="1"/>
        </p:nvSpPr>
        <p:spPr>
          <a:xfrm>
            <a:off x="8458200" y="6640510"/>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E2A0F0DB-524C-0F89-0C2C-C3AC5A8B1E8B}"/>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2248131" y="1465493"/>
            <a:ext cx="7695738" cy="3098355"/>
          </a:xfrm>
          <a:prstGeom prst="rect">
            <a:avLst/>
          </a:prstGeom>
        </p:spPr>
      </p:pic>
      <p:pic>
        <p:nvPicPr>
          <p:cNvPr id="10" name="Picture 9">
            <a:extLst>
              <a:ext uri="{FF2B5EF4-FFF2-40B4-BE49-F238E27FC236}">
                <a16:creationId xmlns:a16="http://schemas.microsoft.com/office/drawing/2014/main" id="{737EE38A-BD26-C00F-70AB-959987D799B6}"/>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4927" y="136525"/>
            <a:ext cx="933411" cy="375797"/>
          </a:xfrm>
          <a:prstGeom prst="rect">
            <a:avLst/>
          </a:prstGeom>
        </p:spPr>
      </p:pic>
    </p:spTree>
    <p:extLst>
      <p:ext uri="{BB962C8B-B14F-4D97-AF65-F5344CB8AC3E}">
        <p14:creationId xmlns:p14="http://schemas.microsoft.com/office/powerpoint/2010/main" val="342381744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AAA9-018E-3A04-2DBF-672AF5337D6A}"/>
              </a:ext>
            </a:extLst>
          </p:cNvPr>
          <p:cNvSpPr>
            <a:spLocks noGrp="1"/>
          </p:cNvSpPr>
          <p:nvPr>
            <p:ph type="title"/>
          </p:nvPr>
        </p:nvSpPr>
        <p:spPr/>
        <p:txBody>
          <a:bodyPr/>
          <a:lstStyle/>
          <a:p>
            <a:r>
              <a:rPr lang="en-GB" dirty="0"/>
              <a:t>Feedback</a:t>
            </a:r>
          </a:p>
        </p:txBody>
      </p:sp>
      <p:sp>
        <p:nvSpPr>
          <p:cNvPr id="3" name="Content Placeholder 2">
            <a:extLst>
              <a:ext uri="{FF2B5EF4-FFF2-40B4-BE49-F238E27FC236}">
                <a16:creationId xmlns:a16="http://schemas.microsoft.com/office/drawing/2014/main" id="{1161DFFE-0E61-57BB-B954-7092760DE05A}"/>
              </a:ext>
            </a:extLst>
          </p:cNvPr>
          <p:cNvSpPr>
            <a:spLocks noGrp="1"/>
          </p:cNvSpPr>
          <p:nvPr>
            <p:ph idx="1"/>
          </p:nvPr>
        </p:nvSpPr>
        <p:spPr/>
        <p:txBody>
          <a:bodyPr/>
          <a:lstStyle/>
          <a:p>
            <a:r>
              <a:rPr lang="en-GB" dirty="0"/>
              <a:t>Quick lesson – teach slower discuss more</a:t>
            </a:r>
          </a:p>
        </p:txBody>
      </p:sp>
    </p:spTree>
    <p:extLst>
      <p:ext uri="{BB962C8B-B14F-4D97-AF65-F5344CB8AC3E}">
        <p14:creationId xmlns:p14="http://schemas.microsoft.com/office/powerpoint/2010/main" val="337820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http://users.rcn.com/jkimball.ma.ultranet/BiologyPages/A/autonom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928" y="922213"/>
            <a:ext cx="6642339" cy="54334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96F959-1656-3810-75B9-F227F72F6893}"/>
              </a:ext>
            </a:extLst>
          </p:cNvPr>
          <p:cNvSpPr txBox="1"/>
          <p:nvPr/>
        </p:nvSpPr>
        <p:spPr>
          <a:xfrm>
            <a:off x="672860" y="2599426"/>
            <a:ext cx="1289777" cy="707886"/>
          </a:xfrm>
          <a:prstGeom prst="rect">
            <a:avLst/>
          </a:prstGeom>
          <a:noFill/>
        </p:spPr>
        <p:txBody>
          <a:bodyPr wrap="none" rtlCol="0">
            <a:spAutoFit/>
          </a:bodyPr>
          <a:lstStyle/>
          <a:p>
            <a:r>
              <a:rPr lang="en-GB" sz="4000" dirty="0"/>
              <a:t>Relax</a:t>
            </a:r>
          </a:p>
        </p:txBody>
      </p:sp>
      <p:sp>
        <p:nvSpPr>
          <p:cNvPr id="6" name="TextBox 5">
            <a:extLst>
              <a:ext uri="{FF2B5EF4-FFF2-40B4-BE49-F238E27FC236}">
                <a16:creationId xmlns:a16="http://schemas.microsoft.com/office/drawing/2014/main" id="{BFBDFFE4-931A-33CE-491B-27FFEB06B2AD}"/>
              </a:ext>
            </a:extLst>
          </p:cNvPr>
          <p:cNvSpPr txBox="1"/>
          <p:nvPr/>
        </p:nvSpPr>
        <p:spPr>
          <a:xfrm>
            <a:off x="9497681" y="2232605"/>
            <a:ext cx="2303253" cy="1138773"/>
          </a:xfrm>
          <a:prstGeom prst="rect">
            <a:avLst/>
          </a:prstGeom>
          <a:noFill/>
        </p:spPr>
        <p:txBody>
          <a:bodyPr wrap="square" rtlCol="0">
            <a:spAutoFit/>
          </a:bodyPr>
          <a:lstStyle/>
          <a:p>
            <a:pPr algn="ctr"/>
            <a:r>
              <a:rPr lang="en-GB" sz="4000" dirty="0"/>
              <a:t>Activate! </a:t>
            </a:r>
            <a:r>
              <a:rPr lang="en-GB" sz="2800" dirty="0"/>
              <a:t>(</a:t>
            </a:r>
            <a:r>
              <a:rPr lang="en-GB" sz="2800" i="1" dirty="0"/>
              <a:t>fight or flight</a:t>
            </a:r>
            <a:r>
              <a:rPr lang="en-GB" sz="2800" dirty="0"/>
              <a:t>)</a:t>
            </a:r>
            <a:endParaRPr lang="en-GB" sz="4000" dirty="0"/>
          </a:p>
        </p:txBody>
      </p:sp>
      <p:sp>
        <p:nvSpPr>
          <p:cNvPr id="2" name="TextBox 1">
            <a:extLst>
              <a:ext uri="{FF2B5EF4-FFF2-40B4-BE49-F238E27FC236}">
                <a16:creationId xmlns:a16="http://schemas.microsoft.com/office/drawing/2014/main" id="{CB7082DD-9E0F-D981-7B91-780E77841902}"/>
              </a:ext>
            </a:extLst>
          </p:cNvPr>
          <p:cNvSpPr txBox="1"/>
          <p:nvPr/>
        </p:nvSpPr>
        <p:spPr>
          <a:xfrm>
            <a:off x="4182452" y="58515"/>
            <a:ext cx="3642151" cy="707886"/>
          </a:xfrm>
          <a:prstGeom prst="rect">
            <a:avLst/>
          </a:prstGeom>
          <a:noFill/>
        </p:spPr>
        <p:txBody>
          <a:bodyPr wrap="none" rtlCol="0">
            <a:spAutoFit/>
          </a:bodyPr>
          <a:lstStyle/>
          <a:p>
            <a:r>
              <a:rPr lang="en-GB" sz="4000" dirty="0">
                <a:solidFill>
                  <a:srgbClr val="FF0000"/>
                </a:solidFill>
              </a:rPr>
              <a:t>Both autonomic </a:t>
            </a:r>
          </a:p>
        </p:txBody>
      </p:sp>
    </p:spTree>
    <p:extLst>
      <p:ext uri="{BB962C8B-B14F-4D97-AF65-F5344CB8AC3E}">
        <p14:creationId xmlns:p14="http://schemas.microsoft.com/office/powerpoint/2010/main" val="291815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E28D1A5-CFE5-8B7B-400A-F5FC555597D6}"/>
              </a:ext>
            </a:extLst>
          </p:cNvPr>
          <p:cNvGraphicFramePr>
            <a:graphicFrameLocks noGrp="1"/>
          </p:cNvGraphicFramePr>
          <p:nvPr>
            <p:extLst>
              <p:ext uri="{D42A27DB-BD31-4B8C-83A1-F6EECF244321}">
                <p14:modId xmlns:p14="http://schemas.microsoft.com/office/powerpoint/2010/main" val="441934591"/>
              </p:ext>
            </p:extLst>
          </p:nvPr>
        </p:nvGraphicFramePr>
        <p:xfrm>
          <a:off x="376517" y="1412936"/>
          <a:ext cx="11319435" cy="4449981"/>
        </p:xfrm>
        <a:graphic>
          <a:graphicData uri="http://schemas.openxmlformats.org/drawingml/2006/table">
            <a:tbl>
              <a:tblPr firstRow="1" bandRow="1">
                <a:tableStyleId>{5C22544A-7EE6-4342-B048-85BDC9FD1C3A}</a:tableStyleId>
              </a:tblPr>
              <a:tblGrid>
                <a:gridCol w="3773145">
                  <a:extLst>
                    <a:ext uri="{9D8B030D-6E8A-4147-A177-3AD203B41FA5}">
                      <a16:colId xmlns:a16="http://schemas.microsoft.com/office/drawing/2014/main" val="2875201261"/>
                    </a:ext>
                  </a:extLst>
                </a:gridCol>
                <a:gridCol w="3773145">
                  <a:extLst>
                    <a:ext uri="{9D8B030D-6E8A-4147-A177-3AD203B41FA5}">
                      <a16:colId xmlns:a16="http://schemas.microsoft.com/office/drawing/2014/main" val="2390124466"/>
                    </a:ext>
                  </a:extLst>
                </a:gridCol>
                <a:gridCol w="3773145">
                  <a:extLst>
                    <a:ext uri="{9D8B030D-6E8A-4147-A177-3AD203B41FA5}">
                      <a16:colId xmlns:a16="http://schemas.microsoft.com/office/drawing/2014/main" val="3549889958"/>
                    </a:ext>
                  </a:extLst>
                </a:gridCol>
              </a:tblGrid>
              <a:tr h="1177936">
                <a:tc>
                  <a:txBody>
                    <a:bodyPr/>
                    <a:lstStyle/>
                    <a:p>
                      <a:pPr algn="ctr"/>
                      <a:r>
                        <a:rPr lang="en-GB" sz="2400" dirty="0"/>
                        <a:t>Structure</a:t>
                      </a:r>
                    </a:p>
                  </a:txBody>
                  <a:tcPr/>
                </a:tc>
                <a:tc>
                  <a:txBody>
                    <a:bodyPr/>
                    <a:lstStyle/>
                    <a:p>
                      <a:pPr algn="ctr"/>
                      <a:r>
                        <a:rPr lang="en-GB" sz="2400" dirty="0"/>
                        <a:t>Sympathetic stimulation</a:t>
                      </a:r>
                    </a:p>
                  </a:txBody>
                  <a:tcPr/>
                </a:tc>
                <a:tc>
                  <a:txBody>
                    <a:bodyPr/>
                    <a:lstStyle/>
                    <a:p>
                      <a:pPr algn="ctr"/>
                      <a:r>
                        <a:rPr lang="en-GB" sz="2400" dirty="0"/>
                        <a:t>Parasympathetic stimulation</a:t>
                      </a:r>
                    </a:p>
                  </a:txBody>
                  <a:tcPr/>
                </a:tc>
                <a:extLst>
                  <a:ext uri="{0D108BD9-81ED-4DB2-BD59-A6C34878D82A}">
                    <a16:rowId xmlns:a16="http://schemas.microsoft.com/office/drawing/2014/main" val="2610889726"/>
                  </a:ext>
                </a:extLst>
              </a:tr>
              <a:tr h="654409">
                <a:tc>
                  <a:txBody>
                    <a:bodyPr/>
                    <a:lstStyle/>
                    <a:p>
                      <a:pPr algn="ctr"/>
                      <a:r>
                        <a:rPr lang="en-GB" sz="2400" dirty="0"/>
                        <a:t>Salivary </a:t>
                      </a:r>
                      <a:r>
                        <a:rPr lang="en-GB" sz="2400" dirty="0">
                          <a:highlight>
                            <a:srgbClr val="FFFF00"/>
                          </a:highlight>
                        </a:rPr>
                        <a:t>……….</a:t>
                      </a:r>
                    </a:p>
                  </a:txBody>
                  <a:tcPr/>
                </a:tc>
                <a:tc>
                  <a:txBody>
                    <a:bodyPr/>
                    <a:lstStyle/>
                    <a:p>
                      <a:pPr algn="ctr"/>
                      <a:r>
                        <a:rPr lang="en-GB" sz="2400" dirty="0"/>
                        <a:t>Saliva production </a:t>
                      </a:r>
                      <a:r>
                        <a:rPr lang="en-GB" sz="2400" dirty="0">
                          <a:highlight>
                            <a:srgbClr val="FFFF00"/>
                          </a:highlight>
                        </a:rPr>
                        <a:t>……….</a:t>
                      </a:r>
                    </a:p>
                  </a:txBody>
                  <a:tcPr/>
                </a:tc>
                <a:tc>
                  <a:txBody>
                    <a:bodyPr/>
                    <a:lstStyle/>
                    <a:p>
                      <a:pPr algn="ctr"/>
                      <a:r>
                        <a:rPr lang="en-GB" sz="2400" dirty="0"/>
                        <a:t>Saliva production </a:t>
                      </a:r>
                      <a:r>
                        <a:rPr lang="en-GB" sz="2400" dirty="0">
                          <a:highlight>
                            <a:srgbClr val="FFFF00"/>
                          </a:highlight>
                        </a:rPr>
                        <a:t>……….</a:t>
                      </a:r>
                    </a:p>
                  </a:txBody>
                  <a:tcPr/>
                </a:tc>
                <a:extLst>
                  <a:ext uri="{0D108BD9-81ED-4DB2-BD59-A6C34878D82A}">
                    <a16:rowId xmlns:a16="http://schemas.microsoft.com/office/drawing/2014/main" val="2307540143"/>
                  </a:ext>
                </a:extLst>
              </a:tr>
              <a:tr h="654409">
                <a:tc>
                  <a:txBody>
                    <a:bodyPr/>
                    <a:lstStyle/>
                    <a:p>
                      <a:pPr algn="ctr"/>
                      <a:r>
                        <a:rPr lang="en-GB" sz="2400" dirty="0">
                          <a:highlight>
                            <a:srgbClr val="FFFF00"/>
                          </a:highlight>
                        </a:rPr>
                        <a:t>……….</a:t>
                      </a:r>
                    </a:p>
                  </a:txBody>
                  <a:tcPr/>
                </a:tc>
                <a:tc>
                  <a:txBody>
                    <a:bodyPr/>
                    <a:lstStyle/>
                    <a:p>
                      <a:pPr algn="ctr"/>
                      <a:r>
                        <a:rPr lang="en-GB" sz="2400" dirty="0"/>
                        <a:t>Bronchial </a:t>
                      </a:r>
                      <a:r>
                        <a:rPr lang="en-GB" sz="2400" dirty="0">
                          <a:highlight>
                            <a:srgbClr val="FFFF00"/>
                          </a:highlight>
                        </a:rPr>
                        <a:t>……….</a:t>
                      </a:r>
                      <a:r>
                        <a:rPr lang="en-GB" sz="2400" dirty="0"/>
                        <a:t> relaxed</a:t>
                      </a:r>
                    </a:p>
                  </a:txBody>
                  <a:tcPr/>
                </a:tc>
                <a:tc>
                  <a:txBody>
                    <a:bodyPr/>
                    <a:lstStyle/>
                    <a:p>
                      <a:pPr algn="ctr"/>
                      <a:r>
                        <a:rPr lang="en-GB" sz="2400" dirty="0"/>
                        <a:t>Bronchial muscle </a:t>
                      </a:r>
                      <a:r>
                        <a:rPr lang="en-GB" sz="2400" dirty="0">
                          <a:highlight>
                            <a:srgbClr val="FFFF00"/>
                          </a:highlight>
                        </a:rPr>
                        <a:t>……….</a:t>
                      </a:r>
                    </a:p>
                  </a:txBody>
                  <a:tcPr/>
                </a:tc>
                <a:extLst>
                  <a:ext uri="{0D108BD9-81ED-4DB2-BD59-A6C34878D82A}">
                    <a16:rowId xmlns:a16="http://schemas.microsoft.com/office/drawing/2014/main" val="3088092424"/>
                  </a:ext>
                </a:extLst>
              </a:tr>
              <a:tr h="654409">
                <a:tc>
                  <a:txBody>
                    <a:bodyPr/>
                    <a:lstStyle/>
                    <a:p>
                      <a:pPr algn="ctr"/>
                      <a:r>
                        <a:rPr lang="en-GB" sz="2400" dirty="0">
                          <a:highlight>
                            <a:srgbClr val="FFFF00"/>
                          </a:highlight>
                        </a:rPr>
                        <a:t>……….</a:t>
                      </a:r>
                    </a:p>
                  </a:txBody>
                  <a:tcPr/>
                </a:tc>
                <a:tc>
                  <a:txBody>
                    <a:bodyPr/>
                    <a:lstStyle/>
                    <a:p>
                      <a:pPr algn="ctr"/>
                      <a:r>
                        <a:rPr lang="en-GB" sz="2400" dirty="0">
                          <a:highlight>
                            <a:srgbClr val="FFFF00"/>
                          </a:highlight>
                        </a:rPr>
                        <a:t>……….</a:t>
                      </a:r>
                      <a:r>
                        <a:rPr lang="en-GB" sz="2400" dirty="0"/>
                        <a:t> urine secretion</a:t>
                      </a:r>
                    </a:p>
                  </a:txBody>
                  <a:tcPr/>
                </a:tc>
                <a:tc>
                  <a:txBody>
                    <a:bodyPr/>
                    <a:lstStyle/>
                    <a:p>
                      <a:pPr algn="ctr"/>
                      <a:r>
                        <a:rPr lang="en-GB" sz="2400" dirty="0">
                          <a:highlight>
                            <a:srgbClr val="FFFF00"/>
                          </a:highlight>
                        </a:rPr>
                        <a:t>……….</a:t>
                      </a:r>
                      <a:r>
                        <a:rPr lang="en-GB" sz="2400" dirty="0"/>
                        <a:t> urine secreted</a:t>
                      </a:r>
                    </a:p>
                  </a:txBody>
                  <a:tcPr/>
                </a:tc>
                <a:extLst>
                  <a:ext uri="{0D108BD9-81ED-4DB2-BD59-A6C34878D82A}">
                    <a16:rowId xmlns:a16="http://schemas.microsoft.com/office/drawing/2014/main" val="3576088944"/>
                  </a:ext>
                </a:extLst>
              </a:tr>
              <a:tr h="654409">
                <a:tc>
                  <a:txBody>
                    <a:bodyPr/>
                    <a:lstStyle/>
                    <a:p>
                      <a:pPr algn="ctr"/>
                      <a:r>
                        <a:rPr lang="en-GB" sz="2400" dirty="0"/>
                        <a:t>Stomach</a:t>
                      </a:r>
                    </a:p>
                  </a:txBody>
                  <a:tcPr/>
                </a:tc>
                <a:tc>
                  <a:txBody>
                    <a:bodyPr/>
                    <a:lstStyle/>
                    <a:p>
                      <a:pPr algn="ctr"/>
                      <a:r>
                        <a:rPr lang="en-GB" sz="2400" dirty="0">
                          <a:highlight>
                            <a:srgbClr val="FFFF00"/>
                          </a:highlight>
                        </a:rPr>
                        <a:t>p……….</a:t>
                      </a:r>
                      <a:r>
                        <a:rPr lang="en-GB" sz="2400" dirty="0"/>
                        <a:t> reduced</a:t>
                      </a:r>
                    </a:p>
                  </a:txBody>
                  <a:tcPr/>
                </a:tc>
                <a:tc>
                  <a:txBody>
                    <a:bodyPr/>
                    <a:lstStyle/>
                    <a:p>
                      <a:pPr algn="ctr"/>
                      <a:r>
                        <a:rPr lang="en-GB" sz="2400" dirty="0">
                          <a:highlight>
                            <a:srgbClr val="FFFF00"/>
                          </a:highlight>
                        </a:rPr>
                        <a:t>g……….</a:t>
                      </a:r>
                      <a:r>
                        <a:rPr lang="en-GB" sz="2400" dirty="0"/>
                        <a:t> juice secreted</a:t>
                      </a:r>
                    </a:p>
                  </a:txBody>
                  <a:tcPr/>
                </a:tc>
                <a:extLst>
                  <a:ext uri="{0D108BD9-81ED-4DB2-BD59-A6C34878D82A}">
                    <a16:rowId xmlns:a16="http://schemas.microsoft.com/office/drawing/2014/main" val="3919066148"/>
                  </a:ext>
                </a:extLst>
              </a:tr>
              <a:tr h="654409">
                <a:tc>
                  <a:txBody>
                    <a:bodyPr/>
                    <a:lstStyle/>
                    <a:p>
                      <a:pPr algn="ctr"/>
                      <a:r>
                        <a:rPr lang="en-GB" sz="2400" dirty="0"/>
                        <a:t>Small intestine</a:t>
                      </a:r>
                    </a:p>
                  </a:txBody>
                  <a:tcPr/>
                </a:tc>
                <a:tc>
                  <a:txBody>
                    <a:bodyPr/>
                    <a:lstStyle/>
                    <a:p>
                      <a:pPr algn="ctr"/>
                      <a:r>
                        <a:rPr lang="en-GB" sz="2400" dirty="0">
                          <a:highlight>
                            <a:srgbClr val="FFFF00"/>
                          </a:highlight>
                        </a:rPr>
                        <a:t>p……….</a:t>
                      </a:r>
                      <a:r>
                        <a:rPr lang="en-GB" sz="2400" dirty="0"/>
                        <a:t> reduced </a:t>
                      </a:r>
                    </a:p>
                  </a:txBody>
                  <a:tcPr/>
                </a:tc>
                <a:tc>
                  <a:txBody>
                    <a:bodyPr/>
                    <a:lstStyle/>
                    <a:p>
                      <a:pPr algn="ctr"/>
                      <a:r>
                        <a:rPr lang="en-GB" sz="2400" dirty="0"/>
                        <a:t>Digestion </a:t>
                      </a:r>
                      <a:r>
                        <a:rPr lang="en-GB" sz="2400" dirty="0">
                          <a:highlight>
                            <a:srgbClr val="FFFF00"/>
                          </a:highlight>
                        </a:rPr>
                        <a:t>……….</a:t>
                      </a:r>
                    </a:p>
                  </a:txBody>
                  <a:tcPr/>
                </a:tc>
                <a:extLst>
                  <a:ext uri="{0D108BD9-81ED-4DB2-BD59-A6C34878D82A}">
                    <a16:rowId xmlns:a16="http://schemas.microsoft.com/office/drawing/2014/main" val="1348463195"/>
                  </a:ext>
                </a:extLst>
              </a:tr>
            </a:tbl>
          </a:graphicData>
        </a:graphic>
      </p:graphicFrame>
      <p:sp>
        <p:nvSpPr>
          <p:cNvPr id="4" name="TextBox 3">
            <a:extLst>
              <a:ext uri="{FF2B5EF4-FFF2-40B4-BE49-F238E27FC236}">
                <a16:creationId xmlns:a16="http://schemas.microsoft.com/office/drawing/2014/main" id="{399E876D-B13A-12E1-115C-10BBFDB4BDDB}"/>
              </a:ext>
            </a:extLst>
          </p:cNvPr>
          <p:cNvSpPr txBox="1"/>
          <p:nvPr/>
        </p:nvSpPr>
        <p:spPr>
          <a:xfrm>
            <a:off x="681318" y="322729"/>
            <a:ext cx="9635523" cy="584775"/>
          </a:xfrm>
          <a:prstGeom prst="rect">
            <a:avLst/>
          </a:prstGeom>
          <a:noFill/>
        </p:spPr>
        <p:txBody>
          <a:bodyPr wrap="none" rtlCol="0">
            <a:spAutoFit/>
          </a:bodyPr>
          <a:lstStyle/>
          <a:p>
            <a:r>
              <a:rPr lang="en-GB" sz="3200" b="1" dirty="0"/>
              <a:t>Effects of sympathetic and parasympathetic stimulation</a:t>
            </a:r>
          </a:p>
        </p:txBody>
      </p:sp>
      <p:sp>
        <p:nvSpPr>
          <p:cNvPr id="3" name="TextBox 2">
            <a:extLst>
              <a:ext uri="{FF2B5EF4-FFF2-40B4-BE49-F238E27FC236}">
                <a16:creationId xmlns:a16="http://schemas.microsoft.com/office/drawing/2014/main" id="{AC0FA0FC-CB14-92F0-BDF9-16B1FD338254}"/>
              </a:ext>
            </a:extLst>
          </p:cNvPr>
          <p:cNvSpPr txBox="1"/>
          <p:nvPr/>
        </p:nvSpPr>
        <p:spPr>
          <a:xfrm rot="18313753">
            <a:off x="4060165" y="4882551"/>
            <a:ext cx="1311641" cy="369332"/>
          </a:xfrm>
          <a:prstGeom prst="rect">
            <a:avLst/>
          </a:prstGeom>
          <a:noFill/>
        </p:spPr>
        <p:txBody>
          <a:bodyPr wrap="none" rtlCol="0">
            <a:spAutoFit/>
          </a:bodyPr>
          <a:lstStyle/>
          <a:p>
            <a:r>
              <a:rPr lang="en-GB" b="1" dirty="0">
                <a:solidFill>
                  <a:srgbClr val="FF0000"/>
                </a:solidFill>
              </a:rPr>
              <a:t>Same word </a:t>
            </a:r>
          </a:p>
        </p:txBody>
      </p:sp>
      <p:sp>
        <p:nvSpPr>
          <p:cNvPr id="5" name="TextBox 4">
            <a:extLst>
              <a:ext uri="{FF2B5EF4-FFF2-40B4-BE49-F238E27FC236}">
                <a16:creationId xmlns:a16="http://schemas.microsoft.com/office/drawing/2014/main" id="{BAB1DA08-228C-AA81-9997-E7F05FD45AFB}"/>
              </a:ext>
            </a:extLst>
          </p:cNvPr>
          <p:cNvSpPr txBox="1"/>
          <p:nvPr/>
        </p:nvSpPr>
        <p:spPr>
          <a:xfrm>
            <a:off x="4494690" y="705050"/>
            <a:ext cx="2872928" cy="707886"/>
          </a:xfrm>
          <a:prstGeom prst="rect">
            <a:avLst/>
          </a:prstGeom>
          <a:noFill/>
        </p:spPr>
        <p:txBody>
          <a:bodyPr wrap="square" rtlCol="0">
            <a:spAutoFit/>
          </a:bodyPr>
          <a:lstStyle/>
          <a:p>
            <a:pPr algn="ctr"/>
            <a:r>
              <a:rPr lang="en-GB" sz="4000" dirty="0"/>
              <a:t> </a:t>
            </a:r>
            <a:r>
              <a:rPr lang="en-GB" sz="2800" dirty="0"/>
              <a:t>(</a:t>
            </a:r>
            <a:r>
              <a:rPr lang="en-GB" sz="2800" i="1" dirty="0"/>
              <a:t>fight or flight</a:t>
            </a:r>
            <a:r>
              <a:rPr lang="en-GB" sz="2800" dirty="0"/>
              <a:t>)</a:t>
            </a:r>
            <a:endParaRPr lang="en-GB" sz="4000" dirty="0"/>
          </a:p>
        </p:txBody>
      </p:sp>
    </p:spTree>
    <p:extLst>
      <p:ext uri="{BB962C8B-B14F-4D97-AF65-F5344CB8AC3E}">
        <p14:creationId xmlns:p14="http://schemas.microsoft.com/office/powerpoint/2010/main" val="411307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E28D1A5-CFE5-8B7B-400A-F5FC555597D6}"/>
              </a:ext>
            </a:extLst>
          </p:cNvPr>
          <p:cNvGraphicFramePr>
            <a:graphicFrameLocks noGrp="1"/>
          </p:cNvGraphicFramePr>
          <p:nvPr/>
        </p:nvGraphicFramePr>
        <p:xfrm>
          <a:off x="376517" y="1412936"/>
          <a:ext cx="11319435" cy="4449981"/>
        </p:xfrm>
        <a:graphic>
          <a:graphicData uri="http://schemas.openxmlformats.org/drawingml/2006/table">
            <a:tbl>
              <a:tblPr firstRow="1" bandRow="1">
                <a:tableStyleId>{5C22544A-7EE6-4342-B048-85BDC9FD1C3A}</a:tableStyleId>
              </a:tblPr>
              <a:tblGrid>
                <a:gridCol w="3773145">
                  <a:extLst>
                    <a:ext uri="{9D8B030D-6E8A-4147-A177-3AD203B41FA5}">
                      <a16:colId xmlns:a16="http://schemas.microsoft.com/office/drawing/2014/main" val="2875201261"/>
                    </a:ext>
                  </a:extLst>
                </a:gridCol>
                <a:gridCol w="3773145">
                  <a:extLst>
                    <a:ext uri="{9D8B030D-6E8A-4147-A177-3AD203B41FA5}">
                      <a16:colId xmlns:a16="http://schemas.microsoft.com/office/drawing/2014/main" val="2390124466"/>
                    </a:ext>
                  </a:extLst>
                </a:gridCol>
                <a:gridCol w="3773145">
                  <a:extLst>
                    <a:ext uri="{9D8B030D-6E8A-4147-A177-3AD203B41FA5}">
                      <a16:colId xmlns:a16="http://schemas.microsoft.com/office/drawing/2014/main" val="3549889958"/>
                    </a:ext>
                  </a:extLst>
                </a:gridCol>
              </a:tblGrid>
              <a:tr h="1177936">
                <a:tc>
                  <a:txBody>
                    <a:bodyPr/>
                    <a:lstStyle/>
                    <a:p>
                      <a:pPr algn="ctr"/>
                      <a:r>
                        <a:rPr lang="en-GB" sz="2400" dirty="0"/>
                        <a:t>Structure</a:t>
                      </a:r>
                    </a:p>
                  </a:txBody>
                  <a:tcPr/>
                </a:tc>
                <a:tc>
                  <a:txBody>
                    <a:bodyPr/>
                    <a:lstStyle/>
                    <a:p>
                      <a:pPr algn="ctr"/>
                      <a:r>
                        <a:rPr lang="en-GB" sz="2400" dirty="0"/>
                        <a:t>Sympathetic stimulation</a:t>
                      </a:r>
                    </a:p>
                  </a:txBody>
                  <a:tcPr/>
                </a:tc>
                <a:tc>
                  <a:txBody>
                    <a:bodyPr/>
                    <a:lstStyle/>
                    <a:p>
                      <a:pPr algn="ctr"/>
                      <a:r>
                        <a:rPr lang="en-GB" sz="2400" dirty="0"/>
                        <a:t>Parasympathetic stimulation</a:t>
                      </a:r>
                    </a:p>
                  </a:txBody>
                  <a:tcPr/>
                </a:tc>
                <a:extLst>
                  <a:ext uri="{0D108BD9-81ED-4DB2-BD59-A6C34878D82A}">
                    <a16:rowId xmlns:a16="http://schemas.microsoft.com/office/drawing/2014/main" val="2610889726"/>
                  </a:ext>
                </a:extLst>
              </a:tr>
              <a:tr h="654409">
                <a:tc>
                  <a:txBody>
                    <a:bodyPr/>
                    <a:lstStyle/>
                    <a:p>
                      <a:pPr algn="ctr"/>
                      <a:r>
                        <a:rPr lang="en-GB" sz="2400" dirty="0"/>
                        <a:t>Salivary </a:t>
                      </a:r>
                      <a:r>
                        <a:rPr lang="en-GB" sz="2400" dirty="0">
                          <a:highlight>
                            <a:srgbClr val="FFFF00"/>
                          </a:highlight>
                        </a:rPr>
                        <a:t>glands</a:t>
                      </a:r>
                    </a:p>
                  </a:txBody>
                  <a:tcPr/>
                </a:tc>
                <a:tc>
                  <a:txBody>
                    <a:bodyPr/>
                    <a:lstStyle/>
                    <a:p>
                      <a:pPr algn="ctr"/>
                      <a:r>
                        <a:rPr lang="en-GB" sz="2400" dirty="0"/>
                        <a:t>Saliva production </a:t>
                      </a:r>
                      <a:r>
                        <a:rPr lang="en-GB" sz="2400" dirty="0">
                          <a:highlight>
                            <a:srgbClr val="FFFF00"/>
                          </a:highlight>
                        </a:rPr>
                        <a:t>reduced</a:t>
                      </a:r>
                    </a:p>
                  </a:txBody>
                  <a:tcPr/>
                </a:tc>
                <a:tc>
                  <a:txBody>
                    <a:bodyPr/>
                    <a:lstStyle/>
                    <a:p>
                      <a:pPr algn="ctr"/>
                      <a:r>
                        <a:rPr lang="en-GB" sz="2400" dirty="0"/>
                        <a:t>Saliva production </a:t>
                      </a:r>
                      <a:r>
                        <a:rPr lang="en-GB" sz="2400" dirty="0">
                          <a:highlight>
                            <a:srgbClr val="FFFF00"/>
                          </a:highlight>
                        </a:rPr>
                        <a:t>increases</a:t>
                      </a:r>
                    </a:p>
                  </a:txBody>
                  <a:tcPr/>
                </a:tc>
                <a:extLst>
                  <a:ext uri="{0D108BD9-81ED-4DB2-BD59-A6C34878D82A}">
                    <a16:rowId xmlns:a16="http://schemas.microsoft.com/office/drawing/2014/main" val="2307540143"/>
                  </a:ext>
                </a:extLst>
              </a:tr>
              <a:tr h="654409">
                <a:tc>
                  <a:txBody>
                    <a:bodyPr/>
                    <a:lstStyle/>
                    <a:p>
                      <a:pPr algn="ctr"/>
                      <a:r>
                        <a:rPr lang="en-GB" sz="2400" dirty="0">
                          <a:highlight>
                            <a:srgbClr val="FFFF00"/>
                          </a:highlight>
                        </a:rPr>
                        <a:t>Lung</a:t>
                      </a:r>
                    </a:p>
                  </a:txBody>
                  <a:tcPr/>
                </a:tc>
                <a:tc>
                  <a:txBody>
                    <a:bodyPr/>
                    <a:lstStyle/>
                    <a:p>
                      <a:pPr algn="ctr"/>
                      <a:r>
                        <a:rPr lang="en-GB" sz="2400" dirty="0"/>
                        <a:t>Bronchial </a:t>
                      </a:r>
                      <a:r>
                        <a:rPr lang="en-GB" sz="2400" dirty="0">
                          <a:highlight>
                            <a:srgbClr val="FFFF00"/>
                          </a:highlight>
                        </a:rPr>
                        <a:t>muscle</a:t>
                      </a:r>
                      <a:r>
                        <a:rPr lang="en-GB" sz="2400" dirty="0"/>
                        <a:t> relaxed</a:t>
                      </a:r>
                    </a:p>
                  </a:txBody>
                  <a:tcPr/>
                </a:tc>
                <a:tc>
                  <a:txBody>
                    <a:bodyPr/>
                    <a:lstStyle/>
                    <a:p>
                      <a:pPr algn="ctr"/>
                      <a:r>
                        <a:rPr lang="en-GB" sz="2400" dirty="0"/>
                        <a:t>Bronchial muscle </a:t>
                      </a:r>
                      <a:r>
                        <a:rPr lang="en-GB" sz="2400" dirty="0">
                          <a:highlight>
                            <a:srgbClr val="FFFF00"/>
                          </a:highlight>
                        </a:rPr>
                        <a:t>contracted</a:t>
                      </a:r>
                    </a:p>
                  </a:txBody>
                  <a:tcPr/>
                </a:tc>
                <a:extLst>
                  <a:ext uri="{0D108BD9-81ED-4DB2-BD59-A6C34878D82A}">
                    <a16:rowId xmlns:a16="http://schemas.microsoft.com/office/drawing/2014/main" val="3088092424"/>
                  </a:ext>
                </a:extLst>
              </a:tr>
              <a:tr h="654409">
                <a:tc>
                  <a:txBody>
                    <a:bodyPr/>
                    <a:lstStyle/>
                    <a:p>
                      <a:pPr algn="ctr"/>
                      <a:r>
                        <a:rPr lang="en-GB" sz="2400" dirty="0">
                          <a:highlight>
                            <a:srgbClr val="FFFF00"/>
                          </a:highlight>
                        </a:rPr>
                        <a:t>Kidney</a:t>
                      </a:r>
                    </a:p>
                  </a:txBody>
                  <a:tcPr/>
                </a:tc>
                <a:tc>
                  <a:txBody>
                    <a:bodyPr/>
                    <a:lstStyle/>
                    <a:p>
                      <a:pPr algn="ctr"/>
                      <a:r>
                        <a:rPr lang="en-GB" sz="2400" dirty="0">
                          <a:highlight>
                            <a:srgbClr val="FFFF00"/>
                          </a:highlight>
                        </a:rPr>
                        <a:t>Decreased</a:t>
                      </a:r>
                      <a:r>
                        <a:rPr lang="en-GB" sz="2400" dirty="0"/>
                        <a:t> urine secretion</a:t>
                      </a:r>
                    </a:p>
                  </a:txBody>
                  <a:tcPr/>
                </a:tc>
                <a:tc>
                  <a:txBody>
                    <a:bodyPr/>
                    <a:lstStyle/>
                    <a:p>
                      <a:pPr algn="ctr"/>
                      <a:r>
                        <a:rPr lang="en-GB" sz="2400" dirty="0">
                          <a:highlight>
                            <a:srgbClr val="FFFF00"/>
                          </a:highlight>
                        </a:rPr>
                        <a:t>Increased</a:t>
                      </a:r>
                      <a:r>
                        <a:rPr lang="en-GB" sz="2400" dirty="0"/>
                        <a:t> urine secreted</a:t>
                      </a:r>
                    </a:p>
                  </a:txBody>
                  <a:tcPr/>
                </a:tc>
                <a:extLst>
                  <a:ext uri="{0D108BD9-81ED-4DB2-BD59-A6C34878D82A}">
                    <a16:rowId xmlns:a16="http://schemas.microsoft.com/office/drawing/2014/main" val="3576088944"/>
                  </a:ext>
                </a:extLst>
              </a:tr>
              <a:tr h="654409">
                <a:tc>
                  <a:txBody>
                    <a:bodyPr/>
                    <a:lstStyle/>
                    <a:p>
                      <a:pPr algn="ctr"/>
                      <a:r>
                        <a:rPr lang="en-GB" sz="2400" dirty="0"/>
                        <a:t>Stomach</a:t>
                      </a:r>
                    </a:p>
                  </a:txBody>
                  <a:tcPr/>
                </a:tc>
                <a:tc>
                  <a:txBody>
                    <a:bodyPr/>
                    <a:lstStyle/>
                    <a:p>
                      <a:pPr algn="ctr"/>
                      <a:r>
                        <a:rPr lang="en-GB" sz="2400" dirty="0">
                          <a:highlight>
                            <a:srgbClr val="FFFF00"/>
                          </a:highlight>
                        </a:rPr>
                        <a:t>Peristalsis</a:t>
                      </a:r>
                      <a:r>
                        <a:rPr lang="en-GB" sz="2400" dirty="0"/>
                        <a:t> reduced</a:t>
                      </a:r>
                    </a:p>
                  </a:txBody>
                  <a:tcPr/>
                </a:tc>
                <a:tc>
                  <a:txBody>
                    <a:bodyPr/>
                    <a:lstStyle/>
                    <a:p>
                      <a:pPr algn="ctr"/>
                      <a:r>
                        <a:rPr lang="en-GB" sz="2400" dirty="0">
                          <a:highlight>
                            <a:srgbClr val="FFFF00"/>
                          </a:highlight>
                        </a:rPr>
                        <a:t>Gastric</a:t>
                      </a:r>
                      <a:r>
                        <a:rPr lang="en-GB" sz="2400" dirty="0"/>
                        <a:t> juice secreted</a:t>
                      </a:r>
                    </a:p>
                  </a:txBody>
                  <a:tcPr/>
                </a:tc>
                <a:extLst>
                  <a:ext uri="{0D108BD9-81ED-4DB2-BD59-A6C34878D82A}">
                    <a16:rowId xmlns:a16="http://schemas.microsoft.com/office/drawing/2014/main" val="3919066148"/>
                  </a:ext>
                </a:extLst>
              </a:tr>
              <a:tr h="654409">
                <a:tc>
                  <a:txBody>
                    <a:bodyPr/>
                    <a:lstStyle/>
                    <a:p>
                      <a:pPr algn="ctr"/>
                      <a:r>
                        <a:rPr lang="en-GB" sz="2400" dirty="0"/>
                        <a:t>Small intestine</a:t>
                      </a:r>
                    </a:p>
                  </a:txBody>
                  <a:tcPr/>
                </a:tc>
                <a:tc>
                  <a:txBody>
                    <a:bodyPr/>
                    <a:lstStyle/>
                    <a:p>
                      <a:pPr algn="ctr"/>
                      <a:r>
                        <a:rPr lang="en-GB" sz="2400" dirty="0">
                          <a:highlight>
                            <a:srgbClr val="FFFF00"/>
                          </a:highlight>
                        </a:rPr>
                        <a:t>Peristalsis</a:t>
                      </a:r>
                      <a:r>
                        <a:rPr lang="en-GB" sz="2400" dirty="0"/>
                        <a:t> reduced </a:t>
                      </a:r>
                    </a:p>
                  </a:txBody>
                  <a:tcPr/>
                </a:tc>
                <a:tc>
                  <a:txBody>
                    <a:bodyPr/>
                    <a:lstStyle/>
                    <a:p>
                      <a:pPr algn="ctr"/>
                      <a:r>
                        <a:rPr lang="en-GB" sz="2400" dirty="0"/>
                        <a:t>Digestion </a:t>
                      </a:r>
                      <a:r>
                        <a:rPr lang="en-GB" sz="2400" dirty="0">
                          <a:highlight>
                            <a:srgbClr val="FFFF00"/>
                          </a:highlight>
                        </a:rPr>
                        <a:t>increased</a:t>
                      </a:r>
                    </a:p>
                  </a:txBody>
                  <a:tcPr/>
                </a:tc>
                <a:extLst>
                  <a:ext uri="{0D108BD9-81ED-4DB2-BD59-A6C34878D82A}">
                    <a16:rowId xmlns:a16="http://schemas.microsoft.com/office/drawing/2014/main" val="1348463195"/>
                  </a:ext>
                </a:extLst>
              </a:tr>
            </a:tbl>
          </a:graphicData>
        </a:graphic>
      </p:graphicFrame>
      <p:sp>
        <p:nvSpPr>
          <p:cNvPr id="4" name="TextBox 3">
            <a:extLst>
              <a:ext uri="{FF2B5EF4-FFF2-40B4-BE49-F238E27FC236}">
                <a16:creationId xmlns:a16="http://schemas.microsoft.com/office/drawing/2014/main" id="{399E876D-B13A-12E1-115C-10BBFDB4BDDB}"/>
              </a:ext>
            </a:extLst>
          </p:cNvPr>
          <p:cNvSpPr txBox="1"/>
          <p:nvPr/>
        </p:nvSpPr>
        <p:spPr>
          <a:xfrm>
            <a:off x="681318" y="322729"/>
            <a:ext cx="9635523" cy="584775"/>
          </a:xfrm>
          <a:prstGeom prst="rect">
            <a:avLst/>
          </a:prstGeom>
          <a:noFill/>
        </p:spPr>
        <p:txBody>
          <a:bodyPr wrap="none" rtlCol="0">
            <a:spAutoFit/>
          </a:bodyPr>
          <a:lstStyle/>
          <a:p>
            <a:r>
              <a:rPr lang="en-GB" sz="3200" b="1" dirty="0"/>
              <a:t>Effects of </a:t>
            </a:r>
            <a:r>
              <a:rPr lang="en-GB" sz="3200" b="1" dirty="0">
                <a:highlight>
                  <a:srgbClr val="FFFF00"/>
                </a:highlight>
              </a:rPr>
              <a:t>sympathetic</a:t>
            </a:r>
            <a:r>
              <a:rPr lang="en-GB" sz="3200" b="1" dirty="0"/>
              <a:t> and </a:t>
            </a:r>
            <a:r>
              <a:rPr lang="en-GB" sz="3200" b="1" dirty="0">
                <a:highlight>
                  <a:srgbClr val="FFFF00"/>
                </a:highlight>
              </a:rPr>
              <a:t>parasympathetic</a:t>
            </a:r>
            <a:r>
              <a:rPr lang="en-GB" sz="3200" b="1" dirty="0"/>
              <a:t> stimulation</a:t>
            </a:r>
          </a:p>
        </p:txBody>
      </p:sp>
    </p:spTree>
    <p:extLst>
      <p:ext uri="{BB962C8B-B14F-4D97-AF65-F5344CB8AC3E}">
        <p14:creationId xmlns:p14="http://schemas.microsoft.com/office/powerpoint/2010/main" val="129708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B8E0-5E91-2DBF-8EB2-A6D64BB0E133}"/>
              </a:ext>
            </a:extLst>
          </p:cNvPr>
          <p:cNvSpPr>
            <a:spLocks noGrp="1"/>
          </p:cNvSpPr>
          <p:nvPr>
            <p:ph type="title"/>
          </p:nvPr>
        </p:nvSpPr>
        <p:spPr>
          <a:xfrm>
            <a:off x="646064" y="-218062"/>
            <a:ext cx="10515600" cy="1325563"/>
          </a:xfrm>
        </p:spPr>
        <p:txBody>
          <a:bodyPr>
            <a:normAutofit/>
          </a:bodyPr>
          <a:lstStyle/>
          <a:p>
            <a:pPr algn="ctr"/>
            <a:r>
              <a:rPr lang="en-GB" sz="3600" b="1" u="sng" dirty="0"/>
              <a:t>Comparing somatic and autonomic motor systems</a:t>
            </a:r>
          </a:p>
        </p:txBody>
      </p:sp>
      <p:pic>
        <p:nvPicPr>
          <p:cNvPr id="5" name="Picture 4">
            <a:extLst>
              <a:ext uri="{FF2B5EF4-FFF2-40B4-BE49-F238E27FC236}">
                <a16:creationId xmlns:a16="http://schemas.microsoft.com/office/drawing/2014/main" id="{4C477F65-B491-F762-0E74-6E2D5709D823}"/>
              </a:ext>
            </a:extLst>
          </p:cNvPr>
          <p:cNvPicPr>
            <a:picLocks noChangeAspect="1"/>
          </p:cNvPicPr>
          <p:nvPr/>
        </p:nvPicPr>
        <p:blipFill rotWithShape="1">
          <a:blip r:embed="rId3"/>
          <a:srcRect l="52472" t="40572" r="15517" b="33334"/>
          <a:stretch/>
        </p:blipFill>
        <p:spPr>
          <a:xfrm>
            <a:off x="646064" y="832156"/>
            <a:ext cx="10899872" cy="5581124"/>
          </a:xfrm>
          <a:prstGeom prst="rect">
            <a:avLst/>
          </a:prstGeom>
        </p:spPr>
      </p:pic>
      <p:sp>
        <p:nvSpPr>
          <p:cNvPr id="6" name="Rectangle 5">
            <a:extLst>
              <a:ext uri="{FF2B5EF4-FFF2-40B4-BE49-F238E27FC236}">
                <a16:creationId xmlns:a16="http://schemas.microsoft.com/office/drawing/2014/main" id="{4D357261-3CBC-1892-CA89-91637181FE9B}"/>
              </a:ext>
            </a:extLst>
          </p:cNvPr>
          <p:cNvSpPr/>
          <p:nvPr/>
        </p:nvSpPr>
        <p:spPr>
          <a:xfrm>
            <a:off x="7833554" y="2620891"/>
            <a:ext cx="949345" cy="35294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677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3AE584-8FD9-58C3-980A-2E99BAB5D03E}"/>
              </a:ext>
            </a:extLst>
          </p:cNvPr>
          <p:cNvPicPr>
            <a:picLocks noChangeAspect="1"/>
          </p:cNvPicPr>
          <p:nvPr/>
        </p:nvPicPr>
        <p:blipFill>
          <a:blip r:embed="rId2"/>
          <a:stretch>
            <a:fillRect/>
          </a:stretch>
        </p:blipFill>
        <p:spPr>
          <a:xfrm>
            <a:off x="6162370" y="62337"/>
            <a:ext cx="4251305" cy="6297741"/>
          </a:xfrm>
          <a:prstGeom prst="rect">
            <a:avLst/>
          </a:prstGeom>
        </p:spPr>
      </p:pic>
      <p:sp>
        <p:nvSpPr>
          <p:cNvPr id="6" name="TextBox 5">
            <a:extLst>
              <a:ext uri="{FF2B5EF4-FFF2-40B4-BE49-F238E27FC236}">
                <a16:creationId xmlns:a16="http://schemas.microsoft.com/office/drawing/2014/main" id="{5B3199AA-107A-2920-35F7-A6768A8DD0B6}"/>
              </a:ext>
            </a:extLst>
          </p:cNvPr>
          <p:cNvSpPr txBox="1"/>
          <p:nvPr/>
        </p:nvSpPr>
        <p:spPr>
          <a:xfrm>
            <a:off x="75714" y="62337"/>
            <a:ext cx="4711781" cy="1569660"/>
          </a:xfrm>
          <a:prstGeom prst="rect">
            <a:avLst/>
          </a:prstGeom>
          <a:noFill/>
        </p:spPr>
        <p:txBody>
          <a:bodyPr wrap="square" rtlCol="0">
            <a:spAutoFit/>
          </a:bodyPr>
          <a:lstStyle/>
          <a:p>
            <a:r>
              <a:rPr lang="en-GB" sz="2400" b="1" dirty="0"/>
              <a:t>Link to learning from last lesson</a:t>
            </a:r>
          </a:p>
          <a:p>
            <a:endParaRPr lang="en-GB" sz="2400" b="1" dirty="0"/>
          </a:p>
          <a:p>
            <a:r>
              <a:rPr lang="en-GB" sz="2400" b="1" dirty="0"/>
              <a:t>Which is a sympathetic and which is a parasympathetic response?</a:t>
            </a:r>
          </a:p>
        </p:txBody>
      </p:sp>
      <p:sp>
        <p:nvSpPr>
          <p:cNvPr id="7" name="TextBox 6">
            <a:extLst>
              <a:ext uri="{FF2B5EF4-FFF2-40B4-BE49-F238E27FC236}">
                <a16:creationId xmlns:a16="http://schemas.microsoft.com/office/drawing/2014/main" id="{52424B7E-4137-ADE5-4C71-033B1630EB3F}"/>
              </a:ext>
            </a:extLst>
          </p:cNvPr>
          <p:cNvSpPr txBox="1"/>
          <p:nvPr/>
        </p:nvSpPr>
        <p:spPr>
          <a:xfrm>
            <a:off x="9010776" y="2545177"/>
            <a:ext cx="1038298" cy="954107"/>
          </a:xfrm>
          <a:prstGeom prst="rect">
            <a:avLst/>
          </a:prstGeom>
          <a:noFill/>
        </p:spPr>
        <p:txBody>
          <a:bodyPr wrap="none" rtlCol="0">
            <a:spAutoFit/>
          </a:bodyPr>
          <a:lstStyle/>
          <a:p>
            <a:r>
              <a:rPr lang="en-GB" sz="2800" dirty="0"/>
              <a:t>Vagus</a:t>
            </a:r>
          </a:p>
          <a:p>
            <a:r>
              <a:rPr lang="en-GB" sz="2800" dirty="0"/>
              <a:t>nerve</a:t>
            </a:r>
          </a:p>
        </p:txBody>
      </p:sp>
      <p:sp>
        <p:nvSpPr>
          <p:cNvPr id="8" name="TextBox 7">
            <a:extLst>
              <a:ext uri="{FF2B5EF4-FFF2-40B4-BE49-F238E27FC236}">
                <a16:creationId xmlns:a16="http://schemas.microsoft.com/office/drawing/2014/main" id="{24BA7AC5-D894-7680-78BF-3583E8C396C2}"/>
              </a:ext>
            </a:extLst>
          </p:cNvPr>
          <p:cNvSpPr txBox="1"/>
          <p:nvPr/>
        </p:nvSpPr>
        <p:spPr>
          <a:xfrm>
            <a:off x="5236379" y="2068123"/>
            <a:ext cx="1851982" cy="954107"/>
          </a:xfrm>
          <a:prstGeom prst="rect">
            <a:avLst/>
          </a:prstGeom>
          <a:noFill/>
        </p:spPr>
        <p:txBody>
          <a:bodyPr wrap="none" rtlCol="0">
            <a:spAutoFit/>
          </a:bodyPr>
          <a:lstStyle/>
          <a:p>
            <a:r>
              <a:rPr lang="en-GB" sz="2800" dirty="0"/>
              <a:t>Accelerator</a:t>
            </a:r>
          </a:p>
          <a:p>
            <a:r>
              <a:rPr lang="en-GB" sz="2800" dirty="0"/>
              <a:t>nerve</a:t>
            </a:r>
          </a:p>
        </p:txBody>
      </p:sp>
    </p:spTree>
    <p:extLst>
      <p:ext uri="{BB962C8B-B14F-4D97-AF65-F5344CB8AC3E}">
        <p14:creationId xmlns:p14="http://schemas.microsoft.com/office/powerpoint/2010/main" val="423926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173D-7FE6-F67B-CD51-5B5996BC0318}"/>
              </a:ext>
            </a:extLst>
          </p:cNvPr>
          <p:cNvSpPr>
            <a:spLocks noGrp="1"/>
          </p:cNvSpPr>
          <p:nvPr>
            <p:ph type="title"/>
          </p:nvPr>
        </p:nvSpPr>
        <p:spPr/>
        <p:txBody>
          <a:bodyPr>
            <a:normAutofit/>
          </a:bodyPr>
          <a:lstStyle/>
          <a:p>
            <a:r>
              <a:rPr lang="en-GB" sz="5400" b="1" dirty="0"/>
              <a:t>Key points</a:t>
            </a:r>
          </a:p>
        </p:txBody>
      </p:sp>
      <p:sp>
        <p:nvSpPr>
          <p:cNvPr id="3" name="Content Placeholder 2">
            <a:extLst>
              <a:ext uri="{FF2B5EF4-FFF2-40B4-BE49-F238E27FC236}">
                <a16:creationId xmlns:a16="http://schemas.microsoft.com/office/drawing/2014/main" id="{532FF25B-BE68-6418-1E22-614A4F746FA8}"/>
              </a:ext>
            </a:extLst>
          </p:cNvPr>
          <p:cNvSpPr>
            <a:spLocks noGrp="1"/>
          </p:cNvSpPr>
          <p:nvPr>
            <p:ph idx="1"/>
          </p:nvPr>
        </p:nvSpPr>
        <p:spPr>
          <a:xfrm>
            <a:off x="419343" y="1825625"/>
            <a:ext cx="11397967" cy="4351338"/>
          </a:xfrm>
        </p:spPr>
        <p:txBody>
          <a:bodyPr>
            <a:noAutofit/>
          </a:bodyPr>
          <a:lstStyle/>
          <a:p>
            <a:pPr marL="0" indent="0">
              <a:buNone/>
            </a:pPr>
            <a:r>
              <a:rPr lang="en-GB" sz="3600" b="1" u="sng" dirty="0"/>
              <a:t>Accelerator nerve </a:t>
            </a:r>
          </a:p>
          <a:p>
            <a:pPr marL="0" indent="0">
              <a:buNone/>
            </a:pPr>
            <a:r>
              <a:rPr lang="en-GB" sz="3600" dirty="0"/>
              <a:t>Send sympathetic output to the SAN to increase heart rate</a:t>
            </a:r>
          </a:p>
          <a:p>
            <a:pPr marL="0" indent="0">
              <a:buNone/>
            </a:pPr>
            <a:endParaRPr lang="en-GB" sz="3600" dirty="0"/>
          </a:p>
          <a:p>
            <a:pPr marL="0" indent="0">
              <a:buNone/>
            </a:pPr>
            <a:r>
              <a:rPr lang="en-GB" sz="3600" b="1" u="sng" dirty="0" err="1"/>
              <a:t>Vegus</a:t>
            </a:r>
            <a:r>
              <a:rPr lang="en-GB" sz="3600" b="1" u="sng" dirty="0"/>
              <a:t> nerve</a:t>
            </a:r>
          </a:p>
          <a:p>
            <a:pPr marL="0" indent="0">
              <a:buNone/>
            </a:pPr>
            <a:r>
              <a:rPr lang="en-GB" sz="3600" dirty="0"/>
              <a:t>Send parasympathetic output to the SAN to slow heart rate</a:t>
            </a:r>
          </a:p>
        </p:txBody>
      </p:sp>
      <p:sp>
        <p:nvSpPr>
          <p:cNvPr id="4" name="Rectangle 3">
            <a:extLst>
              <a:ext uri="{FF2B5EF4-FFF2-40B4-BE49-F238E27FC236}">
                <a16:creationId xmlns:a16="http://schemas.microsoft.com/office/drawing/2014/main" id="{CF4E9A80-3AF6-051A-A7DA-AF2DE62ECD63}"/>
              </a:ext>
            </a:extLst>
          </p:cNvPr>
          <p:cNvSpPr/>
          <p:nvPr/>
        </p:nvSpPr>
        <p:spPr>
          <a:xfrm>
            <a:off x="319846" y="1601656"/>
            <a:ext cx="11608123" cy="388474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485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sociate Degree Nursing Physiology Review">
            <a:extLst>
              <a:ext uri="{FF2B5EF4-FFF2-40B4-BE49-F238E27FC236}">
                <a16:creationId xmlns:a16="http://schemas.microsoft.com/office/drawing/2014/main" id="{5E2BE348-1FDB-2C34-6E4C-13500F780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45" y="1153192"/>
            <a:ext cx="11897386" cy="4531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994CEB7-14F3-CC93-6472-788A419055F8}"/>
              </a:ext>
            </a:extLst>
          </p:cNvPr>
          <p:cNvSpPr txBox="1"/>
          <p:nvPr/>
        </p:nvSpPr>
        <p:spPr>
          <a:xfrm>
            <a:off x="337804" y="256265"/>
            <a:ext cx="2089033" cy="707886"/>
          </a:xfrm>
          <a:prstGeom prst="rect">
            <a:avLst/>
          </a:prstGeom>
          <a:noFill/>
        </p:spPr>
        <p:txBody>
          <a:bodyPr wrap="none" rtlCol="0">
            <a:spAutoFit/>
          </a:bodyPr>
          <a:lstStyle/>
          <a:p>
            <a:r>
              <a:rPr lang="en-GB" sz="4000" b="1" u="sng" dirty="0"/>
              <a:t>Ganglion</a:t>
            </a:r>
            <a:endParaRPr lang="en-GB" b="1" u="sng" dirty="0"/>
          </a:p>
        </p:txBody>
      </p:sp>
    </p:spTree>
    <p:extLst>
      <p:ext uri="{BB962C8B-B14F-4D97-AF65-F5344CB8AC3E}">
        <p14:creationId xmlns:p14="http://schemas.microsoft.com/office/powerpoint/2010/main" val="340761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63D954-339D-CE4B-2660-E8929C461AF9}"/>
              </a:ext>
            </a:extLst>
          </p:cNvPr>
          <p:cNvPicPr>
            <a:picLocks noChangeAspect="1"/>
          </p:cNvPicPr>
          <p:nvPr/>
        </p:nvPicPr>
        <p:blipFill>
          <a:blip r:embed="rId3"/>
          <a:stretch>
            <a:fillRect/>
          </a:stretch>
        </p:blipFill>
        <p:spPr>
          <a:xfrm>
            <a:off x="1311338" y="926732"/>
            <a:ext cx="8541372" cy="5670911"/>
          </a:xfrm>
          <a:prstGeom prst="rect">
            <a:avLst/>
          </a:prstGeom>
        </p:spPr>
      </p:pic>
      <p:sp>
        <p:nvSpPr>
          <p:cNvPr id="2" name="Title 1">
            <a:extLst>
              <a:ext uri="{FF2B5EF4-FFF2-40B4-BE49-F238E27FC236}">
                <a16:creationId xmlns:a16="http://schemas.microsoft.com/office/drawing/2014/main" id="{5F14733F-7616-CC18-AA66-49056C2B264F}"/>
              </a:ext>
            </a:extLst>
          </p:cNvPr>
          <p:cNvSpPr>
            <a:spLocks noGrp="1"/>
          </p:cNvSpPr>
          <p:nvPr>
            <p:ph type="title"/>
          </p:nvPr>
        </p:nvSpPr>
        <p:spPr>
          <a:xfrm>
            <a:off x="1393136" y="-273738"/>
            <a:ext cx="10515600" cy="1325563"/>
          </a:xfrm>
        </p:spPr>
        <p:txBody>
          <a:bodyPr/>
          <a:lstStyle/>
          <a:p>
            <a:r>
              <a:rPr lang="en-GB" b="1" u="sng" dirty="0"/>
              <a:t>Motor pathway somatic vs autonomic</a:t>
            </a:r>
          </a:p>
        </p:txBody>
      </p:sp>
      <p:sp>
        <p:nvSpPr>
          <p:cNvPr id="6" name="Rectangle 5">
            <a:extLst>
              <a:ext uri="{FF2B5EF4-FFF2-40B4-BE49-F238E27FC236}">
                <a16:creationId xmlns:a16="http://schemas.microsoft.com/office/drawing/2014/main" id="{646B3F9A-D1F1-EDE5-7788-F7463395AE5E}"/>
              </a:ext>
            </a:extLst>
          </p:cNvPr>
          <p:cNvSpPr/>
          <p:nvPr/>
        </p:nvSpPr>
        <p:spPr>
          <a:xfrm>
            <a:off x="4841937" y="1781496"/>
            <a:ext cx="3071906" cy="974165"/>
          </a:xfrm>
          <a:prstGeom prst="rect">
            <a:avLst/>
          </a:pr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0C4EC68-32FA-8A79-2030-32353EEDEBC3}"/>
              </a:ext>
            </a:extLst>
          </p:cNvPr>
          <p:cNvSpPr/>
          <p:nvPr/>
        </p:nvSpPr>
        <p:spPr>
          <a:xfrm>
            <a:off x="5232399" y="4401670"/>
            <a:ext cx="1132542" cy="1831789"/>
          </a:xfrm>
          <a:prstGeom prst="rect">
            <a:avLst/>
          </a:pr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7554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9060" y="151743"/>
            <a:ext cx="11678022" cy="708490"/>
          </a:xfrm>
        </p:spPr>
        <p:txBody>
          <a:bodyPr>
            <a:noAutofit/>
          </a:bodyPr>
          <a:lstStyle/>
          <a:p>
            <a:r>
              <a:rPr lang="en-US" sz="4800" u="sng" dirty="0"/>
              <a:t>Types of motor neurones</a:t>
            </a:r>
          </a:p>
        </p:txBody>
      </p:sp>
      <p:sp>
        <p:nvSpPr>
          <p:cNvPr id="15" name="TextBox 14"/>
          <p:cNvSpPr txBox="1"/>
          <p:nvPr/>
        </p:nvSpPr>
        <p:spPr>
          <a:xfrm>
            <a:off x="13794803" y="2362238"/>
            <a:ext cx="184666" cy="369332"/>
          </a:xfrm>
          <a:prstGeom prst="rect">
            <a:avLst/>
          </a:prstGeom>
          <a:noFill/>
        </p:spPr>
        <p:txBody>
          <a:bodyPr wrap="none" rtlCol="0">
            <a:spAutoFit/>
          </a:bodyPr>
          <a:lstStyle/>
          <a:p>
            <a:endParaRPr lang="en-US" dirty="0"/>
          </a:p>
        </p:txBody>
      </p:sp>
      <p:graphicFrame>
        <p:nvGraphicFramePr>
          <p:cNvPr id="3" name="Table 8">
            <a:extLst>
              <a:ext uri="{FF2B5EF4-FFF2-40B4-BE49-F238E27FC236}">
                <a16:creationId xmlns:a16="http://schemas.microsoft.com/office/drawing/2014/main" id="{85903BE7-F99A-6124-0CB9-A8F6BCB09300}"/>
              </a:ext>
            </a:extLst>
          </p:cNvPr>
          <p:cNvGraphicFramePr>
            <a:graphicFrameLocks noGrp="1"/>
          </p:cNvGraphicFramePr>
          <p:nvPr>
            <p:extLst>
              <p:ext uri="{D42A27DB-BD31-4B8C-83A1-F6EECF244321}">
                <p14:modId xmlns:p14="http://schemas.microsoft.com/office/powerpoint/2010/main" val="2653129046"/>
              </p:ext>
            </p:extLst>
          </p:nvPr>
        </p:nvGraphicFramePr>
        <p:xfrm>
          <a:off x="651435" y="1538433"/>
          <a:ext cx="11199906" cy="3640179"/>
        </p:xfrm>
        <a:graphic>
          <a:graphicData uri="http://schemas.openxmlformats.org/drawingml/2006/table">
            <a:tbl>
              <a:tblPr firstRow="1" bandRow="1">
                <a:tableStyleId>{5C22544A-7EE6-4342-B048-85BDC9FD1C3A}</a:tableStyleId>
              </a:tblPr>
              <a:tblGrid>
                <a:gridCol w="5599953">
                  <a:extLst>
                    <a:ext uri="{9D8B030D-6E8A-4147-A177-3AD203B41FA5}">
                      <a16:colId xmlns:a16="http://schemas.microsoft.com/office/drawing/2014/main" val="3019907957"/>
                    </a:ext>
                  </a:extLst>
                </a:gridCol>
                <a:gridCol w="5599953">
                  <a:extLst>
                    <a:ext uri="{9D8B030D-6E8A-4147-A177-3AD203B41FA5}">
                      <a16:colId xmlns:a16="http://schemas.microsoft.com/office/drawing/2014/main" val="3626328510"/>
                    </a:ext>
                  </a:extLst>
                </a:gridCol>
              </a:tblGrid>
              <a:tr h="370840">
                <a:tc>
                  <a:txBody>
                    <a:bodyPr/>
                    <a:lstStyle/>
                    <a:p>
                      <a:pPr algn="ctr"/>
                      <a:r>
                        <a:rPr lang="en-GB" sz="2800" dirty="0"/>
                        <a:t>Somatic motor neurone</a:t>
                      </a:r>
                    </a:p>
                  </a:txBody>
                  <a:tcPr/>
                </a:tc>
                <a:tc>
                  <a:txBody>
                    <a:bodyPr/>
                    <a:lstStyle/>
                    <a:p>
                      <a:pPr algn="ctr"/>
                      <a:r>
                        <a:rPr lang="en-GB" sz="2800" dirty="0"/>
                        <a:t>Autonomic motor neurone</a:t>
                      </a:r>
                    </a:p>
                  </a:txBody>
                  <a:tcPr/>
                </a:tc>
                <a:extLst>
                  <a:ext uri="{0D108BD9-81ED-4DB2-BD59-A6C34878D82A}">
                    <a16:rowId xmlns:a16="http://schemas.microsoft.com/office/drawing/2014/main" val="1413183822"/>
                  </a:ext>
                </a:extLst>
              </a:tr>
              <a:tr h="370840">
                <a:tc>
                  <a:txBody>
                    <a:bodyPr/>
                    <a:lstStyle/>
                    <a:p>
                      <a:pPr algn="ctr"/>
                      <a:r>
                        <a:rPr lang="en-GB" sz="2800" dirty="0"/>
                        <a:t>Under v</a:t>
                      </a:r>
                      <a:r>
                        <a:rPr lang="en-GB" sz="2800" dirty="0">
                          <a:highlight>
                            <a:srgbClr val="FFFF00"/>
                          </a:highlight>
                        </a:rPr>
                        <a:t>……………</a:t>
                      </a:r>
                      <a:r>
                        <a:rPr lang="en-GB" sz="2800" dirty="0"/>
                        <a:t> control</a:t>
                      </a:r>
                    </a:p>
                  </a:txBody>
                  <a:tcPr/>
                </a:tc>
                <a:tc>
                  <a:txBody>
                    <a:bodyPr/>
                    <a:lstStyle/>
                    <a:p>
                      <a:pPr algn="ctr"/>
                      <a:r>
                        <a:rPr lang="en-GB" sz="2800" dirty="0"/>
                        <a:t>Under </a:t>
                      </a:r>
                      <a:r>
                        <a:rPr lang="en-GB" sz="2800" dirty="0" err="1"/>
                        <a:t>i</a:t>
                      </a:r>
                      <a:r>
                        <a:rPr lang="en-GB" sz="2800" dirty="0">
                          <a:highlight>
                            <a:srgbClr val="FFFF00"/>
                          </a:highlight>
                        </a:rPr>
                        <a:t>……………….</a:t>
                      </a:r>
                      <a:r>
                        <a:rPr lang="en-GB" sz="2800" dirty="0"/>
                        <a:t> control</a:t>
                      </a:r>
                    </a:p>
                  </a:txBody>
                  <a:tcPr/>
                </a:tc>
                <a:extLst>
                  <a:ext uri="{0D108BD9-81ED-4DB2-BD59-A6C34878D82A}">
                    <a16:rowId xmlns:a16="http://schemas.microsoft.com/office/drawing/2014/main" val="886296525"/>
                  </a:ext>
                </a:extLst>
              </a:tr>
              <a:tr h="370840">
                <a:tc>
                  <a:txBody>
                    <a:bodyPr/>
                    <a:lstStyle/>
                    <a:p>
                      <a:pPr algn="ctr"/>
                      <a:r>
                        <a:rPr lang="en-GB" sz="2800" dirty="0"/>
                        <a:t>Example: Sending an impulse to the s</a:t>
                      </a:r>
                      <a:r>
                        <a:rPr lang="en-GB" sz="2800" dirty="0">
                          <a:highlight>
                            <a:srgbClr val="FFFF00"/>
                          </a:highlight>
                        </a:rPr>
                        <a:t>………….</a:t>
                      </a:r>
                      <a:r>
                        <a:rPr lang="en-GB" sz="2800" dirty="0"/>
                        <a:t> m</a:t>
                      </a:r>
                      <a:r>
                        <a:rPr lang="en-GB" sz="2800" dirty="0">
                          <a:highlight>
                            <a:srgbClr val="FFFF00"/>
                          </a:highlight>
                        </a:rPr>
                        <a:t>……………</a:t>
                      </a:r>
                      <a:r>
                        <a:rPr lang="en-GB" sz="2800" dirty="0"/>
                        <a:t> </a:t>
                      </a:r>
                    </a:p>
                  </a:txBody>
                  <a:tcPr/>
                </a:tc>
                <a:tc>
                  <a:txBody>
                    <a:bodyPr/>
                    <a:lstStyle/>
                    <a:p>
                      <a:pPr algn="ctr"/>
                      <a:r>
                        <a:rPr lang="en-GB" sz="2800" dirty="0"/>
                        <a:t>Example sending an impulse to the </a:t>
                      </a:r>
                      <a:r>
                        <a:rPr lang="en-GB" sz="2800" dirty="0">
                          <a:highlight>
                            <a:srgbClr val="FFFF00"/>
                          </a:highlight>
                        </a:rPr>
                        <a:t>………………………………………………</a:t>
                      </a:r>
                    </a:p>
                  </a:txBody>
                  <a:tcPr/>
                </a:tc>
                <a:extLst>
                  <a:ext uri="{0D108BD9-81ED-4DB2-BD59-A6C34878D82A}">
                    <a16:rowId xmlns:a16="http://schemas.microsoft.com/office/drawing/2014/main" val="3901814166"/>
                  </a:ext>
                </a:extLst>
              </a:tr>
              <a:tr h="370840">
                <a:tc>
                  <a:txBody>
                    <a:bodyPr/>
                    <a:lstStyle/>
                    <a:p>
                      <a:pPr algn="ctr"/>
                      <a:r>
                        <a:rPr lang="en-GB" sz="2800" dirty="0"/>
                        <a:t>Heavily m</a:t>
                      </a:r>
                      <a:r>
                        <a:rPr lang="en-GB" sz="2800" dirty="0">
                          <a:highlight>
                            <a:srgbClr val="FFFF00"/>
                          </a:highlight>
                        </a:rPr>
                        <a:t>…………….</a:t>
                      </a:r>
                      <a:r>
                        <a:rPr lang="en-GB" sz="2800" dirty="0"/>
                        <a:t> neurones</a:t>
                      </a:r>
                    </a:p>
                  </a:txBody>
                  <a:tcPr/>
                </a:tc>
                <a:tc>
                  <a:txBody>
                    <a:bodyPr/>
                    <a:lstStyle/>
                    <a:p>
                      <a:pPr algn="ctr"/>
                      <a:r>
                        <a:rPr lang="en-GB" sz="2800" dirty="0"/>
                        <a:t>Presence of a</a:t>
                      </a:r>
                      <a:r>
                        <a:rPr lang="en-GB" sz="2800" dirty="0">
                          <a:highlight>
                            <a:srgbClr val="FFFF00"/>
                          </a:highlight>
                        </a:rPr>
                        <a:t>……………. g…………… </a:t>
                      </a:r>
                      <a:r>
                        <a:rPr lang="en-GB" sz="2800" dirty="0"/>
                        <a:t>to amplify or inhibit response </a:t>
                      </a:r>
                    </a:p>
                  </a:txBody>
                  <a:tcPr/>
                </a:tc>
                <a:extLst>
                  <a:ext uri="{0D108BD9-81ED-4DB2-BD59-A6C34878D82A}">
                    <a16:rowId xmlns:a16="http://schemas.microsoft.com/office/drawing/2014/main" val="257129960"/>
                  </a:ext>
                </a:extLst>
              </a:tr>
              <a:tr h="714099">
                <a:tc gridSpan="2">
                  <a:txBody>
                    <a:bodyPr/>
                    <a:lstStyle/>
                    <a:p>
                      <a:pPr algn="ctr"/>
                      <a:r>
                        <a:rPr lang="en-GB" sz="2800" dirty="0"/>
                        <a:t>Both transmit impulses to the e</a:t>
                      </a:r>
                      <a:r>
                        <a:rPr lang="en-GB" sz="2800" dirty="0">
                          <a:highlight>
                            <a:srgbClr val="FFFF00"/>
                          </a:highlight>
                        </a:rPr>
                        <a:t>……………</a:t>
                      </a:r>
                      <a:r>
                        <a:rPr lang="en-GB" sz="2800" dirty="0"/>
                        <a:t> (</a:t>
                      </a:r>
                      <a:r>
                        <a:rPr lang="en-GB" sz="2800" dirty="0">
                          <a:highlight>
                            <a:srgbClr val="FFFF00"/>
                          </a:highlight>
                        </a:rPr>
                        <a:t>………….</a:t>
                      </a:r>
                      <a:r>
                        <a:rPr lang="en-GB" sz="2800" dirty="0"/>
                        <a:t> or </a:t>
                      </a:r>
                      <a:r>
                        <a:rPr lang="en-GB" sz="2800" dirty="0">
                          <a:highlight>
                            <a:srgbClr val="FFFF00"/>
                          </a:highlight>
                        </a:rPr>
                        <a:t>…………..</a:t>
                      </a:r>
                      <a:r>
                        <a:rPr lang="en-GB" sz="2800" dirty="0"/>
                        <a:t>)</a:t>
                      </a:r>
                    </a:p>
                  </a:txBody>
                  <a:tcPr/>
                </a:tc>
                <a:tc hMerge="1">
                  <a:txBody>
                    <a:bodyPr/>
                    <a:lstStyle/>
                    <a:p>
                      <a:endParaRPr lang="en-GB" dirty="0"/>
                    </a:p>
                  </a:txBody>
                  <a:tcPr/>
                </a:tc>
                <a:extLst>
                  <a:ext uri="{0D108BD9-81ED-4DB2-BD59-A6C34878D82A}">
                    <a16:rowId xmlns:a16="http://schemas.microsoft.com/office/drawing/2014/main" val="2846043028"/>
                  </a:ext>
                </a:extLst>
              </a:tr>
            </a:tbl>
          </a:graphicData>
        </a:graphic>
      </p:graphicFrame>
    </p:spTree>
    <p:extLst>
      <p:ext uri="{BB962C8B-B14F-4D97-AF65-F5344CB8AC3E}">
        <p14:creationId xmlns:p14="http://schemas.microsoft.com/office/powerpoint/2010/main" val="420388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9060" y="151743"/>
            <a:ext cx="11678022" cy="708490"/>
          </a:xfrm>
        </p:spPr>
        <p:txBody>
          <a:bodyPr>
            <a:noAutofit/>
          </a:bodyPr>
          <a:lstStyle/>
          <a:p>
            <a:r>
              <a:rPr lang="en-US" sz="3600" u="sng" dirty="0">
                <a:solidFill>
                  <a:srgbClr val="0000FF"/>
                </a:solidFill>
              </a:rPr>
              <a:t>Types of motor neurones</a:t>
            </a:r>
          </a:p>
        </p:txBody>
      </p:sp>
      <p:sp>
        <p:nvSpPr>
          <p:cNvPr id="15" name="TextBox 14"/>
          <p:cNvSpPr txBox="1"/>
          <p:nvPr/>
        </p:nvSpPr>
        <p:spPr>
          <a:xfrm>
            <a:off x="13794803" y="2362238"/>
            <a:ext cx="184666" cy="369332"/>
          </a:xfrm>
          <a:prstGeom prst="rect">
            <a:avLst/>
          </a:prstGeom>
          <a:noFill/>
        </p:spPr>
        <p:txBody>
          <a:bodyPr wrap="none" rtlCol="0">
            <a:spAutoFit/>
          </a:bodyPr>
          <a:lstStyle/>
          <a:p>
            <a:endParaRPr lang="en-US" dirty="0"/>
          </a:p>
        </p:txBody>
      </p:sp>
      <p:graphicFrame>
        <p:nvGraphicFramePr>
          <p:cNvPr id="3" name="Table 8">
            <a:extLst>
              <a:ext uri="{FF2B5EF4-FFF2-40B4-BE49-F238E27FC236}">
                <a16:creationId xmlns:a16="http://schemas.microsoft.com/office/drawing/2014/main" id="{85903BE7-F99A-6124-0CB9-A8F6BCB09300}"/>
              </a:ext>
            </a:extLst>
          </p:cNvPr>
          <p:cNvGraphicFramePr>
            <a:graphicFrameLocks noGrp="1"/>
          </p:cNvGraphicFramePr>
          <p:nvPr/>
        </p:nvGraphicFramePr>
        <p:xfrm>
          <a:off x="651435" y="1538433"/>
          <a:ext cx="11199906" cy="4066899"/>
        </p:xfrm>
        <a:graphic>
          <a:graphicData uri="http://schemas.openxmlformats.org/drawingml/2006/table">
            <a:tbl>
              <a:tblPr firstRow="1" bandRow="1">
                <a:tableStyleId>{5C22544A-7EE6-4342-B048-85BDC9FD1C3A}</a:tableStyleId>
              </a:tblPr>
              <a:tblGrid>
                <a:gridCol w="5599953">
                  <a:extLst>
                    <a:ext uri="{9D8B030D-6E8A-4147-A177-3AD203B41FA5}">
                      <a16:colId xmlns:a16="http://schemas.microsoft.com/office/drawing/2014/main" val="3019907957"/>
                    </a:ext>
                  </a:extLst>
                </a:gridCol>
                <a:gridCol w="5599953">
                  <a:extLst>
                    <a:ext uri="{9D8B030D-6E8A-4147-A177-3AD203B41FA5}">
                      <a16:colId xmlns:a16="http://schemas.microsoft.com/office/drawing/2014/main" val="3626328510"/>
                    </a:ext>
                  </a:extLst>
                </a:gridCol>
              </a:tblGrid>
              <a:tr h="370840">
                <a:tc>
                  <a:txBody>
                    <a:bodyPr/>
                    <a:lstStyle/>
                    <a:p>
                      <a:pPr algn="ctr"/>
                      <a:r>
                        <a:rPr lang="en-GB" sz="2800" dirty="0"/>
                        <a:t>Somatic motor neurone</a:t>
                      </a:r>
                    </a:p>
                  </a:txBody>
                  <a:tcPr/>
                </a:tc>
                <a:tc>
                  <a:txBody>
                    <a:bodyPr/>
                    <a:lstStyle/>
                    <a:p>
                      <a:pPr algn="ctr"/>
                      <a:r>
                        <a:rPr lang="en-GB" sz="2800" dirty="0"/>
                        <a:t>Autonomic motor neurone</a:t>
                      </a:r>
                    </a:p>
                  </a:txBody>
                  <a:tcPr/>
                </a:tc>
                <a:extLst>
                  <a:ext uri="{0D108BD9-81ED-4DB2-BD59-A6C34878D82A}">
                    <a16:rowId xmlns:a16="http://schemas.microsoft.com/office/drawing/2014/main" val="1413183822"/>
                  </a:ext>
                </a:extLst>
              </a:tr>
              <a:tr h="370840">
                <a:tc>
                  <a:txBody>
                    <a:bodyPr/>
                    <a:lstStyle/>
                    <a:p>
                      <a:pPr algn="ctr"/>
                      <a:r>
                        <a:rPr lang="en-GB" sz="2800" dirty="0"/>
                        <a:t>Under </a:t>
                      </a:r>
                      <a:r>
                        <a:rPr lang="en-GB" sz="2800" dirty="0">
                          <a:highlight>
                            <a:srgbClr val="FFFF00"/>
                          </a:highlight>
                        </a:rPr>
                        <a:t>voluntary</a:t>
                      </a:r>
                      <a:r>
                        <a:rPr lang="en-GB" sz="2800" dirty="0"/>
                        <a:t> control</a:t>
                      </a:r>
                    </a:p>
                  </a:txBody>
                  <a:tcPr/>
                </a:tc>
                <a:tc>
                  <a:txBody>
                    <a:bodyPr/>
                    <a:lstStyle/>
                    <a:p>
                      <a:pPr algn="ctr"/>
                      <a:r>
                        <a:rPr lang="en-GB" sz="2800" dirty="0"/>
                        <a:t>Under </a:t>
                      </a:r>
                      <a:r>
                        <a:rPr lang="en-GB" sz="2800" dirty="0">
                          <a:highlight>
                            <a:srgbClr val="FFFF00"/>
                          </a:highlight>
                        </a:rPr>
                        <a:t>involuntary</a:t>
                      </a:r>
                      <a:r>
                        <a:rPr lang="en-GB" sz="2800" dirty="0"/>
                        <a:t> control</a:t>
                      </a:r>
                    </a:p>
                  </a:txBody>
                  <a:tcPr/>
                </a:tc>
                <a:extLst>
                  <a:ext uri="{0D108BD9-81ED-4DB2-BD59-A6C34878D82A}">
                    <a16:rowId xmlns:a16="http://schemas.microsoft.com/office/drawing/2014/main" val="886296525"/>
                  </a:ext>
                </a:extLst>
              </a:tr>
              <a:tr h="370840">
                <a:tc>
                  <a:txBody>
                    <a:bodyPr/>
                    <a:lstStyle/>
                    <a:p>
                      <a:pPr algn="ctr"/>
                      <a:r>
                        <a:rPr lang="en-GB" sz="2800" dirty="0"/>
                        <a:t>Example: Sending an impulse to the </a:t>
                      </a:r>
                      <a:r>
                        <a:rPr lang="en-GB" sz="2800" dirty="0">
                          <a:highlight>
                            <a:srgbClr val="FFFF00"/>
                          </a:highlight>
                        </a:rPr>
                        <a:t>skeletal</a:t>
                      </a:r>
                      <a:r>
                        <a:rPr lang="en-GB" sz="2800" dirty="0"/>
                        <a:t> </a:t>
                      </a:r>
                      <a:r>
                        <a:rPr lang="en-GB" sz="2800" dirty="0">
                          <a:highlight>
                            <a:srgbClr val="FFFF00"/>
                          </a:highlight>
                        </a:rPr>
                        <a:t>muscles</a:t>
                      </a:r>
                      <a:r>
                        <a:rPr lang="en-GB" sz="2800" dirty="0"/>
                        <a:t> </a:t>
                      </a:r>
                    </a:p>
                  </a:txBody>
                  <a:tcPr/>
                </a:tc>
                <a:tc>
                  <a:txBody>
                    <a:bodyPr/>
                    <a:lstStyle/>
                    <a:p>
                      <a:pPr algn="ctr"/>
                      <a:r>
                        <a:rPr lang="en-GB" sz="2800" dirty="0"/>
                        <a:t>Example sending an impulse to the </a:t>
                      </a:r>
                      <a:r>
                        <a:rPr lang="en-GB" sz="2800" dirty="0">
                          <a:highlight>
                            <a:srgbClr val="FFFF00"/>
                          </a:highlight>
                        </a:rPr>
                        <a:t>cardiac muscles or smooth muscle in the walls of the gut</a:t>
                      </a:r>
                    </a:p>
                  </a:txBody>
                  <a:tcPr/>
                </a:tc>
                <a:extLst>
                  <a:ext uri="{0D108BD9-81ED-4DB2-BD59-A6C34878D82A}">
                    <a16:rowId xmlns:a16="http://schemas.microsoft.com/office/drawing/2014/main" val="3901814166"/>
                  </a:ext>
                </a:extLst>
              </a:tr>
              <a:tr h="370840">
                <a:tc>
                  <a:txBody>
                    <a:bodyPr/>
                    <a:lstStyle/>
                    <a:p>
                      <a:pPr algn="ctr"/>
                      <a:r>
                        <a:rPr lang="en-GB" sz="2800" dirty="0"/>
                        <a:t>Heavily </a:t>
                      </a:r>
                      <a:r>
                        <a:rPr lang="en-GB" sz="2800" dirty="0">
                          <a:highlight>
                            <a:srgbClr val="FFFF00"/>
                          </a:highlight>
                        </a:rPr>
                        <a:t>myelinated</a:t>
                      </a:r>
                      <a:r>
                        <a:rPr lang="en-GB" sz="2800" dirty="0"/>
                        <a:t> neurones</a:t>
                      </a:r>
                    </a:p>
                  </a:txBody>
                  <a:tcPr/>
                </a:tc>
                <a:tc>
                  <a:txBody>
                    <a:bodyPr/>
                    <a:lstStyle/>
                    <a:p>
                      <a:pPr algn="ctr"/>
                      <a:r>
                        <a:rPr lang="en-GB" sz="2800" dirty="0"/>
                        <a:t>Presence of </a:t>
                      </a:r>
                      <a:r>
                        <a:rPr lang="en-GB" sz="2800" dirty="0">
                          <a:highlight>
                            <a:srgbClr val="FFFF00"/>
                          </a:highlight>
                        </a:rPr>
                        <a:t>autonomic ganglion </a:t>
                      </a:r>
                      <a:r>
                        <a:rPr lang="en-GB" sz="2800" dirty="0"/>
                        <a:t>to amplify or inhibit response </a:t>
                      </a:r>
                    </a:p>
                  </a:txBody>
                  <a:tcPr/>
                </a:tc>
                <a:extLst>
                  <a:ext uri="{0D108BD9-81ED-4DB2-BD59-A6C34878D82A}">
                    <a16:rowId xmlns:a16="http://schemas.microsoft.com/office/drawing/2014/main" val="257129960"/>
                  </a:ext>
                </a:extLst>
              </a:tr>
              <a:tr h="714099">
                <a:tc gridSpan="2">
                  <a:txBody>
                    <a:bodyPr/>
                    <a:lstStyle/>
                    <a:p>
                      <a:pPr algn="ctr"/>
                      <a:r>
                        <a:rPr lang="en-GB" sz="2800" dirty="0"/>
                        <a:t>Both transmit impulses to the </a:t>
                      </a:r>
                      <a:r>
                        <a:rPr lang="en-GB" sz="2800" dirty="0">
                          <a:highlight>
                            <a:srgbClr val="FFFF00"/>
                          </a:highlight>
                        </a:rPr>
                        <a:t>effectors</a:t>
                      </a:r>
                      <a:r>
                        <a:rPr lang="en-GB" sz="2800" dirty="0"/>
                        <a:t> (</a:t>
                      </a:r>
                      <a:r>
                        <a:rPr lang="en-GB" sz="2800" dirty="0">
                          <a:highlight>
                            <a:srgbClr val="FFFF00"/>
                          </a:highlight>
                        </a:rPr>
                        <a:t>muscles</a:t>
                      </a:r>
                      <a:r>
                        <a:rPr lang="en-GB" sz="2800" dirty="0"/>
                        <a:t> or </a:t>
                      </a:r>
                      <a:r>
                        <a:rPr lang="en-GB" sz="2800" dirty="0">
                          <a:highlight>
                            <a:srgbClr val="FFFF00"/>
                          </a:highlight>
                        </a:rPr>
                        <a:t>glands</a:t>
                      </a:r>
                      <a:r>
                        <a:rPr lang="en-GB" sz="2800" dirty="0"/>
                        <a:t>)</a:t>
                      </a:r>
                    </a:p>
                  </a:txBody>
                  <a:tcPr/>
                </a:tc>
                <a:tc hMerge="1">
                  <a:txBody>
                    <a:bodyPr/>
                    <a:lstStyle/>
                    <a:p>
                      <a:endParaRPr lang="en-GB" dirty="0"/>
                    </a:p>
                  </a:txBody>
                  <a:tcPr/>
                </a:tc>
                <a:extLst>
                  <a:ext uri="{0D108BD9-81ED-4DB2-BD59-A6C34878D82A}">
                    <a16:rowId xmlns:a16="http://schemas.microsoft.com/office/drawing/2014/main" val="2846043028"/>
                  </a:ext>
                </a:extLst>
              </a:tr>
            </a:tbl>
          </a:graphicData>
        </a:graphic>
      </p:graphicFrame>
    </p:spTree>
    <p:extLst>
      <p:ext uri="{BB962C8B-B14F-4D97-AF65-F5344CB8AC3E}">
        <p14:creationId xmlns:p14="http://schemas.microsoft.com/office/powerpoint/2010/main" val="345493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FABB-5639-489E-A017-B6A80BF84388}"/>
              </a:ext>
            </a:extLst>
          </p:cNvPr>
          <p:cNvSpPr>
            <a:spLocks noGrp="1"/>
          </p:cNvSpPr>
          <p:nvPr>
            <p:ph type="ctrTitle"/>
          </p:nvPr>
        </p:nvSpPr>
        <p:spPr/>
        <p:txBody>
          <a:bodyPr>
            <a:normAutofit/>
          </a:bodyPr>
          <a:lstStyle/>
          <a:p>
            <a:r>
              <a:rPr lang="en-US" sz="4800" dirty="0"/>
              <a:t>Organisation of the Nervous System</a:t>
            </a:r>
            <a:endParaRPr lang="en-GB" sz="4800" dirty="0"/>
          </a:p>
        </p:txBody>
      </p:sp>
      <p:sp>
        <p:nvSpPr>
          <p:cNvPr id="3" name="Subtitle 2">
            <a:extLst>
              <a:ext uri="{FF2B5EF4-FFF2-40B4-BE49-F238E27FC236}">
                <a16:creationId xmlns:a16="http://schemas.microsoft.com/office/drawing/2014/main" id="{F022D112-118F-49F2-8DA0-EF73E720325D}"/>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0750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72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3100D-394B-0070-AC6D-7A200327FF0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Now complete the paper card sort</a:t>
            </a:r>
          </a:p>
        </p:txBody>
      </p:sp>
      <p:pic>
        <p:nvPicPr>
          <p:cNvPr id="1026" name="Picture 2" descr="Card Sorting: How To Get Started | IxDF">
            <a:extLst>
              <a:ext uri="{FF2B5EF4-FFF2-40B4-BE49-F238E27FC236}">
                <a16:creationId xmlns:a16="http://schemas.microsoft.com/office/drawing/2014/main" id="{ACCEB9CE-A327-1661-281E-BB49C080FA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028244"/>
            <a:ext cx="7188199" cy="479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7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56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CCF20-7776-8E72-AAE0-10C077094B2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u="sng" kern="1200">
                <a:solidFill>
                  <a:srgbClr val="FFFFFF"/>
                </a:solidFill>
                <a:latin typeface="+mj-lt"/>
                <a:ea typeface="+mj-ea"/>
                <a:cs typeface="+mj-cs"/>
              </a:rPr>
              <a:t>Additional questions</a:t>
            </a:r>
          </a:p>
        </p:txBody>
      </p:sp>
      <p:pic>
        <p:nvPicPr>
          <p:cNvPr id="5" name="Picture 4" descr="A screenshot of a computer&#10;&#10;Description automatically generated">
            <a:extLst>
              <a:ext uri="{FF2B5EF4-FFF2-40B4-BE49-F238E27FC236}">
                <a16:creationId xmlns:a16="http://schemas.microsoft.com/office/drawing/2014/main" id="{DFC3D4FC-0CCD-1DFD-2F8E-83A2ED189F53}"/>
              </a:ext>
            </a:extLst>
          </p:cNvPr>
          <p:cNvPicPr>
            <a:picLocks noChangeAspect="1"/>
          </p:cNvPicPr>
          <p:nvPr/>
        </p:nvPicPr>
        <p:blipFill>
          <a:blip r:embed="rId2"/>
          <a:stretch>
            <a:fillRect/>
          </a:stretch>
        </p:blipFill>
        <p:spPr>
          <a:xfrm>
            <a:off x="3616831" y="672766"/>
            <a:ext cx="8381029" cy="5594335"/>
          </a:xfrm>
          <a:prstGeom prst="rect">
            <a:avLst/>
          </a:prstGeom>
        </p:spPr>
      </p:pic>
    </p:spTree>
    <p:extLst>
      <p:ext uri="{BB962C8B-B14F-4D97-AF65-F5344CB8AC3E}">
        <p14:creationId xmlns:p14="http://schemas.microsoft.com/office/powerpoint/2010/main" val="413478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818BC-FE95-2D07-9152-36827D9BD06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015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8F114E-D690-B385-6D59-44168D7D8CBC}"/>
              </a:ext>
            </a:extLst>
          </p:cNvPr>
          <p:cNvPicPr>
            <a:picLocks noChangeAspect="1"/>
          </p:cNvPicPr>
          <p:nvPr/>
        </p:nvPicPr>
        <p:blipFill>
          <a:blip r:embed="rId2"/>
          <a:stretch>
            <a:fillRect/>
          </a:stretch>
        </p:blipFill>
        <p:spPr>
          <a:xfrm>
            <a:off x="7739077" y="2058914"/>
            <a:ext cx="4452923" cy="2927313"/>
          </a:xfrm>
          <a:prstGeom prst="rect">
            <a:avLst/>
          </a:prstGeom>
        </p:spPr>
      </p:pic>
      <p:sp>
        <p:nvSpPr>
          <p:cNvPr id="2" name="Title 1">
            <a:extLst>
              <a:ext uri="{FF2B5EF4-FFF2-40B4-BE49-F238E27FC236}">
                <a16:creationId xmlns:a16="http://schemas.microsoft.com/office/drawing/2014/main" id="{3994C1CB-B2B3-EC2E-E6CC-E528EC74DF90}"/>
              </a:ext>
            </a:extLst>
          </p:cNvPr>
          <p:cNvSpPr>
            <a:spLocks noGrp="1"/>
          </p:cNvSpPr>
          <p:nvPr>
            <p:ph type="title"/>
          </p:nvPr>
        </p:nvSpPr>
        <p:spPr>
          <a:xfrm>
            <a:off x="0" y="-250725"/>
            <a:ext cx="10972800" cy="1143000"/>
          </a:xfrm>
        </p:spPr>
        <p:txBody>
          <a:bodyPr>
            <a:normAutofit/>
          </a:bodyPr>
          <a:lstStyle/>
          <a:p>
            <a:pPr algn="l"/>
            <a:r>
              <a:rPr lang="en-GB" sz="4000" b="1" u="sng" dirty="0"/>
              <a:t>Knowledge retrieval question</a:t>
            </a:r>
          </a:p>
        </p:txBody>
      </p:sp>
      <p:sp>
        <p:nvSpPr>
          <p:cNvPr id="3" name="Content Placeholder 2">
            <a:extLst>
              <a:ext uri="{FF2B5EF4-FFF2-40B4-BE49-F238E27FC236}">
                <a16:creationId xmlns:a16="http://schemas.microsoft.com/office/drawing/2014/main" id="{241712AF-3F21-450E-C0D2-F4D0543AEE1E}"/>
              </a:ext>
            </a:extLst>
          </p:cNvPr>
          <p:cNvSpPr>
            <a:spLocks noGrp="1"/>
          </p:cNvSpPr>
          <p:nvPr>
            <p:ph idx="1"/>
          </p:nvPr>
        </p:nvSpPr>
        <p:spPr>
          <a:xfrm>
            <a:off x="0" y="831559"/>
            <a:ext cx="12134491" cy="5954554"/>
          </a:xfrm>
        </p:spPr>
        <p:txBody>
          <a:bodyPr>
            <a:normAutofit/>
          </a:bodyPr>
          <a:lstStyle/>
          <a:p>
            <a:pPr marL="0" indent="0" algn="l">
              <a:spcBef>
                <a:spcPts val="1200"/>
              </a:spcBef>
              <a:spcAft>
                <a:spcPts val="0"/>
              </a:spcAft>
              <a:buNone/>
            </a:pPr>
            <a:r>
              <a:rPr lang="en-GB" sz="1800" b="0" i="0" dirty="0">
                <a:solidFill>
                  <a:srgbClr val="FF0000"/>
                </a:solidFill>
                <a:effectLst/>
              </a:rPr>
              <a:t>Q1. Describe the difference between the function of a </a:t>
            </a:r>
            <a:r>
              <a:rPr lang="en-GB" sz="1800" b="1" i="0" dirty="0">
                <a:solidFill>
                  <a:srgbClr val="FF0000"/>
                </a:solidFill>
                <a:effectLst/>
              </a:rPr>
              <a:t>receptor</a:t>
            </a:r>
            <a:r>
              <a:rPr lang="en-GB" sz="1800" b="0" i="0" dirty="0">
                <a:solidFill>
                  <a:srgbClr val="FF0000"/>
                </a:solidFill>
                <a:effectLst/>
              </a:rPr>
              <a:t> and the function of an </a:t>
            </a:r>
            <a:r>
              <a:rPr lang="en-GB" sz="1800" b="1" i="0" dirty="0">
                <a:solidFill>
                  <a:srgbClr val="FF0000"/>
                </a:solidFill>
                <a:effectLst/>
              </a:rPr>
              <a:t>effector</a:t>
            </a:r>
            <a:r>
              <a:rPr lang="en-GB" sz="1800" b="0" i="0" dirty="0">
                <a:solidFill>
                  <a:srgbClr val="FF0000"/>
                </a:solidFill>
                <a:effectLst/>
              </a:rPr>
              <a:t>. In your answer you should give </a:t>
            </a:r>
            <a:r>
              <a:rPr lang="en-GB" sz="1800" b="1" i="0" dirty="0">
                <a:solidFill>
                  <a:srgbClr val="FF0000"/>
                </a:solidFill>
                <a:effectLst/>
              </a:rPr>
              <a:t>one</a:t>
            </a:r>
            <a:r>
              <a:rPr lang="en-GB" sz="1800" b="0" i="0" dirty="0">
                <a:solidFill>
                  <a:srgbClr val="FF0000"/>
                </a:solidFill>
                <a:effectLst/>
              </a:rPr>
              <a:t> example of a receptor and </a:t>
            </a:r>
            <a:r>
              <a:rPr lang="en-GB" sz="1800" b="1" i="0" dirty="0">
                <a:solidFill>
                  <a:srgbClr val="FF0000"/>
                </a:solidFill>
                <a:effectLst/>
              </a:rPr>
              <a:t>one</a:t>
            </a:r>
            <a:r>
              <a:rPr lang="en-GB" sz="1800" b="0" i="0" dirty="0">
                <a:solidFill>
                  <a:srgbClr val="FF0000"/>
                </a:solidFill>
                <a:effectLst/>
              </a:rPr>
              <a:t> example of an effector</a:t>
            </a:r>
            <a:r>
              <a:rPr lang="en-GB" sz="1800" dirty="0">
                <a:solidFill>
                  <a:srgbClr val="FF0000"/>
                </a:solidFill>
              </a:rPr>
              <a:t> </a:t>
            </a:r>
            <a:r>
              <a:rPr lang="en-GB" sz="1800" b="0" i="0" dirty="0">
                <a:solidFill>
                  <a:srgbClr val="FF0000"/>
                </a:solidFill>
                <a:effectLst/>
              </a:rPr>
              <a:t>(4 marks)</a:t>
            </a:r>
            <a:endParaRPr lang="en-GB" sz="1800" dirty="0">
              <a:solidFill>
                <a:srgbClr val="FF0000"/>
              </a:solidFill>
            </a:endParaRPr>
          </a:p>
          <a:p>
            <a:pPr marL="702945" marR="360045">
              <a:spcBef>
                <a:spcPts val="1200"/>
              </a:spcBef>
            </a:pPr>
            <a:r>
              <a:rPr lang="en-GB" sz="2000" b="0" i="0" dirty="0">
                <a:solidFill>
                  <a:srgbClr val="00B0F0"/>
                </a:solidFill>
                <a:effectLst/>
              </a:rPr>
              <a:t>receptors detect / sense stimuli / change in surroundings </a:t>
            </a:r>
            <a:r>
              <a:rPr lang="en-GB" sz="2000" b="1" i="0" dirty="0">
                <a:solidFill>
                  <a:srgbClr val="00B0F0"/>
                </a:solidFill>
                <a:effectLst/>
              </a:rPr>
              <a:t>or</a:t>
            </a:r>
            <a:r>
              <a:rPr lang="en-GB" sz="2000" b="0" i="0" dirty="0">
                <a:solidFill>
                  <a:srgbClr val="00B0F0"/>
                </a:solidFill>
                <a:effectLst/>
              </a:rPr>
              <a:t> </a:t>
            </a:r>
            <a:r>
              <a:rPr lang="en-GB" sz="2000" b="1" i="0" dirty="0">
                <a:solidFill>
                  <a:srgbClr val="00B0F0"/>
                </a:solidFill>
                <a:effectLst/>
              </a:rPr>
              <a:t>convert stimulus into an electrical impulse</a:t>
            </a:r>
            <a:endParaRPr lang="en-GB" sz="2000" dirty="0">
              <a:solidFill>
                <a:srgbClr val="00B0F0"/>
              </a:solidFill>
            </a:endParaRPr>
          </a:p>
          <a:p>
            <a:r>
              <a:rPr lang="en-GB" sz="2000" dirty="0">
                <a:solidFill>
                  <a:srgbClr val="00B0F0"/>
                </a:solidFill>
              </a:rPr>
              <a:t>example of a receptor – Pacinian corpuscle – pressure receptor </a:t>
            </a:r>
            <a:endParaRPr lang="en-GB" sz="2000" b="0" i="1" dirty="0">
              <a:solidFill>
                <a:srgbClr val="00B0F0"/>
              </a:solidFill>
              <a:effectLst/>
            </a:endParaRPr>
          </a:p>
          <a:p>
            <a:pPr algn="l">
              <a:spcBef>
                <a:spcPts val="1200"/>
              </a:spcBef>
              <a:spcAft>
                <a:spcPts val="0"/>
              </a:spcAft>
            </a:pPr>
            <a:r>
              <a:rPr lang="en-GB" sz="2000" b="0" i="0" dirty="0">
                <a:solidFill>
                  <a:srgbClr val="00B0F0"/>
                </a:solidFill>
                <a:effectLst/>
              </a:rPr>
              <a:t>effectors allow / make response </a:t>
            </a:r>
            <a:r>
              <a:rPr lang="en-GB" sz="2000" b="1" i="0" dirty="0">
                <a:solidFill>
                  <a:srgbClr val="00B0F0"/>
                </a:solidFill>
                <a:effectLst/>
              </a:rPr>
              <a:t>or</a:t>
            </a:r>
            <a:r>
              <a:rPr lang="en-GB" sz="2000" b="0" i="0" dirty="0">
                <a:solidFill>
                  <a:srgbClr val="00B0F0"/>
                </a:solidFill>
                <a:effectLst/>
              </a:rPr>
              <a:t> convert an impulse to an action</a:t>
            </a:r>
          </a:p>
          <a:p>
            <a:pPr algn="l">
              <a:spcBef>
                <a:spcPts val="1200"/>
              </a:spcBef>
              <a:spcAft>
                <a:spcPts val="0"/>
              </a:spcAft>
            </a:pPr>
            <a:r>
              <a:rPr lang="en-GB" sz="2000" b="0" i="0" dirty="0">
                <a:solidFill>
                  <a:srgbClr val="00B0F0"/>
                </a:solidFill>
                <a:effectLst/>
              </a:rPr>
              <a:t>(effector) muscle / gland</a:t>
            </a:r>
          </a:p>
          <a:p>
            <a:pPr algn="l">
              <a:spcBef>
                <a:spcPts val="1200"/>
              </a:spcBef>
              <a:spcAft>
                <a:spcPts val="0"/>
              </a:spcAft>
            </a:pPr>
            <a:endParaRPr lang="en-GB" sz="2000" b="0" i="0" dirty="0">
              <a:solidFill>
                <a:srgbClr val="00B0F0"/>
              </a:solidFill>
              <a:effectLst/>
            </a:endParaRPr>
          </a:p>
          <a:p>
            <a:pPr marL="0" indent="0">
              <a:buNone/>
            </a:pPr>
            <a:r>
              <a:rPr lang="en-GB" sz="1800" dirty="0">
                <a:solidFill>
                  <a:srgbClr val="FF0000"/>
                </a:solidFill>
              </a:rPr>
              <a:t>Q2. Label the reflex arc (5 marks)  </a:t>
            </a:r>
          </a:p>
          <a:p>
            <a:pPr marL="0" indent="0">
              <a:buNone/>
            </a:pPr>
            <a:endParaRPr lang="en-GB" sz="1800" dirty="0">
              <a:solidFill>
                <a:srgbClr val="FF0000"/>
              </a:solidFill>
            </a:endParaRPr>
          </a:p>
          <a:p>
            <a:pPr marL="0" indent="0">
              <a:buNone/>
            </a:pPr>
            <a:endParaRPr lang="en-GB" sz="1800" dirty="0">
              <a:solidFill>
                <a:srgbClr val="FF0000"/>
              </a:solidFill>
            </a:endParaRPr>
          </a:p>
          <a:p>
            <a:pPr marL="0" indent="0">
              <a:buNone/>
            </a:pPr>
            <a:r>
              <a:rPr lang="en-GB" sz="1800" dirty="0">
                <a:solidFill>
                  <a:srgbClr val="FF0000"/>
                </a:solidFill>
              </a:rPr>
              <a:t>Q3. Complete the gap (5 marks) </a:t>
            </a:r>
          </a:p>
          <a:p>
            <a:r>
              <a:rPr lang="en-GB" sz="1800" dirty="0"/>
              <a:t>‘The resting heart rate of an adult human is about 70 beats per minute. This is known as the set point. There are two types of receptor that control heart rate: _ _ _ _ _ _ _ _ _ _ _ _ in the walls of the carotid artery that detect changes in blood pH and pressure receptors in the carotid artery and the aorta. </a:t>
            </a:r>
          </a:p>
          <a:p>
            <a:r>
              <a:rPr lang="en-GB" sz="1800" dirty="0"/>
              <a:t>When blood pressure rises, pressure receptors transmit nervous impulses to the _ _ _ _ _ _ _ _ _ _ _ _ which decreases heart rate via the _ _ _ _ _ _ _ _ _ _ _ _ nervous system. This is an example of _ _ _ _ _ _ _ _ _ _ _ _.’</a:t>
            </a: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pic>
        <p:nvPicPr>
          <p:cNvPr id="6" name="Picture 5">
            <a:extLst>
              <a:ext uri="{FF2B5EF4-FFF2-40B4-BE49-F238E27FC236}">
                <a16:creationId xmlns:a16="http://schemas.microsoft.com/office/drawing/2014/main" id="{778E28DA-CD9F-305D-1231-7E983B42F3BD}"/>
              </a:ext>
            </a:extLst>
          </p:cNvPr>
          <p:cNvPicPr>
            <a:picLocks noChangeAspect="1"/>
          </p:cNvPicPr>
          <p:nvPr/>
        </p:nvPicPr>
        <p:blipFill>
          <a:blip r:embed="rId3"/>
          <a:stretch>
            <a:fillRect/>
          </a:stretch>
        </p:blipFill>
        <p:spPr>
          <a:xfrm>
            <a:off x="7374765" y="1840606"/>
            <a:ext cx="4614247" cy="3132517"/>
          </a:xfrm>
          <a:prstGeom prst="rect">
            <a:avLst/>
          </a:prstGeom>
        </p:spPr>
      </p:pic>
    </p:spTree>
    <p:extLst>
      <p:ext uri="{BB962C8B-B14F-4D97-AF65-F5344CB8AC3E}">
        <p14:creationId xmlns:p14="http://schemas.microsoft.com/office/powerpoint/2010/main" val="1768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537F-5FBB-E193-88F6-B26DB10CFAA1}"/>
              </a:ext>
            </a:extLst>
          </p:cNvPr>
          <p:cNvSpPr>
            <a:spLocks noGrp="1"/>
          </p:cNvSpPr>
          <p:nvPr>
            <p:ph type="title"/>
          </p:nvPr>
        </p:nvSpPr>
        <p:spPr>
          <a:xfrm>
            <a:off x="230368" y="342603"/>
            <a:ext cx="10515600" cy="1325563"/>
          </a:xfrm>
        </p:spPr>
        <p:txBody>
          <a:bodyPr/>
          <a:lstStyle/>
          <a:p>
            <a:r>
              <a:rPr lang="en-GB" b="1" dirty="0"/>
              <a:t>Q3.</a:t>
            </a:r>
          </a:p>
        </p:txBody>
      </p:sp>
      <p:sp>
        <p:nvSpPr>
          <p:cNvPr id="6" name="TextBox 5">
            <a:extLst>
              <a:ext uri="{FF2B5EF4-FFF2-40B4-BE49-F238E27FC236}">
                <a16:creationId xmlns:a16="http://schemas.microsoft.com/office/drawing/2014/main" id="{6FD89F6C-9BF7-EC14-EAD0-A005A85AEEF9}"/>
              </a:ext>
            </a:extLst>
          </p:cNvPr>
          <p:cNvSpPr txBox="1"/>
          <p:nvPr/>
        </p:nvSpPr>
        <p:spPr>
          <a:xfrm>
            <a:off x="154857" y="1859340"/>
            <a:ext cx="11865077" cy="4401205"/>
          </a:xfrm>
          <a:prstGeom prst="rect">
            <a:avLst/>
          </a:prstGeom>
          <a:noFill/>
        </p:spPr>
        <p:txBody>
          <a:bodyPr wrap="square">
            <a:spAutoFit/>
          </a:bodyPr>
          <a:lstStyle/>
          <a:p>
            <a:r>
              <a:rPr lang="en-GB" sz="2800" b="0" i="0" dirty="0">
                <a:solidFill>
                  <a:srgbClr val="000000"/>
                </a:solidFill>
                <a:effectLst/>
                <a:latin typeface="Comic Sans MS" panose="030F0702030302020204" pitchFamily="66" charset="0"/>
              </a:rPr>
              <a:t>‘The resting heart rate of an adult human is about 70 beats per minute. This is known as the set point. There are two types of receptor that control heart rate: _ _ _ _ _ _ and  _ _ _ _ _ _ in the walls of the carotid artery that detect changes in blood pH and pressure receptors in the carotid artery and the aorta. </a:t>
            </a:r>
          </a:p>
          <a:p>
            <a:endParaRPr lang="en-GB" sz="2800" dirty="0">
              <a:solidFill>
                <a:srgbClr val="000000"/>
              </a:solidFill>
              <a:latin typeface="Comic Sans MS" panose="030F0702030302020204" pitchFamily="66" charset="0"/>
            </a:endParaRPr>
          </a:p>
          <a:p>
            <a:r>
              <a:rPr lang="en-GB" sz="2800" b="0" i="0" dirty="0">
                <a:solidFill>
                  <a:srgbClr val="000000"/>
                </a:solidFill>
                <a:effectLst/>
                <a:latin typeface="Comic Sans MS" panose="030F0702030302020204" pitchFamily="66" charset="0"/>
              </a:rPr>
              <a:t>When blood pressure rises, pressure receptors transmit nervous impulses to the _ _ _ _ _ _ _ _ _ _ _ _ which decreases heart rate via the _ _ _ _ _ _ _ _ _ _ _ _ nervous system. This is an example of _ _ _ _ _ _ _ _ _    _ _ _ _ _ _ _ _.’</a:t>
            </a:r>
            <a:endParaRPr lang="en-GB" sz="2800" dirty="0"/>
          </a:p>
        </p:txBody>
      </p:sp>
      <p:sp>
        <p:nvSpPr>
          <p:cNvPr id="3" name="TextBox 2">
            <a:extLst>
              <a:ext uri="{FF2B5EF4-FFF2-40B4-BE49-F238E27FC236}">
                <a16:creationId xmlns:a16="http://schemas.microsoft.com/office/drawing/2014/main" id="{950744CF-2C52-78EC-4D27-96FB8A40F0A4}"/>
              </a:ext>
            </a:extLst>
          </p:cNvPr>
          <p:cNvSpPr txBox="1"/>
          <p:nvPr/>
        </p:nvSpPr>
        <p:spPr>
          <a:xfrm>
            <a:off x="5762955" y="2696278"/>
            <a:ext cx="4750724" cy="461665"/>
          </a:xfrm>
          <a:prstGeom prst="rect">
            <a:avLst/>
          </a:prstGeom>
          <a:noFill/>
        </p:spPr>
        <p:txBody>
          <a:bodyPr wrap="none" rtlCol="0">
            <a:spAutoFit/>
          </a:bodyPr>
          <a:lstStyle/>
          <a:p>
            <a:r>
              <a:rPr lang="en-GB" sz="2400" dirty="0">
                <a:solidFill>
                  <a:srgbClr val="00B0F0"/>
                </a:solidFill>
              </a:rPr>
              <a:t>chemoreceptor              baroreceptor</a:t>
            </a:r>
          </a:p>
        </p:txBody>
      </p:sp>
      <p:sp>
        <p:nvSpPr>
          <p:cNvPr id="4" name="TextBox 3">
            <a:extLst>
              <a:ext uri="{FF2B5EF4-FFF2-40B4-BE49-F238E27FC236}">
                <a16:creationId xmlns:a16="http://schemas.microsoft.com/office/drawing/2014/main" id="{BD4ACFCD-6108-316E-8AFE-4A8034B92D6B}"/>
              </a:ext>
            </a:extLst>
          </p:cNvPr>
          <p:cNvSpPr txBox="1"/>
          <p:nvPr/>
        </p:nvSpPr>
        <p:spPr>
          <a:xfrm>
            <a:off x="3065206" y="4672781"/>
            <a:ext cx="3676712" cy="646331"/>
          </a:xfrm>
          <a:prstGeom prst="rect">
            <a:avLst/>
          </a:prstGeom>
          <a:noFill/>
        </p:spPr>
        <p:txBody>
          <a:bodyPr wrap="none" rtlCol="0">
            <a:spAutoFit/>
          </a:bodyPr>
          <a:lstStyle/>
          <a:p>
            <a:r>
              <a:rPr lang="en-GB" sz="3600" dirty="0">
                <a:solidFill>
                  <a:srgbClr val="00B0F0"/>
                </a:solidFill>
              </a:rPr>
              <a:t>medulla oblongata</a:t>
            </a:r>
          </a:p>
        </p:txBody>
      </p:sp>
      <p:sp>
        <p:nvSpPr>
          <p:cNvPr id="5" name="TextBox 4">
            <a:extLst>
              <a:ext uri="{FF2B5EF4-FFF2-40B4-BE49-F238E27FC236}">
                <a16:creationId xmlns:a16="http://schemas.microsoft.com/office/drawing/2014/main" id="{2D3A27F3-D4D1-556A-D231-771744E964F3}"/>
              </a:ext>
            </a:extLst>
          </p:cNvPr>
          <p:cNvSpPr txBox="1"/>
          <p:nvPr/>
        </p:nvSpPr>
        <p:spPr>
          <a:xfrm>
            <a:off x="1641986" y="5144729"/>
            <a:ext cx="3639266" cy="707886"/>
          </a:xfrm>
          <a:prstGeom prst="rect">
            <a:avLst/>
          </a:prstGeom>
          <a:noFill/>
        </p:spPr>
        <p:txBody>
          <a:bodyPr wrap="none" rtlCol="0">
            <a:spAutoFit/>
          </a:bodyPr>
          <a:lstStyle/>
          <a:p>
            <a:r>
              <a:rPr lang="en-GB" sz="4000" dirty="0">
                <a:solidFill>
                  <a:srgbClr val="00B0F0"/>
                </a:solidFill>
              </a:rPr>
              <a:t>Parasympathetic</a:t>
            </a:r>
          </a:p>
        </p:txBody>
      </p:sp>
      <p:sp>
        <p:nvSpPr>
          <p:cNvPr id="7" name="TextBox 6">
            <a:extLst>
              <a:ext uri="{FF2B5EF4-FFF2-40B4-BE49-F238E27FC236}">
                <a16:creationId xmlns:a16="http://schemas.microsoft.com/office/drawing/2014/main" id="{0A141053-4BDD-D6FE-0417-6E434F172FE9}"/>
              </a:ext>
            </a:extLst>
          </p:cNvPr>
          <p:cNvSpPr txBox="1"/>
          <p:nvPr/>
        </p:nvSpPr>
        <p:spPr>
          <a:xfrm>
            <a:off x="1055105" y="5572287"/>
            <a:ext cx="4532075" cy="707886"/>
          </a:xfrm>
          <a:prstGeom prst="rect">
            <a:avLst/>
          </a:prstGeom>
          <a:noFill/>
        </p:spPr>
        <p:txBody>
          <a:bodyPr wrap="none" rtlCol="0">
            <a:spAutoFit/>
          </a:bodyPr>
          <a:lstStyle/>
          <a:p>
            <a:r>
              <a:rPr lang="en-GB" sz="4000" dirty="0">
                <a:solidFill>
                  <a:srgbClr val="00B0F0"/>
                </a:solidFill>
              </a:rPr>
              <a:t>negative      feedback</a:t>
            </a:r>
          </a:p>
        </p:txBody>
      </p:sp>
    </p:spTree>
    <p:extLst>
      <p:ext uri="{BB962C8B-B14F-4D97-AF65-F5344CB8AC3E}">
        <p14:creationId xmlns:p14="http://schemas.microsoft.com/office/powerpoint/2010/main" val="10180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CB81D-8B13-A863-F35A-2086738680B8}"/>
              </a:ext>
            </a:extLst>
          </p:cNvPr>
          <p:cNvPicPr>
            <a:picLocks noChangeAspect="1"/>
          </p:cNvPicPr>
          <p:nvPr/>
        </p:nvPicPr>
        <p:blipFill rotWithShape="1">
          <a:blip r:embed="rId2"/>
          <a:srcRect r="36994" b="74292"/>
          <a:stretch/>
        </p:blipFill>
        <p:spPr>
          <a:xfrm>
            <a:off x="449554" y="1110002"/>
            <a:ext cx="8303801" cy="1714736"/>
          </a:xfrm>
          <a:prstGeom prst="rect">
            <a:avLst/>
          </a:prstGeom>
          <a:effectLst>
            <a:outerShdw blurRad="50800" dist="50800" dir="5400000" algn="ctr" rotWithShape="0">
              <a:schemeClr val="bg1">
                <a:lumMod val="75000"/>
              </a:schemeClr>
            </a:outerShdw>
            <a:softEdge rad="0"/>
          </a:effectLst>
        </p:spPr>
      </p:pic>
      <p:sp>
        <p:nvSpPr>
          <p:cNvPr id="6" name="TextBox 5">
            <a:extLst>
              <a:ext uri="{FF2B5EF4-FFF2-40B4-BE49-F238E27FC236}">
                <a16:creationId xmlns:a16="http://schemas.microsoft.com/office/drawing/2014/main" id="{E52F8587-29D2-EEB8-BF25-D77AA501D826}"/>
              </a:ext>
            </a:extLst>
          </p:cNvPr>
          <p:cNvSpPr txBox="1"/>
          <p:nvPr/>
        </p:nvSpPr>
        <p:spPr>
          <a:xfrm>
            <a:off x="61268" y="27911"/>
            <a:ext cx="9080371" cy="584775"/>
          </a:xfrm>
          <a:prstGeom prst="rect">
            <a:avLst/>
          </a:prstGeom>
          <a:noFill/>
        </p:spPr>
        <p:txBody>
          <a:bodyPr wrap="none" rtlCol="0">
            <a:spAutoFit/>
          </a:bodyPr>
          <a:lstStyle/>
          <a:p>
            <a:r>
              <a:rPr lang="en-GB" sz="3200" dirty="0"/>
              <a:t>Complete the flow chart – from prior knowledge first </a:t>
            </a:r>
          </a:p>
        </p:txBody>
      </p:sp>
      <p:sp>
        <p:nvSpPr>
          <p:cNvPr id="7" name="Rectangle 6">
            <a:extLst>
              <a:ext uri="{FF2B5EF4-FFF2-40B4-BE49-F238E27FC236}">
                <a16:creationId xmlns:a16="http://schemas.microsoft.com/office/drawing/2014/main" id="{93F0F78F-6283-9334-E301-42634CDB7B3A}"/>
              </a:ext>
            </a:extLst>
          </p:cNvPr>
          <p:cNvSpPr/>
          <p:nvPr/>
        </p:nvSpPr>
        <p:spPr>
          <a:xfrm>
            <a:off x="10496764" y="0"/>
            <a:ext cx="1695236"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Name</a:t>
            </a:r>
          </a:p>
        </p:txBody>
      </p:sp>
      <p:sp>
        <p:nvSpPr>
          <p:cNvPr id="8" name="Rectangle 7">
            <a:extLst>
              <a:ext uri="{FF2B5EF4-FFF2-40B4-BE49-F238E27FC236}">
                <a16:creationId xmlns:a16="http://schemas.microsoft.com/office/drawing/2014/main" id="{FAB066AA-654C-15FE-ADE4-6B58966A54A0}"/>
              </a:ext>
            </a:extLst>
          </p:cNvPr>
          <p:cNvSpPr/>
          <p:nvPr/>
        </p:nvSpPr>
        <p:spPr>
          <a:xfrm>
            <a:off x="10496764" y="488023"/>
            <a:ext cx="1695236"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Description</a:t>
            </a:r>
          </a:p>
        </p:txBody>
      </p:sp>
      <p:sp>
        <p:nvSpPr>
          <p:cNvPr id="2" name="TextBox 1">
            <a:extLst>
              <a:ext uri="{FF2B5EF4-FFF2-40B4-BE49-F238E27FC236}">
                <a16:creationId xmlns:a16="http://schemas.microsoft.com/office/drawing/2014/main" id="{8C80BA28-2C26-A553-5B4B-F589D3ED9AF1}"/>
              </a:ext>
            </a:extLst>
          </p:cNvPr>
          <p:cNvSpPr txBox="1"/>
          <p:nvPr/>
        </p:nvSpPr>
        <p:spPr>
          <a:xfrm>
            <a:off x="1151252" y="3908041"/>
            <a:ext cx="2900452" cy="1569660"/>
          </a:xfrm>
          <a:prstGeom prst="rect">
            <a:avLst/>
          </a:prstGeom>
          <a:noFill/>
        </p:spPr>
        <p:txBody>
          <a:bodyPr wrap="square" rtlCol="0">
            <a:spAutoFit/>
          </a:bodyPr>
          <a:lstStyle/>
          <a:p>
            <a:pPr algn="ctr"/>
            <a:r>
              <a:rPr lang="en-GB" sz="3200" dirty="0">
                <a:highlight>
                  <a:srgbClr val="FFFF00"/>
                </a:highlight>
              </a:rPr>
              <a:t>Use the </a:t>
            </a:r>
            <a:r>
              <a:rPr lang="en-GB" sz="3200" b="1" u="sng" dirty="0">
                <a:highlight>
                  <a:srgbClr val="FFFF00"/>
                </a:highlight>
              </a:rPr>
              <a:t>laminated</a:t>
            </a:r>
            <a:r>
              <a:rPr lang="en-GB" sz="3200" dirty="0">
                <a:highlight>
                  <a:srgbClr val="FFFF00"/>
                </a:highlight>
              </a:rPr>
              <a:t> cards for this task!</a:t>
            </a:r>
          </a:p>
        </p:txBody>
      </p:sp>
      <p:pic>
        <p:nvPicPr>
          <p:cNvPr id="1026" name="Picture 2" descr="Using Card Sorting tools to improve Information Architecture | Smart ...">
            <a:extLst>
              <a:ext uri="{FF2B5EF4-FFF2-40B4-BE49-F238E27FC236}">
                <a16:creationId xmlns:a16="http://schemas.microsoft.com/office/drawing/2014/main" id="{EE8C89BD-216F-6060-A6E9-C647609E0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536" y="3429000"/>
            <a:ext cx="4749092" cy="316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23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0FC802-E197-42E7-0BDA-DC956716B7A7}"/>
              </a:ext>
            </a:extLst>
          </p:cNvPr>
          <p:cNvSpPr/>
          <p:nvPr/>
        </p:nvSpPr>
        <p:spPr>
          <a:xfrm>
            <a:off x="10496764" y="0"/>
            <a:ext cx="1695236"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Name</a:t>
            </a:r>
          </a:p>
        </p:txBody>
      </p:sp>
      <p:sp>
        <p:nvSpPr>
          <p:cNvPr id="5" name="Rectangle 4">
            <a:extLst>
              <a:ext uri="{FF2B5EF4-FFF2-40B4-BE49-F238E27FC236}">
                <a16:creationId xmlns:a16="http://schemas.microsoft.com/office/drawing/2014/main" id="{FEA4E2FD-96B1-B7B2-EE13-61CDFBBFCC87}"/>
              </a:ext>
            </a:extLst>
          </p:cNvPr>
          <p:cNvSpPr/>
          <p:nvPr/>
        </p:nvSpPr>
        <p:spPr>
          <a:xfrm>
            <a:off x="10496764" y="488023"/>
            <a:ext cx="1695236"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Description</a:t>
            </a:r>
          </a:p>
        </p:txBody>
      </p:sp>
      <p:sp>
        <p:nvSpPr>
          <p:cNvPr id="3" name="TextBox 2">
            <a:extLst>
              <a:ext uri="{FF2B5EF4-FFF2-40B4-BE49-F238E27FC236}">
                <a16:creationId xmlns:a16="http://schemas.microsoft.com/office/drawing/2014/main" id="{2B80017B-C0AB-7A30-2C4C-926302332F8E}"/>
              </a:ext>
            </a:extLst>
          </p:cNvPr>
          <p:cNvSpPr txBox="1"/>
          <p:nvPr/>
        </p:nvSpPr>
        <p:spPr>
          <a:xfrm>
            <a:off x="140245" y="78537"/>
            <a:ext cx="9402052" cy="523220"/>
          </a:xfrm>
          <a:prstGeom prst="rect">
            <a:avLst/>
          </a:prstGeom>
          <a:noFill/>
        </p:spPr>
        <p:txBody>
          <a:bodyPr wrap="square" rtlCol="0">
            <a:spAutoFit/>
          </a:bodyPr>
          <a:lstStyle/>
          <a:p>
            <a:r>
              <a:rPr lang="en-GB" sz="2800" dirty="0">
                <a:solidFill>
                  <a:srgbClr val="FF0000"/>
                </a:solidFill>
              </a:rPr>
              <a:t>Now cover your notes with the correct answers</a:t>
            </a:r>
          </a:p>
        </p:txBody>
      </p:sp>
      <p:sp>
        <p:nvSpPr>
          <p:cNvPr id="34" name="Rectangle 33">
            <a:extLst>
              <a:ext uri="{FF2B5EF4-FFF2-40B4-BE49-F238E27FC236}">
                <a16:creationId xmlns:a16="http://schemas.microsoft.com/office/drawing/2014/main" id="{C169398C-9E91-B5B7-82B8-8D3BCA330821}"/>
              </a:ext>
            </a:extLst>
          </p:cNvPr>
          <p:cNvSpPr/>
          <p:nvPr/>
        </p:nvSpPr>
        <p:spPr>
          <a:xfrm>
            <a:off x="1087668" y="4992762"/>
            <a:ext cx="3421987" cy="720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Peripheral nervous system (PNS)</a:t>
            </a:r>
          </a:p>
        </p:txBody>
      </p:sp>
      <p:sp>
        <p:nvSpPr>
          <p:cNvPr id="35" name="Rectangle 34">
            <a:extLst>
              <a:ext uri="{FF2B5EF4-FFF2-40B4-BE49-F238E27FC236}">
                <a16:creationId xmlns:a16="http://schemas.microsoft.com/office/drawing/2014/main" id="{4A7BD39F-7484-3E12-99F7-1ED1E0B622E9}"/>
              </a:ext>
            </a:extLst>
          </p:cNvPr>
          <p:cNvSpPr/>
          <p:nvPr/>
        </p:nvSpPr>
        <p:spPr>
          <a:xfrm>
            <a:off x="7919189" y="2626733"/>
            <a:ext cx="3629550" cy="48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Autonomic nervous system</a:t>
            </a:r>
          </a:p>
        </p:txBody>
      </p:sp>
      <p:sp>
        <p:nvSpPr>
          <p:cNvPr id="36" name="Rectangle 35">
            <a:extLst>
              <a:ext uri="{FF2B5EF4-FFF2-40B4-BE49-F238E27FC236}">
                <a16:creationId xmlns:a16="http://schemas.microsoft.com/office/drawing/2014/main" id="{CB4B6FAF-1767-D0D7-C55A-3C4A90B313B6}"/>
              </a:ext>
            </a:extLst>
          </p:cNvPr>
          <p:cNvSpPr/>
          <p:nvPr/>
        </p:nvSpPr>
        <p:spPr>
          <a:xfrm>
            <a:off x="8657239" y="4507466"/>
            <a:ext cx="3421986" cy="720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Parasympathetic motor system</a:t>
            </a:r>
          </a:p>
        </p:txBody>
      </p:sp>
      <p:sp>
        <p:nvSpPr>
          <p:cNvPr id="37" name="Rectangle 36">
            <a:extLst>
              <a:ext uri="{FF2B5EF4-FFF2-40B4-BE49-F238E27FC236}">
                <a16:creationId xmlns:a16="http://schemas.microsoft.com/office/drawing/2014/main" id="{3F26098F-500E-1717-B638-EF9B16365F00}"/>
              </a:ext>
            </a:extLst>
          </p:cNvPr>
          <p:cNvSpPr/>
          <p:nvPr/>
        </p:nvSpPr>
        <p:spPr>
          <a:xfrm>
            <a:off x="6311977" y="698761"/>
            <a:ext cx="3421987" cy="720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Somatic nervous system</a:t>
            </a:r>
          </a:p>
        </p:txBody>
      </p:sp>
      <p:sp>
        <p:nvSpPr>
          <p:cNvPr id="38" name="Rectangle 37">
            <a:extLst>
              <a:ext uri="{FF2B5EF4-FFF2-40B4-BE49-F238E27FC236}">
                <a16:creationId xmlns:a16="http://schemas.microsoft.com/office/drawing/2014/main" id="{00E68046-88E1-F8E3-249A-77F39C649674}"/>
              </a:ext>
            </a:extLst>
          </p:cNvPr>
          <p:cNvSpPr/>
          <p:nvPr/>
        </p:nvSpPr>
        <p:spPr>
          <a:xfrm>
            <a:off x="140245" y="3208120"/>
            <a:ext cx="3478084"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Sympathetic motor system</a:t>
            </a:r>
          </a:p>
        </p:txBody>
      </p:sp>
      <p:sp>
        <p:nvSpPr>
          <p:cNvPr id="39" name="Rectangle 38">
            <a:extLst>
              <a:ext uri="{FF2B5EF4-FFF2-40B4-BE49-F238E27FC236}">
                <a16:creationId xmlns:a16="http://schemas.microsoft.com/office/drawing/2014/main" id="{54748D07-9F47-D2B9-1EDA-0F5A76520FEC}"/>
              </a:ext>
            </a:extLst>
          </p:cNvPr>
          <p:cNvSpPr/>
          <p:nvPr/>
        </p:nvSpPr>
        <p:spPr>
          <a:xfrm>
            <a:off x="342199" y="1297925"/>
            <a:ext cx="3421987" cy="720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Central nervous system (CNS)</a:t>
            </a:r>
          </a:p>
        </p:txBody>
      </p:sp>
      <p:sp>
        <p:nvSpPr>
          <p:cNvPr id="40" name="Rectangle 39">
            <a:extLst>
              <a:ext uri="{FF2B5EF4-FFF2-40B4-BE49-F238E27FC236}">
                <a16:creationId xmlns:a16="http://schemas.microsoft.com/office/drawing/2014/main" id="{A36A108D-155A-2ADB-7677-3CE3C69BA8C3}"/>
              </a:ext>
            </a:extLst>
          </p:cNvPr>
          <p:cNvSpPr/>
          <p:nvPr/>
        </p:nvSpPr>
        <p:spPr>
          <a:xfrm>
            <a:off x="891962" y="4167101"/>
            <a:ext cx="3421985"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Brian, spinal cord and relay neurones</a:t>
            </a:r>
          </a:p>
        </p:txBody>
      </p:sp>
      <p:sp>
        <p:nvSpPr>
          <p:cNvPr id="41" name="Rectangle 40">
            <a:extLst>
              <a:ext uri="{FF2B5EF4-FFF2-40B4-BE49-F238E27FC236}">
                <a16:creationId xmlns:a16="http://schemas.microsoft.com/office/drawing/2014/main" id="{2CCD2D13-3EA6-1AAB-3AE9-774F71286A47}"/>
              </a:ext>
            </a:extLst>
          </p:cNvPr>
          <p:cNvSpPr/>
          <p:nvPr/>
        </p:nvSpPr>
        <p:spPr>
          <a:xfrm>
            <a:off x="8553100" y="1724318"/>
            <a:ext cx="3421985"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Sensory and motor neurones</a:t>
            </a:r>
          </a:p>
        </p:txBody>
      </p:sp>
      <p:sp>
        <p:nvSpPr>
          <p:cNvPr id="42" name="Rectangle 41">
            <a:extLst>
              <a:ext uri="{FF2B5EF4-FFF2-40B4-BE49-F238E27FC236}">
                <a16:creationId xmlns:a16="http://schemas.microsoft.com/office/drawing/2014/main" id="{DB853742-467B-1390-A9E5-1F04F0AAC314}"/>
              </a:ext>
            </a:extLst>
          </p:cNvPr>
          <p:cNvSpPr/>
          <p:nvPr/>
        </p:nvSpPr>
        <p:spPr>
          <a:xfrm>
            <a:off x="8126754" y="3621466"/>
            <a:ext cx="3421985"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Sensory and motor neurones</a:t>
            </a:r>
          </a:p>
        </p:txBody>
      </p:sp>
      <p:sp>
        <p:nvSpPr>
          <p:cNvPr id="44" name="Rectangle 43">
            <a:extLst>
              <a:ext uri="{FF2B5EF4-FFF2-40B4-BE49-F238E27FC236}">
                <a16:creationId xmlns:a16="http://schemas.microsoft.com/office/drawing/2014/main" id="{72BB0A6B-F6DA-DDFD-0012-8A3D1D5DDB4D}"/>
              </a:ext>
            </a:extLst>
          </p:cNvPr>
          <p:cNvSpPr/>
          <p:nvPr/>
        </p:nvSpPr>
        <p:spPr>
          <a:xfrm>
            <a:off x="7562033" y="5626410"/>
            <a:ext cx="3629548" cy="720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Subconscious control input from internal receptors output to smooth muscles and glands</a:t>
            </a:r>
          </a:p>
        </p:txBody>
      </p:sp>
      <p:sp>
        <p:nvSpPr>
          <p:cNvPr id="45" name="Rectangle 44">
            <a:extLst>
              <a:ext uri="{FF2B5EF4-FFF2-40B4-BE49-F238E27FC236}">
                <a16:creationId xmlns:a16="http://schemas.microsoft.com/office/drawing/2014/main" id="{BA13B244-4C12-9DD9-1121-A34520989030}"/>
              </a:ext>
            </a:extLst>
          </p:cNvPr>
          <p:cNvSpPr/>
          <p:nvPr/>
        </p:nvSpPr>
        <p:spPr>
          <a:xfrm>
            <a:off x="532369" y="2096319"/>
            <a:ext cx="3478083" cy="720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Conscious control input from sense organs output to skeletal muscles</a:t>
            </a:r>
          </a:p>
        </p:txBody>
      </p:sp>
      <p:sp>
        <p:nvSpPr>
          <p:cNvPr id="46" name="Rectangle 45">
            <a:extLst>
              <a:ext uri="{FF2B5EF4-FFF2-40B4-BE49-F238E27FC236}">
                <a16:creationId xmlns:a16="http://schemas.microsoft.com/office/drawing/2014/main" id="{63CD0A53-3287-7111-A71E-8482D4D130F2}"/>
              </a:ext>
            </a:extLst>
          </p:cNvPr>
          <p:cNvSpPr/>
          <p:nvPr/>
        </p:nvSpPr>
        <p:spPr>
          <a:xfrm>
            <a:off x="93497" y="6037917"/>
            <a:ext cx="3421985"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‘fight or flight’ responses. Neurotransmitters – noradrenaline </a:t>
            </a:r>
          </a:p>
        </p:txBody>
      </p:sp>
      <p:sp>
        <p:nvSpPr>
          <p:cNvPr id="47" name="Rectangle 46">
            <a:extLst>
              <a:ext uri="{FF2B5EF4-FFF2-40B4-BE49-F238E27FC236}">
                <a16:creationId xmlns:a16="http://schemas.microsoft.com/office/drawing/2014/main" id="{29A0280B-19A2-17C5-5BCD-3DB27464FF31}"/>
              </a:ext>
            </a:extLst>
          </p:cNvPr>
          <p:cNvSpPr/>
          <p:nvPr/>
        </p:nvSpPr>
        <p:spPr>
          <a:xfrm>
            <a:off x="4704769" y="1806814"/>
            <a:ext cx="3421985"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Relaxing responses neurotransmitter - acetylcholine</a:t>
            </a:r>
          </a:p>
        </p:txBody>
      </p:sp>
      <p:pic>
        <p:nvPicPr>
          <p:cNvPr id="48" name="Picture 47">
            <a:extLst>
              <a:ext uri="{FF2B5EF4-FFF2-40B4-BE49-F238E27FC236}">
                <a16:creationId xmlns:a16="http://schemas.microsoft.com/office/drawing/2014/main" id="{F2C7C3A4-8A20-5B83-68A1-6002932ABDC9}"/>
              </a:ext>
            </a:extLst>
          </p:cNvPr>
          <p:cNvPicPr>
            <a:picLocks noChangeAspect="1"/>
          </p:cNvPicPr>
          <p:nvPr/>
        </p:nvPicPr>
        <p:blipFill>
          <a:blip r:embed="rId2"/>
          <a:stretch>
            <a:fillRect/>
          </a:stretch>
        </p:blipFill>
        <p:spPr>
          <a:xfrm>
            <a:off x="4065247" y="2722792"/>
            <a:ext cx="4303436" cy="2177932"/>
          </a:xfrm>
          <a:prstGeom prst="rect">
            <a:avLst/>
          </a:prstGeom>
          <a:effectLst>
            <a:outerShdw blurRad="50800" dist="50800" dir="5400000" algn="ctr" rotWithShape="0">
              <a:schemeClr val="bg1">
                <a:lumMod val="75000"/>
              </a:schemeClr>
            </a:outerShdw>
            <a:softEdge rad="0"/>
          </a:effectLst>
        </p:spPr>
      </p:pic>
    </p:spTree>
    <p:extLst>
      <p:ext uri="{BB962C8B-B14F-4D97-AF65-F5344CB8AC3E}">
        <p14:creationId xmlns:p14="http://schemas.microsoft.com/office/powerpoint/2010/main" val="231973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osture and Spinal Hygiene Improves Brain Function | Escarpment Magazine">
            <a:extLst>
              <a:ext uri="{FF2B5EF4-FFF2-40B4-BE49-F238E27FC236}">
                <a16:creationId xmlns:a16="http://schemas.microsoft.com/office/drawing/2014/main" id="{563DFAC8-2DFA-2647-08F5-550C974449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31"/>
          <a:stretch/>
        </p:blipFill>
        <p:spPr bwMode="auto">
          <a:xfrm>
            <a:off x="260450" y="104521"/>
            <a:ext cx="2624588"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CCF9B3-4D35-C270-79B0-3D61E56CFADE}"/>
              </a:ext>
            </a:extLst>
          </p:cNvPr>
          <p:cNvSpPr>
            <a:spLocks noGrp="1"/>
          </p:cNvSpPr>
          <p:nvPr>
            <p:ph type="title"/>
          </p:nvPr>
        </p:nvSpPr>
        <p:spPr>
          <a:xfrm>
            <a:off x="6096000" y="-489667"/>
            <a:ext cx="6096000" cy="1325563"/>
          </a:xfrm>
        </p:spPr>
        <p:txBody>
          <a:bodyPr>
            <a:normAutofit/>
          </a:bodyPr>
          <a:lstStyle/>
          <a:p>
            <a:pPr algn="r"/>
            <a:r>
              <a:rPr lang="en-GB" sz="2800" b="1" u="sng" dirty="0"/>
              <a:t>Organisation of the nervous system</a:t>
            </a:r>
          </a:p>
        </p:txBody>
      </p:sp>
      <p:pic>
        <p:nvPicPr>
          <p:cNvPr id="1026" name="Picture 2" descr="3 Types of Neurons (Plus Facts About the Nervous System) – Nayturr">
            <a:extLst>
              <a:ext uri="{FF2B5EF4-FFF2-40B4-BE49-F238E27FC236}">
                <a16:creationId xmlns:a16="http://schemas.microsoft.com/office/drawing/2014/main" id="{65A7CEB9-3C9E-D087-55FD-6D80EE89BF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862"/>
          <a:stretch/>
        </p:blipFill>
        <p:spPr bwMode="auto">
          <a:xfrm>
            <a:off x="1750478" y="976282"/>
            <a:ext cx="4115485" cy="32351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90 best images about Subconscious Mind on Pinterest | Your brain ...">
            <a:extLst>
              <a:ext uri="{FF2B5EF4-FFF2-40B4-BE49-F238E27FC236}">
                <a16:creationId xmlns:a16="http://schemas.microsoft.com/office/drawing/2014/main" id="{88B40252-3A14-5CB3-3E74-BB9E6ABD6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6243" y="651866"/>
            <a:ext cx="2848153" cy="22500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ttp://users.rcn.com/jkimball.ma.ultranet/BiologyPages/A/autonomic.gif">
            <a:extLst>
              <a:ext uri="{FF2B5EF4-FFF2-40B4-BE49-F238E27FC236}">
                <a16:creationId xmlns:a16="http://schemas.microsoft.com/office/drawing/2014/main" id="{68703EB8-6669-98DE-3C4E-8D8367FF8F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6551" y="3515827"/>
            <a:ext cx="5250611" cy="33421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701E32-64C6-DE5F-09AC-08907D81CCF7}"/>
              </a:ext>
            </a:extLst>
          </p:cNvPr>
          <p:cNvSpPr txBox="1"/>
          <p:nvPr/>
        </p:nvSpPr>
        <p:spPr>
          <a:xfrm>
            <a:off x="6326038" y="461730"/>
            <a:ext cx="1859355" cy="646331"/>
          </a:xfrm>
          <a:prstGeom prst="rect">
            <a:avLst/>
          </a:prstGeom>
          <a:noFill/>
        </p:spPr>
        <p:txBody>
          <a:bodyPr wrap="none" rtlCol="0">
            <a:spAutoFit/>
          </a:bodyPr>
          <a:lstStyle/>
          <a:p>
            <a:r>
              <a:rPr lang="en-GB" dirty="0"/>
              <a:t>Internal receptors</a:t>
            </a:r>
          </a:p>
          <a:p>
            <a:r>
              <a:rPr lang="en-GB" b="1" dirty="0"/>
              <a:t>Autonomic</a:t>
            </a:r>
          </a:p>
        </p:txBody>
      </p:sp>
      <p:sp>
        <p:nvSpPr>
          <p:cNvPr id="7" name="TextBox 6">
            <a:extLst>
              <a:ext uri="{FF2B5EF4-FFF2-40B4-BE49-F238E27FC236}">
                <a16:creationId xmlns:a16="http://schemas.microsoft.com/office/drawing/2014/main" id="{BBA31293-2F4B-1154-2614-C42BD87BD83D}"/>
              </a:ext>
            </a:extLst>
          </p:cNvPr>
          <p:cNvSpPr txBox="1"/>
          <p:nvPr/>
        </p:nvSpPr>
        <p:spPr>
          <a:xfrm>
            <a:off x="9770852" y="853903"/>
            <a:ext cx="2202611" cy="646331"/>
          </a:xfrm>
          <a:prstGeom prst="rect">
            <a:avLst/>
          </a:prstGeom>
          <a:noFill/>
        </p:spPr>
        <p:txBody>
          <a:bodyPr wrap="square" rtlCol="0">
            <a:spAutoFit/>
          </a:bodyPr>
          <a:lstStyle/>
          <a:p>
            <a:r>
              <a:rPr lang="en-GB" dirty="0"/>
              <a:t>External receptors</a:t>
            </a:r>
          </a:p>
          <a:p>
            <a:r>
              <a:rPr lang="en-GB" b="1" dirty="0"/>
              <a:t>Somatic </a:t>
            </a:r>
          </a:p>
        </p:txBody>
      </p:sp>
      <p:sp>
        <p:nvSpPr>
          <p:cNvPr id="3" name="TextBox 2">
            <a:extLst>
              <a:ext uri="{FF2B5EF4-FFF2-40B4-BE49-F238E27FC236}">
                <a16:creationId xmlns:a16="http://schemas.microsoft.com/office/drawing/2014/main" id="{EB050ACD-D787-81B8-8201-43B65F7117E5}"/>
              </a:ext>
            </a:extLst>
          </p:cNvPr>
          <p:cNvSpPr txBox="1"/>
          <p:nvPr/>
        </p:nvSpPr>
        <p:spPr>
          <a:xfrm>
            <a:off x="7816065" y="3027282"/>
            <a:ext cx="2346733" cy="523220"/>
          </a:xfrm>
          <a:prstGeom prst="rect">
            <a:avLst/>
          </a:prstGeom>
          <a:noFill/>
        </p:spPr>
        <p:txBody>
          <a:bodyPr wrap="none" rtlCol="0">
            <a:spAutoFit/>
          </a:bodyPr>
          <a:lstStyle/>
          <a:p>
            <a:r>
              <a:rPr lang="en-GB" sz="2800" dirty="0"/>
              <a:t>Motor systems</a:t>
            </a:r>
          </a:p>
        </p:txBody>
      </p:sp>
    </p:spTree>
    <p:extLst>
      <p:ext uri="{BB962C8B-B14F-4D97-AF65-F5344CB8AC3E}">
        <p14:creationId xmlns:p14="http://schemas.microsoft.com/office/powerpoint/2010/main" val="33991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0FC802-E197-42E7-0BDA-DC956716B7A7}"/>
              </a:ext>
            </a:extLst>
          </p:cNvPr>
          <p:cNvSpPr/>
          <p:nvPr/>
        </p:nvSpPr>
        <p:spPr>
          <a:xfrm>
            <a:off x="10424330" y="102741"/>
            <a:ext cx="1695236"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Name</a:t>
            </a:r>
          </a:p>
        </p:txBody>
      </p:sp>
      <p:sp>
        <p:nvSpPr>
          <p:cNvPr id="5" name="Rectangle 4">
            <a:extLst>
              <a:ext uri="{FF2B5EF4-FFF2-40B4-BE49-F238E27FC236}">
                <a16:creationId xmlns:a16="http://schemas.microsoft.com/office/drawing/2014/main" id="{FEA4E2FD-96B1-B7B2-EE13-61CDFBBFCC87}"/>
              </a:ext>
            </a:extLst>
          </p:cNvPr>
          <p:cNvSpPr/>
          <p:nvPr/>
        </p:nvSpPr>
        <p:spPr>
          <a:xfrm>
            <a:off x="10424330" y="590764"/>
            <a:ext cx="1695236"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Description</a:t>
            </a:r>
          </a:p>
        </p:txBody>
      </p:sp>
      <p:sp>
        <p:nvSpPr>
          <p:cNvPr id="7" name="Rectangle 6">
            <a:extLst>
              <a:ext uri="{FF2B5EF4-FFF2-40B4-BE49-F238E27FC236}">
                <a16:creationId xmlns:a16="http://schemas.microsoft.com/office/drawing/2014/main" id="{2D719ECE-9D02-824A-3C1F-A285BACBCE06}"/>
              </a:ext>
            </a:extLst>
          </p:cNvPr>
          <p:cNvSpPr/>
          <p:nvPr/>
        </p:nvSpPr>
        <p:spPr>
          <a:xfrm>
            <a:off x="2208398" y="429492"/>
            <a:ext cx="3421987" cy="788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Mammalian nervous system</a:t>
            </a:r>
          </a:p>
        </p:txBody>
      </p:sp>
      <p:sp>
        <p:nvSpPr>
          <p:cNvPr id="8" name="Rectangle 7">
            <a:extLst>
              <a:ext uri="{FF2B5EF4-FFF2-40B4-BE49-F238E27FC236}">
                <a16:creationId xmlns:a16="http://schemas.microsoft.com/office/drawing/2014/main" id="{0F85FB2F-C528-CF0B-D90B-BA2719A7480E}"/>
              </a:ext>
            </a:extLst>
          </p:cNvPr>
          <p:cNvSpPr/>
          <p:nvPr/>
        </p:nvSpPr>
        <p:spPr>
          <a:xfrm>
            <a:off x="140246" y="2003339"/>
            <a:ext cx="3421987" cy="720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Central nervous system (CNS)</a:t>
            </a:r>
          </a:p>
        </p:txBody>
      </p:sp>
      <p:sp>
        <p:nvSpPr>
          <p:cNvPr id="9" name="Rectangle 8">
            <a:extLst>
              <a:ext uri="{FF2B5EF4-FFF2-40B4-BE49-F238E27FC236}">
                <a16:creationId xmlns:a16="http://schemas.microsoft.com/office/drawing/2014/main" id="{5C6EA3A4-0139-5FA5-1942-5CF9D6C3AFD0}"/>
              </a:ext>
            </a:extLst>
          </p:cNvPr>
          <p:cNvSpPr/>
          <p:nvPr/>
        </p:nvSpPr>
        <p:spPr>
          <a:xfrm>
            <a:off x="4471022" y="2003339"/>
            <a:ext cx="3421987" cy="720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Peripheral nervous system (PNS)</a:t>
            </a:r>
          </a:p>
        </p:txBody>
      </p:sp>
      <p:sp>
        <p:nvSpPr>
          <p:cNvPr id="10" name="Rectangle 9">
            <a:extLst>
              <a:ext uri="{FF2B5EF4-FFF2-40B4-BE49-F238E27FC236}">
                <a16:creationId xmlns:a16="http://schemas.microsoft.com/office/drawing/2014/main" id="{2E9175D1-54B3-8ACA-C431-96C71D659127}"/>
              </a:ext>
            </a:extLst>
          </p:cNvPr>
          <p:cNvSpPr/>
          <p:nvPr/>
        </p:nvSpPr>
        <p:spPr>
          <a:xfrm>
            <a:off x="6552266" y="3710555"/>
            <a:ext cx="3629550" cy="48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Autonomic nervous system</a:t>
            </a:r>
          </a:p>
        </p:txBody>
      </p:sp>
      <p:sp>
        <p:nvSpPr>
          <p:cNvPr id="11" name="Rectangle 10">
            <a:extLst>
              <a:ext uri="{FF2B5EF4-FFF2-40B4-BE49-F238E27FC236}">
                <a16:creationId xmlns:a16="http://schemas.microsoft.com/office/drawing/2014/main" id="{3D78E61B-D614-49FB-6C8D-E77E905380BA}"/>
              </a:ext>
            </a:extLst>
          </p:cNvPr>
          <p:cNvSpPr/>
          <p:nvPr/>
        </p:nvSpPr>
        <p:spPr>
          <a:xfrm>
            <a:off x="1795141" y="3710554"/>
            <a:ext cx="3478084"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Somatic nervous system</a:t>
            </a:r>
          </a:p>
        </p:txBody>
      </p:sp>
      <p:sp>
        <p:nvSpPr>
          <p:cNvPr id="12" name="Rectangle 11">
            <a:extLst>
              <a:ext uri="{FF2B5EF4-FFF2-40B4-BE49-F238E27FC236}">
                <a16:creationId xmlns:a16="http://schemas.microsoft.com/office/drawing/2014/main" id="{629015AC-1C3B-9CE8-5984-77558A7381F0}"/>
              </a:ext>
            </a:extLst>
          </p:cNvPr>
          <p:cNvSpPr/>
          <p:nvPr/>
        </p:nvSpPr>
        <p:spPr>
          <a:xfrm>
            <a:off x="8713337" y="5275602"/>
            <a:ext cx="3421986" cy="720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Parasympathetic motor system</a:t>
            </a:r>
          </a:p>
        </p:txBody>
      </p:sp>
      <p:sp>
        <p:nvSpPr>
          <p:cNvPr id="13" name="Rectangle 12">
            <a:extLst>
              <a:ext uri="{FF2B5EF4-FFF2-40B4-BE49-F238E27FC236}">
                <a16:creationId xmlns:a16="http://schemas.microsoft.com/office/drawing/2014/main" id="{6EEE6EA2-A929-F55D-CF07-6FBDF9528021}"/>
              </a:ext>
            </a:extLst>
          </p:cNvPr>
          <p:cNvSpPr/>
          <p:nvPr/>
        </p:nvSpPr>
        <p:spPr>
          <a:xfrm>
            <a:off x="4623758" y="5275601"/>
            <a:ext cx="3446897" cy="720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Sympathetic motor system</a:t>
            </a:r>
          </a:p>
        </p:txBody>
      </p:sp>
      <p:sp>
        <p:nvSpPr>
          <p:cNvPr id="14" name="Rectangle 13">
            <a:extLst>
              <a:ext uri="{FF2B5EF4-FFF2-40B4-BE49-F238E27FC236}">
                <a16:creationId xmlns:a16="http://schemas.microsoft.com/office/drawing/2014/main" id="{B98389E7-A151-ABB9-4FE6-633C0056314A}"/>
              </a:ext>
            </a:extLst>
          </p:cNvPr>
          <p:cNvSpPr/>
          <p:nvPr/>
        </p:nvSpPr>
        <p:spPr>
          <a:xfrm>
            <a:off x="140248" y="2724306"/>
            <a:ext cx="3421985"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tx1"/>
                </a:solidFill>
              </a:rPr>
              <a:t>Brain, spinal cord and relay neurones</a:t>
            </a:r>
            <a:endParaRPr lang="en-US" dirty="0">
              <a:solidFill>
                <a:schemeClr val="tx1"/>
              </a:solidFill>
            </a:endParaRPr>
          </a:p>
        </p:txBody>
      </p:sp>
      <p:sp>
        <p:nvSpPr>
          <p:cNvPr id="15" name="Rectangle 14">
            <a:extLst>
              <a:ext uri="{FF2B5EF4-FFF2-40B4-BE49-F238E27FC236}">
                <a16:creationId xmlns:a16="http://schemas.microsoft.com/office/drawing/2014/main" id="{D473A8D2-D47C-9FA6-B7B7-C9BB70AE65FD}"/>
              </a:ext>
            </a:extLst>
          </p:cNvPr>
          <p:cNvSpPr/>
          <p:nvPr/>
        </p:nvSpPr>
        <p:spPr>
          <a:xfrm>
            <a:off x="4471024" y="2734508"/>
            <a:ext cx="3421985"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Sensory and motor neurones</a:t>
            </a:r>
          </a:p>
        </p:txBody>
      </p:sp>
      <p:sp>
        <p:nvSpPr>
          <p:cNvPr id="16" name="Rectangle 15">
            <a:extLst>
              <a:ext uri="{FF2B5EF4-FFF2-40B4-BE49-F238E27FC236}">
                <a16:creationId xmlns:a16="http://schemas.microsoft.com/office/drawing/2014/main" id="{A2DEABC8-3496-B5A2-4833-87E41D883175}"/>
              </a:ext>
            </a:extLst>
          </p:cNvPr>
          <p:cNvSpPr/>
          <p:nvPr/>
        </p:nvSpPr>
        <p:spPr>
          <a:xfrm>
            <a:off x="1795142" y="4198577"/>
            <a:ext cx="3478083" cy="720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Conscious control input from sense organs output to skeletal muscles</a:t>
            </a:r>
          </a:p>
        </p:txBody>
      </p:sp>
      <p:sp>
        <p:nvSpPr>
          <p:cNvPr id="17" name="Rectangle 16">
            <a:extLst>
              <a:ext uri="{FF2B5EF4-FFF2-40B4-BE49-F238E27FC236}">
                <a16:creationId xmlns:a16="http://schemas.microsoft.com/office/drawing/2014/main" id="{0D77D7D9-5A7A-FF25-48EC-C22E439B7EBD}"/>
              </a:ext>
            </a:extLst>
          </p:cNvPr>
          <p:cNvSpPr/>
          <p:nvPr/>
        </p:nvSpPr>
        <p:spPr>
          <a:xfrm>
            <a:off x="6552266" y="4198577"/>
            <a:ext cx="3629548" cy="720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Subconscious control input from internal receptors output to smooth muscles and glands</a:t>
            </a:r>
          </a:p>
        </p:txBody>
      </p:sp>
      <p:sp>
        <p:nvSpPr>
          <p:cNvPr id="18" name="Rectangle 17">
            <a:extLst>
              <a:ext uri="{FF2B5EF4-FFF2-40B4-BE49-F238E27FC236}">
                <a16:creationId xmlns:a16="http://schemas.microsoft.com/office/drawing/2014/main" id="{5B811E78-A459-7E0B-6679-9C71328BCFBB}"/>
              </a:ext>
            </a:extLst>
          </p:cNvPr>
          <p:cNvSpPr/>
          <p:nvPr/>
        </p:nvSpPr>
        <p:spPr>
          <a:xfrm>
            <a:off x="4648668" y="5996568"/>
            <a:ext cx="3421985"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‘fight or flight’ responses. Neurotransmitters – noradrenaline </a:t>
            </a:r>
          </a:p>
        </p:txBody>
      </p:sp>
      <p:sp>
        <p:nvSpPr>
          <p:cNvPr id="19" name="Rectangle 18">
            <a:extLst>
              <a:ext uri="{FF2B5EF4-FFF2-40B4-BE49-F238E27FC236}">
                <a16:creationId xmlns:a16="http://schemas.microsoft.com/office/drawing/2014/main" id="{E935826A-FA42-042F-E987-885AE87409D0}"/>
              </a:ext>
            </a:extLst>
          </p:cNvPr>
          <p:cNvSpPr/>
          <p:nvPr/>
        </p:nvSpPr>
        <p:spPr>
          <a:xfrm>
            <a:off x="8697581" y="5996567"/>
            <a:ext cx="3421985" cy="488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Relaxing responses neurotransmitter - acetylcholine</a:t>
            </a:r>
          </a:p>
        </p:txBody>
      </p:sp>
      <p:cxnSp>
        <p:nvCxnSpPr>
          <p:cNvPr id="23" name="Connector: Elbow 22">
            <a:extLst>
              <a:ext uri="{FF2B5EF4-FFF2-40B4-BE49-F238E27FC236}">
                <a16:creationId xmlns:a16="http://schemas.microsoft.com/office/drawing/2014/main" id="{D90ABC80-8553-92FB-8878-83493CC3E451}"/>
              </a:ext>
            </a:extLst>
          </p:cNvPr>
          <p:cNvCxnSpPr>
            <a:stCxn id="7" idx="2"/>
            <a:endCxn id="8" idx="0"/>
          </p:cNvCxnSpPr>
          <p:nvPr/>
        </p:nvCxnSpPr>
        <p:spPr>
          <a:xfrm rot="5400000">
            <a:off x="2492535" y="576482"/>
            <a:ext cx="785562" cy="20681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CFA21D5-4BED-8D80-7BBE-8B02ABB0F8F2}"/>
              </a:ext>
            </a:extLst>
          </p:cNvPr>
          <p:cNvCxnSpPr>
            <a:stCxn id="7" idx="2"/>
            <a:endCxn id="9" idx="0"/>
          </p:cNvCxnSpPr>
          <p:nvPr/>
        </p:nvCxnSpPr>
        <p:spPr>
          <a:xfrm rot="16200000" flipH="1">
            <a:off x="4657923" y="479246"/>
            <a:ext cx="785562" cy="22626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9DD0E7D6-3C0B-C10A-8E54-D1772DF6554F}"/>
              </a:ext>
            </a:extLst>
          </p:cNvPr>
          <p:cNvCxnSpPr>
            <a:cxnSpLocks/>
            <a:stCxn id="15" idx="2"/>
            <a:endCxn id="10" idx="0"/>
          </p:cNvCxnSpPr>
          <p:nvPr/>
        </p:nvCxnSpPr>
        <p:spPr>
          <a:xfrm rot="16200000" flipH="1">
            <a:off x="7030517" y="2374031"/>
            <a:ext cx="488024" cy="21850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85569E60-3759-4FB9-E434-220C3FF00C82}"/>
              </a:ext>
            </a:extLst>
          </p:cNvPr>
          <p:cNvCxnSpPr>
            <a:cxnSpLocks/>
            <a:stCxn id="15" idx="2"/>
            <a:endCxn id="11" idx="0"/>
          </p:cNvCxnSpPr>
          <p:nvPr/>
        </p:nvCxnSpPr>
        <p:spPr>
          <a:xfrm rot="5400000">
            <a:off x="4614089" y="2142625"/>
            <a:ext cx="488023" cy="26478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EE9BA25-2CFB-6204-7FBF-46F2700D0B04}"/>
              </a:ext>
            </a:extLst>
          </p:cNvPr>
          <p:cNvCxnSpPr>
            <a:cxnSpLocks/>
            <a:stCxn id="17" idx="2"/>
            <a:endCxn id="12" idx="0"/>
          </p:cNvCxnSpPr>
          <p:nvPr/>
        </p:nvCxnSpPr>
        <p:spPr>
          <a:xfrm rot="16200000" flipH="1">
            <a:off x="9217656" y="4068928"/>
            <a:ext cx="356058" cy="20572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CDB6E432-6B8F-5A53-7787-280323735D45}"/>
              </a:ext>
            </a:extLst>
          </p:cNvPr>
          <p:cNvCxnSpPr>
            <a:cxnSpLocks/>
            <a:stCxn id="17" idx="2"/>
            <a:endCxn id="13" idx="0"/>
          </p:cNvCxnSpPr>
          <p:nvPr/>
        </p:nvCxnSpPr>
        <p:spPr>
          <a:xfrm rot="5400000">
            <a:off x="7179096" y="4087656"/>
            <a:ext cx="356057" cy="20198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223B04D-60A4-D452-9920-3DEBB2B4112E}"/>
              </a:ext>
            </a:extLst>
          </p:cNvPr>
          <p:cNvSpPr txBox="1"/>
          <p:nvPr/>
        </p:nvSpPr>
        <p:spPr>
          <a:xfrm>
            <a:off x="1077478" y="4919544"/>
            <a:ext cx="2067361" cy="400110"/>
          </a:xfrm>
          <a:prstGeom prst="rect">
            <a:avLst/>
          </a:prstGeom>
          <a:noFill/>
        </p:spPr>
        <p:txBody>
          <a:bodyPr wrap="none" rtlCol="0">
            <a:spAutoFit/>
          </a:bodyPr>
          <a:lstStyle/>
          <a:p>
            <a:r>
              <a:rPr lang="en-GB" sz="2000" dirty="0" err="1"/>
              <a:t>Somatosensation</a:t>
            </a:r>
            <a:r>
              <a:rPr lang="en-GB" sz="2000" dirty="0"/>
              <a:t>!</a:t>
            </a:r>
          </a:p>
        </p:txBody>
      </p:sp>
      <p:sp>
        <p:nvSpPr>
          <p:cNvPr id="3" name="TextBox 2">
            <a:extLst>
              <a:ext uri="{FF2B5EF4-FFF2-40B4-BE49-F238E27FC236}">
                <a16:creationId xmlns:a16="http://schemas.microsoft.com/office/drawing/2014/main" id="{B8C812CF-D50C-87F2-9BB9-F7FE259D9FD9}"/>
              </a:ext>
            </a:extLst>
          </p:cNvPr>
          <p:cNvSpPr txBox="1"/>
          <p:nvPr/>
        </p:nvSpPr>
        <p:spPr>
          <a:xfrm>
            <a:off x="7379266" y="180550"/>
            <a:ext cx="2282741" cy="461665"/>
          </a:xfrm>
          <a:prstGeom prst="rect">
            <a:avLst/>
          </a:prstGeom>
          <a:noFill/>
        </p:spPr>
        <p:txBody>
          <a:bodyPr wrap="none" rtlCol="0">
            <a:spAutoFit/>
          </a:bodyPr>
          <a:lstStyle/>
          <a:p>
            <a:r>
              <a:rPr lang="en-GB" sz="2400" dirty="0">
                <a:highlight>
                  <a:srgbClr val="FFFF00"/>
                </a:highlight>
              </a:rPr>
              <a:t>Posted on Teams</a:t>
            </a:r>
          </a:p>
        </p:txBody>
      </p:sp>
    </p:spTree>
    <p:extLst>
      <p:ext uri="{BB962C8B-B14F-4D97-AF65-F5344CB8AC3E}">
        <p14:creationId xmlns:p14="http://schemas.microsoft.com/office/powerpoint/2010/main" val="27313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 calcmode="lin" valueType="num">
                                      <p:cBhvr additive="base">
                                        <p:cTn id="6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xEl>
                                              <p:pRg st="0" end="0"/>
                                            </p:txEl>
                                          </p:spTgt>
                                        </p:tgtEl>
                                        <p:attrNameLst>
                                          <p:attrName>style.visibility</p:attrName>
                                        </p:attrNameLst>
                                      </p:cBhvr>
                                      <p:to>
                                        <p:strVal val="visible"/>
                                      </p:to>
                                    </p:set>
                                    <p:anim calcmode="lin" valueType="num">
                                      <p:cBhvr additive="base">
                                        <p:cTn id="7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9">
                                            <p:txEl>
                                              <p:pRg st="0" end="0"/>
                                            </p:txEl>
                                          </p:spTgt>
                                        </p:tgtEl>
                                        <p:attrNameLst>
                                          <p:attrName>style.visibility</p:attrName>
                                        </p:attrNameLst>
                                      </p:cBhvr>
                                      <p:to>
                                        <p:strVal val="visible"/>
                                      </p:to>
                                    </p:set>
                                    <p:anim calcmode="lin" valueType="num">
                                      <p:cBhvr additive="base">
                                        <p:cTn id="7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SharedWithUsers xmlns="b83ea8ec-d1ce-4b1c-906d-dc0b29db2502">
      <UserInfo>
        <DisplayName/>
        <AccountId xsi:nil="true"/>
        <AccountType/>
      </UserInfo>
    </SharedWithUsers>
    <lcf76f155ced4ddcb4097134ff3c332f xmlns="39a9f016-2850-430d-a9d7-5d156f797e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6DDEC7-9154-4FEC-9337-B87644781A06}">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9a9f016-2850-430d-a9d7-5d156f797ecb"/>
    <ds:schemaRef ds:uri="http://schemas.microsoft.com/office/2006/metadata/properties"/>
    <ds:schemaRef ds:uri="http://purl.org/dc/terms/"/>
    <ds:schemaRef ds:uri="b83ea8ec-d1ce-4b1c-906d-dc0b29db2502"/>
    <ds:schemaRef ds:uri="http://www.w3.org/XML/1998/namespace"/>
    <ds:schemaRef ds:uri="http://purl.org/dc/dcmitype/"/>
  </ds:schemaRefs>
</ds:datastoreItem>
</file>

<file path=customXml/itemProps2.xml><?xml version="1.0" encoding="utf-8"?>
<ds:datastoreItem xmlns:ds="http://schemas.openxmlformats.org/officeDocument/2006/customXml" ds:itemID="{2EA90755-959D-481F-A1DE-41EBFD25A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72360A-0BC9-49DB-92D7-088D7F3CD1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995</TotalTime>
  <Words>1281</Words>
  <Application>Microsoft Office PowerPoint</Application>
  <PresentationFormat>Widescreen</PresentationFormat>
  <Paragraphs>174</Paragraphs>
  <Slides>21</Slides>
  <Notes>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Calibri Light</vt:lpstr>
      <vt:lpstr>Comic Sans MS</vt:lpstr>
      <vt:lpstr>gg sans</vt:lpstr>
      <vt:lpstr>Merriweather</vt:lpstr>
      <vt:lpstr>PlutoSansLight</vt:lpstr>
      <vt:lpstr>Roboto</vt:lpstr>
      <vt:lpstr>Tahoma</vt:lpstr>
      <vt:lpstr>Times New Roman</vt:lpstr>
      <vt:lpstr>Office Theme</vt:lpstr>
      <vt:lpstr>Feedback</vt:lpstr>
      <vt:lpstr>Organisation of the Nervous System</vt:lpstr>
      <vt:lpstr>PowerPoint Presentation</vt:lpstr>
      <vt:lpstr>Knowledge retrieval question</vt:lpstr>
      <vt:lpstr>Q3.</vt:lpstr>
      <vt:lpstr>PowerPoint Presentation</vt:lpstr>
      <vt:lpstr>PowerPoint Presentation</vt:lpstr>
      <vt:lpstr>Organisation of the nervous system</vt:lpstr>
      <vt:lpstr>PowerPoint Presentation</vt:lpstr>
      <vt:lpstr>PowerPoint Presentation</vt:lpstr>
      <vt:lpstr>PowerPoint Presentation</vt:lpstr>
      <vt:lpstr>PowerPoint Presentation</vt:lpstr>
      <vt:lpstr>Comparing somatic and autonomic motor systems</vt:lpstr>
      <vt:lpstr>PowerPoint Presentation</vt:lpstr>
      <vt:lpstr>Key points</vt:lpstr>
      <vt:lpstr>PowerPoint Presentation</vt:lpstr>
      <vt:lpstr>Motor pathway somatic vs autonomic</vt:lpstr>
      <vt:lpstr>Types of motor neurones</vt:lpstr>
      <vt:lpstr>Types of motor neurones</vt:lpstr>
      <vt:lpstr>Now complete the paper card sort</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Mammalian Nervous System</dc:title>
  <dc:creator>Hayley Brand</dc:creator>
  <cp:lastModifiedBy>Chezka Mae Madrona</cp:lastModifiedBy>
  <cp:revision>15</cp:revision>
  <cp:lastPrinted>2023-03-08T13:43:09Z</cp:lastPrinted>
  <dcterms:created xsi:type="dcterms:W3CDTF">2019-02-25T11:54:39Z</dcterms:created>
  <dcterms:modified xsi:type="dcterms:W3CDTF">2025-07-23T08:48:24Z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Order">
    <vt:r8>39071400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opic">
    <vt:lpwstr/>
  </property>
  <property fmtid="{D5CDD505-2E9C-101B-9397-08002B2CF9AE}" pid="10" name="Term">
    <vt:lpwstr/>
  </property>
  <property fmtid="{D5CDD505-2E9C-101B-9397-08002B2CF9AE}" pid="11" name="Staff Category">
    <vt:lpwstr/>
  </property>
  <property fmtid="{D5CDD505-2E9C-101B-9397-08002B2CF9AE}" pid="12" name="Exam Board">
    <vt:lpwstr/>
  </property>
  <property fmtid="{D5CDD505-2E9C-101B-9397-08002B2CF9AE}" pid="13" name="Week">
    <vt:lpwstr/>
  </property>
  <property fmtid="{D5CDD505-2E9C-101B-9397-08002B2CF9AE}" pid="14" name="MediaServiceImageTags">
    <vt:lpwstr/>
  </property>
</Properties>
</file>