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4"/>
  </p:sldMasterIdLst>
  <p:notesMasterIdLst>
    <p:notesMasterId r:id="rId31"/>
  </p:notesMasterIdLst>
  <p:sldIdLst>
    <p:sldId id="257" r:id="rId5"/>
    <p:sldId id="259" r:id="rId6"/>
    <p:sldId id="256" r:id="rId7"/>
    <p:sldId id="2283" r:id="rId8"/>
    <p:sldId id="2211" r:id="rId9"/>
    <p:sldId id="258" r:id="rId10"/>
    <p:sldId id="284" r:id="rId11"/>
    <p:sldId id="260" r:id="rId12"/>
    <p:sldId id="285" r:id="rId13"/>
    <p:sldId id="261" r:id="rId14"/>
    <p:sldId id="287" r:id="rId15"/>
    <p:sldId id="2284" r:id="rId16"/>
    <p:sldId id="2216" r:id="rId17"/>
    <p:sldId id="288" r:id="rId18"/>
    <p:sldId id="289" r:id="rId19"/>
    <p:sldId id="2217" r:id="rId20"/>
    <p:sldId id="2285" r:id="rId21"/>
    <p:sldId id="2286" r:id="rId22"/>
    <p:sldId id="262" r:id="rId23"/>
    <p:sldId id="2214" r:id="rId24"/>
    <p:sldId id="280" r:id="rId25"/>
    <p:sldId id="281" r:id="rId26"/>
    <p:sldId id="2215" r:id="rId27"/>
    <p:sldId id="2213" r:id="rId28"/>
    <p:sldId id="2282" r:id="rId29"/>
    <p:sldId id="283" r:id="rId3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114" y="3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ableStyles" Target="tableStyles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ichard Ball" userId="c2c6c2dd-6ddc-437e-8cdd-d7a74390accc" providerId="ADAL" clId="{FC6A87A6-04A6-425A-8582-93BD8D7BD907}"/>
    <pc:docChg chg="undo custSel addSld delSld modSld sldOrd">
      <pc:chgData name="Richard Ball" userId="c2c6c2dd-6ddc-437e-8cdd-d7a74390accc" providerId="ADAL" clId="{FC6A87A6-04A6-425A-8582-93BD8D7BD907}" dt="2023-11-13T10:29:34.372" v="257" actId="47"/>
      <pc:docMkLst>
        <pc:docMk/>
      </pc:docMkLst>
      <pc:sldChg chg="modSp mod">
        <pc:chgData name="Richard Ball" userId="c2c6c2dd-6ddc-437e-8cdd-d7a74390accc" providerId="ADAL" clId="{FC6A87A6-04A6-425A-8582-93BD8D7BD907}" dt="2023-11-13T08:30:20.470" v="249" actId="113"/>
        <pc:sldMkLst>
          <pc:docMk/>
          <pc:sldMk cId="3515609936" sldId="262"/>
        </pc:sldMkLst>
      </pc:sldChg>
      <pc:sldChg chg="addSp modSp mod">
        <pc:chgData name="Richard Ball" userId="c2c6c2dd-6ddc-437e-8cdd-d7a74390accc" providerId="ADAL" clId="{FC6A87A6-04A6-425A-8582-93BD8D7BD907}" dt="2023-11-13T10:04:03.167" v="254"/>
        <pc:sldMkLst>
          <pc:docMk/>
          <pc:sldMk cId="1502194113" sldId="284"/>
        </pc:sldMkLst>
      </pc:sldChg>
      <pc:sldChg chg="modSp mod modNotesTx">
        <pc:chgData name="Richard Ball" userId="c2c6c2dd-6ddc-437e-8cdd-d7a74390accc" providerId="ADAL" clId="{FC6A87A6-04A6-425A-8582-93BD8D7BD907}" dt="2023-11-13T08:24:20.834" v="28" actId="1076"/>
        <pc:sldMkLst>
          <pc:docMk/>
          <pc:sldMk cId="2609177099" sldId="287"/>
        </pc:sldMkLst>
      </pc:sldChg>
      <pc:sldChg chg="addSp delSp modSp mod modAnim">
        <pc:chgData name="Richard Ball" userId="c2c6c2dd-6ddc-437e-8cdd-d7a74390accc" providerId="ADAL" clId="{FC6A87A6-04A6-425A-8582-93BD8D7BD907}" dt="2023-11-13T08:25:49.323" v="77"/>
        <pc:sldMkLst>
          <pc:docMk/>
          <pc:sldMk cId="1403274797" sldId="288"/>
        </pc:sldMkLst>
      </pc:sldChg>
      <pc:sldChg chg="addSp delSp modSp mod">
        <pc:chgData name="Richard Ball" userId="c2c6c2dd-6ddc-437e-8cdd-d7a74390accc" providerId="ADAL" clId="{FC6A87A6-04A6-425A-8582-93BD8D7BD907}" dt="2023-11-13T08:27:04.850" v="173" actId="1076"/>
        <pc:sldMkLst>
          <pc:docMk/>
          <pc:sldMk cId="577462250" sldId="289"/>
        </pc:sldMkLst>
      </pc:sldChg>
      <pc:sldChg chg="del ord">
        <pc:chgData name="Richard Ball" userId="c2c6c2dd-6ddc-437e-8cdd-d7a74390accc" providerId="ADAL" clId="{FC6A87A6-04A6-425A-8582-93BD8D7BD907}" dt="2023-11-13T10:29:34.372" v="257" actId="47"/>
        <pc:sldMkLst>
          <pc:docMk/>
          <pc:sldMk cId="2948109136" sldId="290"/>
        </pc:sldMkLst>
      </pc:sldChg>
      <pc:sldChg chg="delSp mod">
        <pc:chgData name="Richard Ball" userId="c2c6c2dd-6ddc-437e-8cdd-d7a74390accc" providerId="ADAL" clId="{FC6A87A6-04A6-425A-8582-93BD8D7BD907}" dt="2023-11-13T08:22:44.967" v="0" actId="33639"/>
        <pc:sldMkLst>
          <pc:docMk/>
          <pc:sldMk cId="1576757033" sldId="2211"/>
        </pc:sldMkLst>
      </pc:sldChg>
      <pc:sldChg chg="modSp mod">
        <pc:chgData name="Richard Ball" userId="c2c6c2dd-6ddc-437e-8cdd-d7a74390accc" providerId="ADAL" clId="{FC6A87A6-04A6-425A-8582-93BD8D7BD907}" dt="2023-11-13T08:24:36.600" v="41" actId="1076"/>
        <pc:sldMkLst>
          <pc:docMk/>
          <pc:sldMk cId="2707874181" sldId="2216"/>
        </pc:sldMkLst>
      </pc:sldChg>
      <pc:sldChg chg="addSp delSp modSp mod">
        <pc:chgData name="Richard Ball" userId="c2c6c2dd-6ddc-437e-8cdd-d7a74390accc" providerId="ADAL" clId="{FC6A87A6-04A6-425A-8582-93BD8D7BD907}" dt="2023-11-13T08:27:35.470" v="186" actId="22"/>
        <pc:sldMkLst>
          <pc:docMk/>
          <pc:sldMk cId="1370808452" sldId="2285"/>
        </pc:sldMkLst>
      </pc:sldChg>
      <pc:sldChg chg="new del ord">
        <pc:chgData name="Richard Ball" userId="c2c6c2dd-6ddc-437e-8cdd-d7a74390accc" providerId="ADAL" clId="{FC6A87A6-04A6-425A-8582-93BD8D7BD907}" dt="2023-11-13T08:27:19.099" v="177" actId="47"/>
        <pc:sldMkLst>
          <pc:docMk/>
          <pc:sldMk cId="282669147" sldId="2286"/>
        </pc:sldMkLst>
      </pc:sldChg>
      <pc:sldChg chg="addSp modSp new mod">
        <pc:chgData name="Richard Ball" userId="c2c6c2dd-6ddc-437e-8cdd-d7a74390accc" providerId="ADAL" clId="{FC6A87A6-04A6-425A-8582-93BD8D7BD907}" dt="2023-11-13T08:27:58.390" v="248" actId="20577"/>
        <pc:sldMkLst>
          <pc:docMk/>
          <pc:sldMk cId="3025358471" sldId="2286"/>
        </pc:sldMkLst>
      </pc:sldChg>
    </pc:docChg>
  </pc:docChgLst>
  <pc:docChgLst>
    <pc:chgData name="Richard Ball" userId="c2c6c2dd-6ddc-437e-8cdd-d7a74390accc" providerId="ADAL" clId="{58B2C28A-993E-486B-BE64-96AB791CD944}"/>
    <pc:docChg chg="undo custSel addSld delSld modSld sldOrd">
      <pc:chgData name="Richard Ball" userId="c2c6c2dd-6ddc-437e-8cdd-d7a74390accc" providerId="ADAL" clId="{58B2C28A-993E-486B-BE64-96AB791CD944}" dt="2022-11-17T11:49:29.483" v="613"/>
      <pc:docMkLst>
        <pc:docMk/>
      </pc:docMkLst>
      <pc:sldChg chg="ord">
        <pc:chgData name="Richard Ball" userId="c2c6c2dd-6ddc-437e-8cdd-d7a74390accc" providerId="ADAL" clId="{58B2C28A-993E-486B-BE64-96AB791CD944}" dt="2022-11-15T11:40:48.852" v="4"/>
        <pc:sldMkLst>
          <pc:docMk/>
          <pc:sldMk cId="2683205244" sldId="256"/>
        </pc:sldMkLst>
      </pc:sldChg>
      <pc:sldChg chg="ord">
        <pc:chgData name="Richard Ball" userId="c2c6c2dd-6ddc-437e-8cdd-d7a74390accc" providerId="ADAL" clId="{58B2C28A-993E-486B-BE64-96AB791CD944}" dt="2022-11-15T11:40:50.339" v="6"/>
        <pc:sldMkLst>
          <pc:docMk/>
          <pc:sldMk cId="1487284589" sldId="257"/>
        </pc:sldMkLst>
      </pc:sldChg>
      <pc:sldChg chg="delSp modSp mod">
        <pc:chgData name="Richard Ball" userId="c2c6c2dd-6ddc-437e-8cdd-d7a74390accc" providerId="ADAL" clId="{58B2C28A-993E-486B-BE64-96AB791CD944}" dt="2022-11-15T11:41:01.261" v="12" actId="478"/>
        <pc:sldMkLst>
          <pc:docMk/>
          <pc:sldMk cId="3106974670" sldId="258"/>
        </pc:sldMkLst>
      </pc:sldChg>
      <pc:sldChg chg="ord">
        <pc:chgData name="Richard Ball" userId="c2c6c2dd-6ddc-437e-8cdd-d7a74390accc" providerId="ADAL" clId="{58B2C28A-993E-486B-BE64-96AB791CD944}" dt="2022-11-15T11:41:03.666" v="14"/>
        <pc:sldMkLst>
          <pc:docMk/>
          <pc:sldMk cId="3675391462" sldId="259"/>
        </pc:sldMkLst>
      </pc:sldChg>
      <pc:sldChg chg="modSp mod">
        <pc:chgData name="Richard Ball" userId="c2c6c2dd-6ddc-437e-8cdd-d7a74390accc" providerId="ADAL" clId="{58B2C28A-993E-486B-BE64-96AB791CD944}" dt="2022-11-17T08:53:19.407" v="126" actId="14100"/>
        <pc:sldMkLst>
          <pc:docMk/>
          <pc:sldMk cId="3915824221" sldId="260"/>
        </pc:sldMkLst>
      </pc:sldChg>
      <pc:sldChg chg="modSp mod modAnim">
        <pc:chgData name="Richard Ball" userId="c2c6c2dd-6ddc-437e-8cdd-d7a74390accc" providerId="ADAL" clId="{58B2C28A-993E-486B-BE64-96AB791CD944}" dt="2022-11-17T08:55:01.804" v="136" actId="2711"/>
        <pc:sldMkLst>
          <pc:docMk/>
          <pc:sldMk cId="4161947059" sldId="261"/>
        </pc:sldMkLst>
      </pc:sldChg>
      <pc:sldChg chg="modSp mod">
        <pc:chgData name="Richard Ball" userId="c2c6c2dd-6ddc-437e-8cdd-d7a74390accc" providerId="ADAL" clId="{58B2C28A-993E-486B-BE64-96AB791CD944}" dt="2022-11-17T09:05:14.543" v="531" actId="14100"/>
        <pc:sldMkLst>
          <pc:docMk/>
          <pc:sldMk cId="3515609936" sldId="262"/>
        </pc:sldMkLst>
      </pc:sldChg>
      <pc:sldChg chg="del">
        <pc:chgData name="Richard Ball" userId="c2c6c2dd-6ddc-437e-8cdd-d7a74390accc" providerId="ADAL" clId="{58B2C28A-993E-486B-BE64-96AB791CD944}" dt="2022-11-15T11:37:02.096" v="0" actId="47"/>
        <pc:sldMkLst>
          <pc:docMk/>
          <pc:sldMk cId="3085850482" sldId="263"/>
        </pc:sldMkLst>
      </pc:sldChg>
      <pc:sldChg chg="delSp mod">
        <pc:chgData name="Richard Ball" userId="c2c6c2dd-6ddc-437e-8cdd-d7a74390accc" providerId="ADAL" clId="{58B2C28A-993E-486B-BE64-96AB791CD944}" dt="2022-11-15T11:37:06.966" v="1" actId="33639"/>
        <pc:sldMkLst>
          <pc:docMk/>
          <pc:sldMk cId="1502194113" sldId="284"/>
        </pc:sldMkLst>
      </pc:sldChg>
      <pc:sldChg chg="addSp modSp">
        <pc:chgData name="Richard Ball" userId="c2c6c2dd-6ddc-437e-8cdd-d7a74390accc" providerId="ADAL" clId="{58B2C28A-993E-486B-BE64-96AB791CD944}" dt="2022-11-17T08:53:49.701" v="130" actId="1076"/>
        <pc:sldMkLst>
          <pc:docMk/>
          <pc:sldMk cId="2966406175" sldId="285"/>
        </pc:sldMkLst>
      </pc:sldChg>
      <pc:sldChg chg="modSp mod">
        <pc:chgData name="Richard Ball" userId="c2c6c2dd-6ddc-437e-8cdd-d7a74390accc" providerId="ADAL" clId="{58B2C28A-993E-486B-BE64-96AB791CD944}" dt="2022-11-17T08:55:41.859" v="139" actId="1076"/>
        <pc:sldMkLst>
          <pc:docMk/>
          <pc:sldMk cId="2609177099" sldId="287"/>
        </pc:sldMkLst>
      </pc:sldChg>
      <pc:sldChg chg="addSp modSp mod">
        <pc:chgData name="Richard Ball" userId="c2c6c2dd-6ddc-437e-8cdd-d7a74390accc" providerId="ADAL" clId="{58B2C28A-993E-486B-BE64-96AB791CD944}" dt="2022-11-17T11:35:43.827" v="612"/>
        <pc:sldMkLst>
          <pc:docMk/>
          <pc:sldMk cId="1403274797" sldId="288"/>
        </pc:sldMkLst>
      </pc:sldChg>
      <pc:sldChg chg="addSp modSp mod">
        <pc:chgData name="Richard Ball" userId="c2c6c2dd-6ddc-437e-8cdd-d7a74390accc" providerId="ADAL" clId="{58B2C28A-993E-486B-BE64-96AB791CD944}" dt="2022-11-17T11:35:43.827" v="612"/>
        <pc:sldMkLst>
          <pc:docMk/>
          <pc:sldMk cId="577462250" sldId="289"/>
        </pc:sldMkLst>
      </pc:sldChg>
      <pc:sldChg chg="modSp mod">
        <pc:chgData name="Richard Ball" userId="c2c6c2dd-6ddc-437e-8cdd-d7a74390accc" providerId="ADAL" clId="{58B2C28A-993E-486B-BE64-96AB791CD944}" dt="2022-11-17T09:06:06.682" v="607" actId="20577"/>
        <pc:sldMkLst>
          <pc:docMk/>
          <pc:sldMk cId="2948109136" sldId="290"/>
        </pc:sldMkLst>
      </pc:sldChg>
      <pc:sldChg chg="addSp delSp modSp mod modAnim">
        <pc:chgData name="Richard Ball" userId="c2c6c2dd-6ddc-437e-8cdd-d7a74390accc" providerId="ADAL" clId="{58B2C28A-993E-486B-BE64-96AB791CD944}" dt="2022-11-17T11:35:43.827" v="612"/>
        <pc:sldMkLst>
          <pc:docMk/>
          <pc:sldMk cId="1576757033" sldId="2211"/>
        </pc:sldMkLst>
      </pc:sldChg>
      <pc:sldChg chg="ord">
        <pc:chgData name="Richard Ball" userId="c2c6c2dd-6ddc-437e-8cdd-d7a74390accc" providerId="ADAL" clId="{58B2C28A-993E-486B-BE64-96AB791CD944}" dt="2022-11-15T11:53:35.403" v="57"/>
        <pc:sldMkLst>
          <pc:docMk/>
          <pc:sldMk cId="3691453163" sldId="2213"/>
        </pc:sldMkLst>
      </pc:sldChg>
      <pc:sldChg chg="addSp delSp modSp mod">
        <pc:chgData name="Richard Ball" userId="c2c6c2dd-6ddc-437e-8cdd-d7a74390accc" providerId="ADAL" clId="{58B2C28A-993E-486B-BE64-96AB791CD944}" dt="2022-11-15T11:52:06.049" v="54" actId="1076"/>
        <pc:sldMkLst>
          <pc:docMk/>
          <pc:sldMk cId="4202888723" sldId="2214"/>
        </pc:sldMkLst>
      </pc:sldChg>
      <pc:sldChg chg="ord">
        <pc:chgData name="Richard Ball" userId="c2c6c2dd-6ddc-437e-8cdd-d7a74390accc" providerId="ADAL" clId="{58B2C28A-993E-486B-BE64-96AB791CD944}" dt="2022-11-15T11:53:37.851" v="59"/>
        <pc:sldMkLst>
          <pc:docMk/>
          <pc:sldMk cId="2154086162" sldId="2215"/>
        </pc:sldMkLst>
      </pc:sldChg>
      <pc:sldChg chg="delSp modSp mod">
        <pc:chgData name="Richard Ball" userId="c2c6c2dd-6ddc-437e-8cdd-d7a74390accc" providerId="ADAL" clId="{58B2C28A-993E-486B-BE64-96AB791CD944}" dt="2022-11-17T08:57:18.439" v="405" actId="14100"/>
        <pc:sldMkLst>
          <pc:docMk/>
          <pc:sldMk cId="2707874181" sldId="2216"/>
        </pc:sldMkLst>
      </pc:sldChg>
      <pc:sldChg chg="addSp modSp mod">
        <pc:chgData name="Richard Ball" userId="c2c6c2dd-6ddc-437e-8cdd-d7a74390accc" providerId="ADAL" clId="{58B2C28A-993E-486B-BE64-96AB791CD944}" dt="2022-11-17T08:59:22.080" v="408" actId="1076"/>
        <pc:sldMkLst>
          <pc:docMk/>
          <pc:sldMk cId="1276813585" sldId="2217"/>
        </pc:sldMkLst>
      </pc:sldChg>
      <pc:sldChg chg="del">
        <pc:chgData name="Richard Ball" userId="c2c6c2dd-6ddc-437e-8cdd-d7a74390accc" providerId="ADAL" clId="{58B2C28A-993E-486B-BE64-96AB791CD944}" dt="2022-11-15T11:37:02.096" v="0" actId="47"/>
        <pc:sldMkLst>
          <pc:docMk/>
          <pc:sldMk cId="2675049706" sldId="2260"/>
        </pc:sldMkLst>
      </pc:sldChg>
      <pc:sldChg chg="del">
        <pc:chgData name="Richard Ball" userId="c2c6c2dd-6ddc-437e-8cdd-d7a74390accc" providerId="ADAL" clId="{58B2C28A-993E-486B-BE64-96AB791CD944}" dt="2022-11-15T11:37:02.096" v="0" actId="47"/>
        <pc:sldMkLst>
          <pc:docMk/>
          <pc:sldMk cId="44367398" sldId="2267"/>
        </pc:sldMkLst>
      </pc:sldChg>
      <pc:sldChg chg="del">
        <pc:chgData name="Richard Ball" userId="c2c6c2dd-6ddc-437e-8cdd-d7a74390accc" providerId="ADAL" clId="{58B2C28A-993E-486B-BE64-96AB791CD944}" dt="2022-11-15T11:37:02.096" v="0" actId="47"/>
        <pc:sldMkLst>
          <pc:docMk/>
          <pc:sldMk cId="3082062484" sldId="2268"/>
        </pc:sldMkLst>
      </pc:sldChg>
      <pc:sldChg chg="del">
        <pc:chgData name="Richard Ball" userId="c2c6c2dd-6ddc-437e-8cdd-d7a74390accc" providerId="ADAL" clId="{58B2C28A-993E-486B-BE64-96AB791CD944}" dt="2022-11-15T11:37:02.096" v="0" actId="47"/>
        <pc:sldMkLst>
          <pc:docMk/>
          <pc:sldMk cId="3714874974" sldId="2269"/>
        </pc:sldMkLst>
      </pc:sldChg>
      <pc:sldChg chg="del">
        <pc:chgData name="Richard Ball" userId="c2c6c2dd-6ddc-437e-8cdd-d7a74390accc" providerId="ADAL" clId="{58B2C28A-993E-486B-BE64-96AB791CD944}" dt="2022-11-15T11:37:02.096" v="0" actId="47"/>
        <pc:sldMkLst>
          <pc:docMk/>
          <pc:sldMk cId="1559938549" sldId="2270"/>
        </pc:sldMkLst>
      </pc:sldChg>
      <pc:sldChg chg="del">
        <pc:chgData name="Richard Ball" userId="c2c6c2dd-6ddc-437e-8cdd-d7a74390accc" providerId="ADAL" clId="{58B2C28A-993E-486B-BE64-96AB791CD944}" dt="2022-11-15T11:37:02.096" v="0" actId="47"/>
        <pc:sldMkLst>
          <pc:docMk/>
          <pc:sldMk cId="3451656707" sldId="2271"/>
        </pc:sldMkLst>
      </pc:sldChg>
      <pc:sldChg chg="del">
        <pc:chgData name="Richard Ball" userId="c2c6c2dd-6ddc-437e-8cdd-d7a74390accc" providerId="ADAL" clId="{58B2C28A-993E-486B-BE64-96AB791CD944}" dt="2022-11-15T11:37:02.096" v="0" actId="47"/>
        <pc:sldMkLst>
          <pc:docMk/>
          <pc:sldMk cId="3774836951" sldId="2272"/>
        </pc:sldMkLst>
      </pc:sldChg>
      <pc:sldChg chg="del">
        <pc:chgData name="Richard Ball" userId="c2c6c2dd-6ddc-437e-8cdd-d7a74390accc" providerId="ADAL" clId="{58B2C28A-993E-486B-BE64-96AB791CD944}" dt="2022-11-15T11:37:02.096" v="0" actId="47"/>
        <pc:sldMkLst>
          <pc:docMk/>
          <pc:sldMk cId="810057562" sldId="2273"/>
        </pc:sldMkLst>
      </pc:sldChg>
      <pc:sldChg chg="del">
        <pc:chgData name="Richard Ball" userId="c2c6c2dd-6ddc-437e-8cdd-d7a74390accc" providerId="ADAL" clId="{58B2C28A-993E-486B-BE64-96AB791CD944}" dt="2022-11-15T11:37:02.096" v="0" actId="47"/>
        <pc:sldMkLst>
          <pc:docMk/>
          <pc:sldMk cId="986470834" sldId="2274"/>
        </pc:sldMkLst>
      </pc:sldChg>
      <pc:sldChg chg="del">
        <pc:chgData name="Richard Ball" userId="c2c6c2dd-6ddc-437e-8cdd-d7a74390accc" providerId="ADAL" clId="{58B2C28A-993E-486B-BE64-96AB791CD944}" dt="2022-11-15T11:37:02.096" v="0" actId="47"/>
        <pc:sldMkLst>
          <pc:docMk/>
          <pc:sldMk cId="2864774353" sldId="2275"/>
        </pc:sldMkLst>
      </pc:sldChg>
      <pc:sldChg chg="del">
        <pc:chgData name="Richard Ball" userId="c2c6c2dd-6ddc-437e-8cdd-d7a74390accc" providerId="ADAL" clId="{58B2C28A-993E-486B-BE64-96AB791CD944}" dt="2022-11-15T11:37:02.096" v="0" actId="47"/>
        <pc:sldMkLst>
          <pc:docMk/>
          <pc:sldMk cId="4050781640" sldId="2276"/>
        </pc:sldMkLst>
      </pc:sldChg>
      <pc:sldChg chg="del">
        <pc:chgData name="Richard Ball" userId="c2c6c2dd-6ddc-437e-8cdd-d7a74390accc" providerId="ADAL" clId="{58B2C28A-993E-486B-BE64-96AB791CD944}" dt="2022-11-15T11:37:02.096" v="0" actId="47"/>
        <pc:sldMkLst>
          <pc:docMk/>
          <pc:sldMk cId="2753231678" sldId="2277"/>
        </pc:sldMkLst>
      </pc:sldChg>
      <pc:sldChg chg="del">
        <pc:chgData name="Richard Ball" userId="c2c6c2dd-6ddc-437e-8cdd-d7a74390accc" providerId="ADAL" clId="{58B2C28A-993E-486B-BE64-96AB791CD944}" dt="2022-11-15T11:37:02.096" v="0" actId="47"/>
        <pc:sldMkLst>
          <pc:docMk/>
          <pc:sldMk cId="1698833195" sldId="2278"/>
        </pc:sldMkLst>
      </pc:sldChg>
      <pc:sldChg chg="del">
        <pc:chgData name="Richard Ball" userId="c2c6c2dd-6ddc-437e-8cdd-d7a74390accc" providerId="ADAL" clId="{58B2C28A-993E-486B-BE64-96AB791CD944}" dt="2022-11-15T11:50:55.345" v="40" actId="47"/>
        <pc:sldMkLst>
          <pc:docMk/>
          <pc:sldMk cId="3865954838" sldId="2279"/>
        </pc:sldMkLst>
      </pc:sldChg>
      <pc:sldChg chg="del">
        <pc:chgData name="Richard Ball" userId="c2c6c2dd-6ddc-437e-8cdd-d7a74390accc" providerId="ADAL" clId="{58B2C28A-993E-486B-BE64-96AB791CD944}" dt="2022-11-15T11:53:29.687" v="55" actId="47"/>
        <pc:sldMkLst>
          <pc:docMk/>
          <pc:sldMk cId="3706348072" sldId="2280"/>
        </pc:sldMkLst>
      </pc:sldChg>
      <pc:sldChg chg="del">
        <pc:chgData name="Richard Ball" userId="c2c6c2dd-6ddc-437e-8cdd-d7a74390accc" providerId="ADAL" clId="{58B2C28A-993E-486B-BE64-96AB791CD944}" dt="2022-11-17T09:05:20.668" v="532" actId="47"/>
        <pc:sldMkLst>
          <pc:docMk/>
          <pc:sldMk cId="1373077391" sldId="2281"/>
        </pc:sldMkLst>
      </pc:sldChg>
      <pc:sldChg chg="addSp delSp modSp new mod">
        <pc:chgData name="Richard Ball" userId="c2c6c2dd-6ddc-437e-8cdd-d7a74390accc" providerId="ADAL" clId="{58B2C28A-993E-486B-BE64-96AB791CD944}" dt="2022-11-15T12:55:45.549" v="105" actId="1076"/>
        <pc:sldMkLst>
          <pc:docMk/>
          <pc:sldMk cId="1096624046" sldId="2282"/>
        </pc:sldMkLst>
      </pc:sldChg>
      <pc:sldChg chg="addSp delSp modSp new mod">
        <pc:chgData name="Richard Ball" userId="c2c6c2dd-6ddc-437e-8cdd-d7a74390accc" providerId="ADAL" clId="{58B2C28A-993E-486B-BE64-96AB791CD944}" dt="2022-11-17T08:51:06.704" v="110" actId="14100"/>
        <pc:sldMkLst>
          <pc:docMk/>
          <pc:sldMk cId="1350549503" sldId="2283"/>
        </pc:sldMkLst>
      </pc:sldChg>
      <pc:sldChg chg="addSp delSp modSp new mod modAnim">
        <pc:chgData name="Richard Ball" userId="c2c6c2dd-6ddc-437e-8cdd-d7a74390accc" providerId="ADAL" clId="{58B2C28A-993E-486B-BE64-96AB791CD944}" dt="2022-11-17T08:57:08.741" v="401"/>
        <pc:sldMkLst>
          <pc:docMk/>
          <pc:sldMk cId="1817601787" sldId="2284"/>
        </pc:sldMkLst>
      </pc:sldChg>
      <pc:sldChg chg="addSp delSp modSp new mod">
        <pc:chgData name="Richard Ball" userId="c2c6c2dd-6ddc-437e-8cdd-d7a74390accc" providerId="ADAL" clId="{58B2C28A-993E-486B-BE64-96AB791CD944}" dt="2022-11-17T11:49:29.483" v="613"/>
        <pc:sldMkLst>
          <pc:docMk/>
          <pc:sldMk cId="1370808452" sldId="2285"/>
        </pc:sldMkLst>
      </pc:sldChg>
      <pc:sldChg chg="new del ord">
        <pc:chgData name="Richard Ball" userId="c2c6c2dd-6ddc-437e-8cdd-d7a74390accc" providerId="ADAL" clId="{58B2C28A-993E-486B-BE64-96AB791CD944}" dt="2022-11-17T10:44:01.951" v="611" actId="47"/>
        <pc:sldMkLst>
          <pc:docMk/>
          <pc:sldMk cId="3449211676" sldId="2286"/>
        </pc:sldMkLst>
      </pc:sldChg>
    </pc:docChg>
  </pc:docChgLst>
  <pc:docChgLst>
    <pc:chgData name="Richard Ball" userId="S::richard.ball@sthelens.london::c2c6c2dd-6ddc-437e-8cdd-d7a74390accc" providerId="AD" clId="Web-{830259A6-9F0D-8B69-C33E-A6ADD97ED3B7}"/>
    <pc:docChg chg="addSld modSld">
      <pc:chgData name="Richard Ball" userId="S::richard.ball@sthelens.london::c2c6c2dd-6ddc-437e-8cdd-d7a74390accc" providerId="AD" clId="Web-{830259A6-9F0D-8B69-C33E-A6ADD97ED3B7}" dt="2021-11-18T07:26:24.127" v="21" actId="20577"/>
      <pc:docMkLst>
        <pc:docMk/>
      </pc:docMkLst>
      <pc:sldChg chg="modSp new">
        <pc:chgData name="Richard Ball" userId="S::richard.ball@sthelens.london::c2c6c2dd-6ddc-437e-8cdd-d7a74390accc" providerId="AD" clId="Web-{830259A6-9F0D-8B69-C33E-A6ADD97ED3B7}" dt="2021-11-18T07:26:24.127" v="21" actId="20577"/>
        <pc:sldMkLst>
          <pc:docMk/>
          <pc:sldMk cId="3706348072" sldId="2280"/>
        </pc:sldMkLst>
      </pc:sldChg>
    </pc:docChg>
  </pc:docChgLst>
  <pc:docChgLst>
    <pc:chgData name="Richard Ball" userId="S::richard.ball@sthelens.london::c2c6c2dd-6ddc-437e-8cdd-d7a74390accc" providerId="AD" clId="Web-{9F26BA9A-8EC2-ACB4-0E27-B43C5B0DD252}"/>
    <pc:docChg chg="modSld sldOrd">
      <pc:chgData name="Richard Ball" userId="S::richard.ball@sthelens.london::c2c6c2dd-6ddc-437e-8cdd-d7a74390accc" providerId="AD" clId="Web-{9F26BA9A-8EC2-ACB4-0E27-B43C5B0DD252}" dt="2021-11-06T11:04:05.352" v="3" actId="1076"/>
      <pc:docMkLst>
        <pc:docMk/>
      </pc:docMkLst>
      <pc:sldChg chg="ord">
        <pc:chgData name="Richard Ball" userId="S::richard.ball@sthelens.london::c2c6c2dd-6ddc-437e-8cdd-d7a74390accc" providerId="AD" clId="Web-{9F26BA9A-8EC2-ACB4-0E27-B43C5B0DD252}" dt="2021-11-06T11:02:19.130" v="2"/>
        <pc:sldMkLst>
          <pc:docMk/>
          <pc:sldMk cId="2631859105" sldId="264"/>
        </pc:sldMkLst>
      </pc:sldChg>
      <pc:sldChg chg="modSp ord">
        <pc:chgData name="Richard Ball" userId="S::richard.ball@sthelens.london::c2c6c2dd-6ddc-437e-8cdd-d7a74390accc" providerId="AD" clId="Web-{9F26BA9A-8EC2-ACB4-0E27-B43C5B0DD252}" dt="2021-11-06T11:04:05.352" v="3" actId="1076"/>
        <pc:sldMkLst>
          <pc:docMk/>
          <pc:sldMk cId="9506876" sldId="265"/>
        </pc:sldMkLst>
      </pc:sldChg>
    </pc:docChg>
  </pc:docChgLst>
  <pc:docChgLst>
    <pc:chgData name="Richard Ball" userId="S::richard.ball@sthelens.london::c2c6c2dd-6ddc-437e-8cdd-d7a74390accc" providerId="AD" clId="Web-{EDD580A3-88BB-CC2C-D9E1-D146266B44C1}"/>
    <pc:docChg chg="modSld">
      <pc:chgData name="Richard Ball" userId="S::richard.ball@sthelens.london::c2c6c2dd-6ddc-437e-8cdd-d7a74390accc" providerId="AD" clId="Web-{EDD580A3-88BB-CC2C-D9E1-D146266B44C1}" dt="2021-11-17T08:15:00.608" v="1" actId="20577"/>
      <pc:docMkLst>
        <pc:docMk/>
      </pc:docMkLst>
      <pc:sldChg chg="modSp">
        <pc:chgData name="Richard Ball" userId="S::richard.ball@sthelens.london::c2c6c2dd-6ddc-437e-8cdd-d7a74390accc" providerId="AD" clId="Web-{EDD580A3-88BB-CC2C-D9E1-D146266B44C1}" dt="2021-11-17T08:15:00.608" v="1" actId="20577"/>
        <pc:sldMkLst>
          <pc:docMk/>
          <pc:sldMk cId="3691453163" sldId="2213"/>
        </pc:sldMkLst>
      </pc:sldChg>
    </pc:docChg>
  </pc:docChgLst>
  <pc:docChgLst>
    <pc:chgData name="Richard Ball" userId="c2c6c2dd-6ddc-437e-8cdd-d7a74390accc" providerId="ADAL" clId="{AA04BC05-9433-43A2-B964-211BFB26D424}"/>
    <pc:docChg chg="undo custSel addSld delSld modSld sldOrd">
      <pc:chgData name="Richard Ball" userId="c2c6c2dd-6ddc-437e-8cdd-d7a74390accc" providerId="ADAL" clId="{AA04BC05-9433-43A2-B964-211BFB26D424}" dt="2021-11-19T10:05:09.578" v="3446" actId="1076"/>
      <pc:docMkLst>
        <pc:docMk/>
      </pc:docMkLst>
      <pc:sldChg chg="modSp">
        <pc:chgData name="Richard Ball" userId="c2c6c2dd-6ddc-437e-8cdd-d7a74390accc" providerId="ADAL" clId="{AA04BC05-9433-43A2-B964-211BFB26D424}" dt="2021-11-09T08:28:22.570" v="1692"/>
        <pc:sldMkLst>
          <pc:docMk/>
          <pc:sldMk cId="2683205244" sldId="256"/>
        </pc:sldMkLst>
      </pc:sldChg>
      <pc:sldChg chg="addSp delSp delDesignElem">
        <pc:chgData name="Richard Ball" userId="c2c6c2dd-6ddc-437e-8cdd-d7a74390accc" providerId="ADAL" clId="{AA04BC05-9433-43A2-B964-211BFB26D424}" dt="2021-11-09T08:28:22.570" v="1692"/>
        <pc:sldMkLst>
          <pc:docMk/>
          <pc:sldMk cId="1487284589" sldId="257"/>
        </pc:sldMkLst>
      </pc:sldChg>
      <pc:sldChg chg="modSp">
        <pc:chgData name="Richard Ball" userId="c2c6c2dd-6ddc-437e-8cdd-d7a74390accc" providerId="ADAL" clId="{AA04BC05-9433-43A2-B964-211BFB26D424}" dt="2021-11-09T08:28:22.570" v="1692"/>
        <pc:sldMkLst>
          <pc:docMk/>
          <pc:sldMk cId="3106974670" sldId="258"/>
        </pc:sldMkLst>
      </pc:sldChg>
      <pc:sldChg chg="modSp">
        <pc:chgData name="Richard Ball" userId="c2c6c2dd-6ddc-437e-8cdd-d7a74390accc" providerId="ADAL" clId="{AA04BC05-9433-43A2-B964-211BFB26D424}" dt="2021-11-09T08:28:22.570" v="1692"/>
        <pc:sldMkLst>
          <pc:docMk/>
          <pc:sldMk cId="3675391462" sldId="259"/>
        </pc:sldMkLst>
      </pc:sldChg>
      <pc:sldChg chg="addSp delSp modSp mod">
        <pc:chgData name="Richard Ball" userId="c2c6c2dd-6ddc-437e-8cdd-d7a74390accc" providerId="ADAL" clId="{AA04BC05-9433-43A2-B964-211BFB26D424}" dt="2021-11-15T11:34:41.172" v="2859" actId="12"/>
        <pc:sldMkLst>
          <pc:docMk/>
          <pc:sldMk cId="3915824221" sldId="260"/>
        </pc:sldMkLst>
      </pc:sldChg>
      <pc:sldChg chg="modSp mod modAnim">
        <pc:chgData name="Richard Ball" userId="c2c6c2dd-6ddc-437e-8cdd-d7a74390accc" providerId="ADAL" clId="{AA04BC05-9433-43A2-B964-211BFB26D424}" dt="2021-11-15T11:35:29.508" v="2866" actId="20577"/>
        <pc:sldMkLst>
          <pc:docMk/>
          <pc:sldMk cId="4161947059" sldId="261"/>
        </pc:sldMkLst>
      </pc:sldChg>
      <pc:sldChg chg="addSp delSp modSp mod ord delAnim modAnim">
        <pc:chgData name="Richard Ball" userId="c2c6c2dd-6ddc-437e-8cdd-d7a74390accc" providerId="ADAL" clId="{AA04BC05-9433-43A2-B964-211BFB26D424}" dt="2021-11-09T08:10:09.760" v="1378" actId="14100"/>
        <pc:sldMkLst>
          <pc:docMk/>
          <pc:sldMk cId="3515609936" sldId="262"/>
        </pc:sldMkLst>
      </pc:sldChg>
      <pc:sldChg chg="del">
        <pc:chgData name="Richard Ball" userId="c2c6c2dd-6ddc-437e-8cdd-d7a74390accc" providerId="ADAL" clId="{AA04BC05-9433-43A2-B964-211BFB26D424}" dt="2021-11-09T08:08:44.415" v="1343" actId="47"/>
        <pc:sldMkLst>
          <pc:docMk/>
          <pc:sldMk cId="2631859105" sldId="264"/>
        </pc:sldMkLst>
      </pc:sldChg>
      <pc:sldChg chg="del">
        <pc:chgData name="Richard Ball" userId="c2c6c2dd-6ddc-437e-8cdd-d7a74390accc" providerId="ADAL" clId="{AA04BC05-9433-43A2-B964-211BFB26D424}" dt="2021-11-09T08:08:45.144" v="1344" actId="47"/>
        <pc:sldMkLst>
          <pc:docMk/>
          <pc:sldMk cId="9506876" sldId="265"/>
        </pc:sldMkLst>
      </pc:sldChg>
      <pc:sldChg chg="del">
        <pc:chgData name="Richard Ball" userId="c2c6c2dd-6ddc-437e-8cdd-d7a74390accc" providerId="ADAL" clId="{AA04BC05-9433-43A2-B964-211BFB26D424}" dt="2021-11-09T08:08:46.107" v="1345" actId="47"/>
        <pc:sldMkLst>
          <pc:docMk/>
          <pc:sldMk cId="3547557115" sldId="266"/>
        </pc:sldMkLst>
      </pc:sldChg>
      <pc:sldChg chg="modSp add del mod">
        <pc:chgData name="Richard Ball" userId="c2c6c2dd-6ddc-437e-8cdd-d7a74390accc" providerId="ADAL" clId="{AA04BC05-9433-43A2-B964-211BFB26D424}" dt="2021-11-10T10:25:50.761" v="2608" actId="47"/>
        <pc:sldMkLst>
          <pc:docMk/>
          <pc:sldMk cId="2879535471" sldId="278"/>
        </pc:sldMkLst>
      </pc:sldChg>
      <pc:sldChg chg="addSp delSp modSp mod ord modAnim">
        <pc:chgData name="Richard Ball" userId="c2c6c2dd-6ddc-437e-8cdd-d7a74390accc" providerId="ADAL" clId="{AA04BC05-9433-43A2-B964-211BFB26D424}" dt="2021-11-16T11:04:39.602" v="3286"/>
        <pc:sldMkLst>
          <pc:docMk/>
          <pc:sldMk cId="1726596078" sldId="280"/>
        </pc:sldMkLst>
      </pc:sldChg>
      <pc:sldChg chg="addSp delSp modSp mod ord modAnim">
        <pc:chgData name="Richard Ball" userId="c2c6c2dd-6ddc-437e-8cdd-d7a74390accc" providerId="ADAL" clId="{AA04BC05-9433-43A2-B964-211BFB26D424}" dt="2021-11-16T11:05:02.509" v="3290"/>
        <pc:sldMkLst>
          <pc:docMk/>
          <pc:sldMk cId="2633542974" sldId="281"/>
        </pc:sldMkLst>
      </pc:sldChg>
      <pc:sldChg chg="addSp delSp del delDesignElem">
        <pc:chgData name="Richard Ball" userId="c2c6c2dd-6ddc-437e-8cdd-d7a74390accc" providerId="ADAL" clId="{AA04BC05-9433-43A2-B964-211BFB26D424}" dt="2021-11-10T10:25:50.761" v="2608" actId="47"/>
        <pc:sldMkLst>
          <pc:docMk/>
          <pc:sldMk cId="1235893957" sldId="282"/>
        </pc:sldMkLst>
      </pc:sldChg>
      <pc:sldChg chg="modSp">
        <pc:chgData name="Richard Ball" userId="c2c6c2dd-6ddc-437e-8cdd-d7a74390accc" providerId="ADAL" clId="{AA04BC05-9433-43A2-B964-211BFB26D424}" dt="2021-11-09T08:28:22.570" v="1692"/>
        <pc:sldMkLst>
          <pc:docMk/>
          <pc:sldMk cId="3220982283" sldId="283"/>
        </pc:sldMkLst>
      </pc:sldChg>
      <pc:sldChg chg="addSp delSp modSp new mod setBg modAnim delDesignElem">
        <pc:chgData name="Richard Ball" userId="c2c6c2dd-6ddc-437e-8cdd-d7a74390accc" providerId="ADAL" clId="{AA04BC05-9433-43A2-B964-211BFB26D424}" dt="2021-11-15T12:48:44.548" v="2979"/>
        <pc:sldMkLst>
          <pc:docMk/>
          <pc:sldMk cId="1502194113" sldId="284"/>
        </pc:sldMkLst>
      </pc:sldChg>
      <pc:sldChg chg="addSp delSp modSp new mod">
        <pc:chgData name="Richard Ball" userId="c2c6c2dd-6ddc-437e-8cdd-d7a74390accc" providerId="ADAL" clId="{AA04BC05-9433-43A2-B964-211BFB26D424}" dt="2021-11-09T19:21:05.744" v="2574" actId="20577"/>
        <pc:sldMkLst>
          <pc:docMk/>
          <pc:sldMk cId="2966406175" sldId="285"/>
        </pc:sldMkLst>
      </pc:sldChg>
      <pc:sldChg chg="delSp new del mod">
        <pc:chgData name="Richard Ball" userId="c2c6c2dd-6ddc-437e-8cdd-d7a74390accc" providerId="ADAL" clId="{AA04BC05-9433-43A2-B964-211BFB26D424}" dt="2021-11-09T07:46:37.828" v="475" actId="47"/>
        <pc:sldMkLst>
          <pc:docMk/>
          <pc:sldMk cId="3736666813" sldId="286"/>
        </pc:sldMkLst>
      </pc:sldChg>
      <pc:sldChg chg="addSp delSp modSp mod modAnim delDesignElem">
        <pc:chgData name="Richard Ball" userId="c2c6c2dd-6ddc-437e-8cdd-d7a74390accc" providerId="ADAL" clId="{AA04BC05-9433-43A2-B964-211BFB26D424}" dt="2021-11-15T11:36:46.229" v="2978" actId="20577"/>
        <pc:sldMkLst>
          <pc:docMk/>
          <pc:sldMk cId="2609177099" sldId="287"/>
        </pc:sldMkLst>
      </pc:sldChg>
      <pc:sldChg chg="addSp delSp modSp new mod modAnim">
        <pc:chgData name="Richard Ball" userId="c2c6c2dd-6ddc-437e-8cdd-d7a74390accc" providerId="ADAL" clId="{AA04BC05-9433-43A2-B964-211BFB26D424}" dt="2021-11-09T08:01:07.217" v="933" actId="1582"/>
        <pc:sldMkLst>
          <pc:docMk/>
          <pc:sldMk cId="1403274797" sldId="288"/>
        </pc:sldMkLst>
      </pc:sldChg>
      <pc:sldChg chg="addSp delSp modSp new mod delAnim modAnim">
        <pc:chgData name="Richard Ball" userId="c2c6c2dd-6ddc-437e-8cdd-d7a74390accc" providerId="ADAL" clId="{AA04BC05-9433-43A2-B964-211BFB26D424}" dt="2021-11-09T08:19:44.250" v="1528" actId="1076"/>
        <pc:sldMkLst>
          <pc:docMk/>
          <pc:sldMk cId="577462250" sldId="289"/>
        </pc:sldMkLst>
      </pc:sldChg>
      <pc:sldChg chg="add del">
        <pc:chgData name="Richard Ball" userId="c2c6c2dd-6ddc-437e-8cdd-d7a74390accc" providerId="ADAL" clId="{AA04BC05-9433-43A2-B964-211BFB26D424}" dt="2021-11-09T08:01:18.799" v="935" actId="47"/>
        <pc:sldMkLst>
          <pc:docMk/>
          <pc:sldMk cId="1853601927" sldId="289"/>
        </pc:sldMkLst>
      </pc:sldChg>
      <pc:sldChg chg="modSp new mod ord">
        <pc:chgData name="Richard Ball" userId="c2c6c2dd-6ddc-437e-8cdd-d7a74390accc" providerId="ADAL" clId="{AA04BC05-9433-43A2-B964-211BFB26D424}" dt="2021-11-19T07:26:50.130" v="3441" actId="5793"/>
        <pc:sldMkLst>
          <pc:docMk/>
          <pc:sldMk cId="2948109136" sldId="290"/>
        </pc:sldMkLst>
      </pc:sldChg>
      <pc:sldChg chg="modSp new del mod ord">
        <pc:chgData name="Richard Ball" userId="c2c6c2dd-6ddc-437e-8cdd-d7a74390accc" providerId="ADAL" clId="{AA04BC05-9433-43A2-B964-211BFB26D424}" dt="2021-11-14T14:05:12.374" v="2810" actId="47"/>
        <pc:sldMkLst>
          <pc:docMk/>
          <pc:sldMk cId="3055665380" sldId="291"/>
        </pc:sldMkLst>
      </pc:sldChg>
      <pc:sldChg chg="new del">
        <pc:chgData name="Richard Ball" userId="c2c6c2dd-6ddc-437e-8cdd-d7a74390accc" providerId="ADAL" clId="{AA04BC05-9433-43A2-B964-211BFB26D424}" dt="2021-11-09T08:27:07.046" v="1645" actId="47"/>
        <pc:sldMkLst>
          <pc:docMk/>
          <pc:sldMk cId="33827683" sldId="292"/>
        </pc:sldMkLst>
      </pc:sldChg>
      <pc:sldChg chg="addSp delSp modSp mod delAnim modAnim">
        <pc:chgData name="Richard Ball" userId="c2c6c2dd-6ddc-437e-8cdd-d7a74390accc" providerId="ADAL" clId="{AA04BC05-9433-43A2-B964-211BFB26D424}" dt="2021-11-15T12:48:44.548" v="2979"/>
        <pc:sldMkLst>
          <pc:docMk/>
          <pc:sldMk cId="1576757033" sldId="2211"/>
        </pc:sldMkLst>
      </pc:sldChg>
      <pc:sldChg chg="modSp add del mod ord modAnim">
        <pc:chgData name="Richard Ball" userId="c2c6c2dd-6ddc-437e-8cdd-d7a74390accc" providerId="ADAL" clId="{AA04BC05-9433-43A2-B964-211BFB26D424}" dt="2021-11-10T10:25:50.761" v="2608" actId="47"/>
        <pc:sldMkLst>
          <pc:docMk/>
          <pc:sldMk cId="1101586619" sldId="2212"/>
        </pc:sldMkLst>
      </pc:sldChg>
      <pc:sldChg chg="addSp delSp modSp new mod modAnim">
        <pc:chgData name="Richard Ball" userId="c2c6c2dd-6ddc-437e-8cdd-d7a74390accc" providerId="ADAL" clId="{AA04BC05-9433-43A2-B964-211BFB26D424}" dt="2021-11-09T10:13:22.172" v="1973"/>
        <pc:sldMkLst>
          <pc:docMk/>
          <pc:sldMk cId="3691453163" sldId="2213"/>
        </pc:sldMkLst>
      </pc:sldChg>
      <pc:sldChg chg="addSp delSp modSp add mod ord delAnim modAnim">
        <pc:chgData name="Richard Ball" userId="c2c6c2dd-6ddc-437e-8cdd-d7a74390accc" providerId="ADAL" clId="{AA04BC05-9433-43A2-B964-211BFB26D424}" dt="2021-11-19T10:05:09.578" v="3446" actId="1076"/>
        <pc:sldMkLst>
          <pc:docMk/>
          <pc:sldMk cId="4202888723" sldId="2214"/>
        </pc:sldMkLst>
      </pc:sldChg>
      <pc:sldChg chg="delSp add mod ord delAnim">
        <pc:chgData name="Richard Ball" userId="c2c6c2dd-6ddc-437e-8cdd-d7a74390accc" providerId="ADAL" clId="{AA04BC05-9433-43A2-B964-211BFB26D424}" dt="2021-11-09T19:24:38.280" v="2583"/>
        <pc:sldMkLst>
          <pc:docMk/>
          <pc:sldMk cId="2154086162" sldId="2215"/>
        </pc:sldMkLst>
      </pc:sldChg>
      <pc:sldChg chg="modSp new mod">
        <pc:chgData name="Richard Ball" userId="c2c6c2dd-6ddc-437e-8cdd-d7a74390accc" providerId="ADAL" clId="{AA04BC05-9433-43A2-B964-211BFB26D424}" dt="2021-11-14T13:56:37.948" v="2764" actId="20577"/>
        <pc:sldMkLst>
          <pc:docMk/>
          <pc:sldMk cId="2707874181" sldId="2216"/>
        </pc:sldMkLst>
      </pc:sldChg>
      <pc:sldChg chg="addSp delSp modSp add mod delAnim modAnim">
        <pc:chgData name="Richard Ball" userId="c2c6c2dd-6ddc-437e-8cdd-d7a74390accc" providerId="ADAL" clId="{AA04BC05-9433-43A2-B964-211BFB26D424}" dt="2021-11-14T14:00:19.396" v="2771"/>
        <pc:sldMkLst>
          <pc:docMk/>
          <pc:sldMk cId="1276813585" sldId="2217"/>
        </pc:sldMkLst>
      </pc:sldChg>
      <pc:sldChg chg="modSp mod">
        <pc:chgData name="Richard Ball" userId="c2c6c2dd-6ddc-437e-8cdd-d7a74390accc" providerId="ADAL" clId="{AA04BC05-9433-43A2-B964-211BFB26D424}" dt="2021-11-14T14:05:09.875" v="2808" actId="27636"/>
        <pc:sldMkLst>
          <pc:docMk/>
          <pc:sldMk cId="3082062484" sldId="2268"/>
        </pc:sldMkLst>
      </pc:sldChg>
      <pc:sldChg chg="modSp mod">
        <pc:chgData name="Richard Ball" userId="c2c6c2dd-6ddc-437e-8cdd-d7a74390accc" providerId="ADAL" clId="{AA04BC05-9433-43A2-B964-211BFB26D424}" dt="2021-11-14T14:05:09.893" v="2809" actId="27636"/>
        <pc:sldMkLst>
          <pc:docMk/>
          <pc:sldMk cId="3714874974" sldId="2269"/>
        </pc:sldMkLst>
      </pc:sldChg>
      <pc:sldChg chg="modSp mod">
        <pc:chgData name="Richard Ball" userId="c2c6c2dd-6ddc-437e-8cdd-d7a74390accc" providerId="ADAL" clId="{AA04BC05-9433-43A2-B964-211BFB26D424}" dt="2021-11-15T10:33:12.281" v="2845" actId="20577"/>
        <pc:sldMkLst>
          <pc:docMk/>
          <pc:sldMk cId="1559938549" sldId="2270"/>
        </pc:sldMkLst>
      </pc:sldChg>
      <pc:sldChg chg="modSp mod">
        <pc:chgData name="Richard Ball" userId="c2c6c2dd-6ddc-437e-8cdd-d7a74390accc" providerId="ADAL" clId="{AA04BC05-9433-43A2-B964-211BFB26D424}" dt="2021-11-15T10:32:29.943" v="2842" actId="403"/>
        <pc:sldMkLst>
          <pc:docMk/>
          <pc:sldMk cId="3774836951" sldId="2272"/>
        </pc:sldMkLst>
      </pc:sldChg>
      <pc:sldChg chg="modSp mod">
        <pc:chgData name="Richard Ball" userId="c2c6c2dd-6ddc-437e-8cdd-d7a74390accc" providerId="ADAL" clId="{AA04BC05-9433-43A2-B964-211BFB26D424}" dt="2021-11-14T14:06:29.681" v="2816" actId="27636"/>
        <pc:sldMkLst>
          <pc:docMk/>
          <pc:sldMk cId="810057562" sldId="2273"/>
        </pc:sldMkLst>
      </pc:sldChg>
      <pc:sldChg chg="modSp mod">
        <pc:chgData name="Richard Ball" userId="c2c6c2dd-6ddc-437e-8cdd-d7a74390accc" providerId="ADAL" clId="{AA04BC05-9433-43A2-B964-211BFB26D424}" dt="2021-11-14T14:06:35.542" v="2819" actId="27636"/>
        <pc:sldMkLst>
          <pc:docMk/>
          <pc:sldMk cId="986470834" sldId="2274"/>
        </pc:sldMkLst>
      </pc:sldChg>
      <pc:sldChg chg="modSp mod">
        <pc:chgData name="Richard Ball" userId="c2c6c2dd-6ddc-437e-8cdd-d7a74390accc" providerId="ADAL" clId="{AA04BC05-9433-43A2-B964-211BFB26D424}" dt="2021-11-14T14:06:41.236" v="2822" actId="27636"/>
        <pc:sldMkLst>
          <pc:docMk/>
          <pc:sldMk cId="2864774353" sldId="2275"/>
        </pc:sldMkLst>
      </pc:sldChg>
      <pc:sldChg chg="modSp mod">
        <pc:chgData name="Richard Ball" userId="c2c6c2dd-6ddc-437e-8cdd-d7a74390accc" providerId="ADAL" clId="{AA04BC05-9433-43A2-B964-211BFB26D424}" dt="2021-11-15T10:32:22.531" v="2836" actId="403"/>
        <pc:sldMkLst>
          <pc:docMk/>
          <pc:sldMk cId="4050781640" sldId="2276"/>
        </pc:sldMkLst>
      </pc:sldChg>
      <pc:sldChg chg="modSp mod">
        <pc:chgData name="Richard Ball" userId="c2c6c2dd-6ddc-437e-8cdd-d7a74390accc" providerId="ADAL" clId="{AA04BC05-9433-43A2-B964-211BFB26D424}" dt="2021-11-14T14:07:15.915" v="2829" actId="27636"/>
        <pc:sldMkLst>
          <pc:docMk/>
          <pc:sldMk cId="2753231678" sldId="2277"/>
        </pc:sldMkLst>
      </pc:sldChg>
      <pc:sldChg chg="new">
        <pc:chgData name="Richard Ball" userId="c2c6c2dd-6ddc-437e-8cdd-d7a74390accc" providerId="ADAL" clId="{AA04BC05-9433-43A2-B964-211BFB26D424}" dt="2021-11-15T10:32:32.811" v="2843" actId="680"/>
        <pc:sldMkLst>
          <pc:docMk/>
          <pc:sldMk cId="1698833195" sldId="2278"/>
        </pc:sldMkLst>
      </pc:sldChg>
      <pc:sldChg chg="modSp new mod">
        <pc:chgData name="Richard Ball" userId="c2c6c2dd-6ddc-437e-8cdd-d7a74390accc" providerId="ADAL" clId="{AA04BC05-9433-43A2-B964-211BFB26D424}" dt="2021-11-15T12:48:55.429" v="2995" actId="20577"/>
        <pc:sldMkLst>
          <pc:docMk/>
          <pc:sldMk cId="3865954838" sldId="2279"/>
        </pc:sldMkLst>
      </pc:sldChg>
      <pc:sldChg chg="add del">
        <pc:chgData name="Richard Ball" userId="c2c6c2dd-6ddc-437e-8cdd-d7a74390accc" providerId="ADAL" clId="{AA04BC05-9433-43A2-B964-211BFB26D424}" dt="2021-11-16T11:05:04.056" v="3291" actId="47"/>
        <pc:sldMkLst>
          <pc:docMk/>
          <pc:sldMk cId="3586037790" sldId="2280"/>
        </pc:sldMkLst>
      </pc:sldChg>
      <pc:sldChg chg="add">
        <pc:chgData name="Richard Ball" userId="c2c6c2dd-6ddc-437e-8cdd-d7a74390accc" providerId="ADAL" clId="{AA04BC05-9433-43A2-B964-211BFB26D424}" dt="2021-11-18T08:00:15.521" v="3292" actId="2890"/>
        <pc:sldMkLst>
          <pc:docMk/>
          <pc:sldMk cId="1373077391" sldId="2281"/>
        </pc:sldMkLst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5" units="cm"/>
          <inkml:channel name="T" type="integer" max="2.14748E9" units="dev"/>
        </inkml:traceFormat>
        <inkml:channelProperties>
          <inkml:channelProperty channel="X" name="resolution" value="198.56381" units="1/cm"/>
          <inkml:channelProperty channel="Y" name="resolution" value="352.97858" units="1/cm"/>
          <inkml:channelProperty channel="F" name="resolution" value="0.16159" units="1/cm"/>
          <inkml:channelProperty channel="T" name="resolution" value="1" units="1/dev"/>
        </inkml:channelProperties>
      </inkml:inkSource>
      <inkml:timestamp xml:id="ts0" timeString="2024-11-04T10:01:14.98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27868 8950 15 0,'0'0'0'0,"0"0"0"16,0 0 0 0,0 0 0-16,0 0 0 15,0 0 0 1,0 0 0-16,0 0 0 16,0 0 0-1,0 0 0-15,0 0 0 16,0 0 0-1,0 0 0-15,0 0 0 16,0 0 0 0,0 0 0-16,0 0 0 15,20-21 0 1</inkml:trace>
  <inkml:trace contextRef="#ctx0" brushRef="#br0" timeOffset="1339.66">27935 9019 15 0,'0'0'0'0,"0"0"0"0,0 0 0 0,0 0 0 15,0 0 0 1,0 0 0-16,0 0 0 15,0 0 0 1,-36 12 0 0,36-12 0-16,0 0 0 15,0 0 0-15,-51 6 0 16,51-6 0 0,0 0 0-16,-65 2 0 15,65-2 0 1,0 0 0-16,0 0 0 15,0 0 0 1,0 0 0-16,-72-1 0 16,72 1 0-1,0 0 0-15,0 0 0 16,0 0 0 0,0 0 0-16,0 0 0 15,-74-8 0 1,74 8 0-16,0 0 0 15,0 0 0 1,0 0 0-16,0 0 0 16,0 0 0-1,0 0 0-15,-63-12 0 16,63 12 0 0,0 0 0-16,0 0 0 15,0 0 0 1,0 0 0-16,0 0 0 15,-58-8 0 1,58 8 0-16,0 0 0 16,0 0 0-1,0 0 0-15,0 0 0 16,-58-6 0 0,58 6 0-16,0 0 0 15,0 0 0 1,0 0 0-16,0 0 0 15,-59 2 0 1,59-2 0 0,0 0 0-16,-53 0 0 15</inkml:trace>
  <inkml:trace contextRef="#ctx0" brushRef="#br0" timeOffset="42132.89">27614 11473 15 0,'0'0'0'0,"0"0"0"16,0 0 0-16,0 0 0 16,0 0 0-1,0 0 0-15,0 0 0 16,0 0 0 0,0 0 0-16,0 0 0 15,44 20 0 1,-44-20 0-16,0 0 0 15,0 0 0 1,49 10 0-16,-49-10 0 16,0 0 0-1,0 0 0-15,0 0 0 16,0 0 0 0,59 7 0-16,-59-7 0 15,0 0 0 1,0 0 0-16,0 0 0 15,0 0 0 1,30 6 0-16,-30-6 0 16,0 0 0-1,-22 6 0-15,22-6 0 16,0 0 0 0,0 0 0-16,0 0 0 15,-35 6 0 1,35-6 0-16,0 0 0 15,0 0 0-15,0 0 0 16,0 0 0 0,0 0 0-1,0 0 0-15,0 0 0 16,0 0 0-16,0 0 0 31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87DD41-EBD7-44F3-8B35-BC07300B4784}" type="datetimeFigureOut">
              <a:rPr lang="en-GB" smtClean="0"/>
              <a:t>23/07/2025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826E66-B319-4E7A-B138-7F82875C3A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43088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AB1005-4DFA-49A6-AC21-B0C30FD7FE0F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87351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826E66-B319-4E7A-B138-7F82875C3AF6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16629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dirty="0">
                <a:solidFill>
                  <a:srgbClr val="00B0F0"/>
                </a:solidFill>
              </a:rPr>
              <a:t>Mammals use specialised systems to transfer substances into their body</a:t>
            </a:r>
          </a:p>
          <a:p>
            <a:pPr marL="0" indent="0">
              <a:buNone/>
            </a:pPr>
            <a:r>
              <a:rPr lang="en-GB" sz="1200" dirty="0">
                <a:solidFill>
                  <a:srgbClr val="00B0F0"/>
                </a:solidFill>
              </a:rPr>
              <a:t>E.G Respiratory system, circulatory system</a:t>
            </a:r>
          </a:p>
          <a:p>
            <a:endParaRPr lang="en-GB" sz="1200" dirty="0">
              <a:solidFill>
                <a:srgbClr val="00B0F0"/>
              </a:solidFill>
            </a:endParaRPr>
          </a:p>
          <a:p>
            <a:r>
              <a:rPr lang="en-GB" sz="1200" dirty="0">
                <a:solidFill>
                  <a:srgbClr val="00B0F0"/>
                </a:solidFill>
              </a:rPr>
              <a:t>Amoeba only rely on diffusion for substances to reach all the cells in the body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826E66-B319-4E7A-B138-7F82875C3AF6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80814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14FB9-904F-49FA-9F33-426337EA12C7}" type="datetimeFigureOut">
              <a:rPr lang="en-GB" smtClean="0"/>
              <a:t>23/07/2025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2DEF8-A3A9-4F57-A1C9-DF94F47CED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96560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14FB9-904F-49FA-9F33-426337EA12C7}" type="datetimeFigureOut">
              <a:rPr lang="en-GB" smtClean="0"/>
              <a:t>23/07/2025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2DEF8-A3A9-4F57-A1C9-DF94F47CED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14219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14FB9-904F-49FA-9F33-426337EA12C7}" type="datetimeFigureOut">
              <a:rPr lang="en-GB" smtClean="0"/>
              <a:t>23/07/2025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2DEF8-A3A9-4F57-A1C9-DF94F47CED4D}" type="slidenum">
              <a:rPr lang="en-GB" smtClean="0"/>
              <a:t>‹#›</a:t>
            </a:fld>
            <a:endParaRPr lang="en-GB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336222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14FB9-904F-49FA-9F33-426337EA12C7}" type="datetimeFigureOut">
              <a:rPr lang="en-GB" smtClean="0"/>
              <a:t>23/07/2025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2DEF8-A3A9-4F57-A1C9-DF94F47CED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52513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14FB9-904F-49FA-9F33-426337EA12C7}" type="datetimeFigureOut">
              <a:rPr lang="en-GB" smtClean="0"/>
              <a:t>23/07/2025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2DEF8-A3A9-4F57-A1C9-DF94F47CED4D}" type="slidenum">
              <a:rPr lang="en-GB" smtClean="0"/>
              <a:t>‹#›</a:t>
            </a:fld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548219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14FB9-904F-49FA-9F33-426337EA12C7}" type="datetimeFigureOut">
              <a:rPr lang="en-GB" smtClean="0"/>
              <a:t>23/07/2025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2DEF8-A3A9-4F57-A1C9-DF94F47CED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28142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14FB9-904F-49FA-9F33-426337EA12C7}" type="datetimeFigureOut">
              <a:rPr lang="en-GB" smtClean="0"/>
              <a:t>23/07/2025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2DEF8-A3A9-4F57-A1C9-DF94F47CED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61077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14FB9-904F-49FA-9F33-426337EA12C7}" type="datetimeFigureOut">
              <a:rPr lang="en-GB" smtClean="0"/>
              <a:t>23/07/2025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2DEF8-A3A9-4F57-A1C9-DF94F47CED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55331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14FB9-904F-49FA-9F33-426337EA12C7}" type="datetimeFigureOut">
              <a:rPr lang="en-GB" smtClean="0"/>
              <a:t>23/07/2025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2DEF8-A3A9-4F57-A1C9-DF94F47CED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32361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14FB9-904F-49FA-9F33-426337EA12C7}" type="datetimeFigureOut">
              <a:rPr lang="en-GB" smtClean="0"/>
              <a:t>23/07/2025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2DEF8-A3A9-4F57-A1C9-DF94F47CED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41110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14FB9-904F-49FA-9F33-426337EA12C7}" type="datetimeFigureOut">
              <a:rPr lang="en-GB" smtClean="0"/>
              <a:t>23/07/2025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2DEF8-A3A9-4F57-A1C9-DF94F47CED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69147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14FB9-904F-49FA-9F33-426337EA12C7}" type="datetimeFigureOut">
              <a:rPr lang="en-GB" smtClean="0"/>
              <a:t>23/07/2025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2DEF8-A3A9-4F57-A1C9-DF94F47CED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71858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14FB9-904F-49FA-9F33-426337EA12C7}" type="datetimeFigureOut">
              <a:rPr lang="en-GB" smtClean="0"/>
              <a:t>23/07/2025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2DEF8-A3A9-4F57-A1C9-DF94F47CED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85061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14FB9-904F-49FA-9F33-426337EA12C7}" type="datetimeFigureOut">
              <a:rPr lang="en-GB" smtClean="0"/>
              <a:t>23/07/2025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2DEF8-A3A9-4F57-A1C9-DF94F47CED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2536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14FB9-904F-49FA-9F33-426337EA12C7}" type="datetimeFigureOut">
              <a:rPr lang="en-GB" smtClean="0"/>
              <a:t>23/07/2025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2DEF8-A3A9-4F57-A1C9-DF94F47CED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27765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14FB9-904F-49FA-9F33-426337EA12C7}" type="datetimeFigureOut">
              <a:rPr lang="en-GB" smtClean="0"/>
              <a:t>23/07/2025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2DEF8-A3A9-4F57-A1C9-DF94F47CED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34721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hyperlink" Target="http://www.exampaperspractice.co.uk/" TargetMode="Externa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514FB9-904F-49FA-9F33-426337EA12C7}" type="datetimeFigureOut">
              <a:rPr lang="en-GB" smtClean="0"/>
              <a:t>23/07/2025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5852DEF8-A3A9-4F57-A1C9-DF94F47CED4D}" type="slidenum">
              <a:rPr lang="en-GB" smtClean="0"/>
              <a:t>‹#›</a:t>
            </a:fld>
            <a:endParaRPr lang="en-GB"/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FC7BC13F-5219-935F-2F0D-11792DDB4082}"/>
              </a:ext>
            </a:extLst>
          </p:cNvPr>
          <p:cNvSpPr txBox="1">
            <a:spLocks/>
          </p:cNvSpPr>
          <p:nvPr userDrawn="1"/>
        </p:nvSpPr>
        <p:spPr>
          <a:xfrm>
            <a:off x="575726" y="6595292"/>
            <a:ext cx="4038600" cy="23368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91E041F-54AA-7C3A-BE16-6B25192AB9D1}"/>
              </a:ext>
            </a:extLst>
          </p:cNvPr>
          <p:cNvSpPr txBox="1"/>
          <p:nvPr userDrawn="1"/>
        </p:nvSpPr>
        <p:spPr>
          <a:xfrm>
            <a:off x="8458200" y="6640510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i="0" dirty="0">
                <a:solidFill>
                  <a:schemeClr val="tx1"/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tx1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65BDCC9-745F-E793-9095-EB1C7574DF85}"/>
              </a:ext>
            </a:extLst>
          </p:cNvPr>
          <p:cNvPicPr>
            <a:picLocks noChangeAspect="1"/>
          </p:cNvPicPr>
          <p:nvPr userDrawn="1"/>
        </p:nvPicPr>
        <p:blipFill>
          <a:blip r:embed="rId19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8131" y="1465493"/>
            <a:ext cx="7695738" cy="309835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A570E3F-CB26-9FB7-5D3C-626738129F9C}"/>
              </a:ext>
            </a:extLst>
          </p:cNvPr>
          <p:cNvPicPr>
            <a:picLocks noChangeAspect="1"/>
          </p:cNvPicPr>
          <p:nvPr userDrawn="1"/>
        </p:nvPicPr>
        <p:blipFill>
          <a:blip r:embed="rId20" cstate="print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4927" y="136525"/>
            <a:ext cx="933411" cy="375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8633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png"/><Relationship Id="rId4" Type="http://schemas.openxmlformats.org/officeDocument/2006/relationships/customXml" Target="../ink/ink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0944F73-0B93-4BD6-9ACB-D01E912BF3C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3262" y="977771"/>
            <a:ext cx="11082428" cy="4682326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4872845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605" y="80250"/>
            <a:ext cx="8365091" cy="1512168"/>
          </a:xfrm>
        </p:spPr>
        <p:txBody>
          <a:bodyPr>
            <a:normAutofit fontScale="90000"/>
          </a:bodyPr>
          <a:lstStyle/>
          <a:p>
            <a:r>
              <a:rPr lang="en-GB" sz="4400" dirty="0"/>
              <a:t>Why do large, multicellular organisms require specialised exchange systems?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50" y="2525479"/>
            <a:ext cx="10676864" cy="3737435"/>
          </a:xfrm>
        </p:spPr>
        <p:txBody>
          <a:bodyPr>
            <a:noAutofit/>
          </a:bodyPr>
          <a:lstStyle/>
          <a:p>
            <a:r>
              <a:rPr lang="en-US" sz="2600" dirty="0">
                <a:solidFill>
                  <a:srgbClr val="7030A0"/>
                </a:solidFill>
                <a:latin typeface="Corbel" panose="020B0503020204020204" pitchFamily="34" charset="0"/>
              </a:rPr>
              <a:t>Multicellular organisms have many layers of cells so there is a large diffusion distance. </a:t>
            </a:r>
            <a:endParaRPr lang="en-GB" sz="2600" dirty="0">
              <a:latin typeface="Corbel" panose="020B0503020204020204" pitchFamily="34" charset="0"/>
              <a:cs typeface="Calibri" panose="020F0502020204030204" pitchFamily="34" charset="0"/>
            </a:endParaRPr>
          </a:p>
          <a:p>
            <a:r>
              <a:rPr lang="en-GB" sz="2600" dirty="0">
                <a:solidFill>
                  <a:srgbClr val="00B0F0"/>
                </a:solidFill>
                <a:latin typeface="Corbel" panose="020B0503020204020204" pitchFamily="34" charset="0"/>
                <a:cs typeface="Calibri" panose="020F0502020204030204" pitchFamily="34" charset="0"/>
              </a:rPr>
              <a:t>Large multicellular organisms have a small surface area to volume ratio </a:t>
            </a:r>
          </a:p>
          <a:p>
            <a:r>
              <a:rPr lang="en-GB" sz="2600" dirty="0">
                <a:solidFill>
                  <a:srgbClr val="7030A0"/>
                </a:solidFill>
                <a:latin typeface="Corbel" panose="020B0503020204020204" pitchFamily="34" charset="0"/>
                <a:cs typeface="Calibri" panose="020F0502020204030204" pitchFamily="34" charset="0"/>
              </a:rPr>
              <a:t>So, cells in the centre of the organism would not receive any materials or receive them too slowly to meet demand</a:t>
            </a:r>
          </a:p>
          <a:p>
            <a:r>
              <a:rPr lang="en-US" sz="2600" dirty="0">
                <a:solidFill>
                  <a:srgbClr val="7030A0"/>
                </a:solidFill>
                <a:latin typeface="Corbel" panose="020B0503020204020204" pitchFamily="34" charset="0"/>
                <a:cs typeface="Calibri" panose="020F0502020204030204" pitchFamily="34" charset="0"/>
              </a:rPr>
              <a:t>Some organisms have a high metabolic rate, (e.g. high rate of respiration which requires oxygen and glucose and produces carbon dioxide). </a:t>
            </a:r>
          </a:p>
          <a:p>
            <a:r>
              <a:rPr lang="en-US" sz="2600" dirty="0">
                <a:solidFill>
                  <a:srgbClr val="00B0F0"/>
                </a:solidFill>
                <a:latin typeface="Corbel" panose="020B0503020204020204" pitchFamily="34" charset="0"/>
                <a:cs typeface="Calibri" panose="020F0502020204030204" pitchFamily="34" charset="0"/>
              </a:rPr>
              <a:t>Warm blooded animals that need to maintain a constant body temperature or animals that are highly active.</a:t>
            </a:r>
            <a:endParaRPr lang="en-GB" sz="2600" dirty="0">
              <a:solidFill>
                <a:srgbClr val="00B0F0"/>
              </a:solidFill>
              <a:latin typeface="Corbel" panose="020B050302020402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2B83A67-17D0-47EA-9A8C-8983438957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58807" y="-1"/>
            <a:ext cx="3433193" cy="2128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947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A4C4F6A-A332-48FF-8FFA-31D48DF9CD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1162" y="2266933"/>
            <a:ext cx="4650004" cy="3100002"/>
          </a:xfrm>
          <a:prstGeom prst="rect">
            <a:avLst/>
          </a:prstGeom>
        </p:spPr>
      </p:pic>
      <p:pic>
        <p:nvPicPr>
          <p:cNvPr id="4" name="Picture 1">
            <a:extLst>
              <a:ext uri="{FF2B5EF4-FFF2-40B4-BE49-F238E27FC236}">
                <a16:creationId xmlns:a16="http://schemas.microsoft.com/office/drawing/2014/main" id="{9DC2E505-90C4-4D3A-B8DE-A9B09CF56B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3925" y="2560847"/>
            <a:ext cx="4650004" cy="2615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8139762-4487-4531-B701-88FE040985BB}"/>
              </a:ext>
            </a:extLst>
          </p:cNvPr>
          <p:cNvSpPr txBox="1"/>
          <p:nvPr/>
        </p:nvSpPr>
        <p:spPr>
          <a:xfrm>
            <a:off x="1303362" y="127827"/>
            <a:ext cx="983360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highlight>
                  <a:srgbClr val="FFFF00"/>
                </a:highlight>
              </a:rPr>
              <a:t>So why does the surface area : volume ratio matter when exchanging materials?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38D1D76-5563-40A1-BDB1-82F2DC9A33F4}"/>
              </a:ext>
            </a:extLst>
          </p:cNvPr>
          <p:cNvSpPr txBox="1"/>
          <p:nvPr/>
        </p:nvSpPr>
        <p:spPr>
          <a:xfrm>
            <a:off x="555009" y="1266027"/>
            <a:ext cx="508504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/>
              <a:t>High surface area : volume ratio</a:t>
            </a:r>
          </a:p>
          <a:p>
            <a:r>
              <a:rPr lang="en-GB" sz="2400" b="1" dirty="0"/>
              <a:t>= efficient transfers of substances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4BBD4141-4665-4361-886C-9B66C834C5DE}"/>
              </a:ext>
            </a:extLst>
          </p:cNvPr>
          <p:cNvSpPr txBox="1"/>
          <p:nvPr/>
        </p:nvSpPr>
        <p:spPr>
          <a:xfrm>
            <a:off x="6487824" y="1227926"/>
            <a:ext cx="535755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/>
              <a:t>Low surface area : volume ratio</a:t>
            </a:r>
          </a:p>
          <a:p>
            <a:r>
              <a:rPr lang="en-GB" sz="2400" b="1" dirty="0"/>
              <a:t>= inefficient transfers of substances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10CE57D-1353-437A-A0A7-7CB59E4EADEC}"/>
              </a:ext>
            </a:extLst>
          </p:cNvPr>
          <p:cNvSpPr txBox="1"/>
          <p:nvPr/>
        </p:nvSpPr>
        <p:spPr>
          <a:xfrm>
            <a:off x="621601" y="5441998"/>
            <a:ext cx="1029488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rgbClr val="FF0000"/>
                </a:solidFill>
                <a:highlight>
                  <a:srgbClr val="FFFF00"/>
                </a:highlight>
              </a:rPr>
              <a:t>How are mammals different from amoeba, when it comes to transferring substances around the organism?</a:t>
            </a:r>
          </a:p>
        </p:txBody>
      </p:sp>
    </p:spTree>
    <p:extLst>
      <p:ext uri="{BB962C8B-B14F-4D97-AF65-F5344CB8AC3E}">
        <p14:creationId xmlns:p14="http://schemas.microsoft.com/office/powerpoint/2010/main" val="2609177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7522FF-DE0D-496D-7A47-C660EE29BB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 dirty="0">
                <a:solidFill>
                  <a:srgbClr val="00B0F0"/>
                </a:solidFill>
              </a:rPr>
              <a:t>Mammals use specialised systems to transfer substances into their body</a:t>
            </a:r>
          </a:p>
          <a:p>
            <a:pPr marL="0" indent="0">
              <a:buNone/>
            </a:pPr>
            <a:r>
              <a:rPr lang="en-GB" sz="2800" dirty="0">
                <a:solidFill>
                  <a:srgbClr val="00B0F0"/>
                </a:solidFill>
              </a:rPr>
              <a:t>E.G Respiratory system, circulatory system</a:t>
            </a:r>
          </a:p>
          <a:p>
            <a:endParaRPr lang="en-GB" sz="2800" dirty="0">
              <a:solidFill>
                <a:srgbClr val="00B0F0"/>
              </a:solidFill>
            </a:endParaRPr>
          </a:p>
          <a:p>
            <a:r>
              <a:rPr lang="en-GB" sz="2800" dirty="0">
                <a:solidFill>
                  <a:srgbClr val="00B0F0"/>
                </a:solidFill>
              </a:rPr>
              <a:t>Amoeba only rely on diffusion for substances to reach all the cells in the body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9F3BCF8-6877-6314-FF7C-41C2348C55A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77863" y="609600"/>
            <a:ext cx="8596312" cy="1320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rgbClr val="FF0000"/>
                </a:solidFill>
              </a:rPr>
              <a:t>How are mammals different from amoeba, when it comes to transferring substances?</a:t>
            </a:r>
          </a:p>
        </p:txBody>
      </p:sp>
    </p:spTree>
    <p:extLst>
      <p:ext uri="{BB962C8B-B14F-4D97-AF65-F5344CB8AC3E}">
        <p14:creationId xmlns:p14="http://schemas.microsoft.com/office/powerpoint/2010/main" val="1817601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31C231-67ED-4956-8A26-2D5662563E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2055" y="2716926"/>
            <a:ext cx="8634249" cy="2757088"/>
          </a:xfrm>
        </p:spPr>
        <p:txBody>
          <a:bodyPr>
            <a:normAutofit/>
          </a:bodyPr>
          <a:lstStyle/>
          <a:p>
            <a:r>
              <a:rPr lang="en-GB" sz="6000" dirty="0"/>
              <a:t>Calculating SA:V ratios  </a:t>
            </a:r>
          </a:p>
        </p:txBody>
      </p:sp>
    </p:spTree>
    <p:extLst>
      <p:ext uri="{BB962C8B-B14F-4D97-AF65-F5344CB8AC3E}">
        <p14:creationId xmlns:p14="http://schemas.microsoft.com/office/powerpoint/2010/main" val="27078741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8C4405-7889-4697-903E-D86B397A56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262" y="87084"/>
            <a:ext cx="5227579" cy="2503715"/>
          </a:xfrm>
        </p:spPr>
        <p:txBody>
          <a:bodyPr>
            <a:normAutofit fontScale="90000"/>
          </a:bodyPr>
          <a:lstStyle/>
          <a:p>
            <a:r>
              <a:rPr lang="en-GB" sz="5400" dirty="0"/>
              <a:t>Lets look at a sphere to explain</a:t>
            </a:r>
          </a:p>
        </p:txBody>
      </p:sp>
      <p:pic>
        <p:nvPicPr>
          <p:cNvPr id="4" name="Picture 2" descr="https://flatsite-test1.s3.amazonaws.com/ebooks/46cb2fc6d27b298c5ac6e44a/images/161.jpg">
            <a:extLst>
              <a:ext uri="{FF2B5EF4-FFF2-40B4-BE49-F238E27FC236}">
                <a16:creationId xmlns:a16="http://schemas.microsoft.com/office/drawing/2014/main" id="{4982484F-FEF7-458A-BA6B-4CB27749CB5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41" t="21940" r="44614" b="45045"/>
          <a:stretch/>
        </p:blipFill>
        <p:spPr bwMode="auto">
          <a:xfrm>
            <a:off x="5667862" y="0"/>
            <a:ext cx="6524138" cy="6221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1B3ED53-5D81-4DE2-BFF4-2727747A068D}"/>
              </a:ext>
            </a:extLst>
          </p:cNvPr>
          <p:cNvSpPr txBox="1"/>
          <p:nvPr/>
        </p:nvSpPr>
        <p:spPr>
          <a:xfrm>
            <a:off x="50015" y="2223944"/>
            <a:ext cx="527957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How do you calculate the surface area of a sphere?</a:t>
            </a:r>
          </a:p>
          <a:p>
            <a:endParaRPr lang="en-GB" sz="2400" dirty="0"/>
          </a:p>
          <a:p>
            <a:endParaRPr lang="en-GB" sz="2400" dirty="0"/>
          </a:p>
          <a:p>
            <a:endParaRPr lang="en-GB" sz="2400" dirty="0"/>
          </a:p>
          <a:p>
            <a:r>
              <a:rPr lang="en-GB" sz="2400" dirty="0"/>
              <a:t>How do you calculate the volume of a sphere?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E58FEB5F-1383-43FB-8F83-8F4D5420569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90" t="78926" r="64523" b="15793"/>
          <a:stretch/>
        </p:blipFill>
        <p:spPr bwMode="auto">
          <a:xfrm>
            <a:off x="227276" y="3110827"/>
            <a:ext cx="5093550" cy="875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A3691E2D-4292-4873-BA0C-9F479D1752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05" t="72938" r="68823" b="20072"/>
          <a:stretch/>
        </p:blipFill>
        <p:spPr bwMode="auto">
          <a:xfrm>
            <a:off x="440597" y="4936824"/>
            <a:ext cx="3732453" cy="1148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5DCD14A3-FAC1-4033-AD85-9E634EAC822C}"/>
              </a:ext>
            </a:extLst>
          </p:cNvPr>
          <p:cNvSpPr/>
          <p:nvPr/>
        </p:nvSpPr>
        <p:spPr>
          <a:xfrm>
            <a:off x="5667862" y="5511114"/>
            <a:ext cx="3163100" cy="710540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1B0E525-60A1-4ADE-64A2-BB5DB0732720}"/>
              </a:ext>
            </a:extLst>
          </p:cNvPr>
          <p:cNvSpPr txBox="1"/>
          <p:nvPr/>
        </p:nvSpPr>
        <p:spPr>
          <a:xfrm>
            <a:off x="11586050" y="-43804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highlight>
                  <a:srgbClr val="FFFF00"/>
                </a:highlight>
              </a:rPr>
              <a:t>Have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553DB05-238E-661A-20F1-0F8617A83E53}"/>
              </a:ext>
            </a:extLst>
          </p:cNvPr>
          <p:cNvSpPr/>
          <p:nvPr/>
        </p:nvSpPr>
        <p:spPr>
          <a:xfrm>
            <a:off x="7273159" y="3941379"/>
            <a:ext cx="1755227" cy="388883"/>
          </a:xfrm>
          <a:prstGeom prst="rect">
            <a:avLst/>
          </a:prstGeom>
          <a:solidFill>
            <a:srgbClr val="FFFF00">
              <a:alpha val="25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A5DD644-2E4E-B7C3-B37E-AF19C8B78D67}"/>
              </a:ext>
            </a:extLst>
          </p:cNvPr>
          <p:cNvSpPr txBox="1"/>
          <p:nvPr/>
        </p:nvSpPr>
        <p:spPr>
          <a:xfrm>
            <a:off x="3637128" y="6247696"/>
            <a:ext cx="84721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highlight>
                  <a:srgbClr val="FFFF00"/>
                </a:highlight>
              </a:rPr>
              <a:t>Convert into a decimal by dividing SA/V = 3/1 = 3.0</a:t>
            </a:r>
          </a:p>
        </p:txBody>
      </p:sp>
    </p:spTree>
    <p:extLst>
      <p:ext uri="{BB962C8B-B14F-4D97-AF65-F5344CB8AC3E}">
        <p14:creationId xmlns:p14="http://schemas.microsoft.com/office/powerpoint/2010/main" val="1403274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9AB999-3E72-46B3-8283-E5AFBB4231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015" y="285717"/>
            <a:ext cx="11868893" cy="1320800"/>
          </a:xfrm>
        </p:spPr>
        <p:txBody>
          <a:bodyPr>
            <a:normAutofit fontScale="90000"/>
          </a:bodyPr>
          <a:lstStyle/>
          <a:p>
            <a:r>
              <a:rPr lang="en-GB" dirty="0">
                <a:highlight>
                  <a:srgbClr val="FFFF00"/>
                </a:highlight>
              </a:rPr>
              <a:t>Calculate the  surface area : volume ratio of spheres with a 3au and 10au radius. Write a conclusion about how surface </a:t>
            </a:r>
            <a:r>
              <a:rPr lang="en-GB" dirty="0" err="1">
                <a:highlight>
                  <a:srgbClr val="FFFF00"/>
                </a:highlight>
              </a:rPr>
              <a:t>area:volume</a:t>
            </a:r>
            <a:r>
              <a:rPr lang="en-GB" dirty="0">
                <a:highlight>
                  <a:srgbClr val="FFFF00"/>
                </a:highlight>
              </a:rPr>
              <a:t> ratio changes as the size of a sphere increases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4841653-D29C-410F-9E56-BD5B397D931D}"/>
              </a:ext>
            </a:extLst>
          </p:cNvPr>
          <p:cNvGrpSpPr/>
          <p:nvPr/>
        </p:nvGrpSpPr>
        <p:grpSpPr>
          <a:xfrm>
            <a:off x="403013" y="3495899"/>
            <a:ext cx="5098472" cy="1679949"/>
            <a:chOff x="6709380" y="5071300"/>
            <a:chExt cx="5126237" cy="1620980"/>
          </a:xfrm>
        </p:grpSpPr>
        <p:pic>
          <p:nvPicPr>
            <p:cNvPr id="5" name="Picture 2" descr="https://flatsite-test1.s3.amazonaws.com/ebooks/46cb2fc6d27b298c5ac6e44a/images/161.jpg">
              <a:extLst>
                <a:ext uri="{FF2B5EF4-FFF2-40B4-BE49-F238E27FC236}">
                  <a16:creationId xmlns:a16="http://schemas.microsoft.com/office/drawing/2014/main" id="{6208CAA7-5663-469C-B576-C09FE345577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341" t="42014" r="36424" b="45045"/>
            <a:stretch/>
          </p:blipFill>
          <p:spPr bwMode="auto">
            <a:xfrm>
              <a:off x="6744072" y="5071300"/>
              <a:ext cx="5091545" cy="16209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2" descr="https://flatsite-test1.s3.amazonaws.com/ebooks/46cb2fc6d27b298c5ac6e44a/images/161.jpg">
              <a:extLst>
                <a:ext uri="{FF2B5EF4-FFF2-40B4-BE49-F238E27FC236}">
                  <a16:creationId xmlns:a16="http://schemas.microsoft.com/office/drawing/2014/main" id="{E312F05E-58A4-4E41-BC5D-CBCC3F459B5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740" t="54956" r="37025" b="32104"/>
            <a:stretch/>
          </p:blipFill>
          <p:spPr bwMode="auto">
            <a:xfrm>
              <a:off x="6709380" y="5071300"/>
              <a:ext cx="5091545" cy="16209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9CB59CA5-6D87-4D2F-BC58-F3E1479C09CF}"/>
              </a:ext>
            </a:extLst>
          </p:cNvPr>
          <p:cNvGrpSpPr/>
          <p:nvPr/>
        </p:nvGrpSpPr>
        <p:grpSpPr>
          <a:xfrm>
            <a:off x="396087" y="5232447"/>
            <a:ext cx="5098472" cy="1589810"/>
            <a:chOff x="3581401" y="5268190"/>
            <a:chExt cx="5098472" cy="1589810"/>
          </a:xfrm>
        </p:grpSpPr>
        <p:pic>
          <p:nvPicPr>
            <p:cNvPr id="9" name="Picture 2" descr="https://flatsite-test1.s3.amazonaws.com/ebooks/46cb2fc6d27b298c5ac6e44a/images/161.jpg">
              <a:extLst>
                <a:ext uri="{FF2B5EF4-FFF2-40B4-BE49-F238E27FC236}">
                  <a16:creationId xmlns:a16="http://schemas.microsoft.com/office/drawing/2014/main" id="{4600DB4D-106E-41C6-9D80-2447A807089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341" t="42263" r="36424" b="45045"/>
            <a:stretch/>
          </p:blipFill>
          <p:spPr bwMode="auto">
            <a:xfrm>
              <a:off x="3581401" y="5268190"/>
              <a:ext cx="5091545" cy="15898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2" descr="https://flatsite-test1.s3.amazonaws.com/ebooks/46cb2fc6d27b298c5ac6e44a/images/161.jpg">
              <a:extLst>
                <a:ext uri="{FF2B5EF4-FFF2-40B4-BE49-F238E27FC236}">
                  <a16:creationId xmlns:a16="http://schemas.microsoft.com/office/drawing/2014/main" id="{1170C16D-F516-4E96-B111-265D0CAB105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890" t="67427" r="36875" b="19881"/>
            <a:stretch/>
          </p:blipFill>
          <p:spPr bwMode="auto">
            <a:xfrm>
              <a:off x="3588328" y="5268190"/>
              <a:ext cx="5091545" cy="15898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1" name="Picture 2" descr="https://flatsite-test1.s3.amazonaws.com/ebooks/46cb2fc6d27b298c5ac6e44a/images/161.jpg">
            <a:extLst>
              <a:ext uri="{FF2B5EF4-FFF2-40B4-BE49-F238E27FC236}">
                <a16:creationId xmlns:a16="http://schemas.microsoft.com/office/drawing/2014/main" id="{DC272BCB-3E98-4634-918D-B278AF9FC77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41" t="42263" r="37097" b="45045"/>
          <a:stretch/>
        </p:blipFill>
        <p:spPr bwMode="auto">
          <a:xfrm>
            <a:off x="437517" y="1859691"/>
            <a:ext cx="5029465" cy="1589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065062D-FD90-4BE0-93DE-2C8CDBAC9DC6}"/>
              </a:ext>
            </a:extLst>
          </p:cNvPr>
          <p:cNvSpPr txBox="1"/>
          <p:nvPr/>
        </p:nvSpPr>
        <p:spPr>
          <a:xfrm>
            <a:off x="5672008" y="2101554"/>
            <a:ext cx="274947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>
                <a:solidFill>
                  <a:srgbClr val="00B0F0"/>
                </a:solidFill>
              </a:rPr>
              <a:t>3:1  (3.0)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CCE7A77-8236-43F7-BDEE-5EEF9831FEC7}"/>
              </a:ext>
            </a:extLst>
          </p:cNvPr>
          <p:cNvSpPr txBox="1"/>
          <p:nvPr/>
        </p:nvSpPr>
        <p:spPr>
          <a:xfrm>
            <a:off x="5672006" y="3883626"/>
            <a:ext cx="274947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>
                <a:solidFill>
                  <a:srgbClr val="00B0F0"/>
                </a:solidFill>
              </a:rPr>
              <a:t>1:1  (1.0)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F4A658D-FEBF-4C68-84EB-FD675A55EB5D}"/>
              </a:ext>
            </a:extLst>
          </p:cNvPr>
          <p:cNvSpPr txBox="1"/>
          <p:nvPr/>
        </p:nvSpPr>
        <p:spPr>
          <a:xfrm>
            <a:off x="5672007" y="5491937"/>
            <a:ext cx="293541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>
                <a:solidFill>
                  <a:srgbClr val="00B0F0"/>
                </a:solidFill>
              </a:rPr>
              <a:t>1:3   (0.3)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DC3FDFB-43B2-4B0F-A4AE-BCE6AEC8672C}"/>
              </a:ext>
            </a:extLst>
          </p:cNvPr>
          <p:cNvSpPr/>
          <p:nvPr/>
        </p:nvSpPr>
        <p:spPr>
          <a:xfrm>
            <a:off x="340926" y="3533395"/>
            <a:ext cx="8588703" cy="160495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A26168F-638A-47F5-99A7-38BF43B7B4D9}"/>
              </a:ext>
            </a:extLst>
          </p:cNvPr>
          <p:cNvSpPr/>
          <p:nvPr/>
        </p:nvSpPr>
        <p:spPr>
          <a:xfrm>
            <a:off x="340925" y="5232447"/>
            <a:ext cx="8588703" cy="160495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2EEC205-3D65-4F5E-B903-873743DDDBDF}"/>
              </a:ext>
            </a:extLst>
          </p:cNvPr>
          <p:cNvSpPr txBox="1"/>
          <p:nvPr/>
        </p:nvSpPr>
        <p:spPr>
          <a:xfrm>
            <a:off x="9107076" y="3614856"/>
            <a:ext cx="314351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rgbClr val="00B0F0"/>
                </a:solidFill>
                <a:highlight>
                  <a:srgbClr val="FFFF00"/>
                </a:highlight>
              </a:rPr>
              <a:t>As the size of a sphere increases its surface area to volume ratio decreases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2F88EC0-DE1F-3F17-488D-4AECD4A8EA16}"/>
              </a:ext>
            </a:extLst>
          </p:cNvPr>
          <p:cNvSpPr txBox="1"/>
          <p:nvPr/>
        </p:nvSpPr>
        <p:spPr>
          <a:xfrm>
            <a:off x="221673" y="35743"/>
            <a:ext cx="13051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u="sng" dirty="0"/>
              <a:t>Example 1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813DA3E-6FB8-E2AD-699C-018FC3479858}"/>
              </a:ext>
            </a:extLst>
          </p:cNvPr>
          <p:cNvSpPr txBox="1"/>
          <p:nvPr/>
        </p:nvSpPr>
        <p:spPr>
          <a:xfrm>
            <a:off x="8929628" y="1798974"/>
            <a:ext cx="314351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rgbClr val="FF0000"/>
                </a:solidFill>
              </a:rPr>
              <a:t>What happens to the SA:V ratio as the sphere increases in size?</a:t>
            </a:r>
          </a:p>
        </p:txBody>
      </p:sp>
    </p:spTree>
    <p:extLst>
      <p:ext uri="{BB962C8B-B14F-4D97-AF65-F5344CB8AC3E}">
        <p14:creationId xmlns:p14="http://schemas.microsoft.com/office/powerpoint/2010/main" val="577462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9AB999-3E72-46B3-8283-E5AFBB4231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673" y="305217"/>
            <a:ext cx="11868893" cy="1320800"/>
          </a:xfrm>
        </p:spPr>
        <p:txBody>
          <a:bodyPr>
            <a:normAutofit fontScale="90000"/>
          </a:bodyPr>
          <a:lstStyle/>
          <a:p>
            <a:r>
              <a:rPr lang="en-GB" dirty="0">
                <a:highlight>
                  <a:srgbClr val="FFFF00"/>
                </a:highlight>
              </a:rPr>
              <a:t>Calculate the  surface area : volume ratio of spheres with a 3au and 10au radius. Write a conclusion about how surface </a:t>
            </a:r>
            <a:r>
              <a:rPr lang="en-GB" dirty="0" err="1">
                <a:highlight>
                  <a:srgbClr val="FFFF00"/>
                </a:highlight>
              </a:rPr>
              <a:t>area:volume</a:t>
            </a:r>
            <a:r>
              <a:rPr lang="en-GB" dirty="0">
                <a:highlight>
                  <a:srgbClr val="FFFF00"/>
                </a:highlight>
              </a:rPr>
              <a:t> ratio changes as the size of a sphere increases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4841653-D29C-410F-9E56-BD5B397D931D}"/>
              </a:ext>
            </a:extLst>
          </p:cNvPr>
          <p:cNvGrpSpPr/>
          <p:nvPr/>
        </p:nvGrpSpPr>
        <p:grpSpPr>
          <a:xfrm>
            <a:off x="403013" y="3495899"/>
            <a:ext cx="5098472" cy="1679949"/>
            <a:chOff x="6709380" y="5071300"/>
            <a:chExt cx="5126237" cy="1620980"/>
          </a:xfrm>
        </p:grpSpPr>
        <p:pic>
          <p:nvPicPr>
            <p:cNvPr id="5" name="Picture 2" descr="https://flatsite-test1.s3.amazonaws.com/ebooks/46cb2fc6d27b298c5ac6e44a/images/161.jpg">
              <a:extLst>
                <a:ext uri="{FF2B5EF4-FFF2-40B4-BE49-F238E27FC236}">
                  <a16:creationId xmlns:a16="http://schemas.microsoft.com/office/drawing/2014/main" id="{6208CAA7-5663-469C-B576-C09FE345577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341" t="42014" r="36424" b="45045"/>
            <a:stretch/>
          </p:blipFill>
          <p:spPr bwMode="auto">
            <a:xfrm>
              <a:off x="6744072" y="5071300"/>
              <a:ext cx="5091545" cy="16209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2" descr="https://flatsite-test1.s3.amazonaws.com/ebooks/46cb2fc6d27b298c5ac6e44a/images/161.jpg">
              <a:extLst>
                <a:ext uri="{FF2B5EF4-FFF2-40B4-BE49-F238E27FC236}">
                  <a16:creationId xmlns:a16="http://schemas.microsoft.com/office/drawing/2014/main" id="{E312F05E-58A4-4E41-BC5D-CBCC3F459B5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740" t="54956" r="37025" b="32104"/>
            <a:stretch/>
          </p:blipFill>
          <p:spPr bwMode="auto">
            <a:xfrm>
              <a:off x="6709380" y="5071300"/>
              <a:ext cx="5091545" cy="16209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9CB59CA5-6D87-4D2F-BC58-F3E1479C09CF}"/>
              </a:ext>
            </a:extLst>
          </p:cNvPr>
          <p:cNvGrpSpPr/>
          <p:nvPr/>
        </p:nvGrpSpPr>
        <p:grpSpPr>
          <a:xfrm>
            <a:off x="396087" y="5232447"/>
            <a:ext cx="5098472" cy="1589810"/>
            <a:chOff x="3581401" y="5268190"/>
            <a:chExt cx="5098472" cy="1589810"/>
          </a:xfrm>
        </p:grpSpPr>
        <p:pic>
          <p:nvPicPr>
            <p:cNvPr id="9" name="Picture 2" descr="https://flatsite-test1.s3.amazonaws.com/ebooks/46cb2fc6d27b298c5ac6e44a/images/161.jpg">
              <a:extLst>
                <a:ext uri="{FF2B5EF4-FFF2-40B4-BE49-F238E27FC236}">
                  <a16:creationId xmlns:a16="http://schemas.microsoft.com/office/drawing/2014/main" id="{4600DB4D-106E-41C6-9D80-2447A807089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341" t="42263" r="36424" b="45045"/>
            <a:stretch/>
          </p:blipFill>
          <p:spPr bwMode="auto">
            <a:xfrm>
              <a:off x="3581401" y="5268190"/>
              <a:ext cx="5091545" cy="15898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2" descr="https://flatsite-test1.s3.amazonaws.com/ebooks/46cb2fc6d27b298c5ac6e44a/images/161.jpg">
              <a:extLst>
                <a:ext uri="{FF2B5EF4-FFF2-40B4-BE49-F238E27FC236}">
                  <a16:creationId xmlns:a16="http://schemas.microsoft.com/office/drawing/2014/main" id="{1170C16D-F516-4E96-B111-265D0CAB105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890" t="67427" r="36875" b="19881"/>
            <a:stretch/>
          </p:blipFill>
          <p:spPr bwMode="auto">
            <a:xfrm>
              <a:off x="3588328" y="5268190"/>
              <a:ext cx="5091545" cy="15898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1" name="Picture 2" descr="https://flatsite-test1.s3.amazonaws.com/ebooks/46cb2fc6d27b298c5ac6e44a/images/161.jpg">
            <a:extLst>
              <a:ext uri="{FF2B5EF4-FFF2-40B4-BE49-F238E27FC236}">
                <a16:creationId xmlns:a16="http://schemas.microsoft.com/office/drawing/2014/main" id="{DC272BCB-3E98-4634-918D-B278AF9FC77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41" t="42263" r="37097" b="45045"/>
          <a:stretch/>
        </p:blipFill>
        <p:spPr bwMode="auto">
          <a:xfrm>
            <a:off x="437517" y="1859691"/>
            <a:ext cx="5029465" cy="1589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065062D-FD90-4BE0-93DE-2C8CDBAC9DC6}"/>
              </a:ext>
            </a:extLst>
          </p:cNvPr>
          <p:cNvSpPr txBox="1"/>
          <p:nvPr/>
        </p:nvSpPr>
        <p:spPr>
          <a:xfrm>
            <a:off x="5672008" y="2101554"/>
            <a:ext cx="274947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>
                <a:solidFill>
                  <a:srgbClr val="00B0F0"/>
                </a:solidFill>
              </a:rPr>
              <a:t>3:1  (3.0)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CCE7A77-8236-43F7-BDEE-5EEF9831FEC7}"/>
              </a:ext>
            </a:extLst>
          </p:cNvPr>
          <p:cNvSpPr txBox="1"/>
          <p:nvPr/>
        </p:nvSpPr>
        <p:spPr>
          <a:xfrm>
            <a:off x="5672006" y="3883626"/>
            <a:ext cx="274947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>
                <a:solidFill>
                  <a:srgbClr val="00B0F0"/>
                </a:solidFill>
              </a:rPr>
              <a:t>1:1  (1.0)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F4A658D-FEBF-4C68-84EB-FD675A55EB5D}"/>
              </a:ext>
            </a:extLst>
          </p:cNvPr>
          <p:cNvSpPr txBox="1"/>
          <p:nvPr/>
        </p:nvSpPr>
        <p:spPr>
          <a:xfrm>
            <a:off x="5672007" y="5491937"/>
            <a:ext cx="293541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>
                <a:solidFill>
                  <a:srgbClr val="00B0F0"/>
                </a:solidFill>
              </a:rPr>
              <a:t>1:3   (0.3)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2EEC205-3D65-4F5E-B903-873743DDDBDF}"/>
              </a:ext>
            </a:extLst>
          </p:cNvPr>
          <p:cNvSpPr txBox="1"/>
          <p:nvPr/>
        </p:nvSpPr>
        <p:spPr>
          <a:xfrm>
            <a:off x="9134656" y="2313965"/>
            <a:ext cx="314351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>
                <a:solidFill>
                  <a:srgbClr val="00B0F0"/>
                </a:solidFill>
                <a:highlight>
                  <a:srgbClr val="FFFF00"/>
                </a:highlight>
              </a:rPr>
              <a:t>As the size of a sphere increases its surface area to volume ratio decreases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43EA9E3-79F8-B61B-7D73-B38F1D81ABFA}"/>
              </a:ext>
            </a:extLst>
          </p:cNvPr>
          <p:cNvSpPr txBox="1"/>
          <p:nvPr/>
        </p:nvSpPr>
        <p:spPr>
          <a:xfrm>
            <a:off x="221673" y="35743"/>
            <a:ext cx="13051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u="sng" dirty="0"/>
              <a:t>Example 1</a:t>
            </a:r>
          </a:p>
        </p:txBody>
      </p:sp>
    </p:spTree>
    <p:extLst>
      <p:ext uri="{BB962C8B-B14F-4D97-AF65-F5344CB8AC3E}">
        <p14:creationId xmlns:p14="http://schemas.microsoft.com/office/powerpoint/2010/main" val="12768135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D6C39939-901F-4167-EC54-618352BAA701}"/>
              </a:ext>
            </a:extLst>
          </p:cNvPr>
          <p:cNvSpPr/>
          <p:nvPr/>
        </p:nvSpPr>
        <p:spPr>
          <a:xfrm>
            <a:off x="1985555" y="3428999"/>
            <a:ext cx="489857" cy="444138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3F53C56F-54DB-1D4C-5EAC-9B22636312AA}"/>
              </a:ext>
            </a:extLst>
          </p:cNvPr>
          <p:cNvSpPr/>
          <p:nvPr/>
        </p:nvSpPr>
        <p:spPr>
          <a:xfrm>
            <a:off x="4803322" y="2837905"/>
            <a:ext cx="1565365" cy="1626327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4B8BDEF1-2888-CEA8-60A8-014803C55C89}"/>
              </a:ext>
            </a:extLst>
          </p:cNvPr>
          <p:cNvSpPr/>
          <p:nvPr/>
        </p:nvSpPr>
        <p:spPr>
          <a:xfrm>
            <a:off x="8696597" y="2264227"/>
            <a:ext cx="3019696" cy="2869475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251C31C-C75A-596E-31AA-B0CC5151A767}"/>
              </a:ext>
            </a:extLst>
          </p:cNvPr>
          <p:cNvSpPr txBox="1"/>
          <p:nvPr/>
        </p:nvSpPr>
        <p:spPr>
          <a:xfrm>
            <a:off x="130627" y="1446105"/>
            <a:ext cx="44740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highlight>
                  <a:srgbClr val="FFFF00"/>
                </a:highlight>
              </a:rPr>
              <a:t>Largest surface area : volume ratio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6A5F03B-3534-9039-1843-841FA86782B1}"/>
              </a:ext>
            </a:extLst>
          </p:cNvPr>
          <p:cNvSpPr txBox="1"/>
          <p:nvPr/>
        </p:nvSpPr>
        <p:spPr>
          <a:xfrm>
            <a:off x="7839890" y="1446105"/>
            <a:ext cx="44740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highlight>
                  <a:srgbClr val="FFFF00"/>
                </a:highlight>
              </a:rPr>
              <a:t>Smallest surface area : volume ratio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152FE5F-CF9C-B25A-083A-64F0B206611F}"/>
              </a:ext>
            </a:extLst>
          </p:cNvPr>
          <p:cNvSpPr txBox="1"/>
          <p:nvPr/>
        </p:nvSpPr>
        <p:spPr>
          <a:xfrm>
            <a:off x="659674" y="4642454"/>
            <a:ext cx="3524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Very efficient exchange surface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3287F66-73E2-1BBF-2C09-606B3EECD422}"/>
              </a:ext>
            </a:extLst>
          </p:cNvPr>
          <p:cNvSpPr txBox="1"/>
          <p:nvPr/>
        </p:nvSpPr>
        <p:spPr>
          <a:xfrm>
            <a:off x="8499566" y="5512525"/>
            <a:ext cx="35060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Less efficient exchange surface </a:t>
            </a:r>
          </a:p>
        </p:txBody>
      </p:sp>
    </p:spTree>
    <p:extLst>
      <p:ext uri="{BB962C8B-B14F-4D97-AF65-F5344CB8AC3E}">
        <p14:creationId xmlns:p14="http://schemas.microsoft.com/office/powerpoint/2010/main" val="13708084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A81463-5FA9-F957-E4BF-53B80E6BF0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bigger the organisms the smaller its SA:V ratio!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783A7A-454E-A5EB-EBD8-9EEA59D2CB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9680F90-3854-45A5-7801-EEE19FCB66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1162" y="2266933"/>
            <a:ext cx="4650004" cy="3100002"/>
          </a:xfrm>
          <a:prstGeom prst="rect">
            <a:avLst/>
          </a:prstGeom>
        </p:spPr>
      </p:pic>
      <p:pic>
        <p:nvPicPr>
          <p:cNvPr id="5" name="Picture 1">
            <a:extLst>
              <a:ext uri="{FF2B5EF4-FFF2-40B4-BE49-F238E27FC236}">
                <a16:creationId xmlns:a16="http://schemas.microsoft.com/office/drawing/2014/main" id="{2943800E-AB20-943D-126E-CBA4D206EE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3925" y="2560847"/>
            <a:ext cx="4650004" cy="2615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53584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7227" y="0"/>
            <a:ext cx="6928280" cy="1325562"/>
          </a:xfrm>
        </p:spPr>
        <p:txBody>
          <a:bodyPr>
            <a:normAutofit/>
          </a:bodyPr>
          <a:lstStyle/>
          <a:p>
            <a:r>
              <a:rPr lang="en-GB" dirty="0"/>
              <a:t>Surface Area : Volume Ratio</a:t>
            </a:r>
            <a:br>
              <a:rPr lang="en-GB" dirty="0"/>
            </a:br>
            <a:r>
              <a:rPr lang="en-GB" dirty="0"/>
              <a:t>Calculations you </a:t>
            </a:r>
            <a:r>
              <a:rPr lang="en-GB" b="1" dirty="0"/>
              <a:t>need to know!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41" t="28968" r="51363" b="16469"/>
          <a:stretch/>
        </p:blipFill>
        <p:spPr bwMode="auto">
          <a:xfrm>
            <a:off x="474932" y="1401762"/>
            <a:ext cx="5621068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http://assets.runtime.production.oxed.oup-avallain-author.org/S3_31742_sphere_cylinder.jpg?filename=sphere_cylind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8636" y="1672047"/>
            <a:ext cx="5826914" cy="5185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56099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18D8C0-3FC9-41D5-8458-74B6857A34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Learning Outcomes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8D0289-F2F2-4817-B11F-B5B0B2B1AD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4915392" cy="3880773"/>
          </a:xfrm>
        </p:spPr>
        <p:txBody>
          <a:bodyPr/>
          <a:lstStyle/>
          <a:p>
            <a:r>
              <a:rPr lang="en-GB" altLang="en-US">
                <a:latin typeface="Calibri" panose="020F0502020204030204" pitchFamily="34" charset="0"/>
              </a:rPr>
              <a:t>Explain the need for specialised exchange surfaces and describe some substances which may be exchanged.</a:t>
            </a:r>
          </a:p>
          <a:p>
            <a:endParaRPr lang="en-GB" altLang="en-US">
              <a:latin typeface="Calibri" panose="020F0502020204030204" pitchFamily="34" charset="0"/>
            </a:endParaRPr>
          </a:p>
          <a:p>
            <a:r>
              <a:rPr lang="en-GB" altLang="en-US">
                <a:latin typeface="Calibri" panose="020F0502020204030204" pitchFamily="34" charset="0"/>
              </a:rPr>
              <a:t>Calculate and compare surface area to volume ratio</a:t>
            </a:r>
          </a:p>
          <a:p>
            <a:endParaRPr lang="en-GB" altLang="en-US">
              <a:latin typeface="Calibri" panose="020F0502020204030204" pitchFamily="34" charset="0"/>
            </a:endParaRPr>
          </a:p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324229C-ABB5-4009-9C3F-2CB26DE6B1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360744"/>
            <a:ext cx="5469269" cy="521174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2702286-2541-4059-9233-90F57F5AE14D}"/>
              </a:ext>
            </a:extLst>
          </p:cNvPr>
          <p:cNvSpPr/>
          <p:nvPr/>
        </p:nvSpPr>
        <p:spPr>
          <a:xfrm>
            <a:off x="6096000" y="1736203"/>
            <a:ext cx="5418666" cy="3191398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5391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41" t="28968" r="19459" b="37103"/>
          <a:stretch/>
        </p:blipFill>
        <p:spPr bwMode="auto">
          <a:xfrm>
            <a:off x="74410" y="1013904"/>
            <a:ext cx="11588716" cy="3162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4F049409-C79F-428B-A702-A778E42F5A29}"/>
              </a:ext>
            </a:extLst>
          </p:cNvPr>
          <p:cNvSpPr txBox="1">
            <a:spLocks/>
          </p:cNvSpPr>
          <p:nvPr/>
        </p:nvSpPr>
        <p:spPr>
          <a:xfrm>
            <a:off x="74410" y="-298554"/>
            <a:ext cx="10935212" cy="914400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/>
              <a:t>Surface Area : Volume Ratio calculations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5C6A722-E219-44CE-9ACD-BEAD1A64989C}"/>
              </a:ext>
            </a:extLst>
          </p:cNvPr>
          <p:cNvSpPr txBox="1"/>
          <p:nvPr/>
        </p:nvSpPr>
        <p:spPr>
          <a:xfrm>
            <a:off x="405184" y="4574740"/>
            <a:ext cx="89687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700" dirty="0"/>
              <a:t>Q2. Why do multicellular organisms need specialist exchange systems? (3 marks)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444FC06-4CE7-058C-6858-929D65B6E961}"/>
              </a:ext>
            </a:extLst>
          </p:cNvPr>
          <p:cNvSpPr txBox="1"/>
          <p:nvPr/>
        </p:nvSpPr>
        <p:spPr>
          <a:xfrm>
            <a:off x="0" y="733710"/>
            <a:ext cx="6158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Q1. </a:t>
            </a:r>
          </a:p>
        </p:txBody>
      </p:sp>
    </p:spTree>
    <p:extLst>
      <p:ext uri="{BB962C8B-B14F-4D97-AF65-F5344CB8AC3E}">
        <p14:creationId xmlns:p14="http://schemas.microsoft.com/office/powerpoint/2010/main" val="42028887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41" t="28968" r="19459" b="37103"/>
          <a:stretch/>
        </p:blipFill>
        <p:spPr bwMode="auto">
          <a:xfrm>
            <a:off x="605151" y="615846"/>
            <a:ext cx="9144000" cy="2495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4F049409-C79F-428B-A702-A778E42F5A29}"/>
              </a:ext>
            </a:extLst>
          </p:cNvPr>
          <p:cNvSpPr txBox="1">
            <a:spLocks/>
          </p:cNvSpPr>
          <p:nvPr/>
        </p:nvSpPr>
        <p:spPr>
          <a:xfrm>
            <a:off x="74410" y="-298554"/>
            <a:ext cx="10935212" cy="914400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/>
              <a:t>Surface Area : Volume Ratio calculations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43AD797-99BA-4B71-9582-3FA80854BA56}"/>
              </a:ext>
            </a:extLst>
          </p:cNvPr>
          <p:cNvSpPr txBox="1"/>
          <p:nvPr/>
        </p:nvSpPr>
        <p:spPr>
          <a:xfrm>
            <a:off x="165697" y="3174801"/>
            <a:ext cx="6612003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>
                <a:solidFill>
                  <a:srgbClr val="00B0F0"/>
                </a:solidFill>
              </a:rPr>
              <a:t>Surface area: </a:t>
            </a:r>
          </a:p>
          <a:p>
            <a:r>
              <a:rPr lang="en-GB" sz="2400">
                <a:solidFill>
                  <a:srgbClr val="00B0F0"/>
                </a:solidFill>
              </a:rPr>
              <a:t>(2 x TT x r x h) + (2 x TT x r</a:t>
            </a:r>
            <a:r>
              <a:rPr lang="en-GB" sz="2400" baseline="30000">
                <a:solidFill>
                  <a:srgbClr val="00B0F0"/>
                </a:solidFill>
              </a:rPr>
              <a:t>2</a:t>
            </a:r>
            <a:r>
              <a:rPr lang="en-GB" sz="2400">
                <a:solidFill>
                  <a:srgbClr val="00B0F0"/>
                </a:solidFill>
              </a:rPr>
              <a:t>)</a:t>
            </a:r>
          </a:p>
          <a:p>
            <a:endParaRPr lang="en-GB" sz="2400">
              <a:solidFill>
                <a:srgbClr val="00B0F0"/>
              </a:solidFill>
            </a:endParaRPr>
          </a:p>
          <a:p>
            <a:r>
              <a:rPr lang="en-GB" sz="2400">
                <a:solidFill>
                  <a:srgbClr val="00B0F0"/>
                </a:solidFill>
              </a:rPr>
              <a:t>(2 x TT x 5</a:t>
            </a:r>
            <a:r>
              <a:rPr lang="en-GB" sz="2400" baseline="30000">
                <a:solidFill>
                  <a:srgbClr val="00B0F0"/>
                </a:solidFill>
              </a:rPr>
              <a:t> </a:t>
            </a:r>
            <a:r>
              <a:rPr lang="en-GB" sz="2400">
                <a:solidFill>
                  <a:srgbClr val="00B0F0"/>
                </a:solidFill>
              </a:rPr>
              <a:t>x 40)  + (2xTTx5</a:t>
            </a:r>
            <a:r>
              <a:rPr lang="en-GB" sz="2400" baseline="30000">
                <a:solidFill>
                  <a:srgbClr val="00B0F0"/>
                </a:solidFill>
              </a:rPr>
              <a:t>2</a:t>
            </a:r>
            <a:r>
              <a:rPr lang="en-GB" sz="2400">
                <a:solidFill>
                  <a:srgbClr val="00B0F0"/>
                </a:solidFill>
              </a:rPr>
              <a:t>)= 450TT = 1413.7 </a:t>
            </a:r>
          </a:p>
          <a:p>
            <a:endParaRPr lang="en-GB" sz="2400">
              <a:solidFill>
                <a:srgbClr val="00B0F0"/>
              </a:solidFill>
            </a:endParaRPr>
          </a:p>
          <a:p>
            <a:r>
              <a:rPr lang="en-GB" sz="2400">
                <a:solidFill>
                  <a:srgbClr val="00B0F0"/>
                </a:solidFill>
              </a:rPr>
              <a:t>Volume: </a:t>
            </a:r>
          </a:p>
          <a:p>
            <a:r>
              <a:rPr lang="en-GB" sz="2400">
                <a:solidFill>
                  <a:srgbClr val="00B0F0"/>
                </a:solidFill>
              </a:rPr>
              <a:t>TT x r</a:t>
            </a:r>
            <a:r>
              <a:rPr lang="en-GB" sz="2400" baseline="30000">
                <a:solidFill>
                  <a:srgbClr val="00B0F0"/>
                </a:solidFill>
              </a:rPr>
              <a:t>2</a:t>
            </a:r>
            <a:r>
              <a:rPr lang="en-GB" sz="2400">
                <a:solidFill>
                  <a:srgbClr val="00B0F0"/>
                </a:solidFill>
              </a:rPr>
              <a:t> x h</a:t>
            </a:r>
          </a:p>
          <a:p>
            <a:endParaRPr lang="en-GB" sz="2400">
              <a:solidFill>
                <a:srgbClr val="00B0F0"/>
              </a:solidFill>
            </a:endParaRPr>
          </a:p>
          <a:p>
            <a:r>
              <a:rPr lang="en-GB" sz="2400">
                <a:solidFill>
                  <a:srgbClr val="00B0F0"/>
                </a:solidFill>
              </a:rPr>
              <a:t>TT x 5</a:t>
            </a:r>
            <a:r>
              <a:rPr lang="en-GB" sz="2400" baseline="30000">
                <a:solidFill>
                  <a:srgbClr val="00B0F0"/>
                </a:solidFill>
              </a:rPr>
              <a:t>2</a:t>
            </a:r>
            <a:r>
              <a:rPr lang="en-GB" sz="2400">
                <a:solidFill>
                  <a:srgbClr val="00B0F0"/>
                </a:solidFill>
              </a:rPr>
              <a:t> x 40 =  1000TT = 3141.6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38392C5-FD76-460F-91B5-7E923DC4E3D7}"/>
              </a:ext>
            </a:extLst>
          </p:cNvPr>
          <p:cNvSpPr txBox="1"/>
          <p:nvPr/>
        </p:nvSpPr>
        <p:spPr>
          <a:xfrm>
            <a:off x="7242459" y="3451800"/>
            <a:ext cx="3466013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>
                <a:solidFill>
                  <a:srgbClr val="00B0F0"/>
                </a:solidFill>
                <a:highlight>
                  <a:srgbClr val="FFFF00"/>
                </a:highlight>
              </a:rPr>
              <a:t>1413.7 : 3141.6</a:t>
            </a:r>
          </a:p>
          <a:p>
            <a:endParaRPr lang="en-GB" sz="3600" dirty="0">
              <a:solidFill>
                <a:srgbClr val="00B0F0"/>
              </a:solidFill>
              <a:highlight>
                <a:srgbClr val="FFFF00"/>
              </a:highlight>
            </a:endParaRPr>
          </a:p>
          <a:p>
            <a:r>
              <a:rPr lang="en-GB" sz="3600" dirty="0">
                <a:solidFill>
                  <a:srgbClr val="00B0F0"/>
                </a:solidFill>
                <a:highlight>
                  <a:srgbClr val="FFFF00"/>
                </a:highlight>
              </a:rPr>
              <a:t>1414.7 / 3145.6</a:t>
            </a:r>
          </a:p>
          <a:p>
            <a:endParaRPr lang="en-GB" sz="3600" dirty="0">
              <a:solidFill>
                <a:srgbClr val="00B0F0"/>
              </a:solidFill>
              <a:highlight>
                <a:srgbClr val="FFFF00"/>
              </a:highlight>
            </a:endParaRPr>
          </a:p>
          <a:p>
            <a:r>
              <a:rPr lang="en-GB" sz="3600" dirty="0">
                <a:solidFill>
                  <a:srgbClr val="00B0F0"/>
                </a:solidFill>
                <a:highlight>
                  <a:srgbClr val="FFFF00"/>
                </a:highlight>
              </a:rPr>
              <a:t>0.45</a:t>
            </a:r>
          </a:p>
        </p:txBody>
      </p:sp>
    </p:spTree>
    <p:extLst>
      <p:ext uri="{BB962C8B-B14F-4D97-AF65-F5344CB8AC3E}">
        <p14:creationId xmlns:p14="http://schemas.microsoft.com/office/powerpoint/2010/main" val="1726596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>
            <a:extLst>
              <a:ext uri="{FF2B5EF4-FFF2-40B4-BE49-F238E27FC236}">
                <a16:creationId xmlns:a16="http://schemas.microsoft.com/office/drawing/2014/main" id="{D1792F54-BFBC-4DBE-8059-BED089F25A0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52" t="29762" r="19793" b="39682"/>
          <a:stretch/>
        </p:blipFill>
        <p:spPr bwMode="auto">
          <a:xfrm>
            <a:off x="246722" y="443514"/>
            <a:ext cx="11466902" cy="3065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29ABA93-4B20-47F2-956E-CC4B1EECC3F2}"/>
              </a:ext>
            </a:extLst>
          </p:cNvPr>
          <p:cNvSpPr txBox="1"/>
          <p:nvPr/>
        </p:nvSpPr>
        <p:spPr>
          <a:xfrm>
            <a:off x="0" y="4309782"/>
            <a:ext cx="1212252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700"/>
              <a:t>Why do multicellular organisms need specialist exchange systems? (3 marks)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700">
                <a:solidFill>
                  <a:srgbClr val="00B0F0"/>
                </a:solidFill>
              </a:rPr>
              <a:t>Small surface area to volume ratio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700">
                <a:solidFill>
                  <a:srgbClr val="00B0F0"/>
                </a:solidFill>
              </a:rPr>
              <a:t>Many layers of cells – long diffusion pathway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700">
                <a:solidFill>
                  <a:srgbClr val="00B0F0"/>
                </a:solidFill>
              </a:rPr>
              <a:t>High metabolic rate / unable to meet metabolic demand </a:t>
            </a:r>
          </a:p>
        </p:txBody>
      </p:sp>
    </p:spTree>
    <p:extLst>
      <p:ext uri="{BB962C8B-B14F-4D97-AF65-F5344CB8AC3E}">
        <p14:creationId xmlns:p14="http://schemas.microsoft.com/office/powerpoint/2010/main" val="2633542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3CDFD12-64B4-448E-91BA-D7EF54EFE19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903" t="39496" r="52533" b="27868"/>
          <a:stretch/>
        </p:blipFill>
        <p:spPr>
          <a:xfrm>
            <a:off x="66342" y="15698"/>
            <a:ext cx="9479439" cy="5143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40861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3CDFD12-64B4-448E-91BA-D7EF54EFE19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903" t="39496" r="52533" b="27868"/>
          <a:stretch/>
        </p:blipFill>
        <p:spPr>
          <a:xfrm>
            <a:off x="66342" y="15698"/>
            <a:ext cx="9479439" cy="514326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C4AA134-2F8C-4565-896B-A5D188FCE768}"/>
              </a:ext>
            </a:extLst>
          </p:cNvPr>
          <p:cNvSpPr txBox="1"/>
          <p:nvPr/>
        </p:nvSpPr>
        <p:spPr>
          <a:xfrm>
            <a:off x="5249199" y="3958629"/>
            <a:ext cx="1260281" cy="1323439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GB" sz="2000">
                <a:solidFill>
                  <a:srgbClr val="00B0F0"/>
                </a:solidFill>
              </a:rPr>
              <a:t>A = 24</a:t>
            </a:r>
          </a:p>
          <a:p>
            <a:r>
              <a:rPr lang="en-GB" sz="2000">
                <a:solidFill>
                  <a:srgbClr val="00B0F0"/>
                </a:solidFill>
              </a:rPr>
              <a:t>B = 8.15</a:t>
            </a:r>
          </a:p>
          <a:p>
            <a:r>
              <a:rPr lang="en-GB" sz="2000">
                <a:solidFill>
                  <a:srgbClr val="00B0F0"/>
                </a:solidFill>
              </a:rPr>
              <a:t>C = 26.38</a:t>
            </a:r>
          </a:p>
          <a:p>
            <a:r>
              <a:rPr lang="en-GB" sz="2000">
                <a:solidFill>
                  <a:srgbClr val="00B0F0"/>
                </a:solidFill>
              </a:rPr>
              <a:t>D = 20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F8236E7-26A4-4BC3-A2D3-1DCE865C0CD9}"/>
              </a:ext>
            </a:extLst>
          </p:cNvPr>
          <p:cNvSpPr txBox="1"/>
          <p:nvPr/>
        </p:nvSpPr>
        <p:spPr>
          <a:xfrm>
            <a:off x="3786021" y="5488771"/>
            <a:ext cx="50196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400">
                <a:solidFill>
                  <a:srgbClr val="00B0F0"/>
                </a:solidFill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3691453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FC17A9-790E-BFB2-9190-FA903FA58D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216" y="48491"/>
            <a:ext cx="8596668" cy="1320800"/>
          </a:xfrm>
        </p:spPr>
        <p:txBody>
          <a:bodyPr/>
          <a:lstStyle/>
          <a:p>
            <a:r>
              <a:rPr lang="en-GB" dirty="0"/>
              <a:t>Exam style questions below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BAB5AD9-552B-1C0A-3BF4-A6B796C3292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1729" t="19966" r="6243" b="14526"/>
          <a:stretch/>
        </p:blipFill>
        <p:spPr>
          <a:xfrm>
            <a:off x="1380684" y="763727"/>
            <a:ext cx="9927923" cy="6094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62404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18D8C0-3FC9-41D5-8458-74B6857A34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Learning Outcomes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8D0289-F2F2-4817-B11F-B5B0B2B1AD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4915392" cy="3880773"/>
          </a:xfrm>
        </p:spPr>
        <p:txBody>
          <a:bodyPr/>
          <a:lstStyle/>
          <a:p>
            <a:r>
              <a:rPr lang="en-GB" altLang="en-US">
                <a:latin typeface="Calibri" panose="020F0502020204030204" pitchFamily="34" charset="0"/>
              </a:rPr>
              <a:t>Explain the need for specialised exchange surfaces and describe some substances which may be exchanged.</a:t>
            </a:r>
          </a:p>
          <a:p>
            <a:endParaRPr lang="en-GB" altLang="en-US">
              <a:latin typeface="Calibri" panose="020F0502020204030204" pitchFamily="34" charset="0"/>
            </a:endParaRPr>
          </a:p>
          <a:p>
            <a:r>
              <a:rPr lang="en-GB" altLang="en-US">
                <a:latin typeface="Calibri" panose="020F0502020204030204" pitchFamily="34" charset="0"/>
              </a:rPr>
              <a:t>Calculate and compare surface area to volume ratio</a:t>
            </a:r>
          </a:p>
          <a:p>
            <a:endParaRPr lang="en-GB" altLang="en-US">
              <a:latin typeface="Calibri" panose="020F0502020204030204" pitchFamily="34" charset="0"/>
            </a:endParaRPr>
          </a:p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324229C-ABB5-4009-9C3F-2CB26DE6B1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360744"/>
            <a:ext cx="5469269" cy="521174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2702286-2541-4059-9233-90F57F5AE14D}"/>
              </a:ext>
            </a:extLst>
          </p:cNvPr>
          <p:cNvSpPr/>
          <p:nvPr/>
        </p:nvSpPr>
        <p:spPr>
          <a:xfrm>
            <a:off x="6096000" y="1736203"/>
            <a:ext cx="5418666" cy="3191398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0982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F7982D-D53A-4269-9BC5-68776E21392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New Topic: Exchange Surfaces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790671-986B-40E6-8076-20A05B0BAA8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832052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DFC1AE4-61BF-EA51-3D88-CA2EA9E2ED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5495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6B0371-9D96-6C4A-A1E2-B0BECDB44B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920" y="727695"/>
            <a:ext cx="7088009" cy="604866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GB" sz="1400" dirty="0">
                <a:solidFill>
                  <a:srgbClr val="00B050"/>
                </a:solidFill>
              </a:rPr>
              <a:t>A group of students investigated osmosis on material from three different plants: carrot, courgette and potato. Their results are shown in the table. </a:t>
            </a:r>
          </a:p>
          <a:p>
            <a:pPr marL="0" indent="0">
              <a:buNone/>
            </a:pPr>
            <a:endParaRPr lang="en-GB" sz="1400" dirty="0">
              <a:solidFill>
                <a:srgbClr val="00B050"/>
              </a:solidFill>
              <a:effectLst/>
              <a:latin typeface="Helvetica" panose="020B0604020202020204" pitchFamily="34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GB" sz="1400" dirty="0">
                <a:solidFill>
                  <a:srgbClr val="00B05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Q1. The students identified replicate 3 of the potato in 0.7 mol dm</a:t>
            </a:r>
            <a:r>
              <a:rPr lang="en-GB" sz="1400" baseline="30000" dirty="0">
                <a:solidFill>
                  <a:srgbClr val="00B05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-3</a:t>
            </a:r>
            <a:r>
              <a:rPr lang="en-GB" sz="1400" dirty="0">
                <a:solidFill>
                  <a:srgbClr val="00B05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 sucrose as anomalous.</a:t>
            </a:r>
            <a:br>
              <a:rPr lang="en-GB" sz="1400" dirty="0">
                <a:solidFill>
                  <a:srgbClr val="00B05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</a:br>
            <a:br>
              <a:rPr lang="en-GB" sz="1400" dirty="0">
                <a:solidFill>
                  <a:srgbClr val="00B05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</a:br>
            <a:r>
              <a:rPr lang="en-GB" sz="1400" dirty="0">
                <a:solidFill>
                  <a:srgbClr val="00B05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Suggest a practical error by the students that might have caused this result to be anomalous and explain the likely effect of this error </a:t>
            </a:r>
            <a:r>
              <a:rPr lang="en-GB" sz="1400" dirty="0">
                <a:solidFill>
                  <a:srgbClr val="00B050"/>
                </a:solidFill>
              </a:rPr>
              <a:t>(2 marks).</a:t>
            </a:r>
          </a:p>
          <a:p>
            <a:pPr marL="0" indent="0">
              <a:buNone/>
            </a:pPr>
            <a:endParaRPr lang="en-GB" sz="1600" dirty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en-GB" sz="1600" dirty="0">
                <a:solidFill>
                  <a:srgbClr val="00B050"/>
                </a:solidFill>
              </a:rPr>
              <a:t> </a:t>
            </a:r>
          </a:p>
          <a:p>
            <a:pPr marL="0" indent="0">
              <a:buNone/>
            </a:pPr>
            <a:endParaRPr lang="en-US" sz="1600" dirty="0">
              <a:solidFill>
                <a:srgbClr val="92D050"/>
              </a:solidFill>
            </a:endParaRPr>
          </a:p>
          <a:p>
            <a:pPr marL="0" indent="0">
              <a:buNone/>
            </a:pPr>
            <a:endParaRPr lang="en-US" sz="1600" dirty="0">
              <a:solidFill>
                <a:srgbClr val="92D050"/>
              </a:solidFill>
            </a:endParaRPr>
          </a:p>
          <a:p>
            <a:pPr marL="0" indent="0">
              <a:buNone/>
            </a:pPr>
            <a:r>
              <a:rPr lang="en-GB" sz="1600" dirty="0">
                <a:solidFill>
                  <a:srgbClr val="FF0000"/>
                </a:solidFill>
              </a:rPr>
              <a:t>Q2. </a:t>
            </a:r>
            <a:r>
              <a:rPr lang="en-GB" dirty="0"/>
              <a:t>Use the table to identify which plant cells contained the highest concentration of sucrose. Justify your conclusion (3 marks)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Q3. What concentrations would we need to take smaller intervals between to find the exact sucrose concentration in the potato?    (1 mark)</a:t>
            </a:r>
          </a:p>
          <a:p>
            <a:pPr marL="0" indent="0">
              <a:buNone/>
            </a:pPr>
            <a:endParaRPr lang="en-US" sz="1600" baseline="30000" dirty="0">
              <a:solidFill>
                <a:srgbClr val="FFC000"/>
              </a:solidFill>
            </a:endParaRPr>
          </a:p>
          <a:p>
            <a:pPr marL="0" indent="0">
              <a:buNone/>
            </a:pPr>
            <a:endParaRPr lang="en-US" sz="1100" dirty="0">
              <a:solidFill>
                <a:srgbClr val="FF0000"/>
              </a:solidFill>
              <a:cs typeface="Calibri" panose="020F0502020204030204"/>
            </a:endParaRPr>
          </a:p>
          <a:p>
            <a:pPr marL="0" indent="0">
              <a:buNone/>
            </a:pPr>
            <a:endParaRPr lang="en-US" sz="1100" dirty="0">
              <a:solidFill>
                <a:srgbClr val="FF0000"/>
              </a:solidFill>
              <a:cs typeface="Calibri" panose="020F0502020204030204"/>
            </a:endParaRPr>
          </a:p>
          <a:p>
            <a:pPr>
              <a:buNone/>
            </a:pPr>
            <a:endParaRPr lang="en-US" sz="1100" dirty="0">
              <a:ea typeface="+mn-lt"/>
              <a:cs typeface="+mn-lt"/>
            </a:endParaRPr>
          </a:p>
          <a:p>
            <a:pPr>
              <a:buNone/>
            </a:pPr>
            <a:endParaRPr lang="en-US" sz="1100" dirty="0">
              <a:ea typeface="+mn-lt"/>
              <a:cs typeface="+mn-lt"/>
            </a:endParaRPr>
          </a:p>
          <a:p>
            <a:pPr>
              <a:buNone/>
            </a:pPr>
            <a:endParaRPr lang="en-US" sz="1100" dirty="0">
              <a:solidFill>
                <a:srgbClr val="FF0000"/>
              </a:solidFill>
              <a:ea typeface="+mn-lt"/>
              <a:cs typeface="+mn-lt"/>
            </a:endParaRPr>
          </a:p>
          <a:p>
            <a:pPr>
              <a:buNone/>
            </a:pPr>
            <a:endParaRPr lang="en-US" sz="1100" dirty="0">
              <a:solidFill>
                <a:srgbClr val="FF0000"/>
              </a:solidFill>
              <a:ea typeface="+mn-lt"/>
              <a:cs typeface="+mn-lt"/>
            </a:endParaRPr>
          </a:p>
          <a:p>
            <a:pPr>
              <a:buNone/>
            </a:pPr>
            <a:endParaRPr lang="en-US" sz="1100" dirty="0">
              <a:ea typeface="+mn-lt"/>
              <a:cs typeface="+mn-lt"/>
            </a:endParaRPr>
          </a:p>
          <a:p>
            <a:pPr marL="0" indent="0">
              <a:buNone/>
            </a:pPr>
            <a:endParaRPr lang="en-US" sz="1100" dirty="0">
              <a:solidFill>
                <a:srgbClr val="FF0000"/>
              </a:solidFill>
              <a:cs typeface="Calibri" panose="020F0502020204030204"/>
            </a:endParaRPr>
          </a:p>
          <a:p>
            <a:pPr marL="0" indent="0">
              <a:buNone/>
            </a:pPr>
            <a:endParaRPr lang="en-GB" sz="800" baseline="30000" dirty="0">
              <a:solidFill>
                <a:srgbClr val="FF0000"/>
              </a:solidFill>
              <a:cs typeface="Calibri" panose="020F0502020204030204"/>
            </a:endParaRPr>
          </a:p>
          <a:p>
            <a:pPr marL="0" indent="0">
              <a:buNone/>
            </a:pPr>
            <a:endParaRPr lang="en-GB" sz="800" baseline="30000" dirty="0">
              <a:solidFill>
                <a:srgbClr val="FF0000"/>
              </a:solidFill>
              <a:cs typeface="Calibri" panose="020F0502020204030204"/>
            </a:endParaRPr>
          </a:p>
          <a:p>
            <a:pPr marL="0" indent="0">
              <a:buNone/>
            </a:pPr>
            <a:endParaRPr lang="en-US" sz="1050" dirty="0">
              <a:solidFill>
                <a:srgbClr val="002060"/>
              </a:solidFill>
              <a:cs typeface="Calibri" panose="020F0502020204030204"/>
            </a:endParaRPr>
          </a:p>
          <a:p>
            <a:pPr marL="0" indent="0">
              <a:buNone/>
            </a:pPr>
            <a:endParaRPr lang="en-US" sz="1050" dirty="0">
              <a:solidFill>
                <a:srgbClr val="002060"/>
              </a:solidFill>
              <a:cs typeface="Calibri" panose="020F0502020204030204"/>
            </a:endParaRPr>
          </a:p>
          <a:p>
            <a:pPr marL="0" indent="0">
              <a:buNone/>
            </a:pPr>
            <a:endParaRPr lang="en-US" sz="800" dirty="0">
              <a:solidFill>
                <a:srgbClr val="000000"/>
              </a:solidFill>
              <a:cs typeface="Calibri" panose="020F0502020204030204"/>
            </a:endParaRPr>
          </a:p>
          <a:p>
            <a:pPr marL="0" indent="0">
              <a:buNone/>
            </a:pPr>
            <a:endParaRPr lang="en-US" sz="800" dirty="0">
              <a:solidFill>
                <a:srgbClr val="000000"/>
              </a:solidFill>
              <a:cs typeface="Calibri" panose="020F0502020204030204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33363C-85CE-7B41-8A44-49CD9A2E42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586" y="-15758"/>
            <a:ext cx="12114414" cy="966000"/>
          </a:xfrm>
        </p:spPr>
        <p:txBody>
          <a:bodyPr>
            <a:normAutofit/>
          </a:bodyPr>
          <a:lstStyle/>
          <a:p>
            <a:pPr algn="l"/>
            <a:r>
              <a:rPr lang="en-US" b="1" u="sng" dirty="0">
                <a:solidFill>
                  <a:schemeClr val="tx1"/>
                </a:solidFill>
              </a:rPr>
              <a:t>Knowledge retrieval questions</a:t>
            </a:r>
            <a:r>
              <a:rPr lang="en-US" b="1" dirty="0">
                <a:solidFill>
                  <a:schemeClr val="tx1"/>
                </a:solidFill>
              </a:rPr>
              <a:t>  </a:t>
            </a:r>
            <a:r>
              <a:rPr lang="en-US" sz="3100" b="1" dirty="0">
                <a:solidFill>
                  <a:srgbClr val="FF0000"/>
                </a:solidFill>
                <a:highlight>
                  <a:srgbClr val="FFFF00"/>
                </a:highlight>
              </a:rPr>
              <a:t>Exchanges surfaces lesson1</a:t>
            </a:r>
            <a:endParaRPr lang="en-US" b="1" dirty="0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7DBC3E6-96DA-FE47-B52F-27EE8918E3AF}"/>
              </a:ext>
            </a:extLst>
          </p:cNvPr>
          <p:cNvSpPr/>
          <p:nvPr/>
        </p:nvSpPr>
        <p:spPr>
          <a:xfrm>
            <a:off x="77586" y="2805320"/>
            <a:ext cx="642655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00B0F0"/>
                </a:solidFill>
              </a:rPr>
              <a:t>inadequate drying - (so) more mass / heavier (than other pieces) ✓</a:t>
            </a:r>
          </a:p>
          <a:p>
            <a:endParaRPr lang="en-GB" dirty="0">
              <a:solidFill>
                <a:srgbClr val="00B0F0"/>
              </a:solidFill>
            </a:endParaRPr>
          </a:p>
          <a:p>
            <a:r>
              <a:rPr lang="en-GB" dirty="0">
                <a:solidFill>
                  <a:srgbClr val="00B0F0"/>
                </a:solidFill>
              </a:rPr>
              <a:t>piece cut from different (part of) potato - (so) cells might have different water potential (at start) ✓</a:t>
            </a:r>
            <a:endParaRPr lang="en-GB" sz="1600" dirty="0">
              <a:solidFill>
                <a:srgbClr val="00B0F0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6918B08-6CA3-4624-8119-14DCA4097DA8}"/>
              </a:ext>
            </a:extLst>
          </p:cNvPr>
          <p:cNvSpPr/>
          <p:nvPr/>
        </p:nvSpPr>
        <p:spPr>
          <a:xfrm>
            <a:off x="285614" y="4834917"/>
            <a:ext cx="634637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>
                <a:solidFill>
                  <a:srgbClr val="00B0F0"/>
                </a:solidFill>
              </a:rPr>
              <a:t>Courgette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>
                <a:solidFill>
                  <a:srgbClr val="00B0F0"/>
                </a:solidFill>
              </a:rPr>
              <a:t>Highest mass gain at 0mol dm</a:t>
            </a:r>
            <a:r>
              <a:rPr lang="en-GB" sz="2000" baseline="30000">
                <a:solidFill>
                  <a:srgbClr val="00B0F0"/>
                </a:solidFill>
              </a:rPr>
              <a:t>-3 </a:t>
            </a:r>
            <a:r>
              <a:rPr lang="en-GB" sz="2000">
                <a:solidFill>
                  <a:srgbClr val="00B0F0"/>
                </a:solidFill>
              </a:rPr>
              <a:t>/ least mass lost at 0.7mol dm</a:t>
            </a:r>
            <a:r>
              <a:rPr lang="en-GB" sz="2000" baseline="30000">
                <a:solidFill>
                  <a:srgbClr val="00B0F0"/>
                </a:solidFill>
              </a:rPr>
              <a:t>-3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27CFC56-B8D7-4C1F-8AB3-77BEDBBA374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942" t="26032" r="28942" b="8889"/>
          <a:stretch/>
        </p:blipFill>
        <p:spPr>
          <a:xfrm>
            <a:off x="6902679" y="647699"/>
            <a:ext cx="5251854" cy="541020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A97CDB9-02AA-4E12-98C4-4877EE24362D}"/>
              </a:ext>
            </a:extLst>
          </p:cNvPr>
          <p:cNvSpPr txBox="1"/>
          <p:nvPr/>
        </p:nvSpPr>
        <p:spPr>
          <a:xfrm>
            <a:off x="1230088" y="6314692"/>
            <a:ext cx="616675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>
                <a:solidFill>
                  <a:srgbClr val="00B0F0"/>
                </a:solidFill>
              </a:rPr>
              <a:t>0.1 – 0.3mol dm</a:t>
            </a:r>
            <a:r>
              <a:rPr lang="en-GB" sz="2400" baseline="30000">
                <a:solidFill>
                  <a:srgbClr val="00B0F0"/>
                </a:solidFill>
              </a:rPr>
              <a:t>-3</a:t>
            </a:r>
            <a:endParaRPr lang="en-GB" sz="2400" baseline="3000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39FF9134-0804-55FA-2526-F20C520B708D}"/>
                  </a:ext>
                </a:extLst>
              </p14:cNvPr>
              <p14:cNvContentPartPr/>
              <p14:nvPr/>
            </p14:nvContentPartPr>
            <p14:xfrm>
              <a:off x="9844560" y="3214440"/>
              <a:ext cx="212400" cy="9360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39FF9134-0804-55FA-2526-F20C520B708D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835200" y="3205080"/>
                <a:ext cx="231120" cy="954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76757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B97EA19-1FAA-412B-BD80-4F9AFB4B71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9877" y="2404531"/>
            <a:ext cx="10135056" cy="1646302"/>
          </a:xfrm>
        </p:spPr>
        <p:txBody>
          <a:bodyPr/>
          <a:lstStyle/>
          <a:p>
            <a:r>
              <a:rPr lang="en-GB" dirty="0"/>
              <a:t>The Need for Exchange Surfaces</a:t>
            </a:r>
          </a:p>
        </p:txBody>
      </p:sp>
    </p:spTree>
    <p:extLst>
      <p:ext uri="{BB962C8B-B14F-4D97-AF65-F5344CB8AC3E}">
        <p14:creationId xmlns:p14="http://schemas.microsoft.com/office/powerpoint/2010/main" val="31069746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A4C4F6A-A332-48FF-8FFA-31D48DF9CD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4262" y="1883232"/>
            <a:ext cx="4650004" cy="3100002"/>
          </a:xfrm>
          <a:prstGeom prst="rect">
            <a:avLst/>
          </a:prstGeom>
        </p:spPr>
      </p:pic>
      <p:pic>
        <p:nvPicPr>
          <p:cNvPr id="4" name="Picture 1">
            <a:extLst>
              <a:ext uri="{FF2B5EF4-FFF2-40B4-BE49-F238E27FC236}">
                <a16:creationId xmlns:a16="http://schemas.microsoft.com/office/drawing/2014/main" id="{9DC2E505-90C4-4D3A-B8DE-A9B09CF56B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14367" y="2125419"/>
            <a:ext cx="4650004" cy="2615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8139762-4487-4531-B701-88FE040985BB}"/>
              </a:ext>
            </a:extLst>
          </p:cNvPr>
          <p:cNvSpPr txBox="1"/>
          <p:nvPr/>
        </p:nvSpPr>
        <p:spPr>
          <a:xfrm>
            <a:off x="1544311" y="547698"/>
            <a:ext cx="955261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800" dirty="0">
                <a:highlight>
                  <a:srgbClr val="FFFF00"/>
                </a:highlight>
              </a:rPr>
              <a:t>Which has a higher metabolic rate?</a:t>
            </a:r>
          </a:p>
          <a:p>
            <a:pPr algn="ctr"/>
            <a:r>
              <a:rPr lang="en-GB" sz="2800" dirty="0">
                <a:highlight>
                  <a:srgbClr val="FFFF00"/>
                </a:highlight>
              </a:rPr>
              <a:t>How do the demands of oxygen differ between organisms?</a:t>
            </a:r>
          </a:p>
        </p:txBody>
      </p:sp>
      <p:sp>
        <p:nvSpPr>
          <p:cNvPr id="2" name="SMARTInkShape-2">
            <a:extLst>
              <a:ext uri="{FF2B5EF4-FFF2-40B4-BE49-F238E27FC236}">
                <a16:creationId xmlns:a16="http://schemas.microsoft.com/office/drawing/2014/main" id="{FB70FB42-A0ED-80B0-A5D0-8D1B80A06471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9353550" y="3719513"/>
            <a:ext cx="9526" cy="1"/>
          </a:xfrm>
          <a:custGeom>
            <a:avLst/>
            <a:gdLst/>
            <a:ahLst/>
            <a:cxnLst/>
            <a:rect l="0" t="0" r="0" b="0"/>
            <a:pathLst>
              <a:path w="9526" h="1">
                <a:moveTo>
                  <a:pt x="0" y="0"/>
                </a:moveTo>
                <a:lnTo>
                  <a:pt x="0" y="0"/>
                </a:lnTo>
                <a:lnTo>
                  <a:pt x="9525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21941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7397AABD-6548-4DD2-8E0A-3E22EF941D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8862" y="48985"/>
            <a:ext cx="8881848" cy="1320800"/>
          </a:xfrm>
        </p:spPr>
        <p:txBody>
          <a:bodyPr/>
          <a:lstStyle/>
          <a:p>
            <a:r>
              <a:rPr lang="en-GB" dirty="0"/>
              <a:t>Amoeba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244" y="985601"/>
            <a:ext cx="9560852" cy="1632413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marL="365760" lvl="1" indent="0">
              <a:buNone/>
            </a:pPr>
            <a:r>
              <a:rPr lang="en-US" sz="280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Substances are needed to survive e.g. oxygen, glucose, ions, amino acids </a:t>
            </a:r>
            <a:r>
              <a:rPr lang="en-US" sz="2800" err="1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etc</a:t>
            </a:r>
            <a:endParaRPr lang="en-GB" sz="2800">
              <a:solidFill>
                <a:srgbClr val="7030A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65760" lvl="1" indent="0">
              <a:buNone/>
            </a:pPr>
            <a:r>
              <a:rPr lang="en-US" sz="280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Waste products need removing e.g. carbon dioxide, urea</a:t>
            </a:r>
            <a:endParaRPr lang="en-GB" sz="2800">
              <a:solidFill>
                <a:srgbClr val="7030A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1B3F61E-7DD6-4C2D-8912-A9692C94B1C7}"/>
              </a:ext>
            </a:extLst>
          </p:cNvPr>
          <p:cNvSpPr/>
          <p:nvPr/>
        </p:nvSpPr>
        <p:spPr>
          <a:xfrm>
            <a:off x="4104288" y="3962869"/>
            <a:ext cx="5544207" cy="25138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GB" altLang="en-US" sz="28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Single celled organisms or small, simple multicellular organisms can rely upon diffusion across their outer membrane alone for this exchange.</a:t>
            </a:r>
          </a:p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endParaRPr lang="en-GB" altLang="en-US" sz="2800" dirty="0">
              <a:solidFill>
                <a:srgbClr val="00B0F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GB" altLang="en-US" sz="28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Very short diffusion pathway</a:t>
            </a:r>
          </a:p>
        </p:txBody>
      </p:sp>
      <p:pic>
        <p:nvPicPr>
          <p:cNvPr id="5" name="Picture 1">
            <a:extLst>
              <a:ext uri="{FF2B5EF4-FFF2-40B4-BE49-F238E27FC236}">
                <a16:creationId xmlns:a16="http://schemas.microsoft.com/office/drawing/2014/main" id="{8D4DF7C0-3D6B-4FAD-9AF6-178B12F2E1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3" y="3077460"/>
            <a:ext cx="3934978" cy="2142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57A0D76-EE55-4008-83CF-04494962EE8C}"/>
              </a:ext>
            </a:extLst>
          </p:cNvPr>
          <p:cNvSpPr/>
          <p:nvPr/>
        </p:nvSpPr>
        <p:spPr>
          <a:xfrm>
            <a:off x="4225158" y="2782453"/>
            <a:ext cx="530246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3200" dirty="0">
                <a:latin typeface="Calibri" panose="020F0502020204030204" pitchFamily="34" charset="0"/>
              </a:rPr>
              <a:t>How does an amoeba achieve gas exchange?</a:t>
            </a:r>
          </a:p>
        </p:txBody>
      </p:sp>
    </p:spTree>
    <p:extLst>
      <p:ext uri="{BB962C8B-B14F-4D97-AF65-F5344CB8AC3E}">
        <p14:creationId xmlns:p14="http://schemas.microsoft.com/office/powerpoint/2010/main" val="3915824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03E276-5267-428C-B2F0-A455FD5FFF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609600"/>
            <a:ext cx="8901743" cy="1320800"/>
          </a:xfrm>
        </p:spPr>
        <p:txBody>
          <a:bodyPr>
            <a:normAutofit/>
          </a:bodyPr>
          <a:lstStyle/>
          <a:p>
            <a:r>
              <a:rPr lang="en-GB"/>
              <a:t>Could the cheater use the same method to supply their cells with oxygen?</a:t>
            </a:r>
          </a:p>
        </p:txBody>
      </p:sp>
      <p:pic>
        <p:nvPicPr>
          <p:cNvPr id="1026" name="Picture 2" descr="See the source image">
            <a:extLst>
              <a:ext uri="{FF2B5EF4-FFF2-40B4-BE49-F238E27FC236}">
                <a16:creationId xmlns:a16="http://schemas.microsoft.com/office/drawing/2014/main" id="{B3149F87-0177-4046-A670-8EF160177F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9018" y="2915603"/>
            <a:ext cx="6442982" cy="3683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1">
            <a:extLst>
              <a:ext uri="{FF2B5EF4-FFF2-40B4-BE49-F238E27FC236}">
                <a16:creationId xmlns:a16="http://schemas.microsoft.com/office/drawing/2014/main" id="{0C2F0D90-CEE6-71F3-0D93-67FDDDEAB2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7333" y="2141799"/>
            <a:ext cx="4650004" cy="2615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FACA203-CB79-3E17-EDDB-648B2C4729A1}"/>
              </a:ext>
            </a:extLst>
          </p:cNvPr>
          <p:cNvSpPr txBox="1"/>
          <p:nvPr/>
        </p:nvSpPr>
        <p:spPr>
          <a:xfrm>
            <a:off x="794845" y="5557963"/>
            <a:ext cx="609862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600" dirty="0">
                <a:highlight>
                  <a:srgbClr val="FFFF00"/>
                </a:highlight>
              </a:rPr>
              <a:t>Why not?</a:t>
            </a:r>
          </a:p>
        </p:txBody>
      </p:sp>
    </p:spTree>
    <p:extLst>
      <p:ext uri="{BB962C8B-B14F-4D97-AF65-F5344CB8AC3E}">
        <p14:creationId xmlns:p14="http://schemas.microsoft.com/office/powerpoint/2010/main" val="296640617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948e339c5fc46c8b2750cbbc9e73e24 xmlns="b83ea8ec-d1ce-4b1c-906d-dc0b29db2502">
      <Terms xmlns="http://schemas.microsoft.com/office/infopath/2007/PartnerControls"/>
    </f948e339c5fc46c8b2750cbbc9e73e24>
    <CustomTags xmlns="b83ea8ec-d1ce-4b1c-906d-dc0b29db2502" xsi:nil="true"/>
    <CurriculumSubject xmlns="b83ea8ec-d1ce-4b1c-906d-dc0b29db2502">Biology</CurriculumSubject>
    <i0165b589e0f485fa6237a9400464043 xmlns="b83ea8ec-d1ce-4b1c-906d-dc0b29db2502">
      <Terms xmlns="http://schemas.microsoft.com/office/infopath/2007/PartnerControls"/>
    </i0165b589e0f485fa6237a9400464043>
    <KeyStage xmlns="b83ea8ec-d1ce-4b1c-906d-dc0b29db2502" xsi:nil="true"/>
    <mcfa9f6af8bf42a58d866cdfd4e11fd3 xmlns="b83ea8ec-d1ce-4b1c-906d-dc0b29db2502">
      <Terms xmlns="http://schemas.microsoft.com/office/infopath/2007/PartnerControls"/>
    </mcfa9f6af8bf42a58d866cdfd4e11fd3>
    <Year xmlns="b83ea8ec-d1ce-4b1c-906d-dc0b29db2502" xsi:nil="true"/>
    <Lesson xmlns="b83ea8ec-d1ce-4b1c-906d-dc0b29db2502" xsi:nil="true"/>
    <c429491b856c4e30abe8407934465dee xmlns="b83ea8ec-d1ce-4b1c-906d-dc0b29db2502">
      <Terms xmlns="http://schemas.microsoft.com/office/infopath/2007/PartnerControls"/>
    </c429491b856c4e30abe8407934465dee>
    <p0200d0debe3499c8d7b4d3006013c0c xmlns="b83ea8ec-d1ce-4b1c-906d-dc0b29db2502">
      <Terms xmlns="http://schemas.microsoft.com/office/infopath/2007/PartnerControls"/>
    </p0200d0debe3499c8d7b4d3006013c0c>
    <PersonalIdentificationData xmlns="b83ea8ec-d1ce-4b1c-906d-dc0b29db2502" xsi:nil="true"/>
    <TaxCatchAll xmlns="b83ea8ec-d1ce-4b1c-906d-dc0b29db2502" xsi:nil="true"/>
    <lcf76f155ced4ddcb4097134ff3c332f xmlns="39a9f016-2850-430d-a9d7-5d156f797ecb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F4BC12256C0CA499B3F5CE8F04E9C67" ma:contentTypeVersion="35" ma:contentTypeDescription="Create a new document." ma:contentTypeScope="" ma:versionID="2481435638a2a3563cc99d7c277abf6f">
  <xsd:schema xmlns:xsd="http://www.w3.org/2001/XMLSchema" xmlns:xs="http://www.w3.org/2001/XMLSchema" xmlns:p="http://schemas.microsoft.com/office/2006/metadata/properties" xmlns:ns2="b83ea8ec-d1ce-4b1c-906d-dc0b29db2502" xmlns:ns3="39a9f016-2850-430d-a9d7-5d156f797ecb" targetNamespace="http://schemas.microsoft.com/office/2006/metadata/properties" ma:root="true" ma:fieldsID="4e72464266d6ed73229fb0e8b3f0f112" ns2:_="" ns3:_="">
    <xsd:import namespace="b83ea8ec-d1ce-4b1c-906d-dc0b29db2502"/>
    <xsd:import namespace="39a9f016-2850-430d-a9d7-5d156f797ecb"/>
    <xsd:element name="properties">
      <xsd:complexType>
        <xsd:sequence>
          <xsd:element name="documentManagement">
            <xsd:complexType>
              <xsd:all>
                <xsd:element ref="ns2:i0165b589e0f485fa6237a9400464043" minOccurs="0"/>
                <xsd:element ref="ns2:TaxCatchAll" minOccurs="0"/>
                <xsd:element ref="ns2:c429491b856c4e30abe8407934465dee" minOccurs="0"/>
                <xsd:element ref="ns2:mcfa9f6af8bf42a58d866cdfd4e11fd3" minOccurs="0"/>
                <xsd:element ref="ns2:f948e339c5fc46c8b2750cbbc9e73e24" minOccurs="0"/>
                <xsd:element ref="ns2:p0200d0debe3499c8d7b4d3006013c0c" minOccurs="0"/>
                <xsd:element ref="ns2:PersonalIdentificationData" minOccurs="0"/>
                <xsd:element ref="ns2:KeyStage" minOccurs="0"/>
                <xsd:element ref="ns2:Year" minOccurs="0"/>
                <xsd:element ref="ns2:Lesson" minOccurs="0"/>
                <xsd:element ref="ns2:CustomTags" minOccurs="0"/>
                <xsd:element ref="ns2:CurriculumSubject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2:SharedWithUsers" minOccurs="0"/>
                <xsd:element ref="ns2:SharedWithDetails" minOccurs="0"/>
                <xsd:element ref="ns3:MediaServiceOCR" minOccurs="0"/>
                <xsd:element ref="ns3:MediaLengthInSeconds" minOccurs="0"/>
                <xsd:element ref="ns3:lcf76f155ced4ddcb4097134ff3c332f" minOccurs="0"/>
                <xsd:element ref="ns3:MediaServiceObjectDetectorVersions" minOccurs="0"/>
                <xsd:element ref="ns3:MediaServiceSearchProperties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83ea8ec-d1ce-4b1c-906d-dc0b29db2502" elementFormDefault="qualified">
    <xsd:import namespace="http://schemas.microsoft.com/office/2006/documentManagement/types"/>
    <xsd:import namespace="http://schemas.microsoft.com/office/infopath/2007/PartnerControls"/>
    <xsd:element name="i0165b589e0f485fa6237a9400464043" ma:index="9" nillable="true" ma:taxonomy="true" ma:internalName="i0165b589e0f485fa6237a9400464043" ma:taxonomyFieldName="Topic" ma:displayName="Topic" ma:fieldId="{20165b58-9e0f-485f-a623-7a9400464043}" ma:sspId="9af0695c-efcd-46dd-8765-d5578b5758fe" ma:termSetId="60a57c6c-2130-4e61-9e57-098bd84272e4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0" nillable="true" ma:displayName="Taxonomy Catch All Column" ma:hidden="true" ma:list="{c7ba7dd9-0f04-4217-893d-a73cba0aebc6}" ma:internalName="TaxCatchAll" ma:showField="CatchAllData" ma:web="b83ea8ec-d1ce-4b1c-906d-dc0b29db250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c429491b856c4e30abe8407934465dee" ma:index="12" nillable="true" ma:taxonomy="true" ma:internalName="c429491b856c4e30abe8407934465dee" ma:taxonomyFieldName="Staff_x0020_Category" ma:displayName="Staff Category" ma:fieldId="{c429491b-856c-4e30-abe8-407934465dee}" ma:sspId="9af0695c-efcd-46dd-8765-d5578b5758fe" ma:termSetId="3d337045-6da3-4c9d-a943-86c979c7f8d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cfa9f6af8bf42a58d866cdfd4e11fd3" ma:index="14" nillable="true" ma:taxonomy="true" ma:internalName="mcfa9f6af8bf42a58d866cdfd4e11fd3" ma:taxonomyFieldName="Exam_x0020_Board" ma:displayName="Exam Board" ma:fieldId="{6cfa9f6a-f8bf-42a5-8d86-6cdfd4e11fd3}" ma:sspId="9af0695c-efcd-46dd-8765-d5578b5758fe" ma:termSetId="a3733284-8b89-4cee-ba61-be29b75bbad9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f948e339c5fc46c8b2750cbbc9e73e24" ma:index="16" nillable="true" ma:taxonomy="true" ma:internalName="f948e339c5fc46c8b2750cbbc9e73e24" ma:taxonomyFieldName="Week" ma:displayName="Week" ma:fieldId="{f948e339-c5fc-46c8-b275-0cbbc9e73e24}" ma:sspId="9af0695c-efcd-46dd-8765-d5578b5758fe" ma:termSetId="1d66f853-e543-47e9-b693-d49e9ff978a4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p0200d0debe3499c8d7b4d3006013c0c" ma:index="18" nillable="true" ma:taxonomy="true" ma:internalName="p0200d0debe3499c8d7b4d3006013c0c" ma:taxonomyFieldName="Term" ma:displayName="Term" ma:fieldId="{90200d0d-ebe3-499c-8d7b-4d3006013c0c}" ma:sspId="9af0695c-efcd-46dd-8765-d5578b5758fe" ma:termSetId="79b7fcde-7773-4a5a-80d2-01582845289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PersonalIdentificationData" ma:index="19" nillable="true" ma:displayName="Personal Identification Data" ma:internalName="Personal_x0020_Identification_x0020_Data">
      <xsd:simpleType>
        <xsd:restriction base="dms:Choice">
          <xsd:enumeration value="No"/>
          <xsd:enumeration value="Yes"/>
        </xsd:restriction>
      </xsd:simpleType>
    </xsd:element>
    <xsd:element name="KeyStage" ma:index="20" nillable="true" ma:displayName="Key Stage" ma:internalName="Key_x0020_Stage">
      <xsd:simpleType>
        <xsd:restriction base="dms:Text"/>
      </xsd:simpleType>
    </xsd:element>
    <xsd:element name="Year" ma:index="21" nillable="true" ma:displayName="Year" ma:internalName="Year">
      <xsd:simpleType>
        <xsd:restriction base="dms:Text"/>
      </xsd:simpleType>
    </xsd:element>
    <xsd:element name="Lesson" ma:index="22" nillable="true" ma:displayName="Lesson" ma:internalName="Lesson">
      <xsd:simpleType>
        <xsd:restriction base="dms:Text"/>
      </xsd:simpleType>
    </xsd:element>
    <xsd:element name="CustomTags" ma:index="23" nillable="true" ma:displayName="Custom Tags" ma:internalName="Custom_x0020_Tags">
      <xsd:simpleType>
        <xsd:restriction base="dms:Text"/>
      </xsd:simpleType>
    </xsd:element>
    <xsd:element name="CurriculumSubject" ma:index="24" nillable="true" ma:displayName="Curriculum Subject" ma:default="Biology" ma:internalName="Curriculum_x0020_Subject">
      <xsd:simpleType>
        <xsd:restriction base="dms:Text"/>
      </xsd:simpleType>
    </xsd:element>
    <xsd:element name="SharedWithUsers" ma:index="3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3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9a9f016-2850-430d-a9d7-5d156f797ec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25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26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2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29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30" nillable="true" ma:displayName="Tags" ma:internalName="MediaServiceAutoTags" ma:readOnly="true">
      <xsd:simpleType>
        <xsd:restriction base="dms:Text"/>
      </xsd:simpleType>
    </xsd:element>
    <xsd:element name="MediaServiceGenerationTime" ma:index="3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33" nillable="true" ma:displayName="Location" ma:internalName="MediaServiceLocation" ma:readOnly="true">
      <xsd:simpleType>
        <xsd:restriction base="dms:Text"/>
      </xsd:simpleType>
    </xsd:element>
    <xsd:element name="MediaServiceOCR" ma:index="3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37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39" nillable="true" ma:taxonomy="true" ma:internalName="lcf76f155ced4ddcb4097134ff3c332f" ma:taxonomyFieldName="MediaServiceImageTags" ma:displayName="Image Tags" ma:readOnly="false" ma:fieldId="{5cf76f15-5ced-4ddc-b409-7134ff3c332f}" ma:taxonomyMulti="true" ma:sspId="9af0695c-efcd-46dd-8765-d5578b5758f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40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4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42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93D876C-E11A-4E47-ABF7-93D0F548156A}">
  <ds:schemaRefs>
    <ds:schemaRef ds:uri="http://schemas.microsoft.com/office/2006/documentManagement/types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www.w3.org/XML/1998/namespace"/>
    <ds:schemaRef ds:uri="b83ea8ec-d1ce-4b1c-906d-dc0b29db2502"/>
    <ds:schemaRef ds:uri="http://purl.org/dc/terms/"/>
    <ds:schemaRef ds:uri="http://schemas.microsoft.com/office/infopath/2007/PartnerControls"/>
    <ds:schemaRef ds:uri="39a9f016-2850-430d-a9d7-5d156f797ecb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045BDED1-0EB7-4C1B-B77F-86F5AB12E7B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83ea8ec-d1ce-4b1c-906d-dc0b29db2502"/>
    <ds:schemaRef ds:uri="39a9f016-2850-430d-a9d7-5d156f797ec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05C102E-FF27-4D88-B414-70A252E2FE5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964</Words>
  <Application>Microsoft Office PowerPoint</Application>
  <PresentationFormat>Widescreen</PresentationFormat>
  <Paragraphs>132</Paragraphs>
  <Slides>26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5" baseType="lpstr">
      <vt:lpstr>Arial</vt:lpstr>
      <vt:lpstr>Calibri</vt:lpstr>
      <vt:lpstr>Corbel</vt:lpstr>
      <vt:lpstr>gg sans</vt:lpstr>
      <vt:lpstr>Helvetica</vt:lpstr>
      <vt:lpstr>Times New Roman</vt:lpstr>
      <vt:lpstr>Trebuchet MS</vt:lpstr>
      <vt:lpstr>Wingdings 3</vt:lpstr>
      <vt:lpstr>Facet</vt:lpstr>
      <vt:lpstr>PowerPoint Presentation</vt:lpstr>
      <vt:lpstr>Learning Outcomes</vt:lpstr>
      <vt:lpstr>New Topic: Exchange Surfaces</vt:lpstr>
      <vt:lpstr>PowerPoint Presentation</vt:lpstr>
      <vt:lpstr>Knowledge retrieval questions  Exchanges surfaces lesson1</vt:lpstr>
      <vt:lpstr>The Need for Exchange Surfaces</vt:lpstr>
      <vt:lpstr>PowerPoint Presentation</vt:lpstr>
      <vt:lpstr>Amoeba</vt:lpstr>
      <vt:lpstr>Could the cheater use the same method to supply their cells with oxygen?</vt:lpstr>
      <vt:lpstr>Why do large, multicellular organisms require specialised exchange systems?</vt:lpstr>
      <vt:lpstr>PowerPoint Presentation</vt:lpstr>
      <vt:lpstr>How are mammals different from amoeba, when it comes to transferring substances?</vt:lpstr>
      <vt:lpstr>Calculating SA:V ratios  </vt:lpstr>
      <vt:lpstr>Lets look at a sphere to explain</vt:lpstr>
      <vt:lpstr>Calculate the  surface area : volume ratio of spheres with a 3au and 10au radius. Write a conclusion about how surface area:volume ratio changes as the size of a sphere increases</vt:lpstr>
      <vt:lpstr>Calculate the  surface area : volume ratio of spheres with a 3au and 10au radius. Write a conclusion about how surface area:volume ratio changes as the size of a sphere increases</vt:lpstr>
      <vt:lpstr>PowerPoint Presentation</vt:lpstr>
      <vt:lpstr>The bigger the organisms the smaller its SA:V ratio!</vt:lpstr>
      <vt:lpstr>Surface Area : Volume Ratio Calculations you need to know!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Exam style questions below</vt:lpstr>
      <vt:lpstr>Learning Outcomes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Chezka Mae Madrona</cp:lastModifiedBy>
  <cp:revision>2</cp:revision>
  <dcterms:modified xsi:type="dcterms:W3CDTF">2025-07-23T08:47:55Z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opic">
    <vt:lpwstr/>
  </property>
  <property fmtid="{D5CDD505-2E9C-101B-9397-08002B2CF9AE}" pid="3" name="Term">
    <vt:lpwstr/>
  </property>
  <property fmtid="{D5CDD505-2E9C-101B-9397-08002B2CF9AE}" pid="4" name="MediaServiceImageTags">
    <vt:lpwstr/>
  </property>
  <property fmtid="{D5CDD505-2E9C-101B-9397-08002B2CF9AE}" pid="5" name="ContentTypeId">
    <vt:lpwstr>0x0101002F4BC12256C0CA499B3F5CE8F04E9C67</vt:lpwstr>
  </property>
  <property fmtid="{D5CDD505-2E9C-101B-9397-08002B2CF9AE}" pid="6" name="Week">
    <vt:lpwstr/>
  </property>
  <property fmtid="{D5CDD505-2E9C-101B-9397-08002B2CF9AE}" pid="7" name="Staff Category">
    <vt:lpwstr/>
  </property>
  <property fmtid="{D5CDD505-2E9C-101B-9397-08002B2CF9AE}" pid="8" name="Exam Board">
    <vt:lpwstr/>
  </property>
  <property fmtid="{D5CDD505-2E9C-101B-9397-08002B2CF9AE}" pid="9" name="Exam_x0020_Board">
    <vt:lpwstr/>
  </property>
  <property fmtid="{D5CDD505-2E9C-101B-9397-08002B2CF9AE}" pid="10" name="Staff_x0020_Category">
    <vt:lpwstr/>
  </property>
</Properties>
</file>