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66" r:id="rId5"/>
    <p:sldId id="325" r:id="rId6"/>
    <p:sldId id="609" r:id="rId7"/>
    <p:sldId id="618" r:id="rId8"/>
    <p:sldId id="615" r:id="rId9"/>
    <p:sldId id="614" r:id="rId10"/>
    <p:sldId id="616" r:id="rId11"/>
    <p:sldId id="468" r:id="rId12"/>
    <p:sldId id="469" r:id="rId13"/>
    <p:sldId id="470" r:id="rId14"/>
    <p:sldId id="471" r:id="rId15"/>
    <p:sldId id="473" r:id="rId16"/>
    <p:sldId id="366" r:id="rId17"/>
    <p:sldId id="367" r:id="rId18"/>
    <p:sldId id="617" r:id="rId19"/>
    <p:sldId id="475" r:id="rId20"/>
    <p:sldId id="476" r:id="rId21"/>
    <p:sldId id="621" r:id="rId22"/>
    <p:sldId id="620" r:id="rId23"/>
    <p:sldId id="619" r:id="rId24"/>
    <p:sldId id="3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3D30D-55D2-5DED-5525-57EA02AC6DD2}" v="12" dt="2024-02-07T10:35:23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A3AE384D-4CC8-3A51-1962-740034C019ED}"/>
    <pc:docChg chg="addSld modSld addMainMaster modMainMaster">
      <pc:chgData name="Hazel Lupton" userId="S::hazel.lupton@sthelens.london::330d0395-d8b0-4d77-8620-740b48613bd9" providerId="AD" clId="Web-{A3AE384D-4CC8-3A51-1962-740034C019ED}" dt="2023-01-24T13:31:24.849" v="37" actId="20577"/>
      <pc:docMkLst>
        <pc:docMk/>
      </pc:docMkLst>
      <pc:sldChg chg="modSp">
        <pc:chgData name="Hazel Lupton" userId="S::hazel.lupton@sthelens.london::330d0395-d8b0-4d77-8620-740b48613bd9" providerId="AD" clId="Web-{A3AE384D-4CC8-3A51-1962-740034C019ED}" dt="2023-01-24T13:31:24.849" v="37" actId="20577"/>
        <pc:sldMkLst>
          <pc:docMk/>
          <pc:sldMk cId="2357098187" sldId="617"/>
        </pc:sldMkLst>
        <pc:spChg chg="mod">
          <ac:chgData name="Hazel Lupton" userId="S::hazel.lupton@sthelens.london::330d0395-d8b0-4d77-8620-740b48613bd9" providerId="AD" clId="Web-{A3AE384D-4CC8-3A51-1962-740034C019ED}" dt="2023-01-24T13:31:24.849" v="37" actId="20577"/>
          <ac:spMkLst>
            <pc:docMk/>
            <pc:sldMk cId="2357098187" sldId="617"/>
            <ac:spMk id="3" creationId="{C5C303EA-30BE-4538-8F56-1F33263764B2}"/>
          </ac:spMkLst>
        </pc:spChg>
      </pc:sldChg>
      <pc:sldChg chg="add">
        <pc:chgData name="Hazel Lupton" userId="S::hazel.lupton@sthelens.london::330d0395-d8b0-4d77-8620-740b48613bd9" providerId="AD" clId="Web-{A3AE384D-4CC8-3A51-1962-740034C019ED}" dt="2023-01-24T13:28:24.877" v="0"/>
        <pc:sldMkLst>
          <pc:docMk/>
          <pc:sldMk cId="3067780087" sldId="620"/>
        </pc:sldMkLst>
      </pc:sldChg>
      <pc:sldChg chg="add">
        <pc:chgData name="Hazel Lupton" userId="S::hazel.lupton@sthelens.london::330d0395-d8b0-4d77-8620-740b48613bd9" providerId="AD" clId="Web-{A3AE384D-4CC8-3A51-1962-740034C019ED}" dt="2023-01-24T13:28:40.047" v="1"/>
        <pc:sldMkLst>
          <pc:docMk/>
          <pc:sldMk cId="4165173148" sldId="621"/>
        </pc:sldMkLst>
      </pc:sldChg>
      <pc:sldMasterChg chg="add addSldLayout">
        <pc:chgData name="Hazel Lupton" userId="S::hazel.lupton@sthelens.london::330d0395-d8b0-4d77-8620-740b48613bd9" providerId="AD" clId="Web-{A3AE384D-4CC8-3A51-1962-740034C019ED}" dt="2023-01-24T13:28:24.877" v="0"/>
        <pc:sldMasterMkLst>
          <pc:docMk/>
          <pc:sldMasterMk cId="0" sldId="2147483648"/>
        </pc:sldMasterMkLst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1853571819" sldId="2147483649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2220109477" sldId="2147483650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2722984519" sldId="2147483651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3281517342" sldId="2147483652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1282628675" sldId="2147483653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2752653613" sldId="2147483654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824381398" sldId="2147483655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837185701" sldId="2147483656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3485846129" sldId="2147483657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2228174193" sldId="2147483658"/>
          </pc:sldLayoutMkLst>
        </pc:sldLayoutChg>
        <pc:sldLayoutChg chg="ad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0" sldId="2147483648"/>
            <pc:sldLayoutMk cId="3162615971" sldId="2147483659"/>
          </pc:sldLayoutMkLst>
        </pc:sldLayoutChg>
      </pc:sldMasterChg>
      <pc:sldMasterChg chg="replId modSldLayout">
        <pc:chgData name="Hazel Lupton" userId="S::hazel.lupton@sthelens.london::330d0395-d8b0-4d77-8620-740b48613bd9" providerId="AD" clId="Web-{A3AE384D-4CC8-3A51-1962-740034C019ED}" dt="2023-01-24T13:28:24.877" v="0"/>
        <pc:sldMasterMkLst>
          <pc:docMk/>
          <pc:sldMasterMk cId="3655155729" sldId="2147483660"/>
        </pc:sldMasterMkLst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476204118" sldId="2147483661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159333767" sldId="2147483662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103691997" sldId="2147483663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508883656" sldId="2147483664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069702063" sldId="2147483665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248169962" sldId="2147483666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1074105503" sldId="2147483667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636367617" sldId="2147483668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1795010509" sldId="2147483669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167726395" sldId="2147483670"/>
          </pc:sldLayoutMkLst>
        </pc:sldLayoutChg>
        <pc:sldLayoutChg chg="replId">
          <pc:chgData name="Hazel Lupton" userId="S::hazel.lupton@sthelens.london::330d0395-d8b0-4d77-8620-740b48613bd9" providerId="AD" clId="Web-{A3AE384D-4CC8-3A51-1962-740034C019ED}" dt="2023-01-24T13:28:24.877" v="0"/>
          <pc:sldLayoutMkLst>
            <pc:docMk/>
            <pc:sldMasterMk cId="3655155729" sldId="2147483660"/>
            <pc:sldLayoutMk cId="3716874510" sldId="2147483671"/>
          </pc:sldLayoutMkLst>
        </pc:sldLayoutChg>
      </pc:sldMasterChg>
    </pc:docChg>
  </pc:docChgLst>
  <pc:docChgLst>
    <pc:chgData name="Marisa Wyburn" userId="f9bf2b7a-00de-48b4-8fc8-225d4909fb1d" providerId="ADAL" clId="{E8EB8ECB-1B49-4548-9203-5E653292C40C}"/>
    <pc:docChg chg="undo custSel mod addSld delSld modSld">
      <pc:chgData name="Marisa Wyburn" userId="f9bf2b7a-00de-48b4-8fc8-225d4909fb1d" providerId="ADAL" clId="{E8EB8ECB-1B49-4548-9203-5E653292C40C}" dt="2021-02-10T17:03:59.691" v="1049" actId="20577"/>
      <pc:docMkLst>
        <pc:docMk/>
      </pc:docMkLst>
      <pc:sldChg chg="delSp modSp add mod setBg delDesignElem">
        <pc:chgData name="Marisa Wyburn" userId="f9bf2b7a-00de-48b4-8fc8-225d4909fb1d" providerId="ADAL" clId="{E8EB8ECB-1B49-4548-9203-5E653292C40C}" dt="2021-02-10T15:32:28.351" v="73" actId="122"/>
        <pc:sldMkLst>
          <pc:docMk/>
          <pc:sldMk cId="1892257938" sldId="325"/>
        </pc:sldMkLst>
        <pc:spChg chg="mod">
          <ac:chgData name="Marisa Wyburn" userId="f9bf2b7a-00de-48b4-8fc8-225d4909fb1d" providerId="ADAL" clId="{E8EB8ECB-1B49-4548-9203-5E653292C40C}" dt="2021-02-10T15:32:28.351" v="73" actId="122"/>
          <ac:spMkLst>
            <pc:docMk/>
            <pc:sldMk cId="1892257938" sldId="325"/>
            <ac:spMk id="2" creationId="{23732873-44B8-4CF4-A204-8B1137DCD5D0}"/>
          </ac:spMkLst>
        </pc:spChg>
        <pc:spChg chg="del">
          <ac:chgData name="Marisa Wyburn" userId="f9bf2b7a-00de-48b4-8fc8-225d4909fb1d" providerId="ADAL" clId="{E8EB8ECB-1B49-4548-9203-5E653292C40C}" dt="2021-02-10T15:31:51.133" v="18"/>
          <ac:spMkLst>
            <pc:docMk/>
            <pc:sldMk cId="1892257938" sldId="325"/>
            <ac:spMk id="9" creationId="{68575C10-8187-4AC4-AD72-C754EAFD2867}"/>
          </ac:spMkLst>
        </pc:spChg>
        <pc:cxnChg chg="del">
          <ac:chgData name="Marisa Wyburn" userId="f9bf2b7a-00de-48b4-8fc8-225d4909fb1d" providerId="ADAL" clId="{E8EB8ECB-1B49-4548-9203-5E653292C40C}" dt="2021-02-10T15:31:51.133" v="18"/>
          <ac:cxnSpMkLst>
            <pc:docMk/>
            <pc:sldMk cId="1892257938" sldId="325"/>
            <ac:cxnSpMk id="11" creationId="{74E776C9-ED67-41B7-B3A3-4DF76EF3ACEE}"/>
          </ac:cxnSpMkLst>
        </pc:cxnChg>
      </pc:sldChg>
      <pc:sldChg chg="addSp modSp mod setBg">
        <pc:chgData name="Marisa Wyburn" userId="f9bf2b7a-00de-48b4-8fc8-225d4909fb1d" providerId="ADAL" clId="{E8EB8ECB-1B49-4548-9203-5E653292C40C}" dt="2021-02-10T17:03:59.691" v="1049" actId="20577"/>
        <pc:sldMkLst>
          <pc:docMk/>
          <pc:sldMk cId="3163681329" sldId="365"/>
        </pc:sldMkLst>
        <pc:spChg chg="add mod">
          <ac:chgData name="Marisa Wyburn" userId="f9bf2b7a-00de-48b4-8fc8-225d4909fb1d" providerId="ADAL" clId="{E8EB8ECB-1B49-4548-9203-5E653292C40C}" dt="2021-02-10T17:03:51.474" v="1048" actId="20577"/>
          <ac:spMkLst>
            <pc:docMk/>
            <pc:sldMk cId="3163681329" sldId="365"/>
            <ac:spMk id="2" creationId="{45FB20C6-5C16-4519-A6E7-6978A9FC231B}"/>
          </ac:spMkLst>
        </pc:spChg>
        <pc:spChg chg="mod ord">
          <ac:chgData name="Marisa Wyburn" userId="f9bf2b7a-00de-48b4-8fc8-225d4909fb1d" providerId="ADAL" clId="{E8EB8ECB-1B49-4548-9203-5E653292C40C}" dt="2021-02-10T17:03:59.691" v="1049" actId="20577"/>
          <ac:spMkLst>
            <pc:docMk/>
            <pc:sldMk cId="3163681329" sldId="365"/>
            <ac:spMk id="3" creationId="{00000000-0000-0000-0000-000000000000}"/>
          </ac:spMkLst>
        </pc:spChg>
        <pc:picChg chg="mod">
          <ac:chgData name="Marisa Wyburn" userId="f9bf2b7a-00de-48b4-8fc8-225d4909fb1d" providerId="ADAL" clId="{E8EB8ECB-1B49-4548-9203-5E653292C40C}" dt="2021-02-05T09:26:55.226" v="5" actId="26606"/>
          <ac:picMkLst>
            <pc:docMk/>
            <pc:sldMk cId="3163681329" sldId="365"/>
            <ac:picMk id="4" creationId="{00000000-0000-0000-0000-000000000000}"/>
          </ac:picMkLst>
        </pc:picChg>
        <pc:picChg chg="add">
          <ac:chgData name="Marisa Wyburn" userId="f9bf2b7a-00de-48b4-8fc8-225d4909fb1d" providerId="ADAL" clId="{E8EB8ECB-1B49-4548-9203-5E653292C40C}" dt="2021-02-05T09:26:55.226" v="5" actId="26606"/>
          <ac:picMkLst>
            <pc:docMk/>
            <pc:sldMk cId="3163681329" sldId="365"/>
            <ac:picMk id="9" creationId="{54DDEBDD-D8BD-41A6-8A0D-B00E3768B0F9}"/>
          </ac:picMkLst>
        </pc:picChg>
      </pc:sldChg>
      <pc:sldChg chg="addSp delSp modSp mod modAnim">
        <pc:chgData name="Marisa Wyburn" userId="f9bf2b7a-00de-48b4-8fc8-225d4909fb1d" providerId="ADAL" clId="{E8EB8ECB-1B49-4548-9203-5E653292C40C}" dt="2021-02-05T09:25:44.703" v="4"/>
        <pc:sldMkLst>
          <pc:docMk/>
          <pc:sldMk cId="2414622990" sldId="473"/>
        </pc:sldMkLst>
        <pc:spChg chg="mod">
          <ac:chgData name="Marisa Wyburn" userId="f9bf2b7a-00de-48b4-8fc8-225d4909fb1d" providerId="ADAL" clId="{E8EB8ECB-1B49-4548-9203-5E653292C40C}" dt="2021-02-05T09:25:18.499" v="1"/>
          <ac:spMkLst>
            <pc:docMk/>
            <pc:sldMk cId="2414622990" sldId="473"/>
            <ac:spMk id="2" creationId="{00000000-0000-0000-0000-000000000000}"/>
          </ac:spMkLst>
        </pc:spChg>
        <pc:spChg chg="add del mod">
          <ac:chgData name="Marisa Wyburn" userId="f9bf2b7a-00de-48b4-8fc8-225d4909fb1d" providerId="ADAL" clId="{E8EB8ECB-1B49-4548-9203-5E653292C40C}" dt="2021-02-05T09:25:38.540" v="2"/>
          <ac:spMkLst>
            <pc:docMk/>
            <pc:sldMk cId="2414622990" sldId="473"/>
            <ac:spMk id="3" creationId="{9AEAE02C-1764-4F48-BEE4-B456DE7EDF1A}"/>
          </ac:spMkLst>
        </pc:spChg>
        <pc:spChg chg="del mod">
          <ac:chgData name="Marisa Wyburn" userId="f9bf2b7a-00de-48b4-8fc8-225d4909fb1d" providerId="ADAL" clId="{E8EB8ECB-1B49-4548-9203-5E653292C40C}" dt="2021-02-05T09:25:44.703" v="4"/>
          <ac:spMkLst>
            <pc:docMk/>
            <pc:sldMk cId="2414622990" sldId="473"/>
            <ac:spMk id="4" creationId="{00000000-0000-0000-0000-000000000000}"/>
          </ac:spMkLst>
        </pc:spChg>
        <pc:picChg chg="add mod">
          <ac:chgData name="Marisa Wyburn" userId="f9bf2b7a-00de-48b4-8fc8-225d4909fb1d" providerId="ADAL" clId="{E8EB8ECB-1B49-4548-9203-5E653292C40C}" dt="2021-02-05T09:25:38.540" v="2"/>
          <ac:picMkLst>
            <pc:docMk/>
            <pc:sldMk cId="2414622990" sldId="473"/>
            <ac:picMk id="5" creationId="{53983DB2-B716-4D44-9CC0-4C64BB66F32F}"/>
          </ac:picMkLst>
        </pc:picChg>
      </pc:sldChg>
      <pc:sldChg chg="addSp delSp modSp mod modAnim modNotesTx">
        <pc:chgData name="Marisa Wyburn" userId="f9bf2b7a-00de-48b4-8fc8-225d4909fb1d" providerId="ADAL" clId="{E8EB8ECB-1B49-4548-9203-5E653292C40C}" dt="2021-02-10T16:48:53.228" v="733" actId="20577"/>
        <pc:sldMkLst>
          <pc:docMk/>
          <pc:sldMk cId="2920146138" sldId="609"/>
        </pc:sldMkLst>
        <pc:spChg chg="del">
          <ac:chgData name="Marisa Wyburn" userId="f9bf2b7a-00de-48b4-8fc8-225d4909fb1d" providerId="ADAL" clId="{E8EB8ECB-1B49-4548-9203-5E653292C40C}" dt="2021-02-10T15:52:36.684" v="117" actId="478"/>
          <ac:spMkLst>
            <pc:docMk/>
            <pc:sldMk cId="2920146138" sldId="609"/>
            <ac:spMk id="3" creationId="{00000000-0000-0000-0000-000000000000}"/>
          </ac:spMkLst>
        </pc:spChg>
        <pc:spChg chg="add del mod">
          <ac:chgData name="Marisa Wyburn" userId="f9bf2b7a-00de-48b4-8fc8-225d4909fb1d" providerId="ADAL" clId="{E8EB8ECB-1B49-4548-9203-5E653292C40C}" dt="2021-02-10T15:52:38.300" v="118" actId="478"/>
          <ac:spMkLst>
            <pc:docMk/>
            <pc:sldMk cId="2920146138" sldId="609"/>
            <ac:spMk id="4" creationId="{5EB9BEE9-D8A0-4FFC-A101-4BE0C175A25F}"/>
          </ac:spMkLst>
        </pc:spChg>
        <pc:spChg chg="mod">
          <ac:chgData name="Marisa Wyburn" userId="f9bf2b7a-00de-48b4-8fc8-225d4909fb1d" providerId="ADAL" clId="{E8EB8ECB-1B49-4548-9203-5E653292C40C}" dt="2021-02-10T16:44:07.198" v="682" actId="20577"/>
          <ac:spMkLst>
            <pc:docMk/>
            <pc:sldMk cId="2920146138" sldId="609"/>
            <ac:spMk id="5" creationId="{00000000-0000-0000-0000-000000000000}"/>
          </ac:spMkLst>
        </pc:spChg>
        <pc:spChg chg="add del mod">
          <ac:chgData name="Marisa Wyburn" userId="f9bf2b7a-00de-48b4-8fc8-225d4909fb1d" providerId="ADAL" clId="{E8EB8ECB-1B49-4548-9203-5E653292C40C}" dt="2021-02-10T16:28:45.320" v="193" actId="478"/>
          <ac:spMkLst>
            <pc:docMk/>
            <pc:sldMk cId="2920146138" sldId="609"/>
            <ac:spMk id="6" creationId="{9E14D4AC-FDAA-4DB3-AA90-3B5D0A723ADF}"/>
          </ac:spMkLst>
        </pc:spChg>
        <pc:spChg chg="add mod">
          <ac:chgData name="Marisa Wyburn" userId="f9bf2b7a-00de-48b4-8fc8-225d4909fb1d" providerId="ADAL" clId="{E8EB8ECB-1B49-4548-9203-5E653292C40C}" dt="2021-02-10T16:39:09.512" v="657" actId="208"/>
          <ac:spMkLst>
            <pc:docMk/>
            <pc:sldMk cId="2920146138" sldId="609"/>
            <ac:spMk id="7" creationId="{FC187A0C-3FAB-46B5-BD4D-FDFD5A62A1C3}"/>
          </ac:spMkLst>
        </pc:spChg>
      </pc:sldChg>
      <pc:sldChg chg="modSp new del mod">
        <pc:chgData name="Marisa Wyburn" userId="f9bf2b7a-00de-48b4-8fc8-225d4909fb1d" providerId="ADAL" clId="{E8EB8ECB-1B49-4548-9203-5E653292C40C}" dt="2021-02-10T16:55:26.452" v="930" actId="47"/>
        <pc:sldMkLst>
          <pc:docMk/>
          <pc:sldMk cId="185048667" sldId="618"/>
        </pc:sldMkLst>
        <pc:spChg chg="mod">
          <ac:chgData name="Marisa Wyburn" userId="f9bf2b7a-00de-48b4-8fc8-225d4909fb1d" providerId="ADAL" clId="{E8EB8ECB-1B49-4548-9203-5E653292C40C}" dt="2021-02-10T16:53:33.753" v="826" actId="20577"/>
          <ac:spMkLst>
            <pc:docMk/>
            <pc:sldMk cId="185048667" sldId="618"/>
            <ac:spMk id="2" creationId="{2D5A7A38-F87D-4100-A64F-5D87282D8CF1}"/>
          </ac:spMkLst>
        </pc:spChg>
        <pc:spChg chg="mod">
          <ac:chgData name="Marisa Wyburn" userId="f9bf2b7a-00de-48b4-8fc8-225d4909fb1d" providerId="ADAL" clId="{E8EB8ECB-1B49-4548-9203-5E653292C40C}" dt="2021-02-10T16:54:04.936" v="929" actId="20577"/>
          <ac:spMkLst>
            <pc:docMk/>
            <pc:sldMk cId="185048667" sldId="618"/>
            <ac:spMk id="3" creationId="{71FCD7E3-18B5-4D39-AFF0-A0E629CBF6B1}"/>
          </ac:spMkLst>
        </pc:spChg>
      </pc:sldChg>
      <pc:sldChg chg="addSp delSp modSp new mod setBg setClrOvrMap">
        <pc:chgData name="Marisa Wyburn" userId="f9bf2b7a-00de-48b4-8fc8-225d4909fb1d" providerId="ADAL" clId="{E8EB8ECB-1B49-4548-9203-5E653292C40C}" dt="2021-02-10T16:57:19.939" v="1005" actId="26606"/>
        <pc:sldMkLst>
          <pc:docMk/>
          <pc:sldMk cId="1239221847" sldId="618"/>
        </pc:sldMkLst>
        <pc:spChg chg="mod">
          <ac:chgData name="Marisa Wyburn" userId="f9bf2b7a-00de-48b4-8fc8-225d4909fb1d" providerId="ADAL" clId="{E8EB8ECB-1B49-4548-9203-5E653292C40C}" dt="2021-02-10T16:57:19.939" v="1005" actId="26606"/>
          <ac:spMkLst>
            <pc:docMk/>
            <pc:sldMk cId="1239221847" sldId="618"/>
            <ac:spMk id="2" creationId="{7F942577-9974-4126-BD0C-F1E350EE0396}"/>
          </ac:spMkLst>
        </pc:spChg>
        <pc:spChg chg="del">
          <ac:chgData name="Marisa Wyburn" userId="f9bf2b7a-00de-48b4-8fc8-225d4909fb1d" providerId="ADAL" clId="{E8EB8ECB-1B49-4548-9203-5E653292C40C}" dt="2021-02-10T16:56:46.807" v="996" actId="478"/>
          <ac:spMkLst>
            <pc:docMk/>
            <pc:sldMk cId="1239221847" sldId="618"/>
            <ac:spMk id="3" creationId="{A8A31F61-512D-4764-BF73-FFA537EACD2E}"/>
          </ac:spMkLst>
        </pc:spChg>
        <pc:spChg chg="add del">
          <ac:chgData name="Marisa Wyburn" userId="f9bf2b7a-00de-48b4-8fc8-225d4909fb1d" providerId="ADAL" clId="{E8EB8ECB-1B49-4548-9203-5E653292C40C}" dt="2021-02-10T16:57:17.276" v="1002" actId="26606"/>
          <ac:spMkLst>
            <pc:docMk/>
            <pc:sldMk cId="1239221847" sldId="618"/>
            <ac:spMk id="8" creationId="{E49CC64F-7275-4E33-961B-0C5CDC439875}"/>
          </ac:spMkLst>
        </pc:spChg>
        <pc:spChg chg="add del">
          <ac:chgData name="Marisa Wyburn" userId="f9bf2b7a-00de-48b4-8fc8-225d4909fb1d" providerId="ADAL" clId="{E8EB8ECB-1B49-4548-9203-5E653292C40C}" dt="2021-02-10T16:57:19.897" v="1004" actId="26606"/>
          <ac:spMkLst>
            <pc:docMk/>
            <pc:sldMk cId="1239221847" sldId="618"/>
            <ac:spMk id="10" creationId="{AB58EF07-17C2-48CF-ABB0-EEF1F17CB8F0}"/>
          </ac:spMkLst>
        </pc:spChg>
        <pc:spChg chg="add del">
          <ac:chgData name="Marisa Wyburn" userId="f9bf2b7a-00de-48b4-8fc8-225d4909fb1d" providerId="ADAL" clId="{E8EB8ECB-1B49-4548-9203-5E653292C40C}" dt="2021-02-10T16:57:19.897" v="1004" actId="26606"/>
          <ac:spMkLst>
            <pc:docMk/>
            <pc:sldMk cId="1239221847" sldId="618"/>
            <ac:spMk id="11" creationId="{0671A8AE-40A1-4631-A6B8-581AFF065482}"/>
          </ac:spMkLst>
        </pc:spChg>
        <pc:spChg chg="add del">
          <ac:chgData name="Marisa Wyburn" userId="f9bf2b7a-00de-48b4-8fc8-225d4909fb1d" providerId="ADAL" clId="{E8EB8ECB-1B49-4548-9203-5E653292C40C}" dt="2021-02-10T16:57:19.897" v="1004" actId="26606"/>
          <ac:spMkLst>
            <pc:docMk/>
            <pc:sldMk cId="1239221847" sldId="618"/>
            <ac:spMk id="12" creationId="{AF2F604E-43BE-4DC3-B983-E071523364F8}"/>
          </ac:spMkLst>
        </pc:spChg>
        <pc:spChg chg="add del">
          <ac:chgData name="Marisa Wyburn" userId="f9bf2b7a-00de-48b4-8fc8-225d4909fb1d" providerId="ADAL" clId="{E8EB8ECB-1B49-4548-9203-5E653292C40C}" dt="2021-02-10T16:57:19.897" v="1004" actId="26606"/>
          <ac:spMkLst>
            <pc:docMk/>
            <pc:sldMk cId="1239221847" sldId="618"/>
            <ac:spMk id="14" creationId="{08C9B587-E65E-4B52-B37C-ABEBB6E87928}"/>
          </ac:spMkLst>
        </pc:spChg>
        <pc:spChg chg="add">
          <ac:chgData name="Marisa Wyburn" userId="f9bf2b7a-00de-48b4-8fc8-225d4909fb1d" providerId="ADAL" clId="{E8EB8ECB-1B49-4548-9203-5E653292C40C}" dt="2021-02-10T16:57:19.939" v="1005" actId="26606"/>
          <ac:spMkLst>
            <pc:docMk/>
            <pc:sldMk cId="1239221847" sldId="618"/>
            <ac:spMk id="16" creationId="{E49CC64F-7275-4E33-961B-0C5CDC439875}"/>
          </ac:spMkLst>
        </pc:spChg>
        <pc:picChg chg="add del">
          <ac:chgData name="Marisa Wyburn" userId="f9bf2b7a-00de-48b4-8fc8-225d4909fb1d" providerId="ADAL" clId="{E8EB8ECB-1B49-4548-9203-5E653292C40C}" dt="2021-02-10T16:57:17.276" v="1002" actId="26606"/>
          <ac:picMkLst>
            <pc:docMk/>
            <pc:sldMk cId="1239221847" sldId="618"/>
            <ac:picMk id="4" creationId="{CA8C2C9B-88C7-4999-AAF7-1E586483DDE9}"/>
          </ac:picMkLst>
        </pc:picChg>
        <pc:picChg chg="add del">
          <ac:chgData name="Marisa Wyburn" userId="f9bf2b7a-00de-48b4-8fc8-225d4909fb1d" providerId="ADAL" clId="{E8EB8ECB-1B49-4548-9203-5E653292C40C}" dt="2021-02-10T16:57:19.897" v="1004" actId="26606"/>
          <ac:picMkLst>
            <pc:docMk/>
            <pc:sldMk cId="1239221847" sldId="618"/>
            <ac:picMk id="13" creationId="{9A14DC74-3C84-4C08-AA74-D9E2A3305749}"/>
          </ac:picMkLst>
        </pc:picChg>
        <pc:picChg chg="add">
          <ac:chgData name="Marisa Wyburn" userId="f9bf2b7a-00de-48b4-8fc8-225d4909fb1d" providerId="ADAL" clId="{E8EB8ECB-1B49-4548-9203-5E653292C40C}" dt="2021-02-10T16:57:19.939" v="1005" actId="26606"/>
          <ac:picMkLst>
            <pc:docMk/>
            <pc:sldMk cId="1239221847" sldId="618"/>
            <ac:picMk id="17" creationId="{CA8C2C9B-88C7-4999-AAF7-1E586483DDE9}"/>
          </ac:picMkLst>
        </pc:picChg>
      </pc:sldChg>
      <pc:sldChg chg="addSp delSp modSp new mod">
        <pc:chgData name="Marisa Wyburn" userId="f9bf2b7a-00de-48b4-8fc8-225d4909fb1d" providerId="ADAL" clId="{E8EB8ECB-1B49-4548-9203-5E653292C40C}" dt="2021-02-10T17:03:36.853" v="1029" actId="20577"/>
        <pc:sldMkLst>
          <pc:docMk/>
          <pc:sldMk cId="2708857711" sldId="619"/>
        </pc:sldMkLst>
        <pc:spChg chg="mod">
          <ac:chgData name="Marisa Wyburn" userId="f9bf2b7a-00de-48b4-8fc8-225d4909fb1d" providerId="ADAL" clId="{E8EB8ECB-1B49-4548-9203-5E653292C40C}" dt="2021-02-10T17:03:36.853" v="1029" actId="20577"/>
          <ac:spMkLst>
            <pc:docMk/>
            <pc:sldMk cId="2708857711" sldId="619"/>
            <ac:spMk id="2" creationId="{AE725F1C-B104-4DA8-9222-5C9180F709B2}"/>
          </ac:spMkLst>
        </pc:spChg>
        <pc:spChg chg="del mod">
          <ac:chgData name="Marisa Wyburn" userId="f9bf2b7a-00de-48b4-8fc8-225d4909fb1d" providerId="ADAL" clId="{E8EB8ECB-1B49-4548-9203-5E653292C40C}" dt="2021-02-10T17:03:31.353" v="1008"/>
          <ac:spMkLst>
            <pc:docMk/>
            <pc:sldMk cId="2708857711" sldId="619"/>
            <ac:spMk id="3" creationId="{9B684028-DDDD-43FC-AFDC-F13CED01F603}"/>
          </ac:spMkLst>
        </pc:spChg>
        <pc:picChg chg="add mod">
          <ac:chgData name="Marisa Wyburn" userId="f9bf2b7a-00de-48b4-8fc8-225d4909fb1d" providerId="ADAL" clId="{E8EB8ECB-1B49-4548-9203-5E653292C40C}" dt="2021-02-10T17:03:31.353" v="1008"/>
          <ac:picMkLst>
            <pc:docMk/>
            <pc:sldMk cId="2708857711" sldId="619"/>
            <ac:picMk id="4" creationId="{3F4B11F8-6F47-49AD-8D34-2411CDEBFEAF}"/>
          </ac:picMkLst>
        </pc:picChg>
      </pc:sldChg>
    </pc:docChg>
  </pc:docChgLst>
  <pc:docChgLst>
    <pc:chgData name="Hazel Lupton" userId="S::hazel.lupton@sthelens.london::330d0395-d8b0-4d77-8620-740b48613bd9" providerId="AD" clId="Web-{1F23D30D-55D2-5DED-5525-57EA02AC6DD2}"/>
    <pc:docChg chg="modSld">
      <pc:chgData name="Hazel Lupton" userId="S::hazel.lupton@sthelens.london::330d0395-d8b0-4d77-8620-740b48613bd9" providerId="AD" clId="Web-{1F23D30D-55D2-5DED-5525-57EA02AC6DD2}" dt="2024-02-07T10:35:23.220" v="11" actId="20577"/>
      <pc:docMkLst>
        <pc:docMk/>
      </pc:docMkLst>
      <pc:sldChg chg="modSp">
        <pc:chgData name="Hazel Lupton" userId="S::hazel.lupton@sthelens.london::330d0395-d8b0-4d77-8620-740b48613bd9" providerId="AD" clId="Web-{1F23D30D-55D2-5DED-5525-57EA02AC6DD2}" dt="2024-02-07T10:35:23.220" v="11" actId="20577"/>
        <pc:sldMkLst>
          <pc:docMk/>
          <pc:sldMk cId="1929849504" sldId="476"/>
        </pc:sldMkLst>
        <pc:spChg chg="mod">
          <ac:chgData name="Hazel Lupton" userId="S::hazel.lupton@sthelens.london::330d0395-d8b0-4d77-8620-740b48613bd9" providerId="AD" clId="Web-{1F23D30D-55D2-5DED-5525-57EA02AC6DD2}" dt="2024-02-07T10:35:23.220" v="11" actId="20577"/>
          <ac:spMkLst>
            <pc:docMk/>
            <pc:sldMk cId="1929849504" sldId="476"/>
            <ac:spMk id="3" creationId="{00000000-0000-0000-0000-000000000000}"/>
          </ac:spMkLst>
        </pc:spChg>
      </pc:sldChg>
      <pc:sldChg chg="modSp">
        <pc:chgData name="Hazel Lupton" userId="S::hazel.lupton@sthelens.london::330d0395-d8b0-4d77-8620-740b48613bd9" providerId="AD" clId="Web-{1F23D30D-55D2-5DED-5525-57EA02AC6DD2}" dt="2024-02-07T08:31:47.423" v="1" actId="1076"/>
        <pc:sldMkLst>
          <pc:docMk/>
          <pc:sldMk cId="2920146138" sldId="609"/>
        </pc:sldMkLst>
        <pc:picChg chg="mod">
          <ac:chgData name="Hazel Lupton" userId="S::hazel.lupton@sthelens.london::330d0395-d8b0-4d77-8620-740b48613bd9" providerId="AD" clId="Web-{1F23D30D-55D2-5DED-5525-57EA02AC6DD2}" dt="2024-02-07T08:31:47.423" v="1" actId="1076"/>
          <ac:picMkLst>
            <pc:docMk/>
            <pc:sldMk cId="2920146138" sldId="609"/>
            <ac:picMk id="1026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29875-E889-4A7B-81F2-B91647034D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50A491-0A15-4AE5-A9F3-0449420D218D}">
      <dgm:prSet custT="1"/>
      <dgm:spPr/>
      <dgm:t>
        <a:bodyPr/>
        <a:lstStyle/>
        <a:p>
          <a:r>
            <a:rPr lang="en-GB" sz="1900">
              <a:solidFill>
                <a:srgbClr val="FF0000"/>
              </a:solidFill>
            </a:rPr>
            <a:t>D</a:t>
          </a:r>
          <a:r>
            <a:rPr lang="en-GB" sz="1900"/>
            <a:t>umb </a:t>
          </a:r>
          <a:r>
            <a:rPr lang="en-GB" sz="1900">
              <a:solidFill>
                <a:srgbClr val="FF0000"/>
              </a:solidFill>
            </a:rPr>
            <a:t>K</a:t>
          </a:r>
          <a:r>
            <a:rPr lang="en-GB" sz="1900"/>
            <a:t>ids </a:t>
          </a:r>
          <a:r>
            <a:rPr lang="en-GB" sz="1900">
              <a:solidFill>
                <a:srgbClr val="FF0000"/>
              </a:solidFill>
            </a:rPr>
            <a:t>P</a:t>
          </a:r>
          <a:r>
            <a:rPr lang="en-GB" sz="1900"/>
            <a:t>laying </a:t>
          </a:r>
          <a:r>
            <a:rPr lang="en-GB" sz="1900">
              <a:solidFill>
                <a:srgbClr val="FF0000"/>
              </a:solidFill>
            </a:rPr>
            <a:t>C</a:t>
          </a:r>
          <a:r>
            <a:rPr lang="en-GB" sz="1900"/>
            <a:t>hicken </a:t>
          </a:r>
          <a:r>
            <a:rPr lang="en-GB" sz="1900">
              <a:solidFill>
                <a:srgbClr val="FF0000"/>
              </a:solidFill>
            </a:rPr>
            <a:t>O</a:t>
          </a:r>
          <a:r>
            <a:rPr lang="en-GB" sz="1900"/>
            <a:t>n </a:t>
          </a:r>
          <a:r>
            <a:rPr lang="en-GB" sz="1900">
              <a:solidFill>
                <a:srgbClr val="FF0000"/>
              </a:solidFill>
            </a:rPr>
            <a:t>F</a:t>
          </a:r>
          <a:r>
            <a:rPr lang="en-GB" sz="1900"/>
            <a:t>reeways </a:t>
          </a:r>
          <a:r>
            <a:rPr lang="en-GB" sz="1900">
              <a:solidFill>
                <a:srgbClr val="FF0000"/>
              </a:solidFill>
            </a:rPr>
            <a:t>G</a:t>
          </a:r>
          <a:r>
            <a:rPr lang="en-GB" sz="1900"/>
            <a:t>et </a:t>
          </a:r>
          <a:r>
            <a:rPr lang="en-GB" sz="1900">
              <a:solidFill>
                <a:srgbClr val="FF0000"/>
              </a:solidFill>
            </a:rPr>
            <a:t>S</a:t>
          </a:r>
          <a:r>
            <a:rPr lang="en-GB" sz="1900"/>
            <a:t>quashed!</a:t>
          </a:r>
          <a:endParaRPr lang="en-US" sz="1900"/>
        </a:p>
      </dgm:t>
    </dgm:pt>
    <dgm:pt modelId="{D30ADCCD-D291-4768-A1B0-8E2A20D1E39A}" type="parTrans" cxnId="{C955FB05-24D4-40DC-89DC-D4850D0ACE45}">
      <dgm:prSet/>
      <dgm:spPr/>
      <dgm:t>
        <a:bodyPr/>
        <a:lstStyle/>
        <a:p>
          <a:endParaRPr lang="en-US"/>
        </a:p>
      </dgm:t>
    </dgm:pt>
    <dgm:pt modelId="{5D9FE305-2E13-4B1F-B04F-E9398604954B}" type="sibTrans" cxnId="{C955FB05-24D4-40DC-89DC-D4850D0ACE45}">
      <dgm:prSet/>
      <dgm:spPr/>
      <dgm:t>
        <a:bodyPr/>
        <a:lstStyle/>
        <a:p>
          <a:endParaRPr lang="en-US"/>
        </a:p>
      </dgm:t>
    </dgm:pt>
    <dgm:pt modelId="{76137889-D645-4669-B69D-21EDF2EEDE70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D</a:t>
          </a:r>
          <a:r>
            <a:rPr lang="en-GB"/>
            <a:t>id </a:t>
          </a:r>
          <a:r>
            <a:rPr lang="en-GB">
              <a:solidFill>
                <a:srgbClr val="FF0000"/>
              </a:solidFill>
            </a:rPr>
            <a:t>K</a:t>
          </a:r>
          <a:r>
            <a:rPr lang="en-GB"/>
            <a:t>ing </a:t>
          </a:r>
          <a:r>
            <a:rPr lang="en-GB">
              <a:solidFill>
                <a:srgbClr val="FF0000"/>
              </a:solidFill>
            </a:rPr>
            <a:t>P</a:t>
          </a:r>
          <a:r>
            <a:rPr lang="en-GB"/>
            <a:t>hilip </a:t>
          </a:r>
          <a:r>
            <a:rPr lang="en-GB">
              <a:solidFill>
                <a:srgbClr val="FF0000"/>
              </a:solidFill>
            </a:rPr>
            <a:t>C</a:t>
          </a:r>
          <a:r>
            <a:rPr lang="en-GB"/>
            <a:t>ome </a:t>
          </a:r>
          <a:r>
            <a:rPr lang="en-GB">
              <a:solidFill>
                <a:srgbClr val="FF0000"/>
              </a:solidFill>
            </a:rPr>
            <a:t>O</a:t>
          </a:r>
          <a:r>
            <a:rPr lang="en-GB"/>
            <a:t>ver </a:t>
          </a:r>
          <a:r>
            <a:rPr lang="en-GB">
              <a:solidFill>
                <a:srgbClr val="FF0000"/>
              </a:solidFill>
            </a:rPr>
            <a:t>F</a:t>
          </a:r>
          <a:r>
            <a:rPr lang="en-GB"/>
            <a:t>or </a:t>
          </a:r>
          <a:r>
            <a:rPr lang="en-GB">
              <a:solidFill>
                <a:srgbClr val="FF0000"/>
              </a:solidFill>
            </a:rPr>
            <a:t>G</a:t>
          </a:r>
          <a:r>
            <a:rPr lang="en-GB"/>
            <a:t>ood </a:t>
          </a:r>
          <a:r>
            <a:rPr lang="en-GB">
              <a:solidFill>
                <a:srgbClr val="FF0000"/>
              </a:solidFill>
            </a:rPr>
            <a:t>S</a:t>
          </a:r>
          <a:r>
            <a:rPr lang="en-GB"/>
            <a:t>paghetti?</a:t>
          </a:r>
          <a:endParaRPr lang="en-US"/>
        </a:p>
      </dgm:t>
    </dgm:pt>
    <dgm:pt modelId="{DAE3113B-B964-440E-9C68-142DAD0774B5}" type="parTrans" cxnId="{EAB60A39-9227-4F4E-AD3A-C74754E85AF3}">
      <dgm:prSet/>
      <dgm:spPr/>
      <dgm:t>
        <a:bodyPr/>
        <a:lstStyle/>
        <a:p>
          <a:endParaRPr lang="en-US"/>
        </a:p>
      </dgm:t>
    </dgm:pt>
    <dgm:pt modelId="{A2B1A85A-5054-4801-8EEA-4006ACA57666}" type="sibTrans" cxnId="{EAB60A39-9227-4F4E-AD3A-C74754E85AF3}">
      <dgm:prSet/>
      <dgm:spPr/>
      <dgm:t>
        <a:bodyPr/>
        <a:lstStyle/>
        <a:p>
          <a:endParaRPr lang="en-US"/>
        </a:p>
      </dgm:t>
    </dgm:pt>
    <dgm:pt modelId="{942D08E3-C1C4-477C-B179-D373536F2C6A}">
      <dgm:prSet/>
      <dgm:spPr/>
      <dgm:t>
        <a:bodyPr/>
        <a:lstStyle/>
        <a:p>
          <a:r>
            <a:rPr lang="en-GB">
              <a:solidFill>
                <a:srgbClr val="FF0000"/>
              </a:solidFill>
            </a:rPr>
            <a:t>D</a:t>
          </a:r>
          <a:r>
            <a:rPr lang="en-GB"/>
            <a:t>o </a:t>
          </a:r>
          <a:r>
            <a:rPr lang="en-GB">
              <a:solidFill>
                <a:srgbClr val="FF0000"/>
              </a:solidFill>
            </a:rPr>
            <a:t>K</a:t>
          </a:r>
          <a:r>
            <a:rPr lang="en-GB"/>
            <a:t>ids </a:t>
          </a:r>
          <a:r>
            <a:rPr lang="en-GB">
              <a:solidFill>
                <a:srgbClr val="FF0000"/>
              </a:solidFill>
            </a:rPr>
            <a:t>P</a:t>
          </a:r>
          <a:r>
            <a:rPr lang="en-GB"/>
            <a:t>refer </a:t>
          </a:r>
          <a:r>
            <a:rPr lang="en-GB">
              <a:solidFill>
                <a:srgbClr val="FF0000"/>
              </a:solidFill>
            </a:rPr>
            <a:t>C</a:t>
          </a:r>
          <a:r>
            <a:rPr lang="en-GB"/>
            <a:t>andy </a:t>
          </a:r>
          <a:r>
            <a:rPr lang="en-GB">
              <a:solidFill>
                <a:srgbClr val="FF0000"/>
              </a:solidFill>
            </a:rPr>
            <a:t>O</a:t>
          </a:r>
          <a:r>
            <a:rPr lang="en-GB"/>
            <a:t>ver </a:t>
          </a:r>
          <a:r>
            <a:rPr lang="en-GB">
              <a:solidFill>
                <a:srgbClr val="FF0000"/>
              </a:solidFill>
            </a:rPr>
            <a:t>F</a:t>
          </a:r>
          <a:r>
            <a:rPr lang="en-GB"/>
            <a:t>ried </a:t>
          </a:r>
          <a:r>
            <a:rPr lang="en-GB">
              <a:solidFill>
                <a:srgbClr val="FF0000"/>
              </a:solidFill>
            </a:rPr>
            <a:t>G</a:t>
          </a:r>
          <a:r>
            <a:rPr lang="en-GB"/>
            <a:t>reen </a:t>
          </a:r>
          <a:r>
            <a:rPr lang="en-GB">
              <a:solidFill>
                <a:srgbClr val="FF0000"/>
              </a:solidFill>
            </a:rPr>
            <a:t>S</a:t>
          </a:r>
          <a:r>
            <a:rPr lang="en-GB"/>
            <a:t>pinach?</a:t>
          </a:r>
          <a:endParaRPr lang="en-US"/>
        </a:p>
      </dgm:t>
    </dgm:pt>
    <dgm:pt modelId="{441B42F2-17CC-4334-858A-5015E5B34E63}" type="parTrans" cxnId="{1907DD3F-0B16-4E85-A768-50D0170F28FB}">
      <dgm:prSet/>
      <dgm:spPr/>
      <dgm:t>
        <a:bodyPr/>
        <a:lstStyle/>
        <a:p>
          <a:endParaRPr lang="en-US"/>
        </a:p>
      </dgm:t>
    </dgm:pt>
    <dgm:pt modelId="{6ABE068E-BE26-4AAE-89F5-FB552B344894}" type="sibTrans" cxnId="{1907DD3F-0B16-4E85-A768-50D0170F28FB}">
      <dgm:prSet/>
      <dgm:spPr/>
      <dgm:t>
        <a:bodyPr/>
        <a:lstStyle/>
        <a:p>
          <a:endParaRPr lang="en-US"/>
        </a:p>
      </dgm:t>
    </dgm:pt>
    <dgm:pt modelId="{C20A47F9-F1DD-41FB-AEF2-EC731236ED4D}">
      <dgm:prSet custT="1"/>
      <dgm:spPr/>
      <dgm:t>
        <a:bodyPr/>
        <a:lstStyle/>
        <a:p>
          <a:r>
            <a:rPr lang="en-GB" sz="2000">
              <a:solidFill>
                <a:srgbClr val="FF0000"/>
              </a:solidFill>
            </a:rPr>
            <a:t>D</a:t>
          </a:r>
          <a:r>
            <a:rPr lang="en-GB" sz="2000"/>
            <a:t>o </a:t>
          </a:r>
          <a:r>
            <a:rPr lang="en-GB" sz="2000">
              <a:solidFill>
                <a:srgbClr val="FF0000"/>
              </a:solidFill>
            </a:rPr>
            <a:t>K</a:t>
          </a:r>
          <a:r>
            <a:rPr lang="en-GB" sz="2000"/>
            <a:t>angaroos </a:t>
          </a:r>
          <a:r>
            <a:rPr lang="en-GB" sz="2000">
              <a:solidFill>
                <a:srgbClr val="FF0000"/>
              </a:solidFill>
            </a:rPr>
            <a:t>P</a:t>
          </a:r>
          <a:r>
            <a:rPr lang="en-GB" sz="2000"/>
            <a:t>lay </a:t>
          </a:r>
          <a:r>
            <a:rPr lang="en-GB" sz="2000">
              <a:solidFill>
                <a:srgbClr val="FF0000"/>
              </a:solidFill>
            </a:rPr>
            <a:t>C</a:t>
          </a:r>
          <a:r>
            <a:rPr lang="en-GB" sz="2000"/>
            <a:t>hess </a:t>
          </a:r>
          <a:r>
            <a:rPr lang="en-GB" sz="2000">
              <a:solidFill>
                <a:srgbClr val="FF0000"/>
              </a:solidFill>
            </a:rPr>
            <a:t>O</a:t>
          </a:r>
          <a:r>
            <a:rPr lang="en-GB" sz="2000"/>
            <a:t>n </a:t>
          </a:r>
          <a:r>
            <a:rPr lang="en-GB" sz="2000">
              <a:solidFill>
                <a:srgbClr val="FF0000"/>
              </a:solidFill>
            </a:rPr>
            <a:t>F</a:t>
          </a:r>
          <a:r>
            <a:rPr lang="en-GB" sz="2000"/>
            <a:t>ridays? </a:t>
          </a:r>
          <a:r>
            <a:rPr lang="en-GB" sz="2000">
              <a:solidFill>
                <a:srgbClr val="FF0000"/>
              </a:solidFill>
            </a:rPr>
            <a:t>G</a:t>
          </a:r>
          <a:r>
            <a:rPr lang="en-GB" sz="2000"/>
            <a:t>et </a:t>
          </a:r>
          <a:r>
            <a:rPr lang="en-GB" sz="2000">
              <a:solidFill>
                <a:srgbClr val="FF0000"/>
              </a:solidFill>
            </a:rPr>
            <a:t>S</a:t>
          </a:r>
          <a:r>
            <a:rPr lang="en-GB" sz="2000"/>
            <a:t>erious!</a:t>
          </a:r>
          <a:endParaRPr lang="en-US" sz="2000"/>
        </a:p>
      </dgm:t>
    </dgm:pt>
    <dgm:pt modelId="{C3D459B0-9350-403D-8F95-227E0A8BAC2B}" type="parTrans" cxnId="{5B1DE6F3-E03F-467F-990B-5336B3C68417}">
      <dgm:prSet/>
      <dgm:spPr/>
      <dgm:t>
        <a:bodyPr/>
        <a:lstStyle/>
        <a:p>
          <a:endParaRPr lang="en-US"/>
        </a:p>
      </dgm:t>
    </dgm:pt>
    <dgm:pt modelId="{323FB35D-DB9E-405F-BA68-834A3EDE974D}" type="sibTrans" cxnId="{5B1DE6F3-E03F-467F-990B-5336B3C68417}">
      <dgm:prSet/>
      <dgm:spPr/>
      <dgm:t>
        <a:bodyPr/>
        <a:lstStyle/>
        <a:p>
          <a:endParaRPr lang="en-US"/>
        </a:p>
      </dgm:t>
    </dgm:pt>
    <dgm:pt modelId="{6F1D5681-4828-426C-A450-E7B87C8C4AE9}" type="pres">
      <dgm:prSet presAssocID="{0AA29875-E889-4A7B-81F2-B91647034D35}" presName="root" presStyleCnt="0">
        <dgm:presLayoutVars>
          <dgm:dir/>
          <dgm:resizeHandles val="exact"/>
        </dgm:presLayoutVars>
      </dgm:prSet>
      <dgm:spPr/>
    </dgm:pt>
    <dgm:pt modelId="{7B96AEC7-8FB6-44AC-AB2C-6B44F44C296E}" type="pres">
      <dgm:prSet presAssocID="{8350A491-0A15-4AE5-A9F3-0449420D218D}" presName="compNode" presStyleCnt="0"/>
      <dgm:spPr/>
    </dgm:pt>
    <dgm:pt modelId="{C5BA2E90-A61B-42D0-B291-CE0AC9F24B8D}" type="pres">
      <dgm:prSet presAssocID="{8350A491-0A15-4AE5-A9F3-0449420D218D}" presName="bgRect" presStyleLbl="bgShp" presStyleIdx="0" presStyleCnt="4"/>
      <dgm:spPr/>
    </dgm:pt>
    <dgm:pt modelId="{FD58B795-E623-4C76-A42D-558B750A21EE}" type="pres">
      <dgm:prSet presAssocID="{8350A491-0A15-4AE5-A9F3-0449420D21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en Leg"/>
        </a:ext>
      </dgm:extLst>
    </dgm:pt>
    <dgm:pt modelId="{BA9455EE-11D2-4C84-8362-229244D7A03D}" type="pres">
      <dgm:prSet presAssocID="{8350A491-0A15-4AE5-A9F3-0449420D218D}" presName="spaceRect" presStyleCnt="0"/>
      <dgm:spPr/>
    </dgm:pt>
    <dgm:pt modelId="{F6D1164C-BE11-4BD6-BC27-B601EDA49593}" type="pres">
      <dgm:prSet presAssocID="{8350A491-0A15-4AE5-A9F3-0449420D218D}" presName="parTx" presStyleLbl="revTx" presStyleIdx="0" presStyleCnt="4">
        <dgm:presLayoutVars>
          <dgm:chMax val="0"/>
          <dgm:chPref val="0"/>
        </dgm:presLayoutVars>
      </dgm:prSet>
      <dgm:spPr/>
    </dgm:pt>
    <dgm:pt modelId="{9911E0E9-5D50-4046-B578-B6EB1DAB1FBC}" type="pres">
      <dgm:prSet presAssocID="{5D9FE305-2E13-4B1F-B04F-E9398604954B}" presName="sibTrans" presStyleCnt="0"/>
      <dgm:spPr/>
    </dgm:pt>
    <dgm:pt modelId="{B68976BA-2C3F-4E3A-BBEB-EC659F903FFB}" type="pres">
      <dgm:prSet presAssocID="{76137889-D645-4669-B69D-21EDF2EEDE70}" presName="compNode" presStyleCnt="0"/>
      <dgm:spPr/>
    </dgm:pt>
    <dgm:pt modelId="{BA585979-00AE-4E7F-94BA-6E2ED87C2C32}" type="pres">
      <dgm:prSet presAssocID="{76137889-D645-4669-B69D-21EDF2EEDE70}" presName="bgRect" presStyleLbl="bgShp" presStyleIdx="1" presStyleCnt="4"/>
      <dgm:spPr/>
    </dgm:pt>
    <dgm:pt modelId="{6E84E30D-3672-4F74-BA0A-242CA481C054}" type="pres">
      <dgm:prSet presAssocID="{76137889-D645-4669-B69D-21EDF2EEDE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BB39488C-982A-4C42-B478-5A24AE8B79F3}" type="pres">
      <dgm:prSet presAssocID="{76137889-D645-4669-B69D-21EDF2EEDE70}" presName="spaceRect" presStyleCnt="0"/>
      <dgm:spPr/>
    </dgm:pt>
    <dgm:pt modelId="{342EB951-49DE-4FE3-B201-B3005200BD1B}" type="pres">
      <dgm:prSet presAssocID="{76137889-D645-4669-B69D-21EDF2EEDE70}" presName="parTx" presStyleLbl="revTx" presStyleIdx="1" presStyleCnt="4">
        <dgm:presLayoutVars>
          <dgm:chMax val="0"/>
          <dgm:chPref val="0"/>
        </dgm:presLayoutVars>
      </dgm:prSet>
      <dgm:spPr/>
    </dgm:pt>
    <dgm:pt modelId="{4FB42839-D2C0-43A4-B6C1-9700E6E30726}" type="pres">
      <dgm:prSet presAssocID="{A2B1A85A-5054-4801-8EEA-4006ACA57666}" presName="sibTrans" presStyleCnt="0"/>
      <dgm:spPr/>
    </dgm:pt>
    <dgm:pt modelId="{7F4264E1-7ADA-4A04-9C7C-8104F56DC790}" type="pres">
      <dgm:prSet presAssocID="{942D08E3-C1C4-477C-B179-D373536F2C6A}" presName="compNode" presStyleCnt="0"/>
      <dgm:spPr/>
    </dgm:pt>
    <dgm:pt modelId="{9A2C64D4-2143-48F8-865E-B5ACE23B7EB6}" type="pres">
      <dgm:prSet presAssocID="{942D08E3-C1C4-477C-B179-D373536F2C6A}" presName="bgRect" presStyleLbl="bgShp" presStyleIdx="2" presStyleCnt="4"/>
      <dgm:spPr/>
    </dgm:pt>
    <dgm:pt modelId="{1E4F438F-4132-4F9D-8B59-CF39478634E0}" type="pres">
      <dgm:prSet presAssocID="{942D08E3-C1C4-477C-B179-D373536F2C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dy"/>
        </a:ext>
      </dgm:extLst>
    </dgm:pt>
    <dgm:pt modelId="{A0C0E151-33D4-4700-BC61-6F315FD2416E}" type="pres">
      <dgm:prSet presAssocID="{942D08E3-C1C4-477C-B179-D373536F2C6A}" presName="spaceRect" presStyleCnt="0"/>
      <dgm:spPr/>
    </dgm:pt>
    <dgm:pt modelId="{D81F0D95-E699-4CB9-BE29-C95F5429A24C}" type="pres">
      <dgm:prSet presAssocID="{942D08E3-C1C4-477C-B179-D373536F2C6A}" presName="parTx" presStyleLbl="revTx" presStyleIdx="2" presStyleCnt="4">
        <dgm:presLayoutVars>
          <dgm:chMax val="0"/>
          <dgm:chPref val="0"/>
        </dgm:presLayoutVars>
      </dgm:prSet>
      <dgm:spPr/>
    </dgm:pt>
    <dgm:pt modelId="{5E9B404E-5FA8-4BD5-94D9-82A0979A3BE2}" type="pres">
      <dgm:prSet presAssocID="{6ABE068E-BE26-4AAE-89F5-FB552B344894}" presName="sibTrans" presStyleCnt="0"/>
      <dgm:spPr/>
    </dgm:pt>
    <dgm:pt modelId="{BD1C5FE2-08E6-4BE0-9C23-E93E49B3E3FC}" type="pres">
      <dgm:prSet presAssocID="{C20A47F9-F1DD-41FB-AEF2-EC731236ED4D}" presName="compNode" presStyleCnt="0"/>
      <dgm:spPr/>
    </dgm:pt>
    <dgm:pt modelId="{30D43752-E7E4-4221-A96D-CC65085879F9}" type="pres">
      <dgm:prSet presAssocID="{C20A47F9-F1DD-41FB-AEF2-EC731236ED4D}" presName="bgRect" presStyleLbl="bgShp" presStyleIdx="3" presStyleCnt="4"/>
      <dgm:spPr/>
    </dgm:pt>
    <dgm:pt modelId="{B3082733-C8C2-49A9-B56F-026DACE0688B}" type="pres">
      <dgm:prSet presAssocID="{C20A47F9-F1DD-41FB-AEF2-EC731236ED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ss Pieces"/>
        </a:ext>
      </dgm:extLst>
    </dgm:pt>
    <dgm:pt modelId="{04226588-0BFE-4F6C-9613-DC7761354737}" type="pres">
      <dgm:prSet presAssocID="{C20A47F9-F1DD-41FB-AEF2-EC731236ED4D}" presName="spaceRect" presStyleCnt="0"/>
      <dgm:spPr/>
    </dgm:pt>
    <dgm:pt modelId="{E59305E7-6909-4D3C-BCF1-3DE596B64271}" type="pres">
      <dgm:prSet presAssocID="{C20A47F9-F1DD-41FB-AEF2-EC731236ED4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55FB05-24D4-40DC-89DC-D4850D0ACE45}" srcId="{0AA29875-E889-4A7B-81F2-B91647034D35}" destId="{8350A491-0A15-4AE5-A9F3-0449420D218D}" srcOrd="0" destOrd="0" parTransId="{D30ADCCD-D291-4768-A1B0-8E2A20D1E39A}" sibTransId="{5D9FE305-2E13-4B1F-B04F-E9398604954B}"/>
    <dgm:cxn modelId="{710B7615-196D-4794-A44B-3958C38C2623}" type="presOf" srcId="{942D08E3-C1C4-477C-B179-D373536F2C6A}" destId="{D81F0D95-E699-4CB9-BE29-C95F5429A24C}" srcOrd="0" destOrd="0" presId="urn:microsoft.com/office/officeart/2018/2/layout/IconVerticalSolidList"/>
    <dgm:cxn modelId="{2F12821F-C28D-457D-BF3B-36F4F947605B}" type="presOf" srcId="{C20A47F9-F1DD-41FB-AEF2-EC731236ED4D}" destId="{E59305E7-6909-4D3C-BCF1-3DE596B64271}" srcOrd="0" destOrd="0" presId="urn:microsoft.com/office/officeart/2018/2/layout/IconVerticalSolidList"/>
    <dgm:cxn modelId="{5766A92F-C5EB-4269-8F85-FCE383D60EB1}" type="presOf" srcId="{0AA29875-E889-4A7B-81F2-B91647034D35}" destId="{6F1D5681-4828-426C-A450-E7B87C8C4AE9}" srcOrd="0" destOrd="0" presId="urn:microsoft.com/office/officeart/2018/2/layout/IconVerticalSolidList"/>
    <dgm:cxn modelId="{EAB60A39-9227-4F4E-AD3A-C74754E85AF3}" srcId="{0AA29875-E889-4A7B-81F2-B91647034D35}" destId="{76137889-D645-4669-B69D-21EDF2EEDE70}" srcOrd="1" destOrd="0" parTransId="{DAE3113B-B964-440E-9C68-142DAD0774B5}" sibTransId="{A2B1A85A-5054-4801-8EEA-4006ACA57666}"/>
    <dgm:cxn modelId="{1907DD3F-0B16-4E85-A768-50D0170F28FB}" srcId="{0AA29875-E889-4A7B-81F2-B91647034D35}" destId="{942D08E3-C1C4-477C-B179-D373536F2C6A}" srcOrd="2" destOrd="0" parTransId="{441B42F2-17CC-4334-858A-5015E5B34E63}" sibTransId="{6ABE068E-BE26-4AAE-89F5-FB552B344894}"/>
    <dgm:cxn modelId="{8AB045B4-5F54-4A57-8D81-3C95F1F2F52B}" type="presOf" srcId="{76137889-D645-4669-B69D-21EDF2EEDE70}" destId="{342EB951-49DE-4FE3-B201-B3005200BD1B}" srcOrd="0" destOrd="0" presId="urn:microsoft.com/office/officeart/2018/2/layout/IconVerticalSolidList"/>
    <dgm:cxn modelId="{D9C7F9B5-E480-41E2-BDF5-AA1D6E3AF13D}" type="presOf" srcId="{8350A491-0A15-4AE5-A9F3-0449420D218D}" destId="{F6D1164C-BE11-4BD6-BC27-B601EDA49593}" srcOrd="0" destOrd="0" presId="urn:microsoft.com/office/officeart/2018/2/layout/IconVerticalSolidList"/>
    <dgm:cxn modelId="{5B1DE6F3-E03F-467F-990B-5336B3C68417}" srcId="{0AA29875-E889-4A7B-81F2-B91647034D35}" destId="{C20A47F9-F1DD-41FB-AEF2-EC731236ED4D}" srcOrd="3" destOrd="0" parTransId="{C3D459B0-9350-403D-8F95-227E0A8BAC2B}" sibTransId="{323FB35D-DB9E-405F-BA68-834A3EDE974D}"/>
    <dgm:cxn modelId="{FB4D1ED2-7E94-4300-A645-7E3A10ADF862}" type="presParOf" srcId="{6F1D5681-4828-426C-A450-E7B87C8C4AE9}" destId="{7B96AEC7-8FB6-44AC-AB2C-6B44F44C296E}" srcOrd="0" destOrd="0" presId="urn:microsoft.com/office/officeart/2018/2/layout/IconVerticalSolidList"/>
    <dgm:cxn modelId="{AA209153-41FA-47AB-AC04-18B64FE786F9}" type="presParOf" srcId="{7B96AEC7-8FB6-44AC-AB2C-6B44F44C296E}" destId="{C5BA2E90-A61B-42D0-B291-CE0AC9F24B8D}" srcOrd="0" destOrd="0" presId="urn:microsoft.com/office/officeart/2018/2/layout/IconVerticalSolidList"/>
    <dgm:cxn modelId="{B69950AA-B9CA-4166-8C38-C25ECA80F45D}" type="presParOf" srcId="{7B96AEC7-8FB6-44AC-AB2C-6B44F44C296E}" destId="{FD58B795-E623-4C76-A42D-558B750A21EE}" srcOrd="1" destOrd="0" presId="urn:microsoft.com/office/officeart/2018/2/layout/IconVerticalSolidList"/>
    <dgm:cxn modelId="{2C5E5EF3-EEBD-458E-8B05-43C76F413B20}" type="presParOf" srcId="{7B96AEC7-8FB6-44AC-AB2C-6B44F44C296E}" destId="{BA9455EE-11D2-4C84-8362-229244D7A03D}" srcOrd="2" destOrd="0" presId="urn:microsoft.com/office/officeart/2018/2/layout/IconVerticalSolidList"/>
    <dgm:cxn modelId="{52F21056-A0C1-4A2A-9BB9-6CC6F84DBD43}" type="presParOf" srcId="{7B96AEC7-8FB6-44AC-AB2C-6B44F44C296E}" destId="{F6D1164C-BE11-4BD6-BC27-B601EDA49593}" srcOrd="3" destOrd="0" presId="urn:microsoft.com/office/officeart/2018/2/layout/IconVerticalSolidList"/>
    <dgm:cxn modelId="{0348D2F6-0802-4F67-A076-DCFEEF461C0B}" type="presParOf" srcId="{6F1D5681-4828-426C-A450-E7B87C8C4AE9}" destId="{9911E0E9-5D50-4046-B578-B6EB1DAB1FBC}" srcOrd="1" destOrd="0" presId="urn:microsoft.com/office/officeart/2018/2/layout/IconVerticalSolidList"/>
    <dgm:cxn modelId="{275180D4-950E-40D5-9C4B-720227178059}" type="presParOf" srcId="{6F1D5681-4828-426C-A450-E7B87C8C4AE9}" destId="{B68976BA-2C3F-4E3A-BBEB-EC659F903FFB}" srcOrd="2" destOrd="0" presId="urn:microsoft.com/office/officeart/2018/2/layout/IconVerticalSolidList"/>
    <dgm:cxn modelId="{2D50AF1C-D184-4F98-93F7-5BCAD5725C22}" type="presParOf" srcId="{B68976BA-2C3F-4E3A-BBEB-EC659F903FFB}" destId="{BA585979-00AE-4E7F-94BA-6E2ED87C2C32}" srcOrd="0" destOrd="0" presId="urn:microsoft.com/office/officeart/2018/2/layout/IconVerticalSolidList"/>
    <dgm:cxn modelId="{75DFD312-B9E4-40F2-8897-676432BA2A0E}" type="presParOf" srcId="{B68976BA-2C3F-4E3A-BBEB-EC659F903FFB}" destId="{6E84E30D-3672-4F74-BA0A-242CA481C054}" srcOrd="1" destOrd="0" presId="urn:microsoft.com/office/officeart/2018/2/layout/IconVerticalSolidList"/>
    <dgm:cxn modelId="{E6433FF5-3748-4AC3-AF1C-5AC3384A64F5}" type="presParOf" srcId="{B68976BA-2C3F-4E3A-BBEB-EC659F903FFB}" destId="{BB39488C-982A-4C42-B478-5A24AE8B79F3}" srcOrd="2" destOrd="0" presId="urn:microsoft.com/office/officeart/2018/2/layout/IconVerticalSolidList"/>
    <dgm:cxn modelId="{14274EF9-38B9-42E4-92A9-CA3928A6B571}" type="presParOf" srcId="{B68976BA-2C3F-4E3A-BBEB-EC659F903FFB}" destId="{342EB951-49DE-4FE3-B201-B3005200BD1B}" srcOrd="3" destOrd="0" presId="urn:microsoft.com/office/officeart/2018/2/layout/IconVerticalSolidList"/>
    <dgm:cxn modelId="{FD89FA12-0B96-4C8F-B8FF-65E61D6027C4}" type="presParOf" srcId="{6F1D5681-4828-426C-A450-E7B87C8C4AE9}" destId="{4FB42839-D2C0-43A4-B6C1-9700E6E30726}" srcOrd="3" destOrd="0" presId="urn:microsoft.com/office/officeart/2018/2/layout/IconVerticalSolidList"/>
    <dgm:cxn modelId="{C783CB85-57EA-4E89-878F-70373030AC06}" type="presParOf" srcId="{6F1D5681-4828-426C-A450-E7B87C8C4AE9}" destId="{7F4264E1-7ADA-4A04-9C7C-8104F56DC790}" srcOrd="4" destOrd="0" presId="urn:microsoft.com/office/officeart/2018/2/layout/IconVerticalSolidList"/>
    <dgm:cxn modelId="{D65B9BA0-8BF4-4197-9665-31CBBF679A23}" type="presParOf" srcId="{7F4264E1-7ADA-4A04-9C7C-8104F56DC790}" destId="{9A2C64D4-2143-48F8-865E-B5ACE23B7EB6}" srcOrd="0" destOrd="0" presId="urn:microsoft.com/office/officeart/2018/2/layout/IconVerticalSolidList"/>
    <dgm:cxn modelId="{CEA6154D-9008-4FC4-A122-917482A10C3B}" type="presParOf" srcId="{7F4264E1-7ADA-4A04-9C7C-8104F56DC790}" destId="{1E4F438F-4132-4F9D-8B59-CF39478634E0}" srcOrd="1" destOrd="0" presId="urn:microsoft.com/office/officeart/2018/2/layout/IconVerticalSolidList"/>
    <dgm:cxn modelId="{76864331-86E2-4414-B22D-BD1E68A3119E}" type="presParOf" srcId="{7F4264E1-7ADA-4A04-9C7C-8104F56DC790}" destId="{A0C0E151-33D4-4700-BC61-6F315FD2416E}" srcOrd="2" destOrd="0" presId="urn:microsoft.com/office/officeart/2018/2/layout/IconVerticalSolidList"/>
    <dgm:cxn modelId="{56773D66-7DFA-43C4-83E6-6F0791081644}" type="presParOf" srcId="{7F4264E1-7ADA-4A04-9C7C-8104F56DC790}" destId="{D81F0D95-E699-4CB9-BE29-C95F5429A24C}" srcOrd="3" destOrd="0" presId="urn:microsoft.com/office/officeart/2018/2/layout/IconVerticalSolidList"/>
    <dgm:cxn modelId="{D5837A4D-65C7-47BB-804A-058CE46A3303}" type="presParOf" srcId="{6F1D5681-4828-426C-A450-E7B87C8C4AE9}" destId="{5E9B404E-5FA8-4BD5-94D9-82A0979A3BE2}" srcOrd="5" destOrd="0" presId="urn:microsoft.com/office/officeart/2018/2/layout/IconVerticalSolidList"/>
    <dgm:cxn modelId="{CC72BAE5-2581-4F3B-B2BD-A069AF7862C5}" type="presParOf" srcId="{6F1D5681-4828-426C-A450-E7B87C8C4AE9}" destId="{BD1C5FE2-08E6-4BE0-9C23-E93E49B3E3FC}" srcOrd="6" destOrd="0" presId="urn:microsoft.com/office/officeart/2018/2/layout/IconVerticalSolidList"/>
    <dgm:cxn modelId="{54A7CCCB-F23F-4589-8B28-DEF1D92358BF}" type="presParOf" srcId="{BD1C5FE2-08E6-4BE0-9C23-E93E49B3E3FC}" destId="{30D43752-E7E4-4221-A96D-CC65085879F9}" srcOrd="0" destOrd="0" presId="urn:microsoft.com/office/officeart/2018/2/layout/IconVerticalSolidList"/>
    <dgm:cxn modelId="{38B2CE07-09BE-4B20-B61E-1B91DE3993A3}" type="presParOf" srcId="{BD1C5FE2-08E6-4BE0-9C23-E93E49B3E3FC}" destId="{B3082733-C8C2-49A9-B56F-026DACE0688B}" srcOrd="1" destOrd="0" presId="urn:microsoft.com/office/officeart/2018/2/layout/IconVerticalSolidList"/>
    <dgm:cxn modelId="{ED9CFB1F-05A9-4EA0-A086-9681AEF7BE8C}" type="presParOf" srcId="{BD1C5FE2-08E6-4BE0-9C23-E93E49B3E3FC}" destId="{04226588-0BFE-4F6C-9613-DC7761354737}" srcOrd="2" destOrd="0" presId="urn:microsoft.com/office/officeart/2018/2/layout/IconVerticalSolidList"/>
    <dgm:cxn modelId="{FEB41CA8-B0C8-4C5B-88BA-EEC140020343}" type="presParOf" srcId="{BD1C5FE2-08E6-4BE0-9C23-E93E49B3E3FC}" destId="{E59305E7-6909-4D3C-BCF1-3DE596B642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A899D-92D5-4A8C-804A-99BB3DB78A1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222DFA-5EDE-4670-9DD8-D40D3FD7A8A2}">
      <dgm:prSet custT="1"/>
      <dgm:spPr/>
      <dgm:t>
        <a:bodyPr/>
        <a:lstStyle/>
        <a:p>
          <a:r>
            <a:rPr lang="en-GB" sz="2400"/>
            <a:t>Members of different species are </a:t>
          </a:r>
          <a:r>
            <a:rPr lang="en-GB" sz="2400" b="1" u="sng"/>
            <a:t>reproductively isolated </a:t>
          </a:r>
          <a:r>
            <a:rPr lang="en-GB" sz="2400"/>
            <a:t>from one another (they cannot breed together to produce fertile offspring). The mechanisms of reproductive isolation can be grouped into two categories:</a:t>
          </a:r>
          <a:endParaRPr lang="en-US" sz="2400"/>
        </a:p>
      </dgm:t>
    </dgm:pt>
    <dgm:pt modelId="{64247063-448D-4D25-B35D-022F134EA10B}" type="parTrans" cxnId="{084DDB19-8ED4-4B26-A108-C2B6FA6083EB}">
      <dgm:prSet/>
      <dgm:spPr/>
      <dgm:t>
        <a:bodyPr/>
        <a:lstStyle/>
        <a:p>
          <a:endParaRPr lang="en-US"/>
        </a:p>
      </dgm:t>
    </dgm:pt>
    <dgm:pt modelId="{5745D274-4F8D-4DA4-B42C-93F1874CC947}" type="sibTrans" cxnId="{084DDB19-8ED4-4B26-A108-C2B6FA6083EB}">
      <dgm:prSet/>
      <dgm:spPr/>
      <dgm:t>
        <a:bodyPr/>
        <a:lstStyle/>
        <a:p>
          <a:endParaRPr lang="en-US"/>
        </a:p>
      </dgm:t>
    </dgm:pt>
    <dgm:pt modelId="{5693DB5C-F38C-474A-BB13-0C74B7342D81}" type="pres">
      <dgm:prSet presAssocID="{BDCA899D-92D5-4A8C-804A-99BB3DB78A15}" presName="linear" presStyleCnt="0">
        <dgm:presLayoutVars>
          <dgm:animLvl val="lvl"/>
          <dgm:resizeHandles val="exact"/>
        </dgm:presLayoutVars>
      </dgm:prSet>
      <dgm:spPr/>
    </dgm:pt>
    <dgm:pt modelId="{E2EABBF9-7896-486A-BF53-A7BF842E5076}" type="pres">
      <dgm:prSet presAssocID="{11222DFA-5EDE-4670-9DD8-D40D3FD7A8A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26C5809-3EAF-4DD6-B90C-343792CC31E9}" type="presOf" srcId="{11222DFA-5EDE-4670-9DD8-D40D3FD7A8A2}" destId="{E2EABBF9-7896-486A-BF53-A7BF842E5076}" srcOrd="0" destOrd="0" presId="urn:microsoft.com/office/officeart/2005/8/layout/vList2"/>
    <dgm:cxn modelId="{084DDB19-8ED4-4B26-A108-C2B6FA6083EB}" srcId="{BDCA899D-92D5-4A8C-804A-99BB3DB78A15}" destId="{11222DFA-5EDE-4670-9DD8-D40D3FD7A8A2}" srcOrd="0" destOrd="0" parTransId="{64247063-448D-4D25-B35D-022F134EA10B}" sibTransId="{5745D274-4F8D-4DA4-B42C-93F1874CC947}"/>
    <dgm:cxn modelId="{5E62152E-AE12-4495-A240-4C4F30D86008}" type="presOf" srcId="{BDCA899D-92D5-4A8C-804A-99BB3DB78A15}" destId="{5693DB5C-F38C-474A-BB13-0C74B7342D81}" srcOrd="0" destOrd="0" presId="urn:microsoft.com/office/officeart/2005/8/layout/vList2"/>
    <dgm:cxn modelId="{9959390F-F10D-4988-8A8E-C144544FA1F9}" type="presParOf" srcId="{5693DB5C-F38C-474A-BB13-0C74B7342D81}" destId="{E2EABBF9-7896-486A-BF53-A7BF842E50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A2E90-A61B-42D0-B291-CE0AC9F24B8D}">
      <dsp:nvSpPr>
        <dsp:cNvPr id="0" name=""/>
        <dsp:cNvSpPr/>
      </dsp:nvSpPr>
      <dsp:spPr>
        <a:xfrm>
          <a:off x="0" y="2347"/>
          <a:ext cx="72008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8B795-E623-4C76-A42D-558B750A21EE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1164C-BE11-4BD6-BC27-B601EDA49593}">
      <dsp:nvSpPr>
        <dsp:cNvPr id="0" name=""/>
        <dsp:cNvSpPr/>
      </dsp:nvSpPr>
      <dsp:spPr>
        <a:xfrm>
          <a:off x="1374223" y="2347"/>
          <a:ext cx="58265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solidFill>
                <a:srgbClr val="FF0000"/>
              </a:solidFill>
            </a:rPr>
            <a:t>D</a:t>
          </a:r>
          <a:r>
            <a:rPr lang="en-GB" sz="1900" kern="1200"/>
            <a:t>umb </a:t>
          </a:r>
          <a:r>
            <a:rPr lang="en-GB" sz="1900" kern="1200">
              <a:solidFill>
                <a:srgbClr val="FF0000"/>
              </a:solidFill>
            </a:rPr>
            <a:t>K</a:t>
          </a:r>
          <a:r>
            <a:rPr lang="en-GB" sz="1900" kern="1200"/>
            <a:t>ids </a:t>
          </a:r>
          <a:r>
            <a:rPr lang="en-GB" sz="1900" kern="1200">
              <a:solidFill>
                <a:srgbClr val="FF0000"/>
              </a:solidFill>
            </a:rPr>
            <a:t>P</a:t>
          </a:r>
          <a:r>
            <a:rPr lang="en-GB" sz="1900" kern="1200"/>
            <a:t>laying </a:t>
          </a:r>
          <a:r>
            <a:rPr lang="en-GB" sz="1900" kern="1200">
              <a:solidFill>
                <a:srgbClr val="FF0000"/>
              </a:solidFill>
            </a:rPr>
            <a:t>C</a:t>
          </a:r>
          <a:r>
            <a:rPr lang="en-GB" sz="1900" kern="1200"/>
            <a:t>hicken </a:t>
          </a:r>
          <a:r>
            <a:rPr lang="en-GB" sz="1900" kern="1200">
              <a:solidFill>
                <a:srgbClr val="FF0000"/>
              </a:solidFill>
            </a:rPr>
            <a:t>O</a:t>
          </a:r>
          <a:r>
            <a:rPr lang="en-GB" sz="1900" kern="1200"/>
            <a:t>n </a:t>
          </a:r>
          <a:r>
            <a:rPr lang="en-GB" sz="1900" kern="1200">
              <a:solidFill>
                <a:srgbClr val="FF0000"/>
              </a:solidFill>
            </a:rPr>
            <a:t>F</a:t>
          </a:r>
          <a:r>
            <a:rPr lang="en-GB" sz="1900" kern="1200"/>
            <a:t>reeways </a:t>
          </a:r>
          <a:r>
            <a:rPr lang="en-GB" sz="1900" kern="1200">
              <a:solidFill>
                <a:srgbClr val="FF0000"/>
              </a:solidFill>
            </a:rPr>
            <a:t>G</a:t>
          </a:r>
          <a:r>
            <a:rPr lang="en-GB" sz="1900" kern="1200"/>
            <a:t>et </a:t>
          </a:r>
          <a:r>
            <a:rPr lang="en-GB" sz="1900" kern="1200">
              <a:solidFill>
                <a:srgbClr val="FF0000"/>
              </a:solidFill>
            </a:rPr>
            <a:t>S</a:t>
          </a:r>
          <a:r>
            <a:rPr lang="en-GB" sz="1900" kern="1200"/>
            <a:t>quashed!</a:t>
          </a:r>
          <a:endParaRPr lang="en-US" sz="1900" kern="1200"/>
        </a:p>
      </dsp:txBody>
      <dsp:txXfrm>
        <a:off x="1374223" y="2347"/>
        <a:ext cx="5826576" cy="1189803"/>
      </dsp:txXfrm>
    </dsp:sp>
    <dsp:sp modelId="{BA585979-00AE-4E7F-94BA-6E2ED87C2C32}">
      <dsp:nvSpPr>
        <dsp:cNvPr id="0" name=""/>
        <dsp:cNvSpPr/>
      </dsp:nvSpPr>
      <dsp:spPr>
        <a:xfrm>
          <a:off x="0" y="1489602"/>
          <a:ext cx="72008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4E30D-3672-4F74-BA0A-242CA481C054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EB951-49DE-4FE3-B201-B3005200BD1B}">
      <dsp:nvSpPr>
        <dsp:cNvPr id="0" name=""/>
        <dsp:cNvSpPr/>
      </dsp:nvSpPr>
      <dsp:spPr>
        <a:xfrm>
          <a:off x="1374223" y="1489602"/>
          <a:ext cx="58265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rgbClr val="FF0000"/>
              </a:solidFill>
            </a:rPr>
            <a:t>D</a:t>
          </a:r>
          <a:r>
            <a:rPr lang="en-GB" sz="2200" kern="1200"/>
            <a:t>id </a:t>
          </a:r>
          <a:r>
            <a:rPr lang="en-GB" sz="2200" kern="1200">
              <a:solidFill>
                <a:srgbClr val="FF0000"/>
              </a:solidFill>
            </a:rPr>
            <a:t>K</a:t>
          </a:r>
          <a:r>
            <a:rPr lang="en-GB" sz="2200" kern="1200"/>
            <a:t>ing </a:t>
          </a:r>
          <a:r>
            <a:rPr lang="en-GB" sz="2200" kern="1200">
              <a:solidFill>
                <a:srgbClr val="FF0000"/>
              </a:solidFill>
            </a:rPr>
            <a:t>P</a:t>
          </a:r>
          <a:r>
            <a:rPr lang="en-GB" sz="2200" kern="1200"/>
            <a:t>hilip </a:t>
          </a:r>
          <a:r>
            <a:rPr lang="en-GB" sz="2200" kern="1200">
              <a:solidFill>
                <a:srgbClr val="FF0000"/>
              </a:solidFill>
            </a:rPr>
            <a:t>C</a:t>
          </a:r>
          <a:r>
            <a:rPr lang="en-GB" sz="2200" kern="1200"/>
            <a:t>ome </a:t>
          </a:r>
          <a:r>
            <a:rPr lang="en-GB" sz="2200" kern="1200">
              <a:solidFill>
                <a:srgbClr val="FF0000"/>
              </a:solidFill>
            </a:rPr>
            <a:t>O</a:t>
          </a:r>
          <a:r>
            <a:rPr lang="en-GB" sz="2200" kern="1200"/>
            <a:t>ver </a:t>
          </a:r>
          <a:r>
            <a:rPr lang="en-GB" sz="2200" kern="1200">
              <a:solidFill>
                <a:srgbClr val="FF0000"/>
              </a:solidFill>
            </a:rPr>
            <a:t>F</a:t>
          </a:r>
          <a:r>
            <a:rPr lang="en-GB" sz="2200" kern="1200"/>
            <a:t>or </a:t>
          </a:r>
          <a:r>
            <a:rPr lang="en-GB" sz="2200" kern="1200">
              <a:solidFill>
                <a:srgbClr val="FF0000"/>
              </a:solidFill>
            </a:rPr>
            <a:t>G</a:t>
          </a:r>
          <a:r>
            <a:rPr lang="en-GB" sz="2200" kern="1200"/>
            <a:t>ood </a:t>
          </a:r>
          <a:r>
            <a:rPr lang="en-GB" sz="2200" kern="1200">
              <a:solidFill>
                <a:srgbClr val="FF0000"/>
              </a:solidFill>
            </a:rPr>
            <a:t>S</a:t>
          </a:r>
          <a:r>
            <a:rPr lang="en-GB" sz="2200" kern="1200"/>
            <a:t>paghetti?</a:t>
          </a:r>
          <a:endParaRPr lang="en-US" sz="2200" kern="1200"/>
        </a:p>
      </dsp:txBody>
      <dsp:txXfrm>
        <a:off x="1374223" y="1489602"/>
        <a:ext cx="5826576" cy="1189803"/>
      </dsp:txXfrm>
    </dsp:sp>
    <dsp:sp modelId="{9A2C64D4-2143-48F8-865E-B5ACE23B7EB6}">
      <dsp:nvSpPr>
        <dsp:cNvPr id="0" name=""/>
        <dsp:cNvSpPr/>
      </dsp:nvSpPr>
      <dsp:spPr>
        <a:xfrm>
          <a:off x="0" y="2976856"/>
          <a:ext cx="72008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F438F-4132-4F9D-8B59-CF39478634E0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F0D95-E699-4CB9-BE29-C95F5429A24C}">
      <dsp:nvSpPr>
        <dsp:cNvPr id="0" name=""/>
        <dsp:cNvSpPr/>
      </dsp:nvSpPr>
      <dsp:spPr>
        <a:xfrm>
          <a:off x="1374223" y="2976856"/>
          <a:ext cx="58265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rgbClr val="FF0000"/>
              </a:solidFill>
            </a:rPr>
            <a:t>D</a:t>
          </a:r>
          <a:r>
            <a:rPr lang="en-GB" sz="2200" kern="1200"/>
            <a:t>o </a:t>
          </a:r>
          <a:r>
            <a:rPr lang="en-GB" sz="2200" kern="1200">
              <a:solidFill>
                <a:srgbClr val="FF0000"/>
              </a:solidFill>
            </a:rPr>
            <a:t>K</a:t>
          </a:r>
          <a:r>
            <a:rPr lang="en-GB" sz="2200" kern="1200"/>
            <a:t>ids </a:t>
          </a:r>
          <a:r>
            <a:rPr lang="en-GB" sz="2200" kern="1200">
              <a:solidFill>
                <a:srgbClr val="FF0000"/>
              </a:solidFill>
            </a:rPr>
            <a:t>P</a:t>
          </a:r>
          <a:r>
            <a:rPr lang="en-GB" sz="2200" kern="1200"/>
            <a:t>refer </a:t>
          </a:r>
          <a:r>
            <a:rPr lang="en-GB" sz="2200" kern="1200">
              <a:solidFill>
                <a:srgbClr val="FF0000"/>
              </a:solidFill>
            </a:rPr>
            <a:t>C</a:t>
          </a:r>
          <a:r>
            <a:rPr lang="en-GB" sz="2200" kern="1200"/>
            <a:t>andy </a:t>
          </a:r>
          <a:r>
            <a:rPr lang="en-GB" sz="2200" kern="1200">
              <a:solidFill>
                <a:srgbClr val="FF0000"/>
              </a:solidFill>
            </a:rPr>
            <a:t>O</a:t>
          </a:r>
          <a:r>
            <a:rPr lang="en-GB" sz="2200" kern="1200"/>
            <a:t>ver </a:t>
          </a:r>
          <a:r>
            <a:rPr lang="en-GB" sz="2200" kern="1200">
              <a:solidFill>
                <a:srgbClr val="FF0000"/>
              </a:solidFill>
            </a:rPr>
            <a:t>F</a:t>
          </a:r>
          <a:r>
            <a:rPr lang="en-GB" sz="2200" kern="1200"/>
            <a:t>ried </a:t>
          </a:r>
          <a:r>
            <a:rPr lang="en-GB" sz="2200" kern="1200">
              <a:solidFill>
                <a:srgbClr val="FF0000"/>
              </a:solidFill>
            </a:rPr>
            <a:t>G</a:t>
          </a:r>
          <a:r>
            <a:rPr lang="en-GB" sz="2200" kern="1200"/>
            <a:t>reen </a:t>
          </a:r>
          <a:r>
            <a:rPr lang="en-GB" sz="2200" kern="1200">
              <a:solidFill>
                <a:srgbClr val="FF0000"/>
              </a:solidFill>
            </a:rPr>
            <a:t>S</a:t>
          </a:r>
          <a:r>
            <a:rPr lang="en-GB" sz="2200" kern="1200"/>
            <a:t>pinach?</a:t>
          </a:r>
          <a:endParaRPr lang="en-US" sz="2200" kern="1200"/>
        </a:p>
      </dsp:txBody>
      <dsp:txXfrm>
        <a:off x="1374223" y="2976856"/>
        <a:ext cx="5826576" cy="1189803"/>
      </dsp:txXfrm>
    </dsp:sp>
    <dsp:sp modelId="{30D43752-E7E4-4221-A96D-CC65085879F9}">
      <dsp:nvSpPr>
        <dsp:cNvPr id="0" name=""/>
        <dsp:cNvSpPr/>
      </dsp:nvSpPr>
      <dsp:spPr>
        <a:xfrm>
          <a:off x="0" y="4464111"/>
          <a:ext cx="72008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82733-C8C2-49A9-B56F-026DACE0688B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305E7-6909-4D3C-BCF1-3DE596B64271}">
      <dsp:nvSpPr>
        <dsp:cNvPr id="0" name=""/>
        <dsp:cNvSpPr/>
      </dsp:nvSpPr>
      <dsp:spPr>
        <a:xfrm>
          <a:off x="1374223" y="4464111"/>
          <a:ext cx="58265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FF0000"/>
              </a:solidFill>
            </a:rPr>
            <a:t>D</a:t>
          </a:r>
          <a:r>
            <a:rPr lang="en-GB" sz="2000" kern="1200"/>
            <a:t>o </a:t>
          </a:r>
          <a:r>
            <a:rPr lang="en-GB" sz="2000" kern="1200">
              <a:solidFill>
                <a:srgbClr val="FF0000"/>
              </a:solidFill>
            </a:rPr>
            <a:t>K</a:t>
          </a:r>
          <a:r>
            <a:rPr lang="en-GB" sz="2000" kern="1200"/>
            <a:t>angaroos </a:t>
          </a:r>
          <a:r>
            <a:rPr lang="en-GB" sz="2000" kern="1200">
              <a:solidFill>
                <a:srgbClr val="FF0000"/>
              </a:solidFill>
            </a:rPr>
            <a:t>P</a:t>
          </a:r>
          <a:r>
            <a:rPr lang="en-GB" sz="2000" kern="1200"/>
            <a:t>lay </a:t>
          </a:r>
          <a:r>
            <a:rPr lang="en-GB" sz="2000" kern="1200">
              <a:solidFill>
                <a:srgbClr val="FF0000"/>
              </a:solidFill>
            </a:rPr>
            <a:t>C</a:t>
          </a:r>
          <a:r>
            <a:rPr lang="en-GB" sz="2000" kern="1200"/>
            <a:t>hess </a:t>
          </a:r>
          <a:r>
            <a:rPr lang="en-GB" sz="2000" kern="1200">
              <a:solidFill>
                <a:srgbClr val="FF0000"/>
              </a:solidFill>
            </a:rPr>
            <a:t>O</a:t>
          </a:r>
          <a:r>
            <a:rPr lang="en-GB" sz="2000" kern="1200"/>
            <a:t>n </a:t>
          </a:r>
          <a:r>
            <a:rPr lang="en-GB" sz="2000" kern="1200">
              <a:solidFill>
                <a:srgbClr val="FF0000"/>
              </a:solidFill>
            </a:rPr>
            <a:t>F</a:t>
          </a:r>
          <a:r>
            <a:rPr lang="en-GB" sz="2000" kern="1200"/>
            <a:t>ridays? </a:t>
          </a:r>
          <a:r>
            <a:rPr lang="en-GB" sz="2000" kern="1200">
              <a:solidFill>
                <a:srgbClr val="FF0000"/>
              </a:solidFill>
            </a:rPr>
            <a:t>G</a:t>
          </a:r>
          <a:r>
            <a:rPr lang="en-GB" sz="2000" kern="1200"/>
            <a:t>et </a:t>
          </a:r>
          <a:r>
            <a:rPr lang="en-GB" sz="2000" kern="1200">
              <a:solidFill>
                <a:srgbClr val="FF0000"/>
              </a:solidFill>
            </a:rPr>
            <a:t>S</a:t>
          </a:r>
          <a:r>
            <a:rPr lang="en-GB" sz="2000" kern="1200"/>
            <a:t>erious!</a:t>
          </a:r>
          <a:endParaRPr lang="en-US" sz="2000" kern="1200"/>
        </a:p>
      </dsp:txBody>
      <dsp:txXfrm>
        <a:off x="1374223" y="4464111"/>
        <a:ext cx="5826576" cy="118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ABBF9-7896-486A-BF53-A7BF842E5076}">
      <dsp:nvSpPr>
        <dsp:cNvPr id="0" name=""/>
        <dsp:cNvSpPr/>
      </dsp:nvSpPr>
      <dsp:spPr>
        <a:xfrm>
          <a:off x="0" y="48462"/>
          <a:ext cx="6513603" cy="20913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Members of different species are </a:t>
          </a:r>
          <a:r>
            <a:rPr lang="en-GB" sz="2400" b="1" u="sng" kern="1200"/>
            <a:t>reproductively isolated </a:t>
          </a:r>
          <a:r>
            <a:rPr lang="en-GB" sz="2400" kern="1200"/>
            <a:t>from one another (they cannot breed together to produce fertile offspring). The mechanisms of reproductive isolation can be grouped into two categories:</a:t>
          </a:r>
          <a:endParaRPr lang="en-US" sz="2400" kern="1200"/>
        </a:p>
      </dsp:txBody>
      <dsp:txXfrm>
        <a:off x="102093" y="150555"/>
        <a:ext cx="6309417" cy="188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7C78-9499-441D-9AB2-5B5D4E9FA74C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4C4FB-88E4-494F-858C-B8ED8CC97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0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DPsZPKSEF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Including:</a:t>
            </a:r>
          </a:p>
          <a:p>
            <a:pPr marL="0" indent="0">
              <a:buNone/>
            </a:pPr>
            <a:r>
              <a:rPr lang="en-GB"/>
              <a:t>Geographic mechanisms (allopatric speciation)</a:t>
            </a:r>
          </a:p>
          <a:p>
            <a:pPr marL="0" indent="0">
              <a:buNone/>
            </a:pPr>
            <a:r>
              <a:rPr lang="en-GB"/>
              <a:t>Reproductive mechanisms (sympatric speciation)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E81C-B805-4941-8F62-D49D7E3373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https://academic.oup.com/nsr/article/7/8/1387/5691349</a:t>
            </a:r>
          </a:p>
          <a:p>
            <a:r>
              <a:rPr lang="en-GB"/>
              <a:t>https://www.discovermagazine.com/the-sciences/how-do-we-define-a-species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C4FB-88E4-494F-858C-B8ED8CC9701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94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http://www.youtube.com/watch?v=WDPsZPKSEFg</a:t>
            </a:r>
            <a:r>
              <a:rPr lang="en-GB"/>
              <a:t>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4C4FB-88E4-494F-858C-B8ED8CC9701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7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D53A-6743-4026-937D-042070839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94C92-1C10-4D57-AB89-09924682D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13D47-A27C-4EB8-BE09-46C8228F1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199A8-6580-4CB5-92F1-8A2BFDFE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76264-1A7E-44D5-BF30-F2A0E438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0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FC43-07E2-45C2-8C40-22D2E2D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B7036-4B47-4631-9EF2-85369B9EF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1DCE-E2F3-456D-8248-41EC8E9A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95EC0-04DC-4E63-A6E5-F4850143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EE1B-9083-4442-815B-A1713954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4D05C-CA75-44F6-BE6F-7EE8BDA2E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A7A1C-A620-4483-9475-590583A36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C776-5033-4431-996D-B9A06D90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442F-8EE1-4B15-9BC6-D8EE1366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BA322-F809-4200-9233-89285ED1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D84D8-ED62-43F0-B295-E5A811333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B3A5F-F204-4CB7-8CFB-18DAEB180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302FE-A9E1-4276-8727-F3E998C5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DE47-502D-4167-AE95-E45A46E3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B1E55-9D1E-4EBB-99AD-15FB18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3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2631-BEF1-4407-A99E-D53A9FFD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364E7-4E4F-4393-B42D-8A9F13085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825A-05B8-4FF0-B310-B38F98E3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B1A5-B9E3-4764-8CCC-D7ED909C3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8972-26F7-41DA-870E-3AD33A98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9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153A-D60C-4D42-9841-3EA5ED6D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4F01-3D27-46F6-9E68-0F98BAFB7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367D0-1BEB-4A31-B366-0D7074E42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4D2B7-B158-4BCC-A84B-9A9C4581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A4D40-E905-4610-A7C1-B92F2B81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FFC5A-CAF0-469E-B301-322117EAD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8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5930-9D50-4266-90FE-A7FE4400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4ED1-1153-44BE-A045-2C7D4492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940AF-E033-4527-8BFF-50986D959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E4F61C-72C7-4F6E-A20C-82D936260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8A5BF-1F3A-49B2-9421-2BEB18CDB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742FC-59AD-4DC0-BFD8-C633ECA7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0558-BD6D-4B9C-AC50-1D1C3136A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7F551-2656-44EC-8920-8E0CF27E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0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CEC1-1BB0-40AC-AB38-23EAE2D9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7B783-DC53-4CA4-AC2B-7C32AB5E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0BCEB-EF2F-456B-9D49-A1DEB5BF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7C2EF-81B0-47DD-84CC-0F327BC7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A1774-CF9C-4658-BBC7-7BC257ED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F7584-BF84-436F-9AAF-75302038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33CBD-3CF8-465D-8E39-1A0C2149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BA25-404B-45FD-95C3-BAFAA79D8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96069-2844-4DD4-923D-8CE66F873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54007F-A81B-4553-8DA0-7CC9F3A63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E5E0E-3C68-4F46-9BA4-200AB1F0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C8D16C-1F0C-4D63-AB83-E812B8E3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B591E-FF29-472F-B765-18649A61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36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ED85D-04DF-4A9C-AC9A-83E046B5D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A09E6-49EC-45EC-AB28-45E855380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156C5-56F4-4DFF-9F45-568E30FDE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7A031-88A0-4A2B-AF33-0CD1A849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7267B-2787-48F6-8C01-B5EDCFB1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9D054-0A19-4D93-9795-6B4FD6FB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01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052E5-B074-4F5E-941F-144354F4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ECBAB-56DB-4F50-9B06-788AB8A9E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95C96-1463-4D10-84F6-A7E5A532C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A32A-30E2-49F6-BAF9-34FB7D6188D0}" type="datetimeFigureOut">
              <a:rPr lang="en-GB" smtClean="0"/>
              <a:t>23/07/2025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3C87-5B67-4BD1-B914-FF8365B8F8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CEFB-016A-4EE3-BAF5-472780C84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421-9B76-453B-8FAC-05A6C6E4F4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84492BF-6D2A-D521-2B86-9F2AAF4C05B5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067B17-0F1F-BD5C-A86C-61FA8FE5644D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4D2DEF-EA64-C42B-5185-A16C4386EC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A79A1-EBBC-AF06-B4C9-526CF5F8750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1800" b="1"/>
              <a:t>(g) </a:t>
            </a:r>
            <a:r>
              <a:rPr lang="en-GB" sz="1800"/>
              <a:t>the role of isolating mechanisms in the evolution of new species</a:t>
            </a:r>
            <a:endParaRPr lang="en-GB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/>
              <a:t>Keywords: </a:t>
            </a:r>
            <a:r>
              <a:rPr lang="en-GB"/>
              <a:t>geographic, allopatric, sympatric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b="1" u="sng"/>
              <a:t>Lesson objectives:</a:t>
            </a:r>
          </a:p>
          <a:p>
            <a:pPr marL="0" indent="0">
              <a:buNone/>
            </a:pPr>
            <a:r>
              <a:rPr lang="en-GB"/>
              <a:t>Describe the process of allopatric speciation</a:t>
            </a:r>
          </a:p>
          <a:p>
            <a:pPr marL="0" indent="0">
              <a:buNone/>
            </a:pPr>
            <a:r>
              <a:rPr lang="en-GB"/>
              <a:t>Compare allopatric and sympatric speciation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268" y="25121"/>
            <a:ext cx="8229600" cy="1143000"/>
          </a:xfrm>
        </p:spPr>
        <p:txBody>
          <a:bodyPr/>
          <a:lstStyle/>
          <a:p>
            <a:r>
              <a:rPr lang="en-GB"/>
              <a:t>Years pass…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313555"/>
            <a:ext cx="8089048" cy="15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913931"/>
            <a:ext cx="2815183" cy="19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2290127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3094791"/>
            <a:ext cx="61721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198473"/>
            <a:ext cx="576064" cy="7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3070701"/>
            <a:ext cx="686477" cy="6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1912" y="83671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Natural selection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08" y="3037185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95" y="2277551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55" y="2206605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22" y="3022525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1544" y="3929277"/>
            <a:ext cx="264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Hair is better for staying warm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5934" y="3801814"/>
            <a:ext cx="2640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Blue is better for camouflage in this environment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22911" y="4919008"/>
            <a:ext cx="8496944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Variation due to mutation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Different biotic/abiotic factors/ selection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Differential reproductive success / (selected) organisms survive and reproduce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Leads to change in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39928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More years pass…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824204"/>
            <a:ext cx="2815183" cy="19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200400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4005064"/>
            <a:ext cx="61721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132836"/>
            <a:ext cx="576064" cy="7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4005064"/>
            <a:ext cx="686477" cy="6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008" y="3947458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95" y="3187824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255" y="3140968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22" y="3956888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7" y="3187824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27" y="3924725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187" y="3891677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821" y="3224595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624" y="3252308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956888"/>
            <a:ext cx="728451" cy="67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6188" y="1412776"/>
            <a:ext cx="5536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Mountain barrier is removed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51" y="2205897"/>
            <a:ext cx="5440728" cy="32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73791" y="5420872"/>
            <a:ext cx="666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New species have been created and cannot breed together – called speciation</a:t>
            </a:r>
          </a:p>
        </p:txBody>
      </p:sp>
    </p:spTree>
    <p:extLst>
      <p:ext uri="{BB962C8B-B14F-4D97-AF65-F5344CB8AC3E}">
        <p14:creationId xmlns:p14="http://schemas.microsoft.com/office/powerpoint/2010/main" val="19935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</a:t>
            </a:r>
            <a:r>
              <a:rPr lang="en-GB" err="1"/>
              <a:t>Wibbley</a:t>
            </a:r>
            <a:r>
              <a:rPr lang="en-GB"/>
              <a:t> song!</a:t>
            </a:r>
          </a:p>
        </p:txBody>
      </p:sp>
      <p:pic>
        <p:nvPicPr>
          <p:cNvPr id="5" name="The Speciation Song">
            <a:hlinkClick r:id="" action="ppaction://media"/>
            <a:extLst>
              <a:ext uri="{FF2B5EF4-FFF2-40B4-BE49-F238E27FC236}">
                <a16:creationId xmlns:a16="http://schemas.microsoft.com/office/drawing/2014/main" id="{53983DB2-B716-4D44-9CC0-4C64BB66F32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35200" y="1825625"/>
            <a:ext cx="7723188" cy="4351338"/>
          </a:xfrm>
        </p:spPr>
      </p:pic>
    </p:spTree>
    <p:extLst>
      <p:ext uri="{BB962C8B-B14F-4D97-AF65-F5344CB8AC3E}">
        <p14:creationId xmlns:p14="http://schemas.microsoft.com/office/powerpoint/2010/main" val="24146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63552" y="980728"/>
            <a:ext cx="2232248" cy="19442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59596" y="1484784"/>
            <a:ext cx="1440160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999656" y="170080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287688" y="155679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783632" y="19168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080048" y="19888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3215680" y="17728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3431704" y="19252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3143672" y="220486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359696" y="214124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Diagonal Stripe 48"/>
          <p:cNvSpPr/>
          <p:nvPr/>
        </p:nvSpPr>
        <p:spPr>
          <a:xfrm>
            <a:off x="2999656" y="1268760"/>
            <a:ext cx="648072" cy="1656184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015880" y="980728"/>
            <a:ext cx="2232248" cy="19442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411924" y="1484784"/>
            <a:ext cx="1440160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735960" y="1556792"/>
            <a:ext cx="720080" cy="720080"/>
            <a:chOff x="-2196752" y="692696"/>
            <a:chExt cx="720080" cy="720080"/>
          </a:xfrm>
        </p:grpSpPr>
        <p:sp>
          <p:nvSpPr>
            <p:cNvPr id="62" name="Oval 61"/>
            <p:cNvSpPr/>
            <p:nvPr/>
          </p:nvSpPr>
          <p:spPr>
            <a:xfrm>
              <a:off x="-1980728" y="8367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-1692696" y="6926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-2196752" y="10527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-1900336" y="11247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-1764704" y="9087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-1548680" y="10611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-1836712" y="13407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-1620688" y="12771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0" name="Diagonal Stripe 69"/>
          <p:cNvSpPr/>
          <p:nvPr/>
        </p:nvSpPr>
        <p:spPr>
          <a:xfrm>
            <a:off x="5951984" y="1268760"/>
            <a:ext cx="648072" cy="1656184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71" name="Sun 70"/>
          <p:cNvSpPr/>
          <p:nvPr/>
        </p:nvSpPr>
        <p:spPr>
          <a:xfrm>
            <a:off x="4799856" y="1052736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72" name="Cloud 71"/>
          <p:cNvSpPr/>
          <p:nvPr/>
        </p:nvSpPr>
        <p:spPr>
          <a:xfrm>
            <a:off x="6852084" y="2096754"/>
            <a:ext cx="648072" cy="50405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968208" y="980728"/>
            <a:ext cx="2232248" cy="19442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364252" y="1484784"/>
            <a:ext cx="1440160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688288" y="1556792"/>
            <a:ext cx="720080" cy="720080"/>
            <a:chOff x="-2196752" y="692696"/>
            <a:chExt cx="720080" cy="720080"/>
          </a:xfrm>
        </p:grpSpPr>
        <p:sp>
          <p:nvSpPr>
            <p:cNvPr id="76" name="Oval 75"/>
            <p:cNvSpPr/>
            <p:nvPr/>
          </p:nvSpPr>
          <p:spPr>
            <a:xfrm>
              <a:off x="-1980728" y="836712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-1692696" y="6926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-2196752" y="105273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-1900336" y="11247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-1764704" y="9087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-1548680" y="1061120"/>
              <a:ext cx="72008" cy="72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-1836712" y="13407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-1620688" y="1277144"/>
              <a:ext cx="72008" cy="72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84" name="Diagonal Stripe 83"/>
          <p:cNvSpPr/>
          <p:nvPr/>
        </p:nvSpPr>
        <p:spPr>
          <a:xfrm>
            <a:off x="8904312" y="1268760"/>
            <a:ext cx="648072" cy="1656184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un 84"/>
          <p:cNvSpPr/>
          <p:nvPr/>
        </p:nvSpPr>
        <p:spPr>
          <a:xfrm>
            <a:off x="7752184" y="1052736"/>
            <a:ext cx="720080" cy="64807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6" name="Cloud 85"/>
          <p:cNvSpPr/>
          <p:nvPr/>
        </p:nvSpPr>
        <p:spPr>
          <a:xfrm>
            <a:off x="9804412" y="2096754"/>
            <a:ext cx="648072" cy="50405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8544272" y="21328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8616280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9480376" y="2060848"/>
            <a:ext cx="72008" cy="72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9552384" y="1772816"/>
            <a:ext cx="72008" cy="7200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8277"/>
            <a:ext cx="914400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C00000"/>
                </a:solidFill>
                <a:latin typeface="+mj-lt"/>
              </a:rPr>
              <a:t>Geographical isolation and speciation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3513" y="5004466"/>
            <a:ext cx="852067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latin typeface="+mj-lt"/>
              </a:rPr>
              <a:t>A physical barrier divides a population of a species, causing some individuals to become separated from the main population. This is geographical isolation.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3512" y="3276274"/>
            <a:ext cx="849694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latin typeface="+mj-lt"/>
              </a:rPr>
              <a:t>These separated populations will then experience slightly different conditions/environments/selection pressures.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3512" y="6012577"/>
            <a:ext cx="849694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>
                <a:latin typeface="+mj-lt"/>
              </a:rPr>
              <a:t>Certain alleles which give an advantage will thus be selected for, leading to evolution.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3513" y="4005065"/>
            <a:ext cx="8520677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latin typeface="+mj-lt"/>
              </a:rPr>
              <a:t>Eventually, individuals from different populations will have changed so much that they will no longer be able to reproduce and produce fertile offspring. This is speciation.</a:t>
            </a:r>
          </a:p>
        </p:txBody>
      </p:sp>
    </p:spTree>
    <p:extLst>
      <p:ext uri="{BB962C8B-B14F-4D97-AF65-F5344CB8AC3E}">
        <p14:creationId xmlns:p14="http://schemas.microsoft.com/office/powerpoint/2010/main" val="11890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63552" y="980728"/>
            <a:ext cx="2232248" cy="19442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59596" y="1484784"/>
            <a:ext cx="1440160" cy="936104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83632" y="1556792"/>
            <a:ext cx="720080" cy="720080"/>
            <a:chOff x="-2196752" y="692696"/>
            <a:chExt cx="720080" cy="720080"/>
          </a:xfrm>
        </p:grpSpPr>
        <p:sp>
          <p:nvSpPr>
            <p:cNvPr id="51" name="Oval 50"/>
            <p:cNvSpPr/>
            <p:nvPr/>
          </p:nvSpPr>
          <p:spPr>
            <a:xfrm>
              <a:off x="-1980728" y="83671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-1692696" y="6926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-2196752" y="105273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-1900336" y="11247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-1764704" y="9087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-1548680" y="106112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-1836712" y="13407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-1620688" y="127714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49" name="Diagonal Stripe 48"/>
          <p:cNvSpPr/>
          <p:nvPr/>
        </p:nvSpPr>
        <p:spPr>
          <a:xfrm>
            <a:off x="2999656" y="1268760"/>
            <a:ext cx="648072" cy="1656184"/>
          </a:xfrm>
          <a:prstGeom prst="diagStrip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99856" y="980728"/>
            <a:ext cx="2700300" cy="1944216"/>
            <a:chOff x="3275856" y="980728"/>
            <a:chExt cx="2700300" cy="1944216"/>
          </a:xfrm>
        </p:grpSpPr>
        <p:sp>
          <p:nvSpPr>
            <p:cNvPr id="59" name="Rectangle 58"/>
            <p:cNvSpPr/>
            <p:nvPr/>
          </p:nvSpPr>
          <p:spPr>
            <a:xfrm>
              <a:off x="3491880" y="980728"/>
              <a:ext cx="2232248" cy="194421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887924" y="1484784"/>
              <a:ext cx="1440160" cy="93610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4211960" y="1556792"/>
              <a:ext cx="720080" cy="720080"/>
              <a:chOff x="-2196752" y="692696"/>
              <a:chExt cx="720080" cy="720080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-1980728" y="83671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-1692696" y="69269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-2196752" y="105273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-1900336" y="112474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-1764704" y="9087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-1548680" y="10611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-1836712" y="134076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-1620688" y="127714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  <p:sp>
          <p:nvSpPr>
            <p:cNvPr id="70" name="Diagonal Stripe 69"/>
            <p:cNvSpPr/>
            <p:nvPr/>
          </p:nvSpPr>
          <p:spPr>
            <a:xfrm>
              <a:off x="4427984" y="1268760"/>
              <a:ext cx="648072" cy="1656184"/>
            </a:xfrm>
            <a:prstGeom prst="diagStrip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1" name="Sun 70"/>
            <p:cNvSpPr/>
            <p:nvPr/>
          </p:nvSpPr>
          <p:spPr>
            <a:xfrm>
              <a:off x="3275856" y="1052736"/>
              <a:ext cx="720080" cy="648072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72" name="Cloud 71"/>
            <p:cNvSpPr/>
            <p:nvPr/>
          </p:nvSpPr>
          <p:spPr>
            <a:xfrm>
              <a:off x="5328084" y="2096754"/>
              <a:ext cx="648072" cy="50405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52184" y="980728"/>
            <a:ext cx="2700300" cy="1944216"/>
            <a:chOff x="6228184" y="980728"/>
            <a:chExt cx="2700300" cy="1944216"/>
          </a:xfrm>
        </p:grpSpPr>
        <p:sp>
          <p:nvSpPr>
            <p:cNvPr id="73" name="Rectangle 72"/>
            <p:cNvSpPr/>
            <p:nvPr/>
          </p:nvSpPr>
          <p:spPr>
            <a:xfrm>
              <a:off x="6444208" y="980728"/>
              <a:ext cx="2232248" cy="194421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840252" y="1484784"/>
              <a:ext cx="1440160" cy="93610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7164288" y="1556792"/>
              <a:ext cx="720080" cy="720080"/>
              <a:chOff x="-2196752" y="692696"/>
              <a:chExt cx="720080" cy="72008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-1980728" y="836712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-1692696" y="69269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-2196752" y="1052736"/>
                <a:ext cx="72008" cy="7200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-1900336" y="112474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-1764704" y="90872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-1548680" y="1061120"/>
                <a:ext cx="72008" cy="720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-1836712" y="134076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-1620688" y="1277144"/>
                <a:ext cx="72008" cy="7200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</p:grpSp>
        <p:sp>
          <p:nvSpPr>
            <p:cNvPr id="84" name="Diagonal Stripe 83"/>
            <p:cNvSpPr/>
            <p:nvPr/>
          </p:nvSpPr>
          <p:spPr>
            <a:xfrm>
              <a:off x="7380312" y="1268760"/>
              <a:ext cx="648072" cy="1656184"/>
            </a:xfrm>
            <a:prstGeom prst="diagStrip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5" name="Sun 84"/>
            <p:cNvSpPr/>
            <p:nvPr/>
          </p:nvSpPr>
          <p:spPr>
            <a:xfrm>
              <a:off x="6228184" y="1052736"/>
              <a:ext cx="720080" cy="648072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6" name="Cloud 85"/>
            <p:cNvSpPr/>
            <p:nvPr/>
          </p:nvSpPr>
          <p:spPr>
            <a:xfrm>
              <a:off x="8280412" y="2096754"/>
              <a:ext cx="648072" cy="504056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20272" y="2132856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7092280" y="1700808"/>
              <a:ext cx="72008" cy="72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7956376" y="2060848"/>
              <a:ext cx="72008" cy="72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8028384" y="1772816"/>
              <a:ext cx="72008" cy="720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+mj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4000" y="1827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srgbClr val="002060"/>
                </a:solidFill>
                <a:latin typeface="+mj-lt"/>
              </a:rPr>
              <a:t>Geographical isolation and speciation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3513" y="3284985"/>
            <a:ext cx="8520677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solidFill>
                  <a:srgbClr val="C00000"/>
                </a:solidFill>
                <a:latin typeface="+mj-lt"/>
              </a:rPr>
              <a:t>1. A physical barrier divides a population of a species, causing some individuals to become separated from the main population. This is geographical isolation.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03512" y="4317198"/>
            <a:ext cx="8496944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solidFill>
                  <a:srgbClr val="C00000"/>
                </a:solidFill>
                <a:latin typeface="+mj-lt"/>
              </a:rPr>
              <a:t>2. These separated populations will then experience slightly different conditions/environments/selection pressures.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03512" y="5085184"/>
            <a:ext cx="8496944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solidFill>
                  <a:srgbClr val="C00000"/>
                </a:solidFill>
                <a:latin typeface="+mj-lt"/>
              </a:rPr>
              <a:t>3. Certain alleles which give an advantage will thus be selected for, leading to evolution.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3513" y="5838364"/>
            <a:ext cx="8520677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>
                <a:solidFill>
                  <a:srgbClr val="C00000"/>
                </a:solidFill>
                <a:latin typeface="+mj-lt"/>
              </a:rPr>
              <a:t>4. Eventually, individuals from different populations will have changed so much that they will no longer be able to reproduce and produce fertile offspring. This is speciation.</a:t>
            </a:r>
          </a:p>
        </p:txBody>
      </p:sp>
    </p:spTree>
    <p:extLst>
      <p:ext uri="{BB962C8B-B14F-4D97-AF65-F5344CB8AC3E}">
        <p14:creationId xmlns:p14="http://schemas.microsoft.com/office/powerpoint/2010/main" val="6685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4540-D4B4-44D7-AA2A-2D13FEE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Sympatric Speciation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303EA-30BE-4538-8F56-1F332637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Organisms from the same ancestral species become reproductively isolated and diverge without any physical separation</a:t>
            </a:r>
          </a:p>
          <a:p>
            <a:pPr marL="0" indent="0">
              <a:buNone/>
            </a:pPr>
            <a:r>
              <a:rPr lang="en-GB" dirty="0"/>
              <a:t>How?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Changes in the alleles and phenotype of the two populations  prevent them from successfully breeding together. Examples include:</a:t>
            </a:r>
            <a:endParaRPr lang="en-GB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endParaRPr lang="en-GB"/>
          </a:p>
          <a:p>
            <a:r>
              <a:rPr lang="en-GB" b="1" dirty="0"/>
              <a:t>Temporal isolation </a:t>
            </a:r>
            <a:r>
              <a:rPr lang="en-GB" dirty="0"/>
              <a:t>– different flowering/mating seasons</a:t>
            </a:r>
            <a:endParaRPr lang="en-GB" dirty="0">
              <a:cs typeface="Calibri"/>
            </a:endParaRPr>
          </a:p>
          <a:p>
            <a:endParaRPr lang="en-GB"/>
          </a:p>
          <a:p>
            <a:r>
              <a:rPr lang="en-GB" b="1" dirty="0"/>
              <a:t>Mechanical isolation </a:t>
            </a:r>
            <a:r>
              <a:rPr lang="en-GB" dirty="0"/>
              <a:t>– changes in genitalia prevent successful mating</a:t>
            </a:r>
            <a:endParaRPr lang="en-GB" dirty="0">
              <a:cs typeface="Calibri"/>
            </a:endParaRPr>
          </a:p>
          <a:p>
            <a:endParaRPr lang="en-GB" b="1"/>
          </a:p>
          <a:p>
            <a:r>
              <a:rPr lang="en-GB" b="1" dirty="0"/>
              <a:t>Behavioural isolation </a:t>
            </a:r>
            <a:r>
              <a:rPr lang="en-GB" dirty="0"/>
              <a:t>– different courtship rituals developed. </a:t>
            </a:r>
          </a:p>
          <a:p>
            <a:endParaRPr lang="en-GB" dirty="0">
              <a:cs typeface="Calibri"/>
            </a:endParaRPr>
          </a:p>
          <a:p>
            <a:r>
              <a:rPr lang="en-GB" b="1" dirty="0">
                <a:cs typeface="Calibri"/>
              </a:rPr>
              <a:t>Ecological isolation</a:t>
            </a:r>
            <a:r>
              <a:rPr lang="en-GB" dirty="0">
                <a:cs typeface="Calibri"/>
              </a:rPr>
              <a:t> – species occupy different parts of the same habitat</a:t>
            </a: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5709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368" y="27856"/>
            <a:ext cx="2602632" cy="1143000"/>
          </a:xfrm>
        </p:spPr>
        <p:txBody>
          <a:bodyPr>
            <a:normAutofit/>
          </a:bodyPr>
          <a:lstStyle/>
          <a:p>
            <a:r>
              <a:rPr lang="en-GB" sz="2400"/>
              <a:t>AQA Jan 2011 8c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24744"/>
            <a:ext cx="88640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8358" y="251496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[5 marks]</a:t>
            </a:r>
          </a:p>
        </p:txBody>
      </p:sp>
    </p:spTree>
    <p:extLst>
      <p:ext uri="{BB962C8B-B14F-4D97-AF65-F5344CB8AC3E}">
        <p14:creationId xmlns:p14="http://schemas.microsoft.com/office/powerpoint/2010/main" val="71030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Mark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/>
              <a:t>1. Geographical isolation/allopatric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2. Separate gene pools / no interbreeding (between populations); </a:t>
            </a:r>
          </a:p>
          <a:p>
            <a:pPr marL="0" indent="0">
              <a:buNone/>
            </a:pPr>
            <a:r>
              <a:rPr lang="en-GB" dirty="0"/>
              <a:t>3. Variation due to mutation; 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4. Different environmental/abiotic/biotic conditions / selection pressures; 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5. Selection for different/advantageous, features/characteristics/mutation/ /allele; 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6. Differential reproductive success / (selected) organisms survive and reproduce; 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7. Leads to change in allele frequency; </a:t>
            </a:r>
            <a:endParaRPr lang="en-GB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dirty="0"/>
              <a:t>8. Occurs over a long period of time; 	</a:t>
            </a:r>
            <a:endParaRPr lang="en-GB" dirty="0">
              <a:ea typeface="Calibri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849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eciation 2">
            <a:extLst>
              <a:ext uri="{FF2B5EF4-FFF2-40B4-BE49-F238E27FC236}">
                <a16:creationId xmlns:a16="http://schemas.microsoft.com/office/drawing/2014/main" id="{D4A18445-4654-918C-A395-B5F7905F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549276"/>
            <a:ext cx="85344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565EF55D-81D2-D32B-2643-2DFF65DAE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3213101"/>
            <a:ext cx="9366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B4F07DE-8656-BD24-39AF-662B9E81D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3141664"/>
            <a:ext cx="1439862" cy="142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7725198-208C-0FB3-783A-97B8A72B2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464" y="6013451"/>
            <a:ext cx="9366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44D746F-EBA7-38DF-4E42-C19026FB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6" y="5949951"/>
            <a:ext cx="9366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0ACF69D-EC76-50C1-E1A8-51A7F6E88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3141663"/>
            <a:ext cx="1657350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5DC89BC0-FCA3-E5E8-E979-E1643FFD1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5949951"/>
            <a:ext cx="9366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1513" name="TextBox 8">
            <a:extLst>
              <a:ext uri="{FF2B5EF4-FFF2-40B4-BE49-F238E27FC236}">
                <a16:creationId xmlns:a16="http://schemas.microsoft.com/office/drawing/2014/main" id="{843B5FC2-8C5B-AFB3-B65A-DEA530DAC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8913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Which type of isolation is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1B5CD0-69B2-22C8-60F3-E0B7C29EC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308725"/>
            <a:ext cx="453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Sympatric isolation</a:t>
            </a:r>
          </a:p>
        </p:txBody>
      </p:sp>
    </p:spTree>
    <p:extLst>
      <p:ext uri="{BB962C8B-B14F-4D97-AF65-F5344CB8AC3E}">
        <p14:creationId xmlns:p14="http://schemas.microsoft.com/office/powerpoint/2010/main" val="41651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eciation 1">
            <a:extLst>
              <a:ext uri="{FF2B5EF4-FFF2-40B4-BE49-F238E27FC236}">
                <a16:creationId xmlns:a16="http://schemas.microsoft.com/office/drawing/2014/main" id="{60FF7209-6CC3-EA38-2759-90504300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20713"/>
            <a:ext cx="86106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29075F85-FE4A-BF7A-124F-1EE44CFF6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4" y="3214688"/>
            <a:ext cx="9366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EA17AA8-1996-1F86-34FB-A0CBB195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6951" y="6021388"/>
            <a:ext cx="9366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5570FDC-BC9E-A0B5-9379-6F6885030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6021388"/>
            <a:ext cx="9366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3D43FD35-0B1C-274D-5664-0C20189B9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1" y="6021388"/>
            <a:ext cx="9366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E9C861A1-5DEC-7523-82A7-65136391B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6" y="3141663"/>
            <a:ext cx="9366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B9D24DD9-BEA6-A6E5-3B5E-54891DA6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639" y="3213101"/>
            <a:ext cx="936625" cy="144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89" name="TextBox 1">
            <a:extLst>
              <a:ext uri="{FF2B5EF4-FFF2-40B4-BE49-F238E27FC236}">
                <a16:creationId xmlns:a16="http://schemas.microsoft.com/office/drawing/2014/main" id="{D4F1BE5D-D61A-5E64-702B-AAEE5E281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8913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Which type of isolation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10AE0-82D5-0C8C-B2B8-D2E106F49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6381750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Allopatric isolation</a:t>
            </a:r>
          </a:p>
        </p:txBody>
      </p:sp>
    </p:spTree>
    <p:extLst>
      <p:ext uri="{BB962C8B-B14F-4D97-AF65-F5344CB8AC3E}">
        <p14:creationId xmlns:p14="http://schemas.microsoft.com/office/powerpoint/2010/main" val="3067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  <p:bldP spid="14342" grpId="0" animBg="1"/>
      <p:bldP spid="14343" grpId="0" animBg="1"/>
      <p:bldP spid="14344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2873-44B8-4CF4-A204-8B1137DC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pPr algn="ctr"/>
            <a:r>
              <a:rPr lang="en-GB"/>
              <a:t>Remember these?</a:t>
            </a:r>
            <a:br>
              <a:rPr lang="en-GB"/>
            </a:br>
            <a:r>
              <a:rPr lang="en-GB" sz="2000"/>
              <a:t>(Classification &amp; Evolution topic)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F788CEB-A64E-4972-B121-D606501F5D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99856" y="577763"/>
          <a:ext cx="72008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25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5F1C-B104-4DA8-9222-5C9180F7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Now try this question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4B11F8-6F47-49AD-8D34-2411CDEBF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0834" y="1825625"/>
            <a:ext cx="62103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5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a young female bonobo"/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r="9744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5" y="2124409"/>
            <a:ext cx="546805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</a:rPr>
              <a:t>Use the article to answer the following questions: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How does reproductive isolation occur?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What does species mean?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In the case of the bonobos and chimp, what factors have led to their changes in </a:t>
            </a:r>
            <a:r>
              <a:rPr lang="en-US" sz="2000" err="1">
                <a:solidFill>
                  <a:srgbClr val="000000"/>
                </a:solidFill>
              </a:rPr>
              <a:t>behaviour</a:t>
            </a:r>
            <a:r>
              <a:rPr lang="en-US" sz="2000">
                <a:solidFill>
                  <a:srgbClr val="000000"/>
                </a:solidFill>
              </a:rPr>
              <a:t>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FB20C6-5C16-4519-A6E7-6978A9FC231B}"/>
              </a:ext>
            </a:extLst>
          </p:cNvPr>
          <p:cNvSpPr/>
          <p:nvPr/>
        </p:nvSpPr>
        <p:spPr>
          <a:xfrm>
            <a:off x="804997" y="794439"/>
            <a:ext cx="4291259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</a:rPr>
              <a:t>Want to read more?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rgbClr val="000000"/>
                </a:solidFill>
              </a:rPr>
              <a:t>Bonobo versus Chimp</a:t>
            </a:r>
          </a:p>
        </p:txBody>
      </p:sp>
    </p:spTree>
    <p:extLst>
      <p:ext uri="{BB962C8B-B14F-4D97-AF65-F5344CB8AC3E}">
        <p14:creationId xmlns:p14="http://schemas.microsoft.com/office/powerpoint/2010/main" val="316368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c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0"/>
            <a:ext cx="26736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70488" y="649389"/>
            <a:ext cx="65842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The most widely used definition of a species comes from the </a:t>
            </a:r>
            <a:r>
              <a:rPr lang="en-GB" sz="2000" b="1"/>
              <a:t>biological species concept</a:t>
            </a:r>
            <a:r>
              <a:rPr lang="en-GB" sz="2000"/>
              <a:t>:</a:t>
            </a:r>
          </a:p>
          <a:p>
            <a:pPr algn="ctr"/>
            <a:r>
              <a:rPr lang="en-GB" sz="2000">
                <a:solidFill>
                  <a:srgbClr val="FF0000"/>
                </a:solidFill>
              </a:rPr>
              <a:t>A group of organisms that can interbreed to produce fertile offspring</a:t>
            </a:r>
          </a:p>
          <a:p>
            <a:pPr algn="ctr"/>
            <a:endParaRPr lang="en-GB" sz="2000">
              <a:solidFill>
                <a:srgbClr val="FF0000"/>
              </a:solidFill>
            </a:endParaRPr>
          </a:p>
          <a:p>
            <a:pPr algn="ctr"/>
            <a:r>
              <a:rPr lang="en-GB" sz="2000"/>
              <a:t>What issues are there with using this definition?</a:t>
            </a:r>
          </a:p>
          <a:p>
            <a:pPr algn="ctr"/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It is impossible to study gene flow and reproductive behaviour of species known only from fossil remains</a:t>
            </a:r>
            <a:endParaRPr lang="en-GB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Genetic evidence suggests that there is gene flow between organisms that are considered different species (evidence of hybrids)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/>
              <a:t>It can’t be applied to organisms that reproduce asexually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187A0C-3FAB-46B5-BD4D-FDFD5A62A1C3}"/>
              </a:ext>
            </a:extLst>
          </p:cNvPr>
          <p:cNvSpPr txBox="1"/>
          <p:nvPr/>
        </p:nvSpPr>
        <p:spPr>
          <a:xfrm>
            <a:off x="4970488" y="5161353"/>
            <a:ext cx="6584203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The phylogenetic species concept:</a:t>
            </a:r>
          </a:p>
          <a:p>
            <a:pPr algn="ctr"/>
            <a:r>
              <a:rPr lang="en-GB" b="1">
                <a:solidFill>
                  <a:srgbClr val="FF0000"/>
                </a:solidFill>
              </a:rPr>
              <a:t>The concept of a species as an irreducible group whose members are descended from a common ancestor and who all possess a combination of certain traits. </a:t>
            </a:r>
          </a:p>
          <a:p>
            <a:pPr algn="ctr"/>
            <a:r>
              <a:rPr lang="en-GB" b="1">
                <a:solidFill>
                  <a:srgbClr val="FF0000"/>
                </a:solidFill>
              </a:rPr>
              <a:t>(a group that have a shared and unique evolutionary history).</a:t>
            </a:r>
            <a:endParaRPr lang="en-GB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2577-9974-4126-BD0C-F1E350EE0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The process of speciation based on the biological species concept:</a:t>
            </a: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3" descr="Butterfly emerging from chrysalis">
            <a:extLst>
              <a:ext uri="{FF2B5EF4-FFF2-40B4-BE49-F238E27FC236}">
                <a16:creationId xmlns:a16="http://schemas.microsoft.com/office/drawing/2014/main" id="{CA8C2C9B-88C7-4999-AAF7-1E586483D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09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3922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E5F10-D3A9-4DEB-B5BE-3342206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Reproductive isolation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C7AA68-702B-4FE6-A077-87F0041C9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7530172"/>
              </p:ext>
            </p:extLst>
          </p:nvPr>
        </p:nvGraphicFramePr>
        <p:xfrm>
          <a:off x="5194300" y="470924"/>
          <a:ext cx="6513604" cy="218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45F284-6B3A-4804-81F2-DD2AF92320FF}"/>
              </a:ext>
            </a:extLst>
          </p:cNvPr>
          <p:cNvSpPr/>
          <p:nvPr/>
        </p:nvSpPr>
        <p:spPr>
          <a:xfrm>
            <a:off x="5016617" y="3694921"/>
            <a:ext cx="3141397" cy="18753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1"/>
                </a:solidFill>
              </a:rPr>
              <a:t>Prezygotic</a:t>
            </a:r>
          </a:p>
          <a:p>
            <a:pPr algn="ctr"/>
            <a:r>
              <a:rPr lang="en-GB"/>
              <a:t>Members of different species can’t mate to produce a zygote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1FCD5D-FA9A-4AB4-89E2-A64E99B28445}"/>
              </a:ext>
            </a:extLst>
          </p:cNvPr>
          <p:cNvSpPr/>
          <p:nvPr/>
        </p:nvSpPr>
        <p:spPr>
          <a:xfrm>
            <a:off x="8732939" y="3694922"/>
            <a:ext cx="2974965" cy="187536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accent1"/>
                </a:solidFill>
              </a:rPr>
              <a:t>Postzygotic</a:t>
            </a:r>
          </a:p>
          <a:p>
            <a:pPr algn="ctr"/>
            <a:r>
              <a:rPr lang="en-GB"/>
              <a:t>Zygotes cannot form into healthy, fertile adults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314795-BE5D-46C3-88C7-A44F7E0F9F09}"/>
              </a:ext>
            </a:extLst>
          </p:cNvPr>
          <p:cNvCxnSpPr/>
          <p:nvPr/>
        </p:nvCxnSpPr>
        <p:spPr>
          <a:xfrm flipH="1">
            <a:off x="6769916" y="2659224"/>
            <a:ext cx="1535185" cy="96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6333C9-5BB6-4D57-8180-908D3DF6700C}"/>
              </a:ext>
            </a:extLst>
          </p:cNvPr>
          <p:cNvCxnSpPr>
            <a:cxnSpLocks/>
          </p:cNvCxnSpPr>
          <p:nvPr/>
        </p:nvCxnSpPr>
        <p:spPr>
          <a:xfrm>
            <a:off x="8427053" y="2659224"/>
            <a:ext cx="1823863" cy="964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5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B596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Speciation: </a:t>
            </a:r>
            <a:br>
              <a:rPr lang="en-GB">
                <a:solidFill>
                  <a:srgbClr val="FFFFFF"/>
                </a:solidFill>
              </a:rPr>
            </a:br>
            <a:r>
              <a:rPr lang="en-GB" sz="2700">
                <a:solidFill>
                  <a:srgbClr val="FFFFFF"/>
                </a:solidFill>
              </a:rPr>
              <a:t>The evolution of two different species from one existing species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500010-08E9-46F6-AD95-AFADED68E6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r="-2" b="-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New species arise through the process of </a:t>
            </a:r>
            <a:r>
              <a:rPr lang="en-GB" sz="2000" b="1" u="sng">
                <a:solidFill>
                  <a:srgbClr val="FFFFFF"/>
                </a:solidFill>
              </a:rPr>
              <a:t>speciation</a:t>
            </a:r>
          </a:p>
          <a:p>
            <a:r>
              <a:rPr lang="en-GB" sz="2000">
                <a:solidFill>
                  <a:srgbClr val="FFFFFF"/>
                </a:solidFill>
              </a:rPr>
              <a:t>Two populations form from one original population</a:t>
            </a:r>
          </a:p>
          <a:p>
            <a:r>
              <a:rPr lang="en-GB" sz="2000">
                <a:solidFill>
                  <a:srgbClr val="FFFFFF"/>
                </a:solidFill>
              </a:rPr>
              <a:t>Natural selection and genetic shift result in a shift in allele frequency</a:t>
            </a:r>
          </a:p>
          <a:p>
            <a:r>
              <a:rPr lang="en-GB" sz="2000">
                <a:solidFill>
                  <a:srgbClr val="FFFFFF"/>
                </a:solidFill>
              </a:rPr>
              <a:t>This leads to changes in phenotype frequency</a:t>
            </a:r>
          </a:p>
          <a:p>
            <a:r>
              <a:rPr lang="en-GB" sz="2000">
                <a:solidFill>
                  <a:srgbClr val="FFFFFF"/>
                </a:solidFill>
              </a:rPr>
              <a:t>Reproductive isolation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2751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E7714-2BA0-4C1F-9454-38C95644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way that speciation occurs can be divided into two categories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4130-05EC-4873-96EC-4F5DE032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u="sng">
                <a:solidFill>
                  <a:schemeClr val="accent1"/>
                </a:solidFill>
              </a:rPr>
              <a:t>Allopatric</a:t>
            </a:r>
          </a:p>
          <a:p>
            <a:pPr marL="0" indent="0">
              <a:buNone/>
            </a:pPr>
            <a:r>
              <a:rPr lang="en-GB" sz="2000"/>
              <a:t>Involves </a:t>
            </a:r>
            <a:r>
              <a:rPr lang="en-GB" sz="2000" b="1" u="sng"/>
              <a:t>geographic separation </a:t>
            </a:r>
            <a:r>
              <a:rPr lang="en-GB" sz="2000"/>
              <a:t>of populations from a parent species and subsequent evolution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B8571-3F49-4259-B159-2853F2123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u="sng">
                <a:solidFill>
                  <a:srgbClr val="00B050"/>
                </a:solidFill>
              </a:rPr>
              <a:t>Sympatric</a:t>
            </a:r>
          </a:p>
          <a:p>
            <a:pPr marL="0" indent="0">
              <a:buNone/>
            </a:pPr>
            <a:r>
              <a:rPr lang="en-GB" sz="2000"/>
              <a:t>Involves speciation occurring within a parent species remaining in one location.</a:t>
            </a:r>
          </a:p>
        </p:txBody>
      </p:sp>
    </p:spTree>
    <p:extLst>
      <p:ext uri="{BB962C8B-B14F-4D97-AF65-F5344CB8AC3E}">
        <p14:creationId xmlns:p14="http://schemas.microsoft.com/office/powerpoint/2010/main" val="243918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Allopatric Speciation: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30" y="3212947"/>
            <a:ext cx="6655020" cy="22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4B9155-9F2F-4009-8EEC-9631DE0575F7}"/>
              </a:ext>
            </a:extLst>
          </p:cNvPr>
          <p:cNvSpPr/>
          <p:nvPr/>
        </p:nvSpPr>
        <p:spPr>
          <a:xfrm>
            <a:off x="4982035" y="2472547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Meet the </a:t>
            </a:r>
            <a:r>
              <a:rPr lang="en-GB" err="1"/>
              <a:t>Wibbleys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25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Oh no a mountain!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223828"/>
            <a:ext cx="8089048" cy="15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824204"/>
            <a:ext cx="2815183" cy="19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3200400"/>
            <a:ext cx="576064" cy="6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4005064"/>
            <a:ext cx="61721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132836"/>
            <a:ext cx="576064" cy="74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5" y="4005064"/>
            <a:ext cx="617785" cy="5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5848" y="191683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Geographic</a:t>
            </a:r>
          </a:p>
          <a:p>
            <a:pPr algn="ctr"/>
            <a:r>
              <a:rPr lang="en-GB" sz="3200"/>
              <a:t>Isolation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576" y="4941169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Mutation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60196" y="494116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/>
              <a:t>Mutation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5805265"/>
            <a:ext cx="70056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/>
              <a:t>Separate gene pools, no interbreeding between the 2 new populations</a:t>
            </a:r>
          </a:p>
        </p:txBody>
      </p:sp>
    </p:spTree>
    <p:extLst>
      <p:ext uri="{BB962C8B-B14F-4D97-AF65-F5344CB8AC3E}">
        <p14:creationId xmlns:p14="http://schemas.microsoft.com/office/powerpoint/2010/main" val="25489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  <p:bldP spid="13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670EF7-716A-4EFC-856F-D223D63BF1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FECE8C-4E50-4EC3-828B-D8C284358DAC}">
  <ds:schemaRefs>
    <ds:schemaRef ds:uri="39a9f016-2850-430d-a9d7-5d156f797ecb"/>
    <ds:schemaRef ds:uri="b83ea8ec-d1ce-4b1c-906d-dc0b29db250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5F87B0B-0C25-4177-B839-FCAFD2B684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942</Words>
  <Application>Microsoft Office PowerPoint</Application>
  <PresentationFormat>Widescreen</PresentationFormat>
  <Paragraphs>116</Paragraphs>
  <Slides>21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gg sans</vt:lpstr>
      <vt:lpstr>Times New Roman</vt:lpstr>
      <vt:lpstr>Office Theme</vt:lpstr>
      <vt:lpstr>(g) the role of isolating mechanisms in the evolution of new species</vt:lpstr>
      <vt:lpstr>Remember these? (Classification &amp; Evolution topic)</vt:lpstr>
      <vt:lpstr>PowerPoint Presentation</vt:lpstr>
      <vt:lpstr>The process of speciation based on the biological species concept:</vt:lpstr>
      <vt:lpstr>Reproductive isolation</vt:lpstr>
      <vt:lpstr>Speciation:  The evolution of two different species from one existing species</vt:lpstr>
      <vt:lpstr>The way that speciation occurs can be divided into two categories</vt:lpstr>
      <vt:lpstr>Allopatric Speciation:</vt:lpstr>
      <vt:lpstr>Oh no a mountain!</vt:lpstr>
      <vt:lpstr>Years pass…</vt:lpstr>
      <vt:lpstr>More years pass…</vt:lpstr>
      <vt:lpstr>The Wibbley song!</vt:lpstr>
      <vt:lpstr>PowerPoint Presentation</vt:lpstr>
      <vt:lpstr>PowerPoint Presentation</vt:lpstr>
      <vt:lpstr>Sympatric Speciation</vt:lpstr>
      <vt:lpstr>AQA Jan 2011 8c</vt:lpstr>
      <vt:lpstr>Mark scheme</vt:lpstr>
      <vt:lpstr>PowerPoint Presentation</vt:lpstr>
      <vt:lpstr>PowerPoint Presentation</vt:lpstr>
      <vt:lpstr>Now try this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(g) the role of isolating mechanisms in the evolution of new species</dc:title>
  <dc:creator>Marisa Wyburn</dc:creator>
  <cp:lastModifiedBy>Chezka Mae Madrona</cp:lastModifiedBy>
  <cp:revision>17</cp:revision>
  <dcterms:created xsi:type="dcterms:W3CDTF">2021-02-10T16:57:19Z</dcterms:created>
  <dcterms:modified xsi:type="dcterms:W3CDTF">2025-07-23T08:46:43Z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ff Category">
    <vt:lpwstr/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Week">
    <vt:lpwstr/>
  </property>
  <property fmtid="{D5CDD505-2E9C-101B-9397-08002B2CF9AE}" pid="6" name="Exam Board">
    <vt:lpwstr/>
  </property>
  <property fmtid="{D5CDD505-2E9C-101B-9397-08002B2CF9AE}" pid="7" name="ContentTypeId">
    <vt:lpwstr>0x0101002F4BC12256C0CA499B3F5CE8F04E9C67</vt:lpwstr>
  </property>
  <property fmtid="{D5CDD505-2E9C-101B-9397-08002B2CF9AE}" pid="8" name="MediaServiceImageTags">
    <vt:lpwstr/>
  </property>
</Properties>
</file>