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</p:sldMasterIdLst>
  <p:notesMasterIdLst>
    <p:notesMasterId r:id="rId54"/>
  </p:notesMasterIdLst>
  <p:sldIdLst>
    <p:sldId id="938" r:id="rId5"/>
    <p:sldId id="936" r:id="rId6"/>
    <p:sldId id="937" r:id="rId7"/>
    <p:sldId id="256" r:id="rId8"/>
    <p:sldId id="417" r:id="rId9"/>
    <p:sldId id="260" r:id="rId10"/>
    <p:sldId id="389" r:id="rId11"/>
    <p:sldId id="391" r:id="rId12"/>
    <p:sldId id="388" r:id="rId13"/>
    <p:sldId id="263" r:id="rId14"/>
    <p:sldId id="264" r:id="rId15"/>
    <p:sldId id="396" r:id="rId16"/>
    <p:sldId id="397" r:id="rId17"/>
    <p:sldId id="394" r:id="rId18"/>
    <p:sldId id="393" r:id="rId19"/>
    <p:sldId id="395" r:id="rId20"/>
    <p:sldId id="418" r:id="rId21"/>
    <p:sldId id="400" r:id="rId22"/>
    <p:sldId id="398" r:id="rId23"/>
    <p:sldId id="402" r:id="rId24"/>
    <p:sldId id="403" r:id="rId25"/>
    <p:sldId id="401" r:id="rId26"/>
    <p:sldId id="399" r:id="rId27"/>
    <p:sldId id="939" r:id="rId28"/>
    <p:sldId id="415" r:id="rId29"/>
    <p:sldId id="940" r:id="rId30"/>
    <p:sldId id="942" r:id="rId31"/>
    <p:sldId id="943" r:id="rId32"/>
    <p:sldId id="948" r:id="rId33"/>
    <p:sldId id="941" r:id="rId34"/>
    <p:sldId id="944" r:id="rId35"/>
    <p:sldId id="392" r:id="rId36"/>
    <p:sldId id="945" r:id="rId37"/>
    <p:sldId id="946" r:id="rId38"/>
    <p:sldId id="405" r:id="rId39"/>
    <p:sldId id="406" r:id="rId40"/>
    <p:sldId id="407" r:id="rId41"/>
    <p:sldId id="408" r:id="rId42"/>
    <p:sldId id="416" r:id="rId43"/>
    <p:sldId id="412" r:id="rId44"/>
    <p:sldId id="411" r:id="rId45"/>
    <p:sldId id="413" r:id="rId46"/>
    <p:sldId id="410" r:id="rId47"/>
    <p:sldId id="404" r:id="rId48"/>
    <p:sldId id="276" r:id="rId49"/>
    <p:sldId id="947" r:id="rId50"/>
    <p:sldId id="274" r:id="rId51"/>
    <p:sldId id="275" r:id="rId52"/>
    <p:sldId id="41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43BB1-7603-4613-A2CC-54482B7630E1}" v="1" dt="2024-06-07T06:54:34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1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c2c6c2dd-6ddc-437e-8cdd-d7a74390accc" providerId="ADAL" clId="{32F43BB1-7603-4613-A2CC-54482B7630E1}"/>
    <pc:docChg chg="custSel addSld delSld modSld sldOrd">
      <pc:chgData name="Richard Ball" userId="c2c6c2dd-6ddc-437e-8cdd-d7a74390accc" providerId="ADAL" clId="{32F43BB1-7603-4613-A2CC-54482B7630E1}" dt="2024-06-07T06:54:44.291" v="997" actId="478"/>
      <pc:docMkLst>
        <pc:docMk/>
      </pc:docMkLst>
      <pc:sldChg chg="ord">
        <pc:chgData name="Richard Ball" userId="c2c6c2dd-6ddc-437e-8cdd-d7a74390accc" providerId="ADAL" clId="{32F43BB1-7603-4613-A2CC-54482B7630E1}" dt="2024-02-16T09:58:10.454" v="406"/>
        <pc:sldMkLst>
          <pc:docMk/>
          <pc:sldMk cId="3432258187" sldId="256"/>
        </pc:sldMkLst>
      </pc:sldChg>
      <pc:sldChg chg="addSp modSp mod">
        <pc:chgData name="Richard Ball" userId="c2c6c2dd-6ddc-437e-8cdd-d7a74390accc" providerId="ADAL" clId="{32F43BB1-7603-4613-A2CC-54482B7630E1}" dt="2024-02-16T09:58:54.642" v="418" actId="14100"/>
        <pc:sldMkLst>
          <pc:docMk/>
          <pc:sldMk cId="4250482304" sldId="260"/>
        </pc:sldMkLst>
        <pc:spChg chg="mod">
          <ac:chgData name="Richard Ball" userId="c2c6c2dd-6ddc-437e-8cdd-d7a74390accc" providerId="ADAL" clId="{32F43BB1-7603-4613-A2CC-54482B7630E1}" dt="2024-02-16T09:58:48.308" v="415" actId="404"/>
          <ac:spMkLst>
            <pc:docMk/>
            <pc:sldMk cId="4250482304" sldId="260"/>
            <ac:spMk id="2" creationId="{B7B66D33-E6C8-4435-1D00-7050603A4A3D}"/>
          </ac:spMkLst>
        </pc:spChg>
        <pc:spChg chg="mod">
          <ac:chgData name="Richard Ball" userId="c2c6c2dd-6ddc-437e-8cdd-d7a74390accc" providerId="ADAL" clId="{32F43BB1-7603-4613-A2CC-54482B7630E1}" dt="2024-02-16T09:58:40.604" v="412" actId="1076"/>
          <ac:spMkLst>
            <pc:docMk/>
            <pc:sldMk cId="4250482304" sldId="260"/>
            <ac:spMk id="5" creationId="{00000000-0000-0000-0000-000000000000}"/>
          </ac:spMkLst>
        </pc:spChg>
        <pc:picChg chg="add mod">
          <ac:chgData name="Richard Ball" userId="c2c6c2dd-6ddc-437e-8cdd-d7a74390accc" providerId="ADAL" clId="{32F43BB1-7603-4613-A2CC-54482B7630E1}" dt="2024-02-16T09:58:54.642" v="418" actId="14100"/>
          <ac:picMkLst>
            <pc:docMk/>
            <pc:sldMk cId="4250482304" sldId="260"/>
            <ac:picMk id="3" creationId="{D6212C2C-9F1B-9E6F-9C6C-38F353D9DC37}"/>
          </ac:picMkLst>
        </pc:picChg>
      </pc:sldChg>
      <pc:sldChg chg="ord">
        <pc:chgData name="Richard Ball" userId="c2c6c2dd-6ddc-437e-8cdd-d7a74390accc" providerId="ADAL" clId="{32F43BB1-7603-4613-A2CC-54482B7630E1}" dt="2024-02-16T09:58:26.781" v="408"/>
        <pc:sldMkLst>
          <pc:docMk/>
          <pc:sldMk cId="3496635078" sldId="388"/>
        </pc:sldMkLst>
      </pc:sldChg>
      <pc:sldChg chg="modSp mod ord">
        <pc:chgData name="Richard Ball" userId="c2c6c2dd-6ddc-437e-8cdd-d7a74390accc" providerId="ADAL" clId="{32F43BB1-7603-4613-A2CC-54482B7630E1}" dt="2024-02-26T13:59:24.930" v="990" actId="14100"/>
        <pc:sldMkLst>
          <pc:docMk/>
          <pc:sldMk cId="2877809089" sldId="392"/>
        </pc:sldMkLst>
        <pc:spChg chg="mod">
          <ac:chgData name="Richard Ball" userId="c2c6c2dd-6ddc-437e-8cdd-d7a74390accc" providerId="ADAL" clId="{32F43BB1-7603-4613-A2CC-54482B7630E1}" dt="2024-02-26T13:59:04.718" v="985" actId="14100"/>
          <ac:spMkLst>
            <pc:docMk/>
            <pc:sldMk cId="2877809089" sldId="392"/>
            <ac:spMk id="3" creationId="{779C1BE3-AEB8-F99B-AE27-F168AEE009AE}"/>
          </ac:spMkLst>
        </pc:spChg>
        <pc:picChg chg="mod">
          <ac:chgData name="Richard Ball" userId="c2c6c2dd-6ddc-437e-8cdd-d7a74390accc" providerId="ADAL" clId="{32F43BB1-7603-4613-A2CC-54482B7630E1}" dt="2024-02-26T13:59:24.930" v="990" actId="14100"/>
          <ac:picMkLst>
            <pc:docMk/>
            <pc:sldMk cId="2877809089" sldId="392"/>
            <ac:picMk id="2" creationId="{20606DD0-1731-67F7-569B-D1D32FB19933}"/>
          </ac:picMkLst>
        </pc:picChg>
        <pc:picChg chg="mod">
          <ac:chgData name="Richard Ball" userId="c2c6c2dd-6ddc-437e-8cdd-d7a74390accc" providerId="ADAL" clId="{32F43BB1-7603-4613-A2CC-54482B7630E1}" dt="2024-02-26T13:59:10.194" v="987" actId="14100"/>
          <ac:picMkLst>
            <pc:docMk/>
            <pc:sldMk cId="2877809089" sldId="392"/>
            <ac:picMk id="1026" creationId="{928354F4-84B1-BD91-DF8C-B84943444895}"/>
          </ac:picMkLst>
        </pc:picChg>
      </pc:sldChg>
      <pc:sldChg chg="modSp mod">
        <pc:chgData name="Richard Ball" userId="c2c6c2dd-6ddc-437e-8cdd-d7a74390accc" providerId="ADAL" clId="{32F43BB1-7603-4613-A2CC-54482B7630E1}" dt="2024-02-14T15:38:04.204" v="12" actId="13926"/>
        <pc:sldMkLst>
          <pc:docMk/>
          <pc:sldMk cId="1339673487" sldId="393"/>
        </pc:sldMkLst>
        <pc:spChg chg="mod">
          <ac:chgData name="Richard Ball" userId="c2c6c2dd-6ddc-437e-8cdd-d7a74390accc" providerId="ADAL" clId="{32F43BB1-7603-4613-A2CC-54482B7630E1}" dt="2024-02-14T15:37:11.505" v="7" actId="13926"/>
          <ac:spMkLst>
            <pc:docMk/>
            <pc:sldMk cId="1339673487" sldId="393"/>
            <ac:spMk id="2" creationId="{9890FD56-1FB2-7E67-F423-6FED98AB7ACD}"/>
          </ac:spMkLst>
        </pc:spChg>
        <pc:spChg chg="mod">
          <ac:chgData name="Richard Ball" userId="c2c6c2dd-6ddc-437e-8cdd-d7a74390accc" providerId="ADAL" clId="{32F43BB1-7603-4613-A2CC-54482B7630E1}" dt="2024-02-14T15:38:04.204" v="12" actId="13926"/>
          <ac:spMkLst>
            <pc:docMk/>
            <pc:sldMk cId="1339673487" sldId="393"/>
            <ac:spMk id="5" creationId="{B4D41E86-BEF3-A48B-4AD7-8C092754B2F8}"/>
          </ac:spMkLst>
        </pc:spChg>
      </pc:sldChg>
      <pc:sldChg chg="modSp">
        <pc:chgData name="Richard Ball" userId="c2c6c2dd-6ddc-437e-8cdd-d7a74390accc" providerId="ADAL" clId="{32F43BB1-7603-4613-A2CC-54482B7630E1}" dt="2024-02-14T15:37:05.264" v="5" actId="13926"/>
        <pc:sldMkLst>
          <pc:docMk/>
          <pc:sldMk cId="4027759869" sldId="394"/>
        </pc:sldMkLst>
        <pc:spChg chg="mod">
          <ac:chgData name="Richard Ball" userId="c2c6c2dd-6ddc-437e-8cdd-d7a74390accc" providerId="ADAL" clId="{32F43BB1-7603-4613-A2CC-54482B7630E1}" dt="2024-02-14T15:37:05.264" v="5" actId="13926"/>
          <ac:spMkLst>
            <pc:docMk/>
            <pc:sldMk cId="4027759869" sldId="394"/>
            <ac:spMk id="2" creationId="{983F714E-2ECB-3484-7FEC-0D46BA84E06E}"/>
          </ac:spMkLst>
        </pc:spChg>
        <pc:spChg chg="mod">
          <ac:chgData name="Richard Ball" userId="c2c6c2dd-6ddc-437e-8cdd-d7a74390accc" providerId="ADAL" clId="{32F43BB1-7603-4613-A2CC-54482B7630E1}" dt="2024-02-14T15:36:46.965" v="4" actId="113"/>
          <ac:spMkLst>
            <pc:docMk/>
            <pc:sldMk cId="4027759869" sldId="394"/>
            <ac:spMk id="6" creationId="{DFF47A4B-C5F0-8BFE-2B8C-7E450900F513}"/>
          </ac:spMkLst>
        </pc:spChg>
      </pc:sldChg>
      <pc:sldChg chg="modSp mod">
        <pc:chgData name="Richard Ball" userId="c2c6c2dd-6ddc-437e-8cdd-d7a74390accc" providerId="ADAL" clId="{32F43BB1-7603-4613-A2CC-54482B7630E1}" dt="2024-02-16T10:27:24.606" v="419" actId="33524"/>
        <pc:sldMkLst>
          <pc:docMk/>
          <pc:sldMk cId="2755406883" sldId="395"/>
        </pc:sldMkLst>
        <pc:spChg chg="mod">
          <ac:chgData name="Richard Ball" userId="c2c6c2dd-6ddc-437e-8cdd-d7a74390accc" providerId="ADAL" clId="{32F43BB1-7603-4613-A2CC-54482B7630E1}" dt="2024-02-16T10:27:24.606" v="419" actId="33524"/>
          <ac:spMkLst>
            <pc:docMk/>
            <pc:sldMk cId="2755406883" sldId="395"/>
            <ac:spMk id="5" creationId="{B4D41E86-BEF3-A48B-4AD7-8C092754B2F8}"/>
          </ac:spMkLst>
        </pc:spChg>
      </pc:sldChg>
      <pc:sldChg chg="modSp">
        <pc:chgData name="Richard Ball" userId="c2c6c2dd-6ddc-437e-8cdd-d7a74390accc" providerId="ADAL" clId="{32F43BB1-7603-4613-A2CC-54482B7630E1}" dt="2024-02-14T15:35:59.151" v="2" actId="14100"/>
        <pc:sldMkLst>
          <pc:docMk/>
          <pc:sldMk cId="2199273850" sldId="396"/>
        </pc:sldMkLst>
        <pc:picChg chg="mod">
          <ac:chgData name="Richard Ball" userId="c2c6c2dd-6ddc-437e-8cdd-d7a74390accc" providerId="ADAL" clId="{32F43BB1-7603-4613-A2CC-54482B7630E1}" dt="2024-02-14T15:35:55.947" v="1" actId="14100"/>
          <ac:picMkLst>
            <pc:docMk/>
            <pc:sldMk cId="2199273850" sldId="396"/>
            <ac:picMk id="2050" creationId="{090A2FA0-F06D-6068-F376-090885A81EB4}"/>
          </ac:picMkLst>
        </pc:picChg>
        <pc:picChg chg="mod">
          <ac:chgData name="Richard Ball" userId="c2c6c2dd-6ddc-437e-8cdd-d7a74390accc" providerId="ADAL" clId="{32F43BB1-7603-4613-A2CC-54482B7630E1}" dt="2024-02-14T15:35:59.151" v="2" actId="14100"/>
          <ac:picMkLst>
            <pc:docMk/>
            <pc:sldMk cId="2199273850" sldId="396"/>
            <ac:picMk id="2052" creationId="{C0FE0C68-6E99-47E7-F59A-0FF453FFFBAB}"/>
          </ac:picMkLst>
        </pc:picChg>
      </pc:sldChg>
      <pc:sldChg chg="modSp mod">
        <pc:chgData name="Richard Ball" userId="c2c6c2dd-6ddc-437e-8cdd-d7a74390accc" providerId="ADAL" clId="{32F43BB1-7603-4613-A2CC-54482B7630E1}" dt="2024-02-14T15:43:01.527" v="60" actId="14100"/>
        <pc:sldMkLst>
          <pc:docMk/>
          <pc:sldMk cId="3960128306" sldId="398"/>
        </pc:sldMkLst>
        <pc:spChg chg="mod">
          <ac:chgData name="Richard Ball" userId="c2c6c2dd-6ddc-437e-8cdd-d7a74390accc" providerId="ADAL" clId="{32F43BB1-7603-4613-A2CC-54482B7630E1}" dt="2024-02-14T15:43:01.527" v="60" actId="14100"/>
          <ac:spMkLst>
            <pc:docMk/>
            <pc:sldMk cId="3960128306" sldId="398"/>
            <ac:spMk id="6" creationId="{DA8AE055-5F14-4425-3446-EC1D446F27CA}"/>
          </ac:spMkLst>
        </pc:spChg>
      </pc:sldChg>
      <pc:sldChg chg="modSp">
        <pc:chgData name="Richard Ball" userId="c2c6c2dd-6ddc-437e-8cdd-d7a74390accc" providerId="ADAL" clId="{32F43BB1-7603-4613-A2CC-54482B7630E1}" dt="2024-02-14T15:41:33.646" v="58" actId="13926"/>
        <pc:sldMkLst>
          <pc:docMk/>
          <pc:sldMk cId="477852759" sldId="399"/>
        </pc:sldMkLst>
        <pc:spChg chg="mod">
          <ac:chgData name="Richard Ball" userId="c2c6c2dd-6ddc-437e-8cdd-d7a74390accc" providerId="ADAL" clId="{32F43BB1-7603-4613-A2CC-54482B7630E1}" dt="2024-02-14T15:41:33.646" v="58" actId="13926"/>
          <ac:spMkLst>
            <pc:docMk/>
            <pc:sldMk cId="477852759" sldId="399"/>
            <ac:spMk id="3" creationId="{2670315F-CCA6-82F1-5CCF-C448D71395FD}"/>
          </ac:spMkLst>
        </pc:spChg>
      </pc:sldChg>
      <pc:sldChg chg="addSp modSp mod">
        <pc:chgData name="Richard Ball" userId="c2c6c2dd-6ddc-437e-8cdd-d7a74390accc" providerId="ADAL" clId="{32F43BB1-7603-4613-A2CC-54482B7630E1}" dt="2024-02-14T15:43:33.583" v="129" actId="403"/>
        <pc:sldMkLst>
          <pc:docMk/>
          <pc:sldMk cId="2506447237" sldId="402"/>
        </pc:sldMkLst>
        <pc:spChg chg="mod">
          <ac:chgData name="Richard Ball" userId="c2c6c2dd-6ddc-437e-8cdd-d7a74390accc" providerId="ADAL" clId="{32F43BB1-7603-4613-A2CC-54482B7630E1}" dt="2024-02-14T15:43:15.718" v="61" actId="1076"/>
          <ac:spMkLst>
            <pc:docMk/>
            <pc:sldMk cId="2506447237" sldId="402"/>
            <ac:spMk id="2" creationId="{6249A178-6DEB-E4DF-7BD2-1CA834E6D2D7}"/>
          </ac:spMkLst>
        </pc:spChg>
        <pc:spChg chg="add mod">
          <ac:chgData name="Richard Ball" userId="c2c6c2dd-6ddc-437e-8cdd-d7a74390accc" providerId="ADAL" clId="{32F43BB1-7603-4613-A2CC-54482B7630E1}" dt="2024-02-14T15:43:33.583" v="129" actId="403"/>
          <ac:spMkLst>
            <pc:docMk/>
            <pc:sldMk cId="2506447237" sldId="402"/>
            <ac:spMk id="3" creationId="{A7584C86-17F0-05C3-B354-0558A14A0AA6}"/>
          </ac:spMkLst>
        </pc:spChg>
      </pc:sldChg>
      <pc:sldChg chg="ord">
        <pc:chgData name="Richard Ball" userId="c2c6c2dd-6ddc-437e-8cdd-d7a74390accc" providerId="ADAL" clId="{32F43BB1-7603-4613-A2CC-54482B7630E1}" dt="2024-02-26T12:14:52.858" v="829"/>
        <pc:sldMkLst>
          <pc:docMk/>
          <pc:sldMk cId="1499895498" sldId="405"/>
        </pc:sldMkLst>
      </pc:sldChg>
      <pc:sldChg chg="modSp">
        <pc:chgData name="Richard Ball" userId="c2c6c2dd-6ddc-437e-8cdd-d7a74390accc" providerId="ADAL" clId="{32F43BB1-7603-4613-A2CC-54482B7630E1}" dt="2024-02-26T12:18:53.839" v="831" actId="113"/>
        <pc:sldMkLst>
          <pc:docMk/>
          <pc:sldMk cId="2949075051" sldId="408"/>
        </pc:sldMkLst>
        <pc:spChg chg="mod">
          <ac:chgData name="Richard Ball" userId="c2c6c2dd-6ddc-437e-8cdd-d7a74390accc" providerId="ADAL" clId="{32F43BB1-7603-4613-A2CC-54482B7630E1}" dt="2024-02-26T12:18:53.839" v="831" actId="113"/>
          <ac:spMkLst>
            <pc:docMk/>
            <pc:sldMk cId="2949075051" sldId="408"/>
            <ac:spMk id="4" creationId="{97EB6580-EA40-53DF-3714-EDE4A28456DC}"/>
          </ac:spMkLst>
        </pc:spChg>
      </pc:sldChg>
      <pc:sldChg chg="del">
        <pc:chgData name="Richard Ball" userId="c2c6c2dd-6ddc-437e-8cdd-d7a74390accc" providerId="ADAL" clId="{32F43BB1-7603-4613-A2CC-54482B7630E1}" dt="2024-02-26T12:25:38.301" v="877" actId="47"/>
        <pc:sldMkLst>
          <pc:docMk/>
          <pc:sldMk cId="1693864723" sldId="409"/>
        </pc:sldMkLst>
      </pc:sldChg>
      <pc:sldChg chg="modSp mod">
        <pc:chgData name="Richard Ball" userId="c2c6c2dd-6ddc-437e-8cdd-d7a74390accc" providerId="ADAL" clId="{32F43BB1-7603-4613-A2CC-54482B7630E1}" dt="2024-02-26T12:20:14.231" v="850" actId="20577"/>
        <pc:sldMkLst>
          <pc:docMk/>
          <pc:sldMk cId="2791229490" sldId="411"/>
        </pc:sldMkLst>
        <pc:spChg chg="mod">
          <ac:chgData name="Richard Ball" userId="c2c6c2dd-6ddc-437e-8cdd-d7a74390accc" providerId="ADAL" clId="{32F43BB1-7603-4613-A2CC-54482B7630E1}" dt="2024-02-26T12:20:14.231" v="850" actId="20577"/>
          <ac:spMkLst>
            <pc:docMk/>
            <pc:sldMk cId="2791229490" sldId="411"/>
            <ac:spMk id="3" creationId="{959E9CF9-9A2C-BCD1-CF3D-40C568AFE08C}"/>
          </ac:spMkLst>
        </pc:spChg>
      </pc:sldChg>
      <pc:sldChg chg="modSp">
        <pc:chgData name="Richard Ball" userId="c2c6c2dd-6ddc-437e-8cdd-d7a74390accc" providerId="ADAL" clId="{32F43BB1-7603-4613-A2CC-54482B7630E1}" dt="2024-02-26T12:20:40.060" v="851" actId="20577"/>
        <pc:sldMkLst>
          <pc:docMk/>
          <pc:sldMk cId="3032695050" sldId="413"/>
        </pc:sldMkLst>
        <pc:spChg chg="mod">
          <ac:chgData name="Richard Ball" userId="c2c6c2dd-6ddc-437e-8cdd-d7a74390accc" providerId="ADAL" clId="{32F43BB1-7603-4613-A2CC-54482B7630E1}" dt="2024-02-26T12:20:40.060" v="851" actId="20577"/>
          <ac:spMkLst>
            <pc:docMk/>
            <pc:sldMk cId="3032695050" sldId="413"/>
            <ac:spMk id="3" creationId="{959E9CF9-9A2C-BCD1-CF3D-40C568AFE08C}"/>
          </ac:spMkLst>
        </pc:spChg>
      </pc:sldChg>
      <pc:sldChg chg="addSp modSp mod setBg">
        <pc:chgData name="Richard Ball" userId="c2c6c2dd-6ddc-437e-8cdd-d7a74390accc" providerId="ADAL" clId="{32F43BB1-7603-4613-A2CC-54482B7630E1}" dt="2024-02-22T12:25:33.195" v="780" actId="962"/>
        <pc:sldMkLst>
          <pc:docMk/>
          <pc:sldMk cId="3651261180" sldId="414"/>
        </pc:sldMkLst>
        <pc:spChg chg="mod">
          <ac:chgData name="Richard Ball" userId="c2c6c2dd-6ddc-437e-8cdd-d7a74390accc" providerId="ADAL" clId="{32F43BB1-7603-4613-A2CC-54482B7630E1}" dt="2024-02-22T12:25:31.978" v="778" actId="26606"/>
          <ac:spMkLst>
            <pc:docMk/>
            <pc:sldMk cId="3651261180" sldId="414"/>
            <ac:spMk id="2" creationId="{AC64B81F-999D-015E-58FB-1B39870ABC53}"/>
          </ac:spMkLst>
        </pc:spChg>
        <pc:spChg chg="add">
          <ac:chgData name="Richard Ball" userId="c2c6c2dd-6ddc-437e-8cdd-d7a74390accc" providerId="ADAL" clId="{32F43BB1-7603-4613-A2CC-54482B7630E1}" dt="2024-02-22T12:25:31.978" v="778" actId="26606"/>
          <ac:spMkLst>
            <pc:docMk/>
            <pc:sldMk cId="3651261180" sldId="414"/>
            <ac:spMk id="9" creationId="{1707FC24-6981-43D9-B525-C7832BA22463}"/>
          </ac:spMkLst>
        </pc:spChg>
        <pc:picChg chg="add mod">
          <ac:chgData name="Richard Ball" userId="c2c6c2dd-6ddc-437e-8cdd-d7a74390accc" providerId="ADAL" clId="{32F43BB1-7603-4613-A2CC-54482B7630E1}" dt="2024-02-22T12:25:33.195" v="780" actId="962"/>
          <ac:picMkLst>
            <pc:docMk/>
            <pc:sldMk cId="3651261180" sldId="414"/>
            <ac:picMk id="4" creationId="{5EB94C6D-4FE8-5F47-7EBF-4F42E63B59DA}"/>
          </ac:picMkLst>
        </pc:picChg>
      </pc:sldChg>
      <pc:sldChg chg="addSp delSp modSp mod delAnim">
        <pc:chgData name="Richard Ball" userId="c2c6c2dd-6ddc-437e-8cdd-d7a74390accc" providerId="ADAL" clId="{32F43BB1-7603-4613-A2CC-54482B7630E1}" dt="2024-02-26T12:25:24.426" v="876" actId="22"/>
        <pc:sldMkLst>
          <pc:docMk/>
          <pc:sldMk cId="3271321977" sldId="416"/>
        </pc:sldMkLst>
        <pc:spChg chg="del">
          <ac:chgData name="Richard Ball" userId="c2c6c2dd-6ddc-437e-8cdd-d7a74390accc" providerId="ADAL" clId="{32F43BB1-7603-4613-A2CC-54482B7630E1}" dt="2024-02-26T12:25:14.087" v="875" actId="478"/>
          <ac:spMkLst>
            <pc:docMk/>
            <pc:sldMk cId="3271321977" sldId="416"/>
            <ac:spMk id="2" creationId="{91AB69F5-821C-E251-15B5-3CC0D79F7339}"/>
          </ac:spMkLst>
        </pc:spChg>
        <pc:spChg chg="add">
          <ac:chgData name="Richard Ball" userId="c2c6c2dd-6ddc-437e-8cdd-d7a74390accc" providerId="ADAL" clId="{32F43BB1-7603-4613-A2CC-54482B7630E1}" dt="2024-02-26T12:25:24.426" v="876" actId="22"/>
          <ac:spMkLst>
            <pc:docMk/>
            <pc:sldMk cId="3271321977" sldId="416"/>
            <ac:spMk id="5" creationId="{39299E74-FC20-1BC8-D6B8-647FFF7B08F6}"/>
          </ac:spMkLst>
        </pc:spChg>
        <pc:picChg chg="del mod">
          <ac:chgData name="Richard Ball" userId="c2c6c2dd-6ddc-437e-8cdd-d7a74390accc" providerId="ADAL" clId="{32F43BB1-7603-4613-A2CC-54482B7630E1}" dt="2024-02-26T12:25:12.056" v="874" actId="478"/>
          <ac:picMkLst>
            <pc:docMk/>
            <pc:sldMk cId="3271321977" sldId="416"/>
            <ac:picMk id="4" creationId="{A75116C4-AB29-4284-C4DA-BF24088B55CC}"/>
          </ac:picMkLst>
        </pc:picChg>
      </pc:sldChg>
      <pc:sldChg chg="addSp modSp new mod modAnim">
        <pc:chgData name="Richard Ball" userId="c2c6c2dd-6ddc-437e-8cdd-d7a74390accc" providerId="ADAL" clId="{32F43BB1-7603-4613-A2CC-54482B7630E1}" dt="2024-02-14T15:50:45.479" v="258" actId="20577"/>
        <pc:sldMkLst>
          <pc:docMk/>
          <pc:sldMk cId="1477794934" sldId="418"/>
        </pc:sldMkLst>
        <pc:spChg chg="mod">
          <ac:chgData name="Richard Ball" userId="c2c6c2dd-6ddc-437e-8cdd-d7a74390accc" providerId="ADAL" clId="{32F43BB1-7603-4613-A2CC-54482B7630E1}" dt="2024-02-14T15:50:33.133" v="253" actId="1076"/>
          <ac:spMkLst>
            <pc:docMk/>
            <pc:sldMk cId="1477794934" sldId="418"/>
            <ac:spMk id="2" creationId="{F84A853E-C826-2F31-0FBE-45282A5E5062}"/>
          </ac:spMkLst>
        </pc:spChg>
        <pc:spChg chg="add mod">
          <ac:chgData name="Richard Ball" userId="c2c6c2dd-6ddc-437e-8cdd-d7a74390accc" providerId="ADAL" clId="{32F43BB1-7603-4613-A2CC-54482B7630E1}" dt="2024-02-14T15:50:38.012" v="255" actId="1076"/>
          <ac:spMkLst>
            <pc:docMk/>
            <pc:sldMk cId="1477794934" sldId="418"/>
            <ac:spMk id="5" creationId="{FB5ECA9D-5518-4D42-302C-EB9291CCAE55}"/>
          </ac:spMkLst>
        </pc:spChg>
        <pc:spChg chg="add mod">
          <ac:chgData name="Richard Ball" userId="c2c6c2dd-6ddc-437e-8cdd-d7a74390accc" providerId="ADAL" clId="{32F43BB1-7603-4613-A2CC-54482B7630E1}" dt="2024-02-14T15:50:38.012" v="255" actId="1076"/>
          <ac:spMkLst>
            <pc:docMk/>
            <pc:sldMk cId="1477794934" sldId="418"/>
            <ac:spMk id="6" creationId="{FCA98727-E34B-72FB-8DB0-1699DE0FBB06}"/>
          </ac:spMkLst>
        </pc:spChg>
        <pc:spChg chg="add mod">
          <ac:chgData name="Richard Ball" userId="c2c6c2dd-6ddc-437e-8cdd-d7a74390accc" providerId="ADAL" clId="{32F43BB1-7603-4613-A2CC-54482B7630E1}" dt="2024-02-14T15:50:45.479" v="258" actId="20577"/>
          <ac:spMkLst>
            <pc:docMk/>
            <pc:sldMk cId="1477794934" sldId="418"/>
            <ac:spMk id="7" creationId="{B737C1CB-D458-A7A3-82C3-17F37BB996EC}"/>
          </ac:spMkLst>
        </pc:spChg>
        <pc:picChg chg="add mod modCrop">
          <ac:chgData name="Richard Ball" userId="c2c6c2dd-6ddc-437e-8cdd-d7a74390accc" providerId="ADAL" clId="{32F43BB1-7603-4613-A2CC-54482B7630E1}" dt="2024-02-14T15:50:34.180" v="254" actId="1076"/>
          <ac:picMkLst>
            <pc:docMk/>
            <pc:sldMk cId="1477794934" sldId="418"/>
            <ac:picMk id="4" creationId="{88D2C009-5EBA-2478-F48A-DF12F771BDC3}"/>
          </ac:picMkLst>
        </pc:picChg>
      </pc:sldChg>
      <pc:sldChg chg="addSp delSp modSp add mod">
        <pc:chgData name="Richard Ball" userId="c2c6c2dd-6ddc-437e-8cdd-d7a74390accc" providerId="ADAL" clId="{32F43BB1-7603-4613-A2CC-54482B7630E1}" dt="2024-02-14T16:01:01.307" v="268" actId="20577"/>
        <pc:sldMkLst>
          <pc:docMk/>
          <pc:sldMk cId="2268168955" sldId="936"/>
        </pc:sldMkLst>
        <pc:spChg chg="mod">
          <ac:chgData name="Richard Ball" userId="c2c6c2dd-6ddc-437e-8cdd-d7a74390accc" providerId="ADAL" clId="{32F43BB1-7603-4613-A2CC-54482B7630E1}" dt="2024-02-14T16:01:01.307" v="268" actId="20577"/>
          <ac:spMkLst>
            <pc:docMk/>
            <pc:sldMk cId="2268168955" sldId="936"/>
            <ac:spMk id="8" creationId="{99B2A2D0-8C06-BCA5-2462-C6F11692381A}"/>
          </ac:spMkLst>
        </pc:spChg>
        <pc:picChg chg="add mod modCrop">
          <ac:chgData name="Richard Ball" userId="c2c6c2dd-6ddc-437e-8cdd-d7a74390accc" providerId="ADAL" clId="{32F43BB1-7603-4613-A2CC-54482B7630E1}" dt="2024-02-14T16:00:57.850" v="266" actId="14100"/>
          <ac:picMkLst>
            <pc:docMk/>
            <pc:sldMk cId="2268168955" sldId="936"/>
            <ac:picMk id="3" creationId="{A5E51664-9724-7EE1-68A9-132E6B2BDA9F}"/>
          </ac:picMkLst>
        </pc:picChg>
        <pc:picChg chg="del">
          <ac:chgData name="Richard Ball" userId="c2c6c2dd-6ddc-437e-8cdd-d7a74390accc" providerId="ADAL" clId="{32F43BB1-7603-4613-A2CC-54482B7630E1}" dt="2024-02-14T15:58:54.071" v="260" actId="478"/>
          <ac:picMkLst>
            <pc:docMk/>
            <pc:sldMk cId="2268168955" sldId="936"/>
            <ac:picMk id="4" creationId="{647CF0BD-BEBA-9BF5-9604-3D375247E61F}"/>
          </ac:picMkLst>
        </pc:picChg>
      </pc:sldChg>
      <pc:sldChg chg="addSp modSp add mod modAnim">
        <pc:chgData name="Richard Ball" userId="c2c6c2dd-6ddc-437e-8cdd-d7a74390accc" providerId="ADAL" clId="{32F43BB1-7603-4613-A2CC-54482B7630E1}" dt="2024-02-16T09:57:58.669" v="404"/>
        <pc:sldMkLst>
          <pc:docMk/>
          <pc:sldMk cId="3817772623" sldId="937"/>
        </pc:sldMkLst>
        <pc:spChg chg="add mod">
          <ac:chgData name="Richard Ball" userId="c2c6c2dd-6ddc-437e-8cdd-d7a74390accc" providerId="ADAL" clId="{32F43BB1-7603-4613-A2CC-54482B7630E1}" dt="2024-02-14T16:06:54.154" v="361" actId="20577"/>
          <ac:spMkLst>
            <pc:docMk/>
            <pc:sldMk cId="3817772623" sldId="937"/>
            <ac:spMk id="3" creationId="{1000C77D-4E46-0202-80E0-65EE82FBE5BF}"/>
          </ac:spMkLst>
        </pc:spChg>
        <pc:spChg chg="mod">
          <ac:chgData name="Richard Ball" userId="c2c6c2dd-6ddc-437e-8cdd-d7a74390accc" providerId="ADAL" clId="{32F43BB1-7603-4613-A2CC-54482B7630E1}" dt="2024-02-14T16:05:31.628" v="352" actId="403"/>
          <ac:spMkLst>
            <pc:docMk/>
            <pc:sldMk cId="3817772623" sldId="937"/>
            <ac:spMk id="8" creationId="{F06D64F3-4B43-2E77-F626-088AEC5270F2}"/>
          </ac:spMkLst>
        </pc:spChg>
      </pc:sldChg>
      <pc:sldChg chg="modSp new mod ord">
        <pc:chgData name="Richard Ball" userId="c2c6c2dd-6ddc-437e-8cdd-d7a74390accc" providerId="ADAL" clId="{32F43BB1-7603-4613-A2CC-54482B7630E1}" dt="2024-02-14T16:09:03.724" v="402" actId="20577"/>
        <pc:sldMkLst>
          <pc:docMk/>
          <pc:sldMk cId="899545272" sldId="938"/>
        </pc:sldMkLst>
        <pc:spChg chg="mod">
          <ac:chgData name="Richard Ball" userId="c2c6c2dd-6ddc-437e-8cdd-d7a74390accc" providerId="ADAL" clId="{32F43BB1-7603-4613-A2CC-54482B7630E1}" dt="2024-02-14T16:08:57.724" v="372" actId="20577"/>
          <ac:spMkLst>
            <pc:docMk/>
            <pc:sldMk cId="899545272" sldId="938"/>
            <ac:spMk id="2" creationId="{55C36E70-1EC3-2ED4-AA56-86FE4854CB7C}"/>
          </ac:spMkLst>
        </pc:spChg>
        <pc:spChg chg="mod">
          <ac:chgData name="Richard Ball" userId="c2c6c2dd-6ddc-437e-8cdd-d7a74390accc" providerId="ADAL" clId="{32F43BB1-7603-4613-A2CC-54482B7630E1}" dt="2024-02-14T16:09:03.724" v="402" actId="20577"/>
          <ac:spMkLst>
            <pc:docMk/>
            <pc:sldMk cId="899545272" sldId="938"/>
            <ac:spMk id="3" creationId="{DADB18F2-CFC2-AD19-C2AD-2EACA68C59E9}"/>
          </ac:spMkLst>
        </pc:spChg>
      </pc:sldChg>
      <pc:sldChg chg="modSp add mod ord">
        <pc:chgData name="Richard Ball" userId="c2c6c2dd-6ddc-437e-8cdd-d7a74390accc" providerId="ADAL" clId="{32F43BB1-7603-4613-A2CC-54482B7630E1}" dt="2024-02-16T10:36:20.829" v="543"/>
        <pc:sldMkLst>
          <pc:docMk/>
          <pc:sldMk cId="2695260152" sldId="939"/>
        </pc:sldMkLst>
        <pc:spChg chg="mod">
          <ac:chgData name="Richard Ball" userId="c2c6c2dd-6ddc-437e-8cdd-d7a74390accc" providerId="ADAL" clId="{32F43BB1-7603-4613-A2CC-54482B7630E1}" dt="2024-02-16T10:36:15.245" v="541" actId="20577"/>
          <ac:spMkLst>
            <pc:docMk/>
            <pc:sldMk cId="2695260152" sldId="939"/>
            <ac:spMk id="3" creationId="{B7050B87-0BAB-4741-F402-04E4F9CCAC52}"/>
          </ac:spMkLst>
        </pc:spChg>
      </pc:sldChg>
      <pc:sldChg chg="addSp modSp new mod ord">
        <pc:chgData name="Richard Ball" userId="c2c6c2dd-6ddc-437e-8cdd-d7a74390accc" providerId="ADAL" clId="{32F43BB1-7603-4613-A2CC-54482B7630E1}" dt="2024-02-22T12:14:52.095" v="587"/>
        <pc:sldMkLst>
          <pc:docMk/>
          <pc:sldMk cId="1427360635" sldId="940"/>
        </pc:sldMkLst>
        <pc:spChg chg="mod">
          <ac:chgData name="Richard Ball" userId="c2c6c2dd-6ddc-437e-8cdd-d7a74390accc" providerId="ADAL" clId="{32F43BB1-7603-4613-A2CC-54482B7630E1}" dt="2024-02-16T10:36:34.074" v="552" actId="20577"/>
          <ac:spMkLst>
            <pc:docMk/>
            <pc:sldMk cId="1427360635" sldId="940"/>
            <ac:spMk id="2" creationId="{9FFF7300-8F66-0BEA-4248-3728B33D9E1D}"/>
          </ac:spMkLst>
        </pc:spChg>
        <pc:spChg chg="add mod">
          <ac:chgData name="Richard Ball" userId="c2c6c2dd-6ddc-437e-8cdd-d7a74390accc" providerId="ADAL" clId="{32F43BB1-7603-4613-A2CC-54482B7630E1}" dt="2024-02-16T10:36:48.872" v="585" actId="20577"/>
          <ac:spMkLst>
            <pc:docMk/>
            <pc:sldMk cId="1427360635" sldId="940"/>
            <ac:spMk id="3" creationId="{6DF64115-F78F-6329-DF44-3B4BE6CB7163}"/>
          </ac:spMkLst>
        </pc:spChg>
      </pc:sldChg>
      <pc:sldChg chg="modSp mod modAnim">
        <pc:chgData name="Richard Ball" userId="c2c6c2dd-6ddc-437e-8cdd-d7a74390accc" providerId="ADAL" clId="{32F43BB1-7603-4613-A2CC-54482B7630E1}" dt="2024-02-22T12:15:50.982" v="604" actId="14100"/>
        <pc:sldMkLst>
          <pc:docMk/>
          <pc:sldMk cId="2219298730" sldId="941"/>
        </pc:sldMkLst>
        <pc:spChg chg="mod">
          <ac:chgData name="Richard Ball" userId="c2c6c2dd-6ddc-437e-8cdd-d7a74390accc" providerId="ADAL" clId="{32F43BB1-7603-4613-A2CC-54482B7630E1}" dt="2024-02-22T12:15:17.058" v="596" actId="20577"/>
          <ac:spMkLst>
            <pc:docMk/>
            <pc:sldMk cId="2219298730" sldId="941"/>
            <ac:spMk id="2" creationId="{D4B6321E-C7B8-69C6-30DB-F4A9237B8F1F}"/>
          </ac:spMkLst>
        </pc:spChg>
        <pc:spChg chg="mod">
          <ac:chgData name="Richard Ball" userId="c2c6c2dd-6ddc-437e-8cdd-d7a74390accc" providerId="ADAL" clId="{32F43BB1-7603-4613-A2CC-54482B7630E1}" dt="2024-02-22T12:15:50.982" v="604" actId="14100"/>
          <ac:spMkLst>
            <pc:docMk/>
            <pc:sldMk cId="2219298730" sldId="941"/>
            <ac:spMk id="3" creationId="{AF52A299-7800-BB0C-89DB-B203E9021DDE}"/>
          </ac:spMkLst>
        </pc:spChg>
        <pc:picChg chg="mod">
          <ac:chgData name="Richard Ball" userId="c2c6c2dd-6ddc-437e-8cdd-d7a74390accc" providerId="ADAL" clId="{32F43BB1-7603-4613-A2CC-54482B7630E1}" dt="2024-02-22T12:15:41.110" v="601" actId="14100"/>
          <ac:picMkLst>
            <pc:docMk/>
            <pc:sldMk cId="2219298730" sldId="941"/>
            <ac:picMk id="4" creationId="{14DF24B3-60D6-96DF-D4BD-798F50661191}"/>
          </ac:picMkLst>
        </pc:picChg>
      </pc:sldChg>
      <pc:sldChg chg="addSp delSp modSp add mod">
        <pc:chgData name="Richard Ball" userId="c2c6c2dd-6ddc-437e-8cdd-d7a74390accc" providerId="ADAL" clId="{32F43BB1-7603-4613-A2CC-54482B7630E1}" dt="2024-02-22T12:24:35.379" v="769" actId="1076"/>
        <pc:sldMkLst>
          <pc:docMk/>
          <pc:sldMk cId="3130908770" sldId="942"/>
        </pc:sldMkLst>
        <pc:spChg chg="mod">
          <ac:chgData name="Richard Ball" userId="c2c6c2dd-6ddc-437e-8cdd-d7a74390accc" providerId="ADAL" clId="{32F43BB1-7603-4613-A2CC-54482B7630E1}" dt="2024-02-22T12:22:28.241" v="683" actId="1076"/>
          <ac:spMkLst>
            <pc:docMk/>
            <pc:sldMk cId="3130908770" sldId="942"/>
            <ac:spMk id="8" creationId="{4F660CC4-61B7-FB9C-15DC-58F4444922D6}"/>
          </ac:spMkLst>
        </pc:spChg>
        <pc:spChg chg="add mod">
          <ac:chgData name="Richard Ball" userId="c2c6c2dd-6ddc-437e-8cdd-d7a74390accc" providerId="ADAL" clId="{32F43BB1-7603-4613-A2CC-54482B7630E1}" dt="2024-02-22T12:24:35.379" v="769" actId="1076"/>
          <ac:spMkLst>
            <pc:docMk/>
            <pc:sldMk cId="3130908770" sldId="942"/>
            <ac:spMk id="9" creationId="{706E6EE8-317E-21A8-F44D-C71FF169FA8C}"/>
          </ac:spMkLst>
        </pc:spChg>
        <pc:picChg chg="del">
          <ac:chgData name="Richard Ball" userId="c2c6c2dd-6ddc-437e-8cdd-d7a74390accc" providerId="ADAL" clId="{32F43BB1-7603-4613-A2CC-54482B7630E1}" dt="2024-02-22T12:21:39.094" v="660" actId="478"/>
          <ac:picMkLst>
            <pc:docMk/>
            <pc:sldMk cId="3130908770" sldId="942"/>
            <ac:picMk id="3" creationId="{F750D717-7E5B-C646-5ADE-37BB7686E32E}"/>
          </ac:picMkLst>
        </pc:picChg>
        <pc:picChg chg="add mod modCrop">
          <ac:chgData name="Richard Ball" userId="c2c6c2dd-6ddc-437e-8cdd-d7a74390accc" providerId="ADAL" clId="{32F43BB1-7603-4613-A2CC-54482B7630E1}" dt="2024-02-22T12:24:32.167" v="768" actId="14100"/>
          <ac:picMkLst>
            <pc:docMk/>
            <pc:sldMk cId="3130908770" sldId="942"/>
            <ac:picMk id="4" creationId="{4AE58D11-16D4-D9DE-E046-1F724E0363C2}"/>
          </ac:picMkLst>
        </pc:picChg>
      </pc:sldChg>
      <pc:sldChg chg="addSp modSp add mod modAnim">
        <pc:chgData name="Richard Ball" userId="c2c6c2dd-6ddc-437e-8cdd-d7a74390accc" providerId="ADAL" clId="{32F43BB1-7603-4613-A2CC-54482B7630E1}" dt="2024-02-26T12:11:36.366" v="812" actId="14100"/>
        <pc:sldMkLst>
          <pc:docMk/>
          <pc:sldMk cId="382474061" sldId="943"/>
        </pc:sldMkLst>
        <pc:spChg chg="mod">
          <ac:chgData name="Richard Ball" userId="c2c6c2dd-6ddc-437e-8cdd-d7a74390accc" providerId="ADAL" clId="{32F43BB1-7603-4613-A2CC-54482B7630E1}" dt="2024-02-26T12:10:47.427" v="803" actId="20577"/>
          <ac:spMkLst>
            <pc:docMk/>
            <pc:sldMk cId="382474061" sldId="943"/>
            <ac:spMk id="3" creationId="{ED543E9C-00DD-4B9D-0686-B5D73D07C4C0}"/>
          </ac:spMkLst>
        </pc:spChg>
        <pc:spChg chg="mod">
          <ac:chgData name="Richard Ball" userId="c2c6c2dd-6ddc-437e-8cdd-d7a74390accc" providerId="ADAL" clId="{32F43BB1-7603-4613-A2CC-54482B7630E1}" dt="2024-02-22T12:22:39.997" v="690" actId="14100"/>
          <ac:spMkLst>
            <pc:docMk/>
            <pc:sldMk cId="382474061" sldId="943"/>
            <ac:spMk id="8" creationId="{FD925C54-96D7-2AF1-CC11-D9B494FD006A}"/>
          </ac:spMkLst>
        </pc:spChg>
        <pc:picChg chg="add mod modCrop">
          <ac:chgData name="Richard Ball" userId="c2c6c2dd-6ddc-437e-8cdd-d7a74390accc" providerId="ADAL" clId="{32F43BB1-7603-4613-A2CC-54482B7630E1}" dt="2024-02-26T12:11:36.366" v="812" actId="14100"/>
          <ac:picMkLst>
            <pc:docMk/>
            <pc:sldMk cId="382474061" sldId="943"/>
            <ac:picMk id="2" creationId="{78BFCB4F-1739-2875-0248-728B3C454EE4}"/>
          </ac:picMkLst>
        </pc:picChg>
      </pc:sldChg>
      <pc:sldChg chg="addSp modSp new mod setBg">
        <pc:chgData name="Richard Ball" userId="c2c6c2dd-6ddc-437e-8cdd-d7a74390accc" providerId="ADAL" clId="{32F43BB1-7603-4613-A2CC-54482B7630E1}" dt="2024-02-22T12:16:56.045" v="620" actId="27614"/>
        <pc:sldMkLst>
          <pc:docMk/>
          <pc:sldMk cId="3379720714" sldId="944"/>
        </pc:sldMkLst>
        <pc:spChg chg="mod ord">
          <ac:chgData name="Richard Ball" userId="c2c6c2dd-6ddc-437e-8cdd-d7a74390accc" providerId="ADAL" clId="{32F43BB1-7603-4613-A2CC-54482B7630E1}" dt="2024-02-22T12:16:52.823" v="618" actId="26606"/>
          <ac:spMkLst>
            <pc:docMk/>
            <pc:sldMk cId="3379720714" sldId="944"/>
            <ac:spMk id="2" creationId="{20A586C6-32F6-B586-4927-B21328945484}"/>
          </ac:spMkLst>
        </pc:spChg>
        <pc:spChg chg="add">
          <ac:chgData name="Richard Ball" userId="c2c6c2dd-6ddc-437e-8cdd-d7a74390accc" providerId="ADAL" clId="{32F43BB1-7603-4613-A2CC-54482B7630E1}" dt="2024-02-22T12:16:52.823" v="618" actId="26606"/>
          <ac:spMkLst>
            <pc:docMk/>
            <pc:sldMk cId="3379720714" sldId="944"/>
            <ac:spMk id="9" creationId="{1707FC24-6981-43D9-B525-C7832BA22463}"/>
          </ac:spMkLst>
        </pc:spChg>
        <pc:picChg chg="add mod">
          <ac:chgData name="Richard Ball" userId="c2c6c2dd-6ddc-437e-8cdd-d7a74390accc" providerId="ADAL" clId="{32F43BB1-7603-4613-A2CC-54482B7630E1}" dt="2024-02-22T12:16:56.045" v="620" actId="27614"/>
          <ac:picMkLst>
            <pc:docMk/>
            <pc:sldMk cId="3379720714" sldId="944"/>
            <ac:picMk id="3" creationId="{A90F49C1-63EA-C6B3-DF57-F09CA1ACD906}"/>
          </ac:picMkLst>
        </pc:picChg>
        <pc:picChg chg="add mod">
          <ac:chgData name="Richard Ball" userId="c2c6c2dd-6ddc-437e-8cdd-d7a74390accc" providerId="ADAL" clId="{32F43BB1-7603-4613-A2CC-54482B7630E1}" dt="2024-02-22T12:16:55.654" v="619" actId="27614"/>
          <ac:picMkLst>
            <pc:docMk/>
            <pc:sldMk cId="3379720714" sldId="944"/>
            <ac:picMk id="4" creationId="{9CF40241-2145-02C3-1888-83C74AB05D7F}"/>
          </ac:picMkLst>
        </pc:picChg>
      </pc:sldChg>
      <pc:sldChg chg="addSp delSp modSp new mod ord">
        <pc:chgData name="Richard Ball" userId="c2c6c2dd-6ddc-437e-8cdd-d7a74390accc" providerId="ADAL" clId="{32F43BB1-7603-4613-A2CC-54482B7630E1}" dt="2024-06-07T06:54:44.291" v="997" actId="478"/>
        <pc:sldMkLst>
          <pc:docMk/>
          <pc:sldMk cId="1706261346" sldId="945"/>
        </pc:sldMkLst>
        <pc:spChg chg="del">
          <ac:chgData name="Richard Ball" userId="c2c6c2dd-6ddc-437e-8cdd-d7a74390accc" providerId="ADAL" clId="{32F43BB1-7603-4613-A2CC-54482B7630E1}" dt="2024-02-26T12:14:14.303" v="822" actId="478"/>
          <ac:spMkLst>
            <pc:docMk/>
            <pc:sldMk cId="1706261346" sldId="945"/>
            <ac:spMk id="2" creationId="{99EE4076-A6FC-5D79-A122-743AE3918AE5}"/>
          </ac:spMkLst>
        </pc:spChg>
        <pc:picChg chg="add del mod">
          <ac:chgData name="Richard Ball" userId="c2c6c2dd-6ddc-437e-8cdd-d7a74390accc" providerId="ADAL" clId="{32F43BB1-7603-4613-A2CC-54482B7630E1}" dt="2024-06-07T06:54:44.291" v="997" actId="478"/>
          <ac:picMkLst>
            <pc:docMk/>
            <pc:sldMk cId="1706261346" sldId="945"/>
            <ac:picMk id="2" creationId="{394DCD3B-4E9E-D8E7-ACCE-2869656C8ACD}"/>
          </ac:picMkLst>
        </pc:picChg>
        <pc:picChg chg="add mod">
          <ac:chgData name="Richard Ball" userId="c2c6c2dd-6ddc-437e-8cdd-d7a74390accc" providerId="ADAL" clId="{32F43BB1-7603-4613-A2CC-54482B7630E1}" dt="2024-02-26T12:14:25.339" v="827" actId="1076"/>
          <ac:picMkLst>
            <pc:docMk/>
            <pc:sldMk cId="1706261346" sldId="945"/>
            <ac:picMk id="3" creationId="{1E891296-C689-347C-50EE-B90C06E459DF}"/>
          </ac:picMkLst>
        </pc:picChg>
      </pc:sldChg>
      <pc:sldChg chg="addSp delSp modSp new mod ord">
        <pc:chgData name="Richard Ball" userId="c2c6c2dd-6ddc-437e-8cdd-d7a74390accc" providerId="ADAL" clId="{32F43BB1-7603-4613-A2CC-54482B7630E1}" dt="2024-02-26T13:59:36.133" v="992"/>
        <pc:sldMkLst>
          <pc:docMk/>
          <pc:sldMk cId="472005517" sldId="946"/>
        </pc:sldMkLst>
        <pc:spChg chg="del">
          <ac:chgData name="Richard Ball" userId="c2c6c2dd-6ddc-437e-8cdd-d7a74390accc" providerId="ADAL" clId="{32F43BB1-7603-4613-A2CC-54482B7630E1}" dt="2024-02-26T12:24:19.273" v="853" actId="478"/>
          <ac:spMkLst>
            <pc:docMk/>
            <pc:sldMk cId="472005517" sldId="946"/>
            <ac:spMk id="2" creationId="{9ABFEC6A-0A9A-B8CA-750B-5456E45F32DF}"/>
          </ac:spMkLst>
        </pc:spChg>
        <pc:spChg chg="add del mod">
          <ac:chgData name="Richard Ball" userId="c2c6c2dd-6ddc-437e-8cdd-d7a74390accc" providerId="ADAL" clId="{32F43BB1-7603-4613-A2CC-54482B7630E1}" dt="2024-02-26T12:24:22.575" v="856" actId="478"/>
          <ac:spMkLst>
            <pc:docMk/>
            <pc:sldMk cId="472005517" sldId="946"/>
            <ac:spMk id="4" creationId="{55183D58-74E3-C4F4-3BAE-AC8F281ABABA}"/>
          </ac:spMkLst>
        </pc:spChg>
        <pc:spChg chg="add">
          <ac:chgData name="Richard Ball" userId="c2c6c2dd-6ddc-437e-8cdd-d7a74390accc" providerId="ADAL" clId="{32F43BB1-7603-4613-A2CC-54482B7630E1}" dt="2024-02-26T12:24:58.076" v="857" actId="22"/>
          <ac:spMkLst>
            <pc:docMk/>
            <pc:sldMk cId="472005517" sldId="946"/>
            <ac:spMk id="6" creationId="{F2880EED-282A-14EA-14E8-E736E09C1720}"/>
          </ac:spMkLst>
        </pc:spChg>
        <pc:spChg chg="add mod">
          <ac:chgData name="Richard Ball" userId="c2c6c2dd-6ddc-437e-8cdd-d7a74390accc" providerId="ADAL" clId="{32F43BB1-7603-4613-A2CC-54482B7630E1}" dt="2024-02-26T12:25:06.108" v="872" actId="20577"/>
          <ac:spMkLst>
            <pc:docMk/>
            <pc:sldMk cId="472005517" sldId="946"/>
            <ac:spMk id="7" creationId="{91B1B910-7940-2127-B94D-6BDCCCC37C3B}"/>
          </ac:spMkLst>
        </pc:spChg>
      </pc:sldChg>
      <pc:sldChg chg="addSp delSp modSp new mod setBg">
        <pc:chgData name="Richard Ball" userId="c2c6c2dd-6ddc-437e-8cdd-d7a74390accc" providerId="ADAL" clId="{32F43BB1-7603-4613-A2CC-54482B7630E1}" dt="2024-02-26T12:29:39.099" v="977" actId="1076"/>
        <pc:sldMkLst>
          <pc:docMk/>
          <pc:sldMk cId="3082884155" sldId="947"/>
        </pc:sldMkLst>
        <pc:spChg chg="del">
          <ac:chgData name="Richard Ball" userId="c2c6c2dd-6ddc-437e-8cdd-d7a74390accc" providerId="ADAL" clId="{32F43BB1-7603-4613-A2CC-54482B7630E1}" dt="2024-02-26T12:28:20.228" v="879" actId="478"/>
          <ac:spMkLst>
            <pc:docMk/>
            <pc:sldMk cId="3082884155" sldId="947"/>
            <ac:spMk id="2" creationId="{E186D54B-DC9F-4504-188E-70E2FC75F8EB}"/>
          </ac:spMkLst>
        </pc:spChg>
        <pc:spChg chg="del">
          <ac:chgData name="Richard Ball" userId="c2c6c2dd-6ddc-437e-8cdd-d7a74390accc" providerId="ADAL" clId="{32F43BB1-7603-4613-A2CC-54482B7630E1}" dt="2024-02-26T12:28:20.228" v="879" actId="478"/>
          <ac:spMkLst>
            <pc:docMk/>
            <pc:sldMk cId="3082884155" sldId="947"/>
            <ac:spMk id="3" creationId="{B79EC946-9FBB-01C6-3E1D-2885D2145C6A}"/>
          </ac:spMkLst>
        </pc:spChg>
        <pc:spChg chg="add mod">
          <ac:chgData name="Richard Ball" userId="c2c6c2dd-6ddc-437e-8cdd-d7a74390accc" providerId="ADAL" clId="{32F43BB1-7603-4613-A2CC-54482B7630E1}" dt="2024-02-26T12:29:39.099" v="977" actId="1076"/>
          <ac:spMkLst>
            <pc:docMk/>
            <pc:sldMk cId="3082884155" sldId="947"/>
            <ac:spMk id="8" creationId="{7AD00F59-0369-8A39-3C42-E31BE82ED6A3}"/>
          </ac:spMkLst>
        </pc:spChg>
        <pc:spChg chg="add">
          <ac:chgData name="Richard Ball" userId="c2c6c2dd-6ddc-437e-8cdd-d7a74390accc" providerId="ADAL" clId="{32F43BB1-7603-4613-A2CC-54482B7630E1}" dt="2024-02-26T12:29:05.830" v="892" actId="26606"/>
          <ac:spMkLst>
            <pc:docMk/>
            <pc:sldMk cId="3082884155" sldId="947"/>
            <ac:spMk id="12" creationId="{A9F529C3-C941-49FD-8C67-82F134F64BDB}"/>
          </ac:spMkLst>
        </pc:spChg>
        <pc:spChg chg="add">
          <ac:chgData name="Richard Ball" userId="c2c6c2dd-6ddc-437e-8cdd-d7a74390accc" providerId="ADAL" clId="{32F43BB1-7603-4613-A2CC-54482B7630E1}" dt="2024-02-26T12:29:05.830" v="892" actId="26606"/>
          <ac:spMkLst>
            <pc:docMk/>
            <pc:sldMk cId="3082884155" sldId="947"/>
            <ac:spMk id="14" creationId="{20586029-32A0-47E5-9AEC-AE3ABA6B94D0}"/>
          </ac:spMkLst>
        </pc:spChg>
        <pc:picChg chg="add mod modCrop">
          <ac:chgData name="Richard Ball" userId="c2c6c2dd-6ddc-437e-8cdd-d7a74390accc" providerId="ADAL" clId="{32F43BB1-7603-4613-A2CC-54482B7630E1}" dt="2024-02-26T12:29:07.817" v="895" actId="27614"/>
          <ac:picMkLst>
            <pc:docMk/>
            <pc:sldMk cId="3082884155" sldId="947"/>
            <ac:picMk id="5" creationId="{48A22224-03A3-D042-D72B-827D28301791}"/>
          </ac:picMkLst>
        </pc:picChg>
        <pc:picChg chg="add mod modCrop">
          <ac:chgData name="Richard Ball" userId="c2c6c2dd-6ddc-437e-8cdd-d7a74390accc" providerId="ADAL" clId="{32F43BB1-7603-4613-A2CC-54482B7630E1}" dt="2024-02-26T12:29:07.817" v="896" actId="962"/>
          <ac:picMkLst>
            <pc:docMk/>
            <pc:sldMk cId="3082884155" sldId="947"/>
            <ac:picMk id="7" creationId="{9E10CF53-A1A7-EDF3-6E12-0E2E54F60E8A}"/>
          </ac:picMkLst>
        </pc:picChg>
        <pc:cxnChg chg="add">
          <ac:chgData name="Richard Ball" userId="c2c6c2dd-6ddc-437e-8cdd-d7a74390accc" providerId="ADAL" clId="{32F43BB1-7603-4613-A2CC-54482B7630E1}" dt="2024-02-26T12:29:05.830" v="892" actId="26606"/>
          <ac:cxnSpMkLst>
            <pc:docMk/>
            <pc:sldMk cId="3082884155" sldId="947"/>
            <ac:cxnSpMk id="16" creationId="{8C730EAB-A532-4295-A302-FB4B90DB9F5E}"/>
          </ac:cxnSpMkLst>
        </pc:cxnChg>
      </pc:sldChg>
      <pc:sldChg chg="addSp delSp modSp new mod">
        <pc:chgData name="Richard Ball" userId="c2c6c2dd-6ddc-437e-8cdd-d7a74390accc" providerId="ADAL" clId="{32F43BB1-7603-4613-A2CC-54482B7630E1}" dt="2024-02-26T13:58:37.198" v="982" actId="14100"/>
        <pc:sldMkLst>
          <pc:docMk/>
          <pc:sldMk cId="1845473131" sldId="948"/>
        </pc:sldMkLst>
        <pc:spChg chg="del">
          <ac:chgData name="Richard Ball" userId="c2c6c2dd-6ddc-437e-8cdd-d7a74390accc" providerId="ADAL" clId="{32F43BB1-7603-4613-A2CC-54482B7630E1}" dt="2024-02-26T13:58:28.818" v="979" actId="478"/>
          <ac:spMkLst>
            <pc:docMk/>
            <pc:sldMk cId="1845473131" sldId="948"/>
            <ac:spMk id="2" creationId="{1D75A800-9ECC-7C62-39CA-CF6E6439107B}"/>
          </ac:spMkLst>
        </pc:spChg>
        <pc:spChg chg="del">
          <ac:chgData name="Richard Ball" userId="c2c6c2dd-6ddc-437e-8cdd-d7a74390accc" providerId="ADAL" clId="{32F43BB1-7603-4613-A2CC-54482B7630E1}" dt="2024-02-26T13:58:28.818" v="979" actId="478"/>
          <ac:spMkLst>
            <pc:docMk/>
            <pc:sldMk cId="1845473131" sldId="948"/>
            <ac:spMk id="3" creationId="{22D9D27E-DB07-AE5E-9A19-C4E1B407C2D2}"/>
          </ac:spMkLst>
        </pc:spChg>
        <pc:picChg chg="add mod">
          <ac:chgData name="Richard Ball" userId="c2c6c2dd-6ddc-437e-8cdd-d7a74390accc" providerId="ADAL" clId="{32F43BB1-7603-4613-A2CC-54482B7630E1}" dt="2024-02-26T13:58:37.198" v="982" actId="14100"/>
          <ac:picMkLst>
            <pc:docMk/>
            <pc:sldMk cId="1845473131" sldId="948"/>
            <ac:picMk id="5" creationId="{FC0FE6E0-B476-A0FC-B5AE-0FD1D63B6224}"/>
          </ac:picMkLst>
        </pc:picChg>
      </pc:sldChg>
    </pc:docChg>
  </pc:docChgLst>
  <pc:docChgLst>
    <pc:chgData name="Richard Ball" userId="S::richard.ball@sthelens.london::c2c6c2dd-6ddc-437e-8cdd-d7a74390accc" providerId="AD" clId="Web-{76D53074-09BD-AA52-AF75-B54C672CBB68}"/>
    <pc:docChg chg="modSld">
      <pc:chgData name="Richard Ball" userId="S::richard.ball@sthelens.london::c2c6c2dd-6ddc-437e-8cdd-d7a74390accc" providerId="AD" clId="Web-{76D53074-09BD-AA52-AF75-B54C672CBB68}" dt="2024-03-08T10:37:32.015" v="1" actId="1076"/>
      <pc:docMkLst>
        <pc:docMk/>
      </pc:docMkLst>
      <pc:sldChg chg="modSp">
        <pc:chgData name="Richard Ball" userId="S::richard.ball@sthelens.london::c2c6c2dd-6ddc-437e-8cdd-d7a74390accc" providerId="AD" clId="Web-{76D53074-09BD-AA52-AF75-B54C672CBB68}" dt="2024-03-08T10:37:32.015" v="1" actId="1076"/>
        <pc:sldMkLst>
          <pc:docMk/>
          <pc:sldMk cId="3141083425" sldId="263"/>
        </pc:sldMkLst>
        <pc:picChg chg="mod">
          <ac:chgData name="Richard Ball" userId="S::richard.ball@sthelens.london::c2c6c2dd-6ddc-437e-8cdd-d7a74390accc" providerId="AD" clId="Web-{76D53074-09BD-AA52-AF75-B54C672CBB68}" dt="2024-03-08T10:37:32.015" v="1" actId="1076"/>
          <ac:picMkLst>
            <pc:docMk/>
            <pc:sldMk cId="3141083425" sldId="263"/>
            <ac:picMk id="14338" creationId="{00000000-0000-0000-0000-000000000000}"/>
          </ac:picMkLst>
        </pc:picChg>
      </pc:sldChg>
    </pc:docChg>
  </pc:docChgLst>
  <pc:docChgLst>
    <pc:chgData name="Richard Ball" userId="S::richard.ball@sthelens.london::c2c6c2dd-6ddc-437e-8cdd-d7a74390accc" providerId="AD" clId="Web-{D5DC85B7-2925-720E-0F6B-9D72AB17E2E1}"/>
    <pc:docChg chg="addSld modSld">
      <pc:chgData name="Richard Ball" userId="S::richard.ball@sthelens.london::c2c6c2dd-6ddc-437e-8cdd-d7a74390accc" providerId="AD" clId="Web-{D5DC85B7-2925-720E-0F6B-9D72AB17E2E1}" dt="2023-03-14T14:04:04.725" v="6"/>
      <pc:docMkLst>
        <pc:docMk/>
      </pc:docMkLst>
      <pc:sldChg chg="addSp modSp new">
        <pc:chgData name="Richard Ball" userId="S::richard.ball@sthelens.london::c2c6c2dd-6ddc-437e-8cdd-d7a74390accc" providerId="AD" clId="Web-{D5DC85B7-2925-720E-0F6B-9D72AB17E2E1}" dt="2023-03-14T14:04:04.725" v="6"/>
        <pc:sldMkLst>
          <pc:docMk/>
          <pc:sldMk cId="1693864723" sldId="409"/>
        </pc:sldMkLst>
        <pc:spChg chg="mod">
          <ac:chgData name="Richard Ball" userId="S::richard.ball@sthelens.london::c2c6c2dd-6ddc-437e-8cdd-d7a74390accc" providerId="AD" clId="Web-{D5DC85B7-2925-720E-0F6B-9D72AB17E2E1}" dt="2023-03-14T14:04:03.288" v="4" actId="20577"/>
          <ac:spMkLst>
            <pc:docMk/>
            <pc:sldMk cId="1693864723" sldId="409"/>
            <ac:spMk id="2" creationId="{01E6FD60-96F5-15E3-AF09-28D246A6F170}"/>
          </ac:spMkLst>
        </pc:spChg>
        <pc:spChg chg="add mod">
          <ac:chgData name="Richard Ball" userId="S::richard.ball@sthelens.london::c2c6c2dd-6ddc-437e-8cdd-d7a74390accc" providerId="AD" clId="Web-{D5DC85B7-2925-720E-0F6B-9D72AB17E2E1}" dt="2023-03-14T14:04:04.725" v="6"/>
          <ac:spMkLst>
            <pc:docMk/>
            <pc:sldMk cId="1693864723" sldId="409"/>
            <ac:spMk id="3" creationId="{9BE22A40-3321-FB5C-C7A3-1B03804AA383}"/>
          </ac:spMkLst>
        </pc:spChg>
      </pc:sldChg>
    </pc:docChg>
  </pc:docChgLst>
  <pc:docChgLst>
    <pc:chgData name="Richard Ball" userId="S::richard.ball@sthelens.london::c2c6c2dd-6ddc-437e-8cdd-d7a74390accc" providerId="AD" clId="Web-{B167E79E-F970-0142-6486-2DB7B85F74BE}"/>
    <pc:docChg chg="modSld">
      <pc:chgData name="Richard Ball" userId="S::richard.ball@sthelens.london::c2c6c2dd-6ddc-437e-8cdd-d7a74390accc" providerId="AD" clId="Web-{B167E79E-F970-0142-6486-2DB7B85F74BE}" dt="2023-03-13T08:30:20.449" v="1" actId="14100"/>
      <pc:docMkLst>
        <pc:docMk/>
      </pc:docMkLst>
      <pc:sldChg chg="modSp">
        <pc:chgData name="Richard Ball" userId="S::richard.ball@sthelens.london::c2c6c2dd-6ddc-437e-8cdd-d7a74390accc" providerId="AD" clId="Web-{B167E79E-F970-0142-6486-2DB7B85F74BE}" dt="2023-03-13T08:30:20.449" v="1" actId="14100"/>
        <pc:sldMkLst>
          <pc:docMk/>
          <pc:sldMk cId="1721001593" sldId="271"/>
        </pc:sldMkLst>
        <pc:spChg chg="mod">
          <ac:chgData name="Richard Ball" userId="S::richard.ball@sthelens.london::c2c6c2dd-6ddc-437e-8cdd-d7a74390accc" providerId="AD" clId="Web-{B167E79E-F970-0142-6486-2DB7B85F74BE}" dt="2023-03-13T08:30:20.449" v="1" actId="14100"/>
          <ac:spMkLst>
            <pc:docMk/>
            <pc:sldMk cId="1721001593" sldId="271"/>
            <ac:spMk id="7" creationId="{00000000-0000-0000-0000-000000000000}"/>
          </ac:spMkLst>
        </pc:spChg>
      </pc:sldChg>
    </pc:docChg>
  </pc:docChgLst>
  <pc:docChgLst>
    <pc:chgData name="Richard Ball" userId="S::richard.ball@sthelens.london::c2c6c2dd-6ddc-437e-8cdd-d7a74390accc" providerId="AD" clId="Web-{5CB54421-BF9C-7B35-3502-80B1C72D1DF2}"/>
    <pc:docChg chg="modSld">
      <pc:chgData name="Richard Ball" userId="S::richard.ball@sthelens.london::c2c6c2dd-6ddc-437e-8cdd-d7a74390accc" providerId="AD" clId="Web-{5CB54421-BF9C-7B35-3502-80B1C72D1DF2}" dt="2024-03-12T08:17:19.325" v="3" actId="20577"/>
      <pc:docMkLst>
        <pc:docMk/>
      </pc:docMkLst>
      <pc:sldChg chg="modSp">
        <pc:chgData name="Richard Ball" userId="S::richard.ball@sthelens.london::c2c6c2dd-6ddc-437e-8cdd-d7a74390accc" providerId="AD" clId="Web-{5CB54421-BF9C-7B35-3502-80B1C72D1DF2}" dt="2024-03-12T08:17:19.325" v="3" actId="20577"/>
        <pc:sldMkLst>
          <pc:docMk/>
          <pc:sldMk cId="2877809089" sldId="392"/>
        </pc:sldMkLst>
        <pc:spChg chg="mod">
          <ac:chgData name="Richard Ball" userId="S::richard.ball@sthelens.london::c2c6c2dd-6ddc-437e-8cdd-d7a74390accc" providerId="AD" clId="Web-{5CB54421-BF9C-7B35-3502-80B1C72D1DF2}" dt="2024-03-12T08:17:19.325" v="3" actId="20577"/>
          <ac:spMkLst>
            <pc:docMk/>
            <pc:sldMk cId="2877809089" sldId="392"/>
            <ac:spMk id="3" creationId="{779C1BE3-AEB8-F99B-AE27-F168AEE009AE}"/>
          </ac:spMkLst>
        </pc:spChg>
      </pc:sldChg>
    </pc:docChg>
  </pc:docChgLst>
  <pc:docChgLst>
    <pc:chgData name="Richard Ball" userId="c2c6c2dd-6ddc-437e-8cdd-d7a74390accc" providerId="ADAL" clId="{6B873135-71EB-45E1-921A-81F20B8E790F}"/>
    <pc:docChg chg="undo custSel addSld delSld modSld sldOrd">
      <pc:chgData name="Richard Ball" userId="c2c6c2dd-6ddc-437e-8cdd-d7a74390accc" providerId="ADAL" clId="{6B873135-71EB-45E1-921A-81F20B8E790F}" dt="2023-03-24T09:34:22.552" v="9695" actId="1076"/>
      <pc:docMkLst>
        <pc:docMk/>
      </pc:docMkLst>
      <pc:sldChg chg="delSp modSp mod ord">
        <pc:chgData name="Richard Ball" userId="c2c6c2dd-6ddc-437e-8cdd-d7a74390accc" providerId="ADAL" clId="{6B873135-71EB-45E1-921A-81F20B8E790F}" dt="2023-03-13T13:21:52.908" v="990" actId="14100"/>
        <pc:sldMkLst>
          <pc:docMk/>
          <pc:sldMk cId="3432258187" sldId="256"/>
        </pc:sldMkLst>
        <pc:spChg chg="mod">
          <ac:chgData name="Richard Ball" userId="c2c6c2dd-6ddc-437e-8cdd-d7a74390accc" providerId="ADAL" clId="{6B873135-71EB-45E1-921A-81F20B8E790F}" dt="2023-03-13T13:21:52.908" v="990" actId="14100"/>
          <ac:spMkLst>
            <pc:docMk/>
            <pc:sldMk cId="3432258187" sldId="256"/>
            <ac:spMk id="2" creationId="{565644A9-2519-416D-84F3-561647C467B4}"/>
          </ac:spMkLst>
        </pc:spChg>
        <pc:spChg chg="del mod">
          <ac:chgData name="Richard Ball" userId="c2c6c2dd-6ddc-437e-8cdd-d7a74390accc" providerId="ADAL" clId="{6B873135-71EB-45E1-921A-81F20B8E790F}" dt="2023-03-13T13:21:36.358" v="988" actId="478"/>
          <ac:spMkLst>
            <pc:docMk/>
            <pc:sldMk cId="3432258187" sldId="256"/>
            <ac:spMk id="3" creationId="{244A08C6-7D6A-4322-9348-FD15E5FC5345}"/>
          </ac:spMkLst>
        </pc:spChg>
      </pc:sldChg>
      <pc:sldChg chg="del">
        <pc:chgData name="Richard Ball" userId="c2c6c2dd-6ddc-437e-8cdd-d7a74390accc" providerId="ADAL" clId="{6B873135-71EB-45E1-921A-81F20B8E790F}" dt="2023-03-13T13:22:16.097" v="991" actId="47"/>
        <pc:sldMkLst>
          <pc:docMk/>
          <pc:sldMk cId="941276132" sldId="259"/>
        </pc:sldMkLst>
      </pc:sldChg>
      <pc:sldChg chg="addSp delSp modSp mod addAnim delAnim modAnim">
        <pc:chgData name="Richard Ball" userId="c2c6c2dd-6ddc-437e-8cdd-d7a74390accc" providerId="ADAL" clId="{6B873135-71EB-45E1-921A-81F20B8E790F}" dt="2023-03-22T11:38:18.429" v="9078" actId="20577"/>
        <pc:sldMkLst>
          <pc:docMk/>
          <pc:sldMk cId="4250482304" sldId="260"/>
        </pc:sldMkLst>
        <pc:spChg chg="add mod">
          <ac:chgData name="Richard Ball" userId="c2c6c2dd-6ddc-437e-8cdd-d7a74390accc" providerId="ADAL" clId="{6B873135-71EB-45E1-921A-81F20B8E790F}" dt="2023-03-22T11:38:18.429" v="9078" actId="20577"/>
          <ac:spMkLst>
            <pc:docMk/>
            <pc:sldMk cId="4250482304" sldId="260"/>
            <ac:spMk id="2" creationId="{B7B66D33-E6C8-4435-1D00-7050603A4A3D}"/>
          </ac:spMkLst>
        </pc:spChg>
        <pc:spChg chg="mod">
          <ac:chgData name="Richard Ball" userId="c2c6c2dd-6ddc-437e-8cdd-d7a74390accc" providerId="ADAL" clId="{6B873135-71EB-45E1-921A-81F20B8E790F}" dt="2023-03-13T08:43:50.062" v="957" actId="14100"/>
          <ac:spMkLst>
            <pc:docMk/>
            <pc:sldMk cId="4250482304" sldId="260"/>
            <ac:spMk id="5" creationId="{00000000-0000-0000-0000-000000000000}"/>
          </ac:spMkLst>
        </pc:spChg>
        <pc:spChg chg="del mod">
          <ac:chgData name="Richard Ball" userId="c2c6c2dd-6ddc-437e-8cdd-d7a74390accc" providerId="ADAL" clId="{6B873135-71EB-45E1-921A-81F20B8E790F}" dt="2023-03-13T08:33:15.421" v="81" actId="478"/>
          <ac:spMkLst>
            <pc:docMk/>
            <pc:sldMk cId="4250482304" sldId="260"/>
            <ac:spMk id="6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3T08:33:15.421" v="81" actId="478"/>
          <ac:spMkLst>
            <pc:docMk/>
            <pc:sldMk cId="4250482304" sldId="260"/>
            <ac:spMk id="7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3T08:33:15.421" v="81" actId="478"/>
          <ac:spMkLst>
            <pc:docMk/>
            <pc:sldMk cId="4250482304" sldId="260"/>
            <ac:spMk id="8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3T08:33:15.421" v="81" actId="478"/>
          <ac:spMkLst>
            <pc:docMk/>
            <pc:sldMk cId="4250482304" sldId="260"/>
            <ac:spMk id="9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3T08:33:15.421" v="81" actId="478"/>
          <ac:spMkLst>
            <pc:docMk/>
            <pc:sldMk cId="4250482304" sldId="260"/>
            <ac:spMk id="10" creationId="{00000000-0000-0000-0000-000000000000}"/>
          </ac:spMkLst>
        </pc:spChg>
        <pc:picChg chg="add del">
          <ac:chgData name="Richard Ball" userId="c2c6c2dd-6ddc-437e-8cdd-d7a74390accc" providerId="ADAL" clId="{6B873135-71EB-45E1-921A-81F20B8E790F}" dt="2023-03-13T08:33:13.856" v="80" actId="478"/>
          <ac:picMkLst>
            <pc:docMk/>
            <pc:sldMk cId="4250482304" sldId="260"/>
            <ac:picMk id="4" creationId="{00000000-0000-0000-0000-000000000000}"/>
          </ac:picMkLst>
        </pc:picChg>
      </pc:sldChg>
      <pc:sldChg chg="modSp del mod">
        <pc:chgData name="Richard Ball" userId="c2c6c2dd-6ddc-437e-8cdd-d7a74390accc" providerId="ADAL" clId="{6B873135-71EB-45E1-921A-81F20B8E790F}" dt="2023-03-13T13:26:02.989" v="1002" actId="47"/>
        <pc:sldMkLst>
          <pc:docMk/>
          <pc:sldMk cId="4236128928" sldId="261"/>
        </pc:sldMkLst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5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6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3:42.417" v="998" actId="255"/>
          <ac:spMkLst>
            <pc:docMk/>
            <pc:sldMk cId="4236128928" sldId="261"/>
            <ac:spMk id="8296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6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4:47.530" v="1000" actId="1076"/>
          <ac:spMkLst>
            <pc:docMk/>
            <pc:sldMk cId="4236128928" sldId="261"/>
            <ac:spMk id="82964" creationId="{00000000-0000-0000-0000-000000000000}"/>
          </ac:spMkLst>
        </pc:spChg>
        <pc:picChg chg="mod">
          <ac:chgData name="Richard Ball" userId="c2c6c2dd-6ddc-437e-8cdd-d7a74390accc" providerId="ADAL" clId="{6B873135-71EB-45E1-921A-81F20B8E790F}" dt="2023-03-13T13:24:47.530" v="1000" actId="1076"/>
          <ac:picMkLst>
            <pc:docMk/>
            <pc:sldMk cId="4236128928" sldId="261"/>
            <ac:picMk id="11266" creationId="{00000000-0000-0000-0000-000000000000}"/>
          </ac:picMkLst>
        </pc:picChg>
      </pc:sldChg>
      <pc:sldChg chg="modSp del mod">
        <pc:chgData name="Richard Ball" userId="c2c6c2dd-6ddc-437e-8cdd-d7a74390accc" providerId="ADAL" clId="{6B873135-71EB-45E1-921A-81F20B8E790F}" dt="2023-03-13T13:27:31.861" v="1057" actId="47"/>
        <pc:sldMkLst>
          <pc:docMk/>
          <pc:sldMk cId="2189201888" sldId="262"/>
        </pc:sldMkLst>
        <pc:spChg chg="mod">
          <ac:chgData name="Richard Ball" userId="c2c6c2dd-6ddc-437e-8cdd-d7a74390accc" providerId="ADAL" clId="{6B873135-71EB-45E1-921A-81F20B8E790F}" dt="2023-03-13T13:25:12.376" v="1001" actId="122"/>
          <ac:spMkLst>
            <pc:docMk/>
            <pc:sldMk cId="2189201888" sldId="262"/>
            <ac:spMk id="20378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5:12.376" v="1001" actId="122"/>
          <ac:spMkLst>
            <pc:docMk/>
            <pc:sldMk cId="2189201888" sldId="262"/>
            <ac:spMk id="203785" creationId="{00000000-0000-0000-0000-000000000000}"/>
          </ac:spMkLst>
        </pc:spChg>
      </pc:sldChg>
      <pc:sldChg chg="addSp modSp mod">
        <pc:chgData name="Richard Ball" userId="c2c6c2dd-6ddc-437e-8cdd-d7a74390accc" providerId="ADAL" clId="{6B873135-71EB-45E1-921A-81F20B8E790F}" dt="2023-03-13T13:32:19.282" v="1229" actId="113"/>
        <pc:sldMkLst>
          <pc:docMk/>
          <pc:sldMk cId="3141083425" sldId="263"/>
        </pc:sldMkLst>
        <pc:spChg chg="add mod">
          <ac:chgData name="Richard Ball" userId="c2c6c2dd-6ddc-437e-8cdd-d7a74390accc" providerId="ADAL" clId="{6B873135-71EB-45E1-921A-81F20B8E790F}" dt="2023-03-13T13:32:19.282" v="1229" actId="113"/>
          <ac:spMkLst>
            <pc:docMk/>
            <pc:sldMk cId="3141083425" sldId="263"/>
            <ac:spMk id="3" creationId="{7DA241F6-0534-2C52-6E02-BE6E2F77F7D9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1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1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1433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1434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27.214" v="1167" actId="1076"/>
          <ac:spMkLst>
            <pc:docMk/>
            <pc:sldMk cId="3141083425" sldId="263"/>
            <ac:spMk id="93192" creationId="{00000000-0000-0000-0000-000000000000}"/>
          </ac:spMkLst>
        </pc:spChg>
        <pc:picChg chg="mod">
          <ac:chgData name="Richard Ball" userId="c2c6c2dd-6ddc-437e-8cdd-d7a74390accc" providerId="ADAL" clId="{6B873135-71EB-45E1-921A-81F20B8E790F}" dt="2023-03-13T13:31:27.214" v="1167" actId="1076"/>
          <ac:picMkLst>
            <pc:docMk/>
            <pc:sldMk cId="3141083425" sldId="263"/>
            <ac:picMk id="14338" creationId="{00000000-0000-0000-0000-000000000000}"/>
          </ac:picMkLst>
        </pc:picChg>
      </pc:sldChg>
      <pc:sldChg chg="modSp mod">
        <pc:chgData name="Richard Ball" userId="c2c6c2dd-6ddc-437e-8cdd-d7a74390accc" providerId="ADAL" clId="{6B873135-71EB-45E1-921A-81F20B8E790F}" dt="2023-03-13T13:36:14.049" v="1233" actId="1076"/>
        <pc:sldMkLst>
          <pc:docMk/>
          <pc:sldMk cId="3746410665" sldId="264"/>
        </pc:sldMkLst>
        <pc:spChg chg="mod">
          <ac:chgData name="Richard Ball" userId="c2c6c2dd-6ddc-437e-8cdd-d7a74390accc" providerId="ADAL" clId="{6B873135-71EB-45E1-921A-81F20B8E790F}" dt="2023-03-13T13:36:07.464" v="1232" actId="1076"/>
          <ac:spMkLst>
            <pc:docMk/>
            <pc:sldMk cId="3746410665" sldId="264"/>
            <ac:spMk id="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1:18.534" v="1166" actId="12"/>
          <ac:spMkLst>
            <pc:docMk/>
            <pc:sldMk cId="3746410665" sldId="264"/>
            <ac:spMk id="9524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4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4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4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4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4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4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5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5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5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36:14.049" v="1233" actId="1076"/>
          <ac:spMkLst>
            <pc:docMk/>
            <pc:sldMk cId="3746410665" sldId="264"/>
            <ac:spMk id="95253" creationId="{00000000-0000-0000-0000-000000000000}"/>
          </ac:spMkLst>
        </pc:spChg>
        <pc:picChg chg="mod">
          <ac:chgData name="Richard Ball" userId="c2c6c2dd-6ddc-437e-8cdd-d7a74390accc" providerId="ADAL" clId="{6B873135-71EB-45E1-921A-81F20B8E790F}" dt="2023-03-13T13:36:14.049" v="1233" actId="1076"/>
          <ac:picMkLst>
            <pc:docMk/>
            <pc:sldMk cId="3746410665" sldId="264"/>
            <ac:picMk id="15362" creationId="{00000000-0000-0000-0000-000000000000}"/>
          </ac:picMkLst>
        </pc:picChg>
        <pc:picChg chg="mod">
          <ac:chgData name="Richard Ball" userId="c2c6c2dd-6ddc-437e-8cdd-d7a74390accc" providerId="ADAL" clId="{6B873135-71EB-45E1-921A-81F20B8E790F}" dt="2023-03-13T13:36:14.049" v="1233" actId="1076"/>
          <ac:picMkLst>
            <pc:docMk/>
            <pc:sldMk cId="3746410665" sldId="264"/>
            <ac:picMk id="15363" creationId="{00000000-0000-0000-0000-000000000000}"/>
          </ac:picMkLst>
        </pc:picChg>
      </pc:sldChg>
      <pc:sldChg chg="del">
        <pc:chgData name="Richard Ball" userId="c2c6c2dd-6ddc-437e-8cdd-d7a74390accc" providerId="ADAL" clId="{6B873135-71EB-45E1-921A-81F20B8E790F}" dt="2023-03-15T08:15:23.464" v="8657" actId="47"/>
        <pc:sldMkLst>
          <pc:docMk/>
          <pc:sldMk cId="3188863816" sldId="265"/>
        </pc:sldMkLst>
      </pc:sldChg>
      <pc:sldChg chg="del">
        <pc:chgData name="Richard Ball" userId="c2c6c2dd-6ddc-437e-8cdd-d7a74390accc" providerId="ADAL" clId="{6B873135-71EB-45E1-921A-81F20B8E790F}" dt="2023-03-15T08:15:24.746" v="8658" actId="47"/>
        <pc:sldMkLst>
          <pc:docMk/>
          <pc:sldMk cId="99872856" sldId="266"/>
        </pc:sldMkLst>
      </pc:sldChg>
      <pc:sldChg chg="del">
        <pc:chgData name="Richard Ball" userId="c2c6c2dd-6ddc-437e-8cdd-d7a74390accc" providerId="ADAL" clId="{6B873135-71EB-45E1-921A-81F20B8E790F}" dt="2023-03-15T08:15:26.151" v="8659" actId="47"/>
        <pc:sldMkLst>
          <pc:docMk/>
          <pc:sldMk cId="1651383016" sldId="267"/>
        </pc:sldMkLst>
      </pc:sldChg>
      <pc:sldChg chg="del">
        <pc:chgData name="Richard Ball" userId="c2c6c2dd-6ddc-437e-8cdd-d7a74390accc" providerId="ADAL" clId="{6B873135-71EB-45E1-921A-81F20B8E790F}" dt="2023-03-15T08:15:27.851" v="8660" actId="47"/>
        <pc:sldMkLst>
          <pc:docMk/>
          <pc:sldMk cId="137664368" sldId="268"/>
        </pc:sldMkLst>
      </pc:sldChg>
      <pc:sldChg chg="del">
        <pc:chgData name="Richard Ball" userId="c2c6c2dd-6ddc-437e-8cdd-d7a74390accc" providerId="ADAL" clId="{6B873135-71EB-45E1-921A-81F20B8E790F}" dt="2023-03-15T08:15:29.276" v="8661" actId="47"/>
        <pc:sldMkLst>
          <pc:docMk/>
          <pc:sldMk cId="3940582757" sldId="269"/>
        </pc:sldMkLst>
      </pc:sldChg>
      <pc:sldChg chg="del">
        <pc:chgData name="Richard Ball" userId="c2c6c2dd-6ddc-437e-8cdd-d7a74390accc" providerId="ADAL" clId="{6B873135-71EB-45E1-921A-81F20B8E790F}" dt="2023-03-15T08:15:30.316" v="8662" actId="47"/>
        <pc:sldMkLst>
          <pc:docMk/>
          <pc:sldMk cId="2863138345" sldId="270"/>
        </pc:sldMkLst>
      </pc:sldChg>
      <pc:sldChg chg="del">
        <pc:chgData name="Richard Ball" userId="c2c6c2dd-6ddc-437e-8cdd-d7a74390accc" providerId="ADAL" clId="{6B873135-71EB-45E1-921A-81F20B8E790F}" dt="2023-03-15T08:15:52.068" v="8663" actId="47"/>
        <pc:sldMkLst>
          <pc:docMk/>
          <pc:sldMk cId="1721001593" sldId="271"/>
        </pc:sldMkLst>
      </pc:sldChg>
      <pc:sldChg chg="del">
        <pc:chgData name="Richard Ball" userId="c2c6c2dd-6ddc-437e-8cdd-d7a74390accc" providerId="ADAL" clId="{6B873135-71EB-45E1-921A-81F20B8E790F}" dt="2023-03-15T08:15:53.405" v="8664" actId="47"/>
        <pc:sldMkLst>
          <pc:docMk/>
          <pc:sldMk cId="3281784885" sldId="272"/>
        </pc:sldMkLst>
      </pc:sldChg>
      <pc:sldChg chg="del">
        <pc:chgData name="Richard Ball" userId="c2c6c2dd-6ddc-437e-8cdd-d7a74390accc" providerId="ADAL" clId="{6B873135-71EB-45E1-921A-81F20B8E790F}" dt="2023-03-15T08:15:54.254" v="8665" actId="47"/>
        <pc:sldMkLst>
          <pc:docMk/>
          <pc:sldMk cId="2742273005" sldId="273"/>
        </pc:sldMkLst>
      </pc:sldChg>
      <pc:sldChg chg="modSp mod">
        <pc:chgData name="Richard Ball" userId="c2c6c2dd-6ddc-437e-8cdd-d7a74390accc" providerId="ADAL" clId="{6B873135-71EB-45E1-921A-81F20B8E790F}" dt="2023-03-15T09:02:40.002" v="8842" actId="12"/>
        <pc:sldMkLst>
          <pc:docMk/>
          <pc:sldMk cId="159637788" sldId="274"/>
        </pc:sldMkLst>
        <pc:spChg chg="mod">
          <ac:chgData name="Richard Ball" userId="c2c6c2dd-6ddc-437e-8cdd-d7a74390accc" providerId="ADAL" clId="{6B873135-71EB-45E1-921A-81F20B8E790F}" dt="2023-03-15T08:49:19.840" v="8841" actId="403"/>
          <ac:spMkLst>
            <pc:docMk/>
            <pc:sldMk cId="159637788" sldId="274"/>
            <ac:spMk id="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2:40.002" v="8842" actId="12"/>
          <ac:spMkLst>
            <pc:docMk/>
            <pc:sldMk cId="159637788" sldId="274"/>
            <ac:spMk id="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35:05.621" v="8800" actId="1076"/>
          <ac:spMkLst>
            <pc:docMk/>
            <pc:sldMk cId="159637788" sldId="274"/>
            <ac:spMk id="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35:10.577" v="8801" actId="1076"/>
          <ac:spMkLst>
            <pc:docMk/>
            <pc:sldMk cId="159637788" sldId="274"/>
            <ac:spMk id="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35:22.262" v="8807" actId="1076"/>
          <ac:spMkLst>
            <pc:docMk/>
            <pc:sldMk cId="159637788" sldId="274"/>
            <ac:spMk id="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35:26.962" v="8808" actId="1076"/>
          <ac:spMkLst>
            <pc:docMk/>
            <pc:sldMk cId="159637788" sldId="274"/>
            <ac:spMk id="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35:30.930" v="8809" actId="1076"/>
          <ac:spMkLst>
            <pc:docMk/>
            <pc:sldMk cId="159637788" sldId="274"/>
            <ac:spMk id="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35:36.695" v="8810" actId="1076"/>
          <ac:spMkLst>
            <pc:docMk/>
            <pc:sldMk cId="159637788" sldId="274"/>
            <ac:spMk id="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35:40.461" v="8811" actId="1076"/>
          <ac:spMkLst>
            <pc:docMk/>
            <pc:sldMk cId="159637788" sldId="274"/>
            <ac:spMk id="1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35:44.497" v="8812" actId="207"/>
          <ac:spMkLst>
            <pc:docMk/>
            <pc:sldMk cId="159637788" sldId="274"/>
            <ac:spMk id="11" creationId="{00000000-0000-0000-0000-000000000000}"/>
          </ac:spMkLst>
        </pc:spChg>
      </pc:sldChg>
      <pc:sldChg chg="modSp mod">
        <pc:chgData name="Richard Ball" userId="c2c6c2dd-6ddc-437e-8cdd-d7a74390accc" providerId="ADAL" clId="{6B873135-71EB-45E1-921A-81F20B8E790F}" dt="2023-03-15T09:30:37.722" v="9069" actId="207"/>
        <pc:sldMkLst>
          <pc:docMk/>
          <pc:sldMk cId="3535395746" sldId="275"/>
        </pc:sldMkLst>
        <pc:spChg chg="mod">
          <ac:chgData name="Richard Ball" userId="c2c6c2dd-6ddc-437e-8cdd-d7a74390accc" providerId="ADAL" clId="{6B873135-71EB-45E1-921A-81F20B8E790F}" dt="2023-03-15T09:30:37.722" v="9069" actId="207"/>
          <ac:spMkLst>
            <pc:docMk/>
            <pc:sldMk cId="3535395746" sldId="275"/>
            <ac:spMk id="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30:37.722" v="9069" actId="207"/>
          <ac:spMkLst>
            <pc:docMk/>
            <pc:sldMk cId="3535395746" sldId="275"/>
            <ac:spMk id="12" creationId="{00000000-0000-0000-0000-000000000000}"/>
          </ac:spMkLst>
        </pc:spChg>
        <pc:graphicFrameChg chg="mod">
          <ac:chgData name="Richard Ball" userId="c2c6c2dd-6ddc-437e-8cdd-d7a74390accc" providerId="ADAL" clId="{6B873135-71EB-45E1-921A-81F20B8E790F}" dt="2023-03-15T09:04:06.868" v="8843" actId="1076"/>
          <ac:graphicFrameMkLst>
            <pc:docMk/>
            <pc:sldMk cId="3535395746" sldId="275"/>
            <ac:graphicFrameMk id="4" creationId="{00000000-0000-0000-0000-000000000000}"/>
          </ac:graphicFrameMkLst>
        </pc:graphicFrameChg>
      </pc:sldChg>
      <pc:sldChg chg="addSp modSp mod ord modNotesTx">
        <pc:chgData name="Richard Ball" userId="c2c6c2dd-6ddc-437e-8cdd-d7a74390accc" providerId="ADAL" clId="{6B873135-71EB-45E1-921A-81F20B8E790F}" dt="2023-03-24T08:44:00.250" v="9677" actId="1076"/>
        <pc:sldMkLst>
          <pc:docMk/>
          <pc:sldMk cId="74100676" sldId="276"/>
        </pc:sldMkLst>
        <pc:spChg chg="mod">
          <ac:chgData name="Richard Ball" userId="c2c6c2dd-6ddc-437e-8cdd-d7a74390accc" providerId="ADAL" clId="{6B873135-71EB-45E1-921A-81F20B8E790F}" dt="2023-03-15T08:18:05.357" v="8743" actId="1076"/>
          <ac:spMkLst>
            <pc:docMk/>
            <pc:sldMk cId="74100676" sldId="276"/>
            <ac:spMk id="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8:18:19.053" v="8749" actId="14100"/>
          <ac:spMkLst>
            <pc:docMk/>
            <pc:sldMk cId="74100676" sldId="276"/>
            <ac:spMk id="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30:13.799" v="9068" actId="14100"/>
          <ac:spMkLst>
            <pc:docMk/>
            <pc:sldMk cId="74100676" sldId="276"/>
            <ac:spMk id="5" creationId="{00000000-0000-0000-0000-000000000000}"/>
          </ac:spMkLst>
        </pc:spChg>
        <pc:spChg chg="add mod">
          <ac:chgData name="Richard Ball" userId="c2c6c2dd-6ddc-437e-8cdd-d7a74390accc" providerId="ADAL" clId="{6B873135-71EB-45E1-921A-81F20B8E790F}" dt="2023-03-24T08:44:00.250" v="9677" actId="1076"/>
          <ac:spMkLst>
            <pc:docMk/>
            <pc:sldMk cId="74100676" sldId="276"/>
            <ac:spMk id="6" creationId="{7C811328-9B48-6F5D-386D-611E195BD908}"/>
          </ac:spMkLst>
        </pc:spChg>
        <pc:picChg chg="mod">
          <ac:chgData name="Richard Ball" userId="c2c6c2dd-6ddc-437e-8cdd-d7a74390accc" providerId="ADAL" clId="{6B873135-71EB-45E1-921A-81F20B8E790F}" dt="2023-03-15T08:18:24.874" v="8753" actId="1076"/>
          <ac:picMkLst>
            <pc:docMk/>
            <pc:sldMk cId="74100676" sldId="276"/>
            <ac:picMk id="4" creationId="{00000000-0000-0000-0000-000000000000}"/>
          </ac:picMkLst>
        </pc:picChg>
      </pc:sldChg>
      <pc:sldChg chg="del">
        <pc:chgData name="Richard Ball" userId="c2c6c2dd-6ddc-437e-8cdd-d7a74390accc" providerId="ADAL" clId="{6B873135-71EB-45E1-921A-81F20B8E790F}" dt="2023-03-15T08:18:33.373" v="8756" actId="47"/>
        <pc:sldMkLst>
          <pc:docMk/>
          <pc:sldMk cId="795587989" sldId="277"/>
        </pc:sldMkLst>
      </pc:sldChg>
      <pc:sldChg chg="del">
        <pc:chgData name="Richard Ball" userId="c2c6c2dd-6ddc-437e-8cdd-d7a74390accc" providerId="ADAL" clId="{6B873135-71EB-45E1-921A-81F20B8E790F}" dt="2023-03-13T14:46:29.610" v="2844" actId="47"/>
        <pc:sldMkLst>
          <pc:docMk/>
          <pc:sldMk cId="0" sldId="280"/>
        </pc:sldMkLst>
      </pc:sldChg>
      <pc:sldChg chg="del">
        <pc:chgData name="Richard Ball" userId="c2c6c2dd-6ddc-437e-8cdd-d7a74390accc" providerId="ADAL" clId="{6B873135-71EB-45E1-921A-81F20B8E790F}" dt="2023-03-13T14:46:24.504" v="2843" actId="47"/>
        <pc:sldMkLst>
          <pc:docMk/>
          <pc:sldMk cId="0" sldId="281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2502545116" sldId="322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3455809615" sldId="323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1515684084" sldId="324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2372786902" sldId="325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1516099834" sldId="326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1943241841" sldId="327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1305522959" sldId="328"/>
        </pc:sldMkLst>
      </pc:sldChg>
      <pc:sldChg chg="addSp modSp del">
        <pc:chgData name="Richard Ball" userId="c2c6c2dd-6ddc-437e-8cdd-d7a74390accc" providerId="ADAL" clId="{6B873135-71EB-45E1-921A-81F20B8E790F}" dt="2023-03-15T09:31:08.841" v="9070" actId="47"/>
        <pc:sldMkLst>
          <pc:docMk/>
          <pc:sldMk cId="1706215071" sldId="329"/>
        </pc:sldMkLst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7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8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8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8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19.168" v="8868" actId="1076"/>
          <ac:spMkLst>
            <pc:docMk/>
            <pc:sldMk cId="1706215071" sldId="329"/>
            <ac:spMk id="32783" creationId="{00000000-0000-0000-0000-000000000000}"/>
          </ac:spMkLst>
        </pc:spChg>
        <pc:picChg chg="add mod">
          <ac:chgData name="Richard Ball" userId="c2c6c2dd-6ddc-437e-8cdd-d7a74390accc" providerId="ADAL" clId="{6B873135-71EB-45E1-921A-81F20B8E790F}" dt="2023-03-15T09:09:36.698" v="8873" actId="732"/>
          <ac:picMkLst>
            <pc:docMk/>
            <pc:sldMk cId="1706215071" sldId="329"/>
            <ac:picMk id="2050" creationId="{5604B54B-7AC8-63DD-E0D1-28CA14FE1484}"/>
          </ac:picMkLst>
        </pc:picChg>
      </pc:sldChg>
      <pc:sldChg chg="addSp delSp modSp del mod">
        <pc:chgData name="Richard Ball" userId="c2c6c2dd-6ddc-437e-8cdd-d7a74390accc" providerId="ADAL" clId="{6B873135-71EB-45E1-921A-81F20B8E790F}" dt="2023-03-15T09:31:08.841" v="9070" actId="47"/>
        <pc:sldMkLst>
          <pc:docMk/>
          <pc:sldMk cId="1156588756" sldId="330"/>
        </pc:sldMkLst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79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79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79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79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79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79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80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80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80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80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80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80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80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09:42.706" v="8874" actId="1076"/>
          <ac:spMkLst>
            <pc:docMk/>
            <pc:sldMk cId="1156588756" sldId="330"/>
            <ac:spMk id="33807" creationId="{00000000-0000-0000-0000-000000000000}"/>
          </ac:spMkLst>
        </pc:spChg>
        <pc:spChg chg="del mod">
          <ac:chgData name="Richard Ball" userId="c2c6c2dd-6ddc-437e-8cdd-d7a74390accc" providerId="ADAL" clId="{6B873135-71EB-45E1-921A-81F20B8E790F}" dt="2023-03-15T09:07:59.560" v="8862" actId="478"/>
          <ac:spMkLst>
            <pc:docMk/>
            <pc:sldMk cId="1156588756" sldId="330"/>
            <ac:spMk id="33808" creationId="{00000000-0000-0000-0000-000000000000}"/>
          </ac:spMkLst>
        </pc:spChg>
        <pc:picChg chg="add mod">
          <ac:chgData name="Richard Ball" userId="c2c6c2dd-6ddc-437e-8cdd-d7a74390accc" providerId="ADAL" clId="{6B873135-71EB-45E1-921A-81F20B8E790F}" dt="2023-03-15T09:10:00.095" v="8877"/>
          <ac:picMkLst>
            <pc:docMk/>
            <pc:sldMk cId="1156588756" sldId="330"/>
            <ac:picMk id="2" creationId="{8F04A712-C452-5121-CC92-ED5508360F5F}"/>
          </ac:picMkLst>
        </pc:picChg>
      </pc:sldChg>
      <pc:sldChg chg="addSp modSp del">
        <pc:chgData name="Richard Ball" userId="c2c6c2dd-6ddc-437e-8cdd-d7a74390accc" providerId="ADAL" clId="{6B873135-71EB-45E1-921A-81F20B8E790F}" dt="2023-03-15T09:31:08.841" v="9070" actId="47"/>
        <pc:sldMkLst>
          <pc:docMk/>
          <pc:sldMk cId="1698229191" sldId="331"/>
        </pc:sldMkLst>
        <pc:picChg chg="add mod">
          <ac:chgData name="Richard Ball" userId="c2c6c2dd-6ddc-437e-8cdd-d7a74390accc" providerId="ADAL" clId="{6B873135-71EB-45E1-921A-81F20B8E790F}" dt="2023-03-15T09:10:02.489" v="8878"/>
          <ac:picMkLst>
            <pc:docMk/>
            <pc:sldMk cId="1698229191" sldId="331"/>
            <ac:picMk id="2" creationId="{EBEBF716-7E68-8EAD-1B1F-5FEF9EEDADCD}"/>
          </ac:picMkLst>
        </pc:picChg>
      </pc:sldChg>
      <pc:sldChg chg="addSp modSp del">
        <pc:chgData name="Richard Ball" userId="c2c6c2dd-6ddc-437e-8cdd-d7a74390accc" providerId="ADAL" clId="{6B873135-71EB-45E1-921A-81F20B8E790F}" dt="2023-03-15T09:31:08.841" v="9070" actId="47"/>
        <pc:sldMkLst>
          <pc:docMk/>
          <pc:sldMk cId="3382447855" sldId="332"/>
        </pc:sldMkLst>
        <pc:spChg chg="mod">
          <ac:chgData name="Richard Ball" userId="c2c6c2dd-6ddc-437e-8cdd-d7a74390accc" providerId="ADAL" clId="{6B873135-71EB-45E1-921A-81F20B8E790F}" dt="2023-03-15T09:10:12.805" v="8879" actId="1076"/>
          <ac:spMkLst>
            <pc:docMk/>
            <pc:sldMk cId="3382447855" sldId="332"/>
            <ac:spMk id="36881" creationId="{00000000-0000-0000-0000-000000000000}"/>
          </ac:spMkLst>
        </pc:spChg>
        <pc:picChg chg="add mod">
          <ac:chgData name="Richard Ball" userId="c2c6c2dd-6ddc-437e-8cdd-d7a74390accc" providerId="ADAL" clId="{6B873135-71EB-45E1-921A-81F20B8E790F}" dt="2023-03-15T09:10:15.372" v="8880"/>
          <ac:picMkLst>
            <pc:docMk/>
            <pc:sldMk cId="3382447855" sldId="332"/>
            <ac:picMk id="2" creationId="{CA33E98B-56B2-D4DB-2FD2-F52A657E799F}"/>
          </ac:picMkLst>
        </pc:picChg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1020937765" sldId="333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701229639" sldId="334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3891154382" sldId="335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2181222119" sldId="336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2572156998" sldId="337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2462650376" sldId="338"/>
        </pc:sldMkLst>
      </pc:sldChg>
      <pc:sldChg chg="del">
        <pc:chgData name="Richard Ball" userId="c2c6c2dd-6ddc-437e-8cdd-d7a74390accc" providerId="ADAL" clId="{6B873135-71EB-45E1-921A-81F20B8E790F}" dt="2023-03-15T09:31:08.841" v="9070" actId="47"/>
        <pc:sldMkLst>
          <pc:docMk/>
          <pc:sldMk cId="723036790" sldId="339"/>
        </pc:sldMkLst>
      </pc:sldChg>
      <pc:sldChg chg="addSp delSp modSp del">
        <pc:chgData name="Richard Ball" userId="c2c6c2dd-6ddc-437e-8cdd-d7a74390accc" providerId="ADAL" clId="{6B873135-71EB-45E1-921A-81F20B8E790F}" dt="2023-03-15T09:31:08.841" v="9070" actId="47"/>
        <pc:sldMkLst>
          <pc:docMk/>
          <pc:sldMk cId="1047917174" sldId="340"/>
        </pc:sldMkLst>
        <pc:spChg chg="add del mod">
          <ac:chgData name="Richard Ball" userId="c2c6c2dd-6ddc-437e-8cdd-d7a74390accc" providerId="ADAL" clId="{6B873135-71EB-45E1-921A-81F20B8E790F}" dt="2023-03-15T09:12:35.258" v="8913" actId="1076"/>
          <ac:spMkLst>
            <pc:docMk/>
            <pc:sldMk cId="1047917174" sldId="340"/>
            <ac:spMk id="45065" creationId="{00000000-0000-0000-0000-000000000000}"/>
          </ac:spMkLst>
        </pc:spChg>
        <pc:spChg chg="add del mod">
          <ac:chgData name="Richard Ball" userId="c2c6c2dd-6ddc-437e-8cdd-d7a74390accc" providerId="ADAL" clId="{6B873135-71EB-45E1-921A-81F20B8E790F}" dt="2023-03-15T09:12:35.258" v="8913" actId="1076"/>
          <ac:spMkLst>
            <pc:docMk/>
            <pc:sldMk cId="1047917174" sldId="340"/>
            <ac:spMk id="45069" creationId="{00000000-0000-0000-0000-000000000000}"/>
          </ac:spMkLst>
        </pc:spChg>
      </pc:sldChg>
      <pc:sldChg chg="modSp del mod">
        <pc:chgData name="Richard Ball" userId="c2c6c2dd-6ddc-437e-8cdd-d7a74390accc" providerId="ADAL" clId="{6B873135-71EB-45E1-921A-81F20B8E790F}" dt="2023-03-15T09:31:08.841" v="9070" actId="47"/>
        <pc:sldMkLst>
          <pc:docMk/>
          <pc:sldMk cId="1723615566" sldId="341"/>
        </pc:sldMkLst>
        <pc:spChg chg="mod">
          <ac:chgData name="Richard Ball" userId="c2c6c2dd-6ddc-437e-8cdd-d7a74390accc" providerId="ADAL" clId="{6B873135-71EB-45E1-921A-81F20B8E790F}" dt="2023-03-15T09:10:53.222" v="8891" actId="1076"/>
          <ac:spMkLst>
            <pc:docMk/>
            <pc:sldMk cId="1723615566" sldId="341"/>
            <ac:spMk id="4608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0:53.222" v="8891" actId="1076"/>
          <ac:spMkLst>
            <pc:docMk/>
            <pc:sldMk cId="1723615566" sldId="341"/>
            <ac:spMk id="4609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0:46.028" v="8890" actId="20577"/>
          <ac:spMkLst>
            <pc:docMk/>
            <pc:sldMk cId="1723615566" sldId="341"/>
            <ac:spMk id="46104" creationId="{00000000-0000-0000-0000-000000000000}"/>
          </ac:spMkLst>
        </pc:spChg>
      </pc:sldChg>
      <pc:sldChg chg="addSp delSp modSp del mod modAnim">
        <pc:chgData name="Richard Ball" userId="c2c6c2dd-6ddc-437e-8cdd-d7a74390accc" providerId="ADAL" clId="{6B873135-71EB-45E1-921A-81F20B8E790F}" dt="2023-03-15T09:31:08.841" v="9070" actId="47"/>
        <pc:sldMkLst>
          <pc:docMk/>
          <pc:sldMk cId="251252217" sldId="342"/>
        </pc:sldMkLst>
        <pc:spChg chg="add del mod">
          <ac:chgData name="Richard Ball" userId="c2c6c2dd-6ddc-437e-8cdd-d7a74390accc" providerId="ADAL" clId="{6B873135-71EB-45E1-921A-81F20B8E790F}" dt="2023-03-15T09:13:30.652" v="8919" actId="478"/>
          <ac:spMkLst>
            <pc:docMk/>
            <pc:sldMk cId="251252217" sldId="342"/>
            <ac:spMk id="2" creationId="{3E34141E-1834-F6C5-6029-B5E3938CC9F8}"/>
          </ac:spMkLst>
        </pc:spChg>
        <pc:spChg chg="add del mod">
          <ac:chgData name="Richard Ball" userId="c2c6c2dd-6ddc-437e-8cdd-d7a74390accc" providerId="ADAL" clId="{6B873135-71EB-45E1-921A-81F20B8E790F}" dt="2023-03-15T09:13:30.652" v="8919" actId="478"/>
          <ac:spMkLst>
            <pc:docMk/>
            <pc:sldMk cId="251252217" sldId="342"/>
            <ac:spMk id="3" creationId="{89C3F0B8-5F36-A316-2777-911BF2FCC807}"/>
          </ac:spMkLst>
        </pc:spChg>
        <pc:spChg chg="add del mod">
          <ac:chgData name="Richard Ball" userId="c2c6c2dd-6ddc-437e-8cdd-d7a74390accc" providerId="ADAL" clId="{6B873135-71EB-45E1-921A-81F20B8E790F}" dt="2023-03-15T09:13:30.652" v="8919" actId="478"/>
          <ac:spMkLst>
            <pc:docMk/>
            <pc:sldMk cId="251252217" sldId="342"/>
            <ac:spMk id="4" creationId="{399C1697-7BF7-F74B-F45F-DDC85D9F7539}"/>
          </ac:spMkLst>
        </pc:spChg>
        <pc:spChg chg="mod">
          <ac:chgData name="Richard Ball" userId="c2c6c2dd-6ddc-437e-8cdd-d7a74390accc" providerId="ADAL" clId="{6B873135-71EB-45E1-921A-81F20B8E790F}" dt="2023-03-15T09:11:00.665" v="8893" actId="1036"/>
          <ac:spMkLst>
            <pc:docMk/>
            <pc:sldMk cId="251252217" sldId="342"/>
            <ac:spMk id="4711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1:00.665" v="8893" actId="1036"/>
          <ac:spMkLst>
            <pc:docMk/>
            <pc:sldMk cId="251252217" sldId="342"/>
            <ac:spMk id="47117" creationId="{00000000-0000-0000-0000-000000000000}"/>
          </ac:spMkLst>
        </pc:spChg>
        <pc:spChg chg="del mod">
          <ac:chgData name="Richard Ball" userId="c2c6c2dd-6ddc-437e-8cdd-d7a74390accc" providerId="ADAL" clId="{6B873135-71EB-45E1-921A-81F20B8E790F}" dt="2023-03-15T09:13:10.243" v="8915" actId="478"/>
          <ac:spMkLst>
            <pc:docMk/>
            <pc:sldMk cId="251252217" sldId="342"/>
            <ac:spMk id="47120" creationId="{00000000-0000-0000-0000-000000000000}"/>
          </ac:spMkLst>
        </pc:spChg>
        <pc:picChg chg="add mod">
          <ac:chgData name="Richard Ball" userId="c2c6c2dd-6ddc-437e-8cdd-d7a74390accc" providerId="ADAL" clId="{6B873135-71EB-45E1-921A-81F20B8E790F}" dt="2023-03-15T09:13:37.673" v="8921" actId="1076"/>
          <ac:picMkLst>
            <pc:docMk/>
            <pc:sldMk cId="251252217" sldId="342"/>
            <ac:picMk id="5" creationId="{061E77F4-4729-2FFA-0183-C298CC9B065F}"/>
          </ac:picMkLst>
        </pc:picChg>
        <pc:picChg chg="add mod">
          <ac:chgData name="Richard Ball" userId="c2c6c2dd-6ddc-437e-8cdd-d7a74390accc" providerId="ADAL" clId="{6B873135-71EB-45E1-921A-81F20B8E790F}" dt="2023-03-15T09:13:44.537" v="8925" actId="1076"/>
          <ac:picMkLst>
            <pc:docMk/>
            <pc:sldMk cId="251252217" sldId="342"/>
            <ac:picMk id="6" creationId="{7002D763-71A8-CBAE-5E72-03166BFAAB2E}"/>
          </ac:picMkLst>
        </pc:picChg>
        <pc:picChg chg="add mod">
          <ac:chgData name="Richard Ball" userId="c2c6c2dd-6ddc-437e-8cdd-d7a74390accc" providerId="ADAL" clId="{6B873135-71EB-45E1-921A-81F20B8E790F}" dt="2023-03-15T09:13:41.109" v="8924" actId="1076"/>
          <ac:picMkLst>
            <pc:docMk/>
            <pc:sldMk cId="251252217" sldId="342"/>
            <ac:picMk id="7" creationId="{E77C8FF4-E3D5-7777-155E-797E88EA3ED7}"/>
          </ac:picMkLst>
        </pc:picChg>
      </pc:sldChg>
      <pc:sldChg chg="modSp del">
        <pc:chgData name="Richard Ball" userId="c2c6c2dd-6ddc-437e-8cdd-d7a74390accc" providerId="ADAL" clId="{6B873135-71EB-45E1-921A-81F20B8E790F}" dt="2023-03-15T09:31:08.841" v="9070" actId="47"/>
        <pc:sldMkLst>
          <pc:docMk/>
          <pc:sldMk cId="4158778532" sldId="343"/>
        </pc:sldMkLst>
        <pc:spChg chg="mod">
          <ac:chgData name="Richard Ball" userId="c2c6c2dd-6ddc-437e-8cdd-d7a74390accc" providerId="ADAL" clId="{6B873135-71EB-45E1-921A-81F20B8E790F}" dt="2023-03-15T09:11:07.750" v="8894" actId="1076"/>
          <ac:spMkLst>
            <pc:docMk/>
            <pc:sldMk cId="4158778532" sldId="343"/>
            <ac:spMk id="4813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1:07.750" v="8894" actId="1076"/>
          <ac:spMkLst>
            <pc:docMk/>
            <pc:sldMk cId="4158778532" sldId="343"/>
            <ac:spMk id="48141" creationId="{00000000-0000-0000-0000-000000000000}"/>
          </ac:spMkLst>
        </pc:spChg>
      </pc:sldChg>
      <pc:sldChg chg="modSp del">
        <pc:chgData name="Richard Ball" userId="c2c6c2dd-6ddc-437e-8cdd-d7a74390accc" providerId="ADAL" clId="{6B873135-71EB-45E1-921A-81F20B8E790F}" dt="2023-03-15T09:31:08.841" v="9070" actId="47"/>
        <pc:sldMkLst>
          <pc:docMk/>
          <pc:sldMk cId="949118303" sldId="344"/>
        </pc:sldMkLst>
        <pc:spChg chg="mod">
          <ac:chgData name="Richard Ball" userId="c2c6c2dd-6ddc-437e-8cdd-d7a74390accc" providerId="ADAL" clId="{6B873135-71EB-45E1-921A-81F20B8E790F}" dt="2023-03-15T09:11:12.393" v="8895" actId="1076"/>
          <ac:spMkLst>
            <pc:docMk/>
            <pc:sldMk cId="949118303" sldId="344"/>
            <ac:spMk id="4916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1:12.393" v="8895" actId="1076"/>
          <ac:spMkLst>
            <pc:docMk/>
            <pc:sldMk cId="949118303" sldId="344"/>
            <ac:spMk id="49165" creationId="{00000000-0000-0000-0000-000000000000}"/>
          </ac:spMkLst>
        </pc:spChg>
      </pc:sldChg>
      <pc:sldChg chg="addSp delSp modSp del mod">
        <pc:chgData name="Richard Ball" userId="c2c6c2dd-6ddc-437e-8cdd-d7a74390accc" providerId="ADAL" clId="{6B873135-71EB-45E1-921A-81F20B8E790F}" dt="2023-03-15T09:31:08.841" v="9070" actId="47"/>
        <pc:sldMkLst>
          <pc:docMk/>
          <pc:sldMk cId="753329613" sldId="345"/>
        </pc:sldMkLst>
        <pc:spChg chg="add del mod">
          <ac:chgData name="Richard Ball" userId="c2c6c2dd-6ddc-437e-8cdd-d7a74390accc" providerId="ADAL" clId="{6B873135-71EB-45E1-921A-81F20B8E790F}" dt="2023-03-15T09:21:28.296" v="8947" actId="478"/>
          <ac:spMkLst>
            <pc:docMk/>
            <pc:sldMk cId="753329613" sldId="345"/>
            <ac:spMk id="2" creationId="{E93952E7-326C-A483-B570-1E9AC147761F}"/>
          </ac:spMkLst>
        </pc:spChg>
        <pc:spChg chg="add mod">
          <ac:chgData name="Richard Ball" userId="c2c6c2dd-6ddc-437e-8cdd-d7a74390accc" providerId="ADAL" clId="{6B873135-71EB-45E1-921A-81F20B8E790F}" dt="2023-03-15T09:21:36.785" v="8950"/>
          <ac:spMkLst>
            <pc:docMk/>
            <pc:sldMk cId="753329613" sldId="345"/>
            <ac:spMk id="4" creationId="{7823940F-FF45-5449-372B-F45C6207B9FA}"/>
          </ac:spMkLst>
        </pc:spChg>
        <pc:spChg chg="add mod">
          <ac:chgData name="Richard Ball" userId="c2c6c2dd-6ddc-437e-8cdd-d7a74390accc" providerId="ADAL" clId="{6B873135-71EB-45E1-921A-81F20B8E790F}" dt="2023-03-15T09:21:36.785" v="8950"/>
          <ac:spMkLst>
            <pc:docMk/>
            <pc:sldMk cId="753329613" sldId="345"/>
            <ac:spMk id="5" creationId="{FB6E64D4-E084-B509-6D82-B8C3C7FA7E69}"/>
          </ac:spMkLst>
        </pc:spChg>
        <pc:spChg chg="add mod">
          <ac:chgData name="Richard Ball" userId="c2c6c2dd-6ddc-437e-8cdd-d7a74390accc" providerId="ADAL" clId="{6B873135-71EB-45E1-921A-81F20B8E790F}" dt="2023-03-15T09:21:40.569" v="8952" actId="1076"/>
          <ac:spMkLst>
            <pc:docMk/>
            <pc:sldMk cId="753329613" sldId="345"/>
            <ac:spMk id="6" creationId="{1B517250-0878-0CB0-8E76-F27B85484006}"/>
          </ac:spMkLst>
        </pc:spChg>
        <pc:spChg chg="add mod">
          <ac:chgData name="Richard Ball" userId="c2c6c2dd-6ddc-437e-8cdd-d7a74390accc" providerId="ADAL" clId="{6B873135-71EB-45E1-921A-81F20B8E790F}" dt="2023-03-15T09:21:40.569" v="8952" actId="1076"/>
          <ac:spMkLst>
            <pc:docMk/>
            <pc:sldMk cId="753329613" sldId="345"/>
            <ac:spMk id="7" creationId="{861C828B-8EE8-2A0B-3716-5B1C9FFAD688}"/>
          </ac:spMkLst>
        </pc:spChg>
        <pc:spChg chg="mod">
          <ac:chgData name="Richard Ball" userId="c2c6c2dd-6ddc-437e-8cdd-d7a74390accc" providerId="ADAL" clId="{6B873135-71EB-45E1-921A-81F20B8E790F}" dt="2023-03-15T09:15:30.413" v="8934" actId="1076"/>
          <ac:spMkLst>
            <pc:docMk/>
            <pc:sldMk cId="753329613" sldId="345"/>
            <ac:spMk id="5018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1:03.432" v="8942" actId="1076"/>
          <ac:spMkLst>
            <pc:docMk/>
            <pc:sldMk cId="753329613" sldId="345"/>
            <ac:spMk id="5018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30.413" v="8934" actId="1076"/>
          <ac:spMkLst>
            <pc:docMk/>
            <pc:sldMk cId="753329613" sldId="345"/>
            <ac:spMk id="5018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1:16.455" v="8896" actId="1076"/>
          <ac:spMkLst>
            <pc:docMk/>
            <pc:sldMk cId="753329613" sldId="345"/>
            <ac:spMk id="50185" creationId="{00000000-0000-0000-0000-000000000000}"/>
          </ac:spMkLst>
        </pc:spChg>
        <pc:spChg chg="del mod">
          <ac:chgData name="Richard Ball" userId="c2c6c2dd-6ddc-437e-8cdd-d7a74390accc" providerId="ADAL" clId="{6B873135-71EB-45E1-921A-81F20B8E790F}" dt="2023-03-15T09:21:46.195" v="8956" actId="478"/>
          <ac:spMkLst>
            <pc:docMk/>
            <pc:sldMk cId="753329613" sldId="345"/>
            <ac:spMk id="50188" creationId="{00000000-0000-0000-0000-000000000000}"/>
          </ac:spMkLst>
        </pc:spChg>
        <pc:spChg chg="del mod">
          <ac:chgData name="Richard Ball" userId="c2c6c2dd-6ddc-437e-8cdd-d7a74390accc" providerId="ADAL" clId="{6B873135-71EB-45E1-921A-81F20B8E790F}" dt="2023-03-15T09:21:28.296" v="8947" actId="478"/>
          <ac:spMkLst>
            <pc:docMk/>
            <pc:sldMk cId="753329613" sldId="345"/>
            <ac:spMk id="50189" creationId="{00000000-0000-0000-0000-000000000000}"/>
          </ac:spMkLst>
        </pc:spChg>
        <pc:spChg chg="del mod">
          <ac:chgData name="Richard Ball" userId="c2c6c2dd-6ddc-437e-8cdd-d7a74390accc" providerId="ADAL" clId="{6B873135-71EB-45E1-921A-81F20B8E790F}" dt="2023-03-15T09:21:49.636" v="8958" actId="478"/>
          <ac:spMkLst>
            <pc:docMk/>
            <pc:sldMk cId="753329613" sldId="345"/>
            <ac:spMk id="50190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20:58.965" v="8940" actId="478"/>
          <ac:spMkLst>
            <pc:docMk/>
            <pc:sldMk cId="753329613" sldId="345"/>
            <ac:spMk id="5019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19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19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19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19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19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19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19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0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0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0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0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0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0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0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0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1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1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1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21.537" v="8933" actId="1076"/>
          <ac:spMkLst>
            <pc:docMk/>
            <pc:sldMk cId="753329613" sldId="345"/>
            <ac:spMk id="50214" creationId="{00000000-0000-0000-0000-000000000000}"/>
          </ac:spMkLst>
        </pc:spChg>
        <pc:grpChg chg="mod">
          <ac:chgData name="Richard Ball" userId="c2c6c2dd-6ddc-437e-8cdd-d7a74390accc" providerId="ADAL" clId="{6B873135-71EB-45E1-921A-81F20B8E790F}" dt="2023-03-15T09:15:21.537" v="8933" actId="1076"/>
          <ac:grpSpMkLst>
            <pc:docMk/>
            <pc:sldMk cId="753329613" sldId="345"/>
            <ac:grpSpMk id="50200" creationId="{00000000-0000-0000-0000-000000000000}"/>
          </ac:grpSpMkLst>
        </pc:grpChg>
        <pc:grpChg chg="mod">
          <ac:chgData name="Richard Ball" userId="c2c6c2dd-6ddc-437e-8cdd-d7a74390accc" providerId="ADAL" clId="{6B873135-71EB-45E1-921A-81F20B8E790F}" dt="2023-03-15T09:15:21.537" v="8933" actId="1076"/>
          <ac:grpSpMkLst>
            <pc:docMk/>
            <pc:sldMk cId="753329613" sldId="345"/>
            <ac:grpSpMk id="50205" creationId="{00000000-0000-0000-0000-000000000000}"/>
          </ac:grpSpMkLst>
        </pc:grpChg>
        <pc:grpChg chg="mod">
          <ac:chgData name="Richard Ball" userId="c2c6c2dd-6ddc-437e-8cdd-d7a74390accc" providerId="ADAL" clId="{6B873135-71EB-45E1-921A-81F20B8E790F}" dt="2023-03-15T09:15:21.537" v="8933" actId="1076"/>
          <ac:grpSpMkLst>
            <pc:docMk/>
            <pc:sldMk cId="753329613" sldId="345"/>
            <ac:grpSpMk id="50210" creationId="{00000000-0000-0000-0000-000000000000}"/>
          </ac:grpSpMkLst>
        </pc:grpChg>
        <pc:picChg chg="add mod">
          <ac:chgData name="Richard Ball" userId="c2c6c2dd-6ddc-437e-8cdd-d7a74390accc" providerId="ADAL" clId="{6B873135-71EB-45E1-921A-81F20B8E790F}" dt="2023-03-15T09:21:42.599" v="8953" actId="1076"/>
          <ac:picMkLst>
            <pc:docMk/>
            <pc:sldMk cId="753329613" sldId="345"/>
            <ac:picMk id="3" creationId="{4AD67129-C69C-93EA-312D-EEB92F4FCE57}"/>
          </ac:picMkLst>
        </pc:picChg>
      </pc:sldChg>
      <pc:sldChg chg="addSp delSp modSp del mod">
        <pc:chgData name="Richard Ball" userId="c2c6c2dd-6ddc-437e-8cdd-d7a74390accc" providerId="ADAL" clId="{6B873135-71EB-45E1-921A-81F20B8E790F}" dt="2023-03-15T09:31:08.841" v="9070" actId="47"/>
        <pc:sldMkLst>
          <pc:docMk/>
          <pc:sldMk cId="1900114384" sldId="346"/>
        </pc:sldMkLst>
        <pc:spChg chg="add mod">
          <ac:chgData name="Richard Ball" userId="c2c6c2dd-6ddc-437e-8cdd-d7a74390accc" providerId="ADAL" clId="{6B873135-71EB-45E1-921A-81F20B8E790F}" dt="2023-03-15T09:22:49.967" v="8969" actId="208"/>
          <ac:spMkLst>
            <pc:docMk/>
            <pc:sldMk cId="1900114384" sldId="346"/>
            <ac:spMk id="2" creationId="{C43D0A4F-26E8-BA9F-6D71-185D037EAC4F}"/>
          </ac:spMkLst>
        </pc:spChg>
        <pc:spChg chg="add del mod">
          <ac:chgData name="Richard Ball" userId="c2c6c2dd-6ddc-437e-8cdd-d7a74390accc" providerId="ADAL" clId="{6B873135-71EB-45E1-921A-81F20B8E790F}" dt="2023-03-15T09:22:49.629" v="8968"/>
          <ac:spMkLst>
            <pc:docMk/>
            <pc:sldMk cId="1900114384" sldId="346"/>
            <ac:spMk id="3" creationId="{0277889E-6716-A041-298F-3B80CFBDABAD}"/>
          </ac:spMkLst>
        </pc:spChg>
        <pc:spChg chg="add del mod">
          <ac:chgData name="Richard Ball" userId="c2c6c2dd-6ddc-437e-8cdd-d7a74390accc" providerId="ADAL" clId="{6B873135-71EB-45E1-921A-81F20B8E790F}" dt="2023-03-15T09:22:49.180" v="8967"/>
          <ac:spMkLst>
            <pc:docMk/>
            <pc:sldMk cId="1900114384" sldId="346"/>
            <ac:spMk id="4" creationId="{ECD97326-C3C0-23B5-A372-610BB7CC396E}"/>
          </ac:spMkLst>
        </pc:spChg>
        <pc:spChg chg="add mod">
          <ac:chgData name="Richard Ball" userId="c2c6c2dd-6ddc-437e-8cdd-d7a74390accc" providerId="ADAL" clId="{6B873135-71EB-45E1-921A-81F20B8E790F}" dt="2023-03-15T09:23:00.075" v="8973" actId="1076"/>
          <ac:spMkLst>
            <pc:docMk/>
            <pc:sldMk cId="1900114384" sldId="346"/>
            <ac:spMk id="5" creationId="{71D6BD99-8E76-823E-176C-E87366B48E66}"/>
          </ac:spMkLst>
        </pc:spChg>
        <pc:spChg chg="add mod">
          <ac:chgData name="Richard Ball" userId="c2c6c2dd-6ddc-437e-8cdd-d7a74390accc" providerId="ADAL" clId="{6B873135-71EB-45E1-921A-81F20B8E790F}" dt="2023-03-15T09:22:56.518" v="8972" actId="1076"/>
          <ac:spMkLst>
            <pc:docMk/>
            <pc:sldMk cId="1900114384" sldId="346"/>
            <ac:spMk id="6" creationId="{BE79EAFA-8951-CC04-EE38-0B6417F3DA27}"/>
          </ac:spMkLst>
        </pc:spChg>
        <pc:spChg chg="mod">
          <ac:chgData name="Richard Ball" userId="c2c6c2dd-6ddc-437e-8cdd-d7a74390accc" providerId="ADAL" clId="{6B873135-71EB-45E1-921A-81F20B8E790F}" dt="2023-03-15T09:15:48.407" v="8936" actId="1076"/>
          <ac:spMkLst>
            <pc:docMk/>
            <pc:sldMk cId="1900114384" sldId="346"/>
            <ac:spMk id="5120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1:22.384" v="8897" actId="1076"/>
          <ac:spMkLst>
            <pc:docMk/>
            <pc:sldMk cId="1900114384" sldId="346"/>
            <ac:spMk id="5120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1:22.384" v="8897" actId="1076"/>
          <ac:spMkLst>
            <pc:docMk/>
            <pc:sldMk cId="1900114384" sldId="346"/>
            <ac:spMk id="5121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1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1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1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2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3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3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3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3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3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5:45.911" v="8935" actId="1076"/>
          <ac:spMkLst>
            <pc:docMk/>
            <pc:sldMk cId="1900114384" sldId="346"/>
            <ac:spMk id="5123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9:46.318" v="8937" actId="1076"/>
          <ac:spMkLst>
            <pc:docMk/>
            <pc:sldMk cId="1900114384" sldId="346"/>
            <ac:spMk id="51236" creationId="{00000000-0000-0000-0000-000000000000}"/>
          </ac:spMkLst>
        </pc:spChg>
      </pc:sldChg>
      <pc:sldChg chg="modSp del">
        <pc:chgData name="Richard Ball" userId="c2c6c2dd-6ddc-437e-8cdd-d7a74390accc" providerId="ADAL" clId="{6B873135-71EB-45E1-921A-81F20B8E790F}" dt="2023-03-15T09:31:08.841" v="9070" actId="47"/>
        <pc:sldMkLst>
          <pc:docMk/>
          <pc:sldMk cId="2665514166" sldId="347"/>
        </pc:sldMkLst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2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2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2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2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0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3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4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4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4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4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4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4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4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23:57.929" v="8975" actId="1076"/>
          <ac:spMkLst>
            <pc:docMk/>
            <pc:sldMk cId="2665514166" sldId="347"/>
            <ac:spMk id="52248" creationId="{00000000-0000-0000-0000-000000000000}"/>
          </ac:spMkLst>
        </pc:spChg>
      </pc:sldChg>
      <pc:sldChg chg="modSp del">
        <pc:chgData name="Richard Ball" userId="c2c6c2dd-6ddc-437e-8cdd-d7a74390accc" providerId="ADAL" clId="{6B873135-71EB-45E1-921A-81F20B8E790F}" dt="2023-03-15T09:31:08.841" v="9070" actId="47"/>
        <pc:sldMkLst>
          <pc:docMk/>
          <pc:sldMk cId="2587575706" sldId="348"/>
        </pc:sldMkLst>
        <pc:spChg chg="mod">
          <ac:chgData name="Richard Ball" userId="c2c6c2dd-6ddc-437e-8cdd-d7a74390accc" providerId="ADAL" clId="{6B873135-71EB-45E1-921A-81F20B8E790F}" dt="2023-03-15T09:11:33.986" v="8899" actId="1076"/>
          <ac:spMkLst>
            <pc:docMk/>
            <pc:sldMk cId="2587575706" sldId="348"/>
            <ac:spMk id="5325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1:37.830" v="8900" actId="1076"/>
          <ac:spMkLst>
            <pc:docMk/>
            <pc:sldMk cId="2587575706" sldId="348"/>
            <ac:spMk id="53261" creationId="{00000000-0000-0000-0000-000000000000}"/>
          </ac:spMkLst>
        </pc:spChg>
      </pc:sldChg>
      <pc:sldChg chg="addSp delSp modSp del mod modAnim">
        <pc:chgData name="Richard Ball" userId="c2c6c2dd-6ddc-437e-8cdd-d7a74390accc" providerId="ADAL" clId="{6B873135-71EB-45E1-921A-81F20B8E790F}" dt="2023-03-15T09:31:08.841" v="9070" actId="47"/>
        <pc:sldMkLst>
          <pc:docMk/>
          <pc:sldMk cId="733637453" sldId="349"/>
        </pc:sldMkLst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3" creationId="{D6A9B032-BEB8-DFA5-585E-57695C8802BC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4" creationId="{4EF7C6B9-B498-D1F6-CBA3-4416C94824D3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5" creationId="{1BE619A6-EA42-6AF0-2BD5-5ABDCF530962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6" creationId="{3EAA8E0E-D041-1C06-334A-BCE68A7AFD6F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7" creationId="{264C06F4-298C-848D-A344-6E2AE9CF5E4E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8" creationId="{247EA095-9F58-C56C-5F76-367C735FDE76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9" creationId="{E38A1B9D-14D5-C868-464B-CEBD15DBADB6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10" creationId="{06FF44E4-FBEC-9835-3D90-BFD91CFF2BC1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11" creationId="{B2842F3C-E105-3891-D167-3E6AAF2D798A}"/>
          </ac:spMkLst>
        </pc:spChg>
        <pc:spChg chg="add del mod">
          <ac:chgData name="Richard Ball" userId="c2c6c2dd-6ddc-437e-8cdd-d7a74390accc" providerId="ADAL" clId="{6B873135-71EB-45E1-921A-81F20B8E790F}" dt="2023-03-15T09:25:22.174" v="8984"/>
          <ac:spMkLst>
            <pc:docMk/>
            <pc:sldMk cId="733637453" sldId="349"/>
            <ac:spMk id="12" creationId="{6CA18704-9E87-F04F-D406-2E2BC60AAA7D}"/>
          </ac:spMkLst>
        </pc:spChg>
        <pc:spChg chg="add 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74" creationId="{00000000-0000-0000-0000-000000000000}"/>
          </ac:spMkLst>
        </pc:spChg>
        <pc:spChg chg="add 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75" creationId="{00000000-0000-0000-0000-000000000000}"/>
          </ac:spMkLst>
        </pc:spChg>
        <pc:spChg chg="add 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76" creationId="{00000000-0000-0000-0000-000000000000}"/>
          </ac:spMkLst>
        </pc:spChg>
        <pc:spChg chg="add 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77" creationId="{00000000-0000-0000-0000-000000000000}"/>
          </ac:spMkLst>
        </pc:spChg>
        <pc:spChg chg="add 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78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79" creationId="{00000000-0000-0000-0000-000000000000}"/>
          </ac:spMkLst>
        </pc:spChg>
        <pc:spChg chg="add 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80" creationId="{00000000-0000-0000-0000-000000000000}"/>
          </ac:spMkLst>
        </pc:spChg>
        <pc:spChg chg="add del mod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81" creationId="{00000000-0000-0000-0000-000000000000}"/>
          </ac:spMkLst>
        </pc:spChg>
        <pc:spChg chg="add 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82" creationId="{00000000-0000-0000-0000-000000000000}"/>
          </ac:spMkLst>
        </pc:spChg>
        <pc:spChg chg="add del">
          <ac:chgData name="Richard Ball" userId="c2c6c2dd-6ddc-437e-8cdd-d7a74390accc" providerId="ADAL" clId="{6B873135-71EB-45E1-921A-81F20B8E790F}" dt="2023-03-15T09:24:59.358" v="8978" actId="478"/>
          <ac:spMkLst>
            <pc:docMk/>
            <pc:sldMk cId="733637453" sldId="349"/>
            <ac:spMk id="5428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5T09:11:51.920" v="8903" actId="1076"/>
          <ac:spMkLst>
            <pc:docMk/>
            <pc:sldMk cId="733637453" sldId="349"/>
            <ac:spMk id="54285" creationId="{00000000-0000-0000-0000-000000000000}"/>
          </ac:spMkLst>
        </pc:spChg>
        <pc:picChg chg="add mod">
          <ac:chgData name="Richard Ball" userId="c2c6c2dd-6ddc-437e-8cdd-d7a74390accc" providerId="ADAL" clId="{6B873135-71EB-45E1-921A-81F20B8E790F}" dt="2023-03-15T09:25:33.849" v="8985" actId="1076"/>
          <ac:picMkLst>
            <pc:docMk/>
            <pc:sldMk cId="733637453" sldId="349"/>
            <ac:picMk id="2" creationId="{D2050F99-B78D-C949-23A8-6D0737A51E3A}"/>
          </ac:picMkLst>
        </pc:picChg>
        <pc:picChg chg="add mod">
          <ac:chgData name="Richard Ball" userId="c2c6c2dd-6ddc-437e-8cdd-d7a74390accc" providerId="ADAL" clId="{6B873135-71EB-45E1-921A-81F20B8E790F}" dt="2023-03-15T09:25:39.642" v="8987" actId="1076"/>
          <ac:picMkLst>
            <pc:docMk/>
            <pc:sldMk cId="733637453" sldId="349"/>
            <ac:picMk id="13" creationId="{9A604D05-7829-9AA4-7198-FE53AFE06D83}"/>
          </ac:picMkLst>
        </pc:picChg>
      </pc:sldChg>
      <pc:sldChg chg="delSp del">
        <pc:chgData name="Richard Ball" userId="c2c6c2dd-6ddc-437e-8cdd-d7a74390accc" providerId="ADAL" clId="{6B873135-71EB-45E1-921A-81F20B8E790F}" dt="2023-03-15T09:28:29.167" v="8996" actId="47"/>
        <pc:sldMkLst>
          <pc:docMk/>
          <pc:sldMk cId="601153769" sldId="350"/>
        </pc:sldMkLst>
        <pc:spChg chg="del">
          <ac:chgData name="Richard Ball" userId="c2c6c2dd-6ddc-437e-8cdd-d7a74390accc" providerId="ADAL" clId="{6B873135-71EB-45E1-921A-81F20B8E790F}" dt="2023-03-15T09:11:57.007" v="8904" actId="478"/>
          <ac:spMkLst>
            <pc:docMk/>
            <pc:sldMk cId="601153769" sldId="350"/>
            <ac:spMk id="55305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11:57.007" v="8904" actId="478"/>
          <ac:spMkLst>
            <pc:docMk/>
            <pc:sldMk cId="601153769" sldId="350"/>
            <ac:spMk id="55308" creationId="{00000000-0000-0000-0000-000000000000}"/>
          </ac:spMkLst>
        </pc:spChg>
      </pc:sldChg>
      <pc:sldChg chg="delSp del">
        <pc:chgData name="Richard Ball" userId="c2c6c2dd-6ddc-437e-8cdd-d7a74390accc" providerId="ADAL" clId="{6B873135-71EB-45E1-921A-81F20B8E790F}" dt="2023-03-15T09:28:29.513" v="8997" actId="47"/>
        <pc:sldMkLst>
          <pc:docMk/>
          <pc:sldMk cId="4064003189" sldId="351"/>
        </pc:sldMkLst>
        <pc:spChg chg="del">
          <ac:chgData name="Richard Ball" userId="c2c6c2dd-6ddc-437e-8cdd-d7a74390accc" providerId="ADAL" clId="{6B873135-71EB-45E1-921A-81F20B8E790F}" dt="2023-03-15T09:11:59.405" v="8905" actId="478"/>
          <ac:spMkLst>
            <pc:docMk/>
            <pc:sldMk cId="4064003189" sldId="351"/>
            <ac:spMk id="56329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11:59.405" v="8905" actId="478"/>
          <ac:spMkLst>
            <pc:docMk/>
            <pc:sldMk cId="4064003189" sldId="351"/>
            <ac:spMk id="56332" creationId="{00000000-0000-0000-0000-000000000000}"/>
          </ac:spMkLst>
        </pc:spChg>
      </pc:sldChg>
      <pc:sldChg chg="delSp del">
        <pc:chgData name="Richard Ball" userId="c2c6c2dd-6ddc-437e-8cdd-d7a74390accc" providerId="ADAL" clId="{6B873135-71EB-45E1-921A-81F20B8E790F}" dt="2023-03-15T09:28:30.003" v="8998" actId="47"/>
        <pc:sldMkLst>
          <pc:docMk/>
          <pc:sldMk cId="704783607" sldId="352"/>
        </pc:sldMkLst>
        <pc:spChg chg="del">
          <ac:chgData name="Richard Ball" userId="c2c6c2dd-6ddc-437e-8cdd-d7a74390accc" providerId="ADAL" clId="{6B873135-71EB-45E1-921A-81F20B8E790F}" dt="2023-03-15T09:12:02.085" v="8906" actId="478"/>
          <ac:spMkLst>
            <pc:docMk/>
            <pc:sldMk cId="704783607" sldId="352"/>
            <ac:spMk id="57353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12:02.085" v="8906" actId="478"/>
          <ac:spMkLst>
            <pc:docMk/>
            <pc:sldMk cId="704783607" sldId="352"/>
            <ac:spMk id="57356" creationId="{00000000-0000-0000-0000-000000000000}"/>
          </ac:spMkLst>
        </pc:spChg>
      </pc:sldChg>
      <pc:sldChg chg="delSp del">
        <pc:chgData name="Richard Ball" userId="c2c6c2dd-6ddc-437e-8cdd-d7a74390accc" providerId="ADAL" clId="{6B873135-71EB-45E1-921A-81F20B8E790F}" dt="2023-03-15T09:28:30.493" v="8999" actId="47"/>
        <pc:sldMkLst>
          <pc:docMk/>
          <pc:sldMk cId="3175947523" sldId="353"/>
        </pc:sldMkLst>
        <pc:spChg chg="del">
          <ac:chgData name="Richard Ball" userId="c2c6c2dd-6ddc-437e-8cdd-d7a74390accc" providerId="ADAL" clId="{6B873135-71EB-45E1-921A-81F20B8E790F}" dt="2023-03-15T09:12:04.136" v="8907" actId="478"/>
          <ac:spMkLst>
            <pc:docMk/>
            <pc:sldMk cId="3175947523" sldId="353"/>
            <ac:spMk id="58377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12:04.136" v="8907" actId="478"/>
          <ac:spMkLst>
            <pc:docMk/>
            <pc:sldMk cId="3175947523" sldId="353"/>
            <ac:spMk id="58380" creationId="{00000000-0000-0000-0000-000000000000}"/>
          </ac:spMkLst>
        </pc:spChg>
      </pc:sldChg>
      <pc:sldChg chg="delSp del">
        <pc:chgData name="Richard Ball" userId="c2c6c2dd-6ddc-437e-8cdd-d7a74390accc" providerId="ADAL" clId="{6B873135-71EB-45E1-921A-81F20B8E790F}" dt="2023-03-15T09:28:31.385" v="9000" actId="47"/>
        <pc:sldMkLst>
          <pc:docMk/>
          <pc:sldMk cId="1213196181" sldId="354"/>
        </pc:sldMkLst>
        <pc:spChg chg="del">
          <ac:chgData name="Richard Ball" userId="c2c6c2dd-6ddc-437e-8cdd-d7a74390accc" providerId="ADAL" clId="{6B873135-71EB-45E1-921A-81F20B8E790F}" dt="2023-03-15T09:12:06.488" v="8908" actId="478"/>
          <ac:spMkLst>
            <pc:docMk/>
            <pc:sldMk cId="1213196181" sldId="354"/>
            <ac:spMk id="59401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12:06.488" v="8908" actId="478"/>
          <ac:spMkLst>
            <pc:docMk/>
            <pc:sldMk cId="1213196181" sldId="354"/>
            <ac:spMk id="59404" creationId="{00000000-0000-0000-0000-000000000000}"/>
          </ac:spMkLst>
        </pc:spChg>
      </pc:sldChg>
      <pc:sldChg chg="delSp del">
        <pc:chgData name="Richard Ball" userId="c2c6c2dd-6ddc-437e-8cdd-d7a74390accc" providerId="ADAL" clId="{6B873135-71EB-45E1-921A-81F20B8E790F}" dt="2023-03-15T09:28:32.545" v="9001" actId="47"/>
        <pc:sldMkLst>
          <pc:docMk/>
          <pc:sldMk cId="149112930" sldId="355"/>
        </pc:sldMkLst>
        <pc:spChg chg="del">
          <ac:chgData name="Richard Ball" userId="c2c6c2dd-6ddc-437e-8cdd-d7a74390accc" providerId="ADAL" clId="{6B873135-71EB-45E1-921A-81F20B8E790F}" dt="2023-03-15T09:12:09.772" v="8909" actId="478"/>
          <ac:spMkLst>
            <pc:docMk/>
            <pc:sldMk cId="149112930" sldId="355"/>
            <ac:spMk id="60425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12:09.772" v="8909" actId="478"/>
          <ac:spMkLst>
            <pc:docMk/>
            <pc:sldMk cId="149112930" sldId="355"/>
            <ac:spMk id="60428" creationId="{00000000-0000-0000-0000-000000000000}"/>
          </ac:spMkLst>
        </pc:spChg>
      </pc:sldChg>
      <pc:sldChg chg="delSp del">
        <pc:chgData name="Richard Ball" userId="c2c6c2dd-6ddc-437e-8cdd-d7a74390accc" providerId="ADAL" clId="{6B873135-71EB-45E1-921A-81F20B8E790F}" dt="2023-03-15T09:28:33.296" v="9002" actId="47"/>
        <pc:sldMkLst>
          <pc:docMk/>
          <pc:sldMk cId="764212420" sldId="356"/>
        </pc:sldMkLst>
        <pc:spChg chg="del">
          <ac:chgData name="Richard Ball" userId="c2c6c2dd-6ddc-437e-8cdd-d7a74390accc" providerId="ADAL" clId="{6B873135-71EB-45E1-921A-81F20B8E790F}" dt="2023-03-15T09:12:14.068" v="8910" actId="478"/>
          <ac:spMkLst>
            <pc:docMk/>
            <pc:sldMk cId="764212420" sldId="356"/>
            <ac:spMk id="61449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5T09:12:14.068" v="8910" actId="478"/>
          <ac:spMkLst>
            <pc:docMk/>
            <pc:sldMk cId="764212420" sldId="356"/>
            <ac:spMk id="61452" creationId="{00000000-0000-0000-0000-000000000000}"/>
          </ac:spMkLst>
        </pc:spChg>
      </pc:sldChg>
      <pc:sldChg chg="del">
        <pc:chgData name="Richard Ball" userId="c2c6c2dd-6ddc-437e-8cdd-d7a74390accc" providerId="ADAL" clId="{6B873135-71EB-45E1-921A-81F20B8E790F}" dt="2023-03-15T08:18:31.005" v="8754" actId="47"/>
        <pc:sldMkLst>
          <pc:docMk/>
          <pc:sldMk cId="3979696302" sldId="379"/>
        </pc:sldMkLst>
      </pc:sldChg>
      <pc:sldChg chg="modSp del mod">
        <pc:chgData name="Richard Ball" userId="c2c6c2dd-6ddc-437e-8cdd-d7a74390accc" providerId="ADAL" clId="{6B873135-71EB-45E1-921A-81F20B8E790F}" dt="2023-03-15T09:31:08.841" v="9070" actId="47"/>
        <pc:sldMkLst>
          <pc:docMk/>
          <pc:sldMk cId="762591101" sldId="386"/>
        </pc:sldMkLst>
        <pc:spChg chg="mod">
          <ac:chgData name="Richard Ball" userId="c2c6c2dd-6ddc-437e-8cdd-d7a74390accc" providerId="ADAL" clId="{6B873135-71EB-45E1-921A-81F20B8E790F}" dt="2023-03-15T08:29:31.659" v="8790" actId="1076"/>
          <ac:spMkLst>
            <pc:docMk/>
            <pc:sldMk cId="762591101" sldId="386"/>
            <ac:spMk id="23554" creationId="{00000000-0000-0000-0000-000000000000}"/>
          </ac:spMkLst>
        </pc:spChg>
      </pc:sldChg>
      <pc:sldChg chg="del">
        <pc:chgData name="Richard Ball" userId="c2c6c2dd-6ddc-437e-8cdd-d7a74390accc" providerId="ADAL" clId="{6B873135-71EB-45E1-921A-81F20B8E790F}" dt="2023-03-15T08:18:31.799" v="8755" actId="47"/>
        <pc:sldMkLst>
          <pc:docMk/>
          <pc:sldMk cId="4148470165" sldId="387"/>
        </pc:sldMkLst>
      </pc:sldChg>
      <pc:sldChg chg="modSp add mod">
        <pc:chgData name="Richard Ball" userId="c2c6c2dd-6ddc-437e-8cdd-d7a74390accc" providerId="ADAL" clId="{6B873135-71EB-45E1-921A-81F20B8E790F}" dt="2023-03-15T08:38:42.862" v="8818" actId="1076"/>
        <pc:sldMkLst>
          <pc:docMk/>
          <pc:sldMk cId="3496635078" sldId="388"/>
        </pc:sldMkLst>
        <pc:spChg chg="mod">
          <ac:chgData name="Richard Ball" userId="c2c6c2dd-6ddc-437e-8cdd-d7a74390accc" providerId="ADAL" clId="{6B873135-71EB-45E1-921A-81F20B8E790F}" dt="2023-03-15T08:38:42.862" v="8818" actId="1076"/>
          <ac:spMkLst>
            <pc:docMk/>
            <pc:sldMk cId="3496635078" sldId="388"/>
            <ac:spMk id="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1:11.879" v="959" actId="1076"/>
          <ac:spMkLst>
            <pc:docMk/>
            <pc:sldMk cId="3496635078" sldId="388"/>
            <ac:spMk id="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1:22.522" v="962" actId="1076"/>
          <ac:spMkLst>
            <pc:docMk/>
            <pc:sldMk cId="3496635078" sldId="388"/>
            <ac:spMk id="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1:19.478" v="961" actId="1076"/>
          <ac:spMkLst>
            <pc:docMk/>
            <pc:sldMk cId="3496635078" sldId="388"/>
            <ac:spMk id="8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1:11.879" v="959" actId="1076"/>
          <ac:spMkLst>
            <pc:docMk/>
            <pc:sldMk cId="3496635078" sldId="388"/>
            <ac:spMk id="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1:11.879" v="959" actId="1076"/>
          <ac:spMkLst>
            <pc:docMk/>
            <pc:sldMk cId="3496635078" sldId="388"/>
            <ac:spMk id="10" creationId="{00000000-0000-0000-0000-000000000000}"/>
          </ac:spMkLst>
        </pc:spChg>
        <pc:picChg chg="mod">
          <ac:chgData name="Richard Ball" userId="c2c6c2dd-6ddc-437e-8cdd-d7a74390accc" providerId="ADAL" clId="{6B873135-71EB-45E1-921A-81F20B8E790F}" dt="2023-03-13T13:21:07.845" v="958" actId="1076"/>
          <ac:picMkLst>
            <pc:docMk/>
            <pc:sldMk cId="3496635078" sldId="388"/>
            <ac:picMk id="4" creationId="{00000000-0000-0000-0000-000000000000}"/>
          </ac:picMkLst>
        </pc:picChg>
      </pc:sldChg>
      <pc:sldChg chg="delSp modSp add mod">
        <pc:chgData name="Richard Ball" userId="c2c6c2dd-6ddc-437e-8cdd-d7a74390accc" providerId="ADAL" clId="{6B873135-71EB-45E1-921A-81F20B8E790F}" dt="2023-03-13T13:29:14.649" v="1156" actId="14100"/>
        <pc:sldMkLst>
          <pc:docMk/>
          <pc:sldMk cId="4291834102" sldId="389"/>
        </pc:sldMkLst>
        <pc:spChg chg="mod">
          <ac:chgData name="Richard Ball" userId="c2c6c2dd-6ddc-437e-8cdd-d7a74390accc" providerId="ADAL" clId="{6B873135-71EB-45E1-921A-81F20B8E790F}" dt="2023-03-13T13:26:37.228" v="1037" actId="1076"/>
          <ac:spMkLst>
            <pc:docMk/>
            <pc:sldMk cId="4291834102" sldId="389"/>
            <ac:spMk id="2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7:50.782" v="1104" actId="20577"/>
          <ac:spMkLst>
            <pc:docMk/>
            <pc:sldMk cId="4291834102" sldId="389"/>
            <ac:spMk id="20377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7:53.451" v="1110" actId="20577"/>
          <ac:spMkLst>
            <pc:docMk/>
            <pc:sldMk cId="4291834102" sldId="389"/>
            <ac:spMk id="20378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7:38.687" v="1063" actId="5793"/>
          <ac:spMkLst>
            <pc:docMk/>
            <pc:sldMk cId="4291834102" sldId="389"/>
            <ac:spMk id="203783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3T13:27:01.704" v="1038" actId="478"/>
          <ac:spMkLst>
            <pc:docMk/>
            <pc:sldMk cId="4291834102" sldId="389"/>
            <ac:spMk id="20378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7:41.146" v="1068" actId="5793"/>
          <ac:spMkLst>
            <pc:docMk/>
            <pc:sldMk cId="4291834102" sldId="389"/>
            <ac:spMk id="203785" creationId="{00000000-0000-0000-0000-000000000000}"/>
          </ac:spMkLst>
        </pc:spChg>
        <pc:spChg chg="del">
          <ac:chgData name="Richard Ball" userId="c2c6c2dd-6ddc-437e-8cdd-d7a74390accc" providerId="ADAL" clId="{6B873135-71EB-45E1-921A-81F20B8E790F}" dt="2023-03-13T13:27:01.704" v="1038" actId="478"/>
          <ac:spMkLst>
            <pc:docMk/>
            <pc:sldMk cId="4291834102" sldId="389"/>
            <ac:spMk id="203786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7:45.124" v="1073" actId="5793"/>
          <ac:spMkLst>
            <pc:docMk/>
            <pc:sldMk cId="4291834102" sldId="389"/>
            <ac:spMk id="20379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6:25.470" v="1013" actId="14100"/>
          <ac:spMkLst>
            <pc:docMk/>
            <pc:sldMk cId="4291834102" sldId="389"/>
            <ac:spMk id="20379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6:33.822" v="1036" actId="14100"/>
          <ac:spMkLst>
            <pc:docMk/>
            <pc:sldMk cId="4291834102" sldId="389"/>
            <ac:spMk id="20379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7:26.073" v="1056" actId="20577"/>
          <ac:spMkLst>
            <pc:docMk/>
            <pc:sldMk cId="4291834102" sldId="389"/>
            <ac:spMk id="20379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9:14.649" v="1156" actId="14100"/>
          <ac:spMkLst>
            <pc:docMk/>
            <pc:sldMk cId="4291834102" sldId="389"/>
            <ac:spMk id="203798" creationId="{00000000-0000-0000-0000-000000000000}"/>
          </ac:spMkLst>
        </pc:spChg>
        <pc:picChg chg="mod modCrop">
          <ac:chgData name="Richard Ball" userId="c2c6c2dd-6ddc-437e-8cdd-d7a74390accc" providerId="ADAL" clId="{6B873135-71EB-45E1-921A-81F20B8E790F}" dt="2023-03-13T13:28:03.076" v="1112" actId="14100"/>
          <ac:picMkLst>
            <pc:docMk/>
            <pc:sldMk cId="4291834102" sldId="389"/>
            <ac:picMk id="12290" creationId="{00000000-0000-0000-0000-000000000000}"/>
          </ac:picMkLst>
        </pc:picChg>
      </pc:sldChg>
      <pc:sldChg chg="add del">
        <pc:chgData name="Richard Ball" userId="c2c6c2dd-6ddc-437e-8cdd-d7a74390accc" providerId="ADAL" clId="{6B873135-71EB-45E1-921A-81F20B8E790F}" dt="2023-03-13T13:28:12.514" v="1114" actId="47"/>
        <pc:sldMkLst>
          <pc:docMk/>
          <pc:sldMk cId="616644434" sldId="390"/>
        </pc:sldMkLst>
      </pc:sldChg>
      <pc:sldChg chg="modSp add mod ord modAnim">
        <pc:chgData name="Richard Ball" userId="c2c6c2dd-6ddc-437e-8cdd-d7a74390accc" providerId="ADAL" clId="{6B873135-71EB-45E1-921A-81F20B8E790F}" dt="2023-03-13T13:29:37.417" v="1165"/>
        <pc:sldMkLst>
          <pc:docMk/>
          <pc:sldMk cId="4108762143" sldId="391"/>
        </pc:sldMkLst>
        <pc:spChg chg="mod">
          <ac:chgData name="Richard Ball" userId="c2c6c2dd-6ddc-437e-8cdd-d7a74390accc" providerId="ADAL" clId="{6B873135-71EB-45E1-921A-81F20B8E790F}" dt="2023-03-13T13:28:21.440" v="1124" actId="1076"/>
          <ac:spMkLst>
            <pc:docMk/>
            <pc:sldMk cId="4108762143" sldId="391"/>
            <ac:spMk id="203779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8:32.854" v="1133" actId="1076"/>
          <ac:spMkLst>
            <pc:docMk/>
            <pc:sldMk cId="4108762143" sldId="391"/>
            <ac:spMk id="203782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8:41.097" v="1134" actId="20577"/>
          <ac:spMkLst>
            <pc:docMk/>
            <pc:sldMk cId="4108762143" sldId="391"/>
            <ac:spMk id="20378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8:43.953" v="1135" actId="20577"/>
          <ac:spMkLst>
            <pc:docMk/>
            <pc:sldMk cId="4108762143" sldId="391"/>
            <ac:spMk id="20378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8:23.707" v="1125" actId="20577"/>
          <ac:spMkLst>
            <pc:docMk/>
            <pc:sldMk cId="4108762143" sldId="391"/>
            <ac:spMk id="203791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9:30.780" v="1162" actId="1076"/>
          <ac:spMkLst>
            <pc:docMk/>
            <pc:sldMk cId="4108762143" sldId="391"/>
            <ac:spMk id="203793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9:29.362" v="1161" actId="1076"/>
          <ac:spMkLst>
            <pc:docMk/>
            <pc:sldMk cId="4108762143" sldId="391"/>
            <ac:spMk id="203794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8:50.616" v="1146" actId="20577"/>
          <ac:spMkLst>
            <pc:docMk/>
            <pc:sldMk cId="4108762143" sldId="391"/>
            <ac:spMk id="203795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8:27.595" v="1131" actId="20577"/>
          <ac:spMkLst>
            <pc:docMk/>
            <pc:sldMk cId="4108762143" sldId="391"/>
            <ac:spMk id="203797" creationId="{00000000-0000-0000-0000-000000000000}"/>
          </ac:spMkLst>
        </pc:spChg>
        <pc:spChg chg="mod">
          <ac:chgData name="Richard Ball" userId="c2c6c2dd-6ddc-437e-8cdd-d7a74390accc" providerId="ADAL" clId="{6B873135-71EB-45E1-921A-81F20B8E790F}" dt="2023-03-13T13:29:07.803" v="1154" actId="14100"/>
          <ac:spMkLst>
            <pc:docMk/>
            <pc:sldMk cId="4108762143" sldId="391"/>
            <ac:spMk id="203798" creationId="{00000000-0000-0000-0000-000000000000}"/>
          </ac:spMkLst>
        </pc:spChg>
      </pc:sldChg>
      <pc:sldChg chg="addSp delSp modSp new mod modAnim">
        <pc:chgData name="Richard Ball" userId="c2c6c2dd-6ddc-437e-8cdd-d7a74390accc" providerId="ADAL" clId="{6B873135-71EB-45E1-921A-81F20B8E790F}" dt="2023-03-24T08:16:26.112" v="9546" actId="113"/>
        <pc:sldMkLst>
          <pc:docMk/>
          <pc:sldMk cId="2877809089" sldId="392"/>
        </pc:sldMkLst>
        <pc:spChg chg="del">
          <ac:chgData name="Richard Ball" userId="c2c6c2dd-6ddc-437e-8cdd-d7a74390accc" providerId="ADAL" clId="{6B873135-71EB-45E1-921A-81F20B8E790F}" dt="2023-03-13T13:38:30.309" v="1235" actId="478"/>
          <ac:spMkLst>
            <pc:docMk/>
            <pc:sldMk cId="2877809089" sldId="392"/>
            <ac:spMk id="2" creationId="{0542A727-E070-5DC1-9BC6-E8806DE214FF}"/>
          </ac:spMkLst>
        </pc:spChg>
        <pc:spChg chg="add mod">
          <ac:chgData name="Richard Ball" userId="c2c6c2dd-6ddc-437e-8cdd-d7a74390accc" providerId="ADAL" clId="{6B873135-71EB-45E1-921A-81F20B8E790F}" dt="2023-03-24T08:16:26.112" v="9546" actId="113"/>
          <ac:spMkLst>
            <pc:docMk/>
            <pc:sldMk cId="2877809089" sldId="392"/>
            <ac:spMk id="3" creationId="{779C1BE3-AEB8-F99B-AE27-F168AEE009AE}"/>
          </ac:spMkLst>
        </pc:spChg>
        <pc:spChg chg="add del">
          <ac:chgData name="Richard Ball" userId="c2c6c2dd-6ddc-437e-8cdd-d7a74390accc" providerId="ADAL" clId="{6B873135-71EB-45E1-921A-81F20B8E790F}" dt="2023-03-13T13:38:32.571" v="1237" actId="478"/>
          <ac:spMkLst>
            <pc:docMk/>
            <pc:sldMk cId="2877809089" sldId="392"/>
            <ac:spMk id="4" creationId="{546BEEC3-FA6A-4A8C-D251-1AB74164FCF2}"/>
          </ac:spMkLst>
        </pc:spChg>
        <pc:spChg chg="add del mod">
          <ac:chgData name="Richard Ball" userId="c2c6c2dd-6ddc-437e-8cdd-d7a74390accc" providerId="ADAL" clId="{6B873135-71EB-45E1-921A-81F20B8E790F}" dt="2023-03-14T13:43:36.142" v="5899" actId="478"/>
          <ac:spMkLst>
            <pc:docMk/>
            <pc:sldMk cId="2877809089" sldId="392"/>
            <ac:spMk id="4" creationId="{86FA0502-FCE0-25E7-D4E9-5EC293CF5BB7}"/>
          </ac:spMkLst>
        </pc:spChg>
        <pc:picChg chg="add mod">
          <ac:chgData name="Richard Ball" userId="c2c6c2dd-6ddc-437e-8cdd-d7a74390accc" providerId="ADAL" clId="{6B873135-71EB-45E1-921A-81F20B8E790F}" dt="2023-03-14T13:38:23.452" v="5464" actId="14100"/>
          <ac:picMkLst>
            <pc:docMk/>
            <pc:sldMk cId="2877809089" sldId="392"/>
            <ac:picMk id="2" creationId="{20606DD0-1731-67F7-569B-D1D32FB19933}"/>
          </ac:picMkLst>
        </pc:picChg>
        <pc:picChg chg="add del mod modCrop">
          <ac:chgData name="Richard Ball" userId="c2c6c2dd-6ddc-437e-8cdd-d7a74390accc" providerId="ADAL" clId="{6B873135-71EB-45E1-921A-81F20B8E790F}" dt="2023-03-15T08:45:15.804" v="8828" actId="478"/>
          <ac:picMkLst>
            <pc:docMk/>
            <pc:sldMk cId="2877809089" sldId="392"/>
            <ac:picMk id="5" creationId="{D3C1EF4B-26D7-C8DC-9E7F-668218E54259}"/>
          </ac:picMkLst>
        </pc:picChg>
        <pc:picChg chg="add mod">
          <ac:chgData name="Richard Ball" userId="c2c6c2dd-6ddc-437e-8cdd-d7a74390accc" providerId="ADAL" clId="{6B873135-71EB-45E1-921A-81F20B8E790F}" dt="2023-03-14T13:43:51.522" v="5907" actId="14100"/>
          <ac:picMkLst>
            <pc:docMk/>
            <pc:sldMk cId="2877809089" sldId="392"/>
            <ac:picMk id="1026" creationId="{928354F4-84B1-BD91-DF8C-B84943444895}"/>
          </ac:picMkLst>
        </pc:picChg>
      </pc:sldChg>
      <pc:sldChg chg="addSp delSp modSp new mod delAnim modAnim">
        <pc:chgData name="Richard Ball" userId="c2c6c2dd-6ddc-437e-8cdd-d7a74390accc" providerId="ADAL" clId="{6B873135-71EB-45E1-921A-81F20B8E790F}" dt="2023-03-13T14:46:23.278" v="2842" actId="1076"/>
        <pc:sldMkLst>
          <pc:docMk/>
          <pc:sldMk cId="1339673487" sldId="393"/>
        </pc:sldMkLst>
        <pc:spChg chg="mod">
          <ac:chgData name="Richard Ball" userId="c2c6c2dd-6ddc-437e-8cdd-d7a74390accc" providerId="ADAL" clId="{6B873135-71EB-45E1-921A-81F20B8E790F}" dt="2023-03-13T14:46:04.559" v="2838" actId="1076"/>
          <ac:spMkLst>
            <pc:docMk/>
            <pc:sldMk cId="1339673487" sldId="393"/>
            <ac:spMk id="2" creationId="{9890FD56-1FB2-7E67-F423-6FED98AB7ACD}"/>
          </ac:spMkLst>
        </pc:spChg>
        <pc:spChg chg="add mod">
          <ac:chgData name="Richard Ball" userId="c2c6c2dd-6ddc-437e-8cdd-d7a74390accc" providerId="ADAL" clId="{6B873135-71EB-45E1-921A-81F20B8E790F}" dt="2023-03-13T14:46:06.319" v="2839" actId="1076"/>
          <ac:spMkLst>
            <pc:docMk/>
            <pc:sldMk cId="1339673487" sldId="393"/>
            <ac:spMk id="5" creationId="{B4D41E86-BEF3-A48B-4AD7-8C092754B2F8}"/>
          </ac:spMkLst>
        </pc:spChg>
        <pc:spChg chg="add del mod">
          <ac:chgData name="Richard Ball" userId="c2c6c2dd-6ddc-437e-8cdd-d7a74390accc" providerId="ADAL" clId="{6B873135-71EB-45E1-921A-81F20B8E790F}" dt="2023-03-13T14:46:19.768" v="2840" actId="478"/>
          <ac:spMkLst>
            <pc:docMk/>
            <pc:sldMk cId="1339673487" sldId="393"/>
            <ac:spMk id="6" creationId="{5BD3AD84-1E91-42EC-ECDF-64E605DCC794}"/>
          </ac:spMkLst>
        </pc:spChg>
        <pc:spChg chg="add del mod">
          <ac:chgData name="Richard Ball" userId="c2c6c2dd-6ddc-437e-8cdd-d7a74390accc" providerId="ADAL" clId="{6B873135-71EB-45E1-921A-81F20B8E790F}" dt="2023-03-13T14:46:19.768" v="2840" actId="478"/>
          <ac:spMkLst>
            <pc:docMk/>
            <pc:sldMk cId="1339673487" sldId="393"/>
            <ac:spMk id="7" creationId="{C77384DC-B20C-24EF-3B15-B74440BB2160}"/>
          </ac:spMkLst>
        </pc:spChg>
        <pc:spChg chg="add del mod">
          <ac:chgData name="Richard Ball" userId="c2c6c2dd-6ddc-437e-8cdd-d7a74390accc" providerId="ADAL" clId="{6B873135-71EB-45E1-921A-81F20B8E790F}" dt="2023-03-13T14:46:19.768" v="2840" actId="478"/>
          <ac:spMkLst>
            <pc:docMk/>
            <pc:sldMk cId="1339673487" sldId="393"/>
            <ac:spMk id="8" creationId="{5DBA138E-8137-7D1C-955C-A894BF796ABB}"/>
          </ac:spMkLst>
        </pc:spChg>
        <pc:spChg chg="add del mod">
          <ac:chgData name="Richard Ball" userId="c2c6c2dd-6ddc-437e-8cdd-d7a74390accc" providerId="ADAL" clId="{6B873135-71EB-45E1-921A-81F20B8E790F}" dt="2023-03-13T14:46:19.768" v="2840" actId="478"/>
          <ac:spMkLst>
            <pc:docMk/>
            <pc:sldMk cId="1339673487" sldId="393"/>
            <ac:spMk id="9" creationId="{76D1FFBB-FF50-C42E-DC84-B946D6426EA9}"/>
          </ac:spMkLst>
        </pc:spChg>
        <pc:spChg chg="add del mod">
          <ac:chgData name="Richard Ball" userId="c2c6c2dd-6ddc-437e-8cdd-d7a74390accc" providerId="ADAL" clId="{6B873135-71EB-45E1-921A-81F20B8E790F}" dt="2023-03-13T14:46:19.768" v="2840" actId="478"/>
          <ac:spMkLst>
            <pc:docMk/>
            <pc:sldMk cId="1339673487" sldId="393"/>
            <ac:spMk id="10" creationId="{6EC997C3-C4BF-A224-3839-86A1B8530348}"/>
          </ac:spMkLst>
        </pc:spChg>
        <pc:spChg chg="add del mod">
          <ac:chgData name="Richard Ball" userId="c2c6c2dd-6ddc-437e-8cdd-d7a74390accc" providerId="ADAL" clId="{6B873135-71EB-45E1-921A-81F20B8E790F}" dt="2023-03-13T14:46:19.768" v="2840" actId="478"/>
          <ac:spMkLst>
            <pc:docMk/>
            <pc:sldMk cId="1339673487" sldId="393"/>
            <ac:spMk id="11" creationId="{D0648A29-38E4-CF63-4297-1261F2BADF5F}"/>
          </ac:spMkLst>
        </pc:spChg>
        <pc:spChg chg="add del mod">
          <ac:chgData name="Richard Ball" userId="c2c6c2dd-6ddc-437e-8cdd-d7a74390accc" providerId="ADAL" clId="{6B873135-71EB-45E1-921A-81F20B8E790F}" dt="2023-03-13T14:46:19.768" v="2840" actId="478"/>
          <ac:spMkLst>
            <pc:docMk/>
            <pc:sldMk cId="1339673487" sldId="393"/>
            <ac:spMk id="12" creationId="{811FC04E-3C9A-B9E2-1F15-5CCF4BEE371F}"/>
          </ac:spMkLst>
        </pc:spChg>
        <pc:spChg chg="add del mod">
          <ac:chgData name="Richard Ball" userId="c2c6c2dd-6ddc-437e-8cdd-d7a74390accc" providerId="ADAL" clId="{6B873135-71EB-45E1-921A-81F20B8E790F}" dt="2023-03-13T14:46:19.768" v="2840" actId="478"/>
          <ac:spMkLst>
            <pc:docMk/>
            <pc:sldMk cId="1339673487" sldId="393"/>
            <ac:spMk id="13" creationId="{1A7D5FD0-1944-C292-AC88-F765F8A099F5}"/>
          </ac:spMkLst>
        </pc:spChg>
        <pc:picChg chg="add del mod">
          <ac:chgData name="Richard Ball" userId="c2c6c2dd-6ddc-437e-8cdd-d7a74390accc" providerId="ADAL" clId="{6B873135-71EB-45E1-921A-81F20B8E790F}" dt="2023-03-13T14:46:19.768" v="2840" actId="478"/>
          <ac:picMkLst>
            <pc:docMk/>
            <pc:sldMk cId="1339673487" sldId="393"/>
            <ac:picMk id="3" creationId="{E7A08C9A-2DD8-DB81-8586-C782C7F11239}"/>
          </ac:picMkLst>
        </pc:picChg>
        <pc:picChg chg="add del mod modCrop">
          <ac:chgData name="Richard Ball" userId="c2c6c2dd-6ddc-437e-8cdd-d7a74390accc" providerId="ADAL" clId="{6B873135-71EB-45E1-921A-81F20B8E790F}" dt="2023-03-13T14:45:43.589" v="2823" actId="478"/>
          <ac:picMkLst>
            <pc:docMk/>
            <pc:sldMk cId="1339673487" sldId="393"/>
            <ac:picMk id="4" creationId="{CE7DD56B-35B0-5987-5278-15CB73C3A04D}"/>
          </ac:picMkLst>
        </pc:picChg>
        <pc:picChg chg="add mod">
          <ac:chgData name="Richard Ball" userId="c2c6c2dd-6ddc-437e-8cdd-d7a74390accc" providerId="ADAL" clId="{6B873135-71EB-45E1-921A-81F20B8E790F}" dt="2023-03-13T14:46:23.278" v="2842" actId="1076"/>
          <ac:picMkLst>
            <pc:docMk/>
            <pc:sldMk cId="1339673487" sldId="393"/>
            <ac:picMk id="14" creationId="{FD29FC7A-20FE-6556-B8F5-0E7457E0AF59}"/>
          </ac:picMkLst>
        </pc:picChg>
      </pc:sldChg>
      <pc:sldChg chg="addSp delSp modSp new mod ord modAnim">
        <pc:chgData name="Richard Ball" userId="c2c6c2dd-6ddc-437e-8cdd-d7a74390accc" providerId="ADAL" clId="{6B873135-71EB-45E1-921A-81F20B8E790F}" dt="2023-03-13T14:38:37.169" v="2745"/>
        <pc:sldMkLst>
          <pc:docMk/>
          <pc:sldMk cId="4027759869" sldId="394"/>
        </pc:sldMkLst>
        <pc:spChg chg="mod">
          <ac:chgData name="Richard Ball" userId="c2c6c2dd-6ddc-437e-8cdd-d7a74390accc" providerId="ADAL" clId="{6B873135-71EB-45E1-921A-81F20B8E790F}" dt="2023-03-13T13:49:26.404" v="1633" actId="1076"/>
          <ac:spMkLst>
            <pc:docMk/>
            <pc:sldMk cId="4027759869" sldId="394"/>
            <ac:spMk id="2" creationId="{983F714E-2ECB-3484-7FEC-0D46BA84E06E}"/>
          </ac:spMkLst>
        </pc:spChg>
        <pc:spChg chg="add del mod">
          <ac:chgData name="Richard Ball" userId="c2c6c2dd-6ddc-437e-8cdd-d7a74390accc" providerId="ADAL" clId="{6B873135-71EB-45E1-921A-81F20B8E790F}" dt="2023-03-13T13:44:47.567" v="1305"/>
          <ac:spMkLst>
            <pc:docMk/>
            <pc:sldMk cId="4027759869" sldId="394"/>
            <ac:spMk id="5" creationId="{A4510E02-CA41-4FA4-2D04-7AB0AB3AE29D}"/>
          </ac:spMkLst>
        </pc:spChg>
        <pc:spChg chg="add mod">
          <ac:chgData name="Richard Ball" userId="c2c6c2dd-6ddc-437e-8cdd-d7a74390accc" providerId="ADAL" clId="{6B873135-71EB-45E1-921A-81F20B8E790F}" dt="2023-03-13T13:51:48.014" v="1649" actId="113"/>
          <ac:spMkLst>
            <pc:docMk/>
            <pc:sldMk cId="4027759869" sldId="394"/>
            <ac:spMk id="6" creationId="{DFF47A4B-C5F0-8BFE-2B8C-7E450900F513}"/>
          </ac:spMkLst>
        </pc:spChg>
        <pc:picChg chg="add mod modCrop">
          <ac:chgData name="Richard Ball" userId="c2c6c2dd-6ddc-437e-8cdd-d7a74390accc" providerId="ADAL" clId="{6B873135-71EB-45E1-921A-81F20B8E790F}" dt="2023-03-13T13:49:41.869" v="1639" actId="1076"/>
          <ac:picMkLst>
            <pc:docMk/>
            <pc:sldMk cId="4027759869" sldId="394"/>
            <ac:picMk id="4" creationId="{EB2D9594-641F-C59C-9399-15228F153EC6}"/>
          </ac:picMkLst>
        </pc:picChg>
      </pc:sldChg>
      <pc:sldChg chg="addSp delSp modSp add mod modAnim">
        <pc:chgData name="Richard Ball" userId="c2c6c2dd-6ddc-437e-8cdd-d7a74390accc" providerId="ADAL" clId="{6B873135-71EB-45E1-921A-81F20B8E790F}" dt="2023-03-22T11:40:53.687" v="9084" actId="403"/>
        <pc:sldMkLst>
          <pc:docMk/>
          <pc:sldMk cId="2755406883" sldId="395"/>
        </pc:sldMkLst>
        <pc:spChg chg="del mod">
          <ac:chgData name="Richard Ball" userId="c2c6c2dd-6ddc-437e-8cdd-d7a74390accc" providerId="ADAL" clId="{6B873135-71EB-45E1-921A-81F20B8E790F}" dt="2023-03-22T11:40:47.181" v="9080" actId="478"/>
          <ac:spMkLst>
            <pc:docMk/>
            <pc:sldMk cId="2755406883" sldId="395"/>
            <ac:spMk id="2" creationId="{9890FD56-1FB2-7E67-F423-6FED98AB7ACD}"/>
          </ac:spMkLst>
        </pc:spChg>
        <pc:spChg chg="add del mod">
          <ac:chgData name="Richard Ball" userId="c2c6c2dd-6ddc-437e-8cdd-d7a74390accc" providerId="ADAL" clId="{6B873135-71EB-45E1-921A-81F20B8E790F}" dt="2023-03-22T11:40:49.393" v="9082" actId="478"/>
          <ac:spMkLst>
            <pc:docMk/>
            <pc:sldMk cId="2755406883" sldId="395"/>
            <ac:spMk id="4" creationId="{83F477B8-007E-DEDA-D353-F86AFCC2766B}"/>
          </ac:spMkLst>
        </pc:spChg>
        <pc:spChg chg="mod">
          <ac:chgData name="Richard Ball" userId="c2c6c2dd-6ddc-437e-8cdd-d7a74390accc" providerId="ADAL" clId="{6B873135-71EB-45E1-921A-81F20B8E790F}" dt="2023-03-22T11:40:53.687" v="9084" actId="403"/>
          <ac:spMkLst>
            <pc:docMk/>
            <pc:sldMk cId="2755406883" sldId="395"/>
            <ac:spMk id="5" creationId="{B4D41E86-BEF3-A48B-4AD7-8C092754B2F8}"/>
          </ac:spMkLst>
        </pc:spChg>
        <pc:picChg chg="del">
          <ac:chgData name="Richard Ball" userId="c2c6c2dd-6ddc-437e-8cdd-d7a74390accc" providerId="ADAL" clId="{6B873135-71EB-45E1-921A-81F20B8E790F}" dt="2023-03-13T14:32:16.635" v="2658" actId="478"/>
          <ac:picMkLst>
            <pc:docMk/>
            <pc:sldMk cId="2755406883" sldId="395"/>
            <ac:picMk id="4" creationId="{CE7DD56B-35B0-5987-5278-15CB73C3A04D}"/>
          </ac:picMkLst>
        </pc:picChg>
        <pc:picChg chg="add mod">
          <ac:chgData name="Richard Ball" userId="c2c6c2dd-6ddc-437e-8cdd-d7a74390accc" providerId="ADAL" clId="{6B873135-71EB-45E1-921A-81F20B8E790F}" dt="2023-03-13T14:40:55.150" v="2773" actId="1076"/>
          <ac:picMkLst>
            <pc:docMk/>
            <pc:sldMk cId="2755406883" sldId="395"/>
            <ac:picMk id="1026" creationId="{7800D46A-8386-E0DC-E631-F01919A47870}"/>
          </ac:picMkLst>
        </pc:picChg>
        <pc:picChg chg="add mod">
          <ac:chgData name="Richard Ball" userId="c2c6c2dd-6ddc-437e-8cdd-d7a74390accc" providerId="ADAL" clId="{6B873135-71EB-45E1-921A-81F20B8E790F}" dt="2023-03-13T14:41:01.960" v="2776" actId="14100"/>
          <ac:picMkLst>
            <pc:docMk/>
            <pc:sldMk cId="2755406883" sldId="395"/>
            <ac:picMk id="1028" creationId="{DEB44A3D-929E-AB05-7212-B867AF9DF5B8}"/>
          </ac:picMkLst>
        </pc:picChg>
      </pc:sldChg>
      <pc:sldChg chg="addSp modSp new mod">
        <pc:chgData name="Richard Ball" userId="c2c6c2dd-6ddc-437e-8cdd-d7a74390accc" providerId="ADAL" clId="{6B873135-71EB-45E1-921A-81F20B8E790F}" dt="2023-03-13T14:38:22.750" v="2742" actId="14100"/>
        <pc:sldMkLst>
          <pc:docMk/>
          <pc:sldMk cId="2199273850" sldId="396"/>
        </pc:sldMkLst>
        <pc:spChg chg="mod">
          <ac:chgData name="Richard Ball" userId="c2c6c2dd-6ddc-437e-8cdd-d7a74390accc" providerId="ADAL" clId="{6B873135-71EB-45E1-921A-81F20B8E790F}" dt="2023-03-13T14:36:13.002" v="2730" actId="20577"/>
          <ac:spMkLst>
            <pc:docMk/>
            <pc:sldMk cId="2199273850" sldId="396"/>
            <ac:spMk id="2" creationId="{03250266-3169-0782-BF66-C593B3ACDA02}"/>
          </ac:spMkLst>
        </pc:spChg>
        <pc:picChg chg="add mod">
          <ac:chgData name="Richard Ball" userId="c2c6c2dd-6ddc-437e-8cdd-d7a74390accc" providerId="ADAL" clId="{6B873135-71EB-45E1-921A-81F20B8E790F}" dt="2023-03-13T14:38:20.476" v="2741" actId="1076"/>
          <ac:picMkLst>
            <pc:docMk/>
            <pc:sldMk cId="2199273850" sldId="396"/>
            <ac:picMk id="2050" creationId="{090A2FA0-F06D-6068-F376-090885A81EB4}"/>
          </ac:picMkLst>
        </pc:picChg>
        <pc:picChg chg="add mod">
          <ac:chgData name="Richard Ball" userId="c2c6c2dd-6ddc-437e-8cdd-d7a74390accc" providerId="ADAL" clId="{6B873135-71EB-45E1-921A-81F20B8E790F}" dt="2023-03-13T14:38:22.750" v="2742" actId="14100"/>
          <ac:picMkLst>
            <pc:docMk/>
            <pc:sldMk cId="2199273850" sldId="396"/>
            <ac:picMk id="2052" creationId="{C0FE0C68-6E99-47E7-F59A-0FF453FFFBAB}"/>
          </ac:picMkLst>
        </pc:picChg>
      </pc:sldChg>
      <pc:sldChg chg="addSp delSp modSp new mod">
        <pc:chgData name="Richard Ball" userId="c2c6c2dd-6ddc-437e-8cdd-d7a74390accc" providerId="ADAL" clId="{6B873135-71EB-45E1-921A-81F20B8E790F}" dt="2023-03-13T14:39:27.080" v="2756" actId="2085"/>
        <pc:sldMkLst>
          <pc:docMk/>
          <pc:sldMk cId="3564191544" sldId="397"/>
        </pc:sldMkLst>
        <pc:spChg chg="del">
          <ac:chgData name="Richard Ball" userId="c2c6c2dd-6ddc-437e-8cdd-d7a74390accc" providerId="ADAL" clId="{6B873135-71EB-45E1-921A-81F20B8E790F}" dt="2023-03-13T14:38:53.066" v="2747" actId="478"/>
          <ac:spMkLst>
            <pc:docMk/>
            <pc:sldMk cId="3564191544" sldId="397"/>
            <ac:spMk id="2" creationId="{5AD2F8B1-8A6F-5B1D-0153-A425992DFC43}"/>
          </ac:spMkLst>
        </pc:spChg>
        <pc:spChg chg="add mod">
          <ac:chgData name="Richard Ball" userId="c2c6c2dd-6ddc-437e-8cdd-d7a74390accc" providerId="ADAL" clId="{6B873135-71EB-45E1-921A-81F20B8E790F}" dt="2023-03-13T14:39:27.080" v="2756" actId="2085"/>
          <ac:spMkLst>
            <pc:docMk/>
            <pc:sldMk cId="3564191544" sldId="397"/>
            <ac:spMk id="4" creationId="{F72D8D3B-71B8-8049-CD96-BB19DB23BFC5}"/>
          </ac:spMkLst>
        </pc:spChg>
        <pc:picChg chg="add mod">
          <ac:chgData name="Richard Ball" userId="c2c6c2dd-6ddc-437e-8cdd-d7a74390accc" providerId="ADAL" clId="{6B873135-71EB-45E1-921A-81F20B8E790F}" dt="2023-03-13T14:38:59.310" v="2752" actId="1076"/>
          <ac:picMkLst>
            <pc:docMk/>
            <pc:sldMk cId="3564191544" sldId="397"/>
            <ac:picMk id="3" creationId="{6E351F8D-6390-C41B-D0C6-2120B512B60F}"/>
          </ac:picMkLst>
        </pc:picChg>
      </pc:sldChg>
      <pc:sldChg chg="addSp delSp modSp new mod modAnim modNotesTx">
        <pc:chgData name="Richard Ball" userId="c2c6c2dd-6ddc-437e-8cdd-d7a74390accc" providerId="ADAL" clId="{6B873135-71EB-45E1-921A-81F20B8E790F}" dt="2023-03-22T11:50:28.091" v="9113" actId="113"/>
        <pc:sldMkLst>
          <pc:docMk/>
          <pc:sldMk cId="3960128306" sldId="398"/>
        </pc:sldMkLst>
        <pc:spChg chg="mod">
          <ac:chgData name="Richard Ball" userId="c2c6c2dd-6ddc-437e-8cdd-d7a74390accc" providerId="ADAL" clId="{6B873135-71EB-45E1-921A-81F20B8E790F}" dt="2023-03-13T14:43:51.214" v="2811" actId="1076"/>
          <ac:spMkLst>
            <pc:docMk/>
            <pc:sldMk cId="3960128306" sldId="398"/>
            <ac:spMk id="2" creationId="{86575589-0269-8452-A61F-BAE865A2B842}"/>
          </ac:spMkLst>
        </pc:spChg>
        <pc:spChg chg="add mod">
          <ac:chgData name="Richard Ball" userId="c2c6c2dd-6ddc-437e-8cdd-d7a74390accc" providerId="ADAL" clId="{6B873135-71EB-45E1-921A-81F20B8E790F}" dt="2023-03-22T11:50:28.091" v="9113" actId="113"/>
          <ac:spMkLst>
            <pc:docMk/>
            <pc:sldMk cId="3960128306" sldId="398"/>
            <ac:spMk id="6" creationId="{DA8AE055-5F14-4425-3446-EC1D446F27CA}"/>
          </ac:spMkLst>
        </pc:spChg>
        <pc:picChg chg="add mod">
          <ac:chgData name="Richard Ball" userId="c2c6c2dd-6ddc-437e-8cdd-d7a74390accc" providerId="ADAL" clId="{6B873135-71EB-45E1-921A-81F20B8E790F}" dt="2023-03-14T11:46:24.159" v="3263" actId="1076"/>
          <ac:picMkLst>
            <pc:docMk/>
            <pc:sldMk cId="3960128306" sldId="398"/>
            <ac:picMk id="3" creationId="{25411D55-F57E-5028-7ED4-FD7E1D64CEF6}"/>
          </ac:picMkLst>
        </pc:picChg>
        <pc:picChg chg="add del mod modCrop">
          <ac:chgData name="Richard Ball" userId="c2c6c2dd-6ddc-437e-8cdd-d7a74390accc" providerId="ADAL" clId="{6B873135-71EB-45E1-921A-81F20B8E790F}" dt="2023-03-14T11:45:48.366" v="3230" actId="478"/>
          <ac:picMkLst>
            <pc:docMk/>
            <pc:sldMk cId="3960128306" sldId="398"/>
            <ac:picMk id="4" creationId="{04A46972-0216-75C6-7B3E-328B01048A83}"/>
          </ac:picMkLst>
        </pc:picChg>
      </pc:sldChg>
      <pc:sldChg chg="addSp delSp modSp add mod modAnim modNotesTx">
        <pc:chgData name="Richard Ball" userId="c2c6c2dd-6ddc-437e-8cdd-d7a74390accc" providerId="ADAL" clId="{6B873135-71EB-45E1-921A-81F20B8E790F}" dt="2023-03-24T08:06:41.463" v="9134" actId="20577"/>
        <pc:sldMkLst>
          <pc:docMk/>
          <pc:sldMk cId="477852759" sldId="399"/>
        </pc:sldMkLst>
        <pc:spChg chg="mod">
          <ac:chgData name="Richard Ball" userId="c2c6c2dd-6ddc-437e-8cdd-d7a74390accc" providerId="ADAL" clId="{6B873135-71EB-45E1-921A-81F20B8E790F}" dt="2023-03-14T11:40:49.475" v="2861" actId="1076"/>
          <ac:spMkLst>
            <pc:docMk/>
            <pc:sldMk cId="477852759" sldId="399"/>
            <ac:spMk id="2" creationId="{86575589-0269-8452-A61F-BAE865A2B842}"/>
          </ac:spMkLst>
        </pc:spChg>
        <pc:spChg chg="add mod">
          <ac:chgData name="Richard Ball" userId="c2c6c2dd-6ddc-437e-8cdd-d7a74390accc" providerId="ADAL" clId="{6B873135-71EB-45E1-921A-81F20B8E790F}" dt="2023-03-14T13:26:37.642" v="4713" actId="20577"/>
          <ac:spMkLst>
            <pc:docMk/>
            <pc:sldMk cId="477852759" sldId="399"/>
            <ac:spMk id="3" creationId="{2670315F-CCA6-82F1-5CCF-C448D71395FD}"/>
          </ac:spMkLst>
        </pc:spChg>
        <pc:picChg chg="mod">
          <ac:chgData name="Richard Ball" userId="c2c6c2dd-6ddc-437e-8cdd-d7a74390accc" providerId="ADAL" clId="{6B873135-71EB-45E1-921A-81F20B8E790F}" dt="2023-03-14T11:44:54.954" v="3217" actId="14100"/>
          <ac:picMkLst>
            <pc:docMk/>
            <pc:sldMk cId="477852759" sldId="399"/>
            <ac:picMk id="4" creationId="{04A46972-0216-75C6-7B3E-328B01048A83}"/>
          </ac:picMkLst>
        </pc:picChg>
        <pc:picChg chg="add mod">
          <ac:chgData name="Richard Ball" userId="c2c6c2dd-6ddc-437e-8cdd-d7a74390accc" providerId="ADAL" clId="{6B873135-71EB-45E1-921A-81F20B8E790F}" dt="2023-03-24T08:01:34.358" v="9130" actId="1076"/>
          <ac:picMkLst>
            <pc:docMk/>
            <pc:sldMk cId="477852759" sldId="399"/>
            <ac:picMk id="5" creationId="{F086A881-C3D6-32D8-C973-FCFC2E1C9CE1}"/>
          </ac:picMkLst>
        </pc:picChg>
        <pc:picChg chg="add del mod">
          <ac:chgData name="Richard Ball" userId="c2c6c2dd-6ddc-437e-8cdd-d7a74390accc" providerId="ADAL" clId="{6B873135-71EB-45E1-921A-81F20B8E790F}" dt="2023-03-24T08:01:08.668" v="9122" actId="478"/>
          <ac:picMkLst>
            <pc:docMk/>
            <pc:sldMk cId="477852759" sldId="399"/>
            <ac:picMk id="1026" creationId="{94140C9F-29B7-CC30-3131-67176F52DC42}"/>
          </ac:picMkLst>
        </pc:picChg>
      </pc:sldChg>
      <pc:sldChg chg="delSp modSp add mod ord">
        <pc:chgData name="Richard Ball" userId="c2c6c2dd-6ddc-437e-8cdd-d7a74390accc" providerId="ADAL" clId="{6B873135-71EB-45E1-921A-81F20B8E790F}" dt="2023-03-14T11:45:45.294" v="3229"/>
        <pc:sldMkLst>
          <pc:docMk/>
          <pc:sldMk cId="458242995" sldId="400"/>
        </pc:sldMkLst>
        <pc:picChg chg="del">
          <ac:chgData name="Richard Ball" userId="c2c6c2dd-6ddc-437e-8cdd-d7a74390accc" providerId="ADAL" clId="{6B873135-71EB-45E1-921A-81F20B8E790F}" dt="2023-03-14T11:45:36.416" v="3226" actId="478"/>
          <ac:picMkLst>
            <pc:docMk/>
            <pc:sldMk cId="458242995" sldId="400"/>
            <ac:picMk id="3" creationId="{25411D55-F57E-5028-7ED4-FD7E1D64CEF6}"/>
          </ac:picMkLst>
        </pc:picChg>
        <pc:picChg chg="mod">
          <ac:chgData name="Richard Ball" userId="c2c6c2dd-6ddc-437e-8cdd-d7a74390accc" providerId="ADAL" clId="{6B873135-71EB-45E1-921A-81F20B8E790F}" dt="2023-03-14T11:45:39.281" v="3227" actId="14100"/>
          <ac:picMkLst>
            <pc:docMk/>
            <pc:sldMk cId="458242995" sldId="400"/>
            <ac:picMk id="4" creationId="{04A46972-0216-75C6-7B3E-328B01048A83}"/>
          </ac:picMkLst>
        </pc:picChg>
      </pc:sldChg>
      <pc:sldChg chg="modSp add mod ord">
        <pc:chgData name="Richard Ball" userId="c2c6c2dd-6ddc-437e-8cdd-d7a74390accc" providerId="ADAL" clId="{6B873135-71EB-45E1-921A-81F20B8E790F}" dt="2023-03-14T13:26:05.497" v="4701" actId="20577"/>
        <pc:sldMkLst>
          <pc:docMk/>
          <pc:sldMk cId="3583434078" sldId="401"/>
        </pc:sldMkLst>
        <pc:spChg chg="mod">
          <ac:chgData name="Richard Ball" userId="c2c6c2dd-6ddc-437e-8cdd-d7a74390accc" providerId="ADAL" clId="{6B873135-71EB-45E1-921A-81F20B8E790F}" dt="2023-03-14T13:26:05.497" v="4701" actId="20577"/>
          <ac:spMkLst>
            <pc:docMk/>
            <pc:sldMk cId="3583434078" sldId="401"/>
            <ac:spMk id="3" creationId="{2670315F-CCA6-82F1-5CCF-C448D71395FD}"/>
          </ac:spMkLst>
        </pc:spChg>
      </pc:sldChg>
      <pc:sldChg chg="modSp new mod">
        <pc:chgData name="Richard Ball" userId="c2c6c2dd-6ddc-437e-8cdd-d7a74390accc" providerId="ADAL" clId="{6B873135-71EB-45E1-921A-81F20B8E790F}" dt="2023-03-22T11:50:39.773" v="9121" actId="20577"/>
        <pc:sldMkLst>
          <pc:docMk/>
          <pc:sldMk cId="2506447237" sldId="402"/>
        </pc:sldMkLst>
        <pc:spChg chg="mod">
          <ac:chgData name="Richard Ball" userId="c2c6c2dd-6ddc-437e-8cdd-d7a74390accc" providerId="ADAL" clId="{6B873135-71EB-45E1-921A-81F20B8E790F}" dt="2023-03-22T11:50:39.773" v="9121" actId="20577"/>
          <ac:spMkLst>
            <pc:docMk/>
            <pc:sldMk cId="2506447237" sldId="402"/>
            <ac:spMk id="2" creationId="{6249A178-6DEB-E4DF-7BD2-1CA834E6D2D7}"/>
          </ac:spMkLst>
        </pc:spChg>
      </pc:sldChg>
      <pc:sldChg chg="addSp delSp modSp new mod delAnim modAnim">
        <pc:chgData name="Richard Ball" userId="c2c6c2dd-6ddc-437e-8cdd-d7a74390accc" providerId="ADAL" clId="{6B873135-71EB-45E1-921A-81F20B8E790F}" dt="2023-03-14T13:32:20.482" v="4881" actId="14100"/>
        <pc:sldMkLst>
          <pc:docMk/>
          <pc:sldMk cId="2058831917" sldId="403"/>
        </pc:sldMkLst>
        <pc:spChg chg="del">
          <ac:chgData name="Richard Ball" userId="c2c6c2dd-6ddc-437e-8cdd-d7a74390accc" providerId="ADAL" clId="{6B873135-71EB-45E1-921A-81F20B8E790F}" dt="2023-03-14T13:30:20.175" v="4875" actId="478"/>
          <ac:spMkLst>
            <pc:docMk/>
            <pc:sldMk cId="2058831917" sldId="403"/>
            <ac:spMk id="2" creationId="{AA2844AE-1F83-2CA4-E43B-6C14C8CACE68}"/>
          </ac:spMkLst>
        </pc:spChg>
        <pc:picChg chg="add del mod">
          <ac:chgData name="Richard Ball" userId="c2c6c2dd-6ddc-437e-8cdd-d7a74390accc" providerId="ADAL" clId="{6B873135-71EB-45E1-921A-81F20B8E790F}" dt="2023-03-14T13:32:01.414" v="4878" actId="478"/>
          <ac:picMkLst>
            <pc:docMk/>
            <pc:sldMk cId="2058831917" sldId="403"/>
            <ac:picMk id="3" creationId="{20631B3F-8892-5B0F-7F1B-6E3D27E6E8BC}"/>
          </ac:picMkLst>
        </pc:picChg>
        <pc:picChg chg="add mod">
          <ac:chgData name="Richard Ball" userId="c2c6c2dd-6ddc-437e-8cdd-d7a74390accc" providerId="ADAL" clId="{6B873135-71EB-45E1-921A-81F20B8E790F}" dt="2023-03-14T13:32:20.482" v="4881" actId="14100"/>
          <ac:picMkLst>
            <pc:docMk/>
            <pc:sldMk cId="2058831917" sldId="403"/>
            <ac:picMk id="4" creationId="{A75116C4-AB29-4284-C4DA-BF24088B55CC}"/>
          </ac:picMkLst>
        </pc:picChg>
      </pc:sldChg>
      <pc:sldChg chg="addSp delSp modSp new mod ord modAnim">
        <pc:chgData name="Richard Ball" userId="c2c6c2dd-6ddc-437e-8cdd-d7a74390accc" providerId="ADAL" clId="{6B873135-71EB-45E1-921A-81F20B8E790F}" dt="2023-03-24T08:43:31.425" v="9624" actId="14100"/>
        <pc:sldMkLst>
          <pc:docMk/>
          <pc:sldMk cId="2923506372" sldId="404"/>
        </pc:sldMkLst>
        <pc:spChg chg="del">
          <ac:chgData name="Richard Ball" userId="c2c6c2dd-6ddc-437e-8cdd-d7a74390accc" providerId="ADAL" clId="{6B873135-71EB-45E1-921A-81F20B8E790F}" dt="2023-03-14T13:39:46.123" v="5562" actId="478"/>
          <ac:spMkLst>
            <pc:docMk/>
            <pc:sldMk cId="2923506372" sldId="404"/>
            <ac:spMk id="2" creationId="{3079D7D3-5B6D-F831-5E94-E1A8EA643583}"/>
          </ac:spMkLst>
        </pc:spChg>
        <pc:spChg chg="add mod">
          <ac:chgData name="Richard Ball" userId="c2c6c2dd-6ddc-437e-8cdd-d7a74390accc" providerId="ADAL" clId="{6B873135-71EB-45E1-921A-81F20B8E790F}" dt="2023-03-15T07:39:26.794" v="6946" actId="1076"/>
          <ac:spMkLst>
            <pc:docMk/>
            <pc:sldMk cId="2923506372" sldId="404"/>
            <ac:spMk id="10" creationId="{96401ECE-98E3-2B86-ADF6-53EC6BFAAB9B}"/>
          </ac:spMkLst>
        </pc:spChg>
        <pc:spChg chg="add del mod">
          <ac:chgData name="Richard Ball" userId="c2c6c2dd-6ddc-437e-8cdd-d7a74390accc" providerId="ADAL" clId="{6B873135-71EB-45E1-921A-81F20B8E790F}" dt="2023-03-15T07:34:18.552" v="6862" actId="478"/>
          <ac:spMkLst>
            <pc:docMk/>
            <pc:sldMk cId="2923506372" sldId="404"/>
            <ac:spMk id="11" creationId="{869BE106-D4D9-C24C-A8F7-7129EAACDFDC}"/>
          </ac:spMkLst>
        </pc:spChg>
        <pc:picChg chg="add del mod">
          <ac:chgData name="Richard Ball" userId="c2c6c2dd-6ddc-437e-8cdd-d7a74390accc" providerId="ADAL" clId="{6B873135-71EB-45E1-921A-81F20B8E790F}" dt="2023-03-15T07:33:42.764" v="6852" actId="478"/>
          <ac:picMkLst>
            <pc:docMk/>
            <pc:sldMk cId="2923506372" sldId="404"/>
            <ac:picMk id="3" creationId="{B1D8C005-2F6F-2A31-08E1-D97ABCDA138D}"/>
          </ac:picMkLst>
        </pc:picChg>
        <pc:picChg chg="add mod modCrop">
          <ac:chgData name="Richard Ball" userId="c2c6c2dd-6ddc-437e-8cdd-d7a74390accc" providerId="ADAL" clId="{6B873135-71EB-45E1-921A-81F20B8E790F}" dt="2023-03-24T08:43:31.425" v="9624" actId="14100"/>
          <ac:picMkLst>
            <pc:docMk/>
            <pc:sldMk cId="2923506372" sldId="404"/>
            <ac:picMk id="4" creationId="{6EC72C89-73AC-6D02-1CEC-4356ABE0752E}"/>
          </ac:picMkLst>
        </pc:picChg>
        <pc:picChg chg="add mod modCrop">
          <ac:chgData name="Richard Ball" userId="c2c6c2dd-6ddc-437e-8cdd-d7a74390accc" providerId="ADAL" clId="{6B873135-71EB-45E1-921A-81F20B8E790F}" dt="2023-03-24T08:43:31.425" v="9624" actId="14100"/>
          <ac:picMkLst>
            <pc:docMk/>
            <pc:sldMk cId="2923506372" sldId="404"/>
            <ac:picMk id="5" creationId="{35D8224C-DC96-DD9B-2B27-D3AAF1A8C8B3}"/>
          </ac:picMkLst>
        </pc:picChg>
        <pc:picChg chg="add mod modCrop">
          <ac:chgData name="Richard Ball" userId="c2c6c2dd-6ddc-437e-8cdd-d7a74390accc" providerId="ADAL" clId="{6B873135-71EB-45E1-921A-81F20B8E790F}" dt="2023-03-24T08:43:31.425" v="9624" actId="14100"/>
          <ac:picMkLst>
            <pc:docMk/>
            <pc:sldMk cId="2923506372" sldId="404"/>
            <ac:picMk id="6" creationId="{F969FF79-4553-041A-3B15-4075B199E541}"/>
          </ac:picMkLst>
        </pc:picChg>
        <pc:picChg chg="add mod modCrop">
          <ac:chgData name="Richard Ball" userId="c2c6c2dd-6ddc-437e-8cdd-d7a74390accc" providerId="ADAL" clId="{6B873135-71EB-45E1-921A-81F20B8E790F}" dt="2023-03-24T08:43:31.425" v="9624" actId="14100"/>
          <ac:picMkLst>
            <pc:docMk/>
            <pc:sldMk cId="2923506372" sldId="404"/>
            <ac:picMk id="7" creationId="{6A3E56C0-2ACB-93EE-EDFB-35FC8E3AA40C}"/>
          </ac:picMkLst>
        </pc:picChg>
        <pc:picChg chg="add del mod modCrop">
          <ac:chgData name="Richard Ball" userId="c2c6c2dd-6ddc-437e-8cdd-d7a74390accc" providerId="ADAL" clId="{6B873135-71EB-45E1-921A-81F20B8E790F}" dt="2023-03-15T07:34:18.552" v="6862" actId="478"/>
          <ac:picMkLst>
            <pc:docMk/>
            <pc:sldMk cId="2923506372" sldId="404"/>
            <ac:picMk id="8" creationId="{365943FA-E1FD-5B3F-9FCF-8C4CAF3C94AE}"/>
          </ac:picMkLst>
        </pc:picChg>
        <pc:picChg chg="add mod modCrop">
          <ac:chgData name="Richard Ball" userId="c2c6c2dd-6ddc-437e-8cdd-d7a74390accc" providerId="ADAL" clId="{6B873135-71EB-45E1-921A-81F20B8E790F}" dt="2023-03-24T08:43:31.425" v="9624" actId="14100"/>
          <ac:picMkLst>
            <pc:docMk/>
            <pc:sldMk cId="2923506372" sldId="404"/>
            <ac:picMk id="9" creationId="{E1343972-8E01-39D9-2ACC-8BA24B0CA4A4}"/>
          </ac:picMkLst>
        </pc:picChg>
        <pc:picChg chg="add del mod modCrop">
          <ac:chgData name="Richard Ball" userId="c2c6c2dd-6ddc-437e-8cdd-d7a74390accc" providerId="ADAL" clId="{6B873135-71EB-45E1-921A-81F20B8E790F}" dt="2023-03-15T07:38:04.109" v="6920" actId="478"/>
          <ac:picMkLst>
            <pc:docMk/>
            <pc:sldMk cId="2923506372" sldId="404"/>
            <ac:picMk id="12" creationId="{4AD2CD5B-44F9-62DA-F023-8F07BF744356}"/>
          </ac:picMkLst>
        </pc:picChg>
        <pc:picChg chg="add mod modCrop">
          <ac:chgData name="Richard Ball" userId="c2c6c2dd-6ddc-437e-8cdd-d7a74390accc" providerId="ADAL" clId="{6B873135-71EB-45E1-921A-81F20B8E790F}" dt="2023-03-24T08:43:31.425" v="9624" actId="14100"/>
          <ac:picMkLst>
            <pc:docMk/>
            <pc:sldMk cId="2923506372" sldId="404"/>
            <ac:picMk id="13" creationId="{98917495-834E-825C-7554-573D5C768B77}"/>
          </ac:picMkLst>
        </pc:picChg>
        <pc:picChg chg="add mod modCrop">
          <ac:chgData name="Richard Ball" userId="c2c6c2dd-6ddc-437e-8cdd-d7a74390accc" providerId="ADAL" clId="{6B873135-71EB-45E1-921A-81F20B8E790F}" dt="2023-03-24T08:43:31.425" v="9624" actId="14100"/>
          <ac:picMkLst>
            <pc:docMk/>
            <pc:sldMk cId="2923506372" sldId="404"/>
            <ac:picMk id="14" creationId="{1F3AC4BF-4A0C-9B4E-D0BC-CA1CD61B65AD}"/>
          </ac:picMkLst>
        </pc:picChg>
      </pc:sldChg>
      <pc:sldChg chg="addSp delSp modSp new mod ord modAnim">
        <pc:chgData name="Richard Ball" userId="c2c6c2dd-6ddc-437e-8cdd-d7a74390accc" providerId="ADAL" clId="{6B873135-71EB-45E1-921A-81F20B8E790F}" dt="2023-03-24T09:23:06.259" v="9689"/>
        <pc:sldMkLst>
          <pc:docMk/>
          <pc:sldMk cId="1499895498" sldId="405"/>
        </pc:sldMkLst>
        <pc:spChg chg="add mod replST">
          <ac:chgData name="Richard Ball" userId="c2c6c2dd-6ddc-437e-8cdd-d7a74390accc" providerId="ADAL" clId="{6B873135-71EB-45E1-921A-81F20B8E790F}" dt="2023-03-24T09:23:06.259" v="9689"/>
          <ac:spMkLst>
            <pc:docMk/>
            <pc:sldMk cId="1499895498" sldId="405"/>
            <ac:spMk id="2" creationId="{1E5353C2-1A88-CA89-C627-2C6FC645BE49}"/>
          </ac:spMkLst>
        </pc:spChg>
        <pc:spChg chg="del">
          <ac:chgData name="Richard Ball" userId="c2c6c2dd-6ddc-437e-8cdd-d7a74390accc" providerId="ADAL" clId="{6B873135-71EB-45E1-921A-81F20B8E790F}" dt="2023-03-14T13:43:38.979" v="5901" actId="478"/>
          <ac:spMkLst>
            <pc:docMk/>
            <pc:sldMk cId="1499895498" sldId="405"/>
            <ac:spMk id="2" creationId="{DBE5B00A-6304-53C1-11A7-9C31DF4436C5}"/>
          </ac:spMkLst>
        </pc:spChg>
        <pc:spChg chg="add mod">
          <ac:chgData name="Richard Ball" userId="c2c6c2dd-6ddc-437e-8cdd-d7a74390accc" providerId="ADAL" clId="{6B873135-71EB-45E1-921A-81F20B8E790F}" dt="2023-03-24T08:17:18.873" v="9550" actId="113"/>
          <ac:spMkLst>
            <pc:docMk/>
            <pc:sldMk cId="1499895498" sldId="405"/>
            <ac:spMk id="4" creationId="{74E281C9-0379-331F-28D4-C588DB31BB0B}"/>
          </ac:spMkLst>
        </pc:spChg>
        <pc:picChg chg="add del mod">
          <ac:chgData name="Richard Ball" userId="c2c6c2dd-6ddc-437e-8cdd-d7a74390accc" providerId="ADAL" clId="{6B873135-71EB-45E1-921A-81F20B8E790F}" dt="2023-03-14T13:45:54.810" v="5920" actId="478"/>
          <ac:picMkLst>
            <pc:docMk/>
            <pc:sldMk cId="1499895498" sldId="405"/>
            <ac:picMk id="5" creationId="{0405A58F-7A74-82E8-48B1-D1642195AAFC}"/>
          </ac:picMkLst>
        </pc:picChg>
        <pc:picChg chg="add mod">
          <ac:chgData name="Richard Ball" userId="c2c6c2dd-6ddc-437e-8cdd-d7a74390accc" providerId="ADAL" clId="{6B873135-71EB-45E1-921A-81F20B8E790F}" dt="2023-03-14T13:46:37.336" v="5926" actId="14100"/>
          <ac:picMkLst>
            <pc:docMk/>
            <pc:sldMk cId="1499895498" sldId="405"/>
            <ac:picMk id="3074" creationId="{6A100A47-7F6A-90CA-E868-E59D519C996A}"/>
          </ac:picMkLst>
        </pc:picChg>
      </pc:sldChg>
      <pc:sldChg chg="addSp delSp modSp new mod modAnim">
        <pc:chgData name="Richard Ball" userId="c2c6c2dd-6ddc-437e-8cdd-d7a74390accc" providerId="ADAL" clId="{6B873135-71EB-45E1-921A-81F20B8E790F}" dt="2023-03-24T08:18:21.898" v="9554" actId="113"/>
        <pc:sldMkLst>
          <pc:docMk/>
          <pc:sldMk cId="3933032525" sldId="406"/>
        </pc:sldMkLst>
        <pc:spChg chg="del">
          <ac:chgData name="Richard Ball" userId="c2c6c2dd-6ddc-437e-8cdd-d7a74390accc" providerId="ADAL" clId="{6B873135-71EB-45E1-921A-81F20B8E790F}" dt="2023-03-14T13:45:38.830" v="5913" actId="478"/>
          <ac:spMkLst>
            <pc:docMk/>
            <pc:sldMk cId="3933032525" sldId="406"/>
            <ac:spMk id="2" creationId="{56AD0F24-2887-D29C-C72D-3D68C48D3E7B}"/>
          </ac:spMkLst>
        </pc:spChg>
        <pc:spChg chg="add mod">
          <ac:chgData name="Richard Ball" userId="c2c6c2dd-6ddc-437e-8cdd-d7a74390accc" providerId="ADAL" clId="{6B873135-71EB-45E1-921A-81F20B8E790F}" dt="2023-03-24T08:18:21.898" v="9554" actId="113"/>
          <ac:spMkLst>
            <pc:docMk/>
            <pc:sldMk cId="3933032525" sldId="406"/>
            <ac:spMk id="4" creationId="{97EB6580-EA40-53DF-3714-EDE4A28456DC}"/>
          </ac:spMkLst>
        </pc:spChg>
        <pc:picChg chg="add del mod modCrop">
          <ac:chgData name="Richard Ball" userId="c2c6c2dd-6ddc-437e-8cdd-d7a74390accc" providerId="ADAL" clId="{6B873135-71EB-45E1-921A-81F20B8E790F}" dt="2023-03-15T08:46:00.681" v="8832" actId="478"/>
          <ac:picMkLst>
            <pc:docMk/>
            <pc:sldMk cId="3933032525" sldId="406"/>
            <ac:picMk id="3" creationId="{D254B1A6-2087-908A-8AEE-06A5E629650A}"/>
          </ac:picMkLst>
        </pc:picChg>
        <pc:picChg chg="add del">
          <ac:chgData name="Richard Ball" userId="c2c6c2dd-6ddc-437e-8cdd-d7a74390accc" providerId="ADAL" clId="{6B873135-71EB-45E1-921A-81F20B8E790F}" dt="2023-03-14T13:45:43.277" v="5915" actId="478"/>
          <ac:picMkLst>
            <pc:docMk/>
            <pc:sldMk cId="3933032525" sldId="406"/>
            <ac:picMk id="2050" creationId="{FC280619-8728-1A2A-A52D-7525EEF23632}"/>
          </ac:picMkLst>
        </pc:picChg>
        <pc:picChg chg="add mod">
          <ac:chgData name="Richard Ball" userId="c2c6c2dd-6ddc-437e-8cdd-d7a74390accc" providerId="ADAL" clId="{6B873135-71EB-45E1-921A-81F20B8E790F}" dt="2023-03-24T08:17:51.631" v="9553" actId="14100"/>
          <ac:picMkLst>
            <pc:docMk/>
            <pc:sldMk cId="3933032525" sldId="406"/>
            <ac:picMk id="2052" creationId="{5FE153A2-5F45-637C-31D9-AA72AD8DDF20}"/>
          </ac:picMkLst>
        </pc:picChg>
      </pc:sldChg>
      <pc:sldChg chg="addSp modSp add mod modAnim">
        <pc:chgData name="Richard Ball" userId="c2c6c2dd-6ddc-437e-8cdd-d7a74390accc" providerId="ADAL" clId="{6B873135-71EB-45E1-921A-81F20B8E790F}" dt="2023-03-24T08:22:47.234" v="9570" actId="20577"/>
        <pc:sldMkLst>
          <pc:docMk/>
          <pc:sldMk cId="1701294268" sldId="407"/>
        </pc:sldMkLst>
        <pc:spChg chg="mod">
          <ac:chgData name="Richard Ball" userId="c2c6c2dd-6ddc-437e-8cdd-d7a74390accc" providerId="ADAL" clId="{6B873135-71EB-45E1-921A-81F20B8E790F}" dt="2023-03-24T08:22:47.234" v="9570" actId="20577"/>
          <ac:spMkLst>
            <pc:docMk/>
            <pc:sldMk cId="1701294268" sldId="407"/>
            <ac:spMk id="4" creationId="{97EB6580-EA40-53DF-3714-EDE4A28456DC}"/>
          </ac:spMkLst>
        </pc:spChg>
        <pc:picChg chg="mod">
          <ac:chgData name="Richard Ball" userId="c2c6c2dd-6ddc-437e-8cdd-d7a74390accc" providerId="ADAL" clId="{6B873135-71EB-45E1-921A-81F20B8E790F}" dt="2023-03-15T07:42:09.552" v="7050" actId="14100"/>
          <ac:picMkLst>
            <pc:docMk/>
            <pc:sldMk cId="1701294268" sldId="407"/>
            <ac:picMk id="2052" creationId="{5FE153A2-5F45-637C-31D9-AA72AD8DDF20}"/>
          </ac:picMkLst>
        </pc:picChg>
        <pc:picChg chg="add mod">
          <ac:chgData name="Richard Ball" userId="c2c6c2dd-6ddc-437e-8cdd-d7a74390accc" providerId="ADAL" clId="{6B873135-71EB-45E1-921A-81F20B8E790F}" dt="2023-03-15T07:42:09.552" v="7050" actId="14100"/>
          <ac:picMkLst>
            <pc:docMk/>
            <pc:sldMk cId="1701294268" sldId="407"/>
            <ac:picMk id="4098" creationId="{49760414-5376-5365-C85C-B7F22BBBF608}"/>
          </ac:picMkLst>
        </pc:picChg>
      </pc:sldChg>
      <pc:sldChg chg="addSp delSp modSp add mod modAnim">
        <pc:chgData name="Richard Ball" userId="c2c6c2dd-6ddc-437e-8cdd-d7a74390accc" providerId="ADAL" clId="{6B873135-71EB-45E1-921A-81F20B8E790F}" dt="2023-03-24T08:42:26.709" v="9623" actId="478"/>
        <pc:sldMkLst>
          <pc:docMk/>
          <pc:sldMk cId="2949075051" sldId="408"/>
        </pc:sldMkLst>
        <pc:spChg chg="mod">
          <ac:chgData name="Richard Ball" userId="c2c6c2dd-6ddc-437e-8cdd-d7a74390accc" providerId="ADAL" clId="{6B873135-71EB-45E1-921A-81F20B8E790F}" dt="2023-03-24T08:23:07.217" v="9573" actId="113"/>
          <ac:spMkLst>
            <pc:docMk/>
            <pc:sldMk cId="2949075051" sldId="408"/>
            <ac:spMk id="4" creationId="{97EB6580-EA40-53DF-3714-EDE4A28456DC}"/>
          </ac:spMkLst>
        </pc:spChg>
        <pc:picChg chg="add del mod modCrop">
          <ac:chgData name="Richard Ball" userId="c2c6c2dd-6ddc-437e-8cdd-d7a74390accc" providerId="ADAL" clId="{6B873135-71EB-45E1-921A-81F20B8E790F}" dt="2023-03-24T08:42:26.709" v="9623" actId="478"/>
          <ac:picMkLst>
            <pc:docMk/>
            <pc:sldMk cId="2949075051" sldId="408"/>
            <ac:picMk id="3" creationId="{E6FCBD24-FFF7-AF64-0A7E-2026A5983BCF}"/>
          </ac:picMkLst>
        </pc:picChg>
        <pc:picChg chg="del">
          <ac:chgData name="Richard Ball" userId="c2c6c2dd-6ddc-437e-8cdd-d7a74390accc" providerId="ADAL" clId="{6B873135-71EB-45E1-921A-81F20B8E790F}" dt="2023-03-14T13:59:28.458" v="6532" actId="478"/>
          <ac:picMkLst>
            <pc:docMk/>
            <pc:sldMk cId="2949075051" sldId="408"/>
            <ac:picMk id="2052" creationId="{5FE153A2-5F45-637C-31D9-AA72AD8DDF20}"/>
          </ac:picMkLst>
        </pc:picChg>
        <pc:picChg chg="del">
          <ac:chgData name="Richard Ball" userId="c2c6c2dd-6ddc-437e-8cdd-d7a74390accc" providerId="ADAL" clId="{6B873135-71EB-45E1-921A-81F20B8E790F}" dt="2023-03-14T13:59:28.458" v="6532" actId="478"/>
          <ac:picMkLst>
            <pc:docMk/>
            <pc:sldMk cId="2949075051" sldId="408"/>
            <ac:picMk id="4098" creationId="{49760414-5376-5365-C85C-B7F22BBBF608}"/>
          </ac:picMkLst>
        </pc:picChg>
        <pc:picChg chg="add mod">
          <ac:chgData name="Richard Ball" userId="c2c6c2dd-6ddc-437e-8cdd-d7a74390accc" providerId="ADAL" clId="{6B873135-71EB-45E1-921A-81F20B8E790F}" dt="2023-03-14T14:02:11.414" v="6831" actId="14100"/>
          <ac:picMkLst>
            <pc:docMk/>
            <pc:sldMk cId="2949075051" sldId="408"/>
            <ac:picMk id="5122" creationId="{17700ABF-4E3E-E4D0-591F-380CA91F3187}"/>
          </ac:picMkLst>
        </pc:picChg>
        <pc:picChg chg="add mod">
          <ac:chgData name="Richard Ball" userId="c2c6c2dd-6ddc-437e-8cdd-d7a74390accc" providerId="ADAL" clId="{6B873135-71EB-45E1-921A-81F20B8E790F}" dt="2023-03-14T14:03:20.378" v="6839" actId="1076"/>
          <ac:picMkLst>
            <pc:docMk/>
            <pc:sldMk cId="2949075051" sldId="408"/>
            <ac:picMk id="5124" creationId="{6CC3CCBD-2E97-E0A8-FC8C-74398C2A8C42}"/>
          </ac:picMkLst>
        </pc:picChg>
      </pc:sldChg>
      <pc:sldChg chg="mod ord modShow">
        <pc:chgData name="Richard Ball" userId="c2c6c2dd-6ddc-437e-8cdd-d7a74390accc" providerId="ADAL" clId="{6B873135-71EB-45E1-921A-81F20B8E790F}" dt="2023-03-24T08:23:52.940" v="9574" actId="729"/>
        <pc:sldMkLst>
          <pc:docMk/>
          <pc:sldMk cId="1693864723" sldId="409"/>
        </pc:sldMkLst>
      </pc:sldChg>
      <pc:sldChg chg="modSp add mod ord">
        <pc:chgData name="Richard Ball" userId="c2c6c2dd-6ddc-437e-8cdd-d7a74390accc" providerId="ADAL" clId="{6B873135-71EB-45E1-921A-81F20B8E790F}" dt="2023-03-15T08:15:16.122" v="8654"/>
        <pc:sldMkLst>
          <pc:docMk/>
          <pc:sldMk cId="1406695276" sldId="410"/>
        </pc:sldMkLst>
        <pc:spChg chg="mod">
          <ac:chgData name="Richard Ball" userId="c2c6c2dd-6ddc-437e-8cdd-d7a74390accc" providerId="ADAL" clId="{6B873135-71EB-45E1-921A-81F20B8E790F}" dt="2023-03-15T07:40:13.818" v="6974" actId="1076"/>
          <ac:spMkLst>
            <pc:docMk/>
            <pc:sldMk cId="1406695276" sldId="410"/>
            <ac:spMk id="10" creationId="{96401ECE-98E3-2B86-ADF6-53EC6BFAAB9B}"/>
          </ac:spMkLst>
        </pc:spChg>
        <pc:picChg chg="mod">
          <ac:chgData name="Richard Ball" userId="c2c6c2dd-6ddc-437e-8cdd-d7a74390accc" providerId="ADAL" clId="{6B873135-71EB-45E1-921A-81F20B8E790F}" dt="2023-03-15T07:40:06.047" v="6966" actId="1076"/>
          <ac:picMkLst>
            <pc:docMk/>
            <pc:sldMk cId="1406695276" sldId="410"/>
            <ac:picMk id="4" creationId="{6EC72C89-73AC-6D02-1CEC-4356ABE0752E}"/>
          </ac:picMkLst>
        </pc:picChg>
        <pc:picChg chg="mod">
          <ac:chgData name="Richard Ball" userId="c2c6c2dd-6ddc-437e-8cdd-d7a74390accc" providerId="ADAL" clId="{6B873135-71EB-45E1-921A-81F20B8E790F}" dt="2023-03-15T07:39:58.419" v="6959" actId="1076"/>
          <ac:picMkLst>
            <pc:docMk/>
            <pc:sldMk cId="1406695276" sldId="410"/>
            <ac:picMk id="5" creationId="{35D8224C-DC96-DD9B-2B27-D3AAF1A8C8B3}"/>
          </ac:picMkLst>
        </pc:picChg>
        <pc:picChg chg="mod">
          <ac:chgData name="Richard Ball" userId="c2c6c2dd-6ddc-437e-8cdd-d7a74390accc" providerId="ADAL" clId="{6B873135-71EB-45E1-921A-81F20B8E790F}" dt="2023-03-15T07:40:00.176" v="6960" actId="1076"/>
          <ac:picMkLst>
            <pc:docMk/>
            <pc:sldMk cId="1406695276" sldId="410"/>
            <ac:picMk id="6" creationId="{F969FF79-4553-041A-3B15-4075B199E541}"/>
          </ac:picMkLst>
        </pc:picChg>
        <pc:picChg chg="mod modCrop">
          <ac:chgData name="Richard Ball" userId="c2c6c2dd-6ddc-437e-8cdd-d7a74390accc" providerId="ADAL" clId="{6B873135-71EB-45E1-921A-81F20B8E790F}" dt="2023-03-15T07:40:52.807" v="6984" actId="732"/>
          <ac:picMkLst>
            <pc:docMk/>
            <pc:sldMk cId="1406695276" sldId="410"/>
            <ac:picMk id="7" creationId="{6A3E56C0-2ACB-93EE-EDFB-35FC8E3AA40C}"/>
          </ac:picMkLst>
        </pc:picChg>
        <pc:picChg chg="mod">
          <ac:chgData name="Richard Ball" userId="c2c6c2dd-6ddc-437e-8cdd-d7a74390accc" providerId="ADAL" clId="{6B873135-71EB-45E1-921A-81F20B8E790F}" dt="2023-03-15T07:40:02.899" v="6963" actId="1076"/>
          <ac:picMkLst>
            <pc:docMk/>
            <pc:sldMk cId="1406695276" sldId="410"/>
            <ac:picMk id="9" creationId="{E1343972-8E01-39D9-2ACC-8BA24B0CA4A4}"/>
          </ac:picMkLst>
        </pc:picChg>
        <pc:picChg chg="mod">
          <ac:chgData name="Richard Ball" userId="c2c6c2dd-6ddc-437e-8cdd-d7a74390accc" providerId="ADAL" clId="{6B873135-71EB-45E1-921A-81F20B8E790F}" dt="2023-03-15T07:39:55.655" v="6956" actId="1076"/>
          <ac:picMkLst>
            <pc:docMk/>
            <pc:sldMk cId="1406695276" sldId="410"/>
            <ac:picMk id="12" creationId="{4AD2CD5B-44F9-62DA-F023-8F07BF744356}"/>
          </ac:picMkLst>
        </pc:picChg>
        <pc:picChg chg="mod">
          <ac:chgData name="Richard Ball" userId="c2c6c2dd-6ddc-437e-8cdd-d7a74390accc" providerId="ADAL" clId="{6B873135-71EB-45E1-921A-81F20B8E790F}" dt="2023-03-15T07:40:04.254" v="6964" actId="1076"/>
          <ac:picMkLst>
            <pc:docMk/>
            <pc:sldMk cId="1406695276" sldId="410"/>
            <ac:picMk id="13" creationId="{98917495-834E-825C-7554-573D5C768B77}"/>
          </ac:picMkLst>
        </pc:picChg>
      </pc:sldChg>
      <pc:sldChg chg="addSp delSp modSp new mod ord">
        <pc:chgData name="Richard Ball" userId="c2c6c2dd-6ddc-437e-8cdd-d7a74390accc" providerId="ADAL" clId="{6B873135-71EB-45E1-921A-81F20B8E790F}" dt="2023-03-24T09:33:30.049" v="9692" actId="20577"/>
        <pc:sldMkLst>
          <pc:docMk/>
          <pc:sldMk cId="2791229490" sldId="411"/>
        </pc:sldMkLst>
        <pc:spChg chg="mod">
          <ac:chgData name="Richard Ball" userId="c2c6c2dd-6ddc-437e-8cdd-d7a74390accc" providerId="ADAL" clId="{6B873135-71EB-45E1-921A-81F20B8E790F}" dt="2023-03-15T08:05:52.077" v="8236" actId="1076"/>
          <ac:spMkLst>
            <pc:docMk/>
            <pc:sldMk cId="2791229490" sldId="411"/>
            <ac:spMk id="2" creationId="{AE515259-4ABD-D347-2B80-9A865F3C9A9D}"/>
          </ac:spMkLst>
        </pc:spChg>
        <pc:spChg chg="add mod">
          <ac:chgData name="Richard Ball" userId="c2c6c2dd-6ddc-437e-8cdd-d7a74390accc" providerId="ADAL" clId="{6B873135-71EB-45E1-921A-81F20B8E790F}" dt="2023-03-24T09:33:30.049" v="9692" actId="20577"/>
          <ac:spMkLst>
            <pc:docMk/>
            <pc:sldMk cId="2791229490" sldId="411"/>
            <ac:spMk id="3" creationId="{959E9CF9-9A2C-BCD1-CF3D-40C568AFE08C}"/>
          </ac:spMkLst>
        </pc:spChg>
        <pc:graphicFrameChg chg="add del modGraphic">
          <ac:chgData name="Richard Ball" userId="c2c6c2dd-6ddc-437e-8cdd-d7a74390accc" providerId="ADAL" clId="{6B873135-71EB-45E1-921A-81F20B8E790F}" dt="2023-03-24T09:33:27.452" v="9691" actId="478"/>
          <ac:graphicFrameMkLst>
            <pc:docMk/>
            <pc:sldMk cId="2791229490" sldId="411"/>
            <ac:graphicFrameMk id="6" creationId="{5A4196E2-ABFB-FB3E-447B-85AABCD6875E}"/>
          </ac:graphicFrameMkLst>
        </pc:graphicFrameChg>
        <pc:picChg chg="add mod">
          <ac:chgData name="Richard Ball" userId="c2c6c2dd-6ddc-437e-8cdd-d7a74390accc" providerId="ADAL" clId="{6B873135-71EB-45E1-921A-81F20B8E790F}" dt="2023-03-24T08:39:19.181" v="9619"/>
          <ac:picMkLst>
            <pc:docMk/>
            <pc:sldMk cId="2791229490" sldId="411"/>
            <ac:picMk id="4" creationId="{ECA7D649-77FE-49BF-E875-565DB7C83CF8}"/>
          </ac:picMkLst>
        </pc:picChg>
      </pc:sldChg>
      <pc:sldChg chg="addSp delSp modSp new mod">
        <pc:chgData name="Richard Ball" userId="c2c6c2dd-6ddc-437e-8cdd-d7a74390accc" providerId="ADAL" clId="{6B873135-71EB-45E1-921A-81F20B8E790F}" dt="2023-03-15T08:46:35.187" v="8834" actId="1076"/>
        <pc:sldMkLst>
          <pc:docMk/>
          <pc:sldMk cId="4157963227" sldId="412"/>
        </pc:sldMkLst>
        <pc:spChg chg="del">
          <ac:chgData name="Richard Ball" userId="c2c6c2dd-6ddc-437e-8cdd-d7a74390accc" providerId="ADAL" clId="{6B873135-71EB-45E1-921A-81F20B8E790F}" dt="2023-03-15T08:06:15.479" v="8241" actId="478"/>
          <ac:spMkLst>
            <pc:docMk/>
            <pc:sldMk cId="4157963227" sldId="412"/>
            <ac:spMk id="2" creationId="{1A0F551E-A921-77CF-4E2E-F76923B1C498}"/>
          </ac:spMkLst>
        </pc:spChg>
        <pc:spChg chg="add mod">
          <ac:chgData name="Richard Ball" userId="c2c6c2dd-6ddc-437e-8cdd-d7a74390accc" providerId="ADAL" clId="{6B873135-71EB-45E1-921A-81F20B8E790F}" dt="2023-03-15T08:46:35.187" v="8834" actId="1076"/>
          <ac:spMkLst>
            <pc:docMk/>
            <pc:sldMk cId="4157963227" sldId="412"/>
            <ac:spMk id="4" creationId="{EAD0AB93-F086-C574-DB00-26AFDB511A30}"/>
          </ac:spMkLst>
        </pc:spChg>
        <pc:picChg chg="add del mod">
          <ac:chgData name="Richard Ball" userId="c2c6c2dd-6ddc-437e-8cdd-d7a74390accc" providerId="ADAL" clId="{6B873135-71EB-45E1-921A-81F20B8E790F}" dt="2023-03-15T08:11:06.115" v="8285" actId="478"/>
          <ac:picMkLst>
            <pc:docMk/>
            <pc:sldMk cId="4157963227" sldId="412"/>
            <ac:picMk id="1026" creationId="{35865968-0AE2-86D3-CFC0-3A4141C3C402}"/>
          </ac:picMkLst>
        </pc:picChg>
        <pc:picChg chg="add mod">
          <ac:chgData name="Richard Ball" userId="c2c6c2dd-6ddc-437e-8cdd-d7a74390accc" providerId="ADAL" clId="{6B873135-71EB-45E1-921A-81F20B8E790F}" dt="2023-03-15T08:09:17.272" v="8262" actId="14100"/>
          <ac:picMkLst>
            <pc:docMk/>
            <pc:sldMk cId="4157963227" sldId="412"/>
            <ac:picMk id="1028" creationId="{36ADF665-A58A-1061-1297-4B6E4B93FF77}"/>
          </ac:picMkLst>
        </pc:picChg>
        <pc:picChg chg="add mod">
          <ac:chgData name="Richard Ball" userId="c2c6c2dd-6ddc-437e-8cdd-d7a74390accc" providerId="ADAL" clId="{6B873135-71EB-45E1-921A-81F20B8E790F}" dt="2023-03-15T08:09:44.559" v="8278" actId="1076"/>
          <ac:picMkLst>
            <pc:docMk/>
            <pc:sldMk cId="4157963227" sldId="412"/>
            <ac:picMk id="1030" creationId="{58EAB6CD-DAFD-A93E-5C98-3B6AEBB19D4A}"/>
          </ac:picMkLst>
        </pc:picChg>
        <pc:picChg chg="add mod">
          <ac:chgData name="Richard Ball" userId="c2c6c2dd-6ddc-437e-8cdd-d7a74390accc" providerId="ADAL" clId="{6B873135-71EB-45E1-921A-81F20B8E790F}" dt="2023-03-15T08:10:03.004" v="8283" actId="1076"/>
          <ac:picMkLst>
            <pc:docMk/>
            <pc:sldMk cId="4157963227" sldId="412"/>
            <ac:picMk id="1032" creationId="{67673915-A28A-06BE-EBB1-189883671DEA}"/>
          </ac:picMkLst>
        </pc:picChg>
        <pc:picChg chg="add mod">
          <ac:chgData name="Richard Ball" userId="c2c6c2dd-6ddc-437e-8cdd-d7a74390accc" providerId="ADAL" clId="{6B873135-71EB-45E1-921A-81F20B8E790F}" dt="2023-03-15T08:12:27.726" v="8291" actId="14100"/>
          <ac:picMkLst>
            <pc:docMk/>
            <pc:sldMk cId="4157963227" sldId="412"/>
            <ac:picMk id="1034" creationId="{B0A09293-C68B-3585-6D4D-C3EF13166D8C}"/>
          </ac:picMkLst>
        </pc:picChg>
      </pc:sldChg>
      <pc:sldChg chg="add del">
        <pc:chgData name="Richard Ball" userId="c2c6c2dd-6ddc-437e-8cdd-d7a74390accc" providerId="ADAL" clId="{6B873135-71EB-45E1-921A-81F20B8E790F}" dt="2023-03-15T08:13:39.625" v="8307" actId="47"/>
        <pc:sldMkLst>
          <pc:docMk/>
          <pc:sldMk cId="1456639626" sldId="413"/>
        </pc:sldMkLst>
      </pc:sldChg>
      <pc:sldChg chg="addSp delSp modSp add mod ord modAnim">
        <pc:chgData name="Richard Ball" userId="c2c6c2dd-6ddc-437e-8cdd-d7a74390accc" providerId="ADAL" clId="{6B873135-71EB-45E1-921A-81F20B8E790F}" dt="2023-03-24T09:34:22.552" v="9695" actId="1076"/>
        <pc:sldMkLst>
          <pc:docMk/>
          <pc:sldMk cId="3032695050" sldId="413"/>
        </pc:sldMkLst>
        <pc:spChg chg="mod">
          <ac:chgData name="Richard Ball" userId="c2c6c2dd-6ddc-437e-8cdd-d7a74390accc" providerId="ADAL" clId="{6B873135-71EB-45E1-921A-81F20B8E790F}" dt="2023-03-24T08:39:15.703" v="9617" actId="14100"/>
          <ac:spMkLst>
            <pc:docMk/>
            <pc:sldMk cId="3032695050" sldId="413"/>
            <ac:spMk id="3" creationId="{959E9CF9-9A2C-BCD1-CF3D-40C568AFE08C}"/>
          </ac:spMkLst>
        </pc:spChg>
        <pc:picChg chg="add mod">
          <ac:chgData name="Richard Ball" userId="c2c6c2dd-6ddc-437e-8cdd-d7a74390accc" providerId="ADAL" clId="{6B873135-71EB-45E1-921A-81F20B8E790F}" dt="2023-03-24T09:34:22.552" v="9695" actId="1076"/>
          <ac:picMkLst>
            <pc:docMk/>
            <pc:sldMk cId="3032695050" sldId="413"/>
            <ac:picMk id="4" creationId="{598243C0-5D20-18DB-8327-C843784C53EC}"/>
          </ac:picMkLst>
        </pc:picChg>
        <pc:picChg chg="add del">
          <ac:chgData name="Richard Ball" userId="c2c6c2dd-6ddc-437e-8cdd-d7a74390accc" providerId="ADAL" clId="{6B873135-71EB-45E1-921A-81F20B8E790F}" dt="2023-03-24T08:38:46.618" v="9613"/>
          <ac:picMkLst>
            <pc:docMk/>
            <pc:sldMk cId="3032695050" sldId="413"/>
            <ac:picMk id="3074" creationId="{0C89EA78-5C15-A5C9-F6D9-A137108A25FE}"/>
          </ac:picMkLst>
        </pc:picChg>
        <pc:picChg chg="add mod">
          <ac:chgData name="Richard Ball" userId="c2c6c2dd-6ddc-437e-8cdd-d7a74390accc" providerId="ADAL" clId="{6B873135-71EB-45E1-921A-81F20B8E790F}" dt="2023-03-24T08:39:17.027" v="9618" actId="1076"/>
          <ac:picMkLst>
            <pc:docMk/>
            <pc:sldMk cId="3032695050" sldId="413"/>
            <ac:picMk id="3076" creationId="{2ADFA889-313F-FF8D-48A3-A04C7B616817}"/>
          </ac:picMkLst>
        </pc:picChg>
      </pc:sldChg>
      <pc:sldChg chg="delSp modSp new mod">
        <pc:chgData name="Richard Ball" userId="c2c6c2dd-6ddc-437e-8cdd-d7a74390accc" providerId="ADAL" clId="{6B873135-71EB-45E1-921A-81F20B8E790F}" dt="2023-03-15T10:53:13.683" v="9072" actId="478"/>
        <pc:sldMkLst>
          <pc:docMk/>
          <pc:sldMk cId="3651261180" sldId="414"/>
        </pc:sldMkLst>
        <pc:spChg chg="mod">
          <ac:chgData name="Richard Ball" userId="c2c6c2dd-6ddc-437e-8cdd-d7a74390accc" providerId="ADAL" clId="{6B873135-71EB-45E1-921A-81F20B8E790F}" dt="2023-03-15T08:18:42.955" v="8781" actId="115"/>
          <ac:spMkLst>
            <pc:docMk/>
            <pc:sldMk cId="3651261180" sldId="414"/>
            <ac:spMk id="2" creationId="{AC64B81F-999D-015E-58FB-1B39870ABC53}"/>
          </ac:spMkLst>
        </pc:spChg>
        <pc:spChg chg="del mod">
          <ac:chgData name="Richard Ball" userId="c2c6c2dd-6ddc-437e-8cdd-d7a74390accc" providerId="ADAL" clId="{6B873135-71EB-45E1-921A-81F20B8E790F}" dt="2023-03-15T10:53:13.683" v="9072" actId="478"/>
          <ac:spMkLst>
            <pc:docMk/>
            <pc:sldMk cId="3651261180" sldId="414"/>
            <ac:spMk id="3" creationId="{3A4BE99E-84B3-4923-8408-44BE149FA510}"/>
          </ac:spMkLst>
        </pc:spChg>
      </pc:sldChg>
      <pc:sldChg chg="add del">
        <pc:chgData name="Richard Ball" userId="c2c6c2dd-6ddc-437e-8cdd-d7a74390accc" providerId="ADAL" clId="{6B873135-71EB-45E1-921A-81F20B8E790F}" dt="2023-03-15T09:09:51.800" v="8876"/>
        <pc:sldMkLst>
          <pc:docMk/>
          <pc:sldMk cId="500293495" sldId="415"/>
        </pc:sldMkLst>
      </pc:sldChg>
      <pc:sldChg chg="addSp modSp new mod">
        <pc:chgData name="Richard Ball" userId="c2c6c2dd-6ddc-437e-8cdd-d7a74390accc" providerId="ADAL" clId="{6B873135-71EB-45E1-921A-81F20B8E790F}" dt="2023-03-24T08:14:31.390" v="9539" actId="14100"/>
        <pc:sldMkLst>
          <pc:docMk/>
          <pc:sldMk cId="952835151" sldId="415"/>
        </pc:sldMkLst>
        <pc:spChg chg="mod">
          <ac:chgData name="Richard Ball" userId="c2c6c2dd-6ddc-437e-8cdd-d7a74390accc" providerId="ADAL" clId="{6B873135-71EB-45E1-921A-81F20B8E790F}" dt="2023-03-24T08:13:34.027" v="9500" actId="1076"/>
          <ac:spMkLst>
            <pc:docMk/>
            <pc:sldMk cId="952835151" sldId="415"/>
            <ac:spMk id="2" creationId="{DDC94D6C-0D57-DBB3-E02E-00B82B236885}"/>
          </ac:spMkLst>
        </pc:spChg>
        <pc:spChg chg="add mod">
          <ac:chgData name="Richard Ball" userId="c2c6c2dd-6ddc-437e-8cdd-d7a74390accc" providerId="ADAL" clId="{6B873135-71EB-45E1-921A-81F20B8E790F}" dt="2023-03-24T08:14:25.448" v="9536" actId="14100"/>
          <ac:spMkLst>
            <pc:docMk/>
            <pc:sldMk cId="952835151" sldId="415"/>
            <ac:spMk id="3" creationId="{EE8BDB9C-5D42-7660-C6B3-EEDA83C3618B}"/>
          </ac:spMkLst>
        </pc:spChg>
        <pc:picChg chg="add mod">
          <ac:chgData name="Richard Ball" userId="c2c6c2dd-6ddc-437e-8cdd-d7a74390accc" providerId="ADAL" clId="{6B873135-71EB-45E1-921A-81F20B8E790F}" dt="2023-03-24T08:14:31.390" v="9539" actId="14100"/>
          <ac:picMkLst>
            <pc:docMk/>
            <pc:sldMk cId="952835151" sldId="415"/>
            <ac:picMk id="2050" creationId="{ADAE0A15-F767-12E0-3BF0-2068E4E6A402}"/>
          </ac:picMkLst>
        </pc:picChg>
      </pc:sldChg>
      <pc:sldChg chg="new del">
        <pc:chgData name="Richard Ball" userId="c2c6c2dd-6ddc-437e-8cdd-d7a74390accc" providerId="ADAL" clId="{6B873135-71EB-45E1-921A-81F20B8E790F}" dt="2023-03-15T10:53:16.064" v="9073" actId="47"/>
        <pc:sldMkLst>
          <pc:docMk/>
          <pc:sldMk cId="1134213740" sldId="415"/>
        </pc:sldMkLst>
      </pc:sldChg>
      <pc:sldChg chg="addSp new del">
        <pc:chgData name="Richard Ball" userId="c2c6c2dd-6ddc-437e-8cdd-d7a74390accc" providerId="ADAL" clId="{6B873135-71EB-45E1-921A-81F20B8E790F}" dt="2023-03-15T08:40:04.561" v="8821" actId="47"/>
        <pc:sldMkLst>
          <pc:docMk/>
          <pc:sldMk cId="3218240754" sldId="415"/>
        </pc:sldMkLst>
        <pc:picChg chg="add">
          <ac:chgData name="Richard Ball" userId="c2c6c2dd-6ddc-437e-8cdd-d7a74390accc" providerId="ADAL" clId="{6B873135-71EB-45E1-921A-81F20B8E790F}" dt="2023-03-15T08:39:10.527" v="8820"/>
          <ac:picMkLst>
            <pc:docMk/>
            <pc:sldMk cId="3218240754" sldId="415"/>
            <ac:picMk id="2" creationId="{5AEA4EBA-2F01-74D2-6277-8EC2BEBF032D}"/>
          </ac:picMkLst>
        </pc:picChg>
      </pc:sldChg>
      <pc:sldChg chg="addSp modSp mod">
        <pc:chgData name="Richard Ball" userId="c2c6c2dd-6ddc-437e-8cdd-d7a74390accc" providerId="ADAL" clId="{6B873135-71EB-45E1-921A-81F20B8E790F}" dt="2023-03-24T08:26:54.113" v="9611" actId="403"/>
        <pc:sldMkLst>
          <pc:docMk/>
          <pc:sldMk cId="3271321977" sldId="416"/>
        </pc:sldMkLst>
        <pc:spChg chg="add mod">
          <ac:chgData name="Richard Ball" userId="c2c6c2dd-6ddc-437e-8cdd-d7a74390accc" providerId="ADAL" clId="{6B873135-71EB-45E1-921A-81F20B8E790F}" dt="2023-03-24T08:26:54.113" v="9611" actId="403"/>
          <ac:spMkLst>
            <pc:docMk/>
            <pc:sldMk cId="3271321977" sldId="416"/>
            <ac:spMk id="2" creationId="{91AB69F5-821C-E251-15B5-3CC0D79F7339}"/>
          </ac:spMkLst>
        </pc:spChg>
      </pc:sldChg>
      <pc:sldChg chg="addSp delSp modSp new mod ord">
        <pc:chgData name="Richard Ball" userId="c2c6c2dd-6ddc-437e-8cdd-d7a74390accc" providerId="ADAL" clId="{6B873135-71EB-45E1-921A-81F20B8E790F}" dt="2023-03-24T08:46:22.342" v="9684" actId="14100"/>
        <pc:sldMkLst>
          <pc:docMk/>
          <pc:sldMk cId="1931654694" sldId="417"/>
        </pc:sldMkLst>
        <pc:spChg chg="del">
          <ac:chgData name="Richard Ball" userId="c2c6c2dd-6ddc-437e-8cdd-d7a74390accc" providerId="ADAL" clId="{6B873135-71EB-45E1-921A-81F20B8E790F}" dt="2023-03-24T08:45:17.221" v="9681" actId="478"/>
          <ac:spMkLst>
            <pc:docMk/>
            <pc:sldMk cId="1931654694" sldId="417"/>
            <ac:spMk id="2" creationId="{8C5C41D5-668F-6F3A-BB5E-12CA031D0FB4}"/>
          </ac:spMkLst>
        </pc:spChg>
        <pc:spChg chg="del">
          <ac:chgData name="Richard Ball" userId="c2c6c2dd-6ddc-437e-8cdd-d7a74390accc" providerId="ADAL" clId="{6B873135-71EB-45E1-921A-81F20B8E790F}" dt="2023-03-24T08:45:17.221" v="9681" actId="478"/>
          <ac:spMkLst>
            <pc:docMk/>
            <pc:sldMk cId="1931654694" sldId="417"/>
            <ac:spMk id="3" creationId="{21C65F8E-76D5-309F-47C0-C00B6274DEB0}"/>
          </ac:spMkLst>
        </pc:spChg>
        <pc:picChg chg="add mod">
          <ac:chgData name="Richard Ball" userId="c2c6c2dd-6ddc-437e-8cdd-d7a74390accc" providerId="ADAL" clId="{6B873135-71EB-45E1-921A-81F20B8E790F}" dt="2023-03-24T08:46:22.342" v="9684" actId="14100"/>
          <ac:picMkLst>
            <pc:docMk/>
            <pc:sldMk cId="1931654694" sldId="417"/>
            <ac:picMk id="5" creationId="{FBD56D8B-62D3-09BD-EDDC-018CD242BA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0FEF5-102E-4FAE-9ADD-EA0745522D3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85DD-CD74-465F-BEAF-5D33C91F0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16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3D6F7-5E25-774D-80CF-BBCEB03396A0}" type="slidenum">
              <a:rPr lang="en-US" sz="1200">
                <a:solidFill>
                  <a:schemeClr val="tx1"/>
                </a:solidFill>
              </a:rPr>
              <a:pPr eaLnBrk="1" hangingPunct="1"/>
              <a:t>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90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85DD-CD74-465F-BEAF-5D33C91F0D1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5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Latin – rigor = stiff</a:t>
            </a:r>
          </a:p>
          <a:p>
            <a:r>
              <a:rPr lang="en-GB" dirty="0"/>
              <a:t>Mortis =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85DD-CD74-465F-BEAF-5D33C91F0D1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64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3D6F7-5E25-774D-80CF-BBCEB03396A0}" type="slidenum">
              <a:rPr lang="en-US" sz="1200">
                <a:solidFill>
                  <a:schemeClr val="tx1"/>
                </a:solidFill>
              </a:rPr>
              <a:pPr eaLnBrk="1" hangingPunct="1"/>
              <a:t>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96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EDAD69-BAA6-284F-9972-DCDCAC75D382}" type="slidenum">
              <a:rPr lang="en-US" sz="1200">
                <a:solidFill>
                  <a:schemeClr val="tx1"/>
                </a:solidFill>
              </a:rPr>
              <a:pPr eaLnBrk="1" hangingPunct="1"/>
              <a:t>10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53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7BCAA1-3716-B743-9586-053982ADCE03}" type="slidenum">
              <a:rPr lang="en-US" sz="1200">
                <a:solidFill>
                  <a:schemeClr val="tx1"/>
                </a:solidFill>
              </a:rPr>
              <a:pPr eaLnBrk="1" hangingPunct="1"/>
              <a:t>11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0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85DD-CD74-465F-BEAF-5D33C91F0D1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43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85DD-CD74-465F-BEAF-5D33C91F0D1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945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85DD-CD74-465F-BEAF-5D33C91F0D1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80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Ligand ion channels – open when a chemical binds to them</a:t>
            </a:r>
          </a:p>
          <a:p>
            <a:endParaRPr lang="en-GB" dirty="0"/>
          </a:p>
          <a:p>
            <a:r>
              <a:rPr lang="en-GB" dirty="0"/>
              <a:t>Voltage gated ion channels open when the membrane depolarises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85DD-CD74-465F-BEAF-5D33C91F0D1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015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66DCB-D4A3-FB86-E1D9-B7A87E755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ED179-ECFE-A809-00C4-375C1F08E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F16F7-6783-CC5B-15CC-8761D1519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Ligand ion channels – open when a chemical binds to them</a:t>
            </a:r>
          </a:p>
          <a:p>
            <a:endParaRPr lang="en-GB" dirty="0"/>
          </a:p>
          <a:p>
            <a:r>
              <a:rPr lang="en-GB" dirty="0"/>
              <a:t>Voltage gated ion channels open when the membrane depolarises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B9CC-8162-2266-6FE3-CAF71D3D1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D85DD-CD74-465F-BEAF-5D33C91F0D1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4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7987-340B-38FE-26A4-B76E55A6D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04A3-B698-86C9-3143-F202AACC9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EB72-FCA1-BA92-FFB1-ABD1018B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ADA43-709D-A769-64F0-17C49F43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892E8-1D63-3B8A-8391-8087C15D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29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347B-3004-A9FC-2FE3-8D9BE46A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7B3DF-C089-19BA-FF2F-C64FFBA09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FF7E9-6E9B-ED34-97DB-B5F6F764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B7C9F-BECE-F4C7-D5F2-1478825C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CCF47-B82D-CF05-E50E-AAE4F59A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18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006FC0-E3B9-7C5C-73E5-125BC0A08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A5E20-5B72-7080-6B7C-6BFC300F1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317A1-E300-5FCF-60A7-6E22BE80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2A028-0FB4-0105-15B1-85C1F9F5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E1B38-704D-F4CF-64DA-D8C904B3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16AB-55AA-DFD4-2689-D0917796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7FC7C-7A60-6550-2D5D-58F2F0E38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3E262-A57E-1B65-A421-02DC22AA9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1D2E7-3D04-5C46-F548-0A3C5AB0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2174C-9871-CAC7-33C2-4E8170255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1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3409E-14C7-89C5-3B69-8D6FBBC9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F0E92-1754-5E06-1FFB-C94F83856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75DEF-D32A-B1ED-AB2F-428656A09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A37BE-AD82-BB13-D90A-2AB6618F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43A3-530B-2A78-AE58-EECE10DCE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61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862D-091F-5EA0-AC6D-795CC05F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5E766-E901-15D1-16A1-C61F545A7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B0BC1-6528-3F06-831E-E5BCFE6C7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6A8CC-0118-EE2E-B4C2-3F544947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7194C-1F61-9F18-E189-F22259FE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DA342-A77C-AC33-6B1E-110AA068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9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8EDF-8908-6D27-53CA-75CFF0E79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BE95A-09E0-957C-899B-16159CC93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65632-AAAF-5A7C-90B6-49724D244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C2C8F-2558-4FB5-F320-6A66B347B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1972E8-A4B0-BE3F-07D8-0F78DF0D1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748C51-282E-022E-9165-16D92C2A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62F99A-6209-F389-7145-889F37F5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38F9E7-5EA0-3C21-CBE1-6BF40327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4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020B-5F16-EFFE-F744-CAB3FF62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7F7D2-4793-9CF5-34F9-B948A906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1DDE2-D3EE-583D-5416-EC5BC9CE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E94C5-8DED-FA4A-6DCE-281795D8A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7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56A0A-A97B-E118-836A-48CBCD5D9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05B7B-5180-F7C0-5CC4-61879AFA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1425C-73F7-EB7F-047F-4AABD9D1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46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47D4-F2E5-853A-C0E7-7BD4723C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A4248-62FB-3E1F-E731-E4CD8FE42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A5796-0F0B-5B76-BE8E-70A07441B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B6698-E44D-8115-60FB-95A205BD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B3FB6-B104-8A98-1C98-D12D5280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3E1B4-9B73-3811-A9A7-7327FAB8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55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55DB-F139-9BA0-F943-1EAFA8DCC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8BDF1-C740-7870-1C69-461B8F4CB4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E884-BBAA-FB08-B5C2-0A4C98D02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4299E-65AA-BE08-A2BE-41F7D72D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010A3-6E77-DF08-3B6D-F6D62AA5F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96112-97A0-02E6-F124-A51B2669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6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295BAE-8F11-C43D-A0DF-9561137C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24DD7-7D63-059B-D2BE-083662A16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0A7B-76CA-1716-0758-630322D1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6203D-6FC6-41A1-BB6C-1A1E410DDEDA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28CA-2B66-5C09-6F3D-26ADEFF9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9D3A1-43FA-CEC1-8040-EF2561CE4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F5DC1-E63B-4AEB-AD76-9B8B55CA9F6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C745805-F749-F034-BDEE-90C80E142343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85F79-5915-2408-6053-DEDB0BC6CB67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D9A1EE-D728-45CD-0004-F03F5F7B88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77861D-4776-2671-17FC-E623E84252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8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bo0i1r1pXA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bo0i1r1pXA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VcgO4p88AA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36E70-1EC3-2ED4-AA56-86FE4854C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B18F2-CFC2-AD19-C2AD-2EACA68C5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Assessment starter question</a:t>
            </a:r>
          </a:p>
        </p:txBody>
      </p:sp>
    </p:spTree>
    <p:extLst>
      <p:ext uri="{BB962C8B-B14F-4D97-AF65-F5344CB8AC3E}">
        <p14:creationId xmlns:p14="http://schemas.microsoft.com/office/powerpoint/2010/main" val="89954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09" y="-87923"/>
            <a:ext cx="58007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29538" y="430211"/>
            <a:ext cx="205263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/>
                <a:cs typeface="Arial"/>
              </a:rPr>
              <a:t>A relaxed (extended) sarcomere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93025" y="5734050"/>
            <a:ext cx="2232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/>
                <a:cs typeface="Arial"/>
              </a:rPr>
              <a:t>A contracted sarcomere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7401874" y="5511799"/>
            <a:ext cx="15113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/>
                <a:cs typeface="Arial"/>
              </a:rPr>
              <a:t>Describe what has changed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360224" y="1630539"/>
            <a:ext cx="10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b="1">
                <a:latin typeface="Arial"/>
                <a:cs typeface="Arial"/>
              </a:rPr>
              <a:t>H zone</a:t>
            </a: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4449124" y="1689277"/>
            <a:ext cx="755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60698" y="2432049"/>
            <a:ext cx="9962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latin typeface="Arial"/>
                <a:cs typeface="Arial"/>
              </a:rPr>
              <a:t>A band</a:t>
            </a:r>
          </a:p>
          <a:p>
            <a:pPr eaLnBrk="0" hangingPunct="0"/>
            <a:endParaRPr lang="en-US" sz="2000">
              <a:latin typeface="Arial"/>
              <a:cs typeface="Arial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rot="16200000" flipV="1">
            <a:off x="4809973" y="1593849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37086" y="2527299"/>
            <a:ext cx="895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latin typeface="Arial"/>
                <a:cs typeface="Arial"/>
              </a:rPr>
              <a:t>I band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rot="16200000" flipH="1" flipV="1">
            <a:off x="6351193" y="2037005"/>
            <a:ext cx="1" cy="913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241F6-0534-2C52-6E02-BE6E2F77F7D9}"/>
              </a:ext>
            </a:extLst>
          </p:cNvPr>
          <p:cNvSpPr txBox="1"/>
          <p:nvPr/>
        </p:nvSpPr>
        <p:spPr>
          <a:xfrm>
            <a:off x="8145540" y="1344316"/>
            <a:ext cx="40464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/>
                <a:cs typeface="Arial"/>
              </a:rPr>
              <a:t>Describe th</a:t>
            </a:r>
            <a:r>
              <a:rPr lang="en-GB" dirty="0">
                <a:latin typeface="Arial"/>
                <a:cs typeface="Arial"/>
              </a:rPr>
              <a:t>e change to the following:</a:t>
            </a:r>
            <a:endParaRPr lang="en-GB" sz="18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rial"/>
                <a:cs typeface="Arial"/>
              </a:rPr>
              <a:t>Sarcomere</a:t>
            </a:r>
          </a:p>
          <a:p>
            <a:pPr marL="342900" indent="-342900">
              <a:buFont typeface="Arial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</a:p>
          <a:p>
            <a:pPr marL="342900" indent="-342900">
              <a:buFont typeface="Arial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rial"/>
                <a:cs typeface="Arial"/>
              </a:rPr>
              <a:t>A band </a:t>
            </a:r>
          </a:p>
          <a:p>
            <a:pPr marL="342900" indent="-342900">
              <a:buFont typeface="Arial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rial"/>
                <a:cs typeface="Arial"/>
              </a:rPr>
              <a:t>I band smaller </a:t>
            </a:r>
          </a:p>
          <a:p>
            <a:pPr marL="342900" indent="-342900">
              <a:buFont typeface="Arial"/>
              <a:buChar char="•"/>
            </a:pPr>
            <a:r>
              <a:rPr lang="en-GB" sz="1800" b="1" dirty="0">
                <a:solidFill>
                  <a:srgbClr val="FF0000"/>
                </a:solidFill>
                <a:latin typeface="Arial"/>
                <a:cs typeface="Arial"/>
              </a:rPr>
              <a:t>H zone disappears</a:t>
            </a:r>
            <a:endParaRPr lang="en-US" sz="18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08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2" grpId="0"/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42500" b="31326"/>
          <a:stretch>
            <a:fillRect/>
          </a:stretch>
        </p:blipFill>
        <p:spPr bwMode="auto">
          <a:xfrm>
            <a:off x="360363" y="690364"/>
            <a:ext cx="59023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2779515"/>
            <a:ext cx="4559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552847" y="4611231"/>
            <a:ext cx="897493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/>
                <a:cs typeface="Arial"/>
              </a:rPr>
              <a:t>Sarcomere smaller 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Z lines closer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660066"/>
                </a:solidFill>
                <a:latin typeface="Arial"/>
                <a:cs typeface="Arial"/>
              </a:rPr>
              <a:t>A band unchanged </a:t>
            </a:r>
            <a:r>
              <a:rPr lang="en-GB" sz="2000" dirty="0">
                <a:latin typeface="Arial"/>
                <a:cs typeface="Arial"/>
              </a:rPr>
              <a:t>- </a:t>
            </a:r>
            <a:r>
              <a:rPr lang="en-GB" sz="2000" i="1" dirty="0">
                <a:latin typeface="Arial"/>
                <a:cs typeface="Arial"/>
              </a:rPr>
              <a:t>no change in length of </a:t>
            </a:r>
            <a:r>
              <a:rPr lang="en-GB" sz="2000" i="1" u="sng" dirty="0">
                <a:solidFill>
                  <a:srgbClr val="660066"/>
                </a:solidFill>
                <a:latin typeface="Arial"/>
                <a:cs typeface="Arial"/>
              </a:rPr>
              <a:t>thick filaments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660066"/>
                </a:solidFill>
                <a:latin typeface="Arial"/>
                <a:cs typeface="Arial"/>
              </a:rPr>
              <a:t>I band smaller </a:t>
            </a:r>
            <a:r>
              <a:rPr lang="en-GB" sz="2000" dirty="0">
                <a:latin typeface="Arial"/>
                <a:cs typeface="Arial"/>
              </a:rPr>
              <a:t>- </a:t>
            </a:r>
            <a:r>
              <a:rPr lang="en-GB" sz="2000" i="1" u="sng" dirty="0">
                <a:solidFill>
                  <a:srgbClr val="660066"/>
                </a:solidFill>
                <a:latin typeface="Arial"/>
                <a:cs typeface="Arial"/>
              </a:rPr>
              <a:t>thin filaments </a:t>
            </a:r>
            <a:r>
              <a:rPr lang="en-GB" sz="2000" i="1" dirty="0">
                <a:latin typeface="Arial"/>
                <a:cs typeface="Arial"/>
              </a:rPr>
              <a:t>pulled along myosin filaments to centre of sarcomere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660066"/>
                </a:solidFill>
                <a:latin typeface="Arial"/>
                <a:cs typeface="Arial"/>
              </a:rPr>
              <a:t>H zone disappears</a:t>
            </a:r>
            <a:r>
              <a:rPr lang="en-GB" sz="2000" dirty="0">
                <a:latin typeface="Arial"/>
                <a:cs typeface="Arial"/>
              </a:rPr>
              <a:t> - </a:t>
            </a:r>
            <a:r>
              <a:rPr lang="en-GB" sz="2000" i="1" u="sng" dirty="0">
                <a:solidFill>
                  <a:srgbClr val="660066"/>
                </a:solidFill>
                <a:latin typeface="Arial"/>
                <a:cs typeface="Arial"/>
              </a:rPr>
              <a:t>thin filaments </a:t>
            </a:r>
            <a:r>
              <a:rPr lang="en-GB" sz="2000" i="1" dirty="0">
                <a:latin typeface="Arial"/>
                <a:cs typeface="Arial"/>
              </a:rPr>
              <a:t>pulled by thick filament into centre of sarcomere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0" y="1339652"/>
            <a:ext cx="8544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GB" sz="2000" b="1">
                <a:latin typeface="Arial"/>
                <a:cs typeface="Arial"/>
              </a:rPr>
              <a:t>Z line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95242" name="Rectangle 10"/>
          <p:cNvSpPr>
            <a:spLocks noChangeArrowheads="1"/>
          </p:cNvSpPr>
          <p:nvPr/>
        </p:nvSpPr>
        <p:spPr bwMode="auto">
          <a:xfrm>
            <a:off x="1439863" y="403027"/>
            <a:ext cx="9398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latin typeface="Arial"/>
                <a:cs typeface="Arial"/>
              </a:rPr>
              <a:t>I band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>
            <a:off x="2952750" y="403027"/>
            <a:ext cx="1063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GB" sz="2000" b="1">
                <a:latin typeface="Arial"/>
                <a:cs typeface="Arial"/>
              </a:rPr>
              <a:t>A band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3024187" y="2419152"/>
            <a:ext cx="10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GB" sz="2000" b="1">
                <a:latin typeface="Arial"/>
                <a:cs typeface="Arial"/>
              </a:rPr>
              <a:t>H zone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95247" name="Line 15"/>
          <p:cNvSpPr>
            <a:spLocks noChangeShapeType="1"/>
          </p:cNvSpPr>
          <p:nvPr/>
        </p:nvSpPr>
        <p:spPr bwMode="auto">
          <a:xfrm>
            <a:off x="720724" y="148252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95248" name="Line 16"/>
          <p:cNvSpPr>
            <a:spLocks noChangeShapeType="1"/>
          </p:cNvSpPr>
          <p:nvPr/>
        </p:nvSpPr>
        <p:spPr bwMode="auto">
          <a:xfrm rot="16200000" flipV="1">
            <a:off x="3420268" y="2094508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>
            <a:off x="2016124" y="4579739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>
            <a:off x="4464050" y="4579739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95252" name="Line 20"/>
          <p:cNvSpPr>
            <a:spLocks noChangeShapeType="1"/>
          </p:cNvSpPr>
          <p:nvPr/>
        </p:nvSpPr>
        <p:spPr bwMode="auto">
          <a:xfrm>
            <a:off x="1439862" y="763389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95253" name="Line 21"/>
          <p:cNvSpPr>
            <a:spLocks noChangeShapeType="1"/>
          </p:cNvSpPr>
          <p:nvPr/>
        </p:nvSpPr>
        <p:spPr bwMode="auto">
          <a:xfrm>
            <a:off x="2520950" y="763389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 sz="200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4" y="-188912"/>
            <a:ext cx="8229600" cy="677862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rgbClr val="660066"/>
                </a:solidFill>
              </a:rPr>
              <a:t>Z line, H zone, I band and A band during Contraction</a:t>
            </a:r>
          </a:p>
        </p:txBody>
      </p:sp>
    </p:spTree>
    <p:extLst>
      <p:ext uri="{BB962C8B-B14F-4D97-AF65-F5344CB8AC3E}">
        <p14:creationId xmlns:p14="http://schemas.microsoft.com/office/powerpoint/2010/main" val="374641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0266-3169-0782-BF66-C593B3AC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the actin side along the myosin?</a:t>
            </a:r>
          </a:p>
        </p:txBody>
      </p:sp>
      <p:pic>
        <p:nvPicPr>
          <p:cNvPr id="2050" name="Picture 2" descr="The Battle of the Shorties | Page 3 | allkpop Forums">
            <a:extLst>
              <a:ext uri="{FF2B5EF4-FFF2-40B4-BE49-F238E27FC236}">
                <a16:creationId xmlns:a16="http://schemas.microsoft.com/office/drawing/2014/main" id="{090A2FA0-F06D-6068-F376-090885A8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07" y="2627046"/>
            <a:ext cx="6190593" cy="350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wing is Passion | Rowing, Passion, Boat">
            <a:extLst>
              <a:ext uri="{FF2B5EF4-FFF2-40B4-BE49-F238E27FC236}">
                <a16:creationId xmlns:a16="http://schemas.microsoft.com/office/drawing/2014/main" id="{C0FE0C68-6E99-47E7-F59A-0FF453FF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7046"/>
            <a:ext cx="6001407" cy="350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73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51F8D-6390-C41B-D0C6-2120B512B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10" t="71884" r="57527" b="14368"/>
          <a:stretch/>
        </p:blipFill>
        <p:spPr>
          <a:xfrm>
            <a:off x="1744032" y="714721"/>
            <a:ext cx="9370805" cy="52761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2D8D3B-71B8-8049-CD96-BB19DB23BFC5}"/>
              </a:ext>
            </a:extLst>
          </p:cNvPr>
          <p:cNvSpPr/>
          <p:nvPr/>
        </p:nvSpPr>
        <p:spPr>
          <a:xfrm>
            <a:off x="4177862" y="3652345"/>
            <a:ext cx="6763407" cy="1061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91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714E-2ECB-3484-7FEC-0D46BA84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1" y="-157389"/>
            <a:ext cx="5520478" cy="1325563"/>
          </a:xfrm>
        </p:spPr>
        <p:txBody>
          <a:bodyPr>
            <a:normAutofit/>
          </a:bodyPr>
          <a:lstStyle/>
          <a:p>
            <a:r>
              <a:rPr lang="en-GB" sz="4800" b="1" u="sng" dirty="0"/>
              <a:t>Structure of </a:t>
            </a:r>
            <a:r>
              <a:rPr lang="en-GB" sz="4800" b="1" u="sng" dirty="0">
                <a:highlight>
                  <a:srgbClr val="FFFF00"/>
                </a:highlight>
              </a:rPr>
              <a:t>myosin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D9594-641F-C59C-9399-15228F153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10" t="71884" r="57527" b="14368"/>
          <a:stretch/>
        </p:blipFill>
        <p:spPr>
          <a:xfrm>
            <a:off x="6321287" y="1776265"/>
            <a:ext cx="5870713" cy="3305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47A4B-C5F0-8BFE-2B8C-7E450900F513}"/>
              </a:ext>
            </a:extLst>
          </p:cNvPr>
          <p:cNvSpPr txBox="1"/>
          <p:nvPr/>
        </p:nvSpPr>
        <p:spPr>
          <a:xfrm>
            <a:off x="181744" y="1374439"/>
            <a:ext cx="576469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Contain </a:t>
            </a:r>
            <a:r>
              <a:rPr lang="en-GB" sz="2800" b="1" dirty="0">
                <a:solidFill>
                  <a:srgbClr val="00B0F0"/>
                </a:solidFill>
              </a:rPr>
              <a:t>globular heads </a:t>
            </a:r>
            <a:r>
              <a:rPr lang="en-GB" sz="2800" dirty="0">
                <a:solidFill>
                  <a:srgbClr val="00B0F0"/>
                </a:solidFill>
              </a:rPr>
              <a:t>that are </a:t>
            </a:r>
            <a:r>
              <a:rPr lang="en-GB" sz="2800" b="1" dirty="0">
                <a:solidFill>
                  <a:srgbClr val="00B0F0"/>
                </a:solidFill>
              </a:rPr>
              <a:t>hinged</a:t>
            </a:r>
            <a:r>
              <a:rPr lang="en-GB" sz="2800" dirty="0">
                <a:solidFill>
                  <a:srgbClr val="00B0F0"/>
                </a:solidFill>
              </a:rPr>
              <a:t> to allow them to move </a:t>
            </a:r>
            <a:r>
              <a:rPr lang="en-GB" sz="2800" b="1" dirty="0">
                <a:solidFill>
                  <a:srgbClr val="00B0F0"/>
                </a:solidFill>
              </a:rPr>
              <a:t>backwards and forwards</a:t>
            </a:r>
            <a:r>
              <a:rPr lang="en-GB" sz="2800" dirty="0"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The head of each </a:t>
            </a:r>
            <a:r>
              <a:rPr lang="en-GB" sz="2800" b="1" dirty="0">
                <a:solidFill>
                  <a:srgbClr val="00B0F0"/>
                </a:solidFill>
              </a:rPr>
              <a:t>myosin</a:t>
            </a:r>
            <a:r>
              <a:rPr lang="en-GB" sz="2800" dirty="0">
                <a:solidFill>
                  <a:srgbClr val="00B0F0"/>
                </a:solidFill>
              </a:rPr>
              <a:t> molecule </a:t>
            </a:r>
            <a:r>
              <a:rPr lang="en-GB" sz="2800" b="1" dirty="0">
                <a:solidFill>
                  <a:srgbClr val="00B0F0"/>
                </a:solidFill>
              </a:rPr>
              <a:t>protrudes</a:t>
            </a:r>
            <a:r>
              <a:rPr lang="en-GB" sz="2800" dirty="0">
                <a:solidFill>
                  <a:srgbClr val="00B0F0"/>
                </a:solidFill>
              </a:rPr>
              <a:t>, while the</a:t>
            </a:r>
            <a:r>
              <a:rPr lang="en-GB" sz="2800" b="1" dirty="0">
                <a:solidFill>
                  <a:srgbClr val="00B0F0"/>
                </a:solidFill>
              </a:rPr>
              <a:t> tails wrap around one another </a:t>
            </a:r>
            <a:r>
              <a:rPr lang="en-GB" sz="2800" dirty="0">
                <a:solidFill>
                  <a:srgbClr val="00B0F0"/>
                </a:solidFill>
              </a:rPr>
              <a:t>to form the </a:t>
            </a:r>
            <a:r>
              <a:rPr lang="en-GB" sz="2800" b="1" dirty="0">
                <a:solidFill>
                  <a:srgbClr val="00B0F0"/>
                </a:solidFill>
              </a:rPr>
              <a:t>filament.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On each head is a </a:t>
            </a:r>
            <a:r>
              <a:rPr lang="en-GB" sz="2800" b="1" dirty="0">
                <a:solidFill>
                  <a:srgbClr val="00B0F0"/>
                </a:solidFill>
              </a:rPr>
              <a:t>binding site </a:t>
            </a:r>
            <a:r>
              <a:rPr lang="en-GB" sz="2800" dirty="0">
                <a:solidFill>
                  <a:srgbClr val="00B0F0"/>
                </a:solidFill>
              </a:rPr>
              <a:t>for the </a:t>
            </a:r>
            <a:r>
              <a:rPr lang="en-GB" sz="2800" b="1" dirty="0">
                <a:solidFill>
                  <a:srgbClr val="00B0F0"/>
                </a:solidFill>
              </a:rPr>
              <a:t>actin</a:t>
            </a:r>
            <a:r>
              <a:rPr lang="en-GB" sz="2800" dirty="0">
                <a:solidFill>
                  <a:srgbClr val="00B0F0"/>
                </a:solidFill>
              </a:rPr>
              <a:t> and </a:t>
            </a:r>
            <a:r>
              <a:rPr lang="en-GB" sz="2800" b="1" dirty="0">
                <a:solidFill>
                  <a:srgbClr val="00B0F0"/>
                </a:solidFill>
              </a:rPr>
              <a:t>ATP</a:t>
            </a:r>
            <a:r>
              <a:rPr lang="en-GB" sz="2800" dirty="0"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7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0FD56-1FB2-7E67-F423-6FED98AB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8779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Structure of </a:t>
            </a:r>
            <a:r>
              <a:rPr lang="en-GB" sz="3600" b="1" u="sng" dirty="0">
                <a:highlight>
                  <a:srgbClr val="FFFF00"/>
                </a:highlight>
              </a:rPr>
              <a:t>actin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41E86-BEF3-A48B-4AD7-8C092754B2F8}"/>
              </a:ext>
            </a:extLst>
          </p:cNvPr>
          <p:cNvSpPr txBox="1"/>
          <p:nvPr/>
        </p:nvSpPr>
        <p:spPr>
          <a:xfrm>
            <a:off x="122583" y="482600"/>
            <a:ext cx="119468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00B050"/>
                </a:solidFill>
              </a:rPr>
              <a:t>At 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B050"/>
                </a:solidFill>
              </a:rPr>
              <a:t>Actin filaments </a:t>
            </a:r>
            <a:r>
              <a:rPr lang="en-GB" sz="2400" dirty="0">
                <a:solidFill>
                  <a:srgbClr val="00B050"/>
                </a:solidFill>
              </a:rPr>
              <a:t>have </a:t>
            </a:r>
            <a:r>
              <a:rPr lang="en-GB" sz="2400" b="1" dirty="0">
                <a:solidFill>
                  <a:srgbClr val="00B050"/>
                </a:solidFill>
              </a:rPr>
              <a:t>binding sites </a:t>
            </a:r>
            <a:r>
              <a:rPr lang="en-GB" sz="2400" dirty="0">
                <a:solidFill>
                  <a:srgbClr val="00B050"/>
                </a:solidFill>
              </a:rPr>
              <a:t>for </a:t>
            </a:r>
            <a:r>
              <a:rPr lang="en-GB" sz="2400" b="1" dirty="0">
                <a:solidFill>
                  <a:srgbClr val="00B050"/>
                </a:solidFill>
              </a:rPr>
              <a:t>myosin heads </a:t>
            </a:r>
            <a:r>
              <a:rPr lang="en-GB" sz="2400" dirty="0">
                <a:solidFill>
                  <a:srgbClr val="00B050"/>
                </a:solidFill>
              </a:rPr>
              <a:t>(actin-myosin binding sites).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At </a:t>
            </a:r>
            <a:r>
              <a:rPr lang="en-GB" sz="2400" b="1" dirty="0">
                <a:solidFill>
                  <a:srgbClr val="00B050"/>
                </a:solidFill>
              </a:rPr>
              <a:t>rest</a:t>
            </a:r>
            <a:r>
              <a:rPr lang="en-GB" sz="2400" dirty="0">
                <a:solidFill>
                  <a:srgbClr val="00B050"/>
                </a:solidFill>
              </a:rPr>
              <a:t> these binding sites are </a:t>
            </a:r>
            <a:r>
              <a:rPr lang="en-GB" sz="2400" b="1" dirty="0">
                <a:solidFill>
                  <a:srgbClr val="00B050"/>
                </a:solidFill>
                <a:highlight>
                  <a:srgbClr val="FFFF00"/>
                </a:highlight>
              </a:rPr>
              <a:t>blocked</a:t>
            </a:r>
            <a:r>
              <a:rPr lang="en-GB" sz="2400" dirty="0">
                <a:solidFill>
                  <a:srgbClr val="00B050"/>
                </a:solidFill>
              </a:rPr>
              <a:t> by a protein called </a:t>
            </a:r>
            <a:r>
              <a:rPr lang="en-GB" sz="2400" b="1" dirty="0">
                <a:solidFill>
                  <a:srgbClr val="00B050"/>
                </a:solidFill>
                <a:highlight>
                  <a:srgbClr val="FFFF00"/>
                </a:highlight>
              </a:rPr>
              <a:t>tropomyosin</a:t>
            </a:r>
            <a:r>
              <a:rPr lang="en-GB" sz="2400" dirty="0">
                <a:solidFill>
                  <a:srgbClr val="00B05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Tropomyosin is held in place by another protein called </a:t>
            </a:r>
            <a:r>
              <a:rPr lang="en-GB" sz="2400" b="1" dirty="0">
                <a:solidFill>
                  <a:srgbClr val="00B050"/>
                </a:solidFill>
                <a:highlight>
                  <a:srgbClr val="FFFF00"/>
                </a:highlight>
              </a:rPr>
              <a:t>troponin</a:t>
            </a:r>
            <a:r>
              <a:rPr lang="en-GB" sz="2400" dirty="0">
                <a:solidFill>
                  <a:srgbClr val="00B05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This </a:t>
            </a:r>
            <a:r>
              <a:rPr lang="en-GB" sz="2400" b="1" dirty="0">
                <a:solidFill>
                  <a:srgbClr val="00B050"/>
                </a:solidFill>
              </a:rPr>
              <a:t>prevents</a:t>
            </a:r>
            <a:r>
              <a:rPr lang="en-GB" sz="2400" dirty="0">
                <a:solidFill>
                  <a:srgbClr val="00B050"/>
                </a:solidFill>
              </a:rPr>
              <a:t> the filaments from sliding past each other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29FC7A-20FE-6556-B8F5-0E7457E0A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32" y="3918039"/>
            <a:ext cx="77974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D41E86-BEF3-A48B-4AD7-8C092754B2F8}"/>
              </a:ext>
            </a:extLst>
          </p:cNvPr>
          <p:cNvSpPr txBox="1"/>
          <p:nvPr/>
        </p:nvSpPr>
        <p:spPr>
          <a:xfrm>
            <a:off x="0" y="40409"/>
            <a:ext cx="623033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rgbClr val="FF0000"/>
                </a:solidFill>
              </a:rPr>
              <a:t>During contraction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 The </a:t>
            </a:r>
            <a:r>
              <a:rPr lang="en-GB" sz="2400" b="1" dirty="0">
                <a:solidFill>
                  <a:srgbClr val="FF0000"/>
                </a:solidFill>
              </a:rPr>
              <a:t>myosin</a:t>
            </a:r>
            <a:r>
              <a:rPr lang="en-GB" sz="2400" dirty="0">
                <a:solidFill>
                  <a:srgbClr val="FF0000"/>
                </a:solidFill>
              </a:rPr>
              <a:t> heads </a:t>
            </a:r>
            <a:r>
              <a:rPr lang="en-GB" sz="2400" b="1" dirty="0">
                <a:solidFill>
                  <a:srgbClr val="FF0000"/>
                </a:solidFill>
              </a:rPr>
              <a:t>form bonds </a:t>
            </a:r>
            <a:r>
              <a:rPr lang="en-GB" sz="2400" dirty="0">
                <a:solidFill>
                  <a:srgbClr val="FF0000"/>
                </a:solidFill>
              </a:rPr>
              <a:t>with the </a:t>
            </a:r>
            <a:r>
              <a:rPr lang="en-GB" sz="2400" b="1" dirty="0">
                <a:solidFill>
                  <a:srgbClr val="FF0000"/>
                </a:solidFill>
              </a:rPr>
              <a:t>actin filaments </a:t>
            </a:r>
            <a:r>
              <a:rPr lang="en-GB" sz="2400" dirty="0">
                <a:solidFill>
                  <a:srgbClr val="FF0000"/>
                </a:solidFill>
              </a:rPr>
              <a:t>(known as the actin-myosin cross-bridge).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Once connected the myosin </a:t>
            </a:r>
            <a:r>
              <a:rPr lang="en-GB" sz="2400" b="1" dirty="0">
                <a:solidFill>
                  <a:srgbClr val="FF0000"/>
                </a:solidFill>
              </a:rPr>
              <a:t>heads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flex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(change angle) in </a:t>
            </a:r>
            <a:r>
              <a:rPr lang="en-GB" sz="2400" b="1" dirty="0">
                <a:solidFill>
                  <a:srgbClr val="FF0000"/>
                </a:solidFill>
              </a:rPr>
              <a:t>unison</a:t>
            </a:r>
            <a:r>
              <a:rPr lang="en-GB" sz="2400" dirty="0">
                <a:solidFill>
                  <a:srgbClr val="FF0000"/>
                </a:solidFill>
              </a:rPr>
              <a:t>, </a:t>
            </a:r>
            <a:r>
              <a:rPr lang="en-GB" sz="2400" b="1" dirty="0">
                <a:solidFill>
                  <a:srgbClr val="FF0000"/>
                </a:solidFill>
              </a:rPr>
              <a:t>pulling</a:t>
            </a:r>
            <a:r>
              <a:rPr lang="en-GB" sz="2400" dirty="0">
                <a:solidFill>
                  <a:srgbClr val="FF0000"/>
                </a:solidFill>
              </a:rPr>
              <a:t> the </a:t>
            </a:r>
            <a:r>
              <a:rPr lang="en-GB" sz="2400" b="1" dirty="0">
                <a:solidFill>
                  <a:srgbClr val="FF0000"/>
                </a:solidFill>
              </a:rPr>
              <a:t>actin filament</a:t>
            </a:r>
            <a:r>
              <a:rPr lang="en-GB" sz="2400" dirty="0">
                <a:solidFill>
                  <a:srgbClr val="FF0000"/>
                </a:solidFill>
              </a:rPr>
              <a:t> along the </a:t>
            </a:r>
            <a:r>
              <a:rPr lang="en-GB" sz="2400" b="1" dirty="0">
                <a:solidFill>
                  <a:srgbClr val="FF0000"/>
                </a:solidFill>
              </a:rPr>
              <a:t>myosin filament.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Using </a:t>
            </a:r>
            <a:r>
              <a:rPr lang="en-GB" sz="2400" b="1" dirty="0">
                <a:solidFill>
                  <a:srgbClr val="FF0000"/>
                </a:solidFill>
              </a:rPr>
              <a:t>ATP</a:t>
            </a:r>
            <a:r>
              <a:rPr lang="en-GB" sz="2400" dirty="0">
                <a:solidFill>
                  <a:srgbClr val="FF0000"/>
                </a:solidFill>
              </a:rPr>
              <a:t> the </a:t>
            </a:r>
            <a:r>
              <a:rPr lang="en-GB" sz="2400" b="1" dirty="0">
                <a:solidFill>
                  <a:srgbClr val="FF0000"/>
                </a:solidFill>
              </a:rPr>
              <a:t>myosin</a:t>
            </a:r>
            <a:r>
              <a:rPr lang="en-GB" sz="2400" dirty="0">
                <a:solidFill>
                  <a:srgbClr val="FF0000"/>
                </a:solidFill>
              </a:rPr>
              <a:t> then </a:t>
            </a:r>
            <a:r>
              <a:rPr lang="en-GB" sz="2400" b="1" dirty="0">
                <a:solidFill>
                  <a:srgbClr val="FF0000"/>
                </a:solidFill>
              </a:rPr>
              <a:t>detach</a:t>
            </a:r>
            <a:r>
              <a:rPr lang="en-GB" sz="2400" dirty="0">
                <a:solidFill>
                  <a:srgbClr val="FF0000"/>
                </a:solidFill>
              </a:rPr>
              <a:t> and return to their </a:t>
            </a:r>
            <a:r>
              <a:rPr lang="en-GB" sz="2400" b="1" dirty="0">
                <a:solidFill>
                  <a:srgbClr val="FF0000"/>
                </a:solidFill>
              </a:rPr>
              <a:t>original angle</a:t>
            </a:r>
            <a:r>
              <a:rPr lang="en-GB" sz="2400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Myosin then reattach </a:t>
            </a:r>
            <a:r>
              <a:rPr lang="en-GB" sz="2400" b="1" dirty="0">
                <a:solidFill>
                  <a:srgbClr val="FF0000"/>
                </a:solidFill>
              </a:rPr>
              <a:t>further along the actin filament </a:t>
            </a:r>
            <a:r>
              <a:rPr lang="en-GB" sz="2400" dirty="0">
                <a:solidFill>
                  <a:srgbClr val="FF0000"/>
                </a:solidFill>
              </a:rPr>
              <a:t>and the process occurs again. This </a:t>
            </a:r>
            <a:r>
              <a:rPr lang="en-GB" sz="2400" b="1" dirty="0">
                <a:solidFill>
                  <a:srgbClr val="FF0000"/>
                </a:solidFill>
              </a:rPr>
              <a:t>repeats</a:t>
            </a:r>
            <a:r>
              <a:rPr lang="en-GB" sz="2400" dirty="0">
                <a:solidFill>
                  <a:srgbClr val="FF0000"/>
                </a:solidFill>
              </a:rPr>
              <a:t> up to 100 times per second!</a:t>
            </a:r>
            <a:endParaRPr lang="en-GB" sz="2400" dirty="0"/>
          </a:p>
        </p:txBody>
      </p:sp>
      <p:pic>
        <p:nvPicPr>
          <p:cNvPr id="1026" name="Picture 2" descr="Muscle Contraction Process: Molecular Mechanism [3D Animation] on Make ...">
            <a:extLst>
              <a:ext uri="{FF2B5EF4-FFF2-40B4-BE49-F238E27FC236}">
                <a16:creationId xmlns:a16="http://schemas.microsoft.com/office/drawing/2014/main" id="{7800D46A-8386-E0DC-E631-F01919A47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1"/>
          <a:stretch/>
        </p:blipFill>
        <p:spPr bwMode="auto">
          <a:xfrm>
            <a:off x="6476675" y="0"/>
            <a:ext cx="5715325" cy="37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harántcsíkolt vázizom kontrakciója">
            <a:extLst>
              <a:ext uri="{FF2B5EF4-FFF2-40B4-BE49-F238E27FC236}">
                <a16:creationId xmlns:a16="http://schemas.microsoft.com/office/drawing/2014/main" id="{DEB44A3D-929E-AB05-7212-B867AF9DF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74" y="3796862"/>
            <a:ext cx="57153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4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853E-C826-2F31-0FBE-45282A5E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95" y="-147641"/>
            <a:ext cx="10515600" cy="1325563"/>
          </a:xfrm>
        </p:spPr>
        <p:txBody>
          <a:bodyPr/>
          <a:lstStyle/>
          <a:p>
            <a:r>
              <a:rPr lang="en-GB" dirty="0"/>
              <a:t>Try this!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2C009-5EBA-2478-F48A-DF12F771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8" t="21128" r="5033" b="28168"/>
          <a:stretch/>
        </p:blipFill>
        <p:spPr>
          <a:xfrm>
            <a:off x="2135429" y="0"/>
            <a:ext cx="8295067" cy="6362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ECA9D-5518-4D42-302C-EB9291CCAE55}"/>
              </a:ext>
            </a:extLst>
          </p:cNvPr>
          <p:cNvSpPr txBox="1"/>
          <p:nvPr/>
        </p:nvSpPr>
        <p:spPr>
          <a:xfrm>
            <a:off x="4476507" y="524296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98727-E34B-72FB-8DB0-1699DE0FBB06}"/>
              </a:ext>
            </a:extLst>
          </p:cNvPr>
          <p:cNvSpPr txBox="1"/>
          <p:nvPr/>
        </p:nvSpPr>
        <p:spPr>
          <a:xfrm>
            <a:off x="4476507" y="563273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7C1CB-D458-A7A3-82C3-17F37BB996EC}"/>
              </a:ext>
            </a:extLst>
          </p:cNvPr>
          <p:cNvSpPr txBox="1"/>
          <p:nvPr/>
        </p:nvSpPr>
        <p:spPr>
          <a:xfrm>
            <a:off x="8139808" y="4666972"/>
            <a:ext cx="3833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Extension: What must A be?</a:t>
            </a:r>
          </a:p>
          <a:p>
            <a:endParaRPr lang="en-GB" sz="2400" b="1" dirty="0">
              <a:solidFill>
                <a:srgbClr val="00B0F0"/>
              </a:solidFill>
            </a:endParaRPr>
          </a:p>
          <a:p>
            <a:r>
              <a:rPr lang="en-GB" sz="2400" b="1" dirty="0">
                <a:solidFill>
                  <a:srgbClr val="00B0F0"/>
                </a:solidFill>
              </a:rPr>
              <a:t>A: Actin with myosin head binding site</a:t>
            </a:r>
          </a:p>
        </p:txBody>
      </p:sp>
    </p:spTree>
    <p:extLst>
      <p:ext uri="{BB962C8B-B14F-4D97-AF65-F5344CB8AC3E}">
        <p14:creationId xmlns:p14="http://schemas.microsoft.com/office/powerpoint/2010/main" val="14777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5589-0269-8452-A61F-BAE865A2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7179"/>
            <a:ext cx="10515600" cy="1325563"/>
          </a:xfrm>
        </p:spPr>
        <p:txBody>
          <a:bodyPr/>
          <a:lstStyle/>
          <a:p>
            <a:pPr algn="ctr"/>
            <a:r>
              <a:rPr lang="en-GB" b="1" u="sng" dirty="0"/>
              <a:t>Stimulating muscle contraction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46972-0216-75C6-7B3E-328B01048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92" t="64061" r="14137" b="17778"/>
          <a:stretch/>
        </p:blipFill>
        <p:spPr>
          <a:xfrm>
            <a:off x="387276" y="950319"/>
            <a:ext cx="11910910" cy="58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42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5589-0269-8452-A61F-BAE865A2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7179"/>
            <a:ext cx="10515600" cy="1325563"/>
          </a:xfrm>
        </p:spPr>
        <p:txBody>
          <a:bodyPr/>
          <a:lstStyle/>
          <a:p>
            <a:pPr algn="ctr"/>
            <a:r>
              <a:rPr lang="en-GB" b="1" u="sng" dirty="0"/>
              <a:t>Stimulating muscle contraction</a:t>
            </a:r>
          </a:p>
        </p:txBody>
      </p:sp>
      <p:pic>
        <p:nvPicPr>
          <p:cNvPr id="3" name="Picture 2" descr="PPT - Muscle Tissue PowerPoint Presentation, free download - ID:2390255">
            <a:extLst>
              <a:ext uri="{FF2B5EF4-FFF2-40B4-BE49-F238E27FC236}">
                <a16:creationId xmlns:a16="http://schemas.microsoft.com/office/drawing/2014/main" id="{25411D55-F57E-5028-7ED4-FD7E1D64C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r="9198" b="6127"/>
          <a:stretch/>
        </p:blipFill>
        <p:spPr bwMode="auto">
          <a:xfrm>
            <a:off x="4487368" y="846323"/>
            <a:ext cx="6926493" cy="54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8AE055-5F14-4425-3446-EC1D446F27CA}"/>
              </a:ext>
            </a:extLst>
          </p:cNvPr>
          <p:cNvSpPr txBox="1"/>
          <p:nvPr/>
        </p:nvSpPr>
        <p:spPr>
          <a:xfrm>
            <a:off x="95888" y="1481781"/>
            <a:ext cx="439147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0000"/>
                </a:solidFill>
              </a:rPr>
              <a:t>Numerous</a:t>
            </a:r>
            <a:r>
              <a:rPr lang="en-GB" sz="2800" dirty="0">
                <a:solidFill>
                  <a:srgbClr val="FF0000"/>
                </a:solidFill>
              </a:rPr>
              <a:t> muscle fibres can be stimulated </a:t>
            </a:r>
            <a:r>
              <a:rPr lang="en-GB" sz="2800" b="1" dirty="0">
                <a:solidFill>
                  <a:srgbClr val="FF0000"/>
                </a:solidFill>
              </a:rPr>
              <a:t>by one motor neurone.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This is known as a </a:t>
            </a:r>
            <a:r>
              <a:rPr lang="en-GB" sz="2800" b="1" dirty="0">
                <a:solidFill>
                  <a:srgbClr val="FF0000"/>
                </a:solidFill>
              </a:rPr>
              <a:t>motor unit.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If a </a:t>
            </a:r>
            <a:r>
              <a:rPr lang="en-GB" sz="2800" b="1" dirty="0">
                <a:solidFill>
                  <a:srgbClr val="FF0000"/>
                </a:solidFill>
              </a:rPr>
              <a:t>strong</a:t>
            </a:r>
            <a:r>
              <a:rPr lang="en-GB" sz="2800" dirty="0">
                <a:solidFill>
                  <a:srgbClr val="FF0000"/>
                </a:solidFill>
              </a:rPr>
              <a:t> force is needed, a </a:t>
            </a:r>
            <a:r>
              <a:rPr lang="en-GB" sz="2800" b="1" dirty="0">
                <a:solidFill>
                  <a:srgbClr val="FF0000"/>
                </a:solidFill>
              </a:rPr>
              <a:t>large</a:t>
            </a:r>
            <a:r>
              <a:rPr lang="en-GB" sz="2800" dirty="0">
                <a:solidFill>
                  <a:srgbClr val="FF0000"/>
                </a:solidFill>
              </a:rPr>
              <a:t> number of </a:t>
            </a:r>
            <a:r>
              <a:rPr lang="en-GB" sz="2800" b="1" dirty="0">
                <a:solidFill>
                  <a:srgbClr val="FF0000"/>
                </a:solidFill>
              </a:rPr>
              <a:t>motor units are stimulated</a:t>
            </a:r>
            <a:r>
              <a:rPr lang="en-GB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012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ACB614-7B9B-880B-629C-21CA8796D5F5}"/>
              </a:ext>
            </a:extLst>
          </p:cNvPr>
          <p:cNvSpPr txBox="1"/>
          <p:nvPr/>
        </p:nvSpPr>
        <p:spPr>
          <a:xfrm>
            <a:off x="551384" y="0"/>
            <a:ext cx="496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/>
              <a:t>Independent exam question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DAC77-B1D5-D980-D2D5-6C3721554B21}"/>
              </a:ext>
            </a:extLst>
          </p:cNvPr>
          <p:cNvSpPr txBox="1"/>
          <p:nvPr/>
        </p:nvSpPr>
        <p:spPr>
          <a:xfrm>
            <a:off x="7824192" y="1412776"/>
            <a:ext cx="39044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You have 6 minutes</a:t>
            </a:r>
          </a:p>
          <a:p>
            <a:endParaRPr lang="en-GB" sz="3600" b="1" dirty="0"/>
          </a:p>
          <a:p>
            <a:r>
              <a:rPr lang="en-GB" sz="3600" b="1" dirty="0"/>
              <a:t>Start straight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2A2D0-8C06-BCA5-2462-C6F11692381A}"/>
              </a:ext>
            </a:extLst>
          </p:cNvPr>
          <p:cNvSpPr txBox="1"/>
          <p:nvPr/>
        </p:nvSpPr>
        <p:spPr>
          <a:xfrm>
            <a:off x="9177538" y="3738080"/>
            <a:ext cx="1584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highlight>
                  <a:srgbClr val="FFFF00"/>
                </a:highlight>
              </a:rPr>
              <a:t>(7 marks)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51664-9724-7EE1-68A9-132E6B2BD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6" t="25951" r="52227" b="16957"/>
          <a:stretch/>
        </p:blipFill>
        <p:spPr>
          <a:xfrm>
            <a:off x="49095" y="584775"/>
            <a:ext cx="6456033" cy="62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68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9A178-6DEB-E4DF-7BD2-1CA834E6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1" y="4763705"/>
            <a:ext cx="10515600" cy="1325563"/>
          </a:xfrm>
        </p:spPr>
        <p:txBody>
          <a:bodyPr/>
          <a:lstStyle/>
          <a:p>
            <a:r>
              <a:rPr lang="en-GB" dirty="0"/>
              <a:t>Stop </a:t>
            </a:r>
            <a:r>
              <a:rPr lang="en-GB"/>
              <a:t>at T-tubules in clip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584C86-17F0-05C3-B354-0558A14A0AA6}"/>
              </a:ext>
            </a:extLst>
          </p:cNvPr>
          <p:cNvSpPr txBox="1"/>
          <p:nvPr/>
        </p:nvSpPr>
        <p:spPr>
          <a:xfrm>
            <a:off x="430924" y="462455"/>
            <a:ext cx="8736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Watch the video and try to fill in the gaps</a:t>
            </a:r>
          </a:p>
        </p:txBody>
      </p:sp>
    </p:spTree>
    <p:extLst>
      <p:ext uri="{BB962C8B-B14F-4D97-AF65-F5344CB8AC3E}">
        <p14:creationId xmlns:p14="http://schemas.microsoft.com/office/powerpoint/2010/main" val="2506447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Neuromuscular Junction, Animation">
            <a:hlinkClick r:id="" action="ppaction://media"/>
            <a:extLst>
              <a:ext uri="{FF2B5EF4-FFF2-40B4-BE49-F238E27FC236}">
                <a16:creationId xmlns:a16="http://schemas.microsoft.com/office/drawing/2014/main" id="{A75116C4-AB29-4284-C4DA-BF24088B55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5589-0269-8452-A61F-BAE865A2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42" y="-291773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 dirty="0"/>
              <a:t>Stimulating muscle contraction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46972-0216-75C6-7B3E-328B01048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92" t="64061" r="14137" b="17778"/>
          <a:stretch/>
        </p:blipFill>
        <p:spPr>
          <a:xfrm>
            <a:off x="7793915" y="0"/>
            <a:ext cx="4398085" cy="33688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70315F-CCA6-82F1-5CCF-C448D71395FD}"/>
              </a:ext>
            </a:extLst>
          </p:cNvPr>
          <p:cNvSpPr txBox="1"/>
          <p:nvPr/>
        </p:nvSpPr>
        <p:spPr>
          <a:xfrm>
            <a:off x="-1" y="849124"/>
            <a:ext cx="76988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/>
              <a:t>Muscle contraction is triggered when the </a:t>
            </a:r>
            <a:r>
              <a:rPr lang="en-GB" sz="2000" dirty="0">
                <a:highlight>
                  <a:srgbClr val="FFFF00"/>
                </a:highlight>
              </a:rPr>
              <a:t>…………</a:t>
            </a:r>
            <a:r>
              <a:rPr lang="en-GB" sz="2000" dirty="0"/>
              <a:t> </a:t>
            </a:r>
            <a:r>
              <a:rPr lang="en-GB" sz="2000" dirty="0">
                <a:highlight>
                  <a:srgbClr val="FFFF00"/>
                </a:highlight>
              </a:rPr>
              <a:t>……………</a:t>
            </a:r>
            <a:r>
              <a:rPr lang="en-GB" sz="2000" dirty="0"/>
              <a:t> arrives at the neuromuscular junction. (motor neurone meets the </a:t>
            </a:r>
            <a:r>
              <a:rPr lang="en-GB" sz="2000" dirty="0">
                <a:highlight>
                  <a:srgbClr val="FFFF00"/>
                </a:highlight>
              </a:rPr>
              <a:t>…………</a:t>
            </a:r>
            <a:r>
              <a:rPr lang="en-GB" sz="2000" dirty="0"/>
              <a:t> muscle fibre).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There are numerous neuromuscular junctions along the length of a muscle to ensure that all the muscle fibres contract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………………………</a:t>
            </a:r>
            <a:r>
              <a:rPr lang="en-GB" sz="2000" dirty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The AP reaches the neuromuscular junction and causes </a:t>
            </a:r>
            <a:r>
              <a:rPr lang="en-GB" sz="2000" dirty="0">
                <a:highlight>
                  <a:srgbClr val="FFFF00"/>
                </a:highlight>
              </a:rPr>
              <a:t>…………</a:t>
            </a:r>
            <a:r>
              <a:rPr lang="en-GB" sz="2000" dirty="0"/>
              <a:t> ions channels to open.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Calcium ions then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………….</a:t>
            </a:r>
            <a:r>
              <a:rPr lang="en-GB" sz="2000" dirty="0">
                <a:solidFill>
                  <a:srgbClr val="FF0000"/>
                </a:solidFill>
              </a:rPr>
              <a:t> into the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………….</a:t>
            </a:r>
            <a:r>
              <a:rPr lang="en-GB" sz="2000" dirty="0">
                <a:solidFill>
                  <a:srgbClr val="FF0000"/>
                </a:solidFill>
              </a:rPr>
              <a:t> knob, where they cause synaptic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</a:t>
            </a:r>
            <a:r>
              <a:rPr lang="en-GB" sz="2000" dirty="0">
                <a:solidFill>
                  <a:srgbClr val="FF0000"/>
                </a:solidFill>
              </a:rPr>
              <a:t> to fuse with the presynaptic membrane.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Acetylcholine is released into the synaptic </a:t>
            </a:r>
            <a:r>
              <a:rPr lang="en-GB" sz="2000" dirty="0">
                <a:highlight>
                  <a:srgbClr val="FFFF00"/>
                </a:highlight>
              </a:rPr>
              <a:t>………</a:t>
            </a:r>
            <a:r>
              <a:rPr lang="en-GB" sz="2000" dirty="0"/>
              <a:t> by </a:t>
            </a:r>
            <a:r>
              <a:rPr lang="en-GB" sz="2000" dirty="0">
                <a:highlight>
                  <a:srgbClr val="FFFF00"/>
                </a:highlight>
              </a:rPr>
              <a:t>…………….</a:t>
            </a:r>
            <a:r>
              <a:rPr lang="en-GB" sz="2000" dirty="0"/>
              <a:t> and diffuse across the synapse.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>
                <a:solidFill>
                  <a:srgbClr val="FF0000"/>
                </a:solidFill>
              </a:rPr>
              <a:t>ACh</a:t>
            </a:r>
            <a:r>
              <a:rPr lang="en-GB" sz="2000" dirty="0">
                <a:solidFill>
                  <a:srgbClr val="FF0000"/>
                </a:solidFill>
              </a:rPr>
              <a:t> binds to the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…………… (nicotinic)</a:t>
            </a:r>
            <a:r>
              <a:rPr lang="en-GB" sz="2000" dirty="0">
                <a:solidFill>
                  <a:srgbClr val="FF0000"/>
                </a:solidFill>
              </a:rPr>
              <a:t> on the postsynaptic membrane (the sarcolemma), opening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…………..</a:t>
            </a:r>
            <a:r>
              <a:rPr lang="en-GB" sz="2000" dirty="0">
                <a:solidFill>
                  <a:srgbClr val="FF0000"/>
                </a:solidFill>
              </a:rPr>
              <a:t> ion channels, resulting in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…………………</a:t>
            </a:r>
            <a:r>
              <a:rPr lang="en-GB" sz="2000" dirty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/>
              <a:t>ACh</a:t>
            </a:r>
            <a:r>
              <a:rPr lang="en-GB" sz="2000" dirty="0"/>
              <a:t> is then broken down by </a:t>
            </a:r>
            <a:r>
              <a:rPr lang="en-GB" sz="2000" dirty="0">
                <a:highlight>
                  <a:srgbClr val="FFFF00"/>
                </a:highlight>
              </a:rPr>
              <a:t>………………………</a:t>
            </a:r>
            <a:r>
              <a:rPr lang="en-GB" sz="2000" dirty="0"/>
              <a:t> into </a:t>
            </a:r>
            <a:r>
              <a:rPr lang="en-GB" sz="2000" dirty="0">
                <a:highlight>
                  <a:srgbClr val="FFFF00"/>
                </a:highlight>
              </a:rPr>
              <a:t>…………..</a:t>
            </a:r>
            <a:r>
              <a:rPr lang="en-GB" sz="2000" dirty="0"/>
              <a:t> and ethanoic acid. This prevents the muscle from being overstimulated.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…………….</a:t>
            </a:r>
            <a:r>
              <a:rPr lang="en-GB" sz="2000" dirty="0">
                <a:solidFill>
                  <a:srgbClr val="FF0000"/>
                </a:solidFill>
              </a:rPr>
              <a:t> and ethanoic acid diffuse back into the neurone and are recombined into </a:t>
            </a:r>
            <a:r>
              <a:rPr lang="en-GB" sz="2000" dirty="0" err="1">
                <a:solidFill>
                  <a:srgbClr val="FF0000"/>
                </a:solidFill>
              </a:rPr>
              <a:t>ACh</a:t>
            </a:r>
            <a:r>
              <a:rPr lang="en-GB" sz="2000" dirty="0">
                <a:solidFill>
                  <a:srgbClr val="FF0000"/>
                </a:solidFill>
              </a:rPr>
              <a:t> using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…….. </a:t>
            </a:r>
            <a:r>
              <a:rPr lang="en-GB" sz="20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 descr="PPT - Muscle Tissue PowerPoint Presentation, free download - ID:2390255">
            <a:extLst>
              <a:ext uri="{FF2B5EF4-FFF2-40B4-BE49-F238E27FC236}">
                <a16:creationId xmlns:a16="http://schemas.microsoft.com/office/drawing/2014/main" id="{94140C9F-29B7-CC30-3131-67176F52D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r="9198" b="6127"/>
          <a:stretch/>
        </p:blipFill>
        <p:spPr bwMode="auto">
          <a:xfrm>
            <a:off x="7793915" y="3368862"/>
            <a:ext cx="4340278" cy="3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34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5589-0269-8452-A61F-BAE865A2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42" y="-291773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 dirty="0"/>
              <a:t>Stimulating muscle contraction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46972-0216-75C6-7B3E-328B01048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92" t="64061" r="14137" b="17778"/>
          <a:stretch/>
        </p:blipFill>
        <p:spPr>
          <a:xfrm>
            <a:off x="7793915" y="0"/>
            <a:ext cx="4398085" cy="33688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70315F-CCA6-82F1-5CCF-C448D71395FD}"/>
              </a:ext>
            </a:extLst>
          </p:cNvPr>
          <p:cNvSpPr txBox="1"/>
          <p:nvPr/>
        </p:nvSpPr>
        <p:spPr>
          <a:xfrm>
            <a:off x="-1" y="849124"/>
            <a:ext cx="76988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/>
              <a:t>Muscle contraction is triggered when the </a:t>
            </a:r>
            <a:r>
              <a:rPr lang="en-GB" sz="2000" dirty="0">
                <a:highlight>
                  <a:srgbClr val="FFFF00"/>
                </a:highlight>
              </a:rPr>
              <a:t>action</a:t>
            </a:r>
            <a:r>
              <a:rPr lang="en-GB" sz="2000" dirty="0"/>
              <a:t> </a:t>
            </a:r>
            <a:r>
              <a:rPr lang="en-GB" sz="2000" dirty="0">
                <a:highlight>
                  <a:srgbClr val="FFFF00"/>
                </a:highlight>
              </a:rPr>
              <a:t>potential</a:t>
            </a:r>
            <a:r>
              <a:rPr lang="en-GB" sz="2000" dirty="0"/>
              <a:t> arrives at the neuromuscular junction. (motor neurone meets the </a:t>
            </a:r>
            <a:r>
              <a:rPr lang="en-GB" sz="2000" dirty="0">
                <a:highlight>
                  <a:srgbClr val="FFFF00"/>
                </a:highlight>
              </a:rPr>
              <a:t>skeletal</a:t>
            </a:r>
            <a:r>
              <a:rPr lang="en-GB" sz="2000" dirty="0"/>
              <a:t> muscle fibre).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There are numerous neuromuscular junctions along the length of a muscle to ensure that all the muscle fibres contract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simultaneously</a:t>
            </a:r>
            <a:r>
              <a:rPr lang="en-GB" sz="2000" dirty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The AP reaches the neuromuscular junction and causes </a:t>
            </a:r>
            <a:r>
              <a:rPr lang="en-GB" sz="2000" dirty="0">
                <a:highlight>
                  <a:srgbClr val="FFFF00"/>
                </a:highlight>
              </a:rPr>
              <a:t>calcium</a:t>
            </a:r>
            <a:r>
              <a:rPr lang="en-GB" sz="2000" dirty="0"/>
              <a:t> ions channels to open.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Calcium ions then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diffuse</a:t>
            </a:r>
            <a:r>
              <a:rPr lang="en-GB" sz="2000" dirty="0">
                <a:solidFill>
                  <a:srgbClr val="FF0000"/>
                </a:solidFill>
              </a:rPr>
              <a:t> into the pre-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synaptic</a:t>
            </a:r>
            <a:r>
              <a:rPr lang="en-GB" sz="2000" dirty="0">
                <a:solidFill>
                  <a:srgbClr val="FF0000"/>
                </a:solidFill>
              </a:rPr>
              <a:t> knob, where they cause synaptic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vesicles</a:t>
            </a:r>
            <a:r>
              <a:rPr lang="en-GB" sz="2000" dirty="0">
                <a:solidFill>
                  <a:srgbClr val="FF0000"/>
                </a:solidFill>
              </a:rPr>
              <a:t> to fuse with the presynaptic membrane.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Acetylcholine is released into the synaptic </a:t>
            </a:r>
            <a:r>
              <a:rPr lang="en-GB" sz="2000" dirty="0">
                <a:highlight>
                  <a:srgbClr val="FFFF00"/>
                </a:highlight>
              </a:rPr>
              <a:t>cleft</a:t>
            </a:r>
            <a:r>
              <a:rPr lang="en-GB" sz="2000" dirty="0"/>
              <a:t> by </a:t>
            </a:r>
            <a:r>
              <a:rPr lang="en-GB" sz="2000" dirty="0">
                <a:highlight>
                  <a:srgbClr val="FFFF00"/>
                </a:highlight>
              </a:rPr>
              <a:t>exocytosis</a:t>
            </a:r>
            <a:r>
              <a:rPr lang="en-GB" sz="2000" dirty="0"/>
              <a:t> and diffuse across the synapse.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>
                <a:solidFill>
                  <a:srgbClr val="FF0000"/>
                </a:solidFill>
              </a:rPr>
              <a:t>ACh</a:t>
            </a:r>
            <a:r>
              <a:rPr lang="en-GB" sz="2000" dirty="0">
                <a:solidFill>
                  <a:srgbClr val="FF0000"/>
                </a:solidFill>
              </a:rPr>
              <a:t> binds to the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receptors (nicotinic)</a:t>
            </a:r>
            <a:r>
              <a:rPr lang="en-GB" sz="2000" dirty="0">
                <a:solidFill>
                  <a:srgbClr val="FF0000"/>
                </a:solidFill>
              </a:rPr>
              <a:t> on the postsynaptic membrane (the sarcolemma), opening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sodium</a:t>
            </a:r>
            <a:r>
              <a:rPr lang="en-GB" sz="2000" dirty="0">
                <a:solidFill>
                  <a:srgbClr val="FF0000"/>
                </a:solidFill>
              </a:rPr>
              <a:t> ion channels, resulting in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depolarisation </a:t>
            </a:r>
            <a:r>
              <a:rPr lang="en-GB" sz="2000" dirty="0">
                <a:solidFill>
                  <a:srgbClr val="FF0000"/>
                </a:solidFill>
              </a:rPr>
              <a:t>of the muscle fibre.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/>
              <a:t>ACh</a:t>
            </a:r>
            <a:r>
              <a:rPr lang="en-GB" sz="2000" dirty="0"/>
              <a:t> is then broken down by </a:t>
            </a:r>
            <a:r>
              <a:rPr lang="en-GB" sz="2000" dirty="0">
                <a:highlight>
                  <a:srgbClr val="FFFF00"/>
                </a:highlight>
              </a:rPr>
              <a:t>acetylcholinesterase</a:t>
            </a:r>
            <a:r>
              <a:rPr lang="en-GB" sz="2000" dirty="0"/>
              <a:t> into </a:t>
            </a:r>
            <a:r>
              <a:rPr lang="en-GB" sz="2000" dirty="0">
                <a:highlight>
                  <a:srgbClr val="FFFF00"/>
                </a:highlight>
              </a:rPr>
              <a:t>choline</a:t>
            </a:r>
            <a:r>
              <a:rPr lang="en-GB" sz="2000" dirty="0"/>
              <a:t> and ethanoic acid. This prevents the muscle from being overstimulated.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Choline</a:t>
            </a:r>
            <a:r>
              <a:rPr lang="en-GB" sz="2000" dirty="0">
                <a:solidFill>
                  <a:srgbClr val="FF0000"/>
                </a:solidFill>
              </a:rPr>
              <a:t> and ethanoic acid diffuse back into the neurone and are recombined into </a:t>
            </a:r>
            <a:r>
              <a:rPr lang="en-GB" sz="2000" dirty="0" err="1">
                <a:solidFill>
                  <a:srgbClr val="FF0000"/>
                </a:solidFill>
              </a:rPr>
              <a:t>ACh</a:t>
            </a:r>
            <a:r>
              <a:rPr lang="en-GB" sz="2000" dirty="0">
                <a:solidFill>
                  <a:srgbClr val="FF0000"/>
                </a:solidFill>
              </a:rPr>
              <a:t> using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ATP</a:t>
            </a:r>
            <a:r>
              <a:rPr lang="en-GB" sz="20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2" descr="Neuromuscular junction, artwork Photograph by Science Photo Library ...">
            <a:extLst>
              <a:ext uri="{FF2B5EF4-FFF2-40B4-BE49-F238E27FC236}">
                <a16:creationId xmlns:a16="http://schemas.microsoft.com/office/drawing/2014/main" id="{F086A881-C3D6-32D8-C973-FCFC2E1C9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5057" r="10648" b="2376"/>
          <a:stretch/>
        </p:blipFill>
        <p:spPr bwMode="auto">
          <a:xfrm>
            <a:off x="8521424" y="3489139"/>
            <a:ext cx="3365775" cy="32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85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3C615-2840-2569-92E4-FD7E3C160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D7EE-242E-C708-86CA-EF1C5C0B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2" y="-178733"/>
            <a:ext cx="10515600" cy="1325563"/>
          </a:xfrm>
        </p:spPr>
        <p:txBody>
          <a:bodyPr/>
          <a:lstStyle/>
          <a:p>
            <a:r>
              <a:rPr lang="en-GB" b="1" u="sng" dirty="0"/>
              <a:t>Ion channels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50B87-0BAB-4741-F402-04E4F9CCAC52}"/>
              </a:ext>
            </a:extLst>
          </p:cNvPr>
          <p:cNvSpPr txBox="1"/>
          <p:nvPr/>
        </p:nvSpPr>
        <p:spPr>
          <a:xfrm>
            <a:off x="55282" y="914916"/>
            <a:ext cx="119491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Ligand-gated</a:t>
            </a:r>
            <a:r>
              <a:rPr lang="en-GB" sz="2800" dirty="0">
                <a:solidFill>
                  <a:srgbClr val="FF0000"/>
                </a:solidFill>
              </a:rPr>
              <a:t> : open when a …………………….   attaches (Ach receptors) </a:t>
            </a:r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Voltage-gated </a:t>
            </a:r>
            <a:r>
              <a:rPr lang="en-GB" sz="2800" dirty="0">
                <a:solidFill>
                  <a:srgbClr val="FF0000"/>
                </a:solidFill>
              </a:rPr>
              <a:t>: Open when the ………………….. (during an action potential)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Stretch-mediated (mechanically-gated)</a:t>
            </a:r>
            <a:r>
              <a:rPr lang="en-GB" sz="2800" dirty="0">
                <a:solidFill>
                  <a:srgbClr val="FF0000"/>
                </a:solidFill>
              </a:rPr>
              <a:t> ion channels : Open …………………. (in the Pacinian corpuscle)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 descr="Types Of Ion Channel Stock Vector Art &amp; More Images of Activity ...">
            <a:extLst>
              <a:ext uri="{FF2B5EF4-FFF2-40B4-BE49-F238E27FC236}">
                <a16:creationId xmlns:a16="http://schemas.microsoft.com/office/drawing/2014/main" id="{280A9D51-A07A-2356-4CC5-D6ED8A8AE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/>
        </p:blipFill>
        <p:spPr bwMode="auto">
          <a:xfrm>
            <a:off x="3974122" y="3672365"/>
            <a:ext cx="6494586" cy="30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60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94D6C-0D57-DBB3-E02E-00B82B23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2" y="-178733"/>
            <a:ext cx="10515600" cy="1325563"/>
          </a:xfrm>
        </p:spPr>
        <p:txBody>
          <a:bodyPr/>
          <a:lstStyle/>
          <a:p>
            <a:r>
              <a:rPr lang="en-GB" b="1" u="sng" dirty="0"/>
              <a:t>Ion channels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BDB9C-5D42-7660-C6B3-EEDA83C3618B}"/>
              </a:ext>
            </a:extLst>
          </p:cNvPr>
          <p:cNvSpPr txBox="1"/>
          <p:nvPr/>
        </p:nvSpPr>
        <p:spPr>
          <a:xfrm>
            <a:off x="55282" y="914916"/>
            <a:ext cx="1194914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Ligand-gated</a:t>
            </a:r>
            <a:r>
              <a:rPr lang="en-GB" sz="2800" dirty="0">
                <a:solidFill>
                  <a:srgbClr val="FF0000"/>
                </a:solidFill>
              </a:rPr>
              <a:t> : open when a chemical messenger attaches (Ach receptors) </a:t>
            </a:r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Voltage-gated </a:t>
            </a:r>
            <a:r>
              <a:rPr lang="en-GB" sz="2800" dirty="0">
                <a:solidFill>
                  <a:srgbClr val="FF0000"/>
                </a:solidFill>
              </a:rPr>
              <a:t>: Open when the membrane depolarises (during an action potential)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Stretch-mediated (mechanically-gated)</a:t>
            </a:r>
            <a:r>
              <a:rPr lang="en-GB" sz="2800" dirty="0">
                <a:solidFill>
                  <a:srgbClr val="FF0000"/>
                </a:solidFill>
              </a:rPr>
              <a:t> ion channels : Open when stretched (in the Pacinian corpuscle)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 descr="Types Of Ion Channel Stock Vector Art &amp; More Images of Activity ...">
            <a:extLst>
              <a:ext uri="{FF2B5EF4-FFF2-40B4-BE49-F238E27FC236}">
                <a16:creationId xmlns:a16="http://schemas.microsoft.com/office/drawing/2014/main" id="{ADAE0A15-F767-12E0-3BF0-2068E4E6A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/>
        </p:blipFill>
        <p:spPr bwMode="auto">
          <a:xfrm>
            <a:off x="3974122" y="3672365"/>
            <a:ext cx="6494586" cy="30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3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7300-8F66-0BEA-4248-3728B33D9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NL below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64115-F78F-6329-DF44-3B4BE6CB7163}"/>
              </a:ext>
            </a:extLst>
          </p:cNvPr>
          <p:cNvSpPr txBox="1"/>
          <p:nvPr/>
        </p:nvSpPr>
        <p:spPr>
          <a:xfrm>
            <a:off x="578069" y="2517228"/>
            <a:ext cx="288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 questions print to start</a:t>
            </a:r>
          </a:p>
        </p:txBody>
      </p:sp>
    </p:spTree>
    <p:extLst>
      <p:ext uri="{BB962C8B-B14F-4D97-AF65-F5344CB8AC3E}">
        <p14:creationId xmlns:p14="http://schemas.microsoft.com/office/powerpoint/2010/main" val="1427360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24404-7D32-6A95-0FFF-B2EB88F70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DCE7AB-9FF5-E776-F46F-24811944AEC1}"/>
              </a:ext>
            </a:extLst>
          </p:cNvPr>
          <p:cNvSpPr txBox="1"/>
          <p:nvPr/>
        </p:nvSpPr>
        <p:spPr>
          <a:xfrm>
            <a:off x="551384" y="0"/>
            <a:ext cx="496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/>
              <a:t>Independent exam question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527AC-10A0-57BC-B310-691DDC3134AB}"/>
              </a:ext>
            </a:extLst>
          </p:cNvPr>
          <p:cNvSpPr txBox="1"/>
          <p:nvPr/>
        </p:nvSpPr>
        <p:spPr>
          <a:xfrm>
            <a:off x="7824192" y="1412776"/>
            <a:ext cx="39044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You have 6 minutes</a:t>
            </a:r>
          </a:p>
          <a:p>
            <a:endParaRPr lang="en-GB" sz="3600" b="1" dirty="0"/>
          </a:p>
          <a:p>
            <a:r>
              <a:rPr lang="en-GB" sz="3600" b="1" dirty="0"/>
              <a:t>Start straight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60CC4-61B7-FB9C-15DC-58F4444922D6}"/>
              </a:ext>
            </a:extLst>
          </p:cNvPr>
          <p:cNvSpPr txBox="1"/>
          <p:nvPr/>
        </p:nvSpPr>
        <p:spPr>
          <a:xfrm>
            <a:off x="8592639" y="3843183"/>
            <a:ext cx="2367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highlight>
                  <a:srgbClr val="FFFF00"/>
                </a:highlight>
              </a:rPr>
              <a:t>(5 marks total)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58D11-16D4-D9DE-E046-1F724E036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4" t="20601" r="52095" b="11233"/>
          <a:stretch/>
        </p:blipFill>
        <p:spPr>
          <a:xfrm>
            <a:off x="136634" y="671797"/>
            <a:ext cx="6951386" cy="6132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E6EE8-317E-21A8-F44D-C71FF169FA8C}"/>
              </a:ext>
            </a:extLst>
          </p:cNvPr>
          <p:cNvSpPr txBox="1"/>
          <p:nvPr/>
        </p:nvSpPr>
        <p:spPr>
          <a:xfrm>
            <a:off x="392735" y="4446022"/>
            <a:ext cx="3547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EVALUATE – VALID </a:t>
            </a:r>
            <a:r>
              <a:rPr lang="en-GB" b="1" dirty="0">
                <a:solidFill>
                  <a:srgbClr val="002060"/>
                </a:solidFill>
                <a:highlight>
                  <a:srgbClr val="FFFF00"/>
                </a:highlight>
              </a:rPr>
              <a:t>AND</a:t>
            </a:r>
            <a:r>
              <a:rPr lang="en-GB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 NOT VALID</a:t>
            </a:r>
          </a:p>
        </p:txBody>
      </p:sp>
    </p:spTree>
    <p:extLst>
      <p:ext uri="{BB962C8B-B14F-4D97-AF65-F5344CB8AC3E}">
        <p14:creationId xmlns:p14="http://schemas.microsoft.com/office/powerpoint/2010/main" val="3130908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983D3-0586-898A-F9E1-042082420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925C54-96D7-2AF1-CC11-D9B494FD006A}"/>
              </a:ext>
            </a:extLst>
          </p:cNvPr>
          <p:cNvSpPr txBox="1"/>
          <p:nvPr/>
        </p:nvSpPr>
        <p:spPr>
          <a:xfrm>
            <a:off x="110369" y="92168"/>
            <a:ext cx="84555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1) </a:t>
            </a:r>
            <a:r>
              <a:rPr lang="en-GB" sz="2400" b="1" dirty="0" err="1">
                <a:solidFill>
                  <a:srgbClr val="00B0F0"/>
                </a:solidFill>
              </a:rPr>
              <a:t>i</a:t>
            </a:r>
            <a:r>
              <a:rPr lang="en-GB" sz="2400" b="1" dirty="0">
                <a:solidFill>
                  <a:srgbClr val="00B0F0"/>
                </a:solidFill>
              </a:rPr>
              <a:t>. can be used with , living cells / high resolution</a:t>
            </a:r>
          </a:p>
          <a:p>
            <a:endParaRPr lang="en-GB" sz="1600" b="1" dirty="0">
              <a:solidFill>
                <a:srgbClr val="00B0F0"/>
              </a:solidFill>
            </a:endParaRPr>
          </a:p>
          <a:p>
            <a:endParaRPr lang="en-GB" sz="2300" b="1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43E9C-00DD-4B9D-0686-B5D73D07C4C0}"/>
              </a:ext>
            </a:extLst>
          </p:cNvPr>
          <p:cNvSpPr txBox="1"/>
          <p:nvPr/>
        </p:nvSpPr>
        <p:spPr>
          <a:xfrm>
            <a:off x="110370" y="623082"/>
            <a:ext cx="1208163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highlight>
                  <a:srgbClr val="FFFF00"/>
                </a:highlight>
              </a:rPr>
              <a:t>ii. EVALUATE – VALID AND NOT VALID</a:t>
            </a:r>
          </a:p>
          <a:p>
            <a:r>
              <a:rPr lang="en-GB" sz="2000" b="1" u="sng" dirty="0">
                <a:solidFill>
                  <a:srgbClr val="002060"/>
                </a:solidFill>
              </a:rPr>
              <a:t>conclusion may be valid because:</a:t>
            </a:r>
            <a:endParaRPr lang="en-GB" sz="2000" b="1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1 concentration of Ca</a:t>
            </a:r>
            <a:r>
              <a:rPr lang="en-GB" sz="2000" b="1" baseline="30000" dirty="0">
                <a:solidFill>
                  <a:srgbClr val="002060"/>
                </a:solidFill>
              </a:rPr>
              <a:t>2+ </a:t>
            </a:r>
            <a:r>
              <a:rPr lang="en-GB" sz="2000" b="1" dirty="0">
                <a:solidFill>
                  <a:srgbClr val="002060"/>
                </a:solidFill>
              </a:rPr>
              <a:t>is proportional to strength of stimulus ✓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2 Ca</a:t>
            </a:r>
            <a:r>
              <a:rPr lang="en-GB" sz="2000" b="1" baseline="30000" dirty="0">
                <a:solidFill>
                  <a:srgbClr val="002060"/>
                </a:solidFill>
              </a:rPr>
              <a:t>2+ </a:t>
            </a:r>
            <a:r>
              <a:rPr lang="en-GB" sz="2000" b="1" dirty="0">
                <a:solidFill>
                  <a:srgbClr val="002060"/>
                </a:solidFill>
              </a:rPr>
              <a:t>change from low to , medium / high , causes increase in (membrane) potential ✓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3 Action potential in , presynaptic neurone, leads to , opening of Ca</a:t>
            </a:r>
            <a:r>
              <a:rPr lang="en-GB" sz="2000" b="1" baseline="30000" dirty="0">
                <a:solidFill>
                  <a:srgbClr val="002060"/>
                </a:solidFill>
              </a:rPr>
              <a:t>2+ </a:t>
            </a:r>
            <a:r>
              <a:rPr lang="en-GB" sz="2000" b="1" dirty="0">
                <a:solidFill>
                  <a:srgbClr val="002060"/>
                </a:solidFill>
              </a:rPr>
              <a:t>channels / entry of Ca</a:t>
            </a:r>
            <a:r>
              <a:rPr lang="en-GB" sz="2000" b="1" baseline="30000" dirty="0">
                <a:solidFill>
                  <a:srgbClr val="002060"/>
                </a:solidFill>
              </a:rPr>
              <a:t>2+ </a:t>
            </a:r>
            <a:r>
              <a:rPr lang="en-GB" sz="2000" b="1" dirty="0">
                <a:solidFill>
                  <a:srgbClr val="002060"/>
                </a:solidFill>
              </a:rPr>
              <a:t>✓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4 Ca</a:t>
            </a:r>
            <a:r>
              <a:rPr lang="en-GB" sz="2000" b="1" baseline="30000" dirty="0">
                <a:solidFill>
                  <a:srgbClr val="002060"/>
                </a:solidFill>
              </a:rPr>
              <a:t>2+ </a:t>
            </a:r>
            <a:r>
              <a:rPr lang="en-GB" sz="2000" b="1" dirty="0">
                <a:solidFill>
                  <a:srgbClr val="002060"/>
                </a:solidFill>
              </a:rPr>
              <a:t>, causes release of (named) neurotransmitter ✓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5 (named) neurotransmitter causes , Na</a:t>
            </a:r>
            <a:r>
              <a:rPr lang="en-GB" sz="2000" b="1" baseline="30000" dirty="0">
                <a:solidFill>
                  <a:srgbClr val="002060"/>
                </a:solidFill>
              </a:rPr>
              <a:t>+</a:t>
            </a:r>
            <a:r>
              <a:rPr lang="en-GB" sz="2000" b="1" dirty="0">
                <a:solidFill>
                  <a:srgbClr val="002060"/>
                </a:solidFill>
              </a:rPr>
              <a:t> sodium ion channels to open in (post-synaptic) neurone ✓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6 If threshold is exceeded this causes , action potential in (postsynaptic) neurone / depolarises (postsynaptic) membrane ✓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u="sng" dirty="0">
                <a:solidFill>
                  <a:srgbClr val="002060"/>
                </a:solidFill>
              </a:rPr>
              <a:t>conclusion may not be valid because: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7 changes in Ca</a:t>
            </a:r>
            <a:r>
              <a:rPr lang="en-GB" sz="2000" b="1" baseline="30000" dirty="0">
                <a:solidFill>
                  <a:srgbClr val="002060"/>
                </a:solidFill>
              </a:rPr>
              <a:t>2+ </a:t>
            </a:r>
            <a:r>
              <a:rPr lang="en-GB" sz="2000" b="1" dirty="0">
                <a:solidFill>
                  <a:srgbClr val="002060"/>
                </a:solidFill>
              </a:rPr>
              <a:t>concentration may not be the cause of (postsynaptic) action potential ✓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8 Ca</a:t>
            </a:r>
            <a:r>
              <a:rPr lang="en-GB" sz="2000" b="1" baseline="30000" dirty="0">
                <a:solidFill>
                  <a:srgbClr val="002060"/>
                </a:solidFill>
              </a:rPr>
              <a:t>2+ </a:t>
            </a:r>
            <a:r>
              <a:rPr lang="en-GB" sz="2000" b="1" dirty="0">
                <a:solidFill>
                  <a:srgbClr val="002060"/>
                </a:solidFill>
              </a:rPr>
              <a:t>change from medium to high but no change in (membrane) potential ✓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FCB4F-1739-2875-0248-728B3C454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65" t="43770" r="53723" b="47225"/>
          <a:stretch/>
        </p:blipFill>
        <p:spPr>
          <a:xfrm>
            <a:off x="9770628" y="5354321"/>
            <a:ext cx="2421372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FE6E0-B476-A0FC-B5AE-0FD1D63B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7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6D64F3-4B43-2E77-F626-088AEC5270F2}"/>
              </a:ext>
            </a:extLst>
          </p:cNvPr>
          <p:cNvSpPr txBox="1"/>
          <p:nvPr/>
        </p:nvSpPr>
        <p:spPr>
          <a:xfrm>
            <a:off x="110369" y="92168"/>
            <a:ext cx="5026227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Q1. </a:t>
            </a:r>
            <a:r>
              <a:rPr lang="en-GB" sz="2400" b="1" dirty="0" err="1">
                <a:solidFill>
                  <a:srgbClr val="00B0F0"/>
                </a:solidFill>
              </a:rPr>
              <a:t>i</a:t>
            </a:r>
            <a:r>
              <a:rPr lang="en-GB" sz="2400" b="1" dirty="0">
                <a:solidFill>
                  <a:srgbClr val="00B0F0"/>
                </a:solidFill>
              </a:rPr>
              <a:t>)</a:t>
            </a:r>
          </a:p>
          <a:p>
            <a:r>
              <a:rPr lang="en-GB" sz="2400" b="1" dirty="0">
                <a:solidFill>
                  <a:srgbClr val="00B0F0"/>
                </a:solidFill>
              </a:rPr>
              <a:t>1 carbon dioxide, enters / diffuses into, erythrocytes ;</a:t>
            </a:r>
          </a:p>
          <a:p>
            <a:endParaRPr lang="en-GB" sz="2400" b="1" dirty="0">
              <a:solidFill>
                <a:srgbClr val="00B0F0"/>
              </a:solidFill>
            </a:endParaRPr>
          </a:p>
          <a:p>
            <a:r>
              <a:rPr lang="en-GB" sz="2400" b="1" dirty="0">
                <a:solidFill>
                  <a:srgbClr val="00B0F0"/>
                </a:solidFill>
              </a:rPr>
              <a:t>2 (carbon dioxide) combines / reacts, with water ;</a:t>
            </a:r>
          </a:p>
          <a:p>
            <a:endParaRPr lang="en-GB" sz="2400" b="1" dirty="0">
              <a:solidFill>
                <a:srgbClr val="00B0F0"/>
              </a:solidFill>
            </a:endParaRPr>
          </a:p>
          <a:p>
            <a:r>
              <a:rPr lang="en-GB" sz="2400" b="1" dirty="0">
                <a:solidFill>
                  <a:srgbClr val="00B0F0"/>
                </a:solidFill>
              </a:rPr>
              <a:t>3 Using enzyme carbonic anhydrase to catalyse the reaction</a:t>
            </a:r>
          </a:p>
          <a:p>
            <a:endParaRPr lang="en-GB" sz="2400" b="1" dirty="0">
              <a:solidFill>
                <a:srgbClr val="00B0F0"/>
              </a:solidFill>
            </a:endParaRPr>
          </a:p>
          <a:p>
            <a:r>
              <a:rPr lang="en-GB" sz="2400" b="1" dirty="0">
                <a:solidFill>
                  <a:srgbClr val="00B0F0"/>
                </a:solidFill>
              </a:rPr>
              <a:t>4 forms carbonic acid ;</a:t>
            </a:r>
          </a:p>
          <a:p>
            <a:endParaRPr lang="en-GB" sz="2400" b="1" dirty="0">
              <a:solidFill>
                <a:srgbClr val="00B0F0"/>
              </a:solidFill>
            </a:endParaRPr>
          </a:p>
          <a:p>
            <a:r>
              <a:rPr lang="en-GB" sz="2400" b="1" dirty="0">
                <a:solidFill>
                  <a:srgbClr val="00B0F0"/>
                </a:solidFill>
              </a:rPr>
              <a:t>5 (carbonic acid) dissociates to form hydrogencarbonate ions and, hydrogen ions / protons ;</a:t>
            </a:r>
          </a:p>
          <a:p>
            <a:endParaRPr lang="en-GB" sz="1600" b="1" dirty="0">
              <a:solidFill>
                <a:srgbClr val="00B0F0"/>
              </a:solidFill>
            </a:endParaRPr>
          </a:p>
          <a:p>
            <a:endParaRPr lang="en-GB" sz="2300" b="1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0C77D-4E46-0202-80E0-65EE82FBE5BF}"/>
              </a:ext>
            </a:extLst>
          </p:cNvPr>
          <p:cNvSpPr txBox="1"/>
          <p:nvPr/>
        </p:nvSpPr>
        <p:spPr>
          <a:xfrm>
            <a:off x="5251662" y="92168"/>
            <a:ext cx="694033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ii)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Name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1 Bohr (effect / shift) ;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Explanation (any 2 of the following marks)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2 reduces affinity (of Hb) for oxygen ;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3 formation of haemoglobinic acid / hydrogen ions interact with haemoglobin ;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4 prevents, fall in pH / build-up of H+, in cells 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5 alter, structure / shape, of haemoglobin ;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6 more oxygen released where, needed / more respiration / carbon dioxide concentration high </a:t>
            </a:r>
          </a:p>
        </p:txBody>
      </p:sp>
    </p:spTree>
    <p:extLst>
      <p:ext uri="{BB962C8B-B14F-4D97-AF65-F5344CB8AC3E}">
        <p14:creationId xmlns:p14="http://schemas.microsoft.com/office/powerpoint/2010/main" val="38177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D81F6-18EA-416E-D7BD-147FE8B42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321E-C7B8-69C6-30DB-F4A9237B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42" y="-291773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 dirty="0"/>
              <a:t>RECAP!!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24B3-60D6-96DF-D4BD-798F50661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92" t="64061" r="14137" b="17778"/>
          <a:stretch/>
        </p:blipFill>
        <p:spPr>
          <a:xfrm>
            <a:off x="8308853" y="0"/>
            <a:ext cx="3883147" cy="2974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2A299-7800-BB0C-89DB-B203E9021DDE}"/>
              </a:ext>
            </a:extLst>
          </p:cNvPr>
          <p:cNvSpPr txBox="1"/>
          <p:nvPr/>
        </p:nvSpPr>
        <p:spPr>
          <a:xfrm>
            <a:off x="-1" y="849124"/>
            <a:ext cx="822960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300" dirty="0"/>
              <a:t>Muscle contraction is triggered when the </a:t>
            </a:r>
            <a:r>
              <a:rPr lang="en-GB" sz="2300" dirty="0">
                <a:highlight>
                  <a:srgbClr val="FFFF00"/>
                </a:highlight>
              </a:rPr>
              <a:t>action</a:t>
            </a:r>
            <a:r>
              <a:rPr lang="en-GB" sz="2300" dirty="0"/>
              <a:t> </a:t>
            </a:r>
            <a:r>
              <a:rPr lang="en-GB" sz="2300" dirty="0">
                <a:highlight>
                  <a:srgbClr val="FFFF00"/>
                </a:highlight>
              </a:rPr>
              <a:t>potential</a:t>
            </a:r>
            <a:r>
              <a:rPr lang="en-GB" sz="2300" dirty="0"/>
              <a:t> arrives at the neuromuscular junction. (motor neurone meets the </a:t>
            </a:r>
            <a:r>
              <a:rPr lang="en-GB" sz="2300" dirty="0">
                <a:highlight>
                  <a:srgbClr val="FFFF00"/>
                </a:highlight>
              </a:rPr>
              <a:t>skeletal</a:t>
            </a:r>
            <a:r>
              <a:rPr lang="en-GB" sz="2300" dirty="0"/>
              <a:t> muscle fibre).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>
                <a:solidFill>
                  <a:srgbClr val="FF0000"/>
                </a:solidFill>
              </a:rPr>
              <a:t>There are numerous neuromuscular junctions along the length of a muscle to ensure that all the muscle fibres contract </a:t>
            </a:r>
            <a:r>
              <a:rPr lang="en-GB" sz="2300" dirty="0">
                <a:solidFill>
                  <a:srgbClr val="FF0000"/>
                </a:solidFill>
                <a:highlight>
                  <a:srgbClr val="FFFF00"/>
                </a:highlight>
              </a:rPr>
              <a:t>simultaneously</a:t>
            </a:r>
            <a:r>
              <a:rPr lang="en-GB" sz="2300" dirty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/>
              <a:t>The AP reaches the neuromuscular junction and causes </a:t>
            </a:r>
            <a:r>
              <a:rPr lang="en-GB" sz="2300" dirty="0">
                <a:highlight>
                  <a:srgbClr val="FFFF00"/>
                </a:highlight>
              </a:rPr>
              <a:t>calcium</a:t>
            </a:r>
            <a:r>
              <a:rPr lang="en-GB" sz="2300" dirty="0"/>
              <a:t> ions channels to open.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>
                <a:solidFill>
                  <a:srgbClr val="FF0000"/>
                </a:solidFill>
              </a:rPr>
              <a:t>Calcium ions then </a:t>
            </a:r>
            <a:r>
              <a:rPr lang="en-GB" sz="2300" dirty="0">
                <a:solidFill>
                  <a:srgbClr val="FF0000"/>
                </a:solidFill>
                <a:highlight>
                  <a:srgbClr val="FFFF00"/>
                </a:highlight>
              </a:rPr>
              <a:t>diffuse</a:t>
            </a:r>
            <a:r>
              <a:rPr lang="en-GB" sz="2300" dirty="0">
                <a:solidFill>
                  <a:srgbClr val="FF0000"/>
                </a:solidFill>
              </a:rPr>
              <a:t> into the pre-</a:t>
            </a:r>
            <a:r>
              <a:rPr lang="en-GB" sz="2300" dirty="0">
                <a:solidFill>
                  <a:srgbClr val="FF0000"/>
                </a:solidFill>
                <a:highlight>
                  <a:srgbClr val="FFFF00"/>
                </a:highlight>
              </a:rPr>
              <a:t>synaptic</a:t>
            </a:r>
            <a:r>
              <a:rPr lang="en-GB" sz="2300" dirty="0">
                <a:solidFill>
                  <a:srgbClr val="FF0000"/>
                </a:solidFill>
              </a:rPr>
              <a:t> knob, where they cause synaptic </a:t>
            </a:r>
            <a:r>
              <a:rPr lang="en-GB" sz="2300" dirty="0">
                <a:solidFill>
                  <a:srgbClr val="FF0000"/>
                </a:solidFill>
                <a:highlight>
                  <a:srgbClr val="FFFF00"/>
                </a:highlight>
              </a:rPr>
              <a:t>vesicles</a:t>
            </a:r>
            <a:r>
              <a:rPr lang="en-GB" sz="2300" dirty="0">
                <a:solidFill>
                  <a:srgbClr val="FF0000"/>
                </a:solidFill>
              </a:rPr>
              <a:t> to fuse with the presynaptic membrane.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/>
              <a:t>Acetylcholine is released into the synaptic </a:t>
            </a:r>
            <a:r>
              <a:rPr lang="en-GB" sz="2300" dirty="0">
                <a:highlight>
                  <a:srgbClr val="FFFF00"/>
                </a:highlight>
              </a:rPr>
              <a:t>cleft</a:t>
            </a:r>
            <a:r>
              <a:rPr lang="en-GB" sz="2300" dirty="0"/>
              <a:t> by </a:t>
            </a:r>
            <a:r>
              <a:rPr lang="en-GB" sz="2300" dirty="0">
                <a:highlight>
                  <a:srgbClr val="FFFF00"/>
                </a:highlight>
              </a:rPr>
              <a:t>exocytosis</a:t>
            </a:r>
            <a:r>
              <a:rPr lang="en-GB" sz="2300" dirty="0"/>
              <a:t> and diffuse across the synapse.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 err="1">
                <a:solidFill>
                  <a:srgbClr val="FF0000"/>
                </a:solidFill>
              </a:rPr>
              <a:t>ACh</a:t>
            </a:r>
            <a:r>
              <a:rPr lang="en-GB" sz="2300" dirty="0">
                <a:solidFill>
                  <a:srgbClr val="FF0000"/>
                </a:solidFill>
              </a:rPr>
              <a:t> binds to the </a:t>
            </a:r>
            <a:r>
              <a:rPr lang="en-GB" sz="2300" dirty="0">
                <a:solidFill>
                  <a:srgbClr val="FF0000"/>
                </a:solidFill>
                <a:highlight>
                  <a:srgbClr val="FFFF00"/>
                </a:highlight>
              </a:rPr>
              <a:t>receptors (nicotinic)</a:t>
            </a:r>
            <a:r>
              <a:rPr lang="en-GB" sz="2300" dirty="0">
                <a:solidFill>
                  <a:srgbClr val="FF0000"/>
                </a:solidFill>
              </a:rPr>
              <a:t> on the postsynaptic membrane (the sarcolemma), opening </a:t>
            </a:r>
            <a:r>
              <a:rPr lang="en-GB" sz="2300" dirty="0">
                <a:solidFill>
                  <a:srgbClr val="FF0000"/>
                </a:solidFill>
                <a:highlight>
                  <a:srgbClr val="FFFF00"/>
                </a:highlight>
              </a:rPr>
              <a:t>sodium</a:t>
            </a:r>
            <a:r>
              <a:rPr lang="en-GB" sz="2300" dirty="0">
                <a:solidFill>
                  <a:srgbClr val="FF0000"/>
                </a:solidFill>
              </a:rPr>
              <a:t> ion channels, resulting in </a:t>
            </a:r>
            <a:r>
              <a:rPr lang="en-GB" sz="2300" dirty="0">
                <a:solidFill>
                  <a:srgbClr val="FF0000"/>
                </a:solidFill>
                <a:highlight>
                  <a:srgbClr val="FFFF00"/>
                </a:highlight>
              </a:rPr>
              <a:t>depolarisation </a:t>
            </a:r>
            <a:r>
              <a:rPr lang="en-GB" sz="2300" dirty="0">
                <a:solidFill>
                  <a:srgbClr val="FF0000"/>
                </a:solidFill>
              </a:rPr>
              <a:t>of the muscle fibre.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2" descr="Neuromuscular junction, artwork Photograph by Science Photo Library ...">
            <a:extLst>
              <a:ext uri="{FF2B5EF4-FFF2-40B4-BE49-F238E27FC236}">
                <a16:creationId xmlns:a16="http://schemas.microsoft.com/office/drawing/2014/main" id="{6D00AF66-D1F1-0C9A-EEFA-54D4B0137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5057" r="10648" b="2376"/>
          <a:stretch/>
        </p:blipFill>
        <p:spPr bwMode="auto">
          <a:xfrm>
            <a:off x="8521424" y="3489139"/>
            <a:ext cx="3365775" cy="32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book&#10;&#10;Description automatically generated">
            <a:extLst>
              <a:ext uri="{FF2B5EF4-FFF2-40B4-BE49-F238E27FC236}">
                <a16:creationId xmlns:a16="http://schemas.microsoft.com/office/drawing/2014/main" id="{A90F49C1-63EA-C6B3-DF57-F09CA1AC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10" t="71884" r="57527" b="14368"/>
          <a:stretch/>
        </p:blipFill>
        <p:spPr>
          <a:xfrm>
            <a:off x="5153025" y="508000"/>
            <a:ext cx="6553200" cy="3654425"/>
          </a:xfrm>
          <a:prstGeom prst="rect">
            <a:avLst/>
          </a:prstGeom>
        </p:spPr>
      </p:pic>
      <p:pic>
        <p:nvPicPr>
          <p:cNvPr id="4" name="Picture 3" descr="A diagram of a cell structure&#10;&#10;Description automatically generated">
            <a:extLst>
              <a:ext uri="{FF2B5EF4-FFF2-40B4-BE49-F238E27FC236}">
                <a16:creationId xmlns:a16="http://schemas.microsoft.com/office/drawing/2014/main" id="{9CF40241-2145-02C3-1888-83C74AB0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25" y="4235450"/>
            <a:ext cx="6553200" cy="212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586C6-32F6-B586-4927-B2132894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GB" sz="4800">
                <a:solidFill>
                  <a:srgbClr val="FFFFFF"/>
                </a:solidFill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379720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cle contraction: Sliding filament model animation for A level ...">
            <a:extLst>
              <a:ext uri="{FF2B5EF4-FFF2-40B4-BE49-F238E27FC236}">
                <a16:creationId xmlns:a16="http://schemas.microsoft.com/office/drawing/2014/main" id="{928354F4-84B1-BD91-DF8C-B84943444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6"/>
          <a:stretch/>
        </p:blipFill>
        <p:spPr bwMode="auto">
          <a:xfrm>
            <a:off x="0" y="3749615"/>
            <a:ext cx="4966609" cy="310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-tubule - Wikipedia">
            <a:extLst>
              <a:ext uri="{FF2B5EF4-FFF2-40B4-BE49-F238E27FC236}">
                <a16:creationId xmlns:a16="http://schemas.microsoft.com/office/drawing/2014/main" id="{20606DD0-1731-67F7-569B-D1D32FB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4"/>
          <a:stretch/>
        </p:blipFill>
        <p:spPr bwMode="auto">
          <a:xfrm>
            <a:off x="0" y="62285"/>
            <a:ext cx="6009736" cy="36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C1BE3-AEB8-F99B-AE27-F168AEE009AE}"/>
              </a:ext>
            </a:extLst>
          </p:cNvPr>
          <p:cNvSpPr txBox="1"/>
          <p:nvPr/>
        </p:nvSpPr>
        <p:spPr>
          <a:xfrm>
            <a:off x="6009736" y="197346"/>
            <a:ext cx="6182264" cy="64633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</a:t>
            </a:r>
            <a:r>
              <a:rPr lang="en-GB" sz="2800" b="1" dirty="0"/>
              <a:t>depolarisation</a:t>
            </a:r>
            <a:r>
              <a:rPr lang="en-GB" sz="2800" dirty="0"/>
              <a:t> of the </a:t>
            </a:r>
            <a:r>
              <a:rPr lang="en-GB" sz="2800" b="1" dirty="0"/>
              <a:t>sarcolemma</a:t>
            </a:r>
            <a:r>
              <a:rPr lang="en-GB" sz="2800" dirty="0"/>
              <a:t> travels deep into the muscle fibre through the </a:t>
            </a:r>
            <a:r>
              <a:rPr lang="en-GB" sz="2800" b="1" dirty="0"/>
              <a:t>T-tubules.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These are in contact with the </a:t>
            </a:r>
            <a:r>
              <a:rPr lang="en-GB" sz="2800" b="1" dirty="0">
                <a:solidFill>
                  <a:srgbClr val="FF0000"/>
                </a:solidFill>
              </a:rPr>
              <a:t>sarcoplasmic reticulum.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</a:t>
            </a:r>
            <a:r>
              <a:rPr lang="en-GB" sz="2800" b="1" dirty="0"/>
              <a:t>sarcoplasmic reticulum </a:t>
            </a:r>
            <a:r>
              <a:rPr lang="en-GB" sz="2800" dirty="0"/>
              <a:t>has </a:t>
            </a:r>
            <a:r>
              <a:rPr lang="en-GB" sz="2800" b="1" dirty="0"/>
              <a:t>stored Ca</a:t>
            </a:r>
            <a:r>
              <a:rPr lang="en-GB" sz="2800" b="1" baseline="30000" dirty="0"/>
              <a:t>2+ </a:t>
            </a:r>
            <a:r>
              <a:rPr lang="en-GB" sz="2800" b="1" dirty="0"/>
              <a:t>ions</a:t>
            </a:r>
            <a:r>
              <a:rPr lang="en-GB" sz="2800" dirty="0"/>
              <a:t> which are </a:t>
            </a:r>
            <a:r>
              <a:rPr lang="en-GB" sz="2800" b="1" dirty="0"/>
              <a:t>actively absorbs </a:t>
            </a:r>
            <a:r>
              <a:rPr lang="en-GB" sz="2800" dirty="0"/>
              <a:t>from the </a:t>
            </a:r>
            <a:r>
              <a:rPr lang="en-GB" sz="2800" b="1" dirty="0"/>
              <a:t>sarcoplasm</a:t>
            </a:r>
            <a:r>
              <a:rPr lang="en-GB" sz="2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When the AP reaches the </a:t>
            </a:r>
            <a:r>
              <a:rPr lang="en-GB" sz="2800" b="1" dirty="0">
                <a:solidFill>
                  <a:srgbClr val="FF0000"/>
                </a:solidFill>
              </a:rPr>
              <a:t>sarcoplasmic reticulum </a:t>
            </a:r>
            <a:r>
              <a:rPr lang="en-GB" sz="2800" dirty="0">
                <a:solidFill>
                  <a:srgbClr val="FF0000"/>
                </a:solidFill>
              </a:rPr>
              <a:t>it stimulates the calcium ions channels to open, causing </a:t>
            </a:r>
            <a:r>
              <a:rPr lang="en-GB" sz="2800" b="1" dirty="0">
                <a:solidFill>
                  <a:srgbClr val="FF0000"/>
                </a:solidFill>
              </a:rPr>
              <a:t>Ca</a:t>
            </a:r>
            <a:r>
              <a:rPr lang="en-GB" sz="2800" b="1" baseline="30000" dirty="0">
                <a:solidFill>
                  <a:srgbClr val="FF0000"/>
                </a:solidFill>
              </a:rPr>
              <a:t>2+ </a:t>
            </a:r>
            <a:r>
              <a:rPr lang="en-GB" sz="2800" b="1" dirty="0">
                <a:solidFill>
                  <a:srgbClr val="FF0000"/>
                </a:solidFill>
              </a:rPr>
              <a:t>ions to diffuse out into the sarcoplasm.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Calcium ions </a:t>
            </a:r>
            <a:r>
              <a:rPr lang="en-GB" sz="2800" dirty="0"/>
              <a:t>bind to </a:t>
            </a:r>
            <a:r>
              <a:rPr lang="en-GB" sz="3200" b="1" dirty="0">
                <a:highlight>
                  <a:srgbClr val="FFFF00"/>
                </a:highlight>
              </a:rPr>
              <a:t>troponin </a:t>
            </a:r>
            <a:r>
              <a:rPr lang="en-GB" sz="2800" dirty="0"/>
              <a:t>causing it to </a:t>
            </a:r>
            <a:r>
              <a:rPr lang="en-GB" sz="2800" b="1" dirty="0"/>
              <a:t>change shape.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-tubule - Wikipedia">
            <a:extLst>
              <a:ext uri="{FF2B5EF4-FFF2-40B4-BE49-F238E27FC236}">
                <a16:creationId xmlns:a16="http://schemas.microsoft.com/office/drawing/2014/main" id="{1E891296-C689-347C-50EE-B90C06E4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4" y="100414"/>
            <a:ext cx="11707092" cy="66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61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880EED-282A-14EA-14E8-E736E09C172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Neuromuscular Junction, Animation - YouTube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B910-7940-2127-B94D-6BDCCCC37C3B}"/>
              </a:ext>
            </a:extLst>
          </p:cNvPr>
          <p:cNvSpPr txBox="1"/>
          <p:nvPr/>
        </p:nvSpPr>
        <p:spPr>
          <a:xfrm>
            <a:off x="3082636" y="1420091"/>
            <a:ext cx="10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2:40 start</a:t>
            </a:r>
          </a:p>
        </p:txBody>
      </p:sp>
    </p:spTree>
    <p:extLst>
      <p:ext uri="{BB962C8B-B14F-4D97-AF65-F5344CB8AC3E}">
        <p14:creationId xmlns:p14="http://schemas.microsoft.com/office/powerpoint/2010/main" val="472005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E281C9-0379-331F-28D4-C588DB31BB0B}"/>
              </a:ext>
            </a:extLst>
          </p:cNvPr>
          <p:cNvSpPr txBox="1"/>
          <p:nvPr/>
        </p:nvSpPr>
        <p:spPr>
          <a:xfrm>
            <a:off x="137161" y="182019"/>
            <a:ext cx="120548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This </a:t>
            </a:r>
            <a:r>
              <a:rPr lang="en-GB" sz="2800" b="1" dirty="0">
                <a:solidFill>
                  <a:srgbClr val="FF0000"/>
                </a:solidFill>
              </a:rPr>
              <a:t>pulls on the tropomyosin </a:t>
            </a:r>
            <a:r>
              <a:rPr lang="en-GB" sz="2800" dirty="0">
                <a:solidFill>
                  <a:srgbClr val="FF0000"/>
                </a:solidFill>
              </a:rPr>
              <a:t>moving it away from the actin-myosin binding site on the actin filament.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</a:t>
            </a:r>
            <a:r>
              <a:rPr lang="en-GB" sz="2800" b="1" dirty="0"/>
              <a:t>exposed binding site </a:t>
            </a:r>
            <a:r>
              <a:rPr lang="en-GB" sz="2800" dirty="0"/>
              <a:t>allows the </a:t>
            </a:r>
            <a:r>
              <a:rPr lang="en-GB" sz="2800" b="1" dirty="0"/>
              <a:t>myosin head to bind with the actin filament </a:t>
            </a:r>
            <a:r>
              <a:rPr lang="en-GB" sz="2800" dirty="0"/>
              <a:t>forming an </a:t>
            </a:r>
            <a:r>
              <a:rPr lang="en-GB" sz="2800" b="1" dirty="0"/>
              <a:t>actin-myosin cross-bridge.</a:t>
            </a:r>
          </a:p>
        </p:txBody>
      </p:sp>
      <p:pic>
        <p:nvPicPr>
          <p:cNvPr id="3074" name="Picture 2" descr="Study Pack: Cardiac Muscles and Calcium Channel Blockers">
            <a:extLst>
              <a:ext uri="{FF2B5EF4-FFF2-40B4-BE49-F238E27FC236}">
                <a16:creationId xmlns:a16="http://schemas.microsoft.com/office/drawing/2014/main" id="{6A100A47-7F6A-90CA-E868-E59D519C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04" y="2113844"/>
            <a:ext cx="9310977" cy="45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MARTInkShape-1">
            <a:extLst>
              <a:ext uri="{FF2B5EF4-FFF2-40B4-BE49-F238E27FC236}">
                <a16:creationId xmlns:a16="http://schemas.microsoft.com/office/drawing/2014/main" id="{1E5353C2-1A88-CA89-C627-2C6FC645BE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09700" y="2205038"/>
            <a:ext cx="185739" cy="14288"/>
          </a:xfrm>
          <a:custGeom>
            <a:avLst/>
            <a:gdLst/>
            <a:ahLst/>
            <a:cxnLst/>
            <a:rect l="0" t="0" r="0" b="0"/>
            <a:pathLst>
              <a:path w="185739" h="14288">
                <a:moveTo>
                  <a:pt x="0" y="0"/>
                </a:moveTo>
                <a:lnTo>
                  <a:pt x="0" y="0"/>
                </a:lnTo>
                <a:lnTo>
                  <a:pt x="47193" y="529"/>
                </a:lnTo>
                <a:lnTo>
                  <a:pt x="93770" y="3802"/>
                </a:lnTo>
                <a:lnTo>
                  <a:pt x="139203" y="8123"/>
                </a:lnTo>
                <a:lnTo>
                  <a:pt x="185738" y="14287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9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EB6580-EA40-53DF-3714-EDE4A28456DC}"/>
              </a:ext>
            </a:extLst>
          </p:cNvPr>
          <p:cNvSpPr txBox="1"/>
          <p:nvPr/>
        </p:nvSpPr>
        <p:spPr>
          <a:xfrm>
            <a:off x="0" y="0"/>
            <a:ext cx="1219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myosin heads (once attached) now </a:t>
            </a:r>
            <a:r>
              <a:rPr lang="en-GB" sz="2800" b="1" dirty="0">
                <a:solidFill>
                  <a:srgbClr val="FF0000"/>
                </a:solidFill>
              </a:rPr>
              <a:t>flex</a:t>
            </a:r>
            <a:r>
              <a:rPr lang="en-GB" sz="2800" dirty="0">
                <a:solidFill>
                  <a:srgbClr val="FF0000"/>
                </a:solidFill>
              </a:rPr>
              <a:t>, pulling the </a:t>
            </a:r>
            <a:r>
              <a:rPr lang="en-GB" sz="2800" b="1" dirty="0">
                <a:solidFill>
                  <a:srgbClr val="FF0000"/>
                </a:solidFill>
              </a:rPr>
              <a:t>actin filament along.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Next, a molecule of </a:t>
            </a:r>
            <a:r>
              <a:rPr lang="en-GB" sz="2800" b="1" dirty="0"/>
              <a:t>ADP already bound </a:t>
            </a:r>
            <a:r>
              <a:rPr lang="en-GB" sz="2800" dirty="0"/>
              <a:t>to the myosin head is </a:t>
            </a:r>
            <a:r>
              <a:rPr lang="en-GB" sz="2800" b="1" dirty="0"/>
              <a:t>released</a:t>
            </a:r>
            <a:r>
              <a:rPr lang="en-GB" sz="2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It is </a:t>
            </a:r>
            <a:r>
              <a:rPr lang="en-GB" sz="2800" b="1" dirty="0">
                <a:solidFill>
                  <a:srgbClr val="FF0000"/>
                </a:solidFill>
              </a:rPr>
              <a:t>replaced by an ATP </a:t>
            </a:r>
            <a:r>
              <a:rPr lang="en-GB" sz="2800" dirty="0">
                <a:solidFill>
                  <a:srgbClr val="FF0000"/>
                </a:solidFill>
              </a:rPr>
              <a:t>molecule, which causes the myosin head to </a:t>
            </a:r>
            <a:r>
              <a:rPr lang="en-GB" sz="2800" b="1" dirty="0">
                <a:solidFill>
                  <a:srgbClr val="FF0000"/>
                </a:solidFill>
              </a:rPr>
              <a:t>detach from the actin filament.</a:t>
            </a:r>
          </a:p>
        </p:txBody>
      </p:sp>
      <p:pic>
        <p:nvPicPr>
          <p:cNvPr id="2052" name="Picture 4" descr="CAPÍTULO 2.6 “CONTRACCIÓN DEL MÚSCULO ESQUELÉTICO” – MI BLOG DE ...">
            <a:extLst>
              <a:ext uri="{FF2B5EF4-FFF2-40B4-BE49-F238E27FC236}">
                <a16:creationId xmlns:a16="http://schemas.microsoft.com/office/drawing/2014/main" id="{5FE153A2-5F45-637C-31D9-AA72AD8D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254"/>
            <a:ext cx="12192000" cy="48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3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EB6580-EA40-53DF-3714-EDE4A28456DC}"/>
              </a:ext>
            </a:extLst>
          </p:cNvPr>
          <p:cNvSpPr txBox="1"/>
          <p:nvPr/>
        </p:nvSpPr>
        <p:spPr>
          <a:xfrm>
            <a:off x="0" y="0"/>
            <a:ext cx="12192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calcium ions present in the sarcoplasm also </a:t>
            </a:r>
            <a:r>
              <a:rPr lang="en-GB" sz="2800" b="1" dirty="0"/>
              <a:t>activate ATPase</a:t>
            </a:r>
            <a:r>
              <a:rPr lang="en-GB" sz="2800" dirty="0"/>
              <a:t>. This </a:t>
            </a:r>
            <a:r>
              <a:rPr lang="en-GB" sz="2800" b="1" dirty="0"/>
              <a:t>hydrolyses</a:t>
            </a:r>
            <a:r>
              <a:rPr lang="en-GB" sz="2800" dirty="0"/>
              <a:t> </a:t>
            </a:r>
            <a:r>
              <a:rPr lang="en-GB" sz="2800" b="1" dirty="0"/>
              <a:t>ATP</a:t>
            </a:r>
            <a:r>
              <a:rPr lang="en-GB" sz="2800" dirty="0"/>
              <a:t> into </a:t>
            </a:r>
            <a:r>
              <a:rPr lang="en-GB" sz="2800" b="1" dirty="0"/>
              <a:t>ADP</a:t>
            </a:r>
            <a:r>
              <a:rPr lang="en-GB" sz="2800" dirty="0"/>
              <a:t> and </a:t>
            </a:r>
            <a:r>
              <a:rPr lang="en-GB" sz="2800" b="1" dirty="0"/>
              <a:t>phosphate</a:t>
            </a:r>
            <a:r>
              <a:rPr lang="en-GB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Muscles require large amounts of energy to contract. The energy released during this allows </a:t>
            </a:r>
            <a:r>
              <a:rPr lang="en-GB" sz="2800" b="1" dirty="0">
                <a:solidFill>
                  <a:srgbClr val="FF0000"/>
                </a:solidFill>
              </a:rPr>
              <a:t>the myosin head to returns to its original position</a:t>
            </a:r>
            <a:r>
              <a:rPr lang="en-GB" sz="28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energy is also used by the sarcoplasmic reticulum to </a:t>
            </a:r>
            <a:r>
              <a:rPr lang="en-GB" sz="2800" b="1" dirty="0"/>
              <a:t>actively reabsorb calcium ions </a:t>
            </a:r>
            <a:r>
              <a:rPr lang="en-GB" sz="2800" dirty="0"/>
              <a:t>from the sarcoplasm (storage).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CAPÍTULO 2.6 “CONTRACCIÓN DEL MÚSCULO ESQUELÉTICO” – MI BLOG DE ...">
            <a:extLst>
              <a:ext uri="{FF2B5EF4-FFF2-40B4-BE49-F238E27FC236}">
                <a16:creationId xmlns:a16="http://schemas.microsoft.com/office/drawing/2014/main" id="{5FE153A2-5F45-637C-31D9-AA72AD8D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02" y="2749024"/>
            <a:ext cx="5709657" cy="41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otosynthesis and Cellular Respiration on emaze">
            <a:extLst>
              <a:ext uri="{FF2B5EF4-FFF2-40B4-BE49-F238E27FC236}">
                <a16:creationId xmlns:a16="http://schemas.microsoft.com/office/drawing/2014/main" id="{49760414-5376-5365-C85C-B7F22BBBF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/>
          <a:stretch/>
        </p:blipFill>
        <p:spPr bwMode="auto">
          <a:xfrm>
            <a:off x="65640" y="2764550"/>
            <a:ext cx="6351061" cy="41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EB6580-EA40-53DF-3714-EDE4A28456DC}"/>
              </a:ext>
            </a:extLst>
          </p:cNvPr>
          <p:cNvSpPr txBox="1"/>
          <p:nvPr/>
        </p:nvSpPr>
        <p:spPr>
          <a:xfrm>
            <a:off x="0" y="0"/>
            <a:ext cx="1219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myosin head can now attach itself to </a:t>
            </a:r>
            <a:r>
              <a:rPr lang="en-GB" sz="2800" b="1" dirty="0"/>
              <a:t>another actin-myosin binding site </a:t>
            </a:r>
            <a:r>
              <a:rPr lang="en-GB" sz="2800" dirty="0"/>
              <a:t>further along the </a:t>
            </a:r>
            <a:r>
              <a:rPr lang="en-GB" sz="2800" b="1" dirty="0"/>
              <a:t>actin filament </a:t>
            </a:r>
            <a:r>
              <a:rPr lang="en-GB" sz="2800" dirty="0"/>
              <a:t>and the cycle is repeated.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cycle continues as long as the muscle is stimulated, </a:t>
            </a:r>
            <a:r>
              <a:rPr lang="en-GB" sz="2800" b="1" dirty="0">
                <a:solidFill>
                  <a:srgbClr val="FF0000"/>
                </a:solidFill>
              </a:rPr>
              <a:t>shortening the sarcomere and contracting the muscle.</a:t>
            </a:r>
          </a:p>
        </p:txBody>
      </p:sp>
      <p:pic>
        <p:nvPicPr>
          <p:cNvPr id="5122" name="Picture 2" descr="Breakdown of ATP and Cross Bridge Movement during Muscle Contraction ...">
            <a:extLst>
              <a:ext uri="{FF2B5EF4-FFF2-40B4-BE49-F238E27FC236}">
                <a16:creationId xmlns:a16="http://schemas.microsoft.com/office/drawing/2014/main" id="{17700ABF-4E3E-E4D0-591F-380CA91F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62162"/>
            <a:ext cx="6710901" cy="48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rm muscle | Find, Make &amp; Share Gfycat GIFs">
            <a:extLst>
              <a:ext uri="{FF2B5EF4-FFF2-40B4-BE49-F238E27FC236}">
                <a16:creationId xmlns:a16="http://schemas.microsoft.com/office/drawing/2014/main" id="{6CC3CCBD-2E97-E0A8-FC8C-74398C2A8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r="12880"/>
          <a:stretch/>
        </p:blipFill>
        <p:spPr bwMode="auto">
          <a:xfrm>
            <a:off x="7180027" y="2632668"/>
            <a:ext cx="5413326" cy="422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299E74-FC20-1BC8-D6B8-647FFF7B08F6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Muscle Contraction - Cross Bridge Cycle, Animation.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32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44A9-2519-416D-84F3-561647C46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0800"/>
            <a:ext cx="9144000" cy="1013756"/>
          </a:xfrm>
        </p:spPr>
        <p:txBody>
          <a:bodyPr/>
          <a:lstStyle/>
          <a:p>
            <a:r>
              <a:rPr lang="en-US" dirty="0"/>
              <a:t>Sliding filament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258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6ADF665-A58A-1061-1297-4B6E4B93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217" y="0"/>
            <a:ext cx="3717783" cy="347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scle Fiber Contraction and Relaxation | Anatomy and Physiology I">
            <a:extLst>
              <a:ext uri="{FF2B5EF4-FFF2-40B4-BE49-F238E27FC236}">
                <a16:creationId xmlns:a16="http://schemas.microsoft.com/office/drawing/2014/main" id="{58EAB6CD-DAFD-A93E-5C98-3B6AEBB19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22" y="3593533"/>
            <a:ext cx="9371310" cy="32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D0AB93-F086-C574-DB00-26AFDB511A30}"/>
              </a:ext>
            </a:extLst>
          </p:cNvPr>
          <p:cNvSpPr txBox="1"/>
          <p:nvPr/>
        </p:nvSpPr>
        <p:spPr>
          <a:xfrm>
            <a:off x="4286613" y="1428638"/>
            <a:ext cx="41376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/>
              <a:t>ATP generation</a:t>
            </a:r>
            <a:endParaRPr lang="en-GB" sz="4400" dirty="0"/>
          </a:p>
        </p:txBody>
      </p:sp>
      <p:pic>
        <p:nvPicPr>
          <p:cNvPr id="1032" name="Picture 8" descr="ᐈ Купить BIOTECH Creatine Phosphate 300г — ЦЕНА Снижена — BIOTECH ...">
            <a:extLst>
              <a:ext uri="{FF2B5EF4-FFF2-40B4-BE49-F238E27FC236}">
                <a16:creationId xmlns:a16="http://schemas.microsoft.com/office/drawing/2014/main" id="{67673915-A28A-06BE-EBB1-18988367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2" y="3593533"/>
            <a:ext cx="2199439" cy="31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erobic Respiration - The Definitive Guide | Biology Dictionary">
            <a:extLst>
              <a:ext uri="{FF2B5EF4-FFF2-40B4-BE49-F238E27FC236}">
                <a16:creationId xmlns:a16="http://schemas.microsoft.com/office/drawing/2014/main" id="{B0A09293-C68B-3585-6D4D-C3EF13166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" y="1508"/>
            <a:ext cx="4376529" cy="33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963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15259-4ABD-D347-2B80-9A865F3C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0" y="-39784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ATP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E9CF9-9A2C-BCD1-CF3D-40C568AFE08C}"/>
              </a:ext>
            </a:extLst>
          </p:cNvPr>
          <p:cNvSpPr txBox="1"/>
          <p:nvPr/>
        </p:nvSpPr>
        <p:spPr>
          <a:xfrm>
            <a:off x="115999" y="564949"/>
            <a:ext cx="12026981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rgbClr val="FF0000"/>
                </a:solidFill>
              </a:rPr>
              <a:t>Aerobic respiration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ATP is generated by ADP during o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………………….  p………………….  </a:t>
            </a:r>
            <a:r>
              <a:rPr lang="en-GB" sz="2000" dirty="0">
                <a:solidFill>
                  <a:srgbClr val="FF0000"/>
                </a:solidFill>
              </a:rPr>
              <a:t>in the mitochondria.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Used for l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……..</a:t>
            </a:r>
            <a:r>
              <a:rPr lang="en-GB" sz="2000" dirty="0">
                <a:solidFill>
                  <a:srgbClr val="FF0000"/>
                </a:solidFill>
              </a:rPr>
              <a:t> periods of l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……..- </a:t>
            </a:r>
            <a:r>
              <a:rPr lang="en-GB" sz="2000" dirty="0" err="1">
                <a:solidFill>
                  <a:srgbClr val="FF0000"/>
                </a:solidFill>
                <a:highlight>
                  <a:srgbClr val="FFFF00"/>
                </a:highlight>
              </a:rPr>
              <a:t>i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…………….</a:t>
            </a:r>
            <a:r>
              <a:rPr lang="en-GB" sz="2000" dirty="0">
                <a:solidFill>
                  <a:srgbClr val="FF0000"/>
                </a:solidFill>
              </a:rPr>
              <a:t> exercise .</a:t>
            </a:r>
          </a:p>
          <a:p>
            <a:endParaRPr lang="en-GB" sz="2000" dirty="0"/>
          </a:p>
          <a:p>
            <a:r>
              <a:rPr lang="en-GB" sz="2000" b="1" u="sng" dirty="0"/>
              <a:t>Anaerobic respiration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ATP is generated by g</a:t>
            </a:r>
            <a:r>
              <a:rPr lang="en-GB" sz="2000" dirty="0">
                <a:highlight>
                  <a:srgbClr val="FFFF00"/>
                </a:highlight>
              </a:rPr>
              <a:t>…………….  </a:t>
            </a:r>
            <a:r>
              <a:rPr lang="en-GB" sz="2000" dirty="0"/>
              <a:t>in the sarcoplasm. But, as no oxygen is present the p</a:t>
            </a:r>
            <a:r>
              <a:rPr lang="en-GB" sz="2000" dirty="0">
                <a:highlight>
                  <a:srgbClr val="FFFF00"/>
                </a:highlight>
              </a:rPr>
              <a:t>…………….</a:t>
            </a:r>
            <a:r>
              <a:rPr lang="en-GB" sz="2000" dirty="0"/>
              <a:t> which is also produced is converted in to l</a:t>
            </a:r>
            <a:r>
              <a:rPr lang="en-GB" sz="2000" dirty="0">
                <a:highlight>
                  <a:srgbClr val="FFFF00"/>
                </a:highlight>
              </a:rPr>
              <a:t>………..  a………..</a:t>
            </a:r>
            <a:r>
              <a:rPr lang="en-GB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Used for s</a:t>
            </a:r>
            <a:r>
              <a:rPr lang="en-GB" sz="2000" dirty="0">
                <a:highlight>
                  <a:srgbClr val="FFFF00"/>
                </a:highlight>
              </a:rPr>
              <a:t>…………</a:t>
            </a:r>
            <a:r>
              <a:rPr lang="en-GB" sz="2000" dirty="0"/>
              <a:t> periods of h</a:t>
            </a:r>
            <a:r>
              <a:rPr lang="en-GB" sz="2000" dirty="0">
                <a:highlight>
                  <a:srgbClr val="FFFF00"/>
                </a:highlight>
              </a:rPr>
              <a:t>……….</a:t>
            </a:r>
            <a:r>
              <a:rPr lang="en-GB" sz="2000" dirty="0"/>
              <a:t> intensity exercise</a:t>
            </a:r>
          </a:p>
          <a:p>
            <a:r>
              <a:rPr lang="en-GB" sz="2000" dirty="0"/>
              <a:t> </a:t>
            </a:r>
          </a:p>
          <a:p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b="1" u="sng" dirty="0">
                <a:solidFill>
                  <a:schemeClr val="accent6">
                    <a:lumMod val="75000"/>
                  </a:schemeClr>
                </a:solidFill>
              </a:rPr>
              <a:t>Creatine phosphate</a:t>
            </a:r>
          </a:p>
          <a:p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Creatine phosphate is a chemical stored in m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…………..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To generate ATP, ADP is p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…………………….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(phosphate group is added). The creatine phosphate provides a reserve of p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………………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for this.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This rapidly converts A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………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into ATP.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The reserves are quickly used up (10 seconds), so this is used for s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……….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burst of h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……….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intensity exercise.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When the muscle is r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…………….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the reserves of creatine phosphate are replenished. </a:t>
            </a:r>
          </a:p>
        </p:txBody>
      </p:sp>
      <p:pic>
        <p:nvPicPr>
          <p:cNvPr id="4" name="Picture 4" descr="Creatine phosphate disodium salt tetrahydrate 99 10g from Cole-Parmer">
            <a:extLst>
              <a:ext uri="{FF2B5EF4-FFF2-40B4-BE49-F238E27FC236}">
                <a16:creationId xmlns:a16="http://schemas.microsoft.com/office/drawing/2014/main" id="{ECA7D649-77FE-49BF-E875-565DB7C8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45" y="3673492"/>
            <a:ext cx="2861158" cy="15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229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15259-4ABD-D347-2B80-9A865F3C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0" y="-39784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ATP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E9CF9-9A2C-BCD1-CF3D-40C568AFE08C}"/>
              </a:ext>
            </a:extLst>
          </p:cNvPr>
          <p:cNvSpPr txBox="1"/>
          <p:nvPr/>
        </p:nvSpPr>
        <p:spPr>
          <a:xfrm>
            <a:off x="115999" y="564949"/>
            <a:ext cx="11885501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rgbClr val="FF0000"/>
                </a:solidFill>
              </a:rPr>
              <a:t>Aerobic respiration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ATP is generated by ADP during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oxidative phosphorylation </a:t>
            </a:r>
            <a:r>
              <a:rPr lang="en-GB" sz="2000" dirty="0">
                <a:solidFill>
                  <a:srgbClr val="FF0000"/>
                </a:solidFill>
              </a:rPr>
              <a:t>in the mitochondria.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Used for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long</a:t>
            </a:r>
            <a:r>
              <a:rPr lang="en-GB" sz="2000" dirty="0">
                <a:solidFill>
                  <a:srgbClr val="FF0000"/>
                </a:solidFill>
              </a:rPr>
              <a:t> periods of </a:t>
            </a:r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low-intensity</a:t>
            </a:r>
            <a:r>
              <a:rPr lang="en-GB" sz="2000" dirty="0">
                <a:solidFill>
                  <a:srgbClr val="FF0000"/>
                </a:solidFill>
              </a:rPr>
              <a:t> exercise .</a:t>
            </a:r>
          </a:p>
          <a:p>
            <a:endParaRPr lang="en-GB" sz="2000" dirty="0"/>
          </a:p>
          <a:p>
            <a:r>
              <a:rPr lang="en-GB" sz="2000" b="1" u="sng" dirty="0"/>
              <a:t>Anaerobic respiration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ATP is generated by </a:t>
            </a:r>
            <a:r>
              <a:rPr lang="en-GB" sz="2000" dirty="0">
                <a:highlight>
                  <a:srgbClr val="FFFF00"/>
                </a:highlight>
              </a:rPr>
              <a:t>glycolysis </a:t>
            </a:r>
            <a:r>
              <a:rPr lang="en-GB" sz="2000" dirty="0"/>
              <a:t>in the sarcoplasm. But, as no oxygen is present the </a:t>
            </a:r>
            <a:r>
              <a:rPr lang="en-GB" sz="2000" dirty="0">
                <a:highlight>
                  <a:srgbClr val="FFFF00"/>
                </a:highlight>
              </a:rPr>
              <a:t>pyruvate</a:t>
            </a:r>
            <a:r>
              <a:rPr lang="en-GB" sz="2000" dirty="0"/>
              <a:t> which is also produced is converted into </a:t>
            </a:r>
            <a:r>
              <a:rPr lang="en-GB" sz="2000" dirty="0">
                <a:highlight>
                  <a:srgbClr val="FFFF00"/>
                </a:highlight>
              </a:rPr>
              <a:t>lactic acid</a:t>
            </a:r>
            <a:r>
              <a:rPr lang="en-GB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Used for </a:t>
            </a:r>
            <a:r>
              <a:rPr lang="en-GB" sz="2000" dirty="0">
                <a:highlight>
                  <a:srgbClr val="FFFF00"/>
                </a:highlight>
              </a:rPr>
              <a:t>short</a:t>
            </a:r>
            <a:r>
              <a:rPr lang="en-GB" sz="2000" dirty="0"/>
              <a:t> periods of </a:t>
            </a:r>
            <a:r>
              <a:rPr lang="en-GB" sz="2000" dirty="0">
                <a:highlight>
                  <a:srgbClr val="FFFF00"/>
                </a:highlight>
              </a:rPr>
              <a:t>high</a:t>
            </a:r>
            <a:r>
              <a:rPr lang="en-GB" sz="2000" dirty="0"/>
              <a:t> intensity exercise</a:t>
            </a:r>
          </a:p>
          <a:p>
            <a:r>
              <a:rPr lang="en-GB" sz="2000" dirty="0"/>
              <a:t> </a:t>
            </a:r>
          </a:p>
          <a:p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b="1" u="sng" dirty="0">
                <a:solidFill>
                  <a:schemeClr val="accent6">
                    <a:lumMod val="75000"/>
                  </a:schemeClr>
                </a:solidFill>
              </a:rPr>
              <a:t>Creatine phosphate</a:t>
            </a:r>
          </a:p>
          <a:p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Creatine phosphate is a chemical stored in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muscle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To generate ATP, ADP is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phosphorylated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(phosphate group is added). The creatine phosphate provides a reserve of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phosphate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for this.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This rapidly converts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ADP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into ATP.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The reserves are quickly used up (10 seconds), so this is used for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short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burst of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high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intensity exercise.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When the muscle is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relaxed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the reserves of creatine phosphate are replenished. </a:t>
            </a:r>
          </a:p>
        </p:txBody>
      </p:sp>
      <p:pic>
        <p:nvPicPr>
          <p:cNvPr id="3076" name="Picture 4" descr="Creatine phosphate disodium salt tetrahydrate 99 10g from Cole-Parmer">
            <a:extLst>
              <a:ext uri="{FF2B5EF4-FFF2-40B4-BE49-F238E27FC236}">
                <a16:creationId xmlns:a16="http://schemas.microsoft.com/office/drawing/2014/main" id="{2ADFA889-313F-FF8D-48A3-A04C7B61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45" y="3673492"/>
            <a:ext cx="2861158" cy="15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ᐈ Купить BIOTECH Creatine Phosphate 300г — ЦЕНА Снижена — BIOTECH ...">
            <a:extLst>
              <a:ext uri="{FF2B5EF4-FFF2-40B4-BE49-F238E27FC236}">
                <a16:creationId xmlns:a16="http://schemas.microsoft.com/office/drawing/2014/main" id="{598243C0-5D20-18DB-8327-C843784C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13" y="3336877"/>
            <a:ext cx="1258542" cy="18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9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72C89-73AC-6D02-1CEC-4356ABE07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1" t="34844" r="32044" b="48778"/>
          <a:stretch/>
        </p:blipFill>
        <p:spPr>
          <a:xfrm>
            <a:off x="9293797" y="4539820"/>
            <a:ext cx="2624730" cy="1938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8224C-DC96-DD9B-2B27-D3AAF1A8C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03" t="52069" r="33090" b="32867"/>
          <a:stretch/>
        </p:blipFill>
        <p:spPr>
          <a:xfrm>
            <a:off x="518242" y="1110898"/>
            <a:ext cx="2433428" cy="1782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9FF79-4553-041A-3B15-4075B199E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7" t="67488" r="32937" b="17449"/>
          <a:stretch/>
        </p:blipFill>
        <p:spPr>
          <a:xfrm>
            <a:off x="538393" y="3535330"/>
            <a:ext cx="2468744" cy="1782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E56C0-2ACB-93EE-EDFB-35FC8E3AA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16" t="17232" r="17607" b="67705"/>
          <a:stretch/>
        </p:blipFill>
        <p:spPr>
          <a:xfrm>
            <a:off x="6773549" y="2893627"/>
            <a:ext cx="2250574" cy="1782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343972-8E01-39D9-2ACC-8BA24B0CA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37" t="52550" r="16428" b="33365"/>
          <a:stretch/>
        </p:blipFill>
        <p:spPr>
          <a:xfrm>
            <a:off x="3442571" y="4811092"/>
            <a:ext cx="2473811" cy="1666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401ECE-98E3-2B86-ADF6-53EC6BFAAB9B}"/>
              </a:ext>
            </a:extLst>
          </p:cNvPr>
          <p:cNvSpPr txBox="1"/>
          <p:nvPr/>
        </p:nvSpPr>
        <p:spPr>
          <a:xfrm>
            <a:off x="137249" y="0"/>
            <a:ext cx="7377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Arrange images into the correct order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D2CD5B-44F9-62DA-F023-8F07BF744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633" y="1110898"/>
            <a:ext cx="2609125" cy="1904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917495-834E-825C-7554-573D5C768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1" t="16780" r="32044" b="65909"/>
          <a:stretch/>
        </p:blipFill>
        <p:spPr>
          <a:xfrm>
            <a:off x="4086925" y="868886"/>
            <a:ext cx="2624730" cy="2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95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72C89-73AC-6D02-1CEC-4356ABE07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11" t="34844" r="32044" b="48778"/>
          <a:stretch/>
        </p:blipFill>
        <p:spPr>
          <a:xfrm>
            <a:off x="2965892" y="868684"/>
            <a:ext cx="2830324" cy="2621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8224C-DC96-DD9B-2B27-D3AAF1A8C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96" t="52069" r="33090" b="32867"/>
          <a:stretch/>
        </p:blipFill>
        <p:spPr>
          <a:xfrm>
            <a:off x="6149790" y="868683"/>
            <a:ext cx="2790363" cy="2545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9FF79-4553-041A-3B15-4075B199E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66" t="67488" r="32937" b="17449"/>
          <a:stretch/>
        </p:blipFill>
        <p:spPr>
          <a:xfrm>
            <a:off x="9260603" y="891745"/>
            <a:ext cx="2830324" cy="2549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E56C0-2ACB-93EE-EDFB-35FC8E3A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87" t="17232" r="17607" b="67705"/>
          <a:stretch/>
        </p:blipFill>
        <p:spPr>
          <a:xfrm>
            <a:off x="1075026" y="3604561"/>
            <a:ext cx="2680622" cy="2667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343972-8E01-39D9-2ACC-8BA24B0CA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5" t="34508" r="16430" b="50129"/>
          <a:stretch/>
        </p:blipFill>
        <p:spPr>
          <a:xfrm>
            <a:off x="4381054" y="3544343"/>
            <a:ext cx="3091400" cy="2718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401ECE-98E3-2B86-ADF6-53EC6BFAAB9B}"/>
              </a:ext>
            </a:extLst>
          </p:cNvPr>
          <p:cNvSpPr txBox="1"/>
          <p:nvPr/>
        </p:nvSpPr>
        <p:spPr>
          <a:xfrm>
            <a:off x="227145" y="120724"/>
            <a:ext cx="371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Arrange images into the correct order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17495-834E-825C-7554-573D5C768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84" t="16780" r="32044" b="65909"/>
          <a:stretch/>
        </p:blipFill>
        <p:spPr>
          <a:xfrm>
            <a:off x="227145" y="868683"/>
            <a:ext cx="2585402" cy="2526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3AC4BF-4A0C-9B4E-D0BC-CA1CD61B6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5" t="51271" r="16430" b="33366"/>
          <a:stretch/>
        </p:blipFill>
        <p:spPr>
          <a:xfrm>
            <a:off x="7631140" y="3453928"/>
            <a:ext cx="3258926" cy="28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70" y="-193999"/>
            <a:ext cx="10515600" cy="1325563"/>
          </a:xfrm>
        </p:spPr>
        <p:txBody>
          <a:bodyPr/>
          <a:lstStyle/>
          <a:p>
            <a:r>
              <a:rPr lang="en-US" u="sng" dirty="0">
                <a:solidFill>
                  <a:schemeClr val="accent2"/>
                </a:solidFill>
              </a:rPr>
              <a:t>Rigor Mortis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26" y="1002692"/>
            <a:ext cx="11449008" cy="12748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After death the body becomes stiff in a condition called </a:t>
            </a:r>
            <a:r>
              <a:rPr lang="en-US" u="sng" dirty="0">
                <a:solidFill>
                  <a:schemeClr val="accent2"/>
                </a:solidFill>
              </a:rPr>
              <a:t>rigor mortis</a:t>
            </a:r>
            <a:r>
              <a:rPr lang="en-US" dirty="0">
                <a:solidFill>
                  <a:schemeClr val="accent2"/>
                </a:solidFill>
              </a:rPr>
              <a:t>. </a:t>
            </a:r>
            <a:r>
              <a:rPr lang="en-US" dirty="0"/>
              <a:t>What causes rigor mortis? (think of the actin myosin cross bridge)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304" r="37617" b="76667"/>
          <a:stretch/>
        </p:blipFill>
        <p:spPr>
          <a:xfrm>
            <a:off x="5718200" y="2472884"/>
            <a:ext cx="6291307" cy="369638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7913" y="2643290"/>
            <a:ext cx="5387389" cy="335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00B0F0"/>
                </a:solidFill>
                <a:latin typeface="Arial"/>
                <a:cs typeface="Arial"/>
              </a:rPr>
              <a:t>ATP is required to break the cross bridge between actin and myosin. </a:t>
            </a:r>
          </a:p>
          <a:p>
            <a:pPr marL="0" indent="0">
              <a:buNone/>
            </a:pPr>
            <a:endParaRPr lang="en-US" sz="3200" dirty="0">
              <a:solidFill>
                <a:srgbClr val="00B0F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B0F0"/>
                </a:solidFill>
                <a:latin typeface="Arial"/>
                <a:cs typeface="Arial"/>
              </a:rPr>
              <a:t>The bridges remain firm and the body stiff.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811328-9B48-6F5D-386D-611E195BD908}"/>
              </a:ext>
            </a:extLst>
          </p:cNvPr>
          <p:cNvSpPr txBox="1"/>
          <p:nvPr/>
        </p:nvSpPr>
        <p:spPr>
          <a:xfrm>
            <a:off x="325670" y="1899863"/>
            <a:ext cx="336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Why does it occur?</a:t>
            </a:r>
          </a:p>
        </p:txBody>
      </p:sp>
    </p:spTree>
    <p:extLst>
      <p:ext uri="{BB962C8B-B14F-4D97-AF65-F5344CB8AC3E}">
        <p14:creationId xmlns:p14="http://schemas.microsoft.com/office/powerpoint/2010/main" val="7410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A22224-03A3-D042-D72B-827D28301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" t="8385" r="27172" b="27777"/>
          <a:stretch/>
        </p:blipFill>
        <p:spPr>
          <a:xfrm>
            <a:off x="643467" y="1778540"/>
            <a:ext cx="5294716" cy="330091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E10CF53-A1A7-EDF3-6E12-0E2E54F60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7" t="9091" r="21448" b="15252"/>
          <a:stretch/>
        </p:blipFill>
        <p:spPr>
          <a:xfrm>
            <a:off x="6253817" y="1642002"/>
            <a:ext cx="5294715" cy="3573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00F59-0369-8A39-3C42-E31BE82ED6A3}"/>
              </a:ext>
            </a:extLst>
          </p:cNvPr>
          <p:cNvSpPr txBox="1"/>
          <p:nvPr/>
        </p:nvSpPr>
        <p:spPr>
          <a:xfrm>
            <a:off x="477012" y="5854717"/>
            <a:ext cx="6954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Extension: Complete the additional questions</a:t>
            </a:r>
          </a:p>
        </p:txBody>
      </p:sp>
    </p:spTree>
    <p:extLst>
      <p:ext uri="{BB962C8B-B14F-4D97-AF65-F5344CB8AC3E}">
        <p14:creationId xmlns:p14="http://schemas.microsoft.com/office/powerpoint/2010/main" val="3082884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7518"/>
            <a:ext cx="8229600" cy="443958"/>
          </a:xfrm>
        </p:spPr>
        <p:txBody>
          <a:bodyPr>
            <a:noAutofit/>
          </a:bodyPr>
          <a:lstStyle/>
          <a:p>
            <a:pPr algn="ctr"/>
            <a:r>
              <a:rPr lang="en-US" sz="2800" b="1" u="sng" dirty="0">
                <a:solidFill>
                  <a:schemeClr val="accent3"/>
                </a:solidFill>
              </a:rPr>
              <a:t>Skeletal Muscle Contraction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95" y="571157"/>
            <a:ext cx="8229600" cy="602026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What type of neuron will transport impulses to a muscle?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Which neurotransmitter is released at the neuromuscular synapse?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What does this neurotransmitter trigger in the muscle </a:t>
            </a:r>
            <a:r>
              <a:rPr lang="en-US" sz="2400" dirty="0" err="1">
                <a:solidFill>
                  <a:schemeClr val="accent2"/>
                </a:solidFill>
              </a:rPr>
              <a:t>fibre</a:t>
            </a:r>
            <a:r>
              <a:rPr lang="en-US" sz="2400" dirty="0">
                <a:solidFill>
                  <a:schemeClr val="accent2"/>
                </a:solidFill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The action potential spreads deep into the interior through the </a:t>
            </a:r>
            <a:r>
              <a:rPr lang="en-US" sz="2400" dirty="0" err="1">
                <a:solidFill>
                  <a:schemeClr val="accent2"/>
                </a:solidFill>
              </a:rPr>
              <a:t>foldings</a:t>
            </a:r>
            <a:r>
              <a:rPr lang="en-US" sz="2400" dirty="0">
                <a:solidFill>
                  <a:schemeClr val="accent2"/>
                </a:solidFill>
              </a:rPr>
              <a:t> of the plasma membrane. What are these </a:t>
            </a:r>
            <a:r>
              <a:rPr lang="en-US" sz="2400" dirty="0" err="1">
                <a:solidFill>
                  <a:schemeClr val="accent2"/>
                </a:solidFill>
              </a:rPr>
              <a:t>foldings</a:t>
            </a:r>
            <a:r>
              <a:rPr lang="en-US" sz="2400" dirty="0">
                <a:solidFill>
                  <a:schemeClr val="accent2"/>
                </a:solidFill>
              </a:rPr>
              <a:t> called?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These </a:t>
            </a:r>
            <a:r>
              <a:rPr lang="en-US" sz="2400" dirty="0" err="1">
                <a:solidFill>
                  <a:schemeClr val="accent2"/>
                </a:solidFill>
              </a:rPr>
              <a:t>foldings</a:t>
            </a:r>
            <a:r>
              <a:rPr lang="en-US" sz="2400" dirty="0">
                <a:solidFill>
                  <a:schemeClr val="accent2"/>
                </a:solidFill>
              </a:rPr>
              <a:t> make contact with which </a:t>
            </a:r>
            <a:r>
              <a:rPr lang="en-US" sz="2400" dirty="0" err="1">
                <a:solidFill>
                  <a:schemeClr val="accent2"/>
                </a:solidFill>
              </a:rPr>
              <a:t>specialised</a:t>
            </a:r>
            <a:r>
              <a:rPr lang="en-US" sz="2400" dirty="0">
                <a:solidFill>
                  <a:schemeClr val="accent2"/>
                </a:solidFill>
              </a:rPr>
              <a:t> reticulum?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Which ions are released from the </a:t>
            </a:r>
            <a:r>
              <a:rPr lang="en-US" sz="2400" dirty="0" err="1">
                <a:solidFill>
                  <a:schemeClr val="accent2"/>
                </a:solidFill>
              </a:rPr>
              <a:t>specialised</a:t>
            </a:r>
            <a:r>
              <a:rPr lang="en-US" sz="2400" dirty="0">
                <a:solidFill>
                  <a:schemeClr val="accent2"/>
                </a:solidFill>
              </a:rPr>
              <a:t> reticulum?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What do these ions bind to?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82331" y="551476"/>
            <a:ext cx="2189018" cy="443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Motor neuron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92353" y="1307266"/>
            <a:ext cx="2189018" cy="443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Acetylcholine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235888" y="1657726"/>
            <a:ext cx="3145469" cy="688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Action potential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63828" y="2773156"/>
            <a:ext cx="3145469" cy="688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Transverse tubules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5740" y="3583322"/>
            <a:ext cx="4049774" cy="688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Sarcoplasmic reticulum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94528" y="4019307"/>
            <a:ext cx="1326208" cy="688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Ca</a:t>
            </a:r>
            <a:r>
              <a:rPr lang="en-US" sz="2400" baseline="30000" dirty="0">
                <a:solidFill>
                  <a:srgbClr val="0000FF"/>
                </a:solidFill>
                <a:latin typeface="Arial"/>
                <a:cs typeface="Arial"/>
              </a:rPr>
              <a:t>2+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71113" y="4500730"/>
            <a:ext cx="4049774" cy="688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sz="2400" dirty="0" err="1">
                <a:solidFill>
                  <a:srgbClr val="0000FF"/>
                </a:solidFill>
                <a:latin typeface="Arial"/>
                <a:cs typeface="Arial"/>
              </a:rPr>
              <a:t>Toponin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complex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9884" y="6418810"/>
            <a:ext cx="805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/>
                <a:cs typeface="Arial"/>
              </a:rPr>
              <a:t>http://www.youtube.com/watch?v=CepeYFvqmk4</a:t>
            </a:r>
          </a:p>
        </p:txBody>
      </p:sp>
    </p:spTree>
    <p:extLst>
      <p:ext uri="{BB962C8B-B14F-4D97-AF65-F5344CB8AC3E}">
        <p14:creationId xmlns:p14="http://schemas.microsoft.com/office/powerpoint/2010/main" val="15963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884" y="51326"/>
            <a:ext cx="8229600" cy="534854"/>
          </a:xfrm>
        </p:spPr>
        <p:txBody>
          <a:bodyPr>
            <a:normAutofit/>
          </a:bodyPr>
          <a:lstStyle/>
          <a:p>
            <a:r>
              <a:rPr lang="en-US" sz="2400" u="sng">
                <a:solidFill>
                  <a:schemeClr val="accent2"/>
                </a:solidFill>
              </a:rPr>
              <a:t>Supply of ATP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1904" y="4628892"/>
            <a:ext cx="2612895" cy="1032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B0F0"/>
                </a:solidFill>
              </a:rPr>
              <a:t>arginine, glycine and methionine.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410721"/>
              </p:ext>
            </p:extLst>
          </p:nvPr>
        </p:nvGraphicFramePr>
        <p:xfrm>
          <a:off x="713742" y="620624"/>
          <a:ext cx="8691045" cy="326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7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7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8965"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F81BD"/>
                          </a:solidFill>
                          <a:latin typeface="Arial"/>
                          <a:cs typeface="Arial"/>
                        </a:rPr>
                        <a:t>1. Aero</a:t>
                      </a:r>
                      <a:r>
                        <a:rPr lang="en-US" sz="2400" b="0" baseline="0" dirty="0">
                          <a:solidFill>
                            <a:srgbClr val="4F81BD"/>
                          </a:solidFill>
                          <a:latin typeface="Arial"/>
                          <a:cs typeface="Arial"/>
                        </a:rPr>
                        <a:t>bic Respiration</a:t>
                      </a:r>
                      <a:endParaRPr lang="en-US" sz="2400" b="0" dirty="0">
                        <a:solidFill>
                          <a:srgbClr val="4F81BD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4F81BD"/>
                          </a:solidFill>
                          <a:latin typeface="Arial"/>
                          <a:cs typeface="Arial"/>
                        </a:rPr>
                        <a:t>2. Anaerobic</a:t>
                      </a:r>
                    </a:p>
                    <a:p>
                      <a:r>
                        <a:rPr lang="en-US" sz="2400" b="0" dirty="0">
                          <a:solidFill>
                            <a:srgbClr val="4F81BD"/>
                          </a:solidFill>
                          <a:latin typeface="Arial"/>
                          <a:cs typeface="Arial"/>
                        </a:rPr>
                        <a:t>Respiration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092"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Location in the Cell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202"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Oxygen required or not required?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789"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Word equation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13239" y="1673117"/>
            <a:ext cx="254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mitochondria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2905" y="1655073"/>
            <a:ext cx="254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sarcoplasm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3239" y="2255238"/>
            <a:ext cx="254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required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2905" y="2255238"/>
            <a:ext cx="254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not required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3239" y="2880201"/>
            <a:ext cx="254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glucose + oxygen </a:t>
            </a:r>
            <a:r>
              <a:rPr lang="en-US" sz="2000">
                <a:solidFill>
                  <a:schemeClr val="accent2"/>
                </a:solidFill>
                <a:latin typeface="Arial"/>
                <a:cs typeface="Arial"/>
                <a:sym typeface="Wingdings"/>
              </a:rPr>
              <a:t> carbon dioxide + water + ATP</a:t>
            </a:r>
            <a:endParaRPr lang="en-US" sz="200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5874" y="2950789"/>
            <a:ext cx="254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glucose </a:t>
            </a:r>
            <a:r>
              <a:rPr lang="en-US" sz="2000">
                <a:solidFill>
                  <a:schemeClr val="accent2"/>
                </a:solidFill>
                <a:latin typeface="Arial"/>
                <a:cs typeface="Arial"/>
                <a:sym typeface="Wingdings"/>
              </a:rPr>
              <a:t>lactic acid + ATP</a:t>
            </a:r>
            <a:endParaRPr lang="en-US" sz="200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3960" y="4083703"/>
            <a:ext cx="7741235" cy="260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algn="l"/>
            <a:r>
              <a:rPr lang="en-US" sz="2000" u="sng" dirty="0">
                <a:solidFill>
                  <a:schemeClr val="accent2"/>
                </a:solidFill>
                <a:latin typeface="Arial"/>
                <a:cs typeface="Arial"/>
              </a:rPr>
              <a:t>3. </a:t>
            </a:r>
            <a:r>
              <a:rPr lang="en-US" sz="2400" u="sng" dirty="0">
                <a:solidFill>
                  <a:schemeClr val="accent2"/>
                </a:solidFill>
                <a:latin typeface="Arial"/>
                <a:cs typeface="Arial"/>
              </a:rPr>
              <a:t>Creatine Phosphate </a:t>
            </a:r>
            <a:r>
              <a:rPr lang="en-US" sz="2000" u="sng" dirty="0">
                <a:solidFill>
                  <a:schemeClr val="accent2"/>
                </a:solidFill>
                <a:latin typeface="Arial"/>
                <a:cs typeface="Arial"/>
              </a:rPr>
              <a:t>– provides energy for the first 10 seconds of exercise.</a:t>
            </a:r>
          </a:p>
          <a:p>
            <a:pPr algn="l"/>
            <a:endParaRPr lang="en-US" sz="2000" u="sng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What amino acids form creatine?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What enzyme transfers the phosphate onto ADP?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accent2"/>
              </a:solidFill>
              <a:latin typeface="Arial"/>
              <a:cs typeface="Arial"/>
            </a:endParaRPr>
          </a:p>
          <a:p>
            <a:pPr algn="l"/>
            <a:endParaRPr lang="en-US" sz="2000" u="sng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124246" y="5700477"/>
            <a:ext cx="3184293" cy="103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Arial"/>
                <a:cs typeface="Arial"/>
              </a:rPr>
              <a:t>creatine phosphotransferase.</a:t>
            </a:r>
          </a:p>
        </p:txBody>
      </p:sp>
    </p:spTree>
    <p:extLst>
      <p:ext uri="{BB962C8B-B14F-4D97-AF65-F5344CB8AC3E}">
        <p14:creationId xmlns:p14="http://schemas.microsoft.com/office/powerpoint/2010/main" val="35353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1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4B81F-999D-015E-58FB-1B39870A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Additional questions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EB94C6D-4FE8-5F47-7EBF-4F42E63B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245725"/>
            <a:ext cx="6553545" cy="43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61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D56D8B-62D3-09BD-EDDC-018CD242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5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798" y="0"/>
            <a:ext cx="7283734" cy="608781"/>
          </a:xfrm>
        </p:spPr>
        <p:txBody>
          <a:bodyPr>
            <a:noAutofit/>
          </a:bodyPr>
          <a:lstStyle/>
          <a:p>
            <a:r>
              <a:rPr lang="en-US" sz="4000" b="1" u="sng" dirty="0"/>
              <a:t>Knowledge retrieval 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66D33-E6C8-4435-1D00-7050603A4A3D}"/>
              </a:ext>
            </a:extLst>
          </p:cNvPr>
          <p:cNvSpPr txBox="1"/>
          <p:nvPr/>
        </p:nvSpPr>
        <p:spPr>
          <a:xfrm>
            <a:off x="66798" y="511674"/>
            <a:ext cx="1072108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Give four differences between skeletal and involuntary muscle (4 marks)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00B0F0"/>
                </a:solidFill>
              </a:rPr>
              <a:t>S: Striated                                                In: non-striated</a:t>
            </a:r>
          </a:p>
          <a:p>
            <a:r>
              <a:rPr lang="en-GB" sz="2000" dirty="0">
                <a:solidFill>
                  <a:srgbClr val="002060"/>
                </a:solidFill>
              </a:rPr>
              <a:t>S: Conscious                                            In: Involuntary </a:t>
            </a:r>
          </a:p>
          <a:p>
            <a:r>
              <a:rPr lang="en-GB" sz="2000" dirty="0">
                <a:solidFill>
                  <a:srgbClr val="00B0F0"/>
                </a:solidFill>
              </a:rPr>
              <a:t>S: Contact in one direction                   In: Contract in different directions</a:t>
            </a:r>
          </a:p>
          <a:p>
            <a:r>
              <a:rPr lang="en-GB" sz="2000" dirty="0">
                <a:solidFill>
                  <a:srgbClr val="002060"/>
                </a:solidFill>
              </a:rPr>
              <a:t>S: Rapid contraction                              In: Slow contractions</a:t>
            </a:r>
          </a:p>
          <a:p>
            <a:r>
              <a:rPr lang="en-GB" sz="2000" dirty="0">
                <a:solidFill>
                  <a:srgbClr val="00B0F0"/>
                </a:solidFill>
              </a:rPr>
              <a:t>S: Short duration of contraction          In: Can remain contracted for long periods</a:t>
            </a:r>
          </a:p>
          <a:p>
            <a:endParaRPr lang="en-GB" sz="2000" dirty="0">
              <a:solidFill>
                <a:srgbClr val="00B0F0"/>
              </a:solidFill>
            </a:endParaRPr>
          </a:p>
          <a:p>
            <a:r>
              <a:rPr lang="en-GB" sz="2000" dirty="0"/>
              <a:t>Why does the A-Band stay the same size during muscular contraction (2 marks)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The A-Band contains thick myosin filaments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The length is unaffected by actin sliding across them</a:t>
            </a:r>
            <a:endParaRPr lang="en-GB" sz="3200" dirty="0">
              <a:solidFill>
                <a:srgbClr val="00B0F0"/>
              </a:solidFill>
            </a:endParaRP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12C2C-9F1B-9E6F-9C6C-38F353D9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2" y="4078474"/>
            <a:ext cx="7153456" cy="27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8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1jan06p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64023" b="11994"/>
          <a:stretch/>
        </p:blipFill>
        <p:spPr bwMode="auto">
          <a:xfrm>
            <a:off x="2659241" y="1585243"/>
            <a:ext cx="5737225" cy="218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805542" y="496078"/>
            <a:ext cx="1608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</a:pPr>
            <a:r>
              <a:rPr lang="en-GB" sz="2000" dirty="0">
                <a:solidFill>
                  <a:srgbClr val="8064A2"/>
                </a:solidFill>
                <a:latin typeface="Arial"/>
                <a:cs typeface="Arial"/>
              </a:rPr>
              <a:t>……………..</a:t>
            </a:r>
            <a:endParaRPr lang="en-US" sz="2000" dirty="0">
              <a:solidFill>
                <a:srgbClr val="8064A2"/>
              </a:solidFill>
              <a:latin typeface="Arial"/>
              <a:cs typeface="Arial"/>
            </a:endParaRPr>
          </a:p>
        </p:txBody>
      </p:sp>
      <p:sp>
        <p:nvSpPr>
          <p:cNvPr id="203780" name="AutoShape 4"/>
          <p:cNvSpPr>
            <a:spLocks noChangeArrowheads="1"/>
          </p:cNvSpPr>
          <p:nvPr/>
        </p:nvSpPr>
        <p:spPr bwMode="auto">
          <a:xfrm rot="10800000">
            <a:off x="3908605" y="624666"/>
            <a:ext cx="852487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8064A2"/>
          </a:solidFill>
          <a:ln w="9525">
            <a:solidFill>
              <a:srgbClr val="8064A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3781" name="AutoShape 5"/>
          <p:cNvSpPr>
            <a:spLocks noChangeArrowheads="1"/>
          </p:cNvSpPr>
          <p:nvPr/>
        </p:nvSpPr>
        <p:spPr bwMode="auto">
          <a:xfrm flipV="1">
            <a:off x="6500991" y="551641"/>
            <a:ext cx="852488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8064A2"/>
          </a:solidFill>
          <a:ln w="9525">
            <a:solidFill>
              <a:srgbClr val="8064A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3548242" y="4777565"/>
            <a:ext cx="98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</a:pPr>
            <a:r>
              <a:rPr lang="en-GB" sz="2000" dirty="0">
                <a:latin typeface="Arial"/>
                <a:cs typeface="Arial"/>
              </a:rPr>
              <a:t>…. line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772205" y="4490228"/>
            <a:ext cx="14807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dirty="0">
                <a:latin typeface="Arial"/>
                <a:cs typeface="Arial"/>
              </a:rPr>
              <a:t>… band</a:t>
            </a:r>
          </a:p>
          <a:p>
            <a:pPr algn="ctr" eaLnBrk="0" hangingPunct="0"/>
            <a:r>
              <a:rPr lang="en-GB" sz="2000" dirty="0">
                <a:latin typeface="Arial"/>
                <a:cs typeface="Arial"/>
              </a:rPr>
              <a:t>[dark band]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427967" y="4490228"/>
            <a:ext cx="14395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Arial"/>
                <a:cs typeface="Arial"/>
              </a:rPr>
              <a:t>… band</a:t>
            </a:r>
          </a:p>
          <a:p>
            <a:pPr algn="ctr"/>
            <a:r>
              <a:rPr lang="en-GB" sz="2000" dirty="0">
                <a:latin typeface="Arial"/>
                <a:cs typeface="Arial"/>
              </a:rPr>
              <a:t>[light band]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3787" name="Line 11"/>
          <p:cNvSpPr>
            <a:spLocks noChangeShapeType="1"/>
          </p:cNvSpPr>
          <p:nvPr/>
        </p:nvSpPr>
        <p:spPr bwMode="auto">
          <a:xfrm flipV="1">
            <a:off x="4051479" y="3986991"/>
            <a:ext cx="0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Line 12"/>
          <p:cNvSpPr>
            <a:spLocks noChangeShapeType="1"/>
          </p:cNvSpPr>
          <p:nvPr/>
        </p:nvSpPr>
        <p:spPr bwMode="auto">
          <a:xfrm rot="16200000" flipV="1">
            <a:off x="5527854" y="3445653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Line 13"/>
          <p:cNvSpPr>
            <a:spLocks noChangeShapeType="1"/>
          </p:cNvSpPr>
          <p:nvPr/>
        </p:nvSpPr>
        <p:spPr bwMode="auto">
          <a:xfrm rot="16200000" flipV="1">
            <a:off x="7040741" y="3806015"/>
            <a:ext cx="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5132566" y="745315"/>
            <a:ext cx="1096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b="1" dirty="0">
                <a:latin typeface="Arial"/>
                <a:cs typeface="Arial"/>
              </a:rPr>
              <a:t>… zone</a:t>
            </a:r>
          </a:p>
        </p:txBody>
      </p:sp>
      <p:sp>
        <p:nvSpPr>
          <p:cNvPr id="203792" name="Line 16"/>
          <p:cNvSpPr>
            <a:spLocks noChangeShapeType="1"/>
          </p:cNvSpPr>
          <p:nvPr/>
        </p:nvSpPr>
        <p:spPr bwMode="auto">
          <a:xfrm>
            <a:off x="5348467" y="1105678"/>
            <a:ext cx="360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3793" name="Text Box 17"/>
          <p:cNvSpPr txBox="1">
            <a:spLocks noChangeArrowheads="1"/>
          </p:cNvSpPr>
          <p:nvPr/>
        </p:nvSpPr>
        <p:spPr bwMode="auto">
          <a:xfrm>
            <a:off x="6788329" y="5498290"/>
            <a:ext cx="3400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79646"/>
                </a:solidFill>
                <a:latin typeface="Arial"/>
                <a:cs typeface="Arial"/>
              </a:rPr>
              <a:t>……. filaments alone</a:t>
            </a: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 flipH="1" flipV="1">
            <a:off x="7148691" y="5066490"/>
            <a:ext cx="431800" cy="503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3795" name="Text Box 19"/>
          <p:cNvSpPr txBox="1">
            <a:spLocks noChangeArrowheads="1"/>
          </p:cNvSpPr>
          <p:nvPr/>
        </p:nvSpPr>
        <p:spPr bwMode="auto">
          <a:xfrm>
            <a:off x="4051479" y="5642753"/>
            <a:ext cx="2233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79646"/>
                </a:solidFill>
                <a:latin typeface="Arial"/>
                <a:cs typeface="Arial"/>
              </a:rPr>
              <a:t>……</a:t>
            </a:r>
            <a:r>
              <a:rPr lang="en-GB" sz="2000" dirty="0">
                <a:latin typeface="Arial"/>
                <a:cs typeface="Arial"/>
              </a:rPr>
              <a:t> and </a:t>
            </a: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……….. filaments</a:t>
            </a:r>
          </a:p>
        </p:txBody>
      </p:sp>
      <p:sp>
        <p:nvSpPr>
          <p:cNvPr id="203796" name="Line 20"/>
          <p:cNvSpPr>
            <a:spLocks noChangeShapeType="1"/>
          </p:cNvSpPr>
          <p:nvPr/>
        </p:nvSpPr>
        <p:spPr bwMode="auto">
          <a:xfrm flipV="1">
            <a:off x="5132566" y="5066491"/>
            <a:ext cx="215900" cy="576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3797" name="Text Box 21"/>
          <p:cNvSpPr txBox="1">
            <a:spLocks noChangeArrowheads="1"/>
          </p:cNvSpPr>
          <p:nvPr/>
        </p:nvSpPr>
        <p:spPr bwMode="auto">
          <a:xfrm>
            <a:off x="1476555" y="818340"/>
            <a:ext cx="2232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………. only</a:t>
            </a:r>
          </a:p>
        </p:txBody>
      </p:sp>
      <p:sp>
        <p:nvSpPr>
          <p:cNvPr id="203798" name="Line 22"/>
          <p:cNvSpPr>
            <a:spLocks noChangeShapeType="1"/>
          </p:cNvSpPr>
          <p:nvPr/>
        </p:nvSpPr>
        <p:spPr bwMode="auto">
          <a:xfrm>
            <a:off x="2952929" y="1105677"/>
            <a:ext cx="2495550" cy="4129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92003" y="5478875"/>
            <a:ext cx="22320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Myosin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 Thick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chemeClr val="accent6"/>
                </a:solidFill>
                <a:latin typeface="Arial"/>
                <a:cs typeface="Arial"/>
              </a:rPr>
              <a:t>Actin - Thin</a:t>
            </a:r>
          </a:p>
        </p:txBody>
      </p:sp>
    </p:spTree>
    <p:extLst>
      <p:ext uri="{BB962C8B-B14F-4D97-AF65-F5344CB8AC3E}">
        <p14:creationId xmlns:p14="http://schemas.microsoft.com/office/powerpoint/2010/main" val="429183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1jan06p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64023" b="11994"/>
          <a:stretch/>
        </p:blipFill>
        <p:spPr bwMode="auto">
          <a:xfrm>
            <a:off x="2659241" y="1585243"/>
            <a:ext cx="5737225" cy="218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911934" y="450974"/>
            <a:ext cx="14382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</a:pPr>
            <a:r>
              <a:rPr lang="en-GB" sz="2000" dirty="0">
                <a:solidFill>
                  <a:srgbClr val="8064A2"/>
                </a:solidFill>
                <a:latin typeface="Arial"/>
                <a:cs typeface="Arial"/>
              </a:rPr>
              <a:t>Sarcomere</a:t>
            </a:r>
            <a:endParaRPr lang="en-US" sz="2000" dirty="0">
              <a:solidFill>
                <a:srgbClr val="8064A2"/>
              </a:solidFill>
              <a:latin typeface="Arial"/>
              <a:cs typeface="Arial"/>
            </a:endParaRPr>
          </a:p>
        </p:txBody>
      </p:sp>
      <p:sp>
        <p:nvSpPr>
          <p:cNvPr id="203780" name="AutoShape 4"/>
          <p:cNvSpPr>
            <a:spLocks noChangeArrowheads="1"/>
          </p:cNvSpPr>
          <p:nvPr/>
        </p:nvSpPr>
        <p:spPr bwMode="auto">
          <a:xfrm rot="10800000">
            <a:off x="3908605" y="624666"/>
            <a:ext cx="852487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8064A2"/>
          </a:solidFill>
          <a:ln w="9525">
            <a:solidFill>
              <a:srgbClr val="8064A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3781" name="AutoShape 5"/>
          <p:cNvSpPr>
            <a:spLocks noChangeArrowheads="1"/>
          </p:cNvSpPr>
          <p:nvPr/>
        </p:nvSpPr>
        <p:spPr bwMode="auto">
          <a:xfrm flipV="1">
            <a:off x="6500991" y="551641"/>
            <a:ext cx="852488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8064A2"/>
          </a:solidFill>
          <a:ln w="9525">
            <a:solidFill>
              <a:srgbClr val="8064A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3626701" y="4779154"/>
            <a:ext cx="813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</a:pPr>
            <a:r>
              <a:rPr lang="en-GB" sz="2000" dirty="0">
                <a:latin typeface="Arial"/>
                <a:cs typeface="Arial"/>
              </a:rPr>
              <a:t>Z line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772205" y="4490228"/>
            <a:ext cx="14807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dirty="0">
                <a:latin typeface="Arial"/>
                <a:cs typeface="Arial"/>
              </a:rPr>
              <a:t>A band</a:t>
            </a:r>
          </a:p>
          <a:p>
            <a:pPr algn="ctr" eaLnBrk="0" hangingPunct="0"/>
            <a:r>
              <a:rPr lang="en-GB" sz="2000" dirty="0">
                <a:latin typeface="Arial"/>
                <a:cs typeface="Arial"/>
              </a:rPr>
              <a:t>[dark band]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427967" y="4490228"/>
            <a:ext cx="14395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Arial"/>
                <a:cs typeface="Arial"/>
              </a:rPr>
              <a:t>I band</a:t>
            </a:r>
          </a:p>
          <a:p>
            <a:pPr algn="ctr"/>
            <a:r>
              <a:rPr lang="en-GB" sz="2000" dirty="0">
                <a:latin typeface="Arial"/>
                <a:cs typeface="Arial"/>
              </a:rPr>
              <a:t>[light band]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3787" name="Line 11"/>
          <p:cNvSpPr>
            <a:spLocks noChangeShapeType="1"/>
          </p:cNvSpPr>
          <p:nvPr/>
        </p:nvSpPr>
        <p:spPr bwMode="auto">
          <a:xfrm flipV="1">
            <a:off x="4051479" y="3986991"/>
            <a:ext cx="0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Line 12"/>
          <p:cNvSpPr>
            <a:spLocks noChangeShapeType="1"/>
          </p:cNvSpPr>
          <p:nvPr/>
        </p:nvSpPr>
        <p:spPr bwMode="auto">
          <a:xfrm rot="16200000" flipV="1">
            <a:off x="5527854" y="3445653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Line 13"/>
          <p:cNvSpPr>
            <a:spLocks noChangeShapeType="1"/>
          </p:cNvSpPr>
          <p:nvPr/>
        </p:nvSpPr>
        <p:spPr bwMode="auto">
          <a:xfrm rot="16200000" flipV="1">
            <a:off x="7040741" y="3806015"/>
            <a:ext cx="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5132566" y="745315"/>
            <a:ext cx="10262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b="1" dirty="0">
                <a:latin typeface="Arial"/>
                <a:cs typeface="Arial"/>
              </a:rPr>
              <a:t>H zone</a:t>
            </a:r>
          </a:p>
        </p:txBody>
      </p:sp>
      <p:sp>
        <p:nvSpPr>
          <p:cNvPr id="203792" name="Line 16"/>
          <p:cNvSpPr>
            <a:spLocks noChangeShapeType="1"/>
          </p:cNvSpPr>
          <p:nvPr/>
        </p:nvSpPr>
        <p:spPr bwMode="auto">
          <a:xfrm>
            <a:off x="5348467" y="1105678"/>
            <a:ext cx="360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3793" name="Text Box 17"/>
          <p:cNvSpPr txBox="1">
            <a:spLocks noChangeArrowheads="1"/>
          </p:cNvSpPr>
          <p:nvPr/>
        </p:nvSpPr>
        <p:spPr bwMode="auto">
          <a:xfrm>
            <a:off x="6788329" y="5796641"/>
            <a:ext cx="3400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79646"/>
                </a:solidFill>
                <a:latin typeface="Arial"/>
                <a:cs typeface="Arial"/>
              </a:rPr>
              <a:t>Actin filaments alone</a:t>
            </a: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 flipH="1" flipV="1">
            <a:off x="7148691" y="5179264"/>
            <a:ext cx="431800" cy="503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3795" name="Text Box 19"/>
          <p:cNvSpPr txBox="1">
            <a:spLocks noChangeArrowheads="1"/>
          </p:cNvSpPr>
          <p:nvPr/>
        </p:nvSpPr>
        <p:spPr bwMode="auto">
          <a:xfrm>
            <a:off x="4051479" y="5642753"/>
            <a:ext cx="2233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F79646"/>
                </a:solidFill>
                <a:latin typeface="Arial"/>
                <a:cs typeface="Arial"/>
              </a:rPr>
              <a:t>Actin</a:t>
            </a:r>
            <a:r>
              <a:rPr lang="en-GB" sz="2000" dirty="0">
                <a:latin typeface="Arial"/>
                <a:cs typeface="Arial"/>
              </a:rPr>
              <a:t> and </a:t>
            </a: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myosin filaments</a:t>
            </a:r>
          </a:p>
        </p:txBody>
      </p:sp>
      <p:sp>
        <p:nvSpPr>
          <p:cNvPr id="203796" name="Line 20"/>
          <p:cNvSpPr>
            <a:spLocks noChangeShapeType="1"/>
          </p:cNvSpPr>
          <p:nvPr/>
        </p:nvSpPr>
        <p:spPr bwMode="auto">
          <a:xfrm flipV="1">
            <a:off x="5132566" y="5066491"/>
            <a:ext cx="215900" cy="576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3797" name="Text Box 21"/>
          <p:cNvSpPr txBox="1">
            <a:spLocks noChangeArrowheads="1"/>
          </p:cNvSpPr>
          <p:nvPr/>
        </p:nvSpPr>
        <p:spPr bwMode="auto">
          <a:xfrm>
            <a:off x="1476555" y="818340"/>
            <a:ext cx="2232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Myosin only</a:t>
            </a:r>
          </a:p>
        </p:txBody>
      </p:sp>
      <p:sp>
        <p:nvSpPr>
          <p:cNvPr id="203798" name="Line 22"/>
          <p:cNvSpPr>
            <a:spLocks noChangeShapeType="1"/>
          </p:cNvSpPr>
          <p:nvPr/>
        </p:nvSpPr>
        <p:spPr bwMode="auto">
          <a:xfrm>
            <a:off x="2952928" y="1105677"/>
            <a:ext cx="2561869" cy="5032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92003" y="5478875"/>
            <a:ext cx="22320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Myosin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 Thick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chemeClr val="accent6"/>
                </a:solidFill>
                <a:latin typeface="Arial"/>
                <a:cs typeface="Arial"/>
              </a:rPr>
              <a:t>Actin - Thin</a:t>
            </a:r>
          </a:p>
        </p:txBody>
      </p:sp>
    </p:spTree>
    <p:extLst>
      <p:ext uri="{BB962C8B-B14F-4D97-AF65-F5344CB8AC3E}">
        <p14:creationId xmlns:p14="http://schemas.microsoft.com/office/powerpoint/2010/main" val="410876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/>
      <p:bldP spid="203782" grpId="0"/>
      <p:bldP spid="203783" grpId="0"/>
      <p:bldP spid="203785" grpId="0"/>
      <p:bldP spid="203791" grpId="0"/>
      <p:bldP spid="2037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285" y="77048"/>
            <a:ext cx="3251200" cy="6604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83599" y="77048"/>
            <a:ext cx="2440140" cy="6087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u="sng" dirty="0">
                <a:solidFill>
                  <a:schemeClr val="accent2"/>
                </a:solidFill>
              </a:rPr>
              <a:t>RECAP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6741" y="593881"/>
            <a:ext cx="62941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/>
                <a:cs typeface="Arial"/>
              </a:rPr>
              <a:t>The plasma membrane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/>
                <a:cs typeface="Arial"/>
              </a:rPr>
              <a:t>The extensions of the plasma membrane that help transmit the impulse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/>
                <a:cs typeface="Arial"/>
              </a:rPr>
              <a:t>The cytoplasm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/>
                <a:cs typeface="Arial"/>
              </a:rPr>
              <a:t>The reticulum that is found in myofibrils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307452" y="1427517"/>
            <a:ext cx="4974233" cy="608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accent2"/>
                </a:solidFill>
              </a:rPr>
              <a:t>Sarcolemma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6238611" y="2943330"/>
            <a:ext cx="3111916" cy="608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accent2"/>
                </a:solidFill>
              </a:rPr>
              <a:t>T tubules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409704" y="3914670"/>
            <a:ext cx="4974233" cy="608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>
                <a:solidFill>
                  <a:schemeClr val="accent2"/>
                </a:solidFill>
              </a:rPr>
              <a:t>Sarcoplasm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5725142" y="5430483"/>
            <a:ext cx="4974233" cy="608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>
                <a:solidFill>
                  <a:schemeClr val="accent2"/>
                </a:solidFill>
              </a:rPr>
              <a:t>Sarcoplasmic reticulum</a:t>
            </a:r>
          </a:p>
        </p:txBody>
      </p:sp>
    </p:spTree>
    <p:extLst>
      <p:ext uri="{BB962C8B-B14F-4D97-AF65-F5344CB8AC3E}">
        <p14:creationId xmlns:p14="http://schemas.microsoft.com/office/powerpoint/2010/main" val="34966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D6747A-AF72-4ED4-931F-142ED34518BB}">
  <ds:schemaRefs>
    <ds:schemaRef ds:uri="39a9f016-2850-430d-a9d7-5d156f797ecb"/>
    <ds:schemaRef ds:uri="b83ea8ec-d1ce-4b1c-906d-dc0b29db250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25011F1-DC12-4F96-B9B9-AB8379D0CB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D0F5FD-1BEA-4314-8B7D-852FAE46D7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2361</Words>
  <Application>Microsoft Office PowerPoint</Application>
  <PresentationFormat>Widescreen</PresentationFormat>
  <Paragraphs>335</Paragraphs>
  <Slides>49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gg sans</vt:lpstr>
      <vt:lpstr>Times New Roman</vt:lpstr>
      <vt:lpstr>Office Theme</vt:lpstr>
      <vt:lpstr>Print</vt:lpstr>
      <vt:lpstr>PowerPoint Presentation</vt:lpstr>
      <vt:lpstr>PowerPoint Presentation</vt:lpstr>
      <vt:lpstr>Sliding filament model</vt:lpstr>
      <vt:lpstr>PowerPoint Presentation</vt:lpstr>
      <vt:lpstr>Knowledge retrieval question</vt:lpstr>
      <vt:lpstr>PowerPoint Presentation</vt:lpstr>
      <vt:lpstr>PowerPoint Presentation</vt:lpstr>
      <vt:lpstr>RECAP</vt:lpstr>
      <vt:lpstr>PowerPoint Presentation</vt:lpstr>
      <vt:lpstr>Z line, H zone, I band and A band during Contraction</vt:lpstr>
      <vt:lpstr>How do the actin side along the myosin?</vt:lpstr>
      <vt:lpstr>PowerPoint Presentation</vt:lpstr>
      <vt:lpstr>Structure of myosin</vt:lpstr>
      <vt:lpstr>Structure of actin</vt:lpstr>
      <vt:lpstr>PowerPoint Presentation</vt:lpstr>
      <vt:lpstr>Try this!</vt:lpstr>
      <vt:lpstr>Stimulating muscle contraction</vt:lpstr>
      <vt:lpstr>Stimulating muscle contraction</vt:lpstr>
      <vt:lpstr>Stop at T-tubules in clip </vt:lpstr>
      <vt:lpstr>PowerPoint Presentation</vt:lpstr>
      <vt:lpstr>Stimulating muscle contraction</vt:lpstr>
      <vt:lpstr>Stimulating muscle contraction</vt:lpstr>
      <vt:lpstr>Ion channels</vt:lpstr>
      <vt:lpstr>Ion channels</vt:lpstr>
      <vt:lpstr>NL below</vt:lpstr>
      <vt:lpstr>PowerPoint Presentation</vt:lpstr>
      <vt:lpstr>PowerPoint Presentation</vt:lpstr>
      <vt:lpstr>PowerPoint Presentation</vt:lpstr>
      <vt:lpstr>RECAP!!</vt:lpstr>
      <vt:lpstr>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ATP generation</vt:lpstr>
      <vt:lpstr>ATP generation</vt:lpstr>
      <vt:lpstr>PowerPoint Presentation</vt:lpstr>
      <vt:lpstr>PowerPoint Presentation</vt:lpstr>
      <vt:lpstr>Rigor Mortis</vt:lpstr>
      <vt:lpstr>PowerPoint Presentation</vt:lpstr>
      <vt:lpstr>Skeletal Muscle Contraction</vt:lpstr>
      <vt:lpstr>Supply of ATP</vt:lpstr>
      <vt:lpstr>Additional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Starter: Skeletal Muscle</dc:title>
  <dc:creator>Hayley Brand</dc:creator>
  <cp:lastModifiedBy>Chezka Mae Madrona</cp:lastModifiedBy>
  <cp:revision>8</cp:revision>
  <dcterms:created xsi:type="dcterms:W3CDTF">2019-03-04T16:09:32Z</dcterms:created>
  <dcterms:modified xsi:type="dcterms:W3CDTF">2025-07-23T08:46:26Z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39067600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opic">
    <vt:lpwstr/>
  </property>
  <property fmtid="{D5CDD505-2E9C-101B-9397-08002B2CF9AE}" pid="10" name="Term">
    <vt:lpwstr/>
  </property>
  <property fmtid="{D5CDD505-2E9C-101B-9397-08002B2CF9AE}" pid="11" name="Staff Category">
    <vt:lpwstr/>
  </property>
  <property fmtid="{D5CDD505-2E9C-101B-9397-08002B2CF9AE}" pid="12" name="Exam Board">
    <vt:lpwstr/>
  </property>
  <property fmtid="{D5CDD505-2E9C-101B-9397-08002B2CF9AE}" pid="13" name="Week">
    <vt:lpwstr/>
  </property>
  <property fmtid="{D5CDD505-2E9C-101B-9397-08002B2CF9AE}" pid="14" name="MediaServiceImageTags">
    <vt:lpwstr/>
  </property>
</Properties>
</file>