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338" r:id="rId5"/>
    <p:sldId id="347" r:id="rId6"/>
    <p:sldId id="296" r:id="rId7"/>
    <p:sldId id="306" r:id="rId8"/>
    <p:sldId id="302" r:id="rId9"/>
    <p:sldId id="304" r:id="rId10"/>
    <p:sldId id="294" r:id="rId11"/>
    <p:sldId id="305" r:id="rId12"/>
    <p:sldId id="315" r:id="rId13"/>
    <p:sldId id="326" r:id="rId14"/>
    <p:sldId id="316" r:id="rId15"/>
    <p:sldId id="318" r:id="rId16"/>
    <p:sldId id="319" r:id="rId17"/>
    <p:sldId id="320" r:id="rId18"/>
    <p:sldId id="321" r:id="rId19"/>
    <p:sldId id="322" r:id="rId20"/>
    <p:sldId id="348" r:id="rId21"/>
    <p:sldId id="323" r:id="rId22"/>
    <p:sldId id="324" r:id="rId23"/>
    <p:sldId id="325" r:id="rId24"/>
    <p:sldId id="350" r:id="rId25"/>
    <p:sldId id="317" r:id="rId26"/>
    <p:sldId id="307" r:id="rId27"/>
    <p:sldId id="308" r:id="rId28"/>
    <p:sldId id="30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EEEBE2"/>
    <a:srgbClr val="ECE9E0"/>
    <a:srgbClr val="E7E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24C1F-2AEF-43D4-A908-9718BE0F9984}" v="3" dt="2024-06-04T11:02:28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ll" userId="c2c6c2dd-6ddc-437e-8cdd-d7a74390accc" providerId="ADAL" clId="{8CC6B2C4-9516-4470-BF4C-12466FFA4E71}"/>
    <pc:docChg chg="custSel modSld">
      <pc:chgData name="Richard Ball" userId="c2c6c2dd-6ddc-437e-8cdd-d7a74390accc" providerId="ADAL" clId="{8CC6B2C4-9516-4470-BF4C-12466FFA4E71}" dt="2023-06-09T06:56:01.745" v="43" actId="478"/>
      <pc:docMkLst>
        <pc:docMk/>
      </pc:docMkLst>
      <pc:sldChg chg="modSp mod">
        <pc:chgData name="Richard Ball" userId="c2c6c2dd-6ddc-437e-8cdd-d7a74390accc" providerId="ADAL" clId="{8CC6B2C4-9516-4470-BF4C-12466FFA4E71}" dt="2023-06-08T13:32:16.372" v="35" actId="14100"/>
        <pc:sldMkLst>
          <pc:docMk/>
          <pc:sldMk cId="1016138962" sldId="294"/>
        </pc:sldMkLst>
        <pc:picChg chg="mod">
          <ac:chgData name="Richard Ball" userId="c2c6c2dd-6ddc-437e-8cdd-d7a74390accc" providerId="ADAL" clId="{8CC6B2C4-9516-4470-BF4C-12466FFA4E71}" dt="2023-06-08T13:32:16.372" v="35" actId="14100"/>
          <ac:picMkLst>
            <pc:docMk/>
            <pc:sldMk cId="1016138962" sldId="294"/>
            <ac:picMk id="9" creationId="{BFB021B4-09A0-A41C-4D5E-2107D5F5ED7B}"/>
          </ac:picMkLst>
        </pc:picChg>
      </pc:sldChg>
      <pc:sldChg chg="addSp delSp modSp mod">
        <pc:chgData name="Richard Ball" userId="c2c6c2dd-6ddc-437e-8cdd-d7a74390accc" providerId="ADAL" clId="{8CC6B2C4-9516-4470-BF4C-12466FFA4E71}" dt="2023-06-09T06:56:01.745" v="43" actId="478"/>
        <pc:sldMkLst>
          <pc:docMk/>
          <pc:sldMk cId="4151850948" sldId="305"/>
        </pc:sldMkLst>
        <pc:picChg chg="add del mod modCrop">
          <ac:chgData name="Richard Ball" userId="c2c6c2dd-6ddc-437e-8cdd-d7a74390accc" providerId="ADAL" clId="{8CC6B2C4-9516-4470-BF4C-12466FFA4E71}" dt="2023-06-09T06:55:34.244" v="39" actId="478"/>
          <ac:picMkLst>
            <pc:docMk/>
            <pc:sldMk cId="4151850948" sldId="305"/>
            <ac:picMk id="5" creationId="{092B527C-4CD0-CB01-E578-0502D994B1D2}"/>
          </ac:picMkLst>
        </pc:picChg>
        <pc:picChg chg="add del mod modCrop">
          <ac:chgData name="Richard Ball" userId="c2c6c2dd-6ddc-437e-8cdd-d7a74390accc" providerId="ADAL" clId="{8CC6B2C4-9516-4470-BF4C-12466FFA4E71}" dt="2023-06-09T06:56:01.745" v="43" actId="478"/>
          <ac:picMkLst>
            <pc:docMk/>
            <pc:sldMk cId="4151850948" sldId="305"/>
            <ac:picMk id="7" creationId="{9026489E-015F-9D94-1965-CFD478A367F1}"/>
          </ac:picMkLst>
        </pc:picChg>
      </pc:sldChg>
      <pc:sldChg chg="addSp modSp mod">
        <pc:chgData name="Richard Ball" userId="c2c6c2dd-6ddc-437e-8cdd-d7a74390accc" providerId="ADAL" clId="{8CC6B2C4-9516-4470-BF4C-12466FFA4E71}" dt="2023-06-08T10:29:31.473" v="13" actId="1076"/>
        <pc:sldMkLst>
          <pc:docMk/>
          <pc:sldMk cId="2596743461" sldId="319"/>
        </pc:sldMkLst>
        <pc:spChg chg="mod">
          <ac:chgData name="Richard Ball" userId="c2c6c2dd-6ddc-437e-8cdd-d7a74390accc" providerId="ADAL" clId="{8CC6B2C4-9516-4470-BF4C-12466FFA4E71}" dt="2023-06-08T10:29:27.664" v="12" actId="1076"/>
          <ac:spMkLst>
            <pc:docMk/>
            <pc:sldMk cId="2596743461" sldId="319"/>
            <ac:spMk id="3" creationId="{E0BDC103-10F9-F423-5A12-319E77422912}"/>
          </ac:spMkLst>
        </pc:spChg>
        <pc:spChg chg="mod">
          <ac:chgData name="Richard Ball" userId="c2c6c2dd-6ddc-437e-8cdd-d7a74390accc" providerId="ADAL" clId="{8CC6B2C4-9516-4470-BF4C-12466FFA4E71}" dt="2023-06-08T10:29:27.664" v="12" actId="1076"/>
          <ac:spMkLst>
            <pc:docMk/>
            <pc:sldMk cId="2596743461" sldId="319"/>
            <ac:spMk id="4" creationId="{40AE394E-FA3F-97CC-0084-42AE37FE8A09}"/>
          </ac:spMkLst>
        </pc:spChg>
        <pc:spChg chg="add mod">
          <ac:chgData name="Richard Ball" userId="c2c6c2dd-6ddc-437e-8cdd-d7a74390accc" providerId="ADAL" clId="{8CC6B2C4-9516-4470-BF4C-12466FFA4E71}" dt="2023-06-08T10:29:31.473" v="13" actId="1076"/>
          <ac:spMkLst>
            <pc:docMk/>
            <pc:sldMk cId="2596743461" sldId="319"/>
            <ac:spMk id="5" creationId="{E08E0C2F-0217-0CB0-22C9-119E8187E68C}"/>
          </ac:spMkLst>
        </pc:spChg>
        <pc:picChg chg="mod">
          <ac:chgData name="Richard Ball" userId="c2c6c2dd-6ddc-437e-8cdd-d7a74390accc" providerId="ADAL" clId="{8CC6B2C4-9516-4470-BF4C-12466FFA4E71}" dt="2023-06-08T10:29:27.664" v="12" actId="1076"/>
          <ac:picMkLst>
            <pc:docMk/>
            <pc:sldMk cId="2596743461" sldId="319"/>
            <ac:picMk id="24" creationId="{75FBC631-6481-02D5-C000-B5FC01FF16CE}"/>
          </ac:picMkLst>
        </pc:picChg>
      </pc:sldChg>
      <pc:sldChg chg="modSp mod">
        <pc:chgData name="Richard Ball" userId="c2c6c2dd-6ddc-437e-8cdd-d7a74390accc" providerId="ADAL" clId="{8CC6B2C4-9516-4470-BF4C-12466FFA4E71}" dt="2023-06-08T10:30:25.623" v="34" actId="1076"/>
        <pc:sldMkLst>
          <pc:docMk/>
          <pc:sldMk cId="2066134596" sldId="321"/>
        </pc:sldMkLst>
        <pc:spChg chg="mod">
          <ac:chgData name="Richard Ball" userId="c2c6c2dd-6ddc-437e-8cdd-d7a74390accc" providerId="ADAL" clId="{8CC6B2C4-9516-4470-BF4C-12466FFA4E71}" dt="2023-06-08T10:30:25.623" v="34" actId="1076"/>
          <ac:spMkLst>
            <pc:docMk/>
            <pc:sldMk cId="2066134596" sldId="321"/>
            <ac:spMk id="8" creationId="{8BABCA94-9A41-8AF9-F12E-DCF11F248A6D}"/>
          </ac:spMkLst>
        </pc:spChg>
      </pc:sldChg>
    </pc:docChg>
  </pc:docChgLst>
  <pc:docChgLst>
    <pc:chgData name="Richard Ball" userId="c2c6c2dd-6ddc-437e-8cdd-d7a74390accc" providerId="ADAL" clId="{A5FDED81-0338-4A3E-9269-5B80B305093C}"/>
    <pc:docChg chg="undo custSel addSld modSld sldOrd">
      <pc:chgData name="Richard Ball" userId="c2c6c2dd-6ddc-437e-8cdd-d7a74390accc" providerId="ADAL" clId="{A5FDED81-0338-4A3E-9269-5B80B305093C}" dt="2022-05-11T10:15:26.360" v="689" actId="20577"/>
      <pc:docMkLst>
        <pc:docMk/>
      </pc:docMkLst>
      <pc:sldChg chg="modNotesTx">
        <pc:chgData name="Richard Ball" userId="c2c6c2dd-6ddc-437e-8cdd-d7a74390accc" providerId="ADAL" clId="{A5FDED81-0338-4A3E-9269-5B80B305093C}" dt="2022-05-11T10:15:14.165" v="658"/>
        <pc:sldMkLst>
          <pc:docMk/>
          <pc:sldMk cId="0" sldId="256"/>
        </pc:sldMkLst>
      </pc:sldChg>
      <pc:sldChg chg="modSp ord">
        <pc:chgData name="Richard Ball" userId="c2c6c2dd-6ddc-437e-8cdd-d7a74390accc" providerId="ADAL" clId="{A5FDED81-0338-4A3E-9269-5B80B305093C}" dt="2022-05-11T10:14:15.422" v="657"/>
        <pc:sldMkLst>
          <pc:docMk/>
          <pc:sldMk cId="0" sldId="261"/>
        </pc:sldMkLst>
        <pc:spChg chg="mod">
          <ac:chgData name="Richard Ball" userId="c2c6c2dd-6ddc-437e-8cdd-d7a74390accc" providerId="ADAL" clId="{A5FDED81-0338-4A3E-9269-5B80B305093C}" dt="2022-05-11T10:11:52.221" v="649" actId="1076"/>
          <ac:spMkLst>
            <pc:docMk/>
            <pc:sldMk cId="0" sldId="261"/>
            <ac:spMk id="9220" creationId="{FCF383D7-D57D-4903-90C3-27681EB0B62D}"/>
          </ac:spMkLst>
        </pc:spChg>
        <pc:picChg chg="mod">
          <ac:chgData name="Richard Ball" userId="c2c6c2dd-6ddc-437e-8cdd-d7a74390accc" providerId="ADAL" clId="{A5FDED81-0338-4A3E-9269-5B80B305093C}" dt="2022-05-11T10:11:48.448" v="648" actId="1076"/>
          <ac:picMkLst>
            <pc:docMk/>
            <pc:sldMk cId="0" sldId="261"/>
            <ac:picMk id="9219" creationId="{634A217D-F964-45D2-B303-D24345E29DCA}"/>
          </ac:picMkLst>
        </pc:picChg>
      </pc:sldChg>
      <pc:sldChg chg="delSp mod ord delAnim">
        <pc:chgData name="Richard Ball" userId="c2c6c2dd-6ddc-437e-8cdd-d7a74390accc" providerId="ADAL" clId="{A5FDED81-0338-4A3E-9269-5B80B305093C}" dt="2022-05-11T10:00:45.544" v="287"/>
        <pc:sldMkLst>
          <pc:docMk/>
          <pc:sldMk cId="1016138962" sldId="294"/>
        </pc:sldMkLst>
        <pc:inkChg chg="del">
          <ac:chgData name="Richard Ball" userId="c2c6c2dd-6ddc-437e-8cdd-d7a74390accc" providerId="ADAL" clId="{A5FDED81-0338-4A3E-9269-5B80B305093C}" dt="2022-05-11T09:55:37.974" v="272" actId="478"/>
          <ac:inkMkLst>
            <pc:docMk/>
            <pc:sldMk cId="1016138962" sldId="294"/>
            <ac:inkMk id="9" creationId="{4A15E9F4-501C-4146-9516-F150E8D2431B}"/>
          </ac:inkMkLst>
        </pc:inkChg>
      </pc:sldChg>
      <pc:sldChg chg="addSp delSp modSp mod modAnim">
        <pc:chgData name="Richard Ball" userId="c2c6c2dd-6ddc-437e-8cdd-d7a74390accc" providerId="ADAL" clId="{A5FDED81-0338-4A3E-9269-5B80B305093C}" dt="2022-05-11T09:20:37.713" v="255" actId="478"/>
        <pc:sldMkLst>
          <pc:docMk/>
          <pc:sldMk cId="834609103" sldId="296"/>
        </pc:sldMkLst>
        <pc:spChg chg="add mod">
          <ac:chgData name="Richard Ball" userId="c2c6c2dd-6ddc-437e-8cdd-d7a74390accc" providerId="ADAL" clId="{A5FDED81-0338-4A3E-9269-5B80B305093C}" dt="2022-05-11T09:16:40.230" v="18" actId="20577"/>
          <ac:spMkLst>
            <pc:docMk/>
            <pc:sldMk cId="834609103" sldId="296"/>
            <ac:spMk id="2" creationId="{92B0DE6A-4B2C-965C-762D-2EB4A93200D1}"/>
          </ac:spMkLst>
        </pc:spChg>
        <pc:spChg chg="add del mod">
          <ac:chgData name="Richard Ball" userId="c2c6c2dd-6ddc-437e-8cdd-d7a74390accc" providerId="ADAL" clId="{A5FDED81-0338-4A3E-9269-5B80B305093C}" dt="2022-05-11T09:20:37.713" v="255" actId="478"/>
          <ac:spMkLst>
            <pc:docMk/>
            <pc:sldMk cId="834609103" sldId="296"/>
            <ac:spMk id="3" creationId="{A1230CD4-13F9-1097-1056-4CEB2DCC5A47}"/>
          </ac:spMkLst>
        </pc:spChg>
        <pc:spChg chg="mod">
          <ac:chgData name="Richard Ball" userId="c2c6c2dd-6ddc-437e-8cdd-d7a74390accc" providerId="ADAL" clId="{A5FDED81-0338-4A3E-9269-5B80B305093C}" dt="2022-05-11T09:19:12.374" v="197" actId="27636"/>
          <ac:spMkLst>
            <pc:docMk/>
            <pc:sldMk cId="834609103" sldId="296"/>
            <ac:spMk id="15" creationId="{6023F29C-F23A-4B1F-8B84-81E454A77282}"/>
          </ac:spMkLst>
        </pc:spChg>
        <pc:spChg chg="mod">
          <ac:chgData name="Richard Ball" userId="c2c6c2dd-6ddc-437e-8cdd-d7a74390accc" providerId="ADAL" clId="{A5FDED81-0338-4A3E-9269-5B80B305093C}" dt="2022-05-11T09:19:22.898" v="214" actId="207"/>
          <ac:spMkLst>
            <pc:docMk/>
            <pc:sldMk cId="834609103" sldId="296"/>
            <ac:spMk id="16" creationId="{69A75098-57E8-4CE2-831F-D735C2D95B83}"/>
          </ac:spMkLst>
        </pc:spChg>
        <pc:spChg chg="add mod">
          <ac:chgData name="Richard Ball" userId="c2c6c2dd-6ddc-437e-8cdd-d7a74390accc" providerId="ADAL" clId="{A5FDED81-0338-4A3E-9269-5B80B305093C}" dt="2022-05-11T09:16:42.591" v="22" actId="20577"/>
          <ac:spMkLst>
            <pc:docMk/>
            <pc:sldMk cId="834609103" sldId="296"/>
            <ac:spMk id="17" creationId="{B70439B2-F0C3-43B1-F8D3-36EB916BC238}"/>
          </ac:spMkLst>
        </pc:spChg>
      </pc:sldChg>
      <pc:sldChg chg="modSp mod">
        <pc:chgData name="Richard Ball" userId="c2c6c2dd-6ddc-437e-8cdd-d7a74390accc" providerId="ADAL" clId="{A5FDED81-0338-4A3E-9269-5B80B305093C}" dt="2022-05-11T09:12:41.136" v="2" actId="1076"/>
        <pc:sldMkLst>
          <pc:docMk/>
          <pc:sldMk cId="1860783018" sldId="302"/>
        </pc:sldMkLst>
        <pc:spChg chg="mod">
          <ac:chgData name="Richard Ball" userId="c2c6c2dd-6ddc-437e-8cdd-d7a74390accc" providerId="ADAL" clId="{A5FDED81-0338-4A3E-9269-5B80B305093C}" dt="2022-05-11T09:12:38.006" v="1" actId="14100"/>
          <ac:spMkLst>
            <pc:docMk/>
            <pc:sldMk cId="1860783018" sldId="302"/>
            <ac:spMk id="3" creationId="{00000000-0000-0000-0000-000000000000}"/>
          </ac:spMkLst>
        </pc:spChg>
        <pc:picChg chg="mod">
          <ac:chgData name="Richard Ball" userId="c2c6c2dd-6ddc-437e-8cdd-d7a74390accc" providerId="ADAL" clId="{A5FDED81-0338-4A3E-9269-5B80B305093C}" dt="2022-05-11T09:12:41.136" v="2" actId="1076"/>
          <ac:picMkLst>
            <pc:docMk/>
            <pc:sldMk cId="1860783018" sldId="302"/>
            <ac:picMk id="1026" creationId="{36DA2B3A-4235-47AA-8A7C-752A0B25CCC6}"/>
          </ac:picMkLst>
        </pc:picChg>
      </pc:sldChg>
      <pc:sldChg chg="addSp delSp modSp mod">
        <pc:chgData name="Richard Ball" userId="c2c6c2dd-6ddc-437e-8cdd-d7a74390accc" providerId="ADAL" clId="{A5FDED81-0338-4A3E-9269-5B80B305093C}" dt="2022-05-11T09:25:32.265" v="271" actId="1076"/>
        <pc:sldMkLst>
          <pc:docMk/>
          <pc:sldMk cId="2991990905" sldId="304"/>
        </pc:sldMkLst>
        <pc:spChg chg="mod">
          <ac:chgData name="Richard Ball" userId="c2c6c2dd-6ddc-437e-8cdd-d7a74390accc" providerId="ADAL" clId="{A5FDED81-0338-4A3E-9269-5B80B305093C}" dt="2022-05-11T09:20:00.383" v="220" actId="1076"/>
          <ac:spMkLst>
            <pc:docMk/>
            <pc:sldMk cId="2991990905" sldId="304"/>
            <ac:spMk id="6" creationId="{00000000-0000-0000-0000-000000000000}"/>
          </ac:spMkLst>
        </pc:spChg>
        <pc:spChg chg="mod">
          <ac:chgData name="Richard Ball" userId="c2c6c2dd-6ddc-437e-8cdd-d7a74390accc" providerId="ADAL" clId="{A5FDED81-0338-4A3E-9269-5B80B305093C}" dt="2022-05-11T09:20:00.383" v="220" actId="1076"/>
          <ac:spMkLst>
            <pc:docMk/>
            <pc:sldMk cId="2991990905" sldId="304"/>
            <ac:spMk id="7" creationId="{00000000-0000-0000-0000-000000000000}"/>
          </ac:spMkLst>
        </pc:spChg>
        <pc:spChg chg="mod">
          <ac:chgData name="Richard Ball" userId="c2c6c2dd-6ddc-437e-8cdd-d7a74390accc" providerId="ADAL" clId="{A5FDED81-0338-4A3E-9269-5B80B305093C}" dt="2022-05-11T09:20:00.383" v="220" actId="1076"/>
          <ac:spMkLst>
            <pc:docMk/>
            <pc:sldMk cId="2991990905" sldId="304"/>
            <ac:spMk id="8" creationId="{00000000-0000-0000-0000-000000000000}"/>
          </ac:spMkLst>
        </pc:spChg>
        <pc:spChg chg="add mod">
          <ac:chgData name="Richard Ball" userId="c2c6c2dd-6ddc-437e-8cdd-d7a74390accc" providerId="ADAL" clId="{A5FDED81-0338-4A3E-9269-5B80B305093C}" dt="2022-05-11T09:25:32.265" v="271" actId="1076"/>
          <ac:spMkLst>
            <pc:docMk/>
            <pc:sldMk cId="2991990905" sldId="304"/>
            <ac:spMk id="12" creationId="{213A07CA-E009-9547-4BB1-6774F4DFCAF2}"/>
          </ac:spMkLst>
        </pc:spChg>
        <pc:spChg chg="del mod">
          <ac:chgData name="Richard Ball" userId="c2c6c2dd-6ddc-437e-8cdd-d7a74390accc" providerId="ADAL" clId="{A5FDED81-0338-4A3E-9269-5B80B305093C}" dt="2022-05-11T09:19:55.348" v="219" actId="478"/>
          <ac:spMkLst>
            <pc:docMk/>
            <pc:sldMk cId="2991990905" sldId="304"/>
            <ac:spMk id="14" creationId="{08EA0907-4294-4786-855E-1B996FDDB398}"/>
          </ac:spMkLst>
        </pc:spChg>
        <pc:picChg chg="mod">
          <ac:chgData name="Richard Ball" userId="c2c6c2dd-6ddc-437e-8cdd-d7a74390accc" providerId="ADAL" clId="{A5FDED81-0338-4A3E-9269-5B80B305093C}" dt="2022-05-11T09:20:00.383" v="220" actId="1076"/>
          <ac:picMkLst>
            <pc:docMk/>
            <pc:sldMk cId="2991990905" sldId="304"/>
            <ac:picMk id="4" creationId="{00000000-0000-0000-0000-000000000000}"/>
          </ac:picMkLst>
        </pc:picChg>
        <pc:picChg chg="mod">
          <ac:chgData name="Richard Ball" userId="c2c6c2dd-6ddc-437e-8cdd-d7a74390accc" providerId="ADAL" clId="{A5FDED81-0338-4A3E-9269-5B80B305093C}" dt="2022-05-11T09:20:00.383" v="220" actId="1076"/>
          <ac:picMkLst>
            <pc:docMk/>
            <pc:sldMk cId="2991990905" sldId="304"/>
            <ac:picMk id="5" creationId="{00000000-0000-0000-0000-000000000000}"/>
          </ac:picMkLst>
        </pc:picChg>
        <pc:picChg chg="mod">
          <ac:chgData name="Richard Ball" userId="c2c6c2dd-6ddc-437e-8cdd-d7a74390accc" providerId="ADAL" clId="{A5FDED81-0338-4A3E-9269-5B80B305093C}" dt="2022-05-11T09:20:15.617" v="221" actId="1076"/>
          <ac:picMkLst>
            <pc:docMk/>
            <pc:sldMk cId="2991990905" sldId="304"/>
            <ac:picMk id="11" creationId="{9ED2B8E7-00FB-4231-A9BE-ABFD755FC13F}"/>
          </ac:picMkLst>
        </pc:picChg>
      </pc:sldChg>
      <pc:sldChg chg="ord">
        <pc:chgData name="Richard Ball" userId="c2c6c2dd-6ddc-437e-8cdd-d7a74390accc" providerId="ADAL" clId="{A5FDED81-0338-4A3E-9269-5B80B305093C}" dt="2022-05-11T10:00:58.377" v="289"/>
        <pc:sldMkLst>
          <pc:docMk/>
          <pc:sldMk cId="4151850948" sldId="305"/>
        </pc:sldMkLst>
      </pc:sldChg>
      <pc:sldChg chg="modSp mod">
        <pc:chgData name="Richard Ball" userId="c2c6c2dd-6ddc-437e-8cdd-d7a74390accc" providerId="ADAL" clId="{A5FDED81-0338-4A3E-9269-5B80B305093C}" dt="2022-05-11T09:18:24.010" v="136" actId="20577"/>
        <pc:sldMkLst>
          <pc:docMk/>
          <pc:sldMk cId="1920803510" sldId="306"/>
        </pc:sldMkLst>
        <pc:spChg chg="mod">
          <ac:chgData name="Richard Ball" userId="c2c6c2dd-6ddc-437e-8cdd-d7a74390accc" providerId="ADAL" clId="{A5FDED81-0338-4A3E-9269-5B80B305093C}" dt="2022-05-11T09:18:03.227" v="126" actId="1076"/>
          <ac:spMkLst>
            <pc:docMk/>
            <pc:sldMk cId="1920803510" sldId="306"/>
            <ac:spMk id="2" creationId="{83E1E459-0395-4C2D-8568-6A5D206F0193}"/>
          </ac:spMkLst>
        </pc:spChg>
        <pc:spChg chg="mod">
          <ac:chgData name="Richard Ball" userId="c2c6c2dd-6ddc-437e-8cdd-d7a74390accc" providerId="ADAL" clId="{A5FDED81-0338-4A3E-9269-5B80B305093C}" dt="2022-05-11T09:18:24.010" v="136" actId="20577"/>
          <ac:spMkLst>
            <pc:docMk/>
            <pc:sldMk cId="1920803510" sldId="306"/>
            <ac:spMk id="4" creationId="{E36B2B05-121B-4DB1-89B2-B126C18336F4}"/>
          </ac:spMkLst>
        </pc:spChg>
        <pc:picChg chg="mod">
          <ac:chgData name="Richard Ball" userId="c2c6c2dd-6ddc-437e-8cdd-d7a74390accc" providerId="ADAL" clId="{A5FDED81-0338-4A3E-9269-5B80B305093C}" dt="2022-05-11T09:18:16.410" v="131" actId="14100"/>
          <ac:picMkLst>
            <pc:docMk/>
            <pc:sldMk cId="1920803510" sldId="306"/>
            <ac:picMk id="5" creationId="{ED20481E-041C-412E-93DB-307FE41F61D2}"/>
          </ac:picMkLst>
        </pc:picChg>
      </pc:sldChg>
      <pc:sldChg chg="delSp modSp mod">
        <pc:chgData name="Richard Ball" userId="c2c6c2dd-6ddc-437e-8cdd-d7a74390accc" providerId="ADAL" clId="{A5FDED81-0338-4A3E-9269-5B80B305093C}" dt="2022-05-11T10:10:42.927" v="643" actId="478"/>
        <pc:sldMkLst>
          <pc:docMk/>
          <pc:sldMk cId="2437249581" sldId="307"/>
        </pc:sldMkLst>
        <pc:spChg chg="del mod">
          <ac:chgData name="Richard Ball" userId="c2c6c2dd-6ddc-437e-8cdd-d7a74390accc" providerId="ADAL" clId="{A5FDED81-0338-4A3E-9269-5B80B305093C}" dt="2022-05-11T10:10:42.927" v="643" actId="478"/>
          <ac:spMkLst>
            <pc:docMk/>
            <pc:sldMk cId="2437249581" sldId="307"/>
            <ac:spMk id="2" creationId="{00000000-0000-0000-0000-000000000000}"/>
          </ac:spMkLst>
        </pc:spChg>
        <pc:spChg chg="del mod">
          <ac:chgData name="Richard Ball" userId="c2c6c2dd-6ddc-437e-8cdd-d7a74390accc" providerId="ADAL" clId="{A5FDED81-0338-4A3E-9269-5B80B305093C}" dt="2022-05-11T10:10:40.347" v="641" actId="478"/>
          <ac:spMkLst>
            <pc:docMk/>
            <pc:sldMk cId="2437249581" sldId="307"/>
            <ac:spMk id="3" creationId="{00000000-0000-0000-0000-000000000000}"/>
          </ac:spMkLst>
        </pc:spChg>
      </pc:sldChg>
      <pc:sldChg chg="delSp modSp mod">
        <pc:chgData name="Richard Ball" userId="c2c6c2dd-6ddc-437e-8cdd-d7a74390accc" providerId="ADAL" clId="{A5FDED81-0338-4A3E-9269-5B80B305093C}" dt="2022-05-11T10:13:09.792" v="655" actId="14100"/>
        <pc:sldMkLst>
          <pc:docMk/>
          <pc:sldMk cId="1343680387" sldId="308"/>
        </pc:sldMkLst>
        <pc:spChg chg="del mod">
          <ac:chgData name="Richard Ball" userId="c2c6c2dd-6ddc-437e-8cdd-d7a74390accc" providerId="ADAL" clId="{A5FDED81-0338-4A3E-9269-5B80B305093C}" dt="2022-05-11T10:13:03.570" v="653" actId="478"/>
          <ac:spMkLst>
            <pc:docMk/>
            <pc:sldMk cId="1343680387" sldId="308"/>
            <ac:spMk id="2" creationId="{00000000-0000-0000-0000-000000000000}"/>
          </ac:spMkLst>
        </pc:spChg>
        <pc:spChg chg="del mod">
          <ac:chgData name="Richard Ball" userId="c2c6c2dd-6ddc-437e-8cdd-d7a74390accc" providerId="ADAL" clId="{A5FDED81-0338-4A3E-9269-5B80B305093C}" dt="2022-05-11T10:13:01.230" v="651" actId="478"/>
          <ac:spMkLst>
            <pc:docMk/>
            <pc:sldMk cId="1343680387" sldId="308"/>
            <ac:spMk id="3" creationId="{00000000-0000-0000-0000-000000000000}"/>
          </ac:spMkLst>
        </pc:spChg>
        <pc:picChg chg="mod">
          <ac:chgData name="Richard Ball" userId="c2c6c2dd-6ddc-437e-8cdd-d7a74390accc" providerId="ADAL" clId="{A5FDED81-0338-4A3E-9269-5B80B305093C}" dt="2022-05-11T10:13:07.314" v="654" actId="14100"/>
          <ac:picMkLst>
            <pc:docMk/>
            <pc:sldMk cId="1343680387" sldId="308"/>
            <ac:picMk id="3074" creationId="{00000000-0000-0000-0000-000000000000}"/>
          </ac:picMkLst>
        </pc:picChg>
        <pc:picChg chg="mod">
          <ac:chgData name="Richard Ball" userId="c2c6c2dd-6ddc-437e-8cdd-d7a74390accc" providerId="ADAL" clId="{A5FDED81-0338-4A3E-9269-5B80B305093C}" dt="2022-05-11T10:13:09.792" v="655" actId="14100"/>
          <ac:picMkLst>
            <pc:docMk/>
            <pc:sldMk cId="1343680387" sldId="308"/>
            <ac:picMk id="3075" creationId="{00000000-0000-0000-0000-000000000000}"/>
          </ac:picMkLst>
        </pc:picChg>
      </pc:sldChg>
      <pc:sldChg chg="addSp delSp modSp new mod">
        <pc:chgData name="Richard Ball" userId="c2c6c2dd-6ddc-437e-8cdd-d7a74390accc" providerId="ADAL" clId="{A5FDED81-0338-4A3E-9269-5B80B305093C}" dt="2022-05-11T09:21:23.920" v="269" actId="115"/>
        <pc:sldMkLst>
          <pc:docMk/>
          <pc:sldMk cId="3535204632" sldId="310"/>
        </pc:sldMkLst>
        <pc:spChg chg="mod">
          <ac:chgData name="Richard Ball" userId="c2c6c2dd-6ddc-437e-8cdd-d7a74390accc" providerId="ADAL" clId="{A5FDED81-0338-4A3E-9269-5B80B305093C}" dt="2022-05-11T09:21:23.920" v="269" actId="115"/>
          <ac:spMkLst>
            <pc:docMk/>
            <pc:sldMk cId="3535204632" sldId="310"/>
            <ac:spMk id="2" creationId="{A6E6BAFB-A254-F587-3FE5-60C64DA188AD}"/>
          </ac:spMkLst>
        </pc:spChg>
        <pc:spChg chg="del">
          <ac:chgData name="Richard Ball" userId="c2c6c2dd-6ddc-437e-8cdd-d7a74390accc" providerId="ADAL" clId="{A5FDED81-0338-4A3E-9269-5B80B305093C}" dt="2022-05-11T09:20:43.863" v="262" actId="478"/>
          <ac:spMkLst>
            <pc:docMk/>
            <pc:sldMk cId="3535204632" sldId="310"/>
            <ac:spMk id="3" creationId="{9F5A5F7E-671D-95A5-FC84-04164923E962}"/>
          </ac:spMkLst>
        </pc:spChg>
        <pc:spChg chg="del">
          <ac:chgData name="Richard Ball" userId="c2c6c2dd-6ddc-437e-8cdd-d7a74390accc" providerId="ADAL" clId="{A5FDED81-0338-4A3E-9269-5B80B305093C}" dt="2022-05-11T09:20:43.863" v="262" actId="478"/>
          <ac:spMkLst>
            <pc:docMk/>
            <pc:sldMk cId="3535204632" sldId="310"/>
            <ac:spMk id="4" creationId="{C23A0893-C598-F144-C34D-C9E76E723C85}"/>
          </ac:spMkLst>
        </pc:spChg>
        <pc:picChg chg="add mod">
          <ac:chgData name="Richard Ball" userId="c2c6c2dd-6ddc-437e-8cdd-d7a74390accc" providerId="ADAL" clId="{A5FDED81-0338-4A3E-9269-5B80B305093C}" dt="2022-05-11T09:21:19.223" v="267" actId="167"/>
          <ac:picMkLst>
            <pc:docMk/>
            <pc:sldMk cId="3535204632" sldId="310"/>
            <ac:picMk id="1026" creationId="{E1E9DBBC-2410-3C78-CE6F-81BE2E73952C}"/>
          </ac:picMkLst>
        </pc:picChg>
      </pc:sldChg>
      <pc:sldChg chg="addSp delSp modSp new mod modAnim">
        <pc:chgData name="Richard Ball" userId="c2c6c2dd-6ddc-437e-8cdd-d7a74390accc" providerId="ADAL" clId="{A5FDED81-0338-4A3E-9269-5B80B305093C}" dt="2022-05-11T10:09:28.013" v="636"/>
        <pc:sldMkLst>
          <pc:docMk/>
          <pc:sldMk cId="358481778" sldId="311"/>
        </pc:sldMkLst>
        <pc:spChg chg="del">
          <ac:chgData name="Richard Ball" userId="c2c6c2dd-6ddc-437e-8cdd-d7a74390accc" providerId="ADAL" clId="{A5FDED81-0338-4A3E-9269-5B80B305093C}" dt="2022-05-11T09:59:54.644" v="274" actId="478"/>
          <ac:spMkLst>
            <pc:docMk/>
            <pc:sldMk cId="358481778" sldId="311"/>
            <ac:spMk id="2" creationId="{1DA68E67-BC3B-55CC-12D3-91626BE2763D}"/>
          </ac:spMkLst>
        </pc:spChg>
        <pc:spChg chg="del">
          <ac:chgData name="Richard Ball" userId="c2c6c2dd-6ddc-437e-8cdd-d7a74390accc" providerId="ADAL" clId="{A5FDED81-0338-4A3E-9269-5B80B305093C}" dt="2022-05-11T09:59:54.644" v="274" actId="478"/>
          <ac:spMkLst>
            <pc:docMk/>
            <pc:sldMk cId="358481778" sldId="311"/>
            <ac:spMk id="3" creationId="{EA46C348-C63A-9865-6BF3-5BA6A16B71B7}"/>
          </ac:spMkLst>
        </pc:spChg>
        <pc:spChg chg="add mod">
          <ac:chgData name="Richard Ball" userId="c2c6c2dd-6ddc-437e-8cdd-d7a74390accc" providerId="ADAL" clId="{A5FDED81-0338-4A3E-9269-5B80B305093C}" dt="2022-05-11T10:08:37.827" v="584" actId="1076"/>
          <ac:spMkLst>
            <pc:docMk/>
            <pc:sldMk cId="358481778" sldId="311"/>
            <ac:spMk id="8" creationId="{0E8B27ED-8D0F-DBE2-C111-C2C87A813EDF}"/>
          </ac:spMkLst>
        </pc:spChg>
        <pc:spChg chg="add del mod">
          <ac:chgData name="Richard Ball" userId="c2c6c2dd-6ddc-437e-8cdd-d7a74390accc" providerId="ADAL" clId="{A5FDED81-0338-4A3E-9269-5B80B305093C}" dt="2022-05-11T10:02:02.720" v="386"/>
          <ac:spMkLst>
            <pc:docMk/>
            <pc:sldMk cId="358481778" sldId="311"/>
            <ac:spMk id="9" creationId="{F7EAB56B-46B8-84F0-2D6E-9132D176AB6D}"/>
          </ac:spMkLst>
        </pc:spChg>
        <pc:spChg chg="add mod">
          <ac:chgData name="Richard Ball" userId="c2c6c2dd-6ddc-437e-8cdd-d7a74390accc" providerId="ADAL" clId="{A5FDED81-0338-4A3E-9269-5B80B305093C}" dt="2022-05-11T10:07:38.904" v="518" actId="1076"/>
          <ac:spMkLst>
            <pc:docMk/>
            <pc:sldMk cId="358481778" sldId="311"/>
            <ac:spMk id="10" creationId="{B637CB42-A8D7-66FC-57F2-33A45A4B18CA}"/>
          </ac:spMkLst>
        </pc:spChg>
        <pc:spChg chg="add del mod">
          <ac:chgData name="Richard Ball" userId="c2c6c2dd-6ddc-437e-8cdd-d7a74390accc" providerId="ADAL" clId="{A5FDED81-0338-4A3E-9269-5B80B305093C}" dt="2022-05-11T10:05:22.708" v="487" actId="478"/>
          <ac:spMkLst>
            <pc:docMk/>
            <pc:sldMk cId="358481778" sldId="311"/>
            <ac:spMk id="12" creationId="{5D4FC076-D4DA-F4DA-D03A-86AC7A1B69A0}"/>
          </ac:spMkLst>
        </pc:spChg>
        <pc:spChg chg="add mod">
          <ac:chgData name="Richard Ball" userId="c2c6c2dd-6ddc-437e-8cdd-d7a74390accc" providerId="ADAL" clId="{A5FDED81-0338-4A3E-9269-5B80B305093C}" dt="2022-05-11T10:07:38.904" v="518" actId="1076"/>
          <ac:spMkLst>
            <pc:docMk/>
            <pc:sldMk cId="358481778" sldId="311"/>
            <ac:spMk id="14" creationId="{45365E63-36B7-6BE1-F191-69DC3BB62ECC}"/>
          </ac:spMkLst>
        </pc:spChg>
        <pc:spChg chg="add mod">
          <ac:chgData name="Richard Ball" userId="c2c6c2dd-6ddc-437e-8cdd-d7a74390accc" providerId="ADAL" clId="{A5FDED81-0338-4A3E-9269-5B80B305093C}" dt="2022-05-11T10:09:10.777" v="632" actId="14100"/>
          <ac:spMkLst>
            <pc:docMk/>
            <pc:sldMk cId="358481778" sldId="311"/>
            <ac:spMk id="16" creationId="{BC6C585C-529F-66C6-F351-ABC07ACDF648}"/>
          </ac:spMkLst>
        </pc:spChg>
        <pc:spChg chg="add mod">
          <ac:chgData name="Richard Ball" userId="c2c6c2dd-6ddc-437e-8cdd-d7a74390accc" providerId="ADAL" clId="{A5FDED81-0338-4A3E-9269-5B80B305093C}" dt="2022-05-11T10:08:59.843" v="618" actId="1076"/>
          <ac:spMkLst>
            <pc:docMk/>
            <pc:sldMk cId="358481778" sldId="311"/>
            <ac:spMk id="18" creationId="{25013E17-1055-A539-9663-01C3431D80FB}"/>
          </ac:spMkLst>
        </pc:spChg>
        <pc:picChg chg="add mod modCrop">
          <ac:chgData name="Richard Ball" userId="c2c6c2dd-6ddc-437e-8cdd-d7a74390accc" providerId="ADAL" clId="{A5FDED81-0338-4A3E-9269-5B80B305093C}" dt="2022-05-11T10:00:10.225" v="280" actId="1076"/>
          <ac:picMkLst>
            <pc:docMk/>
            <pc:sldMk cId="358481778" sldId="311"/>
            <ac:picMk id="5" creationId="{C013E8AF-647E-A28A-54B6-D1D6633DE340}"/>
          </ac:picMkLst>
        </pc:picChg>
        <pc:picChg chg="add mod modCrop">
          <ac:chgData name="Richard Ball" userId="c2c6c2dd-6ddc-437e-8cdd-d7a74390accc" providerId="ADAL" clId="{A5FDED81-0338-4A3E-9269-5B80B305093C}" dt="2022-05-11T10:00:40.214" v="285" actId="14100"/>
          <ac:picMkLst>
            <pc:docMk/>
            <pc:sldMk cId="358481778" sldId="311"/>
            <ac:picMk id="7" creationId="{B27BC289-EE7B-5C4F-2387-2B4692786373}"/>
          </ac:picMkLst>
        </pc:picChg>
      </pc:sldChg>
      <pc:sldChg chg="modSp new mod">
        <pc:chgData name="Richard Ball" userId="c2c6c2dd-6ddc-437e-8cdd-d7a74390accc" providerId="ADAL" clId="{A5FDED81-0338-4A3E-9269-5B80B305093C}" dt="2022-05-11T10:15:26.360" v="689" actId="20577"/>
        <pc:sldMkLst>
          <pc:docMk/>
          <pc:sldMk cId="2008939865" sldId="312"/>
        </pc:sldMkLst>
        <pc:spChg chg="mod">
          <ac:chgData name="Richard Ball" userId="c2c6c2dd-6ddc-437e-8cdd-d7a74390accc" providerId="ADAL" clId="{A5FDED81-0338-4A3E-9269-5B80B305093C}" dt="2022-05-11T10:15:26.360" v="689" actId="20577"/>
          <ac:spMkLst>
            <pc:docMk/>
            <pc:sldMk cId="2008939865" sldId="312"/>
            <ac:spMk id="2" creationId="{9199F6E9-4F29-C3F0-EAFC-E8B92B4A9CE4}"/>
          </ac:spMkLst>
        </pc:spChg>
      </pc:sldChg>
    </pc:docChg>
  </pc:docChgLst>
  <pc:docChgLst>
    <pc:chgData name="Richard Ball" userId="c2c6c2dd-6ddc-437e-8cdd-d7a74390accc" providerId="ADAL" clId="{88B24C1F-2AEF-43D4-A908-9718BE0F9984}"/>
    <pc:docChg chg="custSel modSld">
      <pc:chgData name="Richard Ball" userId="c2c6c2dd-6ddc-437e-8cdd-d7a74390accc" providerId="ADAL" clId="{88B24C1F-2AEF-43D4-A908-9718BE0F9984}" dt="2024-06-04T11:02:28.551" v="12" actId="478"/>
      <pc:docMkLst>
        <pc:docMk/>
      </pc:docMkLst>
      <pc:sldChg chg="addSp delSp modSp mod">
        <pc:chgData name="Richard Ball" userId="c2c6c2dd-6ddc-437e-8cdd-d7a74390accc" providerId="ADAL" clId="{88B24C1F-2AEF-43D4-A908-9718BE0F9984}" dt="2024-06-04T11:02:28.551" v="12" actId="478"/>
        <pc:sldMkLst>
          <pc:docMk/>
          <pc:sldMk cId="2624089962" sldId="315"/>
        </pc:sldMkLst>
        <pc:picChg chg="add del mod">
          <ac:chgData name="Richard Ball" userId="c2c6c2dd-6ddc-437e-8cdd-d7a74390accc" providerId="ADAL" clId="{88B24C1F-2AEF-43D4-A908-9718BE0F9984}" dt="2024-06-04T11:02:28.551" v="12" actId="478"/>
          <ac:picMkLst>
            <pc:docMk/>
            <pc:sldMk cId="2624089962" sldId="315"/>
            <ac:picMk id="2" creationId="{2C4EC091-2DD4-538B-DB9F-8A692142B132}"/>
          </ac:picMkLst>
        </pc:picChg>
      </pc:sldChg>
      <pc:sldChg chg="delSp modSp mod">
        <pc:chgData name="Richard Ball" userId="c2c6c2dd-6ddc-437e-8cdd-d7a74390accc" providerId="ADAL" clId="{88B24C1F-2AEF-43D4-A908-9718BE0F9984}" dt="2024-04-23T09:15:28.374" v="9" actId="1076"/>
        <pc:sldMkLst>
          <pc:docMk/>
          <pc:sldMk cId="2596743461" sldId="319"/>
        </pc:sldMkLst>
        <pc:spChg chg="mod">
          <ac:chgData name="Richard Ball" userId="c2c6c2dd-6ddc-437e-8cdd-d7a74390accc" providerId="ADAL" clId="{88B24C1F-2AEF-43D4-A908-9718BE0F9984}" dt="2024-04-23T09:15:28.374" v="9" actId="1076"/>
          <ac:spMkLst>
            <pc:docMk/>
            <pc:sldMk cId="2596743461" sldId="319"/>
            <ac:spMk id="3" creationId="{E0BDC103-10F9-F423-5A12-319E77422912}"/>
          </ac:spMkLst>
        </pc:spChg>
        <pc:spChg chg="mod">
          <ac:chgData name="Richard Ball" userId="c2c6c2dd-6ddc-437e-8cdd-d7a74390accc" providerId="ADAL" clId="{88B24C1F-2AEF-43D4-A908-9718BE0F9984}" dt="2024-04-23T09:15:28.374" v="9" actId="1076"/>
          <ac:spMkLst>
            <pc:docMk/>
            <pc:sldMk cId="2596743461" sldId="319"/>
            <ac:spMk id="4" creationId="{40AE394E-FA3F-97CC-0084-42AE37FE8A09}"/>
          </ac:spMkLst>
        </pc:spChg>
        <pc:spChg chg="del mod">
          <ac:chgData name="Richard Ball" userId="c2c6c2dd-6ddc-437e-8cdd-d7a74390accc" providerId="ADAL" clId="{88B24C1F-2AEF-43D4-A908-9718BE0F9984}" dt="2024-04-23T09:15:22.979" v="8" actId="478"/>
          <ac:spMkLst>
            <pc:docMk/>
            <pc:sldMk cId="2596743461" sldId="319"/>
            <ac:spMk id="5" creationId="{E08E0C2F-0217-0CB0-22C9-119E8187E68C}"/>
          </ac:spMkLst>
        </pc:spChg>
        <pc:picChg chg="mod">
          <ac:chgData name="Richard Ball" userId="c2c6c2dd-6ddc-437e-8cdd-d7a74390accc" providerId="ADAL" clId="{88B24C1F-2AEF-43D4-A908-9718BE0F9984}" dt="2024-04-23T09:15:28.374" v="9" actId="1076"/>
          <ac:picMkLst>
            <pc:docMk/>
            <pc:sldMk cId="2596743461" sldId="319"/>
            <ac:picMk id="24" creationId="{75FBC631-6481-02D5-C000-B5FC01FF16CE}"/>
          </ac:picMkLst>
        </pc:picChg>
      </pc:sldChg>
    </pc:docChg>
  </pc:docChgLst>
  <pc:docChgLst>
    <pc:chgData name="Emma Gibbor" userId="9bfa6b05-43c2-40c6-b9e3-dc13da4ea2aa" providerId="ADAL" clId="{0AA8B117-74E9-40B2-BD60-74121EBEA3ED}"/>
    <pc:docChg chg="undo custSel modSld">
      <pc:chgData name="Emma Gibbor" userId="9bfa6b05-43c2-40c6-b9e3-dc13da4ea2aa" providerId="ADAL" clId="{0AA8B117-74E9-40B2-BD60-74121EBEA3ED}" dt="2020-05-18T08:05:00.456" v="5" actId="478"/>
      <pc:docMkLst>
        <pc:docMk/>
      </pc:docMkLst>
      <pc:sldChg chg="addSp delSp mod addAnim delAnim">
        <pc:chgData name="Emma Gibbor" userId="9bfa6b05-43c2-40c6-b9e3-dc13da4ea2aa" providerId="ADAL" clId="{0AA8B117-74E9-40B2-BD60-74121EBEA3ED}" dt="2020-05-18T08:04:59.074" v="3" actId="478"/>
        <pc:sldMkLst>
          <pc:docMk/>
          <pc:sldMk cId="1016138962" sldId="294"/>
        </pc:sldMkLst>
        <pc:picChg chg="add del">
          <ac:chgData name="Emma Gibbor" userId="9bfa6b05-43c2-40c6-b9e3-dc13da4ea2aa" providerId="ADAL" clId="{0AA8B117-74E9-40B2-BD60-74121EBEA3ED}" dt="2020-05-18T08:04:59.074" v="3" actId="478"/>
          <ac:picMkLst>
            <pc:docMk/>
            <pc:sldMk cId="1016138962" sldId="294"/>
            <ac:picMk id="10" creationId="{340FF1B5-BA0E-4B9E-9851-7F2749C6CA82}"/>
          </ac:picMkLst>
        </pc:picChg>
      </pc:sldChg>
      <pc:sldChg chg="addSp delSp mod addAnim delAnim">
        <pc:chgData name="Emma Gibbor" userId="9bfa6b05-43c2-40c6-b9e3-dc13da4ea2aa" providerId="ADAL" clId="{0AA8B117-74E9-40B2-BD60-74121EBEA3ED}" dt="2020-05-18T08:05:00.456" v="5" actId="478"/>
        <pc:sldMkLst>
          <pc:docMk/>
          <pc:sldMk cId="2991990905" sldId="304"/>
        </pc:sldMkLst>
        <pc:picChg chg="add del">
          <ac:chgData name="Emma Gibbor" userId="9bfa6b05-43c2-40c6-b9e3-dc13da4ea2aa" providerId="ADAL" clId="{0AA8B117-74E9-40B2-BD60-74121EBEA3ED}" dt="2020-05-18T08:05:00.456" v="5" actId="478"/>
          <ac:picMkLst>
            <pc:docMk/>
            <pc:sldMk cId="2991990905" sldId="304"/>
            <ac:picMk id="11" creationId="{9ED2B8E7-00FB-4231-A9BE-ABFD755FC13F}"/>
          </ac:picMkLst>
        </pc:picChg>
      </pc:sldChg>
      <pc:sldChg chg="addSp delSp mod addAnim delAnim">
        <pc:chgData name="Emma Gibbor" userId="9bfa6b05-43c2-40c6-b9e3-dc13da4ea2aa" providerId="ADAL" clId="{0AA8B117-74E9-40B2-BD60-74121EBEA3ED}" dt="2020-05-18T08:04:59.782" v="4" actId="478"/>
        <pc:sldMkLst>
          <pc:docMk/>
          <pc:sldMk cId="4151850948" sldId="305"/>
        </pc:sldMkLst>
        <pc:picChg chg="add del">
          <ac:chgData name="Emma Gibbor" userId="9bfa6b05-43c2-40c6-b9e3-dc13da4ea2aa" providerId="ADAL" clId="{0AA8B117-74E9-40B2-BD60-74121EBEA3ED}" dt="2020-05-18T08:04:59.782" v="4" actId="478"/>
          <ac:picMkLst>
            <pc:docMk/>
            <pc:sldMk cId="4151850948" sldId="305"/>
            <ac:picMk id="2" creationId="{AF2AD1F7-E084-4DDB-822A-14681913F08B}"/>
          </ac:picMkLst>
        </pc:picChg>
      </pc:sldChg>
    </pc:docChg>
  </pc:docChgLst>
  <pc:docChgLst>
    <pc:chgData name="Richard Ball" userId="c2c6c2dd-6ddc-437e-8cdd-d7a74390accc" providerId="ADAL" clId="{53AD06D3-199D-458D-8F35-349F79CB2155}"/>
    <pc:docChg chg="undo custSel addSld delSld modSld sldOrd">
      <pc:chgData name="Richard Ball" userId="c2c6c2dd-6ddc-437e-8cdd-d7a74390accc" providerId="ADAL" clId="{53AD06D3-199D-458D-8F35-349F79CB2155}" dt="2022-06-07T15:01:54.991" v="4911" actId="478"/>
      <pc:docMkLst>
        <pc:docMk/>
      </pc:docMkLst>
      <pc:sldChg chg="del">
        <pc:chgData name="Richard Ball" userId="c2c6c2dd-6ddc-437e-8cdd-d7a74390accc" providerId="ADAL" clId="{53AD06D3-199D-458D-8F35-349F79CB2155}" dt="2022-06-06T13:30:18.017" v="4626" actId="47"/>
        <pc:sldMkLst>
          <pc:docMk/>
          <pc:sldMk cId="0" sldId="256"/>
        </pc:sldMkLst>
      </pc:sldChg>
      <pc:sldChg chg="del">
        <pc:chgData name="Richard Ball" userId="c2c6c2dd-6ddc-437e-8cdd-d7a74390accc" providerId="ADAL" clId="{53AD06D3-199D-458D-8F35-349F79CB2155}" dt="2022-05-26T07:27:26.602" v="440" actId="47"/>
        <pc:sldMkLst>
          <pc:docMk/>
          <pc:sldMk cId="0" sldId="261"/>
        </pc:sldMkLst>
      </pc:sldChg>
      <pc:sldChg chg="addSp delSp modSp mod delAnim modAnim">
        <pc:chgData name="Richard Ball" userId="c2c6c2dd-6ddc-437e-8cdd-d7a74390accc" providerId="ADAL" clId="{53AD06D3-199D-458D-8F35-349F79CB2155}" dt="2022-06-07T13:50:17.359" v="4900" actId="20577"/>
        <pc:sldMkLst>
          <pc:docMk/>
          <pc:sldMk cId="1016138962" sldId="294"/>
        </pc:sldMkLst>
        <pc:spChg chg="mod">
          <ac:chgData name="Richard Ball" userId="c2c6c2dd-6ddc-437e-8cdd-d7a74390accc" providerId="ADAL" clId="{53AD06D3-199D-458D-8F35-349F79CB2155}" dt="2022-06-06T12:31:31.778" v="3866" actId="1076"/>
          <ac:spMkLst>
            <pc:docMk/>
            <pc:sldMk cId="1016138962" sldId="294"/>
            <ac:spMk id="2" creationId="{2B8744B6-F7BD-40C4-8291-5873004B5775}"/>
          </ac:spMkLst>
        </pc:spChg>
        <pc:spChg chg="mod">
          <ac:chgData name="Richard Ball" userId="c2c6c2dd-6ddc-437e-8cdd-d7a74390accc" providerId="ADAL" clId="{53AD06D3-199D-458D-8F35-349F79CB2155}" dt="2022-06-06T12:31:31.778" v="3866" actId="1076"/>
          <ac:spMkLst>
            <pc:docMk/>
            <pc:sldMk cId="1016138962" sldId="294"/>
            <ac:spMk id="3" creationId="{A187D0E7-FAD0-4B4F-9BDA-364AFB422B5D}"/>
          </ac:spMkLst>
        </pc:spChg>
        <pc:spChg chg="mod">
          <ac:chgData name="Richard Ball" userId="c2c6c2dd-6ddc-437e-8cdd-d7a74390accc" providerId="ADAL" clId="{53AD06D3-199D-458D-8F35-349F79CB2155}" dt="2022-06-07T13:50:17.359" v="4900" actId="20577"/>
          <ac:spMkLst>
            <pc:docMk/>
            <pc:sldMk cId="1016138962" sldId="294"/>
            <ac:spMk id="5" creationId="{59FDA776-749B-4383-B36B-0B289DF03E83}"/>
          </ac:spMkLst>
        </pc:spChg>
        <pc:spChg chg="add mod">
          <ac:chgData name="Richard Ball" userId="c2c6c2dd-6ddc-437e-8cdd-d7a74390accc" providerId="ADAL" clId="{53AD06D3-199D-458D-8F35-349F79CB2155}" dt="2022-05-24T08:01:20.150" v="411" actId="1076"/>
          <ac:spMkLst>
            <pc:docMk/>
            <pc:sldMk cId="1016138962" sldId="294"/>
            <ac:spMk id="7" creationId="{16AD5F5D-8A7A-9E57-7E24-4E66902BDF94}"/>
          </ac:spMkLst>
        </pc:spChg>
        <pc:picChg chg="del">
          <ac:chgData name="Richard Ball" userId="c2c6c2dd-6ddc-437e-8cdd-d7a74390accc" providerId="ADAL" clId="{53AD06D3-199D-458D-8F35-349F79CB2155}" dt="2022-06-06T12:31:05.827" v="3857" actId="478"/>
          <ac:picMkLst>
            <pc:docMk/>
            <pc:sldMk cId="1016138962" sldId="294"/>
            <ac:picMk id="6" creationId="{22E7D409-E528-4B2F-B3EC-EC2F2584CCB2}"/>
          </ac:picMkLst>
        </pc:picChg>
        <pc:picChg chg="add mod ord modCrop">
          <ac:chgData name="Richard Ball" userId="c2c6c2dd-6ddc-437e-8cdd-d7a74390accc" providerId="ADAL" clId="{53AD06D3-199D-458D-8F35-349F79CB2155}" dt="2022-06-06T12:31:49.994" v="3871" actId="167"/>
          <ac:picMkLst>
            <pc:docMk/>
            <pc:sldMk cId="1016138962" sldId="294"/>
            <ac:picMk id="9" creationId="{BFB021B4-09A0-A41C-4D5E-2107D5F5ED7B}"/>
          </ac:picMkLst>
        </pc:picChg>
        <pc:picChg chg="del">
          <ac:chgData name="Richard Ball" userId="c2c6c2dd-6ddc-437e-8cdd-d7a74390accc" providerId="ADAL" clId="{53AD06D3-199D-458D-8F35-349F79CB2155}" dt="2022-05-24T07:54:47.443" v="219" actId="478"/>
          <ac:picMkLst>
            <pc:docMk/>
            <pc:sldMk cId="1016138962" sldId="294"/>
            <ac:picMk id="10" creationId="{340FF1B5-BA0E-4B9E-9851-7F2749C6CA82}"/>
          </ac:picMkLst>
        </pc:picChg>
      </pc:sldChg>
      <pc:sldChg chg="modSp mod ord">
        <pc:chgData name="Richard Ball" userId="c2c6c2dd-6ddc-437e-8cdd-d7a74390accc" providerId="ADAL" clId="{53AD06D3-199D-458D-8F35-349F79CB2155}" dt="2022-05-24T07:29:43.051" v="10" actId="14100"/>
        <pc:sldMkLst>
          <pc:docMk/>
          <pc:sldMk cId="1860783018" sldId="302"/>
        </pc:sldMkLst>
        <pc:spChg chg="mod">
          <ac:chgData name="Richard Ball" userId="c2c6c2dd-6ddc-437e-8cdd-d7a74390accc" providerId="ADAL" clId="{53AD06D3-199D-458D-8F35-349F79CB2155}" dt="2022-05-24T07:29:37.052" v="8" actId="20577"/>
          <ac:spMkLst>
            <pc:docMk/>
            <pc:sldMk cId="1860783018" sldId="302"/>
            <ac:spMk id="3" creationId="{00000000-0000-0000-0000-000000000000}"/>
          </ac:spMkLst>
        </pc:spChg>
        <pc:picChg chg="mod">
          <ac:chgData name="Richard Ball" userId="c2c6c2dd-6ddc-437e-8cdd-d7a74390accc" providerId="ADAL" clId="{53AD06D3-199D-458D-8F35-349F79CB2155}" dt="2022-05-24T07:29:43.051" v="10" actId="14100"/>
          <ac:picMkLst>
            <pc:docMk/>
            <pc:sldMk cId="1860783018" sldId="302"/>
            <ac:picMk id="10" creationId="{B537E12E-10CA-4F6B-958E-ECDF3EEF5C02}"/>
          </ac:picMkLst>
        </pc:picChg>
        <pc:picChg chg="mod">
          <ac:chgData name="Richard Ball" userId="c2c6c2dd-6ddc-437e-8cdd-d7a74390accc" providerId="ADAL" clId="{53AD06D3-199D-458D-8F35-349F79CB2155}" dt="2022-05-24T07:29:29.646" v="6" actId="1076"/>
          <ac:picMkLst>
            <pc:docMk/>
            <pc:sldMk cId="1860783018" sldId="302"/>
            <ac:picMk id="1026" creationId="{36DA2B3A-4235-47AA-8A7C-752A0B25CCC6}"/>
          </ac:picMkLst>
        </pc:picChg>
      </pc:sldChg>
      <pc:sldChg chg="delSp modSp mod delAnim">
        <pc:chgData name="Richard Ball" userId="c2c6c2dd-6ddc-437e-8cdd-d7a74390accc" providerId="ADAL" clId="{53AD06D3-199D-458D-8F35-349F79CB2155}" dt="2022-06-06T12:37:05.195" v="3972" actId="1076"/>
        <pc:sldMkLst>
          <pc:docMk/>
          <pc:sldMk cId="2991990905" sldId="304"/>
        </pc:sldMkLst>
        <pc:spChg chg="mod">
          <ac:chgData name="Richard Ball" userId="c2c6c2dd-6ddc-437e-8cdd-d7a74390accc" providerId="ADAL" clId="{53AD06D3-199D-458D-8F35-349F79CB2155}" dt="2022-06-06T12:37:02.737" v="3971" actId="1076"/>
          <ac:spMkLst>
            <pc:docMk/>
            <pc:sldMk cId="2991990905" sldId="304"/>
            <ac:spMk id="6" creationId="{00000000-0000-0000-0000-000000000000}"/>
          </ac:spMkLst>
        </pc:spChg>
        <pc:spChg chg="mod">
          <ac:chgData name="Richard Ball" userId="c2c6c2dd-6ddc-437e-8cdd-d7a74390accc" providerId="ADAL" clId="{53AD06D3-199D-458D-8F35-349F79CB2155}" dt="2022-06-06T12:37:05.195" v="3972" actId="1076"/>
          <ac:spMkLst>
            <pc:docMk/>
            <pc:sldMk cId="2991990905" sldId="304"/>
            <ac:spMk id="7" creationId="{00000000-0000-0000-0000-000000000000}"/>
          </ac:spMkLst>
        </pc:spChg>
        <pc:spChg chg="mod">
          <ac:chgData name="Richard Ball" userId="c2c6c2dd-6ddc-437e-8cdd-d7a74390accc" providerId="ADAL" clId="{53AD06D3-199D-458D-8F35-349F79CB2155}" dt="2022-06-06T12:29:49.304" v="3855" actId="20577"/>
          <ac:spMkLst>
            <pc:docMk/>
            <pc:sldMk cId="2991990905" sldId="304"/>
            <ac:spMk id="8" creationId="{00000000-0000-0000-0000-000000000000}"/>
          </ac:spMkLst>
        </pc:spChg>
        <pc:spChg chg="del mod">
          <ac:chgData name="Richard Ball" userId="c2c6c2dd-6ddc-437e-8cdd-d7a74390accc" providerId="ADAL" clId="{53AD06D3-199D-458D-8F35-349F79CB2155}" dt="2022-05-24T07:46:28.420" v="214" actId="478"/>
          <ac:spMkLst>
            <pc:docMk/>
            <pc:sldMk cId="2991990905" sldId="304"/>
            <ac:spMk id="12" creationId="{213A07CA-E009-9547-4BB1-6774F4DFCAF2}"/>
          </ac:spMkLst>
        </pc:spChg>
        <pc:picChg chg="del">
          <ac:chgData name="Richard Ball" userId="c2c6c2dd-6ddc-437e-8cdd-d7a74390accc" providerId="ADAL" clId="{53AD06D3-199D-458D-8F35-349F79CB2155}" dt="2022-05-24T07:46:30.475" v="215" actId="478"/>
          <ac:picMkLst>
            <pc:docMk/>
            <pc:sldMk cId="2991990905" sldId="304"/>
            <ac:picMk id="11" creationId="{9ED2B8E7-00FB-4231-A9BE-ABFD755FC13F}"/>
          </ac:picMkLst>
        </pc:picChg>
      </pc:sldChg>
      <pc:sldChg chg="delSp mod ord delAnim">
        <pc:chgData name="Richard Ball" userId="c2c6c2dd-6ddc-437e-8cdd-d7a74390accc" providerId="ADAL" clId="{53AD06D3-199D-458D-8F35-349F79CB2155}" dt="2022-05-24T08:02:36.735" v="423" actId="478"/>
        <pc:sldMkLst>
          <pc:docMk/>
          <pc:sldMk cId="4151850948" sldId="305"/>
        </pc:sldMkLst>
        <pc:picChg chg="del">
          <ac:chgData name="Richard Ball" userId="c2c6c2dd-6ddc-437e-8cdd-d7a74390accc" providerId="ADAL" clId="{53AD06D3-199D-458D-8F35-349F79CB2155}" dt="2022-05-24T08:02:36.735" v="423" actId="478"/>
          <ac:picMkLst>
            <pc:docMk/>
            <pc:sldMk cId="4151850948" sldId="305"/>
            <ac:picMk id="2" creationId="{AF2AD1F7-E084-4DDB-822A-14681913F08B}"/>
          </ac:picMkLst>
        </pc:picChg>
      </pc:sldChg>
      <pc:sldChg chg="modSp mod modAnim">
        <pc:chgData name="Richard Ball" userId="c2c6c2dd-6ddc-437e-8cdd-d7a74390accc" providerId="ADAL" clId="{53AD06D3-199D-458D-8F35-349F79CB2155}" dt="2022-06-06T12:36:34.617" v="3968" actId="27636"/>
        <pc:sldMkLst>
          <pc:docMk/>
          <pc:sldMk cId="1920803510" sldId="306"/>
        </pc:sldMkLst>
        <pc:spChg chg="mod">
          <ac:chgData name="Richard Ball" userId="c2c6c2dd-6ddc-437e-8cdd-d7a74390accc" providerId="ADAL" clId="{53AD06D3-199D-458D-8F35-349F79CB2155}" dt="2022-06-06T12:36:34.617" v="3968" actId="27636"/>
          <ac:spMkLst>
            <pc:docMk/>
            <pc:sldMk cId="1920803510" sldId="306"/>
            <ac:spMk id="4" creationId="{E36B2B05-121B-4DB1-89B2-B126C18336F4}"/>
          </ac:spMkLst>
        </pc:spChg>
      </pc:sldChg>
      <pc:sldChg chg="modSp mod">
        <pc:chgData name="Richard Ball" userId="c2c6c2dd-6ddc-437e-8cdd-d7a74390accc" providerId="ADAL" clId="{53AD06D3-199D-458D-8F35-349F79CB2155}" dt="2022-05-24T08:04:03.322" v="431" actId="14100"/>
        <pc:sldMkLst>
          <pc:docMk/>
          <pc:sldMk cId="2437249581" sldId="307"/>
        </pc:sldMkLst>
        <pc:spChg chg="mod">
          <ac:chgData name="Richard Ball" userId="c2c6c2dd-6ddc-437e-8cdd-d7a74390accc" providerId="ADAL" clId="{53AD06D3-199D-458D-8F35-349F79CB2155}" dt="2022-05-24T08:03:58.114" v="429" actId="14100"/>
          <ac:spMkLst>
            <pc:docMk/>
            <pc:sldMk cId="2437249581" sldId="307"/>
            <ac:spMk id="4" creationId="{00000000-0000-0000-0000-000000000000}"/>
          </ac:spMkLst>
        </pc:spChg>
        <pc:spChg chg="mod">
          <ac:chgData name="Richard Ball" userId="c2c6c2dd-6ddc-437e-8cdd-d7a74390accc" providerId="ADAL" clId="{53AD06D3-199D-458D-8F35-349F79CB2155}" dt="2022-05-24T08:03:52.569" v="427" actId="14100"/>
          <ac:spMkLst>
            <pc:docMk/>
            <pc:sldMk cId="2437249581" sldId="307"/>
            <ac:spMk id="8" creationId="{00000000-0000-0000-0000-000000000000}"/>
          </ac:spMkLst>
        </pc:spChg>
        <pc:spChg chg="mod">
          <ac:chgData name="Richard Ball" userId="c2c6c2dd-6ddc-437e-8cdd-d7a74390accc" providerId="ADAL" clId="{53AD06D3-199D-458D-8F35-349F79CB2155}" dt="2022-05-24T08:04:00.660" v="430" actId="14100"/>
          <ac:spMkLst>
            <pc:docMk/>
            <pc:sldMk cId="2437249581" sldId="307"/>
            <ac:spMk id="10" creationId="{00000000-0000-0000-0000-000000000000}"/>
          </ac:spMkLst>
        </pc:spChg>
        <pc:spChg chg="mod">
          <ac:chgData name="Richard Ball" userId="c2c6c2dd-6ddc-437e-8cdd-d7a74390accc" providerId="ADAL" clId="{53AD06D3-199D-458D-8F35-349F79CB2155}" dt="2022-05-24T08:04:03.322" v="431" actId="14100"/>
          <ac:spMkLst>
            <pc:docMk/>
            <pc:sldMk cId="2437249581" sldId="307"/>
            <ac:spMk id="11" creationId="{00000000-0000-0000-0000-000000000000}"/>
          </ac:spMkLst>
        </pc:spChg>
        <pc:spChg chg="mod">
          <ac:chgData name="Richard Ball" userId="c2c6c2dd-6ddc-437e-8cdd-d7a74390accc" providerId="ADAL" clId="{53AD06D3-199D-458D-8F35-349F79CB2155}" dt="2022-05-24T08:03:55.230" v="428" actId="14100"/>
          <ac:spMkLst>
            <pc:docMk/>
            <pc:sldMk cId="2437249581" sldId="307"/>
            <ac:spMk id="12" creationId="{00000000-0000-0000-0000-000000000000}"/>
          </ac:spMkLst>
        </pc:spChg>
        <pc:picChg chg="mod">
          <ac:chgData name="Richard Ball" userId="c2c6c2dd-6ddc-437e-8cdd-d7a74390accc" providerId="ADAL" clId="{53AD06D3-199D-458D-8F35-349F79CB2155}" dt="2022-05-24T08:03:49.400" v="426" actId="1076"/>
          <ac:picMkLst>
            <pc:docMk/>
            <pc:sldMk cId="2437249581" sldId="307"/>
            <ac:picMk id="2050" creationId="{00000000-0000-0000-0000-000000000000}"/>
          </ac:picMkLst>
        </pc:picChg>
      </pc:sldChg>
      <pc:sldChg chg="delSp modSp mod">
        <pc:chgData name="Richard Ball" userId="c2c6c2dd-6ddc-437e-8cdd-d7a74390accc" providerId="ADAL" clId="{53AD06D3-199D-458D-8F35-349F79CB2155}" dt="2022-06-06T13:30:25.306" v="4630" actId="478"/>
        <pc:sldMkLst>
          <pc:docMk/>
          <pc:sldMk cId="4244496501" sldId="309"/>
        </pc:sldMkLst>
        <pc:spChg chg="del mod">
          <ac:chgData name="Richard Ball" userId="c2c6c2dd-6ddc-437e-8cdd-d7a74390accc" providerId="ADAL" clId="{53AD06D3-199D-458D-8F35-349F79CB2155}" dt="2022-06-06T13:30:23.115" v="4628" actId="478"/>
          <ac:spMkLst>
            <pc:docMk/>
            <pc:sldMk cId="4244496501" sldId="309"/>
            <ac:spMk id="2" creationId="{00000000-0000-0000-0000-000000000000}"/>
          </ac:spMkLst>
        </pc:spChg>
        <pc:spChg chg="del mod">
          <ac:chgData name="Richard Ball" userId="c2c6c2dd-6ddc-437e-8cdd-d7a74390accc" providerId="ADAL" clId="{53AD06D3-199D-458D-8F35-349F79CB2155}" dt="2022-06-06T13:30:25.306" v="4630" actId="478"/>
          <ac:spMkLst>
            <pc:docMk/>
            <pc:sldMk cId="4244496501" sldId="309"/>
            <ac:spMk id="3" creationId="{00000000-0000-0000-0000-000000000000}"/>
          </ac:spMkLst>
        </pc:spChg>
      </pc:sldChg>
      <pc:sldChg chg="del">
        <pc:chgData name="Richard Ball" userId="c2c6c2dd-6ddc-437e-8cdd-d7a74390accc" providerId="ADAL" clId="{53AD06D3-199D-458D-8F35-349F79CB2155}" dt="2022-06-06T12:25:23.678" v="3844" actId="47"/>
        <pc:sldMkLst>
          <pc:docMk/>
          <pc:sldMk cId="3535204632" sldId="310"/>
        </pc:sldMkLst>
      </pc:sldChg>
      <pc:sldChg chg="delSp del mod delAnim">
        <pc:chgData name="Richard Ball" userId="c2c6c2dd-6ddc-437e-8cdd-d7a74390accc" providerId="ADAL" clId="{53AD06D3-199D-458D-8F35-349F79CB2155}" dt="2022-05-24T08:03:29.072" v="424" actId="47"/>
        <pc:sldMkLst>
          <pc:docMk/>
          <pc:sldMk cId="358481778" sldId="311"/>
        </pc:sldMkLst>
        <pc:spChg chg="del">
          <ac:chgData name="Richard Ball" userId="c2c6c2dd-6ddc-437e-8cdd-d7a74390accc" providerId="ADAL" clId="{53AD06D3-199D-458D-8F35-349F79CB2155}" dt="2022-05-24T08:02:25.819" v="422" actId="478"/>
          <ac:spMkLst>
            <pc:docMk/>
            <pc:sldMk cId="358481778" sldId="311"/>
            <ac:spMk id="10" creationId="{B637CB42-A8D7-66FC-57F2-33A45A4B18CA}"/>
          </ac:spMkLst>
        </pc:spChg>
        <pc:spChg chg="del">
          <ac:chgData name="Richard Ball" userId="c2c6c2dd-6ddc-437e-8cdd-d7a74390accc" providerId="ADAL" clId="{53AD06D3-199D-458D-8F35-349F79CB2155}" dt="2022-05-24T08:02:25.819" v="422" actId="478"/>
          <ac:spMkLst>
            <pc:docMk/>
            <pc:sldMk cId="358481778" sldId="311"/>
            <ac:spMk id="14" creationId="{45365E63-36B7-6BE1-F191-69DC3BB62ECC}"/>
          </ac:spMkLst>
        </pc:spChg>
        <pc:spChg chg="del">
          <ac:chgData name="Richard Ball" userId="c2c6c2dd-6ddc-437e-8cdd-d7a74390accc" providerId="ADAL" clId="{53AD06D3-199D-458D-8F35-349F79CB2155}" dt="2022-05-24T08:02:25.819" v="422" actId="478"/>
          <ac:spMkLst>
            <pc:docMk/>
            <pc:sldMk cId="358481778" sldId="311"/>
            <ac:spMk id="18" creationId="{25013E17-1055-A539-9663-01C3431D80FB}"/>
          </ac:spMkLst>
        </pc:spChg>
      </pc:sldChg>
      <pc:sldChg chg="addSp delSp modSp del mod">
        <pc:chgData name="Richard Ball" userId="c2c6c2dd-6ddc-437e-8cdd-d7a74390accc" providerId="ADAL" clId="{53AD06D3-199D-458D-8F35-349F79CB2155}" dt="2022-06-06T13:30:14.303" v="4625" actId="47"/>
        <pc:sldMkLst>
          <pc:docMk/>
          <pc:sldMk cId="2008939865" sldId="312"/>
        </pc:sldMkLst>
        <pc:spChg chg="mod">
          <ac:chgData name="Richard Ball" userId="c2c6c2dd-6ddc-437e-8cdd-d7a74390accc" providerId="ADAL" clId="{53AD06D3-199D-458D-8F35-349F79CB2155}" dt="2022-05-27T07:26:59.736" v="3837" actId="20577"/>
          <ac:spMkLst>
            <pc:docMk/>
            <pc:sldMk cId="2008939865" sldId="312"/>
            <ac:spMk id="2" creationId="{9199F6E9-4F29-C3F0-EAFC-E8B92B4A9CE4}"/>
          </ac:spMkLst>
        </pc:spChg>
        <pc:inkChg chg="add del">
          <ac:chgData name="Richard Ball" userId="c2c6c2dd-6ddc-437e-8cdd-d7a74390accc" providerId="ADAL" clId="{53AD06D3-199D-458D-8F35-349F79CB2155}" dt="2022-05-27T07:27:04.460" v="3838" actId="478"/>
          <ac:inkMkLst>
            <pc:docMk/>
            <pc:sldMk cId="2008939865" sldId="312"/>
            <ac:inkMk id="4" creationId="{322DC328-9406-8875-7AD9-F6AE13C9B13B}"/>
          </ac:inkMkLst>
        </pc:inkChg>
        <pc:inkChg chg="add">
          <ac:chgData name="Richard Ball" userId="c2c6c2dd-6ddc-437e-8cdd-d7a74390accc" providerId="ADAL" clId="{53AD06D3-199D-458D-8F35-349F79CB2155}" dt="2022-06-06T13:08:55.358" v="4196" actId="9405"/>
          <ac:inkMkLst>
            <pc:docMk/>
            <pc:sldMk cId="2008939865" sldId="312"/>
            <ac:inkMk id="4" creationId="{6AABC5E9-6FDA-5029-8423-27A87A0EB073}"/>
          </ac:inkMkLst>
        </pc:inkChg>
      </pc:sldChg>
      <pc:sldChg chg="addSp delSp modSp new del mod ord modAnim">
        <pc:chgData name="Richard Ball" userId="c2c6c2dd-6ddc-437e-8cdd-d7a74390accc" providerId="ADAL" clId="{53AD06D3-199D-458D-8F35-349F79CB2155}" dt="2022-06-06T09:09:24.789" v="3839" actId="47"/>
        <pc:sldMkLst>
          <pc:docMk/>
          <pc:sldMk cId="4172523353" sldId="313"/>
        </pc:sldMkLst>
        <pc:spChg chg="mod">
          <ac:chgData name="Richard Ball" userId="c2c6c2dd-6ddc-437e-8cdd-d7a74390accc" providerId="ADAL" clId="{53AD06D3-199D-458D-8F35-349F79CB2155}" dt="2022-05-24T07:39:43.698" v="117" actId="20577"/>
          <ac:spMkLst>
            <pc:docMk/>
            <pc:sldMk cId="4172523353" sldId="313"/>
            <ac:spMk id="2" creationId="{9A1E8FA7-007D-3C45-DF33-DAD340DCDBF5}"/>
          </ac:spMkLst>
        </pc:spChg>
        <pc:spChg chg="del mod">
          <ac:chgData name="Richard Ball" userId="c2c6c2dd-6ddc-437e-8cdd-d7a74390accc" providerId="ADAL" clId="{53AD06D3-199D-458D-8F35-349F79CB2155}" dt="2022-05-24T07:30:10.349" v="46" actId="478"/>
          <ac:spMkLst>
            <pc:docMk/>
            <pc:sldMk cId="4172523353" sldId="313"/>
            <ac:spMk id="3" creationId="{7EEDEF4D-186C-2F35-3759-12D6F759A6BB}"/>
          </ac:spMkLst>
        </pc:spChg>
        <pc:spChg chg="add mod">
          <ac:chgData name="Richard Ball" userId="c2c6c2dd-6ddc-437e-8cdd-d7a74390accc" providerId="ADAL" clId="{53AD06D3-199D-458D-8F35-349F79CB2155}" dt="2022-05-24T07:42:52.114" v="182" actId="20577"/>
          <ac:spMkLst>
            <pc:docMk/>
            <pc:sldMk cId="4172523353" sldId="313"/>
            <ac:spMk id="6" creationId="{DC3BEF93-D5FE-6AFD-A66B-96211B34EFC6}"/>
          </ac:spMkLst>
        </pc:spChg>
        <pc:spChg chg="add mod">
          <ac:chgData name="Richard Ball" userId="c2c6c2dd-6ddc-437e-8cdd-d7a74390accc" providerId="ADAL" clId="{53AD06D3-199D-458D-8F35-349F79CB2155}" dt="2022-05-24T07:43:11.506" v="208" actId="20577"/>
          <ac:spMkLst>
            <pc:docMk/>
            <pc:sldMk cId="4172523353" sldId="313"/>
            <ac:spMk id="7" creationId="{395F2DBF-0036-972D-72B6-5049648F1E3B}"/>
          </ac:spMkLst>
        </pc:spChg>
        <pc:spChg chg="add del mod">
          <ac:chgData name="Richard Ball" userId="c2c6c2dd-6ddc-437e-8cdd-d7a74390accc" providerId="ADAL" clId="{53AD06D3-199D-458D-8F35-349F79CB2155}" dt="2022-05-24T07:41:24.854" v="137" actId="207"/>
          <ac:spMkLst>
            <pc:docMk/>
            <pc:sldMk cId="4172523353" sldId="313"/>
            <ac:spMk id="8" creationId="{DB4234D3-B837-FDC8-A8AD-FD494174EBDD}"/>
          </ac:spMkLst>
        </pc:spChg>
        <pc:spChg chg="add mod">
          <ac:chgData name="Richard Ball" userId="c2c6c2dd-6ddc-437e-8cdd-d7a74390accc" providerId="ADAL" clId="{53AD06D3-199D-458D-8F35-349F79CB2155}" dt="2022-05-24T07:42:08.554" v="158" actId="1076"/>
          <ac:spMkLst>
            <pc:docMk/>
            <pc:sldMk cId="4172523353" sldId="313"/>
            <ac:spMk id="12" creationId="{200FC6A6-DC98-61C4-8ED5-4EC0123A0B0E}"/>
          </ac:spMkLst>
        </pc:spChg>
        <pc:graphicFrameChg chg="add del mod">
          <ac:chgData name="Richard Ball" userId="c2c6c2dd-6ddc-437e-8cdd-d7a74390accc" providerId="ADAL" clId="{53AD06D3-199D-458D-8F35-349F79CB2155}" dt="2022-05-24T07:38:53.821" v="98"/>
          <ac:graphicFrameMkLst>
            <pc:docMk/>
            <pc:sldMk cId="4172523353" sldId="313"/>
            <ac:graphicFrameMk id="9" creationId="{996C28C7-28E9-2E01-5F13-8F63ED6DC6C3}"/>
          </ac:graphicFrameMkLst>
        </pc:graphicFrameChg>
        <pc:graphicFrameChg chg="add del mod">
          <ac:chgData name="Richard Ball" userId="c2c6c2dd-6ddc-437e-8cdd-d7a74390accc" providerId="ADAL" clId="{53AD06D3-199D-458D-8F35-349F79CB2155}" dt="2022-05-24T07:39:03.086" v="100"/>
          <ac:graphicFrameMkLst>
            <pc:docMk/>
            <pc:sldMk cId="4172523353" sldId="313"/>
            <ac:graphicFrameMk id="10" creationId="{5AABEB8A-4A34-00DB-60F1-D7A2BC9A2826}"/>
          </ac:graphicFrameMkLst>
        </pc:graphicFrameChg>
        <pc:graphicFrameChg chg="add del mod">
          <ac:chgData name="Richard Ball" userId="c2c6c2dd-6ddc-437e-8cdd-d7a74390accc" providerId="ADAL" clId="{53AD06D3-199D-458D-8F35-349F79CB2155}" dt="2022-05-24T07:39:08.884" v="103"/>
          <ac:graphicFrameMkLst>
            <pc:docMk/>
            <pc:sldMk cId="4172523353" sldId="313"/>
            <ac:graphicFrameMk id="11" creationId="{8F6760CA-41AE-B8EE-EE8B-1F6F910D769E}"/>
          </ac:graphicFrameMkLst>
        </pc:graphicFrameChg>
        <pc:picChg chg="add mod">
          <ac:chgData name="Richard Ball" userId="c2c6c2dd-6ddc-437e-8cdd-d7a74390accc" providerId="ADAL" clId="{53AD06D3-199D-458D-8F35-349F79CB2155}" dt="2022-05-24T07:41:08.257" v="134" actId="14100"/>
          <ac:picMkLst>
            <pc:docMk/>
            <pc:sldMk cId="4172523353" sldId="313"/>
            <ac:picMk id="4" creationId="{5754B078-D005-5991-98CC-964374C588E5}"/>
          </ac:picMkLst>
        </pc:picChg>
      </pc:sldChg>
      <pc:sldChg chg="delSp modSp add del mod delAnim">
        <pc:chgData name="Richard Ball" userId="c2c6c2dd-6ddc-437e-8cdd-d7a74390accc" providerId="ADAL" clId="{53AD06D3-199D-458D-8F35-349F79CB2155}" dt="2022-06-06T12:29:54.088" v="3856" actId="47"/>
        <pc:sldMkLst>
          <pc:docMk/>
          <pc:sldMk cId="3624070156" sldId="314"/>
        </pc:sldMkLst>
        <pc:spChg chg="del mod">
          <ac:chgData name="Richard Ball" userId="c2c6c2dd-6ddc-437e-8cdd-d7a74390accc" providerId="ADAL" clId="{53AD06D3-199D-458D-8F35-349F79CB2155}" dt="2022-06-06T12:23:18.779" v="3843" actId="478"/>
          <ac:spMkLst>
            <pc:docMk/>
            <pc:sldMk cId="3624070156" sldId="314"/>
            <ac:spMk id="12" creationId="{213A07CA-E009-9547-4BB1-6774F4DFCAF2}"/>
          </ac:spMkLst>
        </pc:spChg>
        <pc:picChg chg="del">
          <ac:chgData name="Richard Ball" userId="c2c6c2dd-6ddc-437e-8cdd-d7a74390accc" providerId="ADAL" clId="{53AD06D3-199D-458D-8F35-349F79CB2155}" dt="2022-05-24T07:46:33.373" v="216" actId="478"/>
          <ac:picMkLst>
            <pc:docMk/>
            <pc:sldMk cId="3624070156" sldId="314"/>
            <ac:picMk id="11" creationId="{9ED2B8E7-00FB-4231-A9BE-ABFD755FC13F}"/>
          </ac:picMkLst>
        </pc:picChg>
      </pc:sldChg>
      <pc:sldChg chg="add del">
        <pc:chgData name="Richard Ball" userId="c2c6c2dd-6ddc-437e-8cdd-d7a74390accc" providerId="ADAL" clId="{53AD06D3-199D-458D-8F35-349F79CB2155}" dt="2022-05-24T08:02:09.577" v="420" actId="47"/>
        <pc:sldMkLst>
          <pc:docMk/>
          <pc:sldMk cId="223779735" sldId="315"/>
        </pc:sldMkLst>
      </pc:sldChg>
      <pc:sldChg chg="add">
        <pc:chgData name="Richard Ball" userId="c2c6c2dd-6ddc-437e-8cdd-d7a74390accc" providerId="ADAL" clId="{53AD06D3-199D-458D-8F35-349F79CB2155}" dt="2022-05-24T08:02:21.723" v="421" actId="2890"/>
        <pc:sldMkLst>
          <pc:docMk/>
          <pc:sldMk cId="2624089962" sldId="315"/>
        </pc:sldMkLst>
      </pc:sldChg>
      <pc:sldChg chg="addSp delSp modSp new mod modAnim">
        <pc:chgData name="Richard Ball" userId="c2c6c2dd-6ddc-437e-8cdd-d7a74390accc" providerId="ADAL" clId="{53AD06D3-199D-458D-8F35-349F79CB2155}" dt="2022-06-06T12:38:50.752" v="3979" actId="113"/>
        <pc:sldMkLst>
          <pc:docMk/>
          <pc:sldMk cId="290486435" sldId="316"/>
        </pc:sldMkLst>
        <pc:spChg chg="mod">
          <ac:chgData name="Richard Ball" userId="c2c6c2dd-6ddc-437e-8cdd-d7a74390accc" providerId="ADAL" clId="{53AD06D3-199D-458D-8F35-349F79CB2155}" dt="2022-05-26T07:35:22.885" v="472" actId="1076"/>
          <ac:spMkLst>
            <pc:docMk/>
            <pc:sldMk cId="290486435" sldId="316"/>
            <ac:spMk id="2" creationId="{4CCBB3C6-3E6C-2A7F-38F8-82D751970063}"/>
          </ac:spMkLst>
        </pc:spChg>
        <pc:spChg chg="del mod">
          <ac:chgData name="Richard Ball" userId="c2c6c2dd-6ddc-437e-8cdd-d7a74390accc" providerId="ADAL" clId="{53AD06D3-199D-458D-8F35-349F79CB2155}" dt="2022-05-26T07:27:58.171" v="460" actId="478"/>
          <ac:spMkLst>
            <pc:docMk/>
            <pc:sldMk cId="290486435" sldId="316"/>
            <ac:spMk id="3" creationId="{ACE0B393-928A-9C98-7F3D-4530E59D61DA}"/>
          </ac:spMkLst>
        </pc:spChg>
        <pc:spChg chg="add mod">
          <ac:chgData name="Richard Ball" userId="c2c6c2dd-6ddc-437e-8cdd-d7a74390accc" providerId="ADAL" clId="{53AD06D3-199D-458D-8F35-349F79CB2155}" dt="2022-05-26T07:55:46.119" v="482" actId="693"/>
          <ac:spMkLst>
            <pc:docMk/>
            <pc:sldMk cId="290486435" sldId="316"/>
            <ac:spMk id="4" creationId="{F873A80C-0017-2EED-29E3-399CEEB523F4}"/>
          </ac:spMkLst>
        </pc:spChg>
        <pc:spChg chg="add mod">
          <ac:chgData name="Richard Ball" userId="c2c6c2dd-6ddc-437e-8cdd-d7a74390accc" providerId="ADAL" clId="{53AD06D3-199D-458D-8F35-349F79CB2155}" dt="2022-05-26T07:56:31.854" v="520" actId="14100"/>
          <ac:spMkLst>
            <pc:docMk/>
            <pc:sldMk cId="290486435" sldId="316"/>
            <ac:spMk id="9" creationId="{FFA12954-90DD-C1CC-4432-69B202498C0B}"/>
          </ac:spMkLst>
        </pc:spChg>
        <pc:spChg chg="add mod">
          <ac:chgData name="Richard Ball" userId="c2c6c2dd-6ddc-437e-8cdd-d7a74390accc" providerId="ADAL" clId="{53AD06D3-199D-458D-8F35-349F79CB2155}" dt="2022-05-26T07:57:06.328" v="528" actId="688"/>
          <ac:spMkLst>
            <pc:docMk/>
            <pc:sldMk cId="290486435" sldId="316"/>
            <ac:spMk id="11" creationId="{5610332A-C781-EB57-4611-3787FA1CAD28}"/>
          </ac:spMkLst>
        </pc:spChg>
        <pc:spChg chg="add mod">
          <ac:chgData name="Richard Ball" userId="c2c6c2dd-6ddc-437e-8cdd-d7a74390accc" providerId="ADAL" clId="{53AD06D3-199D-458D-8F35-349F79CB2155}" dt="2022-05-26T07:57:30.572" v="572" actId="313"/>
          <ac:spMkLst>
            <pc:docMk/>
            <pc:sldMk cId="290486435" sldId="316"/>
            <ac:spMk id="13" creationId="{133FD6BC-F11B-78AE-AC4A-F25A06200320}"/>
          </ac:spMkLst>
        </pc:spChg>
        <pc:spChg chg="add mod">
          <ac:chgData name="Richard Ball" userId="c2c6c2dd-6ddc-437e-8cdd-d7a74390accc" providerId="ADAL" clId="{53AD06D3-199D-458D-8F35-349F79CB2155}" dt="2022-06-06T12:38:50.752" v="3979" actId="113"/>
          <ac:spMkLst>
            <pc:docMk/>
            <pc:sldMk cId="290486435" sldId="316"/>
            <ac:spMk id="14" creationId="{EADA8331-9B2F-31A1-7EE6-5591B12D1C8E}"/>
          </ac:spMkLst>
        </pc:spChg>
        <pc:spChg chg="add mod">
          <ac:chgData name="Richard Ball" userId="c2c6c2dd-6ddc-437e-8cdd-d7a74390accc" providerId="ADAL" clId="{53AD06D3-199D-458D-8F35-349F79CB2155}" dt="2022-05-26T07:58:26.812" v="628" actId="20577"/>
          <ac:spMkLst>
            <pc:docMk/>
            <pc:sldMk cId="290486435" sldId="316"/>
            <ac:spMk id="21" creationId="{FDD15A30-D121-473B-2A66-B42660835431}"/>
          </ac:spMkLst>
        </pc:spChg>
        <pc:picChg chg="add mod">
          <ac:chgData name="Richard Ball" userId="c2c6c2dd-6ddc-437e-8cdd-d7a74390accc" providerId="ADAL" clId="{53AD06D3-199D-458D-8F35-349F79CB2155}" dt="2022-05-26T07:57:00.763" v="526" actId="1076"/>
          <ac:picMkLst>
            <pc:docMk/>
            <pc:sldMk cId="290486435" sldId="316"/>
            <ac:picMk id="1026" creationId="{B6E5C995-10F8-C3A2-9C9C-3A51323B4AD5}"/>
          </ac:picMkLst>
        </pc:picChg>
        <pc:cxnChg chg="add del mod">
          <ac:chgData name="Richard Ball" userId="c2c6c2dd-6ddc-437e-8cdd-d7a74390accc" providerId="ADAL" clId="{53AD06D3-199D-458D-8F35-349F79CB2155}" dt="2022-05-26T07:55:58.184" v="484" actId="478"/>
          <ac:cxnSpMkLst>
            <pc:docMk/>
            <pc:sldMk cId="290486435" sldId="316"/>
            <ac:cxnSpMk id="6" creationId="{C16C6EAB-4126-7C7F-B117-6B5E3608EC98}"/>
          </ac:cxnSpMkLst>
        </pc:cxnChg>
        <pc:cxnChg chg="add">
          <ac:chgData name="Richard Ball" userId="c2c6c2dd-6ddc-437e-8cdd-d7a74390accc" providerId="ADAL" clId="{53AD06D3-199D-458D-8F35-349F79CB2155}" dt="2022-05-26T07:56:03.634" v="485" actId="11529"/>
          <ac:cxnSpMkLst>
            <pc:docMk/>
            <pc:sldMk cId="290486435" sldId="316"/>
            <ac:cxnSpMk id="8" creationId="{28B391B4-8D0C-9A37-35A9-20BA0E32DA2B}"/>
          </ac:cxnSpMkLst>
        </pc:cxnChg>
        <pc:cxnChg chg="add mod">
          <ac:chgData name="Richard Ball" userId="c2c6c2dd-6ddc-437e-8cdd-d7a74390accc" providerId="ADAL" clId="{53AD06D3-199D-458D-8F35-349F79CB2155}" dt="2022-05-26T07:57:15.574" v="531" actId="1076"/>
          <ac:cxnSpMkLst>
            <pc:docMk/>
            <pc:sldMk cId="290486435" sldId="316"/>
            <ac:cxnSpMk id="12" creationId="{3069D59F-1429-37A0-B981-4737B1158892}"/>
          </ac:cxnSpMkLst>
        </pc:cxnChg>
        <pc:cxnChg chg="add mod">
          <ac:chgData name="Richard Ball" userId="c2c6c2dd-6ddc-437e-8cdd-d7a74390accc" providerId="ADAL" clId="{53AD06D3-199D-458D-8F35-349F79CB2155}" dt="2022-05-26T07:57:56.217" v="575" actId="14100"/>
          <ac:cxnSpMkLst>
            <pc:docMk/>
            <pc:sldMk cId="290486435" sldId="316"/>
            <ac:cxnSpMk id="16" creationId="{8EC1A1AA-CB85-677D-5E2C-002EBD246F02}"/>
          </ac:cxnSpMkLst>
        </pc:cxnChg>
        <pc:cxnChg chg="add mod">
          <ac:chgData name="Richard Ball" userId="c2c6c2dd-6ddc-437e-8cdd-d7a74390accc" providerId="ADAL" clId="{53AD06D3-199D-458D-8F35-349F79CB2155}" dt="2022-05-26T07:58:07.802" v="579" actId="14100"/>
          <ac:cxnSpMkLst>
            <pc:docMk/>
            <pc:sldMk cId="290486435" sldId="316"/>
            <ac:cxnSpMk id="18" creationId="{E850D28D-D4C8-D9AE-FA93-77BFE39E80D9}"/>
          </ac:cxnSpMkLst>
        </pc:cxnChg>
      </pc:sldChg>
      <pc:sldChg chg="addSp delSp modSp new del mod">
        <pc:chgData name="Richard Ball" userId="c2c6c2dd-6ddc-437e-8cdd-d7a74390accc" providerId="ADAL" clId="{53AD06D3-199D-458D-8F35-349F79CB2155}" dt="2022-05-24T08:04:30.768" v="439" actId="47"/>
        <pc:sldMkLst>
          <pc:docMk/>
          <pc:sldMk cId="1228013695" sldId="316"/>
        </pc:sldMkLst>
        <pc:spChg chg="del">
          <ac:chgData name="Richard Ball" userId="c2c6c2dd-6ddc-437e-8cdd-d7a74390accc" providerId="ADAL" clId="{53AD06D3-199D-458D-8F35-349F79CB2155}" dt="2022-05-24T08:04:10.014" v="433" actId="478"/>
          <ac:spMkLst>
            <pc:docMk/>
            <pc:sldMk cId="1228013695" sldId="316"/>
            <ac:spMk id="2" creationId="{47847FCA-A7A9-BAEE-12DD-6D74A1C7D400}"/>
          </ac:spMkLst>
        </pc:spChg>
        <pc:spChg chg="del">
          <ac:chgData name="Richard Ball" userId="c2c6c2dd-6ddc-437e-8cdd-d7a74390accc" providerId="ADAL" clId="{53AD06D3-199D-458D-8F35-349F79CB2155}" dt="2022-05-24T08:04:10.014" v="433" actId="478"/>
          <ac:spMkLst>
            <pc:docMk/>
            <pc:sldMk cId="1228013695" sldId="316"/>
            <ac:spMk id="3" creationId="{2427FAB4-B37E-847C-244B-7E4C6D63D15F}"/>
          </ac:spMkLst>
        </pc:spChg>
        <pc:picChg chg="add mod modCrop">
          <ac:chgData name="Richard Ball" userId="c2c6c2dd-6ddc-437e-8cdd-d7a74390accc" providerId="ADAL" clId="{53AD06D3-199D-458D-8F35-349F79CB2155}" dt="2022-05-24T08:04:22.440" v="438" actId="14100"/>
          <ac:picMkLst>
            <pc:docMk/>
            <pc:sldMk cId="1228013695" sldId="316"/>
            <ac:picMk id="5" creationId="{D6E56362-75E1-5953-6E53-70DFF683ABF3}"/>
          </ac:picMkLst>
        </pc:picChg>
      </pc:sldChg>
      <pc:sldChg chg="modSp new mod">
        <pc:chgData name="Richard Ball" userId="c2c6c2dd-6ddc-437e-8cdd-d7a74390accc" providerId="ADAL" clId="{53AD06D3-199D-458D-8F35-349F79CB2155}" dt="2022-06-06T13:30:06.023" v="4624" actId="20577"/>
        <pc:sldMkLst>
          <pc:docMk/>
          <pc:sldMk cId="926899343" sldId="317"/>
        </pc:sldMkLst>
        <pc:spChg chg="mod">
          <ac:chgData name="Richard Ball" userId="c2c6c2dd-6ddc-437e-8cdd-d7a74390accc" providerId="ADAL" clId="{53AD06D3-199D-458D-8F35-349F79CB2155}" dt="2022-06-06T13:29:59.684" v="4586" actId="20577"/>
          <ac:spMkLst>
            <pc:docMk/>
            <pc:sldMk cId="926899343" sldId="317"/>
            <ac:spMk id="2" creationId="{92376169-329A-0C14-DDA4-8C5ABB31F994}"/>
          </ac:spMkLst>
        </pc:spChg>
        <pc:spChg chg="mod">
          <ac:chgData name="Richard Ball" userId="c2c6c2dd-6ddc-437e-8cdd-d7a74390accc" providerId="ADAL" clId="{53AD06D3-199D-458D-8F35-349F79CB2155}" dt="2022-06-06T13:30:06.023" v="4624" actId="20577"/>
          <ac:spMkLst>
            <pc:docMk/>
            <pc:sldMk cId="926899343" sldId="317"/>
            <ac:spMk id="3" creationId="{3C879247-E26E-F362-BC79-CBE560D01317}"/>
          </ac:spMkLst>
        </pc:spChg>
      </pc:sldChg>
      <pc:sldChg chg="addSp delSp modSp new mod modNotesTx">
        <pc:chgData name="Richard Ball" userId="c2c6c2dd-6ddc-437e-8cdd-d7a74390accc" providerId="ADAL" clId="{53AD06D3-199D-458D-8F35-349F79CB2155}" dt="2022-05-26T13:46:44.716" v="3693"/>
        <pc:sldMkLst>
          <pc:docMk/>
          <pc:sldMk cId="512293312" sldId="318"/>
        </pc:sldMkLst>
        <pc:spChg chg="del">
          <ac:chgData name="Richard Ball" userId="c2c6c2dd-6ddc-437e-8cdd-d7a74390accc" providerId="ADAL" clId="{53AD06D3-199D-458D-8F35-349F79CB2155}" dt="2022-05-26T07:59:23.922" v="671" actId="478"/>
          <ac:spMkLst>
            <pc:docMk/>
            <pc:sldMk cId="512293312" sldId="318"/>
            <ac:spMk id="2" creationId="{D70DEFA7-2331-1ED5-B7DF-C5A7707D7C3D}"/>
          </ac:spMkLst>
        </pc:spChg>
        <pc:spChg chg="del">
          <ac:chgData name="Richard Ball" userId="c2c6c2dd-6ddc-437e-8cdd-d7a74390accc" providerId="ADAL" clId="{53AD06D3-199D-458D-8F35-349F79CB2155}" dt="2022-05-26T07:59:23.922" v="671" actId="478"/>
          <ac:spMkLst>
            <pc:docMk/>
            <pc:sldMk cId="512293312" sldId="318"/>
            <ac:spMk id="3" creationId="{7BC11772-5118-2C17-4F2C-819B156D6EAC}"/>
          </ac:spMkLst>
        </pc:spChg>
        <pc:spChg chg="add mod">
          <ac:chgData name="Richard Ball" userId="c2c6c2dd-6ddc-437e-8cdd-d7a74390accc" providerId="ADAL" clId="{53AD06D3-199D-458D-8F35-349F79CB2155}" dt="2022-05-26T13:45:59.890" v="3692" actId="1076"/>
          <ac:spMkLst>
            <pc:docMk/>
            <pc:sldMk cId="512293312" sldId="318"/>
            <ac:spMk id="6" creationId="{BA91D9CA-FACA-0316-5A5C-1D407F1B9EAF}"/>
          </ac:spMkLst>
        </pc:spChg>
        <pc:spChg chg="add del mod">
          <ac:chgData name="Richard Ball" userId="c2c6c2dd-6ddc-437e-8cdd-d7a74390accc" providerId="ADAL" clId="{53AD06D3-199D-458D-8F35-349F79CB2155}" dt="2022-05-26T08:02:08.831" v="878"/>
          <ac:spMkLst>
            <pc:docMk/>
            <pc:sldMk cId="512293312" sldId="318"/>
            <ac:spMk id="7" creationId="{255DB506-673A-B192-5EC4-FAA2888819B0}"/>
          </ac:spMkLst>
        </pc:spChg>
        <pc:graphicFrameChg chg="add del">
          <ac:chgData name="Richard Ball" userId="c2c6c2dd-6ddc-437e-8cdd-d7a74390accc" providerId="ADAL" clId="{53AD06D3-199D-458D-8F35-349F79CB2155}" dt="2022-05-26T08:02:28.429" v="880" actId="3680"/>
          <ac:graphicFrameMkLst>
            <pc:docMk/>
            <pc:sldMk cId="512293312" sldId="318"/>
            <ac:graphicFrameMk id="8" creationId="{122B1D9D-66EB-5947-FB94-24CF70ABC43A}"/>
          </ac:graphicFrameMkLst>
        </pc:graphicFrameChg>
        <pc:graphicFrameChg chg="add mod modGraphic">
          <ac:chgData name="Richard Ball" userId="c2c6c2dd-6ddc-437e-8cdd-d7a74390accc" providerId="ADAL" clId="{53AD06D3-199D-458D-8F35-349F79CB2155}" dt="2022-05-26T08:05:45.668" v="971" actId="1076"/>
          <ac:graphicFrameMkLst>
            <pc:docMk/>
            <pc:sldMk cId="512293312" sldId="318"/>
            <ac:graphicFrameMk id="9" creationId="{9D3BFFEE-CE02-2A3F-B074-33350B5B66C8}"/>
          </ac:graphicFrameMkLst>
        </pc:graphicFrameChg>
        <pc:picChg chg="add del mod modCrop">
          <ac:chgData name="Richard Ball" userId="c2c6c2dd-6ddc-437e-8cdd-d7a74390accc" providerId="ADAL" clId="{53AD06D3-199D-458D-8F35-349F79CB2155}" dt="2022-05-26T08:03:57.805" v="960" actId="478"/>
          <ac:picMkLst>
            <pc:docMk/>
            <pc:sldMk cId="512293312" sldId="318"/>
            <ac:picMk id="5" creationId="{0F32B84A-609F-9E89-8214-82664837D166}"/>
          </ac:picMkLst>
        </pc:picChg>
        <pc:picChg chg="add mod">
          <ac:chgData name="Richard Ball" userId="c2c6c2dd-6ddc-437e-8cdd-d7a74390accc" providerId="ADAL" clId="{53AD06D3-199D-458D-8F35-349F79CB2155}" dt="2022-05-26T08:05:19.631" v="968" actId="1076"/>
          <ac:picMkLst>
            <pc:docMk/>
            <pc:sldMk cId="512293312" sldId="318"/>
            <ac:picMk id="2050" creationId="{A9E4DE20-7E11-5EC9-00A7-103D0AC122BF}"/>
          </ac:picMkLst>
        </pc:picChg>
        <pc:picChg chg="add mod">
          <ac:chgData name="Richard Ball" userId="c2c6c2dd-6ddc-437e-8cdd-d7a74390accc" providerId="ADAL" clId="{53AD06D3-199D-458D-8F35-349F79CB2155}" dt="2022-05-26T08:05:52.865" v="974" actId="1076"/>
          <ac:picMkLst>
            <pc:docMk/>
            <pc:sldMk cId="512293312" sldId="318"/>
            <ac:picMk id="2052" creationId="{FC8ADE07-22B6-AA7E-D048-2A3BD77C23BB}"/>
          </ac:picMkLst>
        </pc:picChg>
      </pc:sldChg>
      <pc:sldChg chg="addSp delSp modSp new mod modAnim">
        <pc:chgData name="Richard Ball" userId="c2c6c2dd-6ddc-437e-8cdd-d7a74390accc" providerId="ADAL" clId="{53AD06D3-199D-458D-8F35-349F79CB2155}" dt="2022-06-07T14:47:45.598" v="4904"/>
        <pc:sldMkLst>
          <pc:docMk/>
          <pc:sldMk cId="2596743461" sldId="319"/>
        </pc:sldMkLst>
        <pc:spChg chg="del">
          <ac:chgData name="Richard Ball" userId="c2c6c2dd-6ddc-437e-8cdd-d7a74390accc" providerId="ADAL" clId="{53AD06D3-199D-458D-8F35-349F79CB2155}" dt="2022-05-26T08:01:40.825" v="866" actId="478"/>
          <ac:spMkLst>
            <pc:docMk/>
            <pc:sldMk cId="2596743461" sldId="319"/>
            <ac:spMk id="2" creationId="{45F580CF-48B9-AD16-2579-B26C0827371D}"/>
          </ac:spMkLst>
        </pc:spChg>
        <pc:spChg chg="add mod">
          <ac:chgData name="Richard Ball" userId="c2c6c2dd-6ddc-437e-8cdd-d7a74390accc" providerId="ADAL" clId="{53AD06D3-199D-458D-8F35-349F79CB2155}" dt="2022-05-26T13:48:00.997" v="3721" actId="1076"/>
          <ac:spMkLst>
            <pc:docMk/>
            <pc:sldMk cId="2596743461" sldId="319"/>
            <ac:spMk id="2" creationId="{8B1E8C99-D3C4-371D-990C-AAB0011D62C0}"/>
          </ac:spMkLst>
        </pc:spChg>
        <pc:spChg chg="del">
          <ac:chgData name="Richard Ball" userId="c2c6c2dd-6ddc-437e-8cdd-d7a74390accc" providerId="ADAL" clId="{53AD06D3-199D-458D-8F35-349F79CB2155}" dt="2022-05-26T08:01:40.825" v="866" actId="478"/>
          <ac:spMkLst>
            <pc:docMk/>
            <pc:sldMk cId="2596743461" sldId="319"/>
            <ac:spMk id="3" creationId="{C8C87BDA-E063-F3AF-F2AA-754CCCB2E100}"/>
          </ac:spMkLst>
        </pc:spChg>
        <pc:spChg chg="add mod">
          <ac:chgData name="Richard Ball" userId="c2c6c2dd-6ddc-437e-8cdd-d7a74390accc" providerId="ADAL" clId="{53AD06D3-199D-458D-8F35-349F79CB2155}" dt="2022-05-26T13:48:25.569" v="3746" actId="403"/>
          <ac:spMkLst>
            <pc:docMk/>
            <pc:sldMk cId="2596743461" sldId="319"/>
            <ac:spMk id="3" creationId="{E0BDC103-10F9-F423-5A12-319E77422912}"/>
          </ac:spMkLst>
        </pc:spChg>
        <pc:spChg chg="add mod">
          <ac:chgData name="Richard Ball" userId="c2c6c2dd-6ddc-437e-8cdd-d7a74390accc" providerId="ADAL" clId="{53AD06D3-199D-458D-8F35-349F79CB2155}" dt="2022-05-26T13:48:29.663" v="3747" actId="1076"/>
          <ac:spMkLst>
            <pc:docMk/>
            <pc:sldMk cId="2596743461" sldId="319"/>
            <ac:spMk id="4" creationId="{40AE394E-FA3F-97CC-0084-42AE37FE8A09}"/>
          </ac:spMkLst>
        </pc:spChg>
        <pc:spChg chg="add mod">
          <ac:chgData name="Richard Ball" userId="c2c6c2dd-6ddc-437e-8cdd-d7a74390accc" providerId="ADAL" clId="{53AD06D3-199D-458D-8F35-349F79CB2155}" dt="2022-05-26T13:48:18.306" v="3744" actId="57"/>
          <ac:spMkLst>
            <pc:docMk/>
            <pc:sldMk cId="2596743461" sldId="319"/>
            <ac:spMk id="7" creationId="{64C170BF-E1F7-9724-C7EE-1B1310428E44}"/>
          </ac:spMkLst>
        </pc:spChg>
        <pc:spChg chg="add del mod">
          <ac:chgData name="Richard Ball" userId="c2c6c2dd-6ddc-437e-8cdd-d7a74390accc" providerId="ADAL" clId="{53AD06D3-199D-458D-8F35-349F79CB2155}" dt="2022-05-26T08:09:01.053" v="1136"/>
          <ac:spMkLst>
            <pc:docMk/>
            <pc:sldMk cId="2596743461" sldId="319"/>
            <ac:spMk id="8" creationId="{32C20212-36F8-CD23-8561-77848525F0F3}"/>
          </ac:spMkLst>
        </pc:spChg>
        <pc:spChg chg="add mod">
          <ac:chgData name="Richard Ball" userId="c2c6c2dd-6ddc-437e-8cdd-d7a74390accc" providerId="ADAL" clId="{53AD06D3-199D-458D-8F35-349F79CB2155}" dt="2022-05-26T13:48:00.997" v="3721" actId="1076"/>
          <ac:spMkLst>
            <pc:docMk/>
            <pc:sldMk cId="2596743461" sldId="319"/>
            <ac:spMk id="8" creationId="{92D63FF4-A21B-E537-3A59-B0D9340B592B}"/>
          </ac:spMkLst>
        </pc:spChg>
        <pc:spChg chg="add mod">
          <ac:chgData name="Richard Ball" userId="c2c6c2dd-6ddc-437e-8cdd-d7a74390accc" providerId="ADAL" clId="{53AD06D3-199D-458D-8F35-349F79CB2155}" dt="2022-05-26T13:48:00.997" v="3721" actId="1076"/>
          <ac:spMkLst>
            <pc:docMk/>
            <pc:sldMk cId="2596743461" sldId="319"/>
            <ac:spMk id="9" creationId="{B0C9E708-9E26-5743-E8CA-D85B8B07FD5F}"/>
          </ac:spMkLst>
        </pc:spChg>
        <pc:spChg chg="add mod">
          <ac:chgData name="Richard Ball" userId="c2c6c2dd-6ddc-437e-8cdd-d7a74390accc" providerId="ADAL" clId="{53AD06D3-199D-458D-8F35-349F79CB2155}" dt="2022-05-26T13:48:00.997" v="3721" actId="1076"/>
          <ac:spMkLst>
            <pc:docMk/>
            <pc:sldMk cId="2596743461" sldId="319"/>
            <ac:spMk id="11" creationId="{81013669-4930-5F34-DE2B-36046EF0E510}"/>
          </ac:spMkLst>
        </pc:spChg>
        <pc:spChg chg="add mod">
          <ac:chgData name="Richard Ball" userId="c2c6c2dd-6ddc-437e-8cdd-d7a74390accc" providerId="ADAL" clId="{53AD06D3-199D-458D-8F35-349F79CB2155}" dt="2022-05-26T13:48:00.997" v="3721" actId="1076"/>
          <ac:spMkLst>
            <pc:docMk/>
            <pc:sldMk cId="2596743461" sldId="319"/>
            <ac:spMk id="12" creationId="{9F479878-D3E3-465C-DEEE-44DA2A61C3B1}"/>
          </ac:spMkLst>
        </pc:spChg>
        <pc:spChg chg="add mod">
          <ac:chgData name="Richard Ball" userId="c2c6c2dd-6ddc-437e-8cdd-d7a74390accc" providerId="ADAL" clId="{53AD06D3-199D-458D-8F35-349F79CB2155}" dt="2022-05-26T13:48:00.997" v="3721" actId="1076"/>
          <ac:spMkLst>
            <pc:docMk/>
            <pc:sldMk cId="2596743461" sldId="319"/>
            <ac:spMk id="13" creationId="{21FD9AF3-58F6-F3A2-4801-93AC3FE3C46D}"/>
          </ac:spMkLst>
        </pc:spChg>
        <pc:spChg chg="add mod">
          <ac:chgData name="Richard Ball" userId="c2c6c2dd-6ddc-437e-8cdd-d7a74390accc" providerId="ADAL" clId="{53AD06D3-199D-458D-8F35-349F79CB2155}" dt="2022-05-26T13:48:00.997" v="3721" actId="1076"/>
          <ac:spMkLst>
            <pc:docMk/>
            <pc:sldMk cId="2596743461" sldId="319"/>
            <ac:spMk id="14" creationId="{AAE5B284-4973-314F-F8DA-303458C0166E}"/>
          </ac:spMkLst>
        </pc:spChg>
        <pc:spChg chg="add mod">
          <ac:chgData name="Richard Ball" userId="c2c6c2dd-6ddc-437e-8cdd-d7a74390accc" providerId="ADAL" clId="{53AD06D3-199D-458D-8F35-349F79CB2155}" dt="2022-05-26T13:48:00.997" v="3721" actId="1076"/>
          <ac:spMkLst>
            <pc:docMk/>
            <pc:sldMk cId="2596743461" sldId="319"/>
            <ac:spMk id="15" creationId="{F30D2196-6FD4-F791-FE32-7724F041DB54}"/>
          </ac:spMkLst>
        </pc:spChg>
        <pc:spChg chg="add mod">
          <ac:chgData name="Richard Ball" userId="c2c6c2dd-6ddc-437e-8cdd-d7a74390accc" providerId="ADAL" clId="{53AD06D3-199D-458D-8F35-349F79CB2155}" dt="2022-05-26T13:48:00.997" v="3721" actId="1076"/>
          <ac:spMkLst>
            <pc:docMk/>
            <pc:sldMk cId="2596743461" sldId="319"/>
            <ac:spMk id="16" creationId="{CB75FACE-7091-5A9F-D541-246D7D9CC63D}"/>
          </ac:spMkLst>
        </pc:spChg>
        <pc:spChg chg="add mod">
          <ac:chgData name="Richard Ball" userId="c2c6c2dd-6ddc-437e-8cdd-d7a74390accc" providerId="ADAL" clId="{53AD06D3-199D-458D-8F35-349F79CB2155}" dt="2022-05-26T13:48:00.997" v="3721" actId="1076"/>
          <ac:spMkLst>
            <pc:docMk/>
            <pc:sldMk cId="2596743461" sldId="319"/>
            <ac:spMk id="17" creationId="{BF720D01-DED2-2D03-A682-723BB151A8B2}"/>
          </ac:spMkLst>
        </pc:spChg>
        <pc:spChg chg="add mod">
          <ac:chgData name="Richard Ball" userId="c2c6c2dd-6ddc-437e-8cdd-d7a74390accc" providerId="ADAL" clId="{53AD06D3-199D-458D-8F35-349F79CB2155}" dt="2022-05-26T13:48:00.997" v="3721" actId="1076"/>
          <ac:spMkLst>
            <pc:docMk/>
            <pc:sldMk cId="2596743461" sldId="319"/>
            <ac:spMk id="18" creationId="{6D003BFF-DC05-9CA3-87F0-4F82371B8182}"/>
          </ac:spMkLst>
        </pc:spChg>
        <pc:spChg chg="add mod">
          <ac:chgData name="Richard Ball" userId="c2c6c2dd-6ddc-437e-8cdd-d7a74390accc" providerId="ADAL" clId="{53AD06D3-199D-458D-8F35-349F79CB2155}" dt="2022-05-26T13:48:00.997" v="3721" actId="1076"/>
          <ac:spMkLst>
            <pc:docMk/>
            <pc:sldMk cId="2596743461" sldId="319"/>
            <ac:spMk id="19" creationId="{467E90D2-7B28-4D53-EFD4-E18AB5EB5665}"/>
          </ac:spMkLst>
        </pc:spChg>
        <pc:spChg chg="add mod">
          <ac:chgData name="Richard Ball" userId="c2c6c2dd-6ddc-437e-8cdd-d7a74390accc" providerId="ADAL" clId="{53AD06D3-199D-458D-8F35-349F79CB2155}" dt="2022-05-26T13:48:00.997" v="3721" actId="1076"/>
          <ac:spMkLst>
            <pc:docMk/>
            <pc:sldMk cId="2596743461" sldId="319"/>
            <ac:spMk id="20" creationId="{E39744C3-F2F4-2E00-0EED-891E2ECA5DCF}"/>
          </ac:spMkLst>
        </pc:spChg>
        <pc:spChg chg="add mod">
          <ac:chgData name="Richard Ball" userId="c2c6c2dd-6ddc-437e-8cdd-d7a74390accc" providerId="ADAL" clId="{53AD06D3-199D-458D-8F35-349F79CB2155}" dt="2022-05-26T13:48:00.997" v="3721" actId="1076"/>
          <ac:spMkLst>
            <pc:docMk/>
            <pc:sldMk cId="2596743461" sldId="319"/>
            <ac:spMk id="21" creationId="{D3254724-D098-F4AD-7607-F2D8EDA9D48D}"/>
          </ac:spMkLst>
        </pc:spChg>
        <pc:spChg chg="add mod">
          <ac:chgData name="Richard Ball" userId="c2c6c2dd-6ddc-437e-8cdd-d7a74390accc" providerId="ADAL" clId="{53AD06D3-199D-458D-8F35-349F79CB2155}" dt="2022-05-26T13:48:00.997" v="3721" actId="1076"/>
          <ac:spMkLst>
            <pc:docMk/>
            <pc:sldMk cId="2596743461" sldId="319"/>
            <ac:spMk id="22" creationId="{A91C4CDC-60D0-0347-81A7-F450D10111C6}"/>
          </ac:spMkLst>
        </pc:spChg>
        <pc:spChg chg="add mod">
          <ac:chgData name="Richard Ball" userId="c2c6c2dd-6ddc-437e-8cdd-d7a74390accc" providerId="ADAL" clId="{53AD06D3-199D-458D-8F35-349F79CB2155}" dt="2022-05-26T13:48:00.997" v="3721" actId="1076"/>
          <ac:spMkLst>
            <pc:docMk/>
            <pc:sldMk cId="2596743461" sldId="319"/>
            <ac:spMk id="23" creationId="{C845F50B-2B50-B495-CC72-14C337181F75}"/>
          </ac:spMkLst>
        </pc:spChg>
        <pc:graphicFrameChg chg="add mod modGraphic">
          <ac:chgData name="Richard Ball" userId="c2c6c2dd-6ddc-437e-8cdd-d7a74390accc" providerId="ADAL" clId="{53AD06D3-199D-458D-8F35-349F79CB2155}" dt="2022-05-26T13:48:00.997" v="3721" actId="1076"/>
          <ac:graphicFrameMkLst>
            <pc:docMk/>
            <pc:sldMk cId="2596743461" sldId="319"/>
            <ac:graphicFrameMk id="6" creationId="{CB9EED12-E94C-273C-E719-983DF9D5C2C9}"/>
          </ac:graphicFrameMkLst>
        </pc:graphicFrameChg>
        <pc:picChg chg="add del mod modCrop">
          <ac:chgData name="Richard Ball" userId="c2c6c2dd-6ddc-437e-8cdd-d7a74390accc" providerId="ADAL" clId="{53AD06D3-199D-458D-8F35-349F79CB2155}" dt="2022-05-26T08:07:37.207" v="1067" actId="478"/>
          <ac:picMkLst>
            <pc:docMk/>
            <pc:sldMk cId="2596743461" sldId="319"/>
            <ac:picMk id="5" creationId="{88A38D16-9745-5E9C-2AFA-EB5F5C3AE17A}"/>
          </ac:picMkLst>
        </pc:picChg>
        <pc:picChg chg="add del mod modCrop">
          <ac:chgData name="Richard Ball" userId="c2c6c2dd-6ddc-437e-8cdd-d7a74390accc" providerId="ADAL" clId="{53AD06D3-199D-458D-8F35-349F79CB2155}" dt="2022-05-26T13:47:24.572" v="3714" actId="478"/>
          <ac:picMkLst>
            <pc:docMk/>
            <pc:sldMk cId="2596743461" sldId="319"/>
            <ac:picMk id="10" creationId="{C3D45C51-F44D-7D9A-797C-91154A19E405}"/>
          </ac:picMkLst>
        </pc:picChg>
        <pc:picChg chg="add mod">
          <ac:chgData name="Richard Ball" userId="c2c6c2dd-6ddc-437e-8cdd-d7a74390accc" providerId="ADAL" clId="{53AD06D3-199D-458D-8F35-349F79CB2155}" dt="2022-05-26T13:48:25.569" v="3746" actId="403"/>
          <ac:picMkLst>
            <pc:docMk/>
            <pc:sldMk cId="2596743461" sldId="319"/>
            <ac:picMk id="24" creationId="{75FBC631-6481-02D5-C000-B5FC01FF16CE}"/>
          </ac:picMkLst>
        </pc:picChg>
        <pc:inkChg chg="add">
          <ac:chgData name="Richard Ball" userId="c2c6c2dd-6ddc-437e-8cdd-d7a74390accc" providerId="ADAL" clId="{53AD06D3-199D-458D-8F35-349F79CB2155}" dt="2022-06-07T14:47:45.598" v="4904"/>
          <ac:inkMkLst>
            <pc:docMk/>
            <pc:sldMk cId="2596743461" sldId="319"/>
            <ac:inkMk id="5" creationId="{772D758F-0223-A6E1-BF8C-10896C14B4AC}"/>
          </ac:inkMkLst>
        </pc:inkChg>
      </pc:sldChg>
      <pc:sldChg chg="addSp delSp modSp new mod modAnim">
        <pc:chgData name="Richard Ball" userId="c2c6c2dd-6ddc-437e-8cdd-d7a74390accc" providerId="ADAL" clId="{53AD06D3-199D-458D-8F35-349F79CB2155}" dt="2022-06-06T12:42:41.280" v="4016" actId="1076"/>
        <pc:sldMkLst>
          <pc:docMk/>
          <pc:sldMk cId="1828148462" sldId="320"/>
        </pc:sldMkLst>
        <pc:spChg chg="add mod">
          <ac:chgData name="Richard Ball" userId="c2c6c2dd-6ddc-437e-8cdd-d7a74390accc" providerId="ADAL" clId="{53AD06D3-199D-458D-8F35-349F79CB2155}" dt="2022-05-27T07:25:18.201" v="3823" actId="403"/>
          <ac:spMkLst>
            <pc:docMk/>
            <pc:sldMk cId="1828148462" sldId="320"/>
            <ac:spMk id="2" creationId="{0D75F305-98C9-AC5E-7B4C-683DC06688B9}"/>
          </ac:spMkLst>
        </pc:spChg>
        <pc:spChg chg="del">
          <ac:chgData name="Richard Ball" userId="c2c6c2dd-6ddc-437e-8cdd-d7a74390accc" providerId="ADAL" clId="{53AD06D3-199D-458D-8F35-349F79CB2155}" dt="2022-05-26T12:33:38.514" v="1530" actId="478"/>
          <ac:spMkLst>
            <pc:docMk/>
            <pc:sldMk cId="1828148462" sldId="320"/>
            <ac:spMk id="2" creationId="{5C0239D8-CFDE-BBEE-A3BE-41167AA68506}"/>
          </ac:spMkLst>
        </pc:spChg>
        <pc:spChg chg="del">
          <ac:chgData name="Richard Ball" userId="c2c6c2dd-6ddc-437e-8cdd-d7a74390accc" providerId="ADAL" clId="{53AD06D3-199D-458D-8F35-349F79CB2155}" dt="2022-05-26T12:33:38.514" v="1530" actId="478"/>
          <ac:spMkLst>
            <pc:docMk/>
            <pc:sldMk cId="1828148462" sldId="320"/>
            <ac:spMk id="3" creationId="{71D1BD75-402D-6AC8-1DA8-BD5C7AD90667}"/>
          </ac:spMkLst>
        </pc:spChg>
        <pc:spChg chg="add mod">
          <ac:chgData name="Richard Ball" userId="c2c6c2dd-6ddc-437e-8cdd-d7a74390accc" providerId="ADAL" clId="{53AD06D3-199D-458D-8F35-349F79CB2155}" dt="2022-06-06T12:42:41.280" v="4016" actId="1076"/>
          <ac:spMkLst>
            <pc:docMk/>
            <pc:sldMk cId="1828148462" sldId="320"/>
            <ac:spMk id="3" creationId="{805C5B82-64CB-0E34-8DF1-C87D822A7BF0}"/>
          </ac:spMkLst>
        </pc:spChg>
        <pc:spChg chg="add mod">
          <ac:chgData name="Richard Ball" userId="c2c6c2dd-6ddc-437e-8cdd-d7a74390accc" providerId="ADAL" clId="{53AD06D3-199D-458D-8F35-349F79CB2155}" dt="2022-05-26T12:39:38.907" v="1698" actId="1076"/>
          <ac:spMkLst>
            <pc:docMk/>
            <pc:sldMk cId="1828148462" sldId="320"/>
            <ac:spMk id="6" creationId="{FF16809C-4C95-7198-0890-AADD80CD3624}"/>
          </ac:spMkLst>
        </pc:spChg>
        <pc:spChg chg="add mod">
          <ac:chgData name="Richard Ball" userId="c2c6c2dd-6ddc-437e-8cdd-d7a74390accc" providerId="ADAL" clId="{53AD06D3-199D-458D-8F35-349F79CB2155}" dt="2022-06-06T12:42:17.328" v="3986" actId="1076"/>
          <ac:spMkLst>
            <pc:docMk/>
            <pc:sldMk cId="1828148462" sldId="320"/>
            <ac:spMk id="83" creationId="{D7FF1135-004B-329A-87F7-30A040041FB3}"/>
          </ac:spMkLst>
        </pc:spChg>
        <pc:spChg chg="add mod">
          <ac:chgData name="Richard Ball" userId="c2c6c2dd-6ddc-437e-8cdd-d7a74390accc" providerId="ADAL" clId="{53AD06D3-199D-458D-8F35-349F79CB2155}" dt="2022-06-06T12:42:17.328" v="3986" actId="1076"/>
          <ac:spMkLst>
            <pc:docMk/>
            <pc:sldMk cId="1828148462" sldId="320"/>
            <ac:spMk id="84" creationId="{8E57F91B-9238-D74F-58EE-B3C74935D90B}"/>
          </ac:spMkLst>
        </pc:spChg>
        <pc:grpChg chg="del mod">
          <ac:chgData name="Richard Ball" userId="c2c6c2dd-6ddc-437e-8cdd-d7a74390accc" providerId="ADAL" clId="{53AD06D3-199D-458D-8F35-349F79CB2155}" dt="2022-05-26T12:36:01.413" v="1583"/>
          <ac:grpSpMkLst>
            <pc:docMk/>
            <pc:sldMk cId="1828148462" sldId="320"/>
            <ac:grpSpMk id="12" creationId="{0D0B1877-7978-C3CE-EE14-1E8FFD5F0BB8}"/>
          </ac:grpSpMkLst>
        </pc:grpChg>
        <pc:grpChg chg="mod">
          <ac:chgData name="Richard Ball" userId="c2c6c2dd-6ddc-437e-8cdd-d7a74390accc" providerId="ADAL" clId="{53AD06D3-199D-458D-8F35-349F79CB2155}" dt="2022-05-26T12:38:10.427" v="1645" actId="1076"/>
          <ac:grpSpMkLst>
            <pc:docMk/>
            <pc:sldMk cId="1828148462" sldId="320"/>
            <ac:grpSpMk id="16" creationId="{F37C2689-8170-B963-0DD0-5E75543D8D0A}"/>
          </ac:grpSpMkLst>
        </pc:grpChg>
        <pc:grpChg chg="del mod">
          <ac:chgData name="Richard Ball" userId="c2c6c2dd-6ddc-437e-8cdd-d7a74390accc" providerId="ADAL" clId="{53AD06D3-199D-458D-8F35-349F79CB2155}" dt="2022-05-26T12:36:42.409" v="1596"/>
          <ac:grpSpMkLst>
            <pc:docMk/>
            <pc:sldMk cId="1828148462" sldId="320"/>
            <ac:grpSpMk id="22" creationId="{9735D3E4-7895-8F91-816B-DCF8B1BE1299}"/>
          </ac:grpSpMkLst>
        </pc:grpChg>
        <pc:grpChg chg="del mod">
          <ac:chgData name="Richard Ball" userId="c2c6c2dd-6ddc-437e-8cdd-d7a74390accc" providerId="ADAL" clId="{53AD06D3-199D-458D-8F35-349F79CB2155}" dt="2022-05-26T12:36:55.650" v="1598"/>
          <ac:grpSpMkLst>
            <pc:docMk/>
            <pc:sldMk cId="1828148462" sldId="320"/>
            <ac:grpSpMk id="24" creationId="{AF0DF241-4B2A-B14B-AB7D-3BE118A24449}"/>
          </ac:grpSpMkLst>
        </pc:grpChg>
        <pc:grpChg chg="mod">
          <ac:chgData name="Richard Ball" userId="c2c6c2dd-6ddc-437e-8cdd-d7a74390accc" providerId="ADAL" clId="{53AD06D3-199D-458D-8F35-349F79CB2155}" dt="2022-05-26T12:38:10.427" v="1645" actId="1076"/>
          <ac:grpSpMkLst>
            <pc:docMk/>
            <pc:sldMk cId="1828148462" sldId="320"/>
            <ac:grpSpMk id="33" creationId="{572485A2-FF16-8615-C994-13144D10CC3E}"/>
          </ac:grpSpMkLst>
        </pc:grpChg>
        <pc:grpChg chg="del mod">
          <ac:chgData name="Richard Ball" userId="c2c6c2dd-6ddc-437e-8cdd-d7a74390accc" providerId="ADAL" clId="{53AD06D3-199D-458D-8F35-349F79CB2155}" dt="2022-05-26T12:37:13.244" v="1620"/>
          <ac:grpSpMkLst>
            <pc:docMk/>
            <pc:sldMk cId="1828148462" sldId="320"/>
            <ac:grpSpMk id="39" creationId="{B7C23A31-EDAB-1009-3CA4-7C3F6209BE9A}"/>
          </ac:grpSpMkLst>
        </pc:grpChg>
        <pc:grpChg chg="mod">
          <ac:chgData name="Richard Ball" userId="c2c6c2dd-6ddc-437e-8cdd-d7a74390accc" providerId="ADAL" clId="{53AD06D3-199D-458D-8F35-349F79CB2155}" dt="2022-05-26T12:38:10.427" v="1645" actId="1076"/>
          <ac:grpSpMkLst>
            <pc:docMk/>
            <pc:sldMk cId="1828148462" sldId="320"/>
            <ac:grpSpMk id="44" creationId="{6757F519-B0A0-5C3E-9145-F0CF2E2D7753}"/>
          </ac:grpSpMkLst>
        </pc:grpChg>
        <pc:grpChg chg="del mod">
          <ac:chgData name="Richard Ball" userId="c2c6c2dd-6ddc-437e-8cdd-d7a74390accc" providerId="ADAL" clId="{53AD06D3-199D-458D-8F35-349F79CB2155}" dt="2022-05-26T12:38:37.405" v="1669"/>
          <ac:grpSpMkLst>
            <pc:docMk/>
            <pc:sldMk cId="1828148462" sldId="320"/>
            <ac:grpSpMk id="49" creationId="{6AFE53F0-43C3-4B70-0CA8-CF56B4E07F60}"/>
          </ac:grpSpMkLst>
        </pc:grpChg>
        <pc:grpChg chg="mod">
          <ac:chgData name="Richard Ball" userId="c2c6c2dd-6ddc-437e-8cdd-d7a74390accc" providerId="ADAL" clId="{53AD06D3-199D-458D-8F35-349F79CB2155}" dt="2022-05-26T12:38:10.427" v="1645" actId="1076"/>
          <ac:grpSpMkLst>
            <pc:docMk/>
            <pc:sldMk cId="1828148462" sldId="320"/>
            <ac:grpSpMk id="52" creationId="{D9681D3D-65F3-7EFE-7AEB-BA11710A5078}"/>
          </ac:grpSpMkLst>
        </pc:grpChg>
        <pc:grpChg chg="mod">
          <ac:chgData name="Richard Ball" userId="c2c6c2dd-6ddc-437e-8cdd-d7a74390accc" providerId="ADAL" clId="{53AD06D3-199D-458D-8F35-349F79CB2155}" dt="2022-05-26T12:38:10.427" v="1645" actId="1076"/>
          <ac:grpSpMkLst>
            <pc:docMk/>
            <pc:sldMk cId="1828148462" sldId="320"/>
            <ac:grpSpMk id="58" creationId="{6415D5B9-E7C4-26D2-048A-2146FEF0F71D}"/>
          </ac:grpSpMkLst>
        </pc:grpChg>
        <pc:grpChg chg="mod">
          <ac:chgData name="Richard Ball" userId="c2c6c2dd-6ddc-437e-8cdd-d7a74390accc" providerId="ADAL" clId="{53AD06D3-199D-458D-8F35-349F79CB2155}" dt="2022-05-26T12:38:10.427" v="1645" actId="1076"/>
          <ac:grpSpMkLst>
            <pc:docMk/>
            <pc:sldMk cId="1828148462" sldId="320"/>
            <ac:grpSpMk id="64" creationId="{D4E42A44-3581-4FF3-83C3-FE1D65F07E32}"/>
          </ac:grpSpMkLst>
        </pc:grpChg>
        <pc:grpChg chg="del mod">
          <ac:chgData name="Richard Ball" userId="c2c6c2dd-6ddc-437e-8cdd-d7a74390accc" providerId="ADAL" clId="{53AD06D3-199D-458D-8F35-349F79CB2155}" dt="2022-05-26T12:39:06.059" v="1689"/>
          <ac:grpSpMkLst>
            <pc:docMk/>
            <pc:sldMk cId="1828148462" sldId="320"/>
            <ac:grpSpMk id="68" creationId="{8652DFE3-E84E-E18B-5F6E-2E24A4404C4D}"/>
          </ac:grpSpMkLst>
        </pc:grpChg>
        <pc:grpChg chg="mod">
          <ac:chgData name="Richard Ball" userId="c2c6c2dd-6ddc-437e-8cdd-d7a74390accc" providerId="ADAL" clId="{53AD06D3-199D-458D-8F35-349F79CB2155}" dt="2022-05-26T12:38:23.122" v="1660"/>
          <ac:grpSpMkLst>
            <pc:docMk/>
            <pc:sldMk cId="1828148462" sldId="320"/>
            <ac:grpSpMk id="79" creationId="{FE30996B-AAB1-3DFA-3C22-BB935DCEC95A}"/>
          </ac:grpSpMkLst>
        </pc:grpChg>
        <pc:grpChg chg="del mod">
          <ac:chgData name="Richard Ball" userId="c2c6c2dd-6ddc-437e-8cdd-d7a74390accc" providerId="ADAL" clId="{53AD06D3-199D-458D-8F35-349F79CB2155}" dt="2022-05-26T12:38:40.162" v="1673"/>
          <ac:grpSpMkLst>
            <pc:docMk/>
            <pc:sldMk cId="1828148462" sldId="320"/>
            <ac:grpSpMk id="83" creationId="{B8A29EF6-7866-56AE-7B44-C02C242A2906}"/>
          </ac:grpSpMkLst>
        </pc:grpChg>
        <pc:grpChg chg="del mod">
          <ac:chgData name="Richard Ball" userId="c2c6c2dd-6ddc-437e-8cdd-d7a74390accc" providerId="ADAL" clId="{53AD06D3-199D-458D-8F35-349F79CB2155}" dt="2022-05-26T12:39:06.059" v="1689"/>
          <ac:grpSpMkLst>
            <pc:docMk/>
            <pc:sldMk cId="1828148462" sldId="320"/>
            <ac:grpSpMk id="85" creationId="{B9D732E0-6D15-54D9-BB51-669E2A1F5325}"/>
          </ac:grpSpMkLst>
        </pc:grpChg>
        <pc:grpChg chg="mod">
          <ac:chgData name="Richard Ball" userId="c2c6c2dd-6ddc-437e-8cdd-d7a74390accc" providerId="ADAL" clId="{53AD06D3-199D-458D-8F35-349F79CB2155}" dt="2022-05-26T12:39:00.770" v="1685"/>
          <ac:grpSpMkLst>
            <pc:docMk/>
            <pc:sldMk cId="1828148462" sldId="320"/>
            <ac:grpSpMk id="89" creationId="{2547EDE8-C1A2-ABE4-AEB1-67DFB8A5CBD3}"/>
          </ac:grpSpMkLst>
        </pc:grpChg>
        <pc:grpChg chg="mod">
          <ac:chgData name="Richard Ball" userId="c2c6c2dd-6ddc-437e-8cdd-d7a74390accc" providerId="ADAL" clId="{53AD06D3-199D-458D-8F35-349F79CB2155}" dt="2022-05-26T12:38:48.489" v="1681"/>
          <ac:grpSpMkLst>
            <pc:docMk/>
            <pc:sldMk cId="1828148462" sldId="320"/>
            <ac:grpSpMk id="97" creationId="{0BFB9E1E-F3E9-E904-ECCF-7F2C6D00445A}"/>
          </ac:grpSpMkLst>
        </pc:grpChg>
        <pc:grpChg chg="mod">
          <ac:chgData name="Richard Ball" userId="c2c6c2dd-6ddc-437e-8cdd-d7a74390accc" providerId="ADAL" clId="{53AD06D3-199D-458D-8F35-349F79CB2155}" dt="2022-05-26T12:38:48.489" v="1681"/>
          <ac:grpSpMkLst>
            <pc:docMk/>
            <pc:sldMk cId="1828148462" sldId="320"/>
            <ac:grpSpMk id="98" creationId="{61F304C4-DB8D-4960-6C58-567C1F6DABDB}"/>
          </ac:grpSpMkLst>
        </pc:grpChg>
        <pc:grpChg chg="del mod">
          <ac:chgData name="Richard Ball" userId="c2c6c2dd-6ddc-437e-8cdd-d7a74390accc" providerId="ADAL" clId="{53AD06D3-199D-458D-8F35-349F79CB2155}" dt="2022-05-26T12:39:10.691" v="1693"/>
          <ac:grpSpMkLst>
            <pc:docMk/>
            <pc:sldMk cId="1828148462" sldId="320"/>
            <ac:grpSpMk id="102" creationId="{BAC066DC-5821-63D0-53DC-4B367677425D}"/>
          </ac:grpSpMkLst>
        </pc:grpChg>
        <pc:grpChg chg="mod">
          <ac:chgData name="Richard Ball" userId="c2c6c2dd-6ddc-437e-8cdd-d7a74390accc" providerId="ADAL" clId="{53AD06D3-199D-458D-8F35-349F79CB2155}" dt="2022-05-26T12:39:06.059" v="1689"/>
          <ac:grpSpMkLst>
            <pc:docMk/>
            <pc:sldMk cId="1828148462" sldId="320"/>
            <ac:grpSpMk id="103" creationId="{2CE27C9D-5A75-3E9E-7F3D-0E76745DBD71}"/>
          </ac:grpSpMkLst>
        </pc:grpChg>
        <pc:grpChg chg="mod">
          <ac:chgData name="Richard Ball" userId="c2c6c2dd-6ddc-437e-8cdd-d7a74390accc" providerId="ADAL" clId="{53AD06D3-199D-458D-8F35-349F79CB2155}" dt="2022-05-26T12:39:10.691" v="1693"/>
          <ac:grpSpMkLst>
            <pc:docMk/>
            <pc:sldMk cId="1828148462" sldId="320"/>
            <ac:grpSpMk id="106" creationId="{74E98DF4-67ED-BA39-1F7D-A2431ED4BB7E}"/>
          </ac:grpSpMkLst>
        </pc:grpChg>
        <pc:picChg chg="add mod modCrop">
          <ac:chgData name="Richard Ball" userId="c2c6c2dd-6ddc-437e-8cdd-d7a74390accc" providerId="ADAL" clId="{53AD06D3-199D-458D-8F35-349F79CB2155}" dt="2022-05-26T12:39:33.039" v="1694" actId="1076"/>
          <ac:picMkLst>
            <pc:docMk/>
            <pc:sldMk cId="1828148462" sldId="320"/>
            <ac:picMk id="5" creationId="{5747FAEB-CA60-A4F2-C2EB-F0663D9491E3}"/>
          </ac:picMkLst>
        </pc:picChg>
        <pc:picChg chg="add mod">
          <ac:chgData name="Richard Ball" userId="c2c6c2dd-6ddc-437e-8cdd-d7a74390accc" providerId="ADAL" clId="{53AD06D3-199D-458D-8F35-349F79CB2155}" dt="2022-06-06T12:42:17.328" v="3986" actId="1076"/>
          <ac:picMkLst>
            <pc:docMk/>
            <pc:sldMk cId="1828148462" sldId="320"/>
            <ac:picMk id="81" creationId="{4066D7CF-0487-08EE-950F-4B7D11EDA591}"/>
          </ac:picMkLst>
        </pc:picChg>
        <pc:inkChg chg="add del">
          <ac:chgData name="Richard Ball" userId="c2c6c2dd-6ddc-437e-8cdd-d7a74390accc" providerId="ADAL" clId="{53AD06D3-199D-458D-8F35-349F79CB2155}" dt="2022-05-26T12:35:39.134" v="1576"/>
          <ac:inkMkLst>
            <pc:docMk/>
            <pc:sldMk cId="1828148462" sldId="320"/>
            <ac:inkMk id="7" creationId="{B55E2351-6963-B69E-9B49-6810CCC8CC04}"/>
          </ac:inkMkLst>
        </pc:inkChg>
        <pc:inkChg chg="add del">
          <ac:chgData name="Richard Ball" userId="c2c6c2dd-6ddc-437e-8cdd-d7a74390accc" providerId="ADAL" clId="{53AD06D3-199D-458D-8F35-349F79CB2155}" dt="2022-05-26T12:35:39.134" v="1577"/>
          <ac:inkMkLst>
            <pc:docMk/>
            <pc:sldMk cId="1828148462" sldId="320"/>
            <ac:inkMk id="8" creationId="{E4E1A98A-141D-8595-0F26-4330D91B1105}"/>
          </ac:inkMkLst>
        </pc:inkChg>
        <pc:inkChg chg="add del">
          <ac:chgData name="Richard Ball" userId="c2c6c2dd-6ddc-437e-8cdd-d7a74390accc" providerId="ADAL" clId="{53AD06D3-199D-458D-8F35-349F79CB2155}" dt="2022-05-26T12:35:52.737" v="1579" actId="9405"/>
          <ac:inkMkLst>
            <pc:docMk/>
            <pc:sldMk cId="1828148462" sldId="320"/>
            <ac:inkMk id="9" creationId="{D04EEB19-ADB0-1EF5-CFB5-35368FB456F2}"/>
          </ac:inkMkLst>
        </pc:inkChg>
        <pc:inkChg chg="add mod">
          <ac:chgData name="Richard Ball" userId="c2c6c2dd-6ddc-437e-8cdd-d7a74390accc" providerId="ADAL" clId="{53AD06D3-199D-458D-8F35-349F79CB2155}" dt="2022-05-26T12:38:10.427" v="1645" actId="1076"/>
          <ac:inkMkLst>
            <pc:docMk/>
            <pc:sldMk cId="1828148462" sldId="320"/>
            <ac:inkMk id="10" creationId="{F659FED6-F76C-A6C3-B0F5-D9DB3C686AA3}"/>
          </ac:inkMkLst>
        </pc:inkChg>
        <pc:inkChg chg="add del mod">
          <ac:chgData name="Richard Ball" userId="c2c6c2dd-6ddc-437e-8cdd-d7a74390accc" providerId="ADAL" clId="{53AD06D3-199D-458D-8F35-349F79CB2155}" dt="2022-05-26T12:36:01.413" v="1583"/>
          <ac:inkMkLst>
            <pc:docMk/>
            <pc:sldMk cId="1828148462" sldId="320"/>
            <ac:inkMk id="11" creationId="{E679FD2C-7112-A2F6-7A92-66540D11A8E0}"/>
          </ac:inkMkLst>
        </pc:inkChg>
        <pc:inkChg chg="add del mod">
          <ac:chgData name="Richard Ball" userId="c2c6c2dd-6ddc-437e-8cdd-d7a74390accc" providerId="ADAL" clId="{53AD06D3-199D-458D-8F35-349F79CB2155}" dt="2022-05-26T12:38:58.608" v="1682"/>
          <ac:inkMkLst>
            <pc:docMk/>
            <pc:sldMk cId="1828148462" sldId="320"/>
            <ac:inkMk id="13" creationId="{55430EA2-3656-F71F-D1B5-E857CA2693B1}"/>
          </ac:inkMkLst>
        </pc:inkChg>
        <pc:inkChg chg="add mod">
          <ac:chgData name="Richard Ball" userId="c2c6c2dd-6ddc-437e-8cdd-d7a74390accc" providerId="ADAL" clId="{53AD06D3-199D-458D-8F35-349F79CB2155}" dt="2022-05-26T12:36:05.051" v="1587"/>
          <ac:inkMkLst>
            <pc:docMk/>
            <pc:sldMk cId="1828148462" sldId="320"/>
            <ac:inkMk id="14" creationId="{63998680-1D64-7C10-B971-18DEC1E41BCC}"/>
          </ac:inkMkLst>
        </pc:inkChg>
        <pc:inkChg chg="add mod">
          <ac:chgData name="Richard Ball" userId="c2c6c2dd-6ddc-437e-8cdd-d7a74390accc" providerId="ADAL" clId="{53AD06D3-199D-458D-8F35-349F79CB2155}" dt="2022-05-26T12:36:05.051" v="1587"/>
          <ac:inkMkLst>
            <pc:docMk/>
            <pc:sldMk cId="1828148462" sldId="320"/>
            <ac:inkMk id="15" creationId="{71E73264-CBA7-5A5D-7E0A-0918F87C347F}"/>
          </ac:inkMkLst>
        </pc:inkChg>
        <pc:inkChg chg="add mod">
          <ac:chgData name="Richard Ball" userId="c2c6c2dd-6ddc-437e-8cdd-d7a74390accc" providerId="ADAL" clId="{53AD06D3-199D-458D-8F35-349F79CB2155}" dt="2022-05-26T12:38:10.427" v="1645" actId="1076"/>
          <ac:inkMkLst>
            <pc:docMk/>
            <pc:sldMk cId="1828148462" sldId="320"/>
            <ac:inkMk id="17" creationId="{6B89B778-206D-413C-6470-E5D7FBAB8DF8}"/>
          </ac:inkMkLst>
        </pc:inkChg>
        <pc:inkChg chg="add mod">
          <ac:chgData name="Richard Ball" userId="c2c6c2dd-6ddc-437e-8cdd-d7a74390accc" providerId="ADAL" clId="{53AD06D3-199D-458D-8F35-349F79CB2155}" dt="2022-05-26T12:38:10.427" v="1645" actId="1076"/>
          <ac:inkMkLst>
            <pc:docMk/>
            <pc:sldMk cId="1828148462" sldId="320"/>
            <ac:inkMk id="18" creationId="{15F1E5D2-79B7-7F9D-96C3-AE3911AF2B1D}"/>
          </ac:inkMkLst>
        </pc:inkChg>
        <pc:inkChg chg="add del">
          <ac:chgData name="Richard Ball" userId="c2c6c2dd-6ddc-437e-8cdd-d7a74390accc" providerId="ADAL" clId="{53AD06D3-199D-458D-8F35-349F79CB2155}" dt="2022-05-26T12:36:57.254" v="1600"/>
          <ac:inkMkLst>
            <pc:docMk/>
            <pc:sldMk cId="1828148462" sldId="320"/>
            <ac:inkMk id="19" creationId="{024B9852-2842-3437-3DAB-D0124A5ED7FB}"/>
          </ac:inkMkLst>
        </pc:inkChg>
        <pc:inkChg chg="add del mod">
          <ac:chgData name="Richard Ball" userId="c2c6c2dd-6ddc-437e-8cdd-d7a74390accc" providerId="ADAL" clId="{53AD06D3-199D-458D-8F35-349F79CB2155}" dt="2022-05-26T12:36:55.650" v="1598"/>
          <ac:inkMkLst>
            <pc:docMk/>
            <pc:sldMk cId="1828148462" sldId="320"/>
            <ac:inkMk id="20" creationId="{23EED362-02CB-C8DD-2BE2-F578F0BF9122}"/>
          </ac:inkMkLst>
        </pc:inkChg>
        <pc:inkChg chg="add del mod">
          <ac:chgData name="Richard Ball" userId="c2c6c2dd-6ddc-437e-8cdd-d7a74390accc" providerId="ADAL" clId="{53AD06D3-199D-458D-8F35-349F79CB2155}" dt="2022-05-26T12:36:55.649" v="1597"/>
          <ac:inkMkLst>
            <pc:docMk/>
            <pc:sldMk cId="1828148462" sldId="320"/>
            <ac:inkMk id="21" creationId="{ED45E896-A531-A6EE-5B95-4028F4733F6D}"/>
          </ac:inkMkLst>
        </pc:inkChg>
        <pc:inkChg chg="add del mod">
          <ac:chgData name="Richard Ball" userId="c2c6c2dd-6ddc-437e-8cdd-d7a74390accc" providerId="ADAL" clId="{53AD06D3-199D-458D-8F35-349F79CB2155}" dt="2022-05-26T12:36:55.651" v="1599"/>
          <ac:inkMkLst>
            <pc:docMk/>
            <pc:sldMk cId="1828148462" sldId="320"/>
            <ac:inkMk id="23" creationId="{29DF6AE2-5B3D-FAE4-948C-FFF26A2F0DFA}"/>
          </ac:inkMkLst>
        </pc:inkChg>
        <pc:inkChg chg="add mod">
          <ac:chgData name="Richard Ball" userId="c2c6c2dd-6ddc-437e-8cdd-d7a74390accc" providerId="ADAL" clId="{53AD06D3-199D-458D-8F35-349F79CB2155}" dt="2022-05-26T12:37:03.610" v="1609"/>
          <ac:inkMkLst>
            <pc:docMk/>
            <pc:sldMk cId="1828148462" sldId="320"/>
            <ac:inkMk id="25" creationId="{E2140BEF-2081-C59D-09C9-80D6B50E8469}"/>
          </ac:inkMkLst>
        </pc:inkChg>
        <pc:inkChg chg="add mod">
          <ac:chgData name="Richard Ball" userId="c2c6c2dd-6ddc-437e-8cdd-d7a74390accc" providerId="ADAL" clId="{53AD06D3-199D-458D-8F35-349F79CB2155}" dt="2022-05-26T12:37:03.610" v="1609"/>
          <ac:inkMkLst>
            <pc:docMk/>
            <pc:sldMk cId="1828148462" sldId="320"/>
            <ac:inkMk id="26" creationId="{FB78533C-DDF2-F6EC-43CF-805ECA45C4C5}"/>
          </ac:inkMkLst>
        </pc:inkChg>
        <pc:inkChg chg="add mod">
          <ac:chgData name="Richard Ball" userId="c2c6c2dd-6ddc-437e-8cdd-d7a74390accc" providerId="ADAL" clId="{53AD06D3-199D-458D-8F35-349F79CB2155}" dt="2022-05-26T12:37:03.610" v="1609"/>
          <ac:inkMkLst>
            <pc:docMk/>
            <pc:sldMk cId="1828148462" sldId="320"/>
            <ac:inkMk id="27" creationId="{2F8361A7-ECDB-C576-D023-A0F62CD44571}"/>
          </ac:inkMkLst>
        </pc:inkChg>
        <pc:inkChg chg="add mod">
          <ac:chgData name="Richard Ball" userId="c2c6c2dd-6ddc-437e-8cdd-d7a74390accc" providerId="ADAL" clId="{53AD06D3-199D-458D-8F35-349F79CB2155}" dt="2022-05-26T12:37:03.610" v="1609"/>
          <ac:inkMkLst>
            <pc:docMk/>
            <pc:sldMk cId="1828148462" sldId="320"/>
            <ac:inkMk id="28" creationId="{E3E01F8B-24AD-5D7F-D40A-795E68BCD790}"/>
          </ac:inkMkLst>
        </pc:inkChg>
        <pc:inkChg chg="add mod">
          <ac:chgData name="Richard Ball" userId="c2c6c2dd-6ddc-437e-8cdd-d7a74390accc" providerId="ADAL" clId="{53AD06D3-199D-458D-8F35-349F79CB2155}" dt="2022-05-26T12:37:03.610" v="1609"/>
          <ac:inkMkLst>
            <pc:docMk/>
            <pc:sldMk cId="1828148462" sldId="320"/>
            <ac:inkMk id="29" creationId="{582020DC-B6CC-96FE-3137-F0C497121CD2}"/>
          </ac:inkMkLst>
        </pc:inkChg>
        <pc:inkChg chg="add mod">
          <ac:chgData name="Richard Ball" userId="c2c6c2dd-6ddc-437e-8cdd-d7a74390accc" providerId="ADAL" clId="{53AD06D3-199D-458D-8F35-349F79CB2155}" dt="2022-05-26T12:37:03.610" v="1609"/>
          <ac:inkMkLst>
            <pc:docMk/>
            <pc:sldMk cId="1828148462" sldId="320"/>
            <ac:inkMk id="30" creationId="{A4076D5F-455F-409E-498F-66DD14611570}"/>
          </ac:inkMkLst>
        </pc:inkChg>
        <pc:inkChg chg="add mod">
          <ac:chgData name="Richard Ball" userId="c2c6c2dd-6ddc-437e-8cdd-d7a74390accc" providerId="ADAL" clId="{53AD06D3-199D-458D-8F35-349F79CB2155}" dt="2022-05-26T12:37:03.610" v="1609"/>
          <ac:inkMkLst>
            <pc:docMk/>
            <pc:sldMk cId="1828148462" sldId="320"/>
            <ac:inkMk id="31" creationId="{19879DC1-691A-6862-F630-28E91ABFC35A}"/>
          </ac:inkMkLst>
        </pc:inkChg>
        <pc:inkChg chg="add mod">
          <ac:chgData name="Richard Ball" userId="c2c6c2dd-6ddc-437e-8cdd-d7a74390accc" providerId="ADAL" clId="{53AD06D3-199D-458D-8F35-349F79CB2155}" dt="2022-05-26T12:38:10.427" v="1645" actId="1076"/>
          <ac:inkMkLst>
            <pc:docMk/>
            <pc:sldMk cId="1828148462" sldId="320"/>
            <ac:inkMk id="32" creationId="{35AA3CDA-78CD-FF07-61C8-442D81E30929}"/>
          </ac:inkMkLst>
        </pc:inkChg>
        <pc:inkChg chg="add mod">
          <ac:chgData name="Richard Ball" userId="c2c6c2dd-6ddc-437e-8cdd-d7a74390accc" providerId="ADAL" clId="{53AD06D3-199D-458D-8F35-349F79CB2155}" dt="2022-05-26T12:37:13.244" v="1620"/>
          <ac:inkMkLst>
            <pc:docMk/>
            <pc:sldMk cId="1828148462" sldId="320"/>
            <ac:inkMk id="34" creationId="{DDD3695D-AA31-64D1-ECE4-25B9B24E5F45}"/>
          </ac:inkMkLst>
        </pc:inkChg>
        <pc:inkChg chg="add mod">
          <ac:chgData name="Richard Ball" userId="c2c6c2dd-6ddc-437e-8cdd-d7a74390accc" providerId="ADAL" clId="{53AD06D3-199D-458D-8F35-349F79CB2155}" dt="2022-05-26T12:37:13.244" v="1620"/>
          <ac:inkMkLst>
            <pc:docMk/>
            <pc:sldMk cId="1828148462" sldId="320"/>
            <ac:inkMk id="35" creationId="{FA7DEC6F-6570-07B0-1AC0-CC83C04C0E73}"/>
          </ac:inkMkLst>
        </pc:inkChg>
        <pc:inkChg chg="add mod">
          <ac:chgData name="Richard Ball" userId="c2c6c2dd-6ddc-437e-8cdd-d7a74390accc" providerId="ADAL" clId="{53AD06D3-199D-458D-8F35-349F79CB2155}" dt="2022-05-26T12:37:13.244" v="1620"/>
          <ac:inkMkLst>
            <pc:docMk/>
            <pc:sldMk cId="1828148462" sldId="320"/>
            <ac:inkMk id="36" creationId="{9073D3AF-D7AA-34FE-70CD-AC7F223C7408}"/>
          </ac:inkMkLst>
        </pc:inkChg>
        <pc:inkChg chg="add mod">
          <ac:chgData name="Richard Ball" userId="c2c6c2dd-6ddc-437e-8cdd-d7a74390accc" providerId="ADAL" clId="{53AD06D3-199D-458D-8F35-349F79CB2155}" dt="2022-05-26T12:37:13.244" v="1620"/>
          <ac:inkMkLst>
            <pc:docMk/>
            <pc:sldMk cId="1828148462" sldId="320"/>
            <ac:inkMk id="37" creationId="{51C527CC-6161-CBED-94F9-EE502D235F40}"/>
          </ac:inkMkLst>
        </pc:inkChg>
        <pc:inkChg chg="add mod">
          <ac:chgData name="Richard Ball" userId="c2c6c2dd-6ddc-437e-8cdd-d7a74390accc" providerId="ADAL" clId="{53AD06D3-199D-458D-8F35-349F79CB2155}" dt="2022-05-26T12:37:13.244" v="1620"/>
          <ac:inkMkLst>
            <pc:docMk/>
            <pc:sldMk cId="1828148462" sldId="320"/>
            <ac:inkMk id="38" creationId="{F7D42EB4-C7D7-4E7E-DBED-BC8359687D76}"/>
          </ac:inkMkLst>
        </pc:inkChg>
        <pc:inkChg chg="add mod">
          <ac:chgData name="Richard Ball" userId="c2c6c2dd-6ddc-437e-8cdd-d7a74390accc" providerId="ADAL" clId="{53AD06D3-199D-458D-8F35-349F79CB2155}" dt="2022-05-26T12:37:13.244" v="1620"/>
          <ac:inkMkLst>
            <pc:docMk/>
            <pc:sldMk cId="1828148462" sldId="320"/>
            <ac:inkMk id="40" creationId="{D28279FE-424C-30AE-F3AD-78A228C1215B}"/>
          </ac:inkMkLst>
        </pc:inkChg>
        <pc:inkChg chg="add mod">
          <ac:chgData name="Richard Ball" userId="c2c6c2dd-6ddc-437e-8cdd-d7a74390accc" providerId="ADAL" clId="{53AD06D3-199D-458D-8F35-349F79CB2155}" dt="2022-05-26T12:37:13.244" v="1620"/>
          <ac:inkMkLst>
            <pc:docMk/>
            <pc:sldMk cId="1828148462" sldId="320"/>
            <ac:inkMk id="41" creationId="{7A88FD10-2295-8A23-038D-09744A2C292D}"/>
          </ac:inkMkLst>
        </pc:inkChg>
        <pc:inkChg chg="add mod">
          <ac:chgData name="Richard Ball" userId="c2c6c2dd-6ddc-437e-8cdd-d7a74390accc" providerId="ADAL" clId="{53AD06D3-199D-458D-8F35-349F79CB2155}" dt="2022-05-26T12:37:13.244" v="1620"/>
          <ac:inkMkLst>
            <pc:docMk/>
            <pc:sldMk cId="1828148462" sldId="320"/>
            <ac:inkMk id="42" creationId="{7D546E61-9D16-F148-2E10-75F4028F5A3C}"/>
          </ac:inkMkLst>
        </pc:inkChg>
        <pc:inkChg chg="add mod">
          <ac:chgData name="Richard Ball" userId="c2c6c2dd-6ddc-437e-8cdd-d7a74390accc" providerId="ADAL" clId="{53AD06D3-199D-458D-8F35-349F79CB2155}" dt="2022-05-26T12:37:13.244" v="1620"/>
          <ac:inkMkLst>
            <pc:docMk/>
            <pc:sldMk cId="1828148462" sldId="320"/>
            <ac:inkMk id="43" creationId="{974714F9-9118-BA10-2B2D-896260A4402A}"/>
          </ac:inkMkLst>
        </pc:inkChg>
        <pc:inkChg chg="add mod">
          <ac:chgData name="Richard Ball" userId="c2c6c2dd-6ddc-437e-8cdd-d7a74390accc" providerId="ADAL" clId="{53AD06D3-199D-458D-8F35-349F79CB2155}" dt="2022-05-26T12:39:06.059" v="1689"/>
          <ac:inkMkLst>
            <pc:docMk/>
            <pc:sldMk cId="1828148462" sldId="320"/>
            <ac:inkMk id="45" creationId="{A267D46F-8DFA-9121-73D2-B7C23F34B330}"/>
          </ac:inkMkLst>
        </pc:inkChg>
        <pc:inkChg chg="add mod">
          <ac:chgData name="Richard Ball" userId="c2c6c2dd-6ddc-437e-8cdd-d7a74390accc" providerId="ADAL" clId="{53AD06D3-199D-458D-8F35-349F79CB2155}" dt="2022-05-26T12:39:06.059" v="1689"/>
          <ac:inkMkLst>
            <pc:docMk/>
            <pc:sldMk cId="1828148462" sldId="320"/>
            <ac:inkMk id="46" creationId="{D1A23EE7-1A86-1CE3-0B0C-CF0AAB2E5891}"/>
          </ac:inkMkLst>
        </pc:inkChg>
        <pc:inkChg chg="add mod">
          <ac:chgData name="Richard Ball" userId="c2c6c2dd-6ddc-437e-8cdd-d7a74390accc" providerId="ADAL" clId="{53AD06D3-199D-458D-8F35-349F79CB2155}" dt="2022-05-26T12:39:06.059" v="1689"/>
          <ac:inkMkLst>
            <pc:docMk/>
            <pc:sldMk cId="1828148462" sldId="320"/>
            <ac:inkMk id="47" creationId="{C0ADB829-F5FF-3CA4-ACE5-D20BBF9027BC}"/>
          </ac:inkMkLst>
        </pc:inkChg>
        <pc:inkChg chg="add del mod">
          <ac:chgData name="Richard Ball" userId="c2c6c2dd-6ddc-437e-8cdd-d7a74390accc" providerId="ADAL" clId="{53AD06D3-199D-458D-8F35-349F79CB2155}" dt="2022-05-26T12:38:33.279" v="1665"/>
          <ac:inkMkLst>
            <pc:docMk/>
            <pc:sldMk cId="1828148462" sldId="320"/>
            <ac:inkMk id="48" creationId="{94F4DD31-8114-1664-F039-F0BB32CB8E8E}"/>
          </ac:inkMkLst>
        </pc:inkChg>
        <pc:inkChg chg="add mod">
          <ac:chgData name="Richard Ball" userId="c2c6c2dd-6ddc-437e-8cdd-d7a74390accc" providerId="ADAL" clId="{53AD06D3-199D-458D-8F35-349F79CB2155}" dt="2022-05-26T12:37:39.568" v="1628"/>
          <ac:inkMkLst>
            <pc:docMk/>
            <pc:sldMk cId="1828148462" sldId="320"/>
            <ac:inkMk id="50" creationId="{18A5EA72-B693-C204-F2B8-18E540EC1267}"/>
          </ac:inkMkLst>
        </pc:inkChg>
        <pc:inkChg chg="add mod">
          <ac:chgData name="Richard Ball" userId="c2c6c2dd-6ddc-437e-8cdd-d7a74390accc" providerId="ADAL" clId="{53AD06D3-199D-458D-8F35-349F79CB2155}" dt="2022-05-26T12:37:39.568" v="1628"/>
          <ac:inkMkLst>
            <pc:docMk/>
            <pc:sldMk cId="1828148462" sldId="320"/>
            <ac:inkMk id="51" creationId="{2558228D-F4AF-8E5B-409C-8148CBA30CAA}"/>
          </ac:inkMkLst>
        </pc:inkChg>
        <pc:inkChg chg="add mod">
          <ac:chgData name="Richard Ball" userId="c2c6c2dd-6ddc-437e-8cdd-d7a74390accc" providerId="ADAL" clId="{53AD06D3-199D-458D-8F35-349F79CB2155}" dt="2022-05-26T12:37:43.660" v="1637"/>
          <ac:inkMkLst>
            <pc:docMk/>
            <pc:sldMk cId="1828148462" sldId="320"/>
            <ac:inkMk id="53" creationId="{A9C56433-B841-D376-0773-224CF51E8A99}"/>
          </ac:inkMkLst>
        </pc:inkChg>
        <pc:inkChg chg="add mod">
          <ac:chgData name="Richard Ball" userId="c2c6c2dd-6ddc-437e-8cdd-d7a74390accc" providerId="ADAL" clId="{53AD06D3-199D-458D-8F35-349F79CB2155}" dt="2022-05-26T12:37:43.660" v="1637"/>
          <ac:inkMkLst>
            <pc:docMk/>
            <pc:sldMk cId="1828148462" sldId="320"/>
            <ac:inkMk id="54" creationId="{619FCDC5-29BB-4CD8-D814-71E622D3B1BE}"/>
          </ac:inkMkLst>
        </pc:inkChg>
        <pc:inkChg chg="add del mod">
          <ac:chgData name="Richard Ball" userId="c2c6c2dd-6ddc-437e-8cdd-d7a74390accc" providerId="ADAL" clId="{53AD06D3-199D-458D-8F35-349F79CB2155}" dt="2022-05-26T12:37:43.659" v="1635"/>
          <ac:inkMkLst>
            <pc:docMk/>
            <pc:sldMk cId="1828148462" sldId="320"/>
            <ac:inkMk id="55" creationId="{CFDEECCC-28C0-6F98-9FFC-47584B715F93}"/>
          </ac:inkMkLst>
        </pc:inkChg>
        <pc:inkChg chg="add del mod">
          <ac:chgData name="Richard Ball" userId="c2c6c2dd-6ddc-437e-8cdd-d7a74390accc" providerId="ADAL" clId="{53AD06D3-199D-458D-8F35-349F79CB2155}" dt="2022-05-26T12:37:43.659" v="1636"/>
          <ac:inkMkLst>
            <pc:docMk/>
            <pc:sldMk cId="1828148462" sldId="320"/>
            <ac:inkMk id="56" creationId="{E42FAB91-9868-1CD3-1DD8-FA5C1C6AD292}"/>
          </ac:inkMkLst>
        </pc:inkChg>
        <pc:inkChg chg="add del mod">
          <ac:chgData name="Richard Ball" userId="c2c6c2dd-6ddc-437e-8cdd-d7a74390accc" providerId="ADAL" clId="{53AD06D3-199D-458D-8F35-349F79CB2155}" dt="2022-05-26T12:37:43.660" v="1637"/>
          <ac:inkMkLst>
            <pc:docMk/>
            <pc:sldMk cId="1828148462" sldId="320"/>
            <ac:inkMk id="57" creationId="{8C447495-E272-0852-36C1-63E64AAD6FDE}"/>
          </ac:inkMkLst>
        </pc:inkChg>
        <pc:inkChg chg="add mod">
          <ac:chgData name="Richard Ball" userId="c2c6c2dd-6ddc-437e-8cdd-d7a74390accc" providerId="ADAL" clId="{53AD06D3-199D-458D-8F35-349F79CB2155}" dt="2022-05-26T12:38:10.427" v="1645" actId="1076"/>
          <ac:inkMkLst>
            <pc:docMk/>
            <pc:sldMk cId="1828148462" sldId="320"/>
            <ac:inkMk id="59" creationId="{03FAC306-5323-EA30-12F7-64DB51FAE5FE}"/>
          </ac:inkMkLst>
        </pc:inkChg>
        <pc:inkChg chg="add mod">
          <ac:chgData name="Richard Ball" userId="c2c6c2dd-6ddc-437e-8cdd-d7a74390accc" providerId="ADAL" clId="{53AD06D3-199D-458D-8F35-349F79CB2155}" dt="2022-05-26T12:38:10.427" v="1645" actId="1076"/>
          <ac:inkMkLst>
            <pc:docMk/>
            <pc:sldMk cId="1828148462" sldId="320"/>
            <ac:inkMk id="60" creationId="{36FEF740-A7C9-787B-571B-41CED822491F}"/>
          </ac:inkMkLst>
        </pc:inkChg>
        <pc:inkChg chg="add mod">
          <ac:chgData name="Richard Ball" userId="c2c6c2dd-6ddc-437e-8cdd-d7a74390accc" providerId="ADAL" clId="{53AD06D3-199D-458D-8F35-349F79CB2155}" dt="2022-05-26T12:38:03.776" v="1643"/>
          <ac:inkMkLst>
            <pc:docMk/>
            <pc:sldMk cId="1828148462" sldId="320"/>
            <ac:inkMk id="61" creationId="{1D8F3935-00B5-EA83-3977-C87D43E9131A}"/>
          </ac:inkMkLst>
        </pc:inkChg>
        <pc:inkChg chg="add mod">
          <ac:chgData name="Richard Ball" userId="c2c6c2dd-6ddc-437e-8cdd-d7a74390accc" providerId="ADAL" clId="{53AD06D3-199D-458D-8F35-349F79CB2155}" dt="2022-05-26T12:38:03.776" v="1643"/>
          <ac:inkMkLst>
            <pc:docMk/>
            <pc:sldMk cId="1828148462" sldId="320"/>
            <ac:inkMk id="62" creationId="{A47C77C2-71B9-2B28-FC61-7CB0A7663B3F}"/>
          </ac:inkMkLst>
        </pc:inkChg>
        <pc:inkChg chg="add mod">
          <ac:chgData name="Richard Ball" userId="c2c6c2dd-6ddc-437e-8cdd-d7a74390accc" providerId="ADAL" clId="{53AD06D3-199D-458D-8F35-349F79CB2155}" dt="2022-05-26T12:38:03.776" v="1643"/>
          <ac:inkMkLst>
            <pc:docMk/>
            <pc:sldMk cId="1828148462" sldId="320"/>
            <ac:inkMk id="63" creationId="{6439DA36-AFDA-3064-86D5-E01648E4C30F}"/>
          </ac:inkMkLst>
        </pc:inkChg>
        <pc:inkChg chg="add mod">
          <ac:chgData name="Richard Ball" userId="c2c6c2dd-6ddc-437e-8cdd-d7a74390accc" providerId="ADAL" clId="{53AD06D3-199D-458D-8F35-349F79CB2155}" dt="2022-05-26T12:39:10.691" v="1693"/>
          <ac:inkMkLst>
            <pc:docMk/>
            <pc:sldMk cId="1828148462" sldId="320"/>
            <ac:inkMk id="65" creationId="{880FF60B-880B-09A1-0C68-939178AE427B}"/>
          </ac:inkMkLst>
        </pc:inkChg>
        <pc:inkChg chg="add mod">
          <ac:chgData name="Richard Ball" userId="c2c6c2dd-6ddc-437e-8cdd-d7a74390accc" providerId="ADAL" clId="{53AD06D3-199D-458D-8F35-349F79CB2155}" dt="2022-05-26T12:39:10.691" v="1693"/>
          <ac:inkMkLst>
            <pc:docMk/>
            <pc:sldMk cId="1828148462" sldId="320"/>
            <ac:inkMk id="66" creationId="{CB71D9C7-9736-677F-4B02-4FA7D3BB6E74}"/>
          </ac:inkMkLst>
        </pc:inkChg>
        <pc:inkChg chg="add mod">
          <ac:chgData name="Richard Ball" userId="c2c6c2dd-6ddc-437e-8cdd-d7a74390accc" providerId="ADAL" clId="{53AD06D3-199D-458D-8F35-349F79CB2155}" dt="2022-05-26T12:39:10.691" v="1693"/>
          <ac:inkMkLst>
            <pc:docMk/>
            <pc:sldMk cId="1828148462" sldId="320"/>
            <ac:inkMk id="67" creationId="{409A5862-7A11-D17B-1E2D-444B90F992CA}"/>
          </ac:inkMkLst>
        </pc:inkChg>
        <pc:inkChg chg="add del">
          <ac:chgData name="Richard Ball" userId="c2c6c2dd-6ddc-437e-8cdd-d7a74390accc" providerId="ADAL" clId="{53AD06D3-199D-458D-8F35-349F79CB2155}" dt="2022-05-26T12:38:34.273" v="1666"/>
          <ac:inkMkLst>
            <pc:docMk/>
            <pc:sldMk cId="1828148462" sldId="320"/>
            <ac:inkMk id="69" creationId="{BB5F953E-A8C5-6B8C-5B7B-F1E12128C5CC}"/>
          </ac:inkMkLst>
        </pc:inkChg>
        <pc:inkChg chg="add">
          <ac:chgData name="Richard Ball" userId="c2c6c2dd-6ddc-437e-8cdd-d7a74390accc" providerId="ADAL" clId="{53AD06D3-199D-458D-8F35-349F79CB2155}" dt="2022-05-26T12:38:18.178" v="1651" actId="9405"/>
          <ac:inkMkLst>
            <pc:docMk/>
            <pc:sldMk cId="1828148462" sldId="320"/>
            <ac:inkMk id="70" creationId="{F43BCD43-B596-FD65-8644-774F39CDC1A4}"/>
          </ac:inkMkLst>
        </pc:inkChg>
        <pc:inkChg chg="add">
          <ac:chgData name="Richard Ball" userId="c2c6c2dd-6ddc-437e-8cdd-d7a74390accc" providerId="ADAL" clId="{53AD06D3-199D-458D-8F35-349F79CB2155}" dt="2022-05-26T12:38:18.807" v="1652" actId="9405"/>
          <ac:inkMkLst>
            <pc:docMk/>
            <pc:sldMk cId="1828148462" sldId="320"/>
            <ac:inkMk id="71" creationId="{39077325-9492-4F5E-A48F-71A202490735}"/>
          </ac:inkMkLst>
        </pc:inkChg>
        <pc:inkChg chg="add mod">
          <ac:chgData name="Richard Ball" userId="c2c6c2dd-6ddc-437e-8cdd-d7a74390accc" providerId="ADAL" clId="{53AD06D3-199D-458D-8F35-349F79CB2155}" dt="2022-05-26T12:38:23.122" v="1660"/>
          <ac:inkMkLst>
            <pc:docMk/>
            <pc:sldMk cId="1828148462" sldId="320"/>
            <ac:inkMk id="72" creationId="{134617EA-C51B-77B5-928D-76C1D8C1711D}"/>
          </ac:inkMkLst>
        </pc:inkChg>
        <pc:inkChg chg="add mod">
          <ac:chgData name="Richard Ball" userId="c2c6c2dd-6ddc-437e-8cdd-d7a74390accc" providerId="ADAL" clId="{53AD06D3-199D-458D-8F35-349F79CB2155}" dt="2022-05-26T12:38:23.122" v="1660"/>
          <ac:inkMkLst>
            <pc:docMk/>
            <pc:sldMk cId="1828148462" sldId="320"/>
            <ac:inkMk id="73" creationId="{2BC4D6D6-7A80-6A30-820B-BF7EA76DC2F1}"/>
          </ac:inkMkLst>
        </pc:inkChg>
        <pc:inkChg chg="add mod">
          <ac:chgData name="Richard Ball" userId="c2c6c2dd-6ddc-437e-8cdd-d7a74390accc" providerId="ADAL" clId="{53AD06D3-199D-458D-8F35-349F79CB2155}" dt="2022-05-26T12:38:23.122" v="1660"/>
          <ac:inkMkLst>
            <pc:docMk/>
            <pc:sldMk cId="1828148462" sldId="320"/>
            <ac:inkMk id="74" creationId="{BC1996A7-7C9E-C520-5751-DE860CA625FB}"/>
          </ac:inkMkLst>
        </pc:inkChg>
        <pc:inkChg chg="add mod">
          <ac:chgData name="Richard Ball" userId="c2c6c2dd-6ddc-437e-8cdd-d7a74390accc" providerId="ADAL" clId="{53AD06D3-199D-458D-8F35-349F79CB2155}" dt="2022-05-26T12:38:23.122" v="1660"/>
          <ac:inkMkLst>
            <pc:docMk/>
            <pc:sldMk cId="1828148462" sldId="320"/>
            <ac:inkMk id="75" creationId="{8F96934A-FAF9-A82E-CDFA-4F3595343750}"/>
          </ac:inkMkLst>
        </pc:inkChg>
        <pc:inkChg chg="add mod">
          <ac:chgData name="Richard Ball" userId="c2c6c2dd-6ddc-437e-8cdd-d7a74390accc" providerId="ADAL" clId="{53AD06D3-199D-458D-8F35-349F79CB2155}" dt="2022-05-26T12:38:23.122" v="1660"/>
          <ac:inkMkLst>
            <pc:docMk/>
            <pc:sldMk cId="1828148462" sldId="320"/>
            <ac:inkMk id="76" creationId="{AFC72DD5-816B-42DA-47BF-C2D5B2A90B84}"/>
          </ac:inkMkLst>
        </pc:inkChg>
        <pc:inkChg chg="add mod">
          <ac:chgData name="Richard Ball" userId="c2c6c2dd-6ddc-437e-8cdd-d7a74390accc" providerId="ADAL" clId="{53AD06D3-199D-458D-8F35-349F79CB2155}" dt="2022-05-26T12:38:23.122" v="1660"/>
          <ac:inkMkLst>
            <pc:docMk/>
            <pc:sldMk cId="1828148462" sldId="320"/>
            <ac:inkMk id="77" creationId="{E60F4848-9C54-5159-0F60-01D77FD77526}"/>
          </ac:inkMkLst>
        </pc:inkChg>
        <pc:inkChg chg="add mod">
          <ac:chgData name="Richard Ball" userId="c2c6c2dd-6ddc-437e-8cdd-d7a74390accc" providerId="ADAL" clId="{53AD06D3-199D-458D-8F35-349F79CB2155}" dt="2022-05-26T12:38:23.122" v="1660"/>
          <ac:inkMkLst>
            <pc:docMk/>
            <pc:sldMk cId="1828148462" sldId="320"/>
            <ac:inkMk id="78" creationId="{2ED14019-5E52-4C83-044F-ED9CA8E12464}"/>
          </ac:inkMkLst>
        </pc:inkChg>
        <pc:inkChg chg="add mod">
          <ac:chgData name="Richard Ball" userId="c2c6c2dd-6ddc-437e-8cdd-d7a74390accc" providerId="ADAL" clId="{53AD06D3-199D-458D-8F35-349F79CB2155}" dt="2022-05-26T12:39:00.770" v="1685"/>
          <ac:inkMkLst>
            <pc:docMk/>
            <pc:sldMk cId="1828148462" sldId="320"/>
            <ac:inkMk id="80" creationId="{808430D5-D165-B546-4B43-D5B6BD99D7E6}"/>
          </ac:inkMkLst>
        </pc:inkChg>
        <pc:inkChg chg="add del mod">
          <ac:chgData name="Richard Ball" userId="c2c6c2dd-6ddc-437e-8cdd-d7a74390accc" providerId="ADAL" clId="{53AD06D3-199D-458D-8F35-349F79CB2155}" dt="2022-05-26T12:38:34.670" v="1667"/>
          <ac:inkMkLst>
            <pc:docMk/>
            <pc:sldMk cId="1828148462" sldId="320"/>
            <ac:inkMk id="81" creationId="{E199F887-18A4-EEF9-1876-5CB374FCBE97}"/>
          </ac:inkMkLst>
        </pc:inkChg>
        <pc:inkChg chg="add mod">
          <ac:chgData name="Richard Ball" userId="c2c6c2dd-6ddc-437e-8cdd-d7a74390accc" providerId="ADAL" clId="{53AD06D3-199D-458D-8F35-349F79CB2155}" dt="2022-05-26T12:39:00.770" v="1685"/>
          <ac:inkMkLst>
            <pc:docMk/>
            <pc:sldMk cId="1828148462" sldId="320"/>
            <ac:inkMk id="82" creationId="{E00ED84D-984B-A632-1FBC-BAAAF75D99BE}"/>
          </ac:inkMkLst>
        </pc:inkChg>
        <pc:inkChg chg="add del mod">
          <ac:chgData name="Richard Ball" userId="c2c6c2dd-6ddc-437e-8cdd-d7a74390accc" providerId="ADAL" clId="{53AD06D3-199D-458D-8F35-349F79CB2155}" dt="2022-05-26T12:38:59.103" v="1683"/>
          <ac:inkMkLst>
            <pc:docMk/>
            <pc:sldMk cId="1828148462" sldId="320"/>
            <ac:inkMk id="84" creationId="{15602195-2EED-9B25-7D10-6B63ED61D12A}"/>
          </ac:inkMkLst>
        </pc:inkChg>
        <pc:inkChg chg="add del">
          <ac:chgData name="Richard Ball" userId="c2c6c2dd-6ddc-437e-8cdd-d7a74390accc" providerId="ADAL" clId="{53AD06D3-199D-458D-8F35-349F79CB2155}" dt="2022-05-26T12:38:59.960" v="1684"/>
          <ac:inkMkLst>
            <pc:docMk/>
            <pc:sldMk cId="1828148462" sldId="320"/>
            <ac:inkMk id="86" creationId="{21EB2AE2-1794-0959-596F-5EA629A3BC34}"/>
          </ac:inkMkLst>
        </pc:inkChg>
        <pc:inkChg chg="add del mod">
          <ac:chgData name="Richard Ball" userId="c2c6c2dd-6ddc-437e-8cdd-d7a74390accc" providerId="ADAL" clId="{53AD06D3-199D-458D-8F35-349F79CB2155}" dt="2022-05-26T12:39:00.770" v="1685"/>
          <ac:inkMkLst>
            <pc:docMk/>
            <pc:sldMk cId="1828148462" sldId="320"/>
            <ac:inkMk id="87" creationId="{E424295E-C6D5-6A3D-5A24-FB38141B2009}"/>
          </ac:inkMkLst>
        </pc:inkChg>
        <pc:inkChg chg="add mod">
          <ac:chgData name="Richard Ball" userId="c2c6c2dd-6ddc-437e-8cdd-d7a74390accc" providerId="ADAL" clId="{53AD06D3-199D-458D-8F35-349F79CB2155}" dt="2022-05-26T12:39:00.770" v="1685"/>
          <ac:inkMkLst>
            <pc:docMk/>
            <pc:sldMk cId="1828148462" sldId="320"/>
            <ac:inkMk id="88" creationId="{15C62FBE-6767-E2C6-1788-8BA34A869B98}"/>
          </ac:inkMkLst>
        </pc:inkChg>
        <pc:inkChg chg="add mod">
          <ac:chgData name="Richard Ball" userId="c2c6c2dd-6ddc-437e-8cdd-d7a74390accc" providerId="ADAL" clId="{53AD06D3-199D-458D-8F35-349F79CB2155}" dt="2022-05-26T12:38:48.489" v="1681"/>
          <ac:inkMkLst>
            <pc:docMk/>
            <pc:sldMk cId="1828148462" sldId="320"/>
            <ac:inkMk id="90" creationId="{96D50AB5-0481-6FFE-BC4C-4A23E171CB36}"/>
          </ac:inkMkLst>
        </pc:inkChg>
        <pc:inkChg chg="add mod">
          <ac:chgData name="Richard Ball" userId="c2c6c2dd-6ddc-437e-8cdd-d7a74390accc" providerId="ADAL" clId="{53AD06D3-199D-458D-8F35-349F79CB2155}" dt="2022-05-26T12:38:48.489" v="1681"/>
          <ac:inkMkLst>
            <pc:docMk/>
            <pc:sldMk cId="1828148462" sldId="320"/>
            <ac:inkMk id="91" creationId="{33BA551F-011C-D176-ED24-81C983458864}"/>
          </ac:inkMkLst>
        </pc:inkChg>
        <pc:inkChg chg="add mod">
          <ac:chgData name="Richard Ball" userId="c2c6c2dd-6ddc-437e-8cdd-d7a74390accc" providerId="ADAL" clId="{53AD06D3-199D-458D-8F35-349F79CB2155}" dt="2022-05-26T12:38:48.489" v="1681"/>
          <ac:inkMkLst>
            <pc:docMk/>
            <pc:sldMk cId="1828148462" sldId="320"/>
            <ac:inkMk id="92" creationId="{9DA838A2-EC59-9FBD-6B5B-2CB384F056F5}"/>
          </ac:inkMkLst>
        </pc:inkChg>
        <pc:inkChg chg="add mod">
          <ac:chgData name="Richard Ball" userId="c2c6c2dd-6ddc-437e-8cdd-d7a74390accc" providerId="ADAL" clId="{53AD06D3-199D-458D-8F35-349F79CB2155}" dt="2022-05-26T12:38:48.489" v="1681"/>
          <ac:inkMkLst>
            <pc:docMk/>
            <pc:sldMk cId="1828148462" sldId="320"/>
            <ac:inkMk id="93" creationId="{02467F07-32CA-F0C1-1442-733CCACFD955}"/>
          </ac:inkMkLst>
        </pc:inkChg>
        <pc:inkChg chg="add mod">
          <ac:chgData name="Richard Ball" userId="c2c6c2dd-6ddc-437e-8cdd-d7a74390accc" providerId="ADAL" clId="{53AD06D3-199D-458D-8F35-349F79CB2155}" dt="2022-05-26T12:38:48.489" v="1681"/>
          <ac:inkMkLst>
            <pc:docMk/>
            <pc:sldMk cId="1828148462" sldId="320"/>
            <ac:inkMk id="94" creationId="{96A4A401-8CF3-7A3F-B91A-8EA9F782D6B0}"/>
          </ac:inkMkLst>
        </pc:inkChg>
        <pc:inkChg chg="add mod">
          <ac:chgData name="Richard Ball" userId="c2c6c2dd-6ddc-437e-8cdd-d7a74390accc" providerId="ADAL" clId="{53AD06D3-199D-458D-8F35-349F79CB2155}" dt="2022-05-26T12:38:48.489" v="1681"/>
          <ac:inkMkLst>
            <pc:docMk/>
            <pc:sldMk cId="1828148462" sldId="320"/>
            <ac:inkMk id="95" creationId="{67E52889-A72A-C8CB-F649-15B185C00716}"/>
          </ac:inkMkLst>
        </pc:inkChg>
        <pc:inkChg chg="add mod">
          <ac:chgData name="Richard Ball" userId="c2c6c2dd-6ddc-437e-8cdd-d7a74390accc" providerId="ADAL" clId="{53AD06D3-199D-458D-8F35-349F79CB2155}" dt="2022-05-26T12:38:48.489" v="1681"/>
          <ac:inkMkLst>
            <pc:docMk/>
            <pc:sldMk cId="1828148462" sldId="320"/>
            <ac:inkMk id="96" creationId="{D3CF43C4-12F4-2A91-1F77-44B51039BF90}"/>
          </ac:inkMkLst>
        </pc:inkChg>
        <pc:inkChg chg="add">
          <ac:chgData name="Richard Ball" userId="c2c6c2dd-6ddc-437e-8cdd-d7a74390accc" providerId="ADAL" clId="{53AD06D3-199D-458D-8F35-349F79CB2155}" dt="2022-05-26T12:39:03.490" v="1686" actId="9405"/>
          <ac:inkMkLst>
            <pc:docMk/>
            <pc:sldMk cId="1828148462" sldId="320"/>
            <ac:inkMk id="99" creationId="{D3BC27CF-4DF9-FB49-C5B0-3F24F133E18F}"/>
          </ac:inkMkLst>
        </pc:inkChg>
        <pc:inkChg chg="add mod">
          <ac:chgData name="Richard Ball" userId="c2c6c2dd-6ddc-437e-8cdd-d7a74390accc" providerId="ADAL" clId="{53AD06D3-199D-458D-8F35-349F79CB2155}" dt="2022-05-26T12:39:06.059" v="1689"/>
          <ac:inkMkLst>
            <pc:docMk/>
            <pc:sldMk cId="1828148462" sldId="320"/>
            <ac:inkMk id="100" creationId="{3C3C8F52-A7C6-26BA-69B9-C7EC6CD7763B}"/>
          </ac:inkMkLst>
        </pc:inkChg>
        <pc:inkChg chg="add del mod">
          <ac:chgData name="Richard Ball" userId="c2c6c2dd-6ddc-437e-8cdd-d7a74390accc" providerId="ADAL" clId="{53AD06D3-199D-458D-8F35-349F79CB2155}" dt="2022-05-26T12:39:07.423" v="1690"/>
          <ac:inkMkLst>
            <pc:docMk/>
            <pc:sldMk cId="1828148462" sldId="320"/>
            <ac:inkMk id="101" creationId="{EB1E6625-8254-2369-EB54-1A7BFD5327C4}"/>
          </ac:inkMkLst>
        </pc:inkChg>
        <pc:inkChg chg="add mod">
          <ac:chgData name="Richard Ball" userId="c2c6c2dd-6ddc-437e-8cdd-d7a74390accc" providerId="ADAL" clId="{53AD06D3-199D-458D-8F35-349F79CB2155}" dt="2022-05-26T12:39:10.691" v="1693"/>
          <ac:inkMkLst>
            <pc:docMk/>
            <pc:sldMk cId="1828148462" sldId="320"/>
            <ac:inkMk id="104" creationId="{E6CEE837-372C-CDF9-3885-2971CB31C01F}"/>
          </ac:inkMkLst>
        </pc:inkChg>
        <pc:inkChg chg="add">
          <ac:chgData name="Richard Ball" userId="c2c6c2dd-6ddc-437e-8cdd-d7a74390accc" providerId="ADAL" clId="{53AD06D3-199D-458D-8F35-349F79CB2155}" dt="2022-05-26T12:39:10.127" v="1692" actId="9405"/>
          <ac:inkMkLst>
            <pc:docMk/>
            <pc:sldMk cId="1828148462" sldId="320"/>
            <ac:inkMk id="105" creationId="{8819AE97-C5D7-8B6A-54AA-BA492BB0287E}"/>
          </ac:inkMkLst>
        </pc:inkChg>
      </pc:sldChg>
      <pc:sldChg chg="addSp modSp new mod">
        <pc:chgData name="Richard Ball" userId="c2c6c2dd-6ddc-437e-8cdd-d7a74390accc" providerId="ADAL" clId="{53AD06D3-199D-458D-8F35-349F79CB2155}" dt="2022-06-06T12:48:46.530" v="4028" actId="403"/>
        <pc:sldMkLst>
          <pc:docMk/>
          <pc:sldMk cId="2066134596" sldId="321"/>
        </pc:sldMkLst>
        <pc:spChg chg="mod">
          <ac:chgData name="Richard Ball" userId="c2c6c2dd-6ddc-437e-8cdd-d7a74390accc" providerId="ADAL" clId="{53AD06D3-199D-458D-8F35-349F79CB2155}" dt="2022-05-26T12:40:20.212" v="1732" actId="1076"/>
          <ac:spMkLst>
            <pc:docMk/>
            <pc:sldMk cId="2066134596" sldId="321"/>
            <ac:spMk id="2" creationId="{C2F9A262-119E-6A3F-AA79-C5A60233C057}"/>
          </ac:spMkLst>
        </pc:spChg>
        <pc:spChg chg="mod">
          <ac:chgData name="Richard Ball" userId="c2c6c2dd-6ddc-437e-8cdd-d7a74390accc" providerId="ADAL" clId="{53AD06D3-199D-458D-8F35-349F79CB2155}" dt="2022-05-26T12:40:59.590" v="1813" actId="14100"/>
          <ac:spMkLst>
            <pc:docMk/>
            <pc:sldMk cId="2066134596" sldId="321"/>
            <ac:spMk id="3" creationId="{1594BA98-29BC-CA5F-3942-1C5E790AE6B8}"/>
          </ac:spMkLst>
        </pc:spChg>
        <pc:spChg chg="add mod">
          <ac:chgData name="Richard Ball" userId="c2c6c2dd-6ddc-437e-8cdd-d7a74390accc" providerId="ADAL" clId="{53AD06D3-199D-458D-8F35-349F79CB2155}" dt="2022-05-26T12:41:45.576" v="1868" actId="114"/>
          <ac:spMkLst>
            <pc:docMk/>
            <pc:sldMk cId="2066134596" sldId="321"/>
            <ac:spMk id="6" creationId="{DFC6A964-E234-D2C5-0795-6CCAD57C1496}"/>
          </ac:spMkLst>
        </pc:spChg>
        <pc:spChg chg="add mod">
          <ac:chgData name="Richard Ball" userId="c2c6c2dd-6ddc-437e-8cdd-d7a74390accc" providerId="ADAL" clId="{53AD06D3-199D-458D-8F35-349F79CB2155}" dt="2022-05-26T12:42:14.474" v="1901" actId="1076"/>
          <ac:spMkLst>
            <pc:docMk/>
            <pc:sldMk cId="2066134596" sldId="321"/>
            <ac:spMk id="7" creationId="{F48FBB4F-2356-52FA-07C9-2A50F6A35A1A}"/>
          </ac:spMkLst>
        </pc:spChg>
        <pc:spChg chg="add mod">
          <ac:chgData name="Richard Ball" userId="c2c6c2dd-6ddc-437e-8cdd-d7a74390accc" providerId="ADAL" clId="{53AD06D3-199D-458D-8F35-349F79CB2155}" dt="2022-06-06T12:48:46.530" v="4028" actId="403"/>
          <ac:spMkLst>
            <pc:docMk/>
            <pc:sldMk cId="2066134596" sldId="321"/>
            <ac:spMk id="8" creationId="{8BABCA94-9A41-8AF9-F12E-DCF11F248A6D}"/>
          </ac:spMkLst>
        </pc:spChg>
        <pc:picChg chg="add mod modCrop">
          <ac:chgData name="Richard Ball" userId="c2c6c2dd-6ddc-437e-8cdd-d7a74390accc" providerId="ADAL" clId="{53AD06D3-199D-458D-8F35-349F79CB2155}" dt="2022-05-26T12:41:18.918" v="1818" actId="14100"/>
          <ac:picMkLst>
            <pc:docMk/>
            <pc:sldMk cId="2066134596" sldId="321"/>
            <ac:picMk id="5" creationId="{23498FAE-94A5-7C5F-7B5B-478FE82B7EF0}"/>
          </ac:picMkLst>
        </pc:picChg>
      </pc:sldChg>
      <pc:sldChg chg="addSp delSp modSp new mod modAnim modNotesTx">
        <pc:chgData name="Richard Ball" userId="c2c6c2dd-6ddc-437e-8cdd-d7a74390accc" providerId="ADAL" clId="{53AD06D3-199D-458D-8F35-349F79CB2155}" dt="2022-06-06T12:51:26.412" v="4119" actId="122"/>
        <pc:sldMkLst>
          <pc:docMk/>
          <pc:sldMk cId="78475394" sldId="322"/>
        </pc:sldMkLst>
        <pc:spChg chg="del">
          <ac:chgData name="Richard Ball" userId="c2c6c2dd-6ddc-437e-8cdd-d7a74390accc" providerId="ADAL" clId="{53AD06D3-199D-458D-8F35-349F79CB2155}" dt="2022-05-26T12:45:15.822" v="2113" actId="478"/>
          <ac:spMkLst>
            <pc:docMk/>
            <pc:sldMk cId="78475394" sldId="322"/>
            <ac:spMk id="2" creationId="{4AF39548-43F9-4FFE-0637-22AAE3162695}"/>
          </ac:spMkLst>
        </pc:spChg>
        <pc:spChg chg="del">
          <ac:chgData name="Richard Ball" userId="c2c6c2dd-6ddc-437e-8cdd-d7a74390accc" providerId="ADAL" clId="{53AD06D3-199D-458D-8F35-349F79CB2155}" dt="2022-05-26T12:45:15.822" v="2113" actId="478"/>
          <ac:spMkLst>
            <pc:docMk/>
            <pc:sldMk cId="78475394" sldId="322"/>
            <ac:spMk id="3" creationId="{19491D59-FCF3-024B-F86E-226ACF174912}"/>
          </ac:spMkLst>
        </pc:spChg>
        <pc:spChg chg="add mod">
          <ac:chgData name="Richard Ball" userId="c2c6c2dd-6ddc-437e-8cdd-d7a74390accc" providerId="ADAL" clId="{53AD06D3-199D-458D-8F35-349F79CB2155}" dt="2022-06-06T12:51:26.412" v="4119" actId="122"/>
          <ac:spMkLst>
            <pc:docMk/>
            <pc:sldMk cId="78475394" sldId="322"/>
            <ac:spMk id="8" creationId="{0CDF8DD7-5911-01E7-399D-61874688FABB}"/>
          </ac:spMkLst>
        </pc:spChg>
        <pc:spChg chg="add mod">
          <ac:chgData name="Richard Ball" userId="c2c6c2dd-6ddc-437e-8cdd-d7a74390accc" providerId="ADAL" clId="{53AD06D3-199D-458D-8F35-349F79CB2155}" dt="2022-05-26T12:50:40.899" v="2311" actId="1076"/>
          <ac:spMkLst>
            <pc:docMk/>
            <pc:sldMk cId="78475394" sldId="322"/>
            <ac:spMk id="9" creationId="{0204A5D4-BB99-A008-BBE0-67A5010C8400}"/>
          </ac:spMkLst>
        </pc:spChg>
        <pc:spChg chg="add del mod">
          <ac:chgData name="Richard Ball" userId="c2c6c2dd-6ddc-437e-8cdd-d7a74390accc" providerId="ADAL" clId="{53AD06D3-199D-458D-8F35-349F79CB2155}" dt="2022-05-26T12:47:43.465" v="2204" actId="478"/>
          <ac:spMkLst>
            <pc:docMk/>
            <pc:sldMk cId="78475394" sldId="322"/>
            <ac:spMk id="10" creationId="{0BD8E00C-FB89-8661-6F06-384814F9C329}"/>
          </ac:spMkLst>
        </pc:spChg>
        <pc:spChg chg="add mod">
          <ac:chgData name="Richard Ball" userId="c2c6c2dd-6ddc-437e-8cdd-d7a74390accc" providerId="ADAL" clId="{53AD06D3-199D-458D-8F35-349F79CB2155}" dt="2022-05-26T12:50:38.760" v="2310" actId="1076"/>
          <ac:spMkLst>
            <pc:docMk/>
            <pc:sldMk cId="78475394" sldId="322"/>
            <ac:spMk id="11" creationId="{61DD4CD2-A381-709A-2C16-6865348ED65B}"/>
          </ac:spMkLst>
        </pc:spChg>
        <pc:spChg chg="add mod">
          <ac:chgData name="Richard Ball" userId="c2c6c2dd-6ddc-437e-8cdd-d7a74390accc" providerId="ADAL" clId="{53AD06D3-199D-458D-8F35-349F79CB2155}" dt="2022-05-26T12:52:09.386" v="2476" actId="20577"/>
          <ac:spMkLst>
            <pc:docMk/>
            <pc:sldMk cId="78475394" sldId="322"/>
            <ac:spMk id="12" creationId="{44ED7470-59A4-0D16-12A9-838AEE2A003B}"/>
          </ac:spMkLst>
        </pc:spChg>
        <pc:spChg chg="add mod">
          <ac:chgData name="Richard Ball" userId="c2c6c2dd-6ddc-437e-8cdd-d7a74390accc" providerId="ADAL" clId="{53AD06D3-199D-458D-8F35-349F79CB2155}" dt="2022-05-26T12:56:47.520" v="2654" actId="14100"/>
          <ac:spMkLst>
            <pc:docMk/>
            <pc:sldMk cId="78475394" sldId="322"/>
            <ac:spMk id="13" creationId="{631925BB-E6F8-6347-031D-349010C2EB92}"/>
          </ac:spMkLst>
        </pc:spChg>
        <pc:picChg chg="add del mod modCrop">
          <ac:chgData name="Richard Ball" userId="c2c6c2dd-6ddc-437e-8cdd-d7a74390accc" providerId="ADAL" clId="{53AD06D3-199D-458D-8F35-349F79CB2155}" dt="2022-05-26T12:45:25.502" v="2116" actId="478"/>
          <ac:picMkLst>
            <pc:docMk/>
            <pc:sldMk cId="78475394" sldId="322"/>
            <ac:picMk id="5" creationId="{50275109-3F4D-C591-A4C2-3A28748FC483}"/>
          </ac:picMkLst>
        </pc:picChg>
        <pc:picChg chg="add mod modCrop">
          <ac:chgData name="Richard Ball" userId="c2c6c2dd-6ddc-437e-8cdd-d7a74390accc" providerId="ADAL" clId="{53AD06D3-199D-458D-8F35-349F79CB2155}" dt="2022-05-26T12:50:35.128" v="2309" actId="14100"/>
          <ac:picMkLst>
            <pc:docMk/>
            <pc:sldMk cId="78475394" sldId="322"/>
            <ac:picMk id="7" creationId="{2F7B5EBF-B861-BED2-0B00-7DA6E5EF5035}"/>
          </ac:picMkLst>
        </pc:picChg>
      </pc:sldChg>
      <pc:sldChg chg="addSp delSp modSp new mod modAnim">
        <pc:chgData name="Richard Ball" userId="c2c6c2dd-6ddc-437e-8cdd-d7a74390accc" providerId="ADAL" clId="{53AD06D3-199D-458D-8F35-349F79CB2155}" dt="2022-06-06T12:59:59.174" v="4168" actId="113"/>
        <pc:sldMkLst>
          <pc:docMk/>
          <pc:sldMk cId="936861500" sldId="323"/>
        </pc:sldMkLst>
        <pc:spChg chg="del">
          <ac:chgData name="Richard Ball" userId="c2c6c2dd-6ddc-437e-8cdd-d7a74390accc" providerId="ADAL" clId="{53AD06D3-199D-458D-8F35-349F79CB2155}" dt="2022-05-26T13:04:01.314" v="2936" actId="478"/>
          <ac:spMkLst>
            <pc:docMk/>
            <pc:sldMk cId="936861500" sldId="323"/>
            <ac:spMk id="2" creationId="{3DB74658-A44F-61B2-7BE1-A88A8695C908}"/>
          </ac:spMkLst>
        </pc:spChg>
        <pc:spChg chg="del">
          <ac:chgData name="Richard Ball" userId="c2c6c2dd-6ddc-437e-8cdd-d7a74390accc" providerId="ADAL" clId="{53AD06D3-199D-458D-8F35-349F79CB2155}" dt="2022-05-26T13:04:01.314" v="2936" actId="478"/>
          <ac:spMkLst>
            <pc:docMk/>
            <pc:sldMk cId="936861500" sldId="323"/>
            <ac:spMk id="3" creationId="{A718D863-8B70-5D7D-9EF4-7BB25071949E}"/>
          </ac:spMkLst>
        </pc:spChg>
        <pc:spChg chg="add mod">
          <ac:chgData name="Richard Ball" userId="c2c6c2dd-6ddc-437e-8cdd-d7a74390accc" providerId="ADAL" clId="{53AD06D3-199D-458D-8F35-349F79CB2155}" dt="2022-05-26T13:04:58.954" v="2970" actId="1076"/>
          <ac:spMkLst>
            <pc:docMk/>
            <pc:sldMk cId="936861500" sldId="323"/>
            <ac:spMk id="4" creationId="{5A96A507-D64D-F928-7BAA-3C53D1905E84}"/>
          </ac:spMkLst>
        </pc:spChg>
        <pc:spChg chg="add mod">
          <ac:chgData name="Richard Ball" userId="c2c6c2dd-6ddc-437e-8cdd-d7a74390accc" providerId="ADAL" clId="{53AD06D3-199D-458D-8F35-349F79CB2155}" dt="2022-05-26T13:05:45.652" v="3018" actId="1076"/>
          <ac:spMkLst>
            <pc:docMk/>
            <pc:sldMk cId="936861500" sldId="323"/>
            <ac:spMk id="10" creationId="{97F59E47-8392-1E5E-2EDE-3BEC8E6EA2BE}"/>
          </ac:spMkLst>
        </pc:spChg>
        <pc:spChg chg="add mod">
          <ac:chgData name="Richard Ball" userId="c2c6c2dd-6ddc-437e-8cdd-d7a74390accc" providerId="ADAL" clId="{53AD06D3-199D-458D-8F35-349F79CB2155}" dt="2022-05-26T13:05:39.930" v="3016" actId="1076"/>
          <ac:spMkLst>
            <pc:docMk/>
            <pc:sldMk cId="936861500" sldId="323"/>
            <ac:spMk id="11" creationId="{290592C4-6BA2-8A04-5666-A7A21F2B378E}"/>
          </ac:spMkLst>
        </pc:spChg>
        <pc:spChg chg="add mod">
          <ac:chgData name="Richard Ball" userId="c2c6c2dd-6ddc-437e-8cdd-d7a74390accc" providerId="ADAL" clId="{53AD06D3-199D-458D-8F35-349F79CB2155}" dt="2022-06-06T12:52:06.171" v="4127" actId="1076"/>
          <ac:spMkLst>
            <pc:docMk/>
            <pc:sldMk cId="936861500" sldId="323"/>
            <ac:spMk id="14" creationId="{44FD23A3-E309-CEE0-B7CA-97EE3E8C48FD}"/>
          </ac:spMkLst>
        </pc:spChg>
        <pc:spChg chg="add mod">
          <ac:chgData name="Richard Ball" userId="c2c6c2dd-6ddc-437e-8cdd-d7a74390accc" providerId="ADAL" clId="{53AD06D3-199D-458D-8F35-349F79CB2155}" dt="2022-05-26T13:07:07.770" v="3041" actId="1076"/>
          <ac:spMkLst>
            <pc:docMk/>
            <pc:sldMk cId="936861500" sldId="323"/>
            <ac:spMk id="15" creationId="{BCAE39BC-4CA8-7B9E-3849-9113B4A46FCA}"/>
          </ac:spMkLst>
        </pc:spChg>
        <pc:spChg chg="add mod">
          <ac:chgData name="Richard Ball" userId="c2c6c2dd-6ddc-437e-8cdd-d7a74390accc" providerId="ADAL" clId="{53AD06D3-199D-458D-8F35-349F79CB2155}" dt="2022-05-26T13:06:59.988" v="3040" actId="20577"/>
          <ac:spMkLst>
            <pc:docMk/>
            <pc:sldMk cId="936861500" sldId="323"/>
            <ac:spMk id="16" creationId="{4153C81C-1C09-4CCD-7C1C-628FFC9EC175}"/>
          </ac:spMkLst>
        </pc:spChg>
        <pc:spChg chg="add mod">
          <ac:chgData name="Richard Ball" userId="c2c6c2dd-6ddc-437e-8cdd-d7a74390accc" providerId="ADAL" clId="{53AD06D3-199D-458D-8F35-349F79CB2155}" dt="2022-06-06T12:59:59.174" v="4168" actId="113"/>
          <ac:spMkLst>
            <pc:docMk/>
            <pc:sldMk cId="936861500" sldId="323"/>
            <ac:spMk id="19" creationId="{8119BD3A-6DF2-E39B-69BD-34DAE54FBD38}"/>
          </ac:spMkLst>
        </pc:spChg>
        <pc:cxnChg chg="add mod">
          <ac:chgData name="Richard Ball" userId="c2c6c2dd-6ddc-437e-8cdd-d7a74390accc" providerId="ADAL" clId="{53AD06D3-199D-458D-8F35-349F79CB2155}" dt="2022-05-26T13:05:36.787" v="3015" actId="14100"/>
          <ac:cxnSpMkLst>
            <pc:docMk/>
            <pc:sldMk cId="936861500" sldId="323"/>
            <ac:cxnSpMk id="6" creationId="{0547E415-1BB7-229A-2628-F51C7B2EDD91}"/>
          </ac:cxnSpMkLst>
        </pc:cxnChg>
        <pc:cxnChg chg="add mod">
          <ac:chgData name="Richard Ball" userId="c2c6c2dd-6ddc-437e-8cdd-d7a74390accc" providerId="ADAL" clId="{53AD06D3-199D-458D-8F35-349F79CB2155}" dt="2022-05-26T13:05:43.123" v="3017" actId="14100"/>
          <ac:cxnSpMkLst>
            <pc:docMk/>
            <pc:sldMk cId="936861500" sldId="323"/>
            <ac:cxnSpMk id="7" creationId="{09F57747-95DE-8128-3BE8-50EAB4A0B7C6}"/>
          </ac:cxnSpMkLst>
        </pc:cxnChg>
        <pc:cxnChg chg="add mod">
          <ac:chgData name="Richard Ball" userId="c2c6c2dd-6ddc-437e-8cdd-d7a74390accc" providerId="ADAL" clId="{53AD06D3-199D-458D-8F35-349F79CB2155}" dt="2022-05-26T13:07:15.761" v="3043" actId="208"/>
          <ac:cxnSpMkLst>
            <pc:docMk/>
            <pc:sldMk cId="936861500" sldId="323"/>
            <ac:cxnSpMk id="18" creationId="{A82B79DC-6DE7-99C3-BBF9-72F11D070241}"/>
          </ac:cxnSpMkLst>
        </pc:cxnChg>
      </pc:sldChg>
      <pc:sldChg chg="addSp delSp modSp new mod ord">
        <pc:chgData name="Richard Ball" userId="c2c6c2dd-6ddc-437e-8cdd-d7a74390accc" providerId="ADAL" clId="{53AD06D3-199D-458D-8F35-349F79CB2155}" dt="2022-06-06T13:01:07.813" v="4171" actId="1076"/>
        <pc:sldMkLst>
          <pc:docMk/>
          <pc:sldMk cId="4153163159" sldId="324"/>
        </pc:sldMkLst>
        <pc:spChg chg="del">
          <ac:chgData name="Richard Ball" userId="c2c6c2dd-6ddc-437e-8cdd-d7a74390accc" providerId="ADAL" clId="{53AD06D3-199D-458D-8F35-349F79CB2155}" dt="2022-05-26T13:35:36.253" v="3510" actId="478"/>
          <ac:spMkLst>
            <pc:docMk/>
            <pc:sldMk cId="4153163159" sldId="324"/>
            <ac:spMk id="2" creationId="{B4133366-5FBD-D48D-CEE1-69367F9B48F0}"/>
          </ac:spMkLst>
        </pc:spChg>
        <pc:spChg chg="del">
          <ac:chgData name="Richard Ball" userId="c2c6c2dd-6ddc-437e-8cdd-d7a74390accc" providerId="ADAL" clId="{53AD06D3-199D-458D-8F35-349F79CB2155}" dt="2022-05-26T13:35:36.253" v="3510" actId="478"/>
          <ac:spMkLst>
            <pc:docMk/>
            <pc:sldMk cId="4153163159" sldId="324"/>
            <ac:spMk id="3" creationId="{0AAD4F11-62EB-2320-D32F-43CC2DD909C3}"/>
          </ac:spMkLst>
        </pc:spChg>
        <pc:spChg chg="add mod">
          <ac:chgData name="Richard Ball" userId="c2c6c2dd-6ddc-437e-8cdd-d7a74390accc" providerId="ADAL" clId="{53AD06D3-199D-458D-8F35-349F79CB2155}" dt="2022-05-26T13:41:45.628" v="3625" actId="20577"/>
          <ac:spMkLst>
            <pc:docMk/>
            <pc:sldMk cId="4153163159" sldId="324"/>
            <ac:spMk id="9" creationId="{B5DE3CF5-B3B7-47FE-CEFD-D2A81E9C139D}"/>
          </ac:spMkLst>
        </pc:spChg>
        <pc:spChg chg="add del mod">
          <ac:chgData name="Richard Ball" userId="c2c6c2dd-6ddc-437e-8cdd-d7a74390accc" providerId="ADAL" clId="{53AD06D3-199D-458D-8F35-349F79CB2155}" dt="2022-05-26T13:38:24.735" v="3533" actId="478"/>
          <ac:spMkLst>
            <pc:docMk/>
            <pc:sldMk cId="4153163159" sldId="324"/>
            <ac:spMk id="10" creationId="{596C361E-C4FE-EA27-492E-7158A12E991C}"/>
          </ac:spMkLst>
        </pc:spChg>
        <pc:picChg chg="add del mod modCrop">
          <ac:chgData name="Richard Ball" userId="c2c6c2dd-6ddc-437e-8cdd-d7a74390accc" providerId="ADAL" clId="{53AD06D3-199D-458D-8F35-349F79CB2155}" dt="2022-05-26T13:36:49.755" v="3516" actId="478"/>
          <ac:picMkLst>
            <pc:docMk/>
            <pc:sldMk cId="4153163159" sldId="324"/>
            <ac:picMk id="5" creationId="{6E68C2D5-B2BB-246B-9EAA-F82BFF06A076}"/>
          </ac:picMkLst>
        </pc:picChg>
        <pc:picChg chg="add mod modCrop">
          <ac:chgData name="Richard Ball" userId="c2c6c2dd-6ddc-437e-8cdd-d7a74390accc" providerId="ADAL" clId="{53AD06D3-199D-458D-8F35-349F79CB2155}" dt="2022-06-06T13:01:07.813" v="4171" actId="1076"/>
          <ac:picMkLst>
            <pc:docMk/>
            <pc:sldMk cId="4153163159" sldId="324"/>
            <ac:picMk id="7" creationId="{B513F7AC-DDFC-4D99-5B86-4FA87D1FA7A5}"/>
          </ac:picMkLst>
        </pc:picChg>
        <pc:picChg chg="add mod modCrop">
          <ac:chgData name="Richard Ball" userId="c2c6c2dd-6ddc-437e-8cdd-d7a74390accc" providerId="ADAL" clId="{53AD06D3-199D-458D-8F35-349F79CB2155}" dt="2022-05-26T13:40:49.446" v="3592" actId="1076"/>
          <ac:picMkLst>
            <pc:docMk/>
            <pc:sldMk cId="4153163159" sldId="324"/>
            <ac:picMk id="12" creationId="{EB13E44C-6920-2CBB-D4BB-BF6D1EA3BC1C}"/>
          </ac:picMkLst>
        </pc:picChg>
        <pc:picChg chg="add del mod">
          <ac:chgData name="Richard Ball" userId="c2c6c2dd-6ddc-437e-8cdd-d7a74390accc" providerId="ADAL" clId="{53AD06D3-199D-458D-8F35-349F79CB2155}" dt="2022-05-26T13:38:27.015" v="3535" actId="478"/>
          <ac:picMkLst>
            <pc:docMk/>
            <pc:sldMk cId="4153163159" sldId="324"/>
            <ac:picMk id="1025" creationId="{F1ACD652-81B1-1BE0-D22C-CFC0F3AAEB3E}"/>
          </ac:picMkLst>
        </pc:picChg>
      </pc:sldChg>
      <pc:sldChg chg="addSp delSp modSp new mod delAnim modAnim">
        <pc:chgData name="Richard Ball" userId="c2c6c2dd-6ddc-437e-8cdd-d7a74390accc" providerId="ADAL" clId="{53AD06D3-199D-458D-8F35-349F79CB2155}" dt="2022-06-06T13:41:06.916" v="4730" actId="1076"/>
        <pc:sldMkLst>
          <pc:docMk/>
          <pc:sldMk cId="1560851415" sldId="325"/>
        </pc:sldMkLst>
        <pc:spChg chg="del">
          <ac:chgData name="Richard Ball" userId="c2c6c2dd-6ddc-437e-8cdd-d7a74390accc" providerId="ADAL" clId="{53AD06D3-199D-458D-8F35-349F79CB2155}" dt="2022-05-26T13:41:51.158" v="3627" actId="478"/>
          <ac:spMkLst>
            <pc:docMk/>
            <pc:sldMk cId="1560851415" sldId="325"/>
            <ac:spMk id="2" creationId="{0DC520B7-5EE0-5DDF-297B-DB284D954A47}"/>
          </ac:spMkLst>
        </pc:spChg>
        <pc:spChg chg="del">
          <ac:chgData name="Richard Ball" userId="c2c6c2dd-6ddc-437e-8cdd-d7a74390accc" providerId="ADAL" clId="{53AD06D3-199D-458D-8F35-349F79CB2155}" dt="2022-05-26T13:41:51.158" v="3627" actId="478"/>
          <ac:spMkLst>
            <pc:docMk/>
            <pc:sldMk cId="1560851415" sldId="325"/>
            <ac:spMk id="3" creationId="{8C5D5A66-DDF6-5B2F-ADBB-E33F9B59FE86}"/>
          </ac:spMkLst>
        </pc:spChg>
        <pc:spChg chg="add mod">
          <ac:chgData name="Richard Ball" userId="c2c6c2dd-6ddc-437e-8cdd-d7a74390accc" providerId="ADAL" clId="{53AD06D3-199D-458D-8F35-349F79CB2155}" dt="2022-05-26T13:42:10.698" v="3636" actId="20577"/>
          <ac:spMkLst>
            <pc:docMk/>
            <pc:sldMk cId="1560851415" sldId="325"/>
            <ac:spMk id="6" creationId="{1D6BCCFC-E073-997F-2342-C7FD71046F1C}"/>
          </ac:spMkLst>
        </pc:spChg>
        <pc:spChg chg="add del mod">
          <ac:chgData name="Richard Ball" userId="c2c6c2dd-6ddc-437e-8cdd-d7a74390accc" providerId="ADAL" clId="{53AD06D3-199D-458D-8F35-349F79CB2155}" dt="2022-06-06T13:15:36.437" v="4201" actId="478"/>
          <ac:spMkLst>
            <pc:docMk/>
            <pc:sldMk cId="1560851415" sldId="325"/>
            <ac:spMk id="7" creationId="{CE00752A-32C4-B61C-FB52-AE74BB84D2E1}"/>
          </ac:spMkLst>
        </pc:spChg>
        <pc:spChg chg="add mod">
          <ac:chgData name="Richard Ball" userId="c2c6c2dd-6ddc-437e-8cdd-d7a74390accc" providerId="ADAL" clId="{53AD06D3-199D-458D-8F35-349F79CB2155}" dt="2022-06-06T13:41:06.916" v="4730" actId="1076"/>
          <ac:spMkLst>
            <pc:docMk/>
            <pc:sldMk cId="1560851415" sldId="325"/>
            <ac:spMk id="8" creationId="{9FB5F0E0-5837-0D2E-1AB1-133DE834A73B}"/>
          </ac:spMkLst>
        </pc:spChg>
        <pc:spChg chg="add mod">
          <ac:chgData name="Richard Ball" userId="c2c6c2dd-6ddc-437e-8cdd-d7a74390accc" providerId="ADAL" clId="{53AD06D3-199D-458D-8F35-349F79CB2155}" dt="2022-06-06T13:25:41.073" v="4396" actId="113"/>
          <ac:spMkLst>
            <pc:docMk/>
            <pc:sldMk cId="1560851415" sldId="325"/>
            <ac:spMk id="24" creationId="{84BF8DAD-1DC2-AA82-168A-0A1CE515642B}"/>
          </ac:spMkLst>
        </pc:spChg>
        <pc:grpChg chg="del mod">
          <ac:chgData name="Richard Ball" userId="c2c6c2dd-6ddc-437e-8cdd-d7a74390accc" providerId="ADAL" clId="{53AD06D3-199D-458D-8F35-349F79CB2155}" dt="2022-06-06T13:19:51.390" v="4222" actId="478"/>
          <ac:grpSpMkLst>
            <pc:docMk/>
            <pc:sldMk cId="1560851415" sldId="325"/>
            <ac:grpSpMk id="9" creationId="{144FE8E2-EE38-31CB-FA9A-A87D1DE2F885}"/>
          </ac:grpSpMkLst>
        </pc:grpChg>
        <pc:grpChg chg="del mod">
          <ac:chgData name="Richard Ball" userId="c2c6c2dd-6ddc-437e-8cdd-d7a74390accc" providerId="ADAL" clId="{53AD06D3-199D-458D-8F35-349F79CB2155}" dt="2022-06-06T13:09:02.945" v="4197" actId="478"/>
          <ac:grpSpMkLst>
            <pc:docMk/>
            <pc:sldMk cId="1560851415" sldId="325"/>
            <ac:grpSpMk id="16" creationId="{0EAA9C5E-0106-7B9C-CE04-3E0301F3A628}"/>
          </ac:grpSpMkLst>
        </pc:grpChg>
        <pc:grpChg chg="del mod">
          <ac:chgData name="Richard Ball" userId="c2c6c2dd-6ddc-437e-8cdd-d7a74390accc" providerId="ADAL" clId="{53AD06D3-199D-458D-8F35-349F79CB2155}" dt="2022-06-06T13:09:05.635" v="4198" actId="478"/>
          <ac:grpSpMkLst>
            <pc:docMk/>
            <pc:sldMk cId="1560851415" sldId="325"/>
            <ac:grpSpMk id="19" creationId="{741E8FB9-BE75-DBD9-EB07-75A4A439E9FC}"/>
          </ac:grpSpMkLst>
        </pc:grpChg>
        <pc:picChg chg="add mod modCrop">
          <ac:chgData name="Richard Ball" userId="c2c6c2dd-6ddc-437e-8cdd-d7a74390accc" providerId="ADAL" clId="{53AD06D3-199D-458D-8F35-349F79CB2155}" dt="2022-06-06T13:20:24.614" v="4224" actId="1076"/>
          <ac:picMkLst>
            <pc:docMk/>
            <pc:sldMk cId="1560851415" sldId="325"/>
            <ac:picMk id="5" creationId="{5DCC8D5B-1098-DDD9-FAB9-D274FAB52CBC}"/>
          </ac:picMkLst>
        </pc:picChg>
        <pc:picChg chg="add mod">
          <ac:chgData name="Richard Ball" userId="c2c6c2dd-6ddc-437e-8cdd-d7a74390accc" providerId="ADAL" clId="{53AD06D3-199D-458D-8F35-349F79CB2155}" dt="2022-06-06T13:15:59.012" v="4212" actId="1076"/>
          <ac:picMkLst>
            <pc:docMk/>
            <pc:sldMk cId="1560851415" sldId="325"/>
            <ac:picMk id="10" creationId="{5B71DCF4-1AE0-1814-5174-FEE044F5BFDE}"/>
          </ac:picMkLst>
        </pc:picChg>
        <pc:inkChg chg="add mod">
          <ac:chgData name="Richard Ball" userId="c2c6c2dd-6ddc-437e-8cdd-d7a74390accc" providerId="ADAL" clId="{53AD06D3-199D-458D-8F35-349F79CB2155}" dt="2022-06-06T13:07:36.535" v="4179"/>
          <ac:inkMkLst>
            <pc:docMk/>
            <pc:sldMk cId="1560851415" sldId="325"/>
            <ac:inkMk id="2" creationId="{3B0C85B3-9107-67C2-FA83-872EDFB7D62D}"/>
          </ac:inkMkLst>
        </pc:inkChg>
        <pc:inkChg chg="add mod">
          <ac:chgData name="Richard Ball" userId="c2c6c2dd-6ddc-437e-8cdd-d7a74390accc" providerId="ADAL" clId="{53AD06D3-199D-458D-8F35-349F79CB2155}" dt="2022-06-06T13:07:36.535" v="4179"/>
          <ac:inkMkLst>
            <pc:docMk/>
            <pc:sldMk cId="1560851415" sldId="325"/>
            <ac:inkMk id="3" creationId="{6D02C769-D3DF-A267-655C-0A19B233AF0F}"/>
          </ac:inkMkLst>
        </pc:inkChg>
        <pc:inkChg chg="add mod">
          <ac:chgData name="Richard Ball" userId="c2c6c2dd-6ddc-437e-8cdd-d7a74390accc" providerId="ADAL" clId="{53AD06D3-199D-458D-8F35-349F79CB2155}" dt="2022-06-06T13:07:36.535" v="4179"/>
          <ac:inkMkLst>
            <pc:docMk/>
            <pc:sldMk cId="1560851415" sldId="325"/>
            <ac:inkMk id="4" creationId="{3931059A-C873-156D-E722-BFEBA83210C2}"/>
          </ac:inkMkLst>
        </pc:inkChg>
        <pc:inkChg chg="add">
          <ac:chgData name="Richard Ball" userId="c2c6c2dd-6ddc-437e-8cdd-d7a74390accc" providerId="ADAL" clId="{53AD06D3-199D-458D-8F35-349F79CB2155}" dt="2022-06-06T13:08:13.264" v="4184" actId="9405"/>
          <ac:inkMkLst>
            <pc:docMk/>
            <pc:sldMk cId="1560851415" sldId="325"/>
            <ac:inkMk id="11" creationId="{6637CDC4-9165-EE80-3905-0A3757AFE920}"/>
          </ac:inkMkLst>
        </pc:inkChg>
        <pc:inkChg chg="add mod">
          <ac:chgData name="Richard Ball" userId="c2c6c2dd-6ddc-437e-8cdd-d7a74390accc" providerId="ADAL" clId="{53AD06D3-199D-458D-8F35-349F79CB2155}" dt="2022-06-06T13:08:17.586" v="4189"/>
          <ac:inkMkLst>
            <pc:docMk/>
            <pc:sldMk cId="1560851415" sldId="325"/>
            <ac:inkMk id="12" creationId="{D6676258-0BEA-86D5-F5DD-3C8CC1EC7991}"/>
          </ac:inkMkLst>
        </pc:inkChg>
        <pc:inkChg chg="add mod">
          <ac:chgData name="Richard Ball" userId="c2c6c2dd-6ddc-437e-8cdd-d7a74390accc" providerId="ADAL" clId="{53AD06D3-199D-458D-8F35-349F79CB2155}" dt="2022-06-06T13:08:17.586" v="4189"/>
          <ac:inkMkLst>
            <pc:docMk/>
            <pc:sldMk cId="1560851415" sldId="325"/>
            <ac:inkMk id="13" creationId="{6FA92882-C6BD-D891-543F-27F752E9B3A3}"/>
          </ac:inkMkLst>
        </pc:inkChg>
        <pc:inkChg chg="add mod">
          <ac:chgData name="Richard Ball" userId="c2c6c2dd-6ddc-437e-8cdd-d7a74390accc" providerId="ADAL" clId="{53AD06D3-199D-458D-8F35-349F79CB2155}" dt="2022-06-06T13:08:17.586" v="4189"/>
          <ac:inkMkLst>
            <pc:docMk/>
            <pc:sldMk cId="1560851415" sldId="325"/>
            <ac:inkMk id="14" creationId="{DB00CB6A-147B-EE6C-BC35-509E3CDB18FC}"/>
          </ac:inkMkLst>
        </pc:inkChg>
        <pc:inkChg chg="add mod">
          <ac:chgData name="Richard Ball" userId="c2c6c2dd-6ddc-437e-8cdd-d7a74390accc" providerId="ADAL" clId="{53AD06D3-199D-458D-8F35-349F79CB2155}" dt="2022-06-06T13:08:17.586" v="4189"/>
          <ac:inkMkLst>
            <pc:docMk/>
            <pc:sldMk cId="1560851415" sldId="325"/>
            <ac:inkMk id="15" creationId="{8DEACB08-3953-8CD4-AE05-18B8B888BFDF}"/>
          </ac:inkMkLst>
        </pc:inkChg>
        <pc:inkChg chg="add mod">
          <ac:chgData name="Richard Ball" userId="c2c6c2dd-6ddc-437e-8cdd-d7a74390accc" providerId="ADAL" clId="{53AD06D3-199D-458D-8F35-349F79CB2155}" dt="2022-06-06T13:08:19.689" v="4192"/>
          <ac:inkMkLst>
            <pc:docMk/>
            <pc:sldMk cId="1560851415" sldId="325"/>
            <ac:inkMk id="17" creationId="{BAF07B05-AA4D-CCB9-0C24-C3070D5E6FC5}"/>
          </ac:inkMkLst>
        </pc:inkChg>
        <pc:inkChg chg="add mod">
          <ac:chgData name="Richard Ball" userId="c2c6c2dd-6ddc-437e-8cdd-d7a74390accc" providerId="ADAL" clId="{53AD06D3-199D-458D-8F35-349F79CB2155}" dt="2022-06-06T13:08:19.689" v="4192"/>
          <ac:inkMkLst>
            <pc:docMk/>
            <pc:sldMk cId="1560851415" sldId="325"/>
            <ac:inkMk id="18" creationId="{E361E968-6223-94DB-7493-47C3466B5C06}"/>
          </ac:inkMkLst>
        </pc:inkChg>
        <pc:inkChg chg="add">
          <ac:chgData name="Richard Ball" userId="c2c6c2dd-6ddc-437e-8cdd-d7a74390accc" providerId="ADAL" clId="{53AD06D3-199D-458D-8F35-349F79CB2155}" dt="2022-06-06T13:08:45.470" v="4193" actId="9405"/>
          <ac:inkMkLst>
            <pc:docMk/>
            <pc:sldMk cId="1560851415" sldId="325"/>
            <ac:inkMk id="20" creationId="{1E0951AD-2DE9-FEC7-63DC-086101413AF9}"/>
          </ac:inkMkLst>
        </pc:inkChg>
        <pc:inkChg chg="add del">
          <ac:chgData name="Richard Ball" userId="c2c6c2dd-6ddc-437e-8cdd-d7a74390accc" providerId="ADAL" clId="{53AD06D3-199D-458D-8F35-349F79CB2155}" dt="2022-06-06T13:10:02.226" v="4199" actId="478"/>
          <ac:inkMkLst>
            <pc:docMk/>
            <pc:sldMk cId="1560851415" sldId="325"/>
            <ac:inkMk id="21" creationId="{AAB3F08E-C974-5FA5-1703-83BF33604EB7}"/>
          </ac:inkMkLst>
        </pc:inkChg>
        <pc:inkChg chg="add">
          <ac:chgData name="Richard Ball" userId="c2c6c2dd-6ddc-437e-8cdd-d7a74390accc" providerId="ADAL" clId="{53AD06D3-199D-458D-8F35-349F79CB2155}" dt="2022-06-06T13:08:54.371" v="4195" actId="9405"/>
          <ac:inkMkLst>
            <pc:docMk/>
            <pc:sldMk cId="1560851415" sldId="325"/>
            <ac:inkMk id="22" creationId="{D4C98C04-6ADF-CDEB-91F9-54F344C29230}"/>
          </ac:inkMkLst>
        </pc:inkChg>
        <pc:inkChg chg="add del mod">
          <ac:chgData name="Richard Ball" userId="c2c6c2dd-6ddc-437e-8cdd-d7a74390accc" providerId="ADAL" clId="{53AD06D3-199D-458D-8F35-349F79CB2155}" dt="2022-06-06T13:19:23.871" v="4221" actId="478"/>
          <ac:inkMkLst>
            <pc:docMk/>
            <pc:sldMk cId="1560851415" sldId="325"/>
            <ac:inkMk id="23" creationId="{7A564D00-6E2A-B2CD-7687-26DB4843D85D}"/>
          </ac:inkMkLst>
        </pc:inkChg>
      </pc:sldChg>
      <pc:sldChg chg="modSp new del mod">
        <pc:chgData name="Richard Ball" userId="c2c6c2dd-6ddc-437e-8cdd-d7a74390accc" providerId="ADAL" clId="{53AD06D3-199D-458D-8F35-349F79CB2155}" dt="2022-05-26T13:45:21.065" v="3687" actId="47"/>
        <pc:sldMkLst>
          <pc:docMk/>
          <pc:sldMk cId="292149286" sldId="326"/>
        </pc:sldMkLst>
        <pc:spChg chg="mod">
          <ac:chgData name="Richard Ball" userId="c2c6c2dd-6ddc-437e-8cdd-d7a74390accc" providerId="ADAL" clId="{53AD06D3-199D-458D-8F35-349F79CB2155}" dt="2022-05-26T13:44:47.071" v="3686" actId="122"/>
          <ac:spMkLst>
            <pc:docMk/>
            <pc:sldMk cId="292149286" sldId="326"/>
            <ac:spMk id="2" creationId="{689DB974-2A76-B1CE-B19B-AE351458AABD}"/>
          </ac:spMkLst>
        </pc:spChg>
      </pc:sldChg>
      <pc:sldChg chg="new">
        <pc:chgData name="Richard Ball" userId="c2c6c2dd-6ddc-437e-8cdd-d7a74390accc" providerId="ADAL" clId="{53AD06D3-199D-458D-8F35-349F79CB2155}" dt="2022-05-26T13:45:23.593" v="3688" actId="680"/>
        <pc:sldMkLst>
          <pc:docMk/>
          <pc:sldMk cId="1321722617" sldId="326"/>
        </pc:sldMkLst>
      </pc:sldChg>
      <pc:sldChg chg="addSp">
        <pc:chgData name="Richard Ball" userId="c2c6c2dd-6ddc-437e-8cdd-d7a74390accc" providerId="ADAL" clId="{53AD06D3-199D-458D-8F35-349F79CB2155}" dt="2022-06-07T14:47:45.598" v="4904"/>
        <pc:sldMkLst>
          <pc:docMk/>
          <pc:sldMk cId="4218207604" sldId="347"/>
        </pc:sldMkLst>
        <pc:inkChg chg="add">
          <ac:chgData name="Richard Ball" userId="c2c6c2dd-6ddc-437e-8cdd-d7a74390accc" providerId="ADAL" clId="{53AD06D3-199D-458D-8F35-349F79CB2155}" dt="2022-06-07T14:47:45.598" v="4904"/>
          <ac:inkMkLst>
            <pc:docMk/>
            <pc:sldMk cId="4218207604" sldId="347"/>
            <ac:inkMk id="2" creationId="{54783A30-7032-1527-6C2D-4B45C9DF8C30}"/>
          </ac:inkMkLst>
        </pc:inkChg>
      </pc:sldChg>
      <pc:sldChg chg="addSp delSp modSp new mod">
        <pc:chgData name="Richard Ball" userId="c2c6c2dd-6ddc-437e-8cdd-d7a74390accc" providerId="ADAL" clId="{53AD06D3-199D-458D-8F35-349F79CB2155}" dt="2022-06-06T12:52:58.677" v="4151" actId="113"/>
        <pc:sldMkLst>
          <pc:docMk/>
          <pc:sldMk cId="2278590032" sldId="348"/>
        </pc:sldMkLst>
        <pc:spChg chg="mod">
          <ac:chgData name="Richard Ball" userId="c2c6c2dd-6ddc-437e-8cdd-d7a74390accc" providerId="ADAL" clId="{53AD06D3-199D-458D-8F35-349F79CB2155}" dt="2022-06-06T12:52:58.677" v="4151" actId="113"/>
          <ac:spMkLst>
            <pc:docMk/>
            <pc:sldMk cId="2278590032" sldId="348"/>
            <ac:spMk id="2" creationId="{7ADC2D43-82D7-1514-A6A4-338153E9FEEC}"/>
          </ac:spMkLst>
        </pc:spChg>
        <pc:spChg chg="add del mod">
          <ac:chgData name="Richard Ball" userId="c2c6c2dd-6ddc-437e-8cdd-d7a74390accc" providerId="ADAL" clId="{53AD06D3-199D-458D-8F35-349F79CB2155}" dt="2022-06-06T12:52:29.529" v="4141"/>
          <ac:spMkLst>
            <pc:docMk/>
            <pc:sldMk cId="2278590032" sldId="348"/>
            <ac:spMk id="3" creationId="{38D51917-4575-12DF-9B32-EA9A6EF5E83C}"/>
          </ac:spMkLst>
        </pc:spChg>
        <pc:spChg chg="add del mod">
          <ac:chgData name="Richard Ball" userId="c2c6c2dd-6ddc-437e-8cdd-d7a74390accc" providerId="ADAL" clId="{53AD06D3-199D-458D-8F35-349F79CB2155}" dt="2022-06-06T12:52:26.790" v="4140"/>
          <ac:spMkLst>
            <pc:docMk/>
            <pc:sldMk cId="2278590032" sldId="348"/>
            <ac:spMk id="4" creationId="{EBCB9C7A-7E57-46D9-9546-251BA10F3DCA}"/>
          </ac:spMkLst>
        </pc:spChg>
        <pc:spChg chg="add mod">
          <ac:chgData name="Richard Ball" userId="c2c6c2dd-6ddc-437e-8cdd-d7a74390accc" providerId="ADAL" clId="{53AD06D3-199D-458D-8F35-349F79CB2155}" dt="2022-06-06T12:52:57.230" v="4150" actId="113"/>
          <ac:spMkLst>
            <pc:docMk/>
            <pc:sldMk cId="2278590032" sldId="348"/>
            <ac:spMk id="5" creationId="{75C1B8C7-F88F-0296-0B08-32B7C640A5F1}"/>
          </ac:spMkLst>
        </pc:spChg>
      </pc:sldChg>
      <pc:sldChg chg="delSp modSp new del mod">
        <pc:chgData name="Richard Ball" userId="c2c6c2dd-6ddc-437e-8cdd-d7a74390accc" providerId="ADAL" clId="{53AD06D3-199D-458D-8F35-349F79CB2155}" dt="2022-06-07T13:53:41.667" v="4903" actId="47"/>
        <pc:sldMkLst>
          <pc:docMk/>
          <pc:sldMk cId="1340038579" sldId="349"/>
        </pc:sldMkLst>
        <pc:spChg chg="del mod">
          <ac:chgData name="Richard Ball" userId="c2c6c2dd-6ddc-437e-8cdd-d7a74390accc" providerId="ADAL" clId="{53AD06D3-199D-458D-8F35-349F79CB2155}" dt="2022-06-07T13:45:14.620" v="4733" actId="478"/>
          <ac:spMkLst>
            <pc:docMk/>
            <pc:sldMk cId="1340038579" sldId="349"/>
            <ac:spMk id="2" creationId="{E1701D65-DF00-AFD0-EC6A-BAAEA9CF82B4}"/>
          </ac:spMkLst>
        </pc:spChg>
        <pc:spChg chg="del mod">
          <ac:chgData name="Richard Ball" userId="c2c6c2dd-6ddc-437e-8cdd-d7a74390accc" providerId="ADAL" clId="{53AD06D3-199D-458D-8F35-349F79CB2155}" dt="2022-06-07T13:45:16.328" v="4735" actId="478"/>
          <ac:spMkLst>
            <pc:docMk/>
            <pc:sldMk cId="1340038579" sldId="349"/>
            <ac:spMk id="3" creationId="{CDDDD455-582D-AEC1-EE23-383BFF9999DB}"/>
          </ac:spMkLst>
        </pc:spChg>
      </pc:sldChg>
      <pc:sldChg chg="addSp delSp modSp add mod ord">
        <pc:chgData name="Richard Ball" userId="c2c6c2dd-6ddc-437e-8cdd-d7a74390accc" providerId="ADAL" clId="{53AD06D3-199D-458D-8F35-349F79CB2155}" dt="2022-06-07T15:01:54.991" v="4911" actId="478"/>
        <pc:sldMkLst>
          <pc:docMk/>
          <pc:sldMk cId="105484406" sldId="350"/>
        </pc:sldMkLst>
        <pc:spChg chg="del mod">
          <ac:chgData name="Richard Ball" userId="c2c6c2dd-6ddc-437e-8cdd-d7a74390accc" providerId="ADAL" clId="{53AD06D3-199D-458D-8F35-349F79CB2155}" dt="2022-06-07T13:45:58.163" v="4795" actId="478"/>
          <ac:spMkLst>
            <pc:docMk/>
            <pc:sldMk cId="105484406" sldId="350"/>
            <ac:spMk id="2" creationId="{7ADC2D43-82D7-1514-A6A4-338153E9FEEC}"/>
          </ac:spMkLst>
        </pc:spChg>
        <pc:spChg chg="mod">
          <ac:chgData name="Richard Ball" userId="c2c6c2dd-6ddc-437e-8cdd-d7a74390accc" providerId="ADAL" clId="{53AD06D3-199D-458D-8F35-349F79CB2155}" dt="2022-06-07T14:47:56.940" v="4909" actId="20577"/>
          <ac:spMkLst>
            <pc:docMk/>
            <pc:sldMk cId="105484406" sldId="350"/>
            <ac:spMk id="5" creationId="{75C1B8C7-F88F-0296-0B08-32B7C640A5F1}"/>
          </ac:spMkLst>
        </pc:spChg>
        <pc:inkChg chg="add del">
          <ac:chgData name="Richard Ball" userId="c2c6c2dd-6ddc-437e-8cdd-d7a74390accc" providerId="ADAL" clId="{53AD06D3-199D-458D-8F35-349F79CB2155}" dt="2022-06-07T15:01:54.991" v="4911" actId="478"/>
          <ac:inkMkLst>
            <pc:docMk/>
            <pc:sldMk cId="105484406" sldId="350"/>
            <ac:inkMk id="3" creationId="{239B4DD2-610B-CA66-3D2F-B435743D31C2}"/>
          </ac:inkMkLst>
        </pc:inkChg>
      </pc:sldChg>
    </pc:docChg>
  </pc:docChgLst>
  <pc:docChgLst>
    <pc:chgData name="Richard Ball" userId="S::richard.ball@sthelens.london::c2c6c2dd-6ddc-437e-8cdd-d7a74390accc" providerId="AD" clId="Web-{259CA145-633B-C9A8-191C-56B3D64542C6}"/>
    <pc:docChg chg="addSld delSld modSld">
      <pc:chgData name="Richard Ball" userId="S::richard.ball@sthelens.london::c2c6c2dd-6ddc-437e-8cdd-d7a74390accc" providerId="AD" clId="Web-{259CA145-633B-C9A8-191C-56B3D64542C6}" dt="2022-06-08T07:30:54.308" v="163"/>
      <pc:docMkLst>
        <pc:docMk/>
      </pc:docMkLst>
      <pc:sldChg chg="delSp modSp add del replId delAnim">
        <pc:chgData name="Richard Ball" userId="S::richard.ball@sthelens.london::c2c6c2dd-6ddc-437e-8cdd-d7a74390accc" providerId="AD" clId="Web-{259CA145-633B-C9A8-191C-56B3D64542C6}" dt="2022-06-08T07:30:54.308" v="163"/>
        <pc:sldMkLst>
          <pc:docMk/>
          <pc:sldMk cId="2525174472" sldId="351"/>
        </pc:sldMkLst>
        <pc:spChg chg="del">
          <ac:chgData name="Richard Ball" userId="S::richard.ball@sthelens.london::c2c6c2dd-6ddc-437e-8cdd-d7a74390accc" providerId="AD" clId="Web-{259CA145-633B-C9A8-191C-56B3D64542C6}" dt="2022-06-08T07:17:39.579" v="4"/>
          <ac:spMkLst>
            <pc:docMk/>
            <pc:sldMk cId="2525174472" sldId="351"/>
            <ac:spMk id="2" creationId="{8B1E8C99-D3C4-371D-990C-AAB0011D62C0}"/>
          </ac:spMkLst>
        </pc:spChg>
        <pc:spChg chg="mod">
          <ac:chgData name="Richard Ball" userId="S::richard.ball@sthelens.london::c2c6c2dd-6ddc-437e-8cdd-d7a74390accc" providerId="AD" clId="Web-{259CA145-633B-C9A8-191C-56B3D64542C6}" dt="2022-06-08T07:18:08.454" v="18" actId="20577"/>
          <ac:spMkLst>
            <pc:docMk/>
            <pc:sldMk cId="2525174472" sldId="351"/>
            <ac:spMk id="3" creationId="{E0BDC103-10F9-F423-5A12-319E77422912}"/>
          </ac:spMkLst>
        </pc:spChg>
        <pc:spChg chg="del">
          <ac:chgData name="Richard Ball" userId="S::richard.ball@sthelens.london::c2c6c2dd-6ddc-437e-8cdd-d7a74390accc" providerId="AD" clId="Web-{259CA145-633B-C9A8-191C-56B3D64542C6}" dt="2022-06-08T07:17:39.579" v="3"/>
          <ac:spMkLst>
            <pc:docMk/>
            <pc:sldMk cId="2525174472" sldId="351"/>
            <ac:spMk id="8" creationId="{92D63FF4-A21B-E537-3A59-B0D9340B592B}"/>
          </ac:spMkLst>
        </pc:spChg>
        <pc:spChg chg="del">
          <ac:chgData name="Richard Ball" userId="S::richard.ball@sthelens.london::c2c6c2dd-6ddc-437e-8cdd-d7a74390accc" providerId="AD" clId="Web-{259CA145-633B-C9A8-191C-56B3D64542C6}" dt="2022-06-08T07:17:39.563" v="2"/>
          <ac:spMkLst>
            <pc:docMk/>
            <pc:sldMk cId="2525174472" sldId="351"/>
            <ac:spMk id="9" creationId="{B0C9E708-9E26-5743-E8CA-D85B8B07FD5F}"/>
          </ac:spMkLst>
        </pc:spChg>
        <pc:spChg chg="del">
          <ac:chgData name="Richard Ball" userId="S::richard.ball@sthelens.london::c2c6c2dd-6ddc-437e-8cdd-d7a74390accc" providerId="AD" clId="Web-{259CA145-633B-C9A8-191C-56B3D64542C6}" dt="2022-06-08T07:17:39.563" v="1"/>
          <ac:spMkLst>
            <pc:docMk/>
            <pc:sldMk cId="2525174472" sldId="351"/>
            <ac:spMk id="11" creationId="{81013669-4930-5F34-DE2B-36046EF0E510}"/>
          </ac:spMkLst>
        </pc:spChg>
        <pc:spChg chg="del">
          <ac:chgData name="Richard Ball" userId="S::richard.ball@sthelens.london::c2c6c2dd-6ddc-437e-8cdd-d7a74390accc" providerId="AD" clId="Web-{259CA145-633B-C9A8-191C-56B3D64542C6}" dt="2022-06-08T07:17:47.173" v="8"/>
          <ac:spMkLst>
            <pc:docMk/>
            <pc:sldMk cId="2525174472" sldId="351"/>
            <ac:spMk id="12" creationId="{9F479878-D3E3-465C-DEEE-44DA2A61C3B1}"/>
          </ac:spMkLst>
        </pc:spChg>
        <pc:spChg chg="del">
          <ac:chgData name="Richard Ball" userId="S::richard.ball@sthelens.london::c2c6c2dd-6ddc-437e-8cdd-d7a74390accc" providerId="AD" clId="Web-{259CA145-633B-C9A8-191C-56B3D64542C6}" dt="2022-06-08T07:17:47.173" v="7"/>
          <ac:spMkLst>
            <pc:docMk/>
            <pc:sldMk cId="2525174472" sldId="351"/>
            <ac:spMk id="13" creationId="{21FD9AF3-58F6-F3A2-4801-93AC3FE3C46D}"/>
          </ac:spMkLst>
        </pc:spChg>
        <pc:spChg chg="del">
          <ac:chgData name="Richard Ball" userId="S::richard.ball@sthelens.london::c2c6c2dd-6ddc-437e-8cdd-d7a74390accc" providerId="AD" clId="Web-{259CA145-633B-C9A8-191C-56B3D64542C6}" dt="2022-06-08T07:17:47.157" v="6"/>
          <ac:spMkLst>
            <pc:docMk/>
            <pc:sldMk cId="2525174472" sldId="351"/>
            <ac:spMk id="14" creationId="{AAE5B284-4973-314F-F8DA-303458C0166E}"/>
          </ac:spMkLst>
        </pc:spChg>
        <pc:spChg chg="del">
          <ac:chgData name="Richard Ball" userId="S::richard.ball@sthelens.london::c2c6c2dd-6ddc-437e-8cdd-d7a74390accc" providerId="AD" clId="Web-{259CA145-633B-C9A8-191C-56B3D64542C6}" dt="2022-06-08T07:17:47.157" v="5"/>
          <ac:spMkLst>
            <pc:docMk/>
            <pc:sldMk cId="2525174472" sldId="351"/>
            <ac:spMk id="15" creationId="{F30D2196-6FD4-F791-FE32-7724F041DB54}"/>
          </ac:spMkLst>
        </pc:spChg>
        <pc:spChg chg="del">
          <ac:chgData name="Richard Ball" userId="S::richard.ball@sthelens.london::c2c6c2dd-6ddc-437e-8cdd-d7a74390accc" providerId="AD" clId="Web-{259CA145-633B-C9A8-191C-56B3D64542C6}" dt="2022-06-08T07:17:56.017" v="16"/>
          <ac:spMkLst>
            <pc:docMk/>
            <pc:sldMk cId="2525174472" sldId="351"/>
            <ac:spMk id="16" creationId="{CB75FACE-7091-5A9F-D541-246D7D9CC63D}"/>
          </ac:spMkLst>
        </pc:spChg>
        <pc:spChg chg="del">
          <ac:chgData name="Richard Ball" userId="S::richard.ball@sthelens.london::c2c6c2dd-6ddc-437e-8cdd-d7a74390accc" providerId="AD" clId="Web-{259CA145-633B-C9A8-191C-56B3D64542C6}" dt="2022-06-08T07:17:56.017" v="15"/>
          <ac:spMkLst>
            <pc:docMk/>
            <pc:sldMk cId="2525174472" sldId="351"/>
            <ac:spMk id="17" creationId="{BF720D01-DED2-2D03-A682-723BB151A8B2}"/>
          </ac:spMkLst>
        </pc:spChg>
        <pc:spChg chg="del">
          <ac:chgData name="Richard Ball" userId="S::richard.ball@sthelens.london::c2c6c2dd-6ddc-437e-8cdd-d7a74390accc" providerId="AD" clId="Web-{259CA145-633B-C9A8-191C-56B3D64542C6}" dt="2022-06-08T07:17:56.017" v="14"/>
          <ac:spMkLst>
            <pc:docMk/>
            <pc:sldMk cId="2525174472" sldId="351"/>
            <ac:spMk id="18" creationId="{6D003BFF-DC05-9CA3-87F0-4F82371B8182}"/>
          </ac:spMkLst>
        </pc:spChg>
        <pc:spChg chg="del">
          <ac:chgData name="Richard Ball" userId="S::richard.ball@sthelens.london::c2c6c2dd-6ddc-437e-8cdd-d7a74390accc" providerId="AD" clId="Web-{259CA145-633B-C9A8-191C-56B3D64542C6}" dt="2022-06-08T07:17:56.017" v="13"/>
          <ac:spMkLst>
            <pc:docMk/>
            <pc:sldMk cId="2525174472" sldId="351"/>
            <ac:spMk id="19" creationId="{467E90D2-7B28-4D53-EFD4-E18AB5EB5665}"/>
          </ac:spMkLst>
        </pc:spChg>
        <pc:spChg chg="del">
          <ac:chgData name="Richard Ball" userId="S::richard.ball@sthelens.london::c2c6c2dd-6ddc-437e-8cdd-d7a74390accc" providerId="AD" clId="Web-{259CA145-633B-C9A8-191C-56B3D64542C6}" dt="2022-06-08T07:17:56.017" v="12"/>
          <ac:spMkLst>
            <pc:docMk/>
            <pc:sldMk cId="2525174472" sldId="351"/>
            <ac:spMk id="20" creationId="{E39744C3-F2F4-2E00-0EED-891E2ECA5DCF}"/>
          </ac:spMkLst>
        </pc:spChg>
        <pc:spChg chg="del">
          <ac:chgData name="Richard Ball" userId="S::richard.ball@sthelens.london::c2c6c2dd-6ddc-437e-8cdd-d7a74390accc" providerId="AD" clId="Web-{259CA145-633B-C9A8-191C-56B3D64542C6}" dt="2022-06-08T07:17:56.017" v="11"/>
          <ac:spMkLst>
            <pc:docMk/>
            <pc:sldMk cId="2525174472" sldId="351"/>
            <ac:spMk id="21" creationId="{D3254724-D098-F4AD-7607-F2D8EDA9D48D}"/>
          </ac:spMkLst>
        </pc:spChg>
        <pc:spChg chg="del">
          <ac:chgData name="Richard Ball" userId="S::richard.ball@sthelens.london::c2c6c2dd-6ddc-437e-8cdd-d7a74390accc" providerId="AD" clId="Web-{259CA145-633B-C9A8-191C-56B3D64542C6}" dt="2022-06-08T07:17:56.017" v="10"/>
          <ac:spMkLst>
            <pc:docMk/>
            <pc:sldMk cId="2525174472" sldId="351"/>
            <ac:spMk id="22" creationId="{A91C4CDC-60D0-0347-81A7-F450D10111C6}"/>
          </ac:spMkLst>
        </pc:spChg>
        <pc:spChg chg="del">
          <ac:chgData name="Richard Ball" userId="S::richard.ball@sthelens.london::c2c6c2dd-6ddc-437e-8cdd-d7a74390accc" providerId="AD" clId="Web-{259CA145-633B-C9A8-191C-56B3D64542C6}" dt="2022-06-08T07:17:56.001" v="9"/>
          <ac:spMkLst>
            <pc:docMk/>
            <pc:sldMk cId="2525174472" sldId="351"/>
            <ac:spMk id="23" creationId="{C845F50B-2B50-B495-CC72-14C337181F75}"/>
          </ac:spMkLst>
        </pc:spChg>
        <pc:graphicFrameChg chg="mod modGraphic">
          <ac:chgData name="Richard Ball" userId="S::richard.ball@sthelens.london::c2c6c2dd-6ddc-437e-8cdd-d7a74390accc" providerId="AD" clId="Web-{259CA145-633B-C9A8-191C-56B3D64542C6}" dt="2022-06-08T07:30:34.635" v="162"/>
          <ac:graphicFrameMkLst>
            <pc:docMk/>
            <pc:sldMk cId="2525174472" sldId="351"/>
            <ac:graphicFrameMk id="6" creationId="{CB9EED12-E94C-273C-E719-983DF9D5C2C9}"/>
          </ac:graphicFrameMkLst>
        </pc:graphicFrameChg>
      </pc:sldChg>
    </pc:docChg>
  </pc:docChgLst>
  <pc:docChgLst>
    <pc:chgData name="Richard Ball" userId="c2c6c2dd-6ddc-437e-8cdd-d7a74390accc" providerId="ADAL" clId="{4AB6CB65-31E0-423C-BC37-409AA3DB2372}"/>
    <pc:docChg chg="custSel modSld">
      <pc:chgData name="Richard Ball" userId="c2c6c2dd-6ddc-437e-8cdd-d7a74390accc" providerId="ADAL" clId="{4AB6CB65-31E0-423C-BC37-409AA3DB2372}" dt="2023-05-04T07:19:14.053" v="0" actId="478"/>
      <pc:docMkLst>
        <pc:docMk/>
      </pc:docMkLst>
      <pc:sldChg chg="delSp mod">
        <pc:chgData name="Richard Ball" userId="c2c6c2dd-6ddc-437e-8cdd-d7a74390accc" providerId="ADAL" clId="{4AB6CB65-31E0-423C-BC37-409AA3DB2372}" dt="2023-05-04T07:19:14.053" v="0" actId="478"/>
        <pc:sldMkLst>
          <pc:docMk/>
          <pc:sldMk cId="2596743461" sldId="319"/>
        </pc:sldMkLst>
        <pc:inkChg chg="del">
          <ac:chgData name="Richard Ball" userId="c2c6c2dd-6ddc-437e-8cdd-d7a74390accc" providerId="ADAL" clId="{4AB6CB65-31E0-423C-BC37-409AA3DB2372}" dt="2023-05-04T07:19:14.053" v="0" actId="478"/>
          <ac:inkMkLst>
            <pc:docMk/>
            <pc:sldMk cId="2596743461" sldId="319"/>
            <ac:inkMk id="5" creationId="{772D758F-0223-A6E1-BF8C-10896C14B4AC}"/>
          </ac:inkMkLst>
        </pc:inkChg>
      </pc:sldChg>
    </pc:docChg>
  </pc:docChgLst>
  <pc:docChgLst>
    <pc:chgData name="Emma Gibbor" userId="S::emma.gibbor@sthelens.london::9bfa6b05-43c2-40c6-b9e3-dc13da4ea2aa" providerId="AD" clId="Web-{4D77CB35-3E13-0E38-91A5-57F7527A20C9}"/>
    <pc:docChg chg="modSld">
      <pc:chgData name="Emma Gibbor" userId="S::emma.gibbor@sthelens.london::9bfa6b05-43c2-40c6-b9e3-dc13da4ea2aa" providerId="AD" clId="Web-{4D77CB35-3E13-0E38-91A5-57F7527A20C9}" dt="2020-05-18T08:47:10.651" v="1" actId="1076"/>
      <pc:docMkLst>
        <pc:docMk/>
      </pc:docMkLst>
      <pc:sldChg chg="modSp">
        <pc:chgData name="Emma Gibbor" userId="S::emma.gibbor@sthelens.london::9bfa6b05-43c2-40c6-b9e3-dc13da4ea2aa" providerId="AD" clId="Web-{4D77CB35-3E13-0E38-91A5-57F7527A20C9}" dt="2020-05-18T08:47:10.651" v="1" actId="1076"/>
        <pc:sldMkLst>
          <pc:docMk/>
          <pc:sldMk cId="2437249581" sldId="307"/>
        </pc:sldMkLst>
        <pc:spChg chg="mod">
          <ac:chgData name="Emma Gibbor" userId="S::emma.gibbor@sthelens.london::9bfa6b05-43c2-40c6-b9e3-dc13da4ea2aa" providerId="AD" clId="Web-{4D77CB35-3E13-0E38-91A5-57F7527A20C9}" dt="2020-05-18T08:47:10.651" v="1" actId="1076"/>
          <ac:spMkLst>
            <pc:docMk/>
            <pc:sldMk cId="2437249581" sldId="307"/>
            <ac:spMk id="18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5" units="cm"/>
          <inkml:channel name="T" type="integer" max="2.14748E9" units="dev"/>
        </inkml:traceFormat>
        <inkml:channelProperties>
          <inkml:channelProperty channel="X" name="resolution" value="198.56381" units="1/cm"/>
          <inkml:channelProperty channel="Y" name="resolution" value="352.97858" units="1/cm"/>
          <inkml:channelProperty channel="F" name="resolution" value="0.16159" units="1/cm"/>
          <inkml:channelProperty channel="T" name="resolution" value="1" units="1/dev"/>
        </inkml:channelProperties>
      </inkml:inkSource>
      <inkml:timestamp xml:id="ts0" timeString="2022-06-07T14:13:05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2518 12407 15 0,'0'0'0'0,"0"0"0"16,0 0 0-16,0 0 0 16,0 0 0-1,0 0 0-15,-32 4 0 16,32-4 0-1,0 0 0-15,0 0 0 16,0 0 0 0,-37 3 0-1,37-3 0-15,-50 10 0 16,50-10 0-16,0 0 0 16,-57 11 0-1,57-11 0-15,-62 13 0 16,62-13 0-1,0 0 0-15,0 0 0 16,-70 11 0 0,70-11 0-1,-79 9 0-15,79-9 0 16,0 0 0 0,-79 7 0-16,79-7 0 15,0 0 0 1,-84 3 0-16,84-3 0 15,-83 1 0 1,83-1 0-16,-77 0 0 16,77 0 0-1,0 0 0-15,-77 1 0 16,77-1 0 0,-74 0 0-16,74 0 0 15,0 0 0 1,-70 2 0-16,70-2 0 15,0 0 0 1,0 0 0-16,-70 5 0 16,70-5 0-1,0 0 0-15,0 0 0 16,0 0 0 0,0 0 0-16,0 0 0 15,-63 4 0 1,63-4 0-16,-51 5 0 15,51-5 0 1,0 0 0-16,0 0 0 16,-32 7 0-1,32-7 0-15</inkml:trace>
  <inkml:trace contextRef="#ctx0" brushRef="#br0" timeOffset="2497.3">670 10126 15 0,'0'0'0'15,"0"0"0"1,-22 48 0-16,-13 15 0 16,-7 17 0-1,-3 6 0-15,5-6 0 16,-1-8 0-1,41-72 0-15,-46 58 0 16,46-58 0 0,0 0 0-16,0 0 0 15</inkml:trace>
  <inkml:trace contextRef="#ctx0" brushRef="#br0" timeOffset="2830.96">738 10506 15 0,'0'0'0'0,"0"0"0"16,-38-30 0 0,-28-11 0-16,-22-8 0 15,-6 3 0 1,-1 6 0-16,-1 7 0 16,3 5 0-1,8-1 0-15,85 29 0 16,0 0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01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20863,'2'1'4063,"16"4"-3017,1 0 0,0-1-1,0-2 1,20 2 0,81-4-296,-59-1-424,236-13 98,-61 0-115,-200 14-411,40 5-1,-75-5 104,0 0-1,-1 0 1,1 0-1,0 0 1,0 0-1,0 1 1,0-1-1,0 0 1,0 1-1,0-1 1,0 0 0,0 1-1,-1-1 1,1 1-1,0-1 1,0 1-1,-1-1 1,1 1-1,0 0 1,0 1-1,0-2 3,-1 1-1,0-1 0,0 1 1,0-1-1,0 1 0,0-1 1,0 1-1,0-1 0,0 1 1,0 0-1,0-1 0,0 1 1,0-1-1,0 1 0,0-1 1,-1 2-1,1-1 15,-1 2 4,0 1 0,0-1 0,0 0 0,-1 1 0,1-1 0,-1 0 0,0 0 0,0 0 0,-2 3 0,-24 24-17,23-24-35,-45 41-236,-89 65 1,15-15 469,97-72-70,0 0 0,-30 38 0,8 2-137,3 3 1,-70 139-1,113-202-32,0 0-24,0 1 0,1-1 0,-1 1-1,1 0 1,0 0 0,0 0 0,1 0-1,0 0 1,0 0 0,0 9 0,1-15 10,1 1 0,-1-1 0,1 1 1,-1-1-1,1 1 0,-1-1 0,1 0 1,-1 1-1,1-1 0,-1 0 0,1 1 1,0-1-1,-1 0 0,1 0 0,0 1 1,-1-1-1,1 0 0,-1 0 0,1 0 1,1 0-1,-1 0-84,11 2-489,-1-1-1,0 0 1,1-1 0,-1 0 0,23-4-1,55-15-5236,-9-6-2560,-44 12 4104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01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20607,'6'3'6528,"-6"-2"-6400,-9 12 3664,-19 21-3856,24-27 0,3-6 0,27-3-5587,-13-2 3702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02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25 25855,'-9'-5'614,"0"1"-1,0 1 0,0 0 1,-1 0-1,-11-2 1,14 4-513,0 1 0,-1 0 0,1 0-1,-1 0 1,1 1 0,0 0 0,-1 0 0,1 1 0,0 0 0,0 0 0,-13 6 0,18-7-96,0 0 1,0 0-1,1 0 0,-1 0 1,0 0-1,1 0 1,-1 1-1,1-1 0,-1 0 1,1 1-1,0-1 0,-2 3 1,2-1 5,-1 0 0,1 0 0,0 0 1,0 0-1,1 1 0,-1-1 0,1 0 1,-1 0-1,1 1 0,0 2 0,1-2-7,0 1 1,-1-1-1,1 0 0,0 0 0,1 0 0,-1-1 0,1 1 0,0 0 0,0 0 0,0-1 0,0 0 0,6 7 1,1 0 44,0 0 1,17 14 0,9 1 77,0 0 0,57 27 0,-90-51-124,80 39 62,-44-23 17,54 34-1,-81-44-71,-1 1-1,0 0 0,0 0 0,-1 1 0,0 0 0,-1 0 1,0 1-1,0 0 0,8 16 0,-13-21-13,-1 0 0,1 1 0,-1-1 0,-1 0-1,1 1 1,-1 0 0,0-1 0,0 1 0,0 0 0,-1-1 0,0 1 0,0 0-1,0 0 1,-1-1 0,0 1 0,0 0 0,0-1 0,-3 6 0,1-4 4,0 0 0,-1 0 0,1-1 0,-2 1 0,1-1 0,-1 0 0,0-1-1,0 1 1,0-1 0,-1 0 0,0 0 0,0-1 0,-9 6 0,0-2 38,-2 0 0,1-1 0,-1 0-1,0-2 1,0 0 0,-20 3-1,1-3-85,1-1-1,-41-1 1,65-3-20,-1-1 0,1 0-1,0-1 1,0 0 0,0-1 0,0 0 0,0 0-1,-19-10 1,25 10-125,1 1-1,-1-1 0,0 0 1,1 0-1,0-1 0,-1 1 1,2-1-1,-1 0 1,0 0-1,1 0 0,-1-1 1,1 1-1,1-1 0,-1 0 1,0 0-1,1 0 1,0 0-1,0 0 0,1 0 1,-2-7-1,2 5-636,0 1 0,1-1 0,0 1 0,0-1-1,0 1 1,1-1 0,0 1 0,0-1 0,0 1 0,1-1 0,0 1 0,0 0 0,1 0-1,5-10 1,12-6-3198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02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1357 47 27391,'-14'-7'377,"0"0"0,-1 1 0,1 0 0,-1 2-1,0-1 1,0 2 0,-1 0 0,1 0 0,-28 1 0,-8 3-206,-82 11 0,115-10-42,-222 44-101,3 19-270,55-15-2964,-2-8-4899,115-30 3513,3-2-43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03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6533 38 20991,'-207'-20'5968,"-105"6"-3915,192 11-1573,-814 4 677,-1 43-828,467-19 8,-735 48 59,368-50-361,2-55-19,326-2-94,331 28-864,174 6 510,4-3-1423,-1 1 1236,0 1 0,1-1 0,-1 0 0,1 1 0,0-1 0,-1 1 0,1-1 0,0 1 0,0 0 0,0-1 0,3 0 0,11-3-2385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08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24191,'-1'7'633,"-1"0"-1,1 1 0,0-1 1,0 0-1,1 1 1,0-1-1,1 1 0,1 9 1,0 17 128,-15 200 503,10-204-1109,0 53 163,14 145 1,-3-117-765,-8-110 444,1 19-443,0 0 0,1 0 0,2 0 1,0 0-1,9 27 0,-12-45 125,-1 0 0,1 0-1,1 0 1,-1-1 0,0 1 0,0 0 0,1 0 0,-1-1-1,3 3 1,-2-3-366,-1 0 0,0 0 0,0-1 0,1 1 0,-1 0 1,0-1-1,1 1 0,-1-1 0,1 0 0,-1 1 0,1-1 0,-1 0 0,3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08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80 19199,'14'-7'906,"-1"0"-1,2 1 1,-1 1-1,0 0 1,1 1-1,19-3 1,-9 3-421,-1 1 0,0 2 1,30 2-1,-37 0-250,-1 2 0,1 0 0,-1 0 0,0 2 0,0 0 1,0 1-1,-1 0 0,1 1 0,-2 1 0,1 1 0,17 13 0,-14-8-92,0 1 1,-1 1-1,-1 1 0,0 1 1,-1 0-1,-1 1 1,17 30-1,-16-22-30,-1 1 0,-1 1 0,14 48 1,-23-62-107,0 0 1,-2 0-1,1 1 1,-2-1-1,0 0 1,-1 1-1,0-1 1,-2 1-1,-3 19 1,2-24-14,0-1-1,-1 1 1,-1-1 0,1 0-1,-2 0 1,1-1 0,-2 1-1,1-1 1,-1-1 0,0 1-1,-1-1 1,0 0 0,0-1-1,-1 0 1,0 0 0,0-1-1,-1 0 1,1 0 0,-1-1-1,0-1 1,-1 0 0,1 0-1,-16 3 1,-24 1 7,-72 1 1,95-9-5,1-1 0,-1-1 1,0-1-1,-37-11 0,19 2-21,1-3 0,1-2-1,-79-42 1,112 53 35,0 0 0,1-1 0,-1-1 0,2 1 1,-1-1-1,1-1 0,0 0 0,1 0 0,0 0 0,0-1 0,-8-17 0,9 13-22,1 0 0,0 0 0,1-1 0,0 1 0,1-1 0,1 0 0,0 0-1,1-26 1,3 14 7,0 0 0,1 0 0,2 1 0,1-1 0,0 1-1,2 0 1,12-24 0,-16 41 2,0 1 0,1 0 0,0 1 0,1-1 0,-1 1 0,1 0 0,1 1 0,7-7 0,-3 4-53,1 1 0,0 0-1,0 1 1,22-10 0,-4 5-550,2 2 0,-1 1 1,58-8-1,-54 12-1133,53-1 0,-33 8-53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09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771 1 23295,'-16'0'2296,"-25"4"0,31-3-1955,0 1 0,1 1 0,-1 0 0,1 0 0,-1 1 0,-14 8 0,-17 14-67,0 1 1,2 2 0,1 2-1,2 2 1,0 1 0,-31 40-1,34-32-204,2 1 0,2 1 0,1 2-1,3 1 1,-28 71 0,19-26-72,-26 117-1,47-145 23,2 1-1,-5 119 0,16-165-4,1 0 0,0 1 0,2-1 0,0 0 0,1 0 0,1 0 0,13 29 0,-15-39-46,1 0 0,1-1 0,-1 0 0,1 0 0,1 0 0,0 0 0,0-1 0,0 0 0,1-1 0,0 1 1,0-1-1,0 0 0,1-1 0,0 0 0,0 0 0,1-1 0,14 6 0,-3-5-206,-1 0 0,1-2 0,-1 0-1,38 0 1,-15-4-707,52-8-1,-38-1-3163,61-19 1,-66 14 1069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09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16639,'14'45'8226,"-4"3"-4578,-1 49-2534,-6-57-197,3 35-660,34 251-760,-34-299 16,4 22-1452,-1-19-2154,-2-18 1271,0-6-24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10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7 22143,'9'-2'413,"1"0"1,0 1-1,-1 0 0,1 0 1,0 1-1,0 1 0,-1 0 0,1 0 1,0 0-1,-1 2 0,1-1 1,-1 1-1,0 0 0,0 1 1,12 6-1,3 4-65,0 0 1,-2 1 0,1 2-1,23 23 1,-20-17-173,-2 2 1,24 30-1,-38-42-118,-1 1-1,0 0 1,-1 0-1,0 1 1,-1 0-1,8 24 1,-13-31-56,0 0 0,-1 0 0,0 0 0,0 0 0,-1 0 0,0 1 0,-1-1 0,1 0 0,-2 0 0,-2 10 0,1-6 4,-1-1 1,0 0-1,-1 0 0,0-1 1,-1 1-1,-11 14 1,5-10-3,0 0-1,-1-1 1,-1-1 0,0 0 0,-1-1 0,0-1 0,-1 0-1,-29 15 1,34-21-7,0 0-1,-1-1 0,1 0 1,-1 0-1,-19 2 0,23-5 3,1-1 0,-1 0 0,1 0 0,-1 0 0,0-1 0,1 0 0,-1-1 0,1 0 0,0 0 0,-9-3 0,2-2-19,1 1 0,0-2 0,0 1 1,1-2-1,0 0 0,1 0 0,0-1 0,0-1 0,1 1 0,0-2 0,1 1 1,0-2-1,-11-19 0,14 20 18,1 0-1,0 0 1,0 0-1,1-1 1,1 0 0,0 0-1,1 0 1,0 0 0,1 0-1,0 0 1,1 0 0,1 0-1,0-1 1,1 1-1,5-19 1,-4 21 24,0 1 1,2-1-1,-1 1 0,1 0 1,0 0-1,1 0 1,0 1-1,1 0 0,0 0 1,0 1-1,12-11 0,-12 13-278,0 1-1,0 0 0,0 1 1,0 0-1,0 0 0,15-5 1,-15 7-645,1 0 0,0 0 0,0 0 0,0 1 0,0 1 0,0-1 0,13 2 0,-3 2-2800,-1 3-38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5:55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62 842 28415,'15'2'16,"-14"-3"-11,-1 1-1,1-1 1,-1 1 0,1-1-1,-1 1 1,1 0 0,-1-1-1,1 0 1,-1 1 0,0-1-1,1 1 1,-1-1 0,0 1-1,1-1 1,-1 0 0,0 1-1,0-1 1,0 0 0,0 1-1,0-1 1,1 0 0,-1 1-1,0-1 1,0 0 0,-1 1-1,1-1 1,0 0 0,-3-20 101,-6-2 114,7 18-153,0 0-1,0 0 1,1 0-1,-1 0 1,0-10-1,1 0 63,1 3-9,-1 0-1,-1 0 1,-5-22 0,-5-9-7,2-1 1,-6-74-1,5-91 131,11 197-242,0 0 1,0 0-1,2 0 0,-1 0 1,1 0-1,1 1 0,6-18 1,-7 25-2,0 0 1,0-1-1,0 1 1,1 0 0,-1 0-1,1 0 1,0 1-1,0-1 1,1 1-1,-1 0 1,1-1 0,-1 2-1,1-1 1,0 0-1,0 1 1,0-1-1,1 1 1,-1 1 0,0-1-1,1 0 1,7-1-1,0 2 85,0-1 0,0 1 0,1 1-1,-1 0 1,23 3 0,60 19 123,-70-15-103,1-1 1,0-1-1,30 1 1,-52-6-83,1 0 0,0 0 1,-1-1-1,1 1 0,-1-1 0,1 0 1,-1-1-1,1 1 0,-1-1 0,0 0 1,0 0-1,0 0 0,0 0 1,7-5-1,-5 1-196,-1 0 1,1 0-1,-1 0 1,0 0-1,0-1 1,0 0-1,4-11 1,3-4-768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11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21119,'0'0'5819,"1"-1"-5258,3-2-337,0 0 0,1 0 0,-1 0 1,1 1-1,-1 0 0,1-1 0,0 1 0,-1 1 0,11-3 0,50-7 501,-56 10-583,17-2 123,0 2 1,48 2-1,-62 0-235,0 1 0,0 0 1,-1 0-1,1 1 0,-1 1 0,1 0 1,-1 0-1,16 10 0,-26-13-31,1-1-1,-1 1 1,0 0-1,1 0 1,-1 0 0,0 1-1,1-1 1,-1 0-1,0 0 1,0 1 0,0-1-1,0 0 1,0 1-1,-1-1 1,1 1 0,0-1-1,-1 1 1,1 0-1,-1-1 1,1 1 0,-1 0-1,0-1 1,0 1 0,0 0-1,0-1 1,0 1-1,0 0 1,0-1 0,0 1-1,-1 0 1,1-1-1,-1 1 1,1 0 0,-1-1-1,1 1 1,-1-1-1,0 1 1,0-1 0,-2 3-1,-3 5-3,-1-1-1,0 1 0,-1-1 1,-15 12-1,21-18 6,-65 51-27,43-36 7,1 2-1,-40 40 1,56-50 20,1 0 0,-7 12 0,13-21 0,0 1 0,-1-1 0,1 0 0,0 1 0,0-1 0,-1 1 0,1-1 0,0 0 0,0 1 0,0-1 0,0 1 0,0-1 0,-1 1 0,1-1 0,0 1 0,0-1 0,0 1 0,0-1 0,1 1 0,0 0 1,0 0 1,0 0-1,0 0 0,0 0 0,0 0 1,1-1-1,-1 1 0,0 0 1,1-1-1,-1 1 0,0-1 0,1 0 1,2 1-1,21 3 33,-24-4-33,15 1 1,0-1 1,0 0-1,23-4 0,7-1-53,-36 5 1,36-3-472,81 6-1,-122-2 154,0 0 1,0 0-1,0 0 0,0 1 0,9 3 1,-13-4-106,1 0 0,0 0 0,0 0 0,-1 0 0,1 1 0,0-1 0,-1 0 0,1 1 0,-1-1 0,0 1 0,0 0 0,1-1 0,-1 1 0,0 0 0,0 0 0,0 0 0,0 2 0,1 7-2882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12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24063,'21'3'1077,"-1"-2"0,1 0 1,0-1-1,25-3 0,22-1-83,12 2-490,-40-1-258,58 5 0,33 20-1275,-101-18 256,-17-2-949,0 0-1,23-1 1,-21-2 59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12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25599,'-7'200'4731,"10"-112"-4248,19 123-1,-19-197-532,1 15-330,1 0 1,2 0 0,13 37-1,-19-64 87,1 1 1,-1-1-1,0 1 0,1-1 0,-1 0 1,3 3-1,-3-5 32,-1 0 1,1 0-1,-1 0 1,1 0-1,-1 0 0,1-1 1,-1 1-1,1 0 1,-1 0-1,1-1 1,-1 1-1,0 0 0,1-1 1,-1 1-1,1 0 1,-1-1-1,0 1 1,1-1-1,-1 1 1,0-1-1,4-4-1978,-1 1 417,0-1 1,-1 0-1,1 0 1,1-6-1,6-15-3798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12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 23423,'8'-1'353,"-1"1"1,1 0-1,-1 1 0,1 0 0,-1 0 1,0 0-1,0 1 0,0 0 0,10 5 1,-2 0 92,0 0 1,0 2 0,15 10 0,-21-11-267,0 0 0,0 0 1,-1 0-1,0 1 0,-1 0 0,0 1 0,-1 0 0,7 12 0,3 9 179,16 48 0,-16-32-193,-2 0 0,-3 1 0,9 78 0,-5 148-12,-17-185-154,-3 0-1,-4-1 1,-3 0-1,-49 168 1,50-218 2,-2-1 1,-2 0 0,-1-2 0,-37 62-1,41-80-233,0 0 0,-2 0-1,1-2 1,-2 1 0,0-2-1,-1 0 1,0-1 0,-1 0 0,0-2-1,-32 17 1,-5-7-2437,44-18 1265,-1 0-1,1-1 0,-1 0 1,1 0-1,-1-1 1,-11-1-1,-17-4-2783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6T12:37:38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9671 0 0,'2'0'748'0'0,"7"-1"-2623"0"0,1-1 3578 0 0,-5 1 277 0 0,-1 1 1 0 0,1-1 0 0 0,-1 1 0 0 0,1 0-1 0 0,4 0 1 0 0,1 4-512 0 0,-9-3-1370 0 0,0 1 0 0 0,0 0 0 0 0,0 0 0 0 0,0-1 0 0 0,-1 1 0 0 0,1 0-1 0 0,-1 0 1 0 0,1 0 0 0 0,-1 0 0 0 0,1-1 0 0 0,-1 1 0 0 0,0 0 0 0 0,0 0-1 0 0,0 0 1 0 0,0 3 0 0 0,0-1 118 0 0,0 147 2236 0 0,2 12-1517 0 0,-7 161-57 0 0,3 43-227 0 0,10-4-62 0 0,-8-317-529 0 0,6 35-136 0 0,-3-53 11 0 0,-3-26-16 0 0,0 0 0 0 0,0 0 1 0 0,0 0-1 0 0,0 0 0 0 0,0 0 0 0 0,0 0 0 0 0,-1 0 0 0 0,1 0 1 0 0,0 0-1 0 0,-1 0 0 0 0,0 0 0 0 0,1 0 0 0 0,-1 0 0 0 0,0 0 1 0 0,0-1-1 0 0,0 1 0 0 0,-1 0 0 0 0,1 0 0 0 0,0-1 1 0 0,0 1-1 0 0,-1-1 0 0 0,-1 2 0 0 0,-5-14-8721 0 0,4-6 94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6T12:37:38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562 84 2759 0 0,'2'0'126'0'0,"12"-4"23"0"0,-11 3-181 0 0,13-11 11975 0 0,-16 11-11648 0 0,0 0-170 0 0,1-1 1 0 0,-1 1-1 0 0,1-1 0 0 0,-1 1 1 0 0,0-1-1 0 0,0 1 1 0 0,0-1-1 0 0,0 1 1 0 0,0-1-1 0 0,0 0 0 0 0,0 1 1 0 0,0-1-1 0 0,-1 1 1 0 0,1-1-1 0 0,-1 1 1 0 0,1-1-1 0 0,-1 1 0 0 0,1 0 1 0 0,-1-1-1 0 0,0 1 1 0 0,0 0-1 0 0,-1-3 1 0 0,-1 2 111 0 0,-1-1 62 0 0,1 0 1 0 0,-1 1-1 0 0,0-1 0 0 0,0 1 0 0 0,0-1 0 0 0,-1 1 0 0 0,1 1 0 0 0,0-1 0 0 0,-1 0 0 0 0,1 1 1 0 0,-1 0-1 0 0,0 0 0 0 0,-8 0 0 0 0,-33 4 855 0 0,0 1 0 0 0,0 3 0 0 0,-83 23 0 0 0,122-28-1129 0 0,-74 20 148 0 0,67-19-201 0 0,-1 0 0 0 0,1-1 0 0 0,-25 0 0 0 0,33-3-241 0 0,0 1 0 0 0,0-1 0 0 0,0 0 0 0 0,0 0-1 0 0,0-1 1 0 0,0 1 0 0 0,-6-4 0 0 0,10 4-607 0 0,0 0 1 0 0,0 0-1 0 0,-1-1 1 0 0,1 1 0 0 0,0-1-1 0 0,1 1 1 0 0,-3-3-1 0 0,-7-12-6924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6T12:37:39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1 20271 0 0,'1'2'1560'0'0,"1"6"-1505"0"0,-1-1 0 0 0,0 1 0 0 0,-1 0 1 0 0,0-1-1 0 0,0 1 0 0 0,0-1 0 0 0,-1 1 0 0 0,0 0 0 0 0,0-1 0 0 0,-5 14 0 0 0,-4 7-22 0 0,-19 40 0 0 0,-30 41 291 0 0,17-31-32 0 0,-4 8 367 0 0,-68 146 1706 0 0,108-219-2194 0 0,1 1 1 0 0,-5 28-1 0 0,9-36-127 0 0,0 0 0 0 0,1 0 0 0 0,-1-1 0 0 0,1 1 0 0 0,1 0 0 0 0,-1 0 0 0 0,1 0 0 0 0,0-1-1 0 0,3 12 1 0 0,-3-16-20 0 0,1 0 0 0 0,-1 1 0 0 0,0-1 0 0 0,0 0 0 0 0,1 0 0 0 0,-1 0-1 0 0,0 0 1 0 0,1 0 0 0 0,-1 0 0 0 0,1 0 0 0 0,-1 0 0 0 0,1-1 0 0 0,0 1 0 0 0,-1-1-1 0 0,1 1 1 0 0,0-1 0 0 0,-1 1 0 0 0,1-1 0 0 0,2 0 0 0 0,7 1 38 0 0,0 0 1 0 0,0-1-1 0 0,0 0 1 0 0,0 0-1 0 0,1-2 1 0 0,-1 1-1 0 0,11-4 0 0 0,78-27 110 0 0,-46 13-143 0 0,6 1 8 0 0,94-17 1 0 0,-113 29 24 0 0,1 2 1 0 0,0 2 0 0 0,52 3-1 0 0,-28 6 183 0 0,-1 3 1 0 0,108 31-1 0 0,-137-30-136 0 0,0 2 0 0 0,-1 1-1 0 0,0 2 1 0 0,47 30 0 0 0,-77-44-109 0 0,-3-1 0 0 0,0 0 0 0 0,0 0 0 0 0,0 0 0 0 0,-1 1 0 0 0,1-1 0 0 0,0 0 0 0 0,-1 1 0 0 0,1-1 0 0 0,-1 1 0 0 0,3 2 0 0 0,10 16-92 0 0,-13-18-60 0 0,-9 7-1003 0 0,7-8 1042 0 0,0 1 1 0 0,0-1-1 0 0,0 0 0 0 0,0 1 0 0 0,0-1 0 0 0,-1 0 0 0 0,1 0 0 0 0,0 0 0 0 0,-1 0 1 0 0,1 0-1 0 0,-3 1 0 0 0,-11 3-1367 0 0,-3 0-295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6T12:37:40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13359 0 0,'0'0'1027'0'0,"2"3"-670"0"0,2 5 179 0 0,1 1-1 0 0,-2 0 0 0 0,1 0 1 0 0,-1 0-1 0 0,0 0 1 0 0,-1 0-1 0 0,2 16 1 0 0,2 72 3000 0 0,-4-41-4181 0 0,6 148 2899 0 0,-3-47-427 0 0,-6 173 548 0 0,-3-216-2063 0 0,5-68-277 0 0,-3 31-825 0 0,1-74-287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6T12:37:45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764 61 21423 0 0,'0'0'488'0'0,"11"-9"1356"0"0,-9 6-1613 0 0,0 1 0 0 0,-1-1-1 0 0,0 1 1 0 0,0-1 0 0 0,0 1 0 0 0,2-5-1 0 0,-6-5 2540 0 0,2 9-2627 0 0,0 2-20 0 0,0 0 1 0 0,0 0-1 0 0,-1 0 0 0 0,1 0 0 0 0,0 0 1 0 0,-1 1-1 0 0,1-1 0 0 0,-1 0 0 0 0,1 1 1 0 0,-1-1-1 0 0,1 1 0 0 0,-1 0 0 0 0,0-1 1 0 0,-2 1-1 0 0,3-1 39 0 0,-19-1 116 0 0,0 1 1 0 0,1 0-1 0 0,-1 1 1 0 0,0 2-1 0 0,-22 3 1 0 0,-5 0-226 0 0,-192 28-117 0 0,43-4-198 0 0,178-27 237 0 0,-2 1-138 0 0,-24-1 1 0 0,43-2 88 0 0,3 1-304 0 0,6 5 367 0 0,-6 4 11 0 0,-2 11 0 0 0,-7 16 118 0 0,4-27-69 0 0,1-1 0 0 0,1 0-1 0 0,-1 13 1 0 0,3 5-162 0 0,7 39 1 0 0,-4-39 184 0 0,-1 21-72 0 0,-3-37 0 0 0,1-1 0 0 0,-1 1 0 0 0,2 0 0 0 0,-1-1 0 0 0,2 0 0 0 0,6 20 0 0 0,-4-15-1 0 0,7 12-78 0 0,-12-27 2 0 0,4 1-77 0 0,0-1 85 0 0,-1 0 0 0 0,1 0-1 0 0,6-1 1 0 0,-10 1 65 0 0,22-4-6 0 0,0 1 0 0 0,0 0 0 0 0,35 2 0 0 0,68 10-37 0 0,-108-8 46 0 0,16 2 59 0 0,0 2 1 0 0,0 1-1 0 0,0 2 1 0 0,0 1-1 0 0,-1 1 0 0 0,-1 2 1 0 0,0 2-1 0 0,-1 0 1 0 0,40 26-1 0 0,-60-33-15 0 0,-1-1 0 0 0,-1 1-1 0 0,1 0 1 0 0,-1 1 0 0 0,-1 0 0 0 0,1 0 0 0 0,8 13-1 0 0,-14-17-29 0 0,1 0-1 0 0,-1 0 1 0 0,0 1-1 0 0,0-1 1 0 0,-1 1-1 0 0,1 0 0 0 0,-1-1 1 0 0,0 1-1 0 0,0 0 1 0 0,0 0-1 0 0,-1 0 1 0 0,0-1-1 0 0,0 1 1 0 0,0 0-1 0 0,0 0 0 0 0,-1 0 1 0 0,0 0-1 0 0,-3 8 1 0 0,1-3-8 0 0,-1-1 1 0 0,0 1-1 0 0,0-1 1 0 0,-1 0-1 0 0,-1-1 1 0 0,1 1-1 0 0,-1-1 1 0 0,-1 0 0 0 0,-12 11-1 0 0,8-9-6 0 0,0-1 0 0 0,-1 0 0 0 0,-1-1 0 0 0,0 0 1 0 0,-26 12-1 0 0,6-8-39 0 0,0-2 0 0 0,-1 0 1 0 0,0-3-1 0 0,-65 7 1 0 0,46-9-283 0 0,-1-2 1 0 0,0-3 0 0 0,-69-8 0 0 0,84 2-4556 0 0,-42-12 0 0 0,48 8-3891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26T12:37:46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4345 20 14767 0 0,'0'0'1138'0'0,"-3"-1"-485"0"0,-29-4 3363 0 0,-60-2 0 0 0,46 5-3084 0 0,-307-2 2548 0 0,207 5-2750 0 0,-816 28 817 0 0,192 8-1172 0 0,231-11-134 0 0,-94 13 419 0 0,70 7-1483 0 0,387-35-315 0 0,148-6-233 0 0,27-4 606 0 0,16 5-4061 0 0,1 1-3847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6:03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665 124 19231,'-2'-6'354,"-1"0"0,0 1-1,0-1 1,-1 0 0,1 1 0,-1 0-1,0 0 1,-1 0 0,1 1-1,-1-1 1,0 1 0,0 0 0,-6-3-1,1 1 13,0 1 0,0 1-1,0 0 1,-1 0 0,1 1-1,-21-3 1,-32-3 597,-93-1 0,-63 13-1369,174-2 150,17-1 64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02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679 49 27647,'-15'-9'424,"0"2"0,0 0 0,-1 1 0,-31-8 0,36 12-236,1 1-1,-1 0 1,0 0-1,1 1 1,-1 0-1,0 1 1,1 0-1,-21 5 1,-4 5-182,0 1 0,1 2 0,-57 32 0,40-15 6,-73 59 0,115-83 3,1 0 0,-1 1 0,2 0 0,-1 1 1,1-1-1,1 2 0,0-1 0,-8 16 0,12-21-8,0-1 0,1 1 0,-1 0 1,1 0-1,0 0 0,1-1 0,-1 1 0,0 0 0,1 0 0,0 0 1,0 0-1,0 0 0,1 0 0,-1 0 0,1 0 0,0 0 0,0 0 1,0 0-1,1-1 0,-1 1 0,1-1 0,0 1 0,0-1 0,0 1 1,1-1-1,-1 0 0,5 4 0,-2-3-14,0 0 1,0 0-1,0 0 0,1-1 1,0 0-1,0 0 0,0-1 1,0 0-1,0 0 0,0 0 1,0-1-1,1 1 0,-1-2 1,0 1-1,12-1 0,8-1-54,0-1 0,37-7 0,-59 8 68,26-5-18,0 0-1,36-15 1,-51 15 8,0 0 0,-1-1 1,-1-1-1,1 0 0,-1-1 1,15-13-1,112-91-262,-133 107 142,0-1 1,11-14 0,-18 21 119,0 0-1,-1 0 1,1 0-1,0 0 1,0 0-1,0 0 1,0 0-1,-1 0 1,1 0-1,0 0 1,0 0 0,0 0-1,0 0 1,-1 0-1,1 0 1,0 0-1,0 0 1,0 0-1,0 0 1,-1 0-1,1 0 1,0 0 0,0 0-1,0-1 1,0 1-1,0 0 1,0 0-1,-1 0 1,1 0-1,0 0 1,0 0-1,0-1 1,0 1 0,0 0-1,0 0 1,0 0-1,0 0 1,0-1-1,0 1 1,0 0-1,0 0 1,0 0-1,-1 0 1,1-1 0,0 1-1,0 0 1,1 0-1,-1 0 1,0 0-1,0 0 1,0-1-1,0 1 1,0 0-1,0 0 1,0 0 0,0 0-1,0-1 1,0 1-1,0 0 1,0 0-1,1 0 1,-13 3-47,8-1 51,0 1 1,1-1-1,-1 1 0,1 0 0,0 0 1,0 0-1,0 0 0,0 1 1,0-1-1,1 1 0,-1 0 0,1-1 1,0 1-1,-3 8 0,2-3 48,0 1 0,1-1 0,0 1-1,1-1 1,-1 18 0,4 146 325,-1-137-332,4 39 43,3 0 1,34 137-1,-35-186-573,1-1-1,1 0 1,17 31-1,-19-42 115,1-1-1,0 0 0,1 0 0,0-1 0,1 0 1,22 20-1,-30-31-968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02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0 20223,'16'3'1616,"1"1"0,-1 1-1,28 10 1,-38-11-1432,1-1-1,-1 1 0,0-1 1,1 2-1,-2-1 1,1 1-1,0 0 1,-1 0-1,0 0 1,8 13-1,45 84 1270,-37-62-1148,0 0 64,-1 0 1,18 55-1,-34-82-355,0 1 1,0 0-1,-2 0 0,0 0 0,0 0 0,-1 0 0,-1 0 1,0 0-1,-1 0 0,-1 0 0,-5 20 0,5-27-20,-1 0 0,0 0 0,0-1-1,-1 1 1,0-1 0,0 0 0,-1 0-1,0 0 1,0-1 0,0 1 0,0-1 0,-1-1-1,0 1 1,-9 5 0,0-1 31,0-1 0,-1 0 0,0-1 0,-34 9 0,37-13-23,0 0 1,-1-2-1,1 1 0,-1-2 0,0 0 0,1 0 0,-1-1 1,-20-5-1,14 1-9,0 0 1,0-2-1,0 0 1,-34-18-1,45 20-6,1-1 0,-1 1 0,1-2 0,0 1 0,1-1 0,0 0 1,0-1-1,0 1 0,1-1 0,0-1 0,1 1 0,-6-12 0,3 2-23,1-1 0,0 0 0,2 0 0,0 0 0,-3-27 0,5 26-21,1 0 0,1 0 0,1 0 1,3-32-1,-1 39 63,1 1 0,0 0 0,0 0 0,2 0 0,-1 0-1,1 1 1,1 0 0,10-17 0,-7 15 19,1 0-1,1 1 0,-1 0 0,2 0 0,0 1 1,0 1-1,15-10 0,-18 14-307,0 1 0,0 0 1,0 1-1,1 0 0,-1 0 0,1 1 0,0 0 1,0 1-1,0 0 0,1 0 0,-1 1 1,11 1-1,-16 0-380,-1 1 1,0-1 0,0 1 0,1 0-1,-1 0 1,7 3 0,22 15-10346,-21-11 5893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03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51 16767,'1'-1'2090,"2"0"-1785,-1 0 0,0 0 0,1 1 1,-1-1-1,1 0 0,-1 1 0,1-1 1,-1 1-1,1 0 0,-1 0 0,3 0 1,32 5 941,-15-2-375,-4-1-249,-4-1-187,1 0 0,-1 1 0,0 1 0,0 0 0,0 1 0,0 1 0,15 6 0,-11-1-200,0 1 0,-1 0 0,-1 1 0,0 1 0,0 0 1,-1 1-1,-1 1 0,20 26 0,-24-27-165,-1 0 0,-1 1 0,0 0 0,0 1 0,-2-1 0,0 1-1,-1 1 1,0-1 0,-2 1 0,4 29 0,-7-37-68,0 0 1,0-1-1,-1 1 1,0 0-1,0-1 0,-1 1 1,0 0-1,-1-1 1,1 0-1,-2 0 0,1 0 1,-1 0-1,-1 0 1,1-1-1,-1 1 0,0-1 1,-1-1-1,0 1 1,-8 7-1,1-3-5,-1-1-1,0 0 1,0-1-1,-1 0 1,0-2 0,-1 1-1,0-2 1,0 0-1,-18 3 1,10-3 12,0-2 0,0 0 0,-1-2 0,1-1 1,-1-1-1,1 0 0,-1-2 0,-36-8 0,41 5-48,-1 0 1,1-2-1,0 0 0,1-1 0,0-1 1,0-1-1,1 0 0,0-2 0,1 0 1,-20-17-1,29 21-6,0-1 1,0 0-1,1 0 0,0 0 0,1-1 1,0 0-1,0 0 0,1 0 0,0-1 1,1 0-1,0 0 0,1 0 0,0 0 1,1 0-1,1-1 0,-1 1 1,2-1-1,-1 1 0,2-1 0,-1 1 1,2-1-1,0 1 0,0-1 0,1 1 1,0 0-1,1 0 0,0 0 1,1 1-1,9-18 0,-3 13-311,1 0 1,0 0-1,0 1 0,1 0 0,27-19 1,-11 11-1469,64-36 1,-78 50 860,-1 2 0,1 0 0,29-8 1,-28 10-863,1 1 1,0 1 0,25 0 0,-13 3-1024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18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0 22783,'6'20'1179,"0"1"0,-2 0-1,0 0 1,-1 0 0,0 31-1,-11 108-58,0-30-565,8-41-488,-6 121 258,4-182-487,-2 0-1,-2 0 1,0-1 0,-2 1 0,-15 36-1,20-59-48,0 1-1,0-1 1,0 1-1,-1-1 1,1 0 0,-2 0-1,-7 7 1,9-9-207,1-1 0,-1 0 0,0 0 0,0 0 0,-1 0 0,1 0 0,0-1 1,-1 0-1,1 1 0,0-1 0,-1 0 0,0-1 0,1 1 0,-7 0 0,-7-3-2107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18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545 34 26239,'-13'-6'479,"-1"0"-1,0 1 0,0 1 1,0 0-1,-1 1 1,1 1-1,-1 0 0,0 1 1,1 1-1,-30 2 1,3 3-318,-1 3 0,-58 18 1,76-18-757,-40 20-1,49-19-779,0 0-1,0 1 0,-17 14 0,22-14-637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19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1 21247,'76'3'5692,"37"12"-3115,-99-12-2455,1 1 0,-1 0 0,0 1 0,0 0 0,-1 1 0,1 0 0,-1 1 0,-1 1 0,0 0 0,0 1 0,0 0 0,-1 1 0,0 0 0,-1 1 0,0 0 0,-1 0 0,0 1 0,-1 0 0,9 18 0,3 9-6,-2 1 0,-1 1 0,-3 1 0,-1 0-1,-2 0 1,9 73 0,-19-107-116,-1 0 0,1 0 0,-1 0 0,-1-1 0,1 1 0,-1 0 0,-1 0 0,0-1 0,0 1 0,0-1 0,-1 1 0,0-1 0,0 0 0,-1 0 0,0 0 0,0 0 0,-1-1 0,1 0 0,-2 0 0,1 0 0,0-1 0,-1 1 0,0-1 0,-9 5 0,-5 3 0,0-2 0,-1 0 0,0-1 0,-1-2 0,0 0 0,0-1 0,-35 6 0,29-9 0,1 0 0,-1-2 0,0-1 0,0-2 0,-55-7 0,59 3 1,0-1 0,0-1 0,0-1 0,1-1-1,-39-22 1,46 21-4,-1 0 0,1-1-1,1-1 1,0 0 0,0-2-1,2 1 1,-24-30 0,28 28-34,0-1 0,1 0 0,1 0 0,0 0 0,1-1 0,1 0 0,0-1 1,2 1-1,0-1 0,0 1 0,2-1 0,0 0 0,1 0 0,1 1 0,1-1 0,1 0 1,0 1-1,1-1 0,0 1 0,13-28 0,-8 26 91,-2 2-28,2 0 0,14-23 0,-21 38-38,0 0-1,0 0 1,0 0 0,0 0 0,1 0-1,-1 0 1,1 1 0,-1-1 0,1 1-1,0-1 1,0 1 0,-1 0 0,1 0-1,0 1 1,0-1 0,0 0 0,0 1-1,0 0 1,5 0 0,5 0-101,0 1 0,-1 1 1,17 4-1,-23-5 81,47 11-2045,80 30 1,-80-21 669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19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31359,'0'0'1385,"0"2"-1418,0 1-149,1 0 0,0 0-1,-1-1 1,1 1 0,0 0 0,0 0 0,1 0-1,-1-1 1,0 1 0,1-1 0,0 1-1,-1-1 1,1 0 0,3 3 0,-2-2-588,0-1 1,0 0-1,0-1 1,0 1-1,0-1 1,0 1-1,0-1 1,5 1-1,10 1-3312,1-4-41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20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143 137 23551,'245'-58'3134,"-188"49"-2546,1 3 0,76 0-1,-95 8-364,0 1 1,0 2-1,0 1 0,-1 2 0,0 2 0,-1 2 0,0 1 0,-1 2 0,53 29 0,-75-35-154,0 1-1,0 0 1,-1 0-1,-1 2 1,0-1-1,21 27 1,-27-29-37,0-1 0,0 1 0,-1 1 0,0-1 0,-1 1 0,0 0 0,0 0 0,-1 0 0,0 1 0,-1-1 0,0 1 0,0 10 0,-3-14-29,1-1 1,-1 1-1,0-1 1,0 1-1,-1-1 1,0 0-1,0 0 1,-1 0-1,0 0 1,0 0-1,0 0 0,0-1 1,-1 1-1,0-1 1,0 0-1,-7 7 1,-4 1 11,1 0 0,-1-1-1,-1-1 1,-23 13 0,-10 3-4,-2-2 0,-1-2-1,0-2 1,-2-3 0,-95 20-1,122-34 5,0-1-1,0-2 1,-1 0-1,1-2 1,0-1-1,-1-2 1,1 0-1,-39-12 0,41 8-5,0-1-1,0-1 0,1-1 0,1-1 0,0-1 0,1-1 0,0-1 0,-37-33 0,45 33-9,0-1 0,1 0 0,1-1 0,1 0 0,0 0 0,1-2 0,1 1 0,0-1 0,-7-28 0,9 22 18,1 0 1,1 0-1,1 0 0,1 0 0,2-1 1,0 1-1,4-33 0,-2 49-9,1-1-1,0 1 1,0 0-1,0 0 1,2 0 0,-1 0-1,7-13 1,-7 18 11,-1 0 1,1 0 0,0 0 0,1 0-1,-1 0 1,1 0 0,-1 1-1,1 0 1,0 0 0,1 0-1,-1 0 1,0 0 0,1 1 0,-1 0-1,10-3 1,2 1-75,0 1 0,0 1-1,0 0 1,0 1 0,23 1 0,-1 3-364,44 9 1,36 18-2337,52 36-7063,-107-35 5471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21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399 0 20095,'0'0'7083,"-2"2"-6662,-130 161 1351,96-119-1595,-57 90 0,-11 59 25,103-191-199,-22 50-15,21-47 27,1 0-1,0 0 0,0 0 1,0 0-1,0 0 1,1 1-1,-1-1 1,2 8-1,0-10 2,-1-1 0,1 0 0,0 0 0,0 0 0,0 0 0,0 0 0,0 0 0,1 0 0,-1 0 0,1 0 0,-1 0 0,1-1 0,0 1-1,-1 0 1,1-1 0,0 0 0,0 1 0,0-1 0,0 0 0,0 0 0,0 0 0,1 0 0,1 0 0,7 3 31,1-1 1,-1-1-1,14 2 1,-24-4-46,46 4 92,0-3 1,1-2-1,56-7 1,-25 1-28,656-25 328,-726 31-395,46 0-30,0 2 0,57 9 1,-86-2-162,-25-8 95,-1 2-55,-1 1 53,0-1-1,0 0 0,0 0 1,0 1-1,-1-1 0,1 0 1,0 0-1,-1 0 0,0 0 1,1-1-1,-1 1 0,0 0 0,-3 2 1,0-1-147,0 0 0,0-1-1,0 1 1,0-1 0,-10 3 0,2-3-389,1 1 0,-1-2 0,0 1 0,-22-2 0,20-1-634,0-1 0,0 0 0,1-1 0,-27-9 0,11 0-1003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21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27263,'40'187'3819,"14"93"-3386,-37-196-400,-16-77-464,0 0-1,1 0 1,0-1-1,0 1 1,4 9-1,-5-15 90,0 1-1,1-1 1,-1 1 0,0-1-1,0 1 1,1-1 0,-1 0-1,0 1 1,1-1 0,2 1-1,-2-1-249,-1 0-1,1 0 1,0-1-1,0 1 1,0-1-1,0 1 1,0-1-1,0 0 1,0 0-1,0 0 1,3 0-1,9-1-2923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6:04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903 53 23383,'-36'-5'1219,"-1"2"0,-68 2 0,37 1-965,-37-1-57,-13 0-56,-158-20-1,249 16-834,-69-8-3116,62 11 2085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22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386 1 21503,'-90'25'3203,"-110"35"98,169-46-2678,30-13-494,1 1 16,0 0-92,1 1 0,0 0 0,-1 0 0,1-1 0,0 1 0,0-1 0,1 1 0,-1-1 0,1 1 0,-1-1 0,1 0 0,-1 0 0,1 0 0,0 0 0,0 0 0,0 0-1,3 2 1,7 5 118,24 15-1,-32-22-145,201 101 555,-12-8-440,-184-89-140,24 13 0,36 27 0,-61-40 0,0 1 0,-1 0 0,1 0 0,-1 0 0,-1 1 0,0 0 0,0 0 0,0 1 0,6 14 0,-10-20-3,-1-1 0,-1 1 0,1 0 0,0 0-1,-1 0 1,1 0 0,-1 0 0,0 0 0,0 0 0,0 0 0,0 0 0,0-1 0,-1 1-1,0 0 1,-1 4 0,1-2 1,-2-1-1,1 0 0,0 0 0,-1 0 1,1 0-1,-1 0 0,0-1 1,-7 7-1,-4 1 0,0-1-1,0-1 1,-1 0 0,-19 9-1,9-7-19,-1-1 0,-1-1 0,0-1 0,0-2 0,0-1-1,-1-1 1,0-1 0,1-1 0,-1-1 0,-48-6 0,57 2-138,1 0 0,0 0 0,0-2 0,0 0 0,1-1 0,-1-1 0,2-1 0,-1 0 0,1-1 0,0-1 0,-15-12 0,28 19-114,-1 0 1,1 0 0,0-1-1,0 1 1,0-1 0,0 0-1,1 0 1,-1 0 0,1 0-1,0 0 1,0 0 0,1-1-1,-1 1 1,1-1 0,0 1-1,0-1 1,1 0 0,-1 1-1,1-1 1,0 0 0,0 1-1,1-1 1,-1 0 0,1 1-1,0-1 1,0 1 0,1-1-1,2-6 1,15-18-1965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22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999 48 29695,'-100'3'768,"4"-1"-232,8-4-48,6-1-336,6-2-72,4-1-16,2-1 0,2 2-200,1-2-48,5 3-8,6-1 0,3 1-3016,6 1-608,11 1-120,11 4-32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30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0 706 23295,'3'-7'423,"-1"1"0,0-1 1,0 0-1,-1-1 0,0 1 0,0 0 0,0 0 1,-1-1-1,0 1 0,-2-12 0,1 10-225,0 0 1,1 0-1,0 0 1,1 0-1,0 0 1,3-12-1,0 11-145,-2 0-1,0 1 1,0-1-1,0 0 1,-1 0-1,-1 0 1,-1-19-1,0 18-21,-1-1-1,2 1 1,-1-1-1,2 1 1,-1-1-1,2 1 1,-1-1-1,5-15 1,15-28-164,-9 23 226,14-53 0,-21 57-33,-3 15-27,0 1 1,1 0-1,0 0 1,8-17-1,-10 26-11,1 0 0,-1 0-1,1 0 1,0 0 0,0 1 0,0-1 0,1 1-1,-1 0 1,0-1 0,1 1 0,0 0 0,-1 0-1,1 0 1,0 1 0,0-1 0,0 1 0,0 0-1,0 0 1,0 0 0,1 0 0,4-1 0,-2 2-4,-1 0 0,0 0 0,0 1 1,1-1-1,-1 1 0,0 1 0,7 1 1,9 3 3,109 21 11,-119-24-254,2-1 0,-1-1-1,0 0 1,0-1 0,0 0 0,0-1 0,22-4-1,4-5-2959,-3-3-3330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31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784 1 25599,'-28'3'1606,"-48"0"-1,-5-1-749,-25 13-1020,1 4 1,-136 44-1,118-34-4877,100-24 3442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39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847 55 20351,'6'-11'29,"1"1"-1,7-11 1,-13 19 1011,-3-2-134,2 4-863,0-1 1,0 1 0,0 0-1,0 0 1,0-1 0,0 1-1,0 0 1,0 0 0,0-1-1,0 1 1,0 0 0,0 0-1,0-1 1,0 1 0,-1 0-1,1 0 1,0-1 0,0 1-1,0 0 1,0 0 0,0 0-1,-1 0 1,1-1 0,0 1-1,0 0 1,0 0 0,-1 0-1,1 0 1,0 0 0,0 0-1,-1-1 1,1 1 0,0 0-1,-1 0 1,-1 1 105,-1-1 0,0 0 0,0 0 0,0 1 0,1-2 0,-5 1 0,-15 0 511,-86 16 1309,-292 46-937,361-55-1029,29-4-149,-1-1 0,1 0 1,-1-1-1,1 0 0,-1 0 0,0-1 0,1-1 1,-18-2-1,-26-6-1685,40 7-693,0 0 1,1-1-1,-16-4 1,26 6 1950,1 0-1,0 0 1,0 0 0,0-1 0,0 1 0,0 0 0,0-1 0,0 1 0,-2-4 0,-13-20-5206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44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1021 201 23679,'15'-4'481,"0"0"-1,0 2 0,0 0 1,0 0-1,1 2 1,-1 0-1,0 0 1,1 2-1,-1 0 0,0 0 1,22 8-1,3 3-88,-2 1-1,0 2 0,39 23 1,-51-25-288,0 1 1,-1 1 0,43 38-1,-59-46-79,0 1-1,0 1 0,-1-1 0,-1 1 0,0 1 1,0-1-1,-1 1 0,0 1 0,-1-1 1,0 1-1,6 24 0,-8-22-6,-1 0-1,-1 1 1,0-1-1,-1 1 1,0-1-1,-1 0 1,0 1-1,-2-1 1,0 0-1,0 0 1,-1 0 0,-1 0-1,-12 24 1,6-18-27,0-1 0,-2 0 1,-1 0-1,0-2 1,-1 1-1,-1-2 0,-1 0 1,-20 15-1,-5 0 23,-2-2-1,-1-2 1,-1-2 0,-81 32-1,50-29-35,-1-4-1,-105 18 0,138-34 25,0-2 0,0-2 0,-1-2 0,-79-7-1,94 1 6,0-1 0,1-2 0,-1-1 0,1-1 0,1-1-1,0-2 1,-49-28 0,52 25-18,1-1 1,1-2-1,0 0 0,-29-30 1,45 39 1,-1 0 0,2-1-1,-1 0 1,1-1 0,1 1 0,0-1 0,0-1 0,1 1-1,0-1 1,1 0 0,1 0 0,0 0 0,-2-15 0,3 0 10,2-1 1,1 1 0,1 0-1,1-1 1,1 1 0,1 0 0,2 1-1,1-1 1,1 2 0,20-42-1,-7 24 5,3 1 0,1 0 0,2 2-1,2 2 1,39-41 0,-44 55-17,0 0 1,1 1-1,1 1 1,48-28-1,-56 40-9,0 0-1,0 1 1,0 2 0,1 0-1,0 0 1,0 2 0,1 1-1,38-4 1,-40 8-81,0 0 0,-1 0 1,1 2-1,-1 0 0,1 2 0,-1 0 0,0 0 1,30 14-1,-38-14-396,0 1 0,-1 1 0,0 0-1,0 0 1,0 1 0,15 15 0,-18-15-732,0 0 1,-1 1-1,1-1 0,-1 1 0,-1 1 0,0-1 0,0 0 0,5 19 1,-7-22 93,-1 1 0,0-1 1,-1 1-1,1 6 0,-4 27-4581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45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76 30591,'6'2'521,"-8"-3"147,-17-2 319,0 3-1030,18 0 22,1-1 0,0 1 0,0 0 0,0-1 0,0 1 0,0 0 0,0-1 0,0 1 0,0 0 0,0-1 0,0 1 0,0 0-1,0-1 1,0 1 0,0 0 0,0-1 0,0 1 0,0 0 0,1-1 0,-1 1 0,0 0 0,0 0 0,0-1 0,1 1 0,0-2-93,1 0 1,0 0 0,-1 0 0,1 0 0,0 0-1,0 1 1,0-1 0,1 1 0,-1-1 0,3-1-1,28-10-2677,-18 7 1257,13-6-1186,-1-2-28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46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859 104 21887,'-11'-10'599,"0"0"1,-1 1-1,0 0 0,0 1 0,-1 0 0,0 1 1,0 0-1,-1 1 0,-27-8 0,22 9-274,-1 2-1,0 0 1,1 0-1,-1 2 1,0 1-1,-35 3 1,20 3-210,0 1 1,1 1 0,0 2-1,1 2 1,0 0-1,1 3 1,0 0-1,-31 22 1,47-26-88,0 0 0,1 1 0,1 0 0,0 2 0,1-1 0,0 2 0,1-1 0,1 2 0,0 0 0,1 0 0,1 1 0,0 0 0,1 0 0,1 1 0,1 0 0,0 1 0,-5 36 0,10-51-39,1 0 0,-1-1 0,1 1 0,0 0 0,0 0 0,1-1 0,-1 1 0,1 0 0,-1-1 0,1 1 0,1-1 0,-1 1 0,0-1 0,1 1 0,-1-1 0,1 0 1,0 0-1,0 1 0,1-1 0,-1-1 0,0 1 0,1 0 0,0-1 0,0 1 0,0-1 0,0 0 0,0 0 0,0 0 0,0 0 0,1-1 0,-1 1 0,0-1 0,1 0 0,5 2 0,5-1 3,0 1 1,0-1-1,0-1 0,1-1 0,-1 0 1,0-1-1,0 0 0,19-5 0,0-1 10,0-2 0,41-18 0,-32 9-97,76-46 1,31-35 64,59-36-591,-207 135 618,3-3-3,1 1 0,0 0 0,-1 0-1,1 0 1,8-2 0,-12 4 6,0 0 1,1 0-1,-1-1 0,0 1 0,0 1 1,0-1-1,0 0 0,0 0 0,1 0 1,-1 0-1,0 1 0,0-1 0,0 1 1,0-1-1,0 1 0,0-1 0,0 1 1,0-1-1,0 1 0,0 0 0,-1 0 1,1-1-1,0 1 0,0 0 0,-1 0 1,1 0-1,0 0 0,-1 0 0,1 0 1,-1 0-1,1 2 0,2 4 7,-1 0 0,0 0 1,0 0-1,-1 1 0,1 12 0,-1 42 67,-2-34-52,0 113 59,4 169 147,23-90-533,-25-216 170,0 1 0,0-1 0,0 0 1,0 0-1,1 0 0,0 0 0,-1 0 0,5 6 1,-4-8-80,-1-1 0,0 0 0,0 1 0,1-1 0,-1 0 0,1 0 0,-1 0 0,1 0 1,-1 0-1,1-1 0,0 1 0,-1 0 0,1-1 0,0 1 0,-1-1 0,1 0 0,0 1 0,0-1 1,0 0-1,-1 0 0,1 0 0,0-1 0,3 1 0,12-4-2384,-2 0-24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46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481 1 17919,'-21'6'1911,"0"1"-1,-33 16 1,44-18-1595,0 1 1,0 0-1,1 0 1,0 1 0,0 0-1,1 1 1,-9 9-1,16-15-255,-1 1 0,0-1 0,0 1 0,1-1-1,0 1 1,-1-1 0,1 1 0,0 0 0,0 0 0,0 0-1,1-1 1,-1 1 0,1 0 0,0 0 0,-1 0 0,2 3 0,-1-1 1,1 0 1,0-1 0,0 0 0,0 1 0,1-1-1,0 0 1,0 1 0,0-1 0,4 6 0,1-1 32,1 1 0,0-1 1,0 0-1,1-1 0,0 0 1,1 0-1,10 6 0,55 29 369,115 48 0,32 18-1,-208-102-426,-1 2 0,0 0 0,0 1 0,0 0 0,-1 1 0,17 19 0,-26-26-22,0 0 0,-1 0 1,1 0-1,-1 0 0,1 0 1,-1 0-1,-1 1 0,1-1 1,0 0-1,-1 1 0,0 0 0,0-1 1,-1 1-1,1 0 0,-1 0 1,0-1-1,0 1 0,0 0 1,-1-1-1,0 1 0,0 0 1,0-1-1,0 1 0,-1-1 0,0 1 1,-3 5-1,1-3-20,0-1-1,-1 1 1,0-1 0,-1 1-1,1-2 1,-1 1 0,0 0-1,-1-1 1,1 0 0,-1-1-1,0 0 1,0 0 0,-1 0-1,-9 3 1,-11 2-32,0 0 0,-48 6-1,69-14 38,-55 8-81,0-2 1,-1-3-1,1-3 0,-1-3 1,1-3-1,-1-2 0,-77-19 1,123 22-234,0-1 0,1 0 0,0-1-1,-29-15 1,41 18 108,-1 1 0,1-1 0,0 0 0,0 0 0,0-1-1,0 1 1,1-1 0,-1 0 0,1 0 0,0 0 0,0 0-1,0 0 1,1-1 0,-1 0 0,1 1 0,0-1 0,0 0-1,1 0 1,0 0 0,-2-8 0,4-16-1233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46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941 2 28159,'-59'-1'1024,"0"1"-312,-1 1-56,1 1-424,-1 1-80,-4 4-24,-5 1 0,-3 3-128,-6 2 0,6 2 0,5 2 0,5 1-864,4 0-208,6 0-40,2-2-10256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6:25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12 109 11975,'2'-31'1355,"-1"-9"294,-1 37-1452,0 0 0,-1 0-1,0 0 1,0 0 0,0 0 0,0 1-1,0-1 1,0 0 0,-1 0-1,-3-4 1,5 6 329,0 12 2756,0 24-272,3 66-2100,11 35-195,16 195 7,-26-236-411,32 304 1133,-31-374-1348,-1-6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47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493 0 18687,'-75'13'2758,"-79"26"-1,130-32-2508,2 1 0,-1 1 0,1 2 0,0 0 0,1 1 0,1 1 0,-31 25 0,45-32-234,0 0-1,0 0 1,0 0 0,1 0 0,0 1-1,1 0 1,-1 0 0,-3 10-1,6-13 25,1-1 0,0 0 0,0 0 0,0 1 0,1-1 0,-1 0 0,1 1-1,0-1 1,0 1 0,0-1 0,0 0 0,0 1 0,1-1 0,0 1-1,0-1 1,-1 0 0,2 0 0,-1 1 0,0-1 0,1 0 0,-1 0 0,4 4-1,3 2 133,-1 0 0,1-1 0,1 0-1,-1-1 1,1 0 0,1 0 0,16 9-1,77 31 479,-82-39-574,76 31 300,1 0-82,129 71 0,-224-109-287,169 106 243,-149-90-242,0 1-1,-2 0 1,0 2 0,37 44-1,-55-60 0,0 0 0,0 1 0,0 0 0,-1-1 0,1 1 0,-1 0 0,0 0 0,-1 0 0,1 0 0,1 10 0,-3-12-2,0 0-1,0 0 1,-1 0-1,1 1 1,-1-1-1,1 0 1,-1 0-1,0 0 1,0 0-1,0 0 1,-1 0-1,1-1 1,-1 1-1,1 0 1,-1-1-1,0 1 1,0-1-1,0 1 1,-3 2-1,-5 3-13,-1 0-1,1 0 1,-1-1 0,-1 0 0,1-1-1,-13 5 1,-76 24-134,27-14 67,-147 21 0,177-38 15,0-1 0,1-2-1,-1-2 1,0-2-1,-42-9 1,64 8-38,-1-1 0,-25-10 0,40 13-54,1-1-1,0 0 1,0 0-1,0 0 0,1-1 1,-1 0-1,1 0 1,0 0-1,0-1 1,0 0-1,-7-9 0,11 11-102,-1 0-1,1 0 1,0 0-1,0 0 1,0 0-1,0 0 0,1-1 1,-1 1-1,1 0 1,0 0-1,0 0 1,0-1-1,1 1 0,-1 0 1,1 0-1,-1-1 1,1 1-1,0 0 1,0 0-1,3-5 0,3-6-1880,0 1 0,1 0 0,9-12-1,-15 24 1804,25-34-4962,6 4-42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47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1048 1 25599,'-59'1'1736,"-10"3"-520,-10-1-96,-11 0-672,-9 2-128,-8 3-24,2 2-8,0 3-224,2 4-64,-9 1 0,-7 1-12432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9:03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81 24831,'-7'-8'19,"6"8"39,0-1 0,0 0 1,0 0-1,0 0 0,1 0 0,-1 1 1,0-1-1,1 0 0,-1 0 0,0-1 1,1 1-1,-1 0 0,1 0 0,-1 0 0,1 0 1,0 0-1,0 0 0,-1-1 0,1 1 1,0 0-1,0 0 0,0 0 0,0-1 0,1 1 1,-1 0-1,0 0 0,1-2 0,-1 2-20,0 0-1,0-1 1,0 1-1,0 0 1,0 0-1,0 0 1,-1-1-1,1 1 1,0 0 0,-1 0-1,1 0 1,0-1-1,-1 1 1,0 0-1,1 0 1,-1 0-1,1 0 1,-1 0-1,0 0 1,-1-1-1,0 0 11,1 0-1,-1 1 1,1-1-1,-1 1 1,0 0-1,0 0 1,1-1-1,-1 1 1,0 0 0,-3-1-1,3 2 282,-17 0 326,14 1-609,-1 1 0,1-1 1,0 1-1,0 0 0,0 0 0,-7 5 0,-4 1-6,7-4-29,1 1 1,0 1 0,1-1-1,-1 1 1,1 0 0,0 1-1,1 0 1,0 0-1,0 0 1,-7 11 0,12-16-6,0-1 1,1 1-1,-1-1 0,0 1 1,1 0-1,0-1 1,-1 1-1,1-1 0,0 3 1,1 10 47,3-11-69,-3-2 10,4 3-12,0 0 0,1 0 0,-1-1-1,1 1 1,-1-1 0,1-1 0,13 5 0,-13-5 62,1 1 0,-1-1 0,0 1 0,0 1 1,0-1-1,10 8 0,-5-2 15,-5-4-6,-1 0 0,1 1 0,-1-1-1,1 1 1,6 10 0,-12-15-45,1 0 0,0 1 0,-1-1 0,1 1 0,0-1 0,-1 0 0,0 1 0,1-1-1,-1 1 1,0-1 0,0 1 0,0-1 0,0 1 0,0-1 0,0 1 0,0-1 0,0 1 0,-1-1 0,1 1-1,-1-1 1,1 0 0,-1 1 0,1-1 0,-1 0 0,0 1 0,0-1 0,1 0 0,-1 0 0,0 0 0,0 1-1,0-1 1,-1 0 0,1 0 0,0-1 0,-2 2 0,-7 6 34,0 0-55,0 0 1,-21 11 0,27-17 13,0-1-1,0 1 1,0-1-1,0 0 1,0 0-1,0 0 1,0 0 0,0-1-1,0 1 1,-1-1-1,1 0 1,-8-2-1,-80-19-2327,67 17 1463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34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133 972 24303,'0'0'1872,"1"-2"-1209,1 0-589,-1-1 0,0 0 0,0 1 0,0-1 0,0 0 0,-1 0 0,1 0 0,-1 0 0,0 0 0,1 0 0,-1 0 0,-1 0 0,1 0 0,0 0 0,-1 1 0,0-4 0,-66-260 1985,5 19-772,58 227-1286,1 0 0,1 0 1,1-1-1,1 1 0,1-1 1,0 1-1,6-22 0,-5 31-27,1 0-1,0 0 0,1 0 0,0 0 1,1 1-1,0-1 0,1 1 0,0 1 1,0-1-1,1 1 0,0 0 0,1 0 1,0 1-1,9-7 0,-7 7 9,0 0 0,0 2-1,1-1 1,0 1 0,0 1 0,1 0 0,-1 0-1,1 1 1,0 1 0,0 0 0,1 0 0,-1 1-1,0 1 1,1 0 0,-1 1 0,1 0 0,-1 1-1,1 1 1,14 3 0,10 6-237,58 26-1,9 2-640,-84-33-305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35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440 10 22463,'7'0'484,"3"0"1125,-17-4-814,1 3-687,-1-1 1,0 1-1,0 0 0,1 0 1,-1 1-1,0 0 0,0 0 1,1 1-1,-1 0 0,0 0 0,1 0 1,-13 5-1,-49 13 1001,-105 36-643,78-16-2017,80-34 551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35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732 0 20159,'-1'1'1552,"-13"9"-1090,0-1 1,0-1-1,0 0 0,-1-1 1,-1-1-1,1 0 0,-1-1 0,0 0 1,0-2-1,-17 3 0,-25 0 429,-86-2-1,136-4-828,-78-1 175,-79 2-2395,98 0-6057,66-1 7847,-1 0-1,1 0 1,0 0-1,0 1 1,0-1-1,-1 1 1,1-1-1,0 1 1,0-1-1,-2 2 1,-2 7-3723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9:04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37 23807,'0'0'1992,"-8"-13"-1288,7 11-634,0 1 0,0-1 0,0 1 0,0-1 0,0 1 0,-1 0 1,1-1-1,-1 1 0,1 0 0,0 0 0,-1 0 0,0 0 0,1 0 0,-1 1 0,0-1 0,1 0 0,-1 1 0,0-1 0,0 1 0,1 0 0,-4-1 1,0 0 95,-1 1 0,1 0 0,0 0 0,0 0 0,-1 0 0,-8 2 0,-90 31 892,91-28-1030,0 1-1,0 0 0,1 1 0,0 1 0,-18 15 0,28-22-30,1 0 0,-1 0 0,1 0-1,0 1 1,0-1 0,-1 0-1,1 1 1,0-1 0,0 1 0,-1 2-1,-1-3-181,3-1 182,20 13-431,5-3 601,0-2 0,0 0 1,35 5-1,21 6-50,-53-12-94,-4 0 17,30 12 0,-47-16-14,0 0-1,-1 1 0,1 0 1,-1 0-1,1 1 0,-1-1 0,-1 1 1,9 9-1,-13-13-10,0 1-1,1-1 1,-1 1-1,0-1 1,0 1 0,0-1-1,0 1 1,0 0 0,-1 0-1,1 0 1,0-1-1,-1 1 1,1 0 0,-1 0-1,0 0 1,0 0-1,0 4 1,0-5-6,-1 1 0,1 0 0,-1 0 0,0-1 0,1 1 1,-1 0-1,0 0 0,0-1 0,0 1 0,0-1 0,-1 1 0,1-1 0,0 0 0,-1 1 1,-1 0-1,-6 4-4,0 0 1,-1-1 0,0 0 0,0-1-1,-12 4 1,16-6-16,-31 9-275,0-2 0,0-2 0,-68 5 0,45-5-1832,26-3 628,1 1-14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14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70 620 23039,'4'-2'425,"-1"0"1,0 0-1,0 0 0,-1-1 1,5-4-1,-6 7-354,-1-1 1,1 0-1,-1 0 1,1 0-1,-1 0 1,0 0-1,1 0 0,-1 0 1,0 0-1,1 0 1,-1 0-1,0 0 1,0 0-1,0 0 1,0 0-1,0 0 0,0 0 1,0 0-1,0 0 1,-1 0-1,1 0 1,0 0-1,-1 0 1,1 0-1,-1-1 0,-7-14 500,2 5-220,0 0 0,1-1 1,1 1-1,-4-13 0,-9-76 1035,11 61-987,-17-64 0,20 95-406,1-1 0,0 0-1,1 0 1,0 0 0,0 0 0,1 0-1,0 0 1,0 0 0,1 0 0,1 0-1,-1 0 1,1 0 0,1 0 0,0 0-1,6-12 1,-7 17 16,1 1 1,-1 0-1,1 0 0,0 0 0,0 1 1,0-1-1,0 1 0,0-1 0,0 1 1,1 0-1,6-3 0,5-1-95,24-7 0,-28 9 40,19-5 61,0 1 1,0 2-1,0 1 0,57-2 0,-66 7-30,0 1 0,-1 1 0,1 1 0,0 1 0,-1 0 0,0 2 0,0 0 1,19 10-1,-24-9-326,15 7-205,-9-11-3679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14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496 41 23551,'0'0'4008,"-3"-8"-2555,1 6-1360,0-1-1,0 1 0,0 0 0,0 0 0,-1-1 0,1 1 0,-1 1 0,1-1 1,-1 0-1,1 1 0,-1-1 0,0 1 0,0 0 0,0 0 0,0 0 1,0 0-1,0 0 0,0 1 0,-5-1 0,-8 0-30,1 1-1,-25 2 0,32-1 83,-208 33 157,85-9-6891,122-24 4895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8:15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460 17 24447,'-19'-5'1220,"-1"1"0,-34-2 1,31 5-881,-1 1 0,0 2 0,-43 7 0,54-6-537,-100 15 32,93-16-3237,-34-1 1,53-1 2670,-1 0 1,1 0-1,-1 0 0,1 0 0,-1 0 0,1 0 0,-1-1 1,1 1-1,-1-1 0,1 1 0,-1-1 0,1 0 0,0 1 1,0-1-1,-2-1 0,-1-7-5304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6:26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589 58 15871,'-32'-9'657,"0"2"0,0 0 0,0 3 0,-46-2 0,2 0 1440,-107-10 841,171 14-2730,0 2 0,-22 1 0,29-1-442,0 1 0,1 0-1,-1 0 1,1 0 0,-1 0 0,1 1 0,0 0 0,0 0-1,-1 0 1,-5 4 0,4 2-1280,2 3-20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9:09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82 11135,'-8'-6'1388,"4"4"-873,1-1 0,0 1 0,0 0 0,0-1 0,0 1 0,0-1-1,1 0 1,-1 0 0,1 0 0,0 0 0,0-1 0,0 1 0,0 0 0,-2-8 0,4 10-339,-1-1-1,1 1 1,-1-1 0,1 1-1,-1-1 1,0 1-1,1-1 1,-1 1-1,0 0 1,0-1 0,0 1-1,0 0 1,0 0-1,0 0 1,0 0-1,-1 0 1,-1-1 0,2 1-79,0 1 0,-1 0 0,1 0 0,-1-1 0,1 1 1,-1 0-1,1 0 0,0 0 0,-1 1 0,1-1 0,-1 0 1,1 1-1,0-1 0,-1 1 0,1-1 0,0 1 0,-1-1 1,0 2-1,1-2-45,0 0 0,0 1 0,1-1 0,-1 0 1,0 0-1,0 0 0,1 0 0,-1 0 0,0 0 0,0 0 1,1 0-1,-1 0 0,0 0 0,0-1 0,1 1 1,-2-1-1,1 1-6,0-1 1,0 1 0,0 0 0,0 0-1,0-1 1,-1 1 0,1 0-1,0 0 1,0 0 0,0 0 0,0 0-1,0 0 1,0 1 0,0-1 0,0 0-1,0 0 1,-2 1 0,-12 9 70,10-6-44,-1 0 0,0 0 1,0-1-1,0 0 1,0 0-1,-8 2 0,13-4-72,0-1 0,0 0-1,0 1 1,0-1 0,0 1 0,0-1-1,-1 1 1,1 0 0,1 0-1,-1-1 1,0 1 0,0 0-1,0 0 1,0 0 0,0 0-1,0 1 1,-1 1-2,-3 5-14,2 1-33,6 0 76,-3-7-12,1-1-1,0 1 0,-1-1 0,1 1 0,0-1 0,0 1 1,0-1-1,0 0 0,0 0 0,0 1 0,0-1 0,1 0 1,-1 0-1,0 0 0,1 0 0,-1 0 0,1 0 1,-1-1-1,1 1 0,-1 0 0,1-1 0,-1 1 0,1-1 1,2 1-1,3 0 96,3 3 22,0-1-117,-7-2-21,1 1 1,0 0-1,-1 0 0,1-1 0,-1 2 0,0-1 0,0 0 0,3 4 0,5 2-4,-6-4 30,0-1-1,0 1 1,0 0-1,0 0 1,-1 0-1,1 1 1,-1-1-1,0 1 1,-1 0-1,1 0 1,-1 1-1,0-1 1,-1 1-1,1 0 1,-1-1-1,0 1 1,0 0-1,-1 0 1,1 0-1,-2 1 1,1-1 0,-1 10-1,0 16-9,0-30-4,0 0 0,-1 0 0,1 0 0,-1 0 0,0 0-1,0 0 1,1 0 0,-1 0 0,0 0 0,-1-1 0,1 1 0,0 0 0,0 0 0,-1-1 0,1 1 0,-1-1 0,0 0 0,1 1 0,-1-1 0,0 0 0,0 0 0,0 0 0,1 0 0,-1 0 0,0 0 0,0-1 0,-1 1 0,-3 0 0,-5 1 0,0-1-1,-1 0 1,1 0 0,-13-2 0,20 1-13,-25-2-4,-45-9 0,49 6 21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9:10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347 3 26751,'-4'-1'-58,"3"1"49,-1-1 0,1 1 0,0 0 0,0 0 0,0 0 0,0 0 0,0 0 0,0 0 0,0 0 0,0 0 0,0 1 0,0-1 0,0 0 0,0 1 0,0-1 0,0 0 0,0 1 0,-1 0 0,-6 3 20,1-1 1,-1-1 0,1 1-1,-1-1 1,0-1 0,0 1-1,0-1 1,0-1 0,0 1-1,0-1 1,-16-3 0,-16-1-515,-8-1-138,2-3 1196,42 8-505,1-1-1,-1 1 0,1 0 0,0 1 0,-1-1 0,1 1 0,-1-1 1,1 1-1,0 0 0,0 0 0,-4 2 0,-7 7 351,14-10-375,0 1 1,0-1-1,0 0 0,-1 0 1,1 1-1,0-1 1,-1 0-1,1 0 1,0 0-1,0 0 1,-1 1-1,1-1 1,0 0-1,-1 0 1,1 0-1,0 0 1,-1 0-1,1 0 1,0 0-1,-1 0 1,0 0-1,4 10 315,0-5-252,0 1 0,1-1 0,0 0-1,0 0 1,0 0 0,1 0 0,8 7 0,39 25 334,-51-37-423,9 7 74,0 0-1,0 1 1,0 0-1,-1 1 1,-1-1-1,1 2 1,-1-1 0,-1 1-1,0 0 1,0 1-1,-1 0 1,0 0-1,7 21 1,-12-27-41,0 0 0,-1-1 0,0 1 0,0 0 1,0 0-1,0-1 0,-1 1 0,0 0 0,0-1 0,0 1 0,-1-1 0,1 1 0,-1-1 0,0 1 0,0-1 1,-1 0-1,1 0 0,-1 0 0,0 0 0,0-1 0,0 1 0,0-1 0,-1 0 0,0 0 0,1 0 1,-1 0-1,-6 3 0,7-6-26,0 1 0,-1-1 0,1 1 0,0-1 0,0 0 0,0 0 1,-1 0-1,1-1 0,-5 0 0,-8-2-74,3 3 89,6 0-311,0 0 0,-1-1 0,1 1 0,0-2 0,0 1 0,0-1 0,-9-3 0,-4-3-912,-1-1-13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13:08:13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 31231,'24'-7'0,"-17"-1"0,-7-7 0,-2 4-104,-1 4-24,-4-2 0,-4-8-12232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13:08:45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6T13:08:54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6:59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698 0 23039,'-6'2'865,"-1"-1"0,1 1-1,0 1 1,0-1 0,-6 4-1,-4 4 110,-25 21-1,7-6-413,-29 19-196,-85 63-141,118-84-190,2 3 1,-46 52 0,49-46-26,2 1 0,2 2 1,1 0-1,1 1 1,2 1-1,-16 52 0,24-63-21,-28 90 67,32-96-36,1 1-1,1-1 1,-1 39-1,4-43-22,1 0 0,0 0 0,1 0 0,1-1 1,0 1-1,1-1 0,1 1 0,9 18 0,-12-29 3,1 0 1,0 0-1,0 0 0,0 0 1,1 0-1,0-1 0,-1 1 0,2-1 1,-1 0-1,0 0 0,1-1 1,0 1-1,0-1 0,0 0 1,0-1-1,0 1 0,1-1 1,-1 0-1,1 0 0,-1 0 1,1-1-1,0 0 0,-1 0 0,1-1 1,10 0-1,-1-1-27,0-1-1,0 0 1,0-1 0,-1-1-1,1 0 1,-1-1 0,0-1-1,21-12 1,-18 8-16,0 0 1,-1-1-1,0-1 1,-1-1-1,-1 0 1,15-17-1,-25 25 23,0 0 0,0 0-1,-1 0 1,0 0 0,0-1 0,0 1-1,3-10 1,-6 13 25,1 0 0,-1 0-1,1 0 1,-1-1 0,0 1-1,0 0 1,0 0 0,0-1-1,0 1 1,0 0 0,-1 0-1,1 0 1,-1-1 0,1 1 0,-1 0-1,0 0 1,0 0 0,0 0-1,0 0 1,0 0 0,-1 0-1,1 1 1,-3-4 0,-3-1 24,0 1 0,0 0-1,0 0 1,0 0 0,-1 1 0,0 0 0,0 1 0,-10-4 0,-7-1-15,-37-6-1,35 10-5,-36-3-1,49 7-33,1 0 0,-1 0-1,1 2 1,-24 4-1,31-4-17,1-1-1,0 1 1,0 0-1,0 1 1,0-1-1,0 1 1,0 0-1,1 0 0,0 1 1,-1-1-1,1 1 1,0 0-1,-5 7 1,5-6-646,1 0 0,0 0 0,0 1 1,-2 6-1,1-2-715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00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969 0 26623,'-18'15'906,"0"-2"0,-1 0-1,-27 14 1,-65 24-48,-9 5-515,54-16-281,-65 52 1,21-13 17,-218 149-2317,326-226 1384,15-3-4191,2-2 3221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6T12:37:00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1000 604 25983,'-4'-14'551,"0"-1"1,0 1-1,-2 0 1,1 0-1,-2 0 0,0 1 1,-13-19-1,4 10-342,-1 1 1,-1 0-1,-25-22 0,24 26-106,-1 1-1,-1 2 1,-1 0 0,-26-13-1,-97-38-30,98 45-20,-140-54 85,134 56-67,-87-18 1,-5 0-58,143 36-210,17-4-623,61-14-2708,-45 10 2217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25873-2CF8-4256-931D-3EA0E7D6F745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B6FF3-93D2-41AB-BC37-FF7ED32F0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34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 null hypothesis acts as a starting point because</a:t>
            </a:r>
            <a:r>
              <a:rPr lang="en-GB" b="1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the statement is accepted as true in the absence of additional information</a:t>
            </a:r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 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B6FF3-93D2-41AB-BC37-FF7ED32F058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92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B6FF3-93D2-41AB-BC37-FF7ED32F058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2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 : the lowest value accepted before it we deem it to have no statistical value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B6FF3-93D2-41AB-BC37-FF7ED32F058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4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B6FF3-93D2-41AB-BC37-FF7ED32F058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0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B6FF3-93D2-41AB-BC37-FF7ED32F058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4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DEC18-37EE-4633-92DE-F42B118FA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3804F-0CB7-4AD4-BF00-7592C906F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759B1-C849-42A9-B600-B2B6F162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2C13-9432-4080-8464-37C028960B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74479-9B4C-4D0E-A317-74F1304F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4B80A-E380-4175-8B0C-BC94BFBC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21A2-26D2-4EEC-8526-DF88E7DB2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64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2A8E-8E79-433C-9A6A-774F26B6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382D2-3974-4FF8-9F82-FCECF1BBB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3BFD6-BFCA-4D55-A2D0-14FE7ED0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2C13-9432-4080-8464-37C028960B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8E23A-CBD4-4307-88BD-7CEE6D0E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BB248-3E10-464C-B58C-BF9B6ED3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21A2-26D2-4EEC-8526-DF88E7DB2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58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D73065-BE70-4389-A2EC-C70E81248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6BBB9-E523-4B21-B09E-6FBE09708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0D271-DF61-4117-885D-42F538D60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2C13-9432-4080-8464-37C028960B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58398-9AF6-4D79-8390-E5127F598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0767-2361-4797-9A33-4E835819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21A2-26D2-4EEC-8526-DF88E7DB2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4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62E5-E7C9-4C01-90D9-0DF8F573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CC1DC-3017-4F2A-AB3D-F9F8EBE50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0E4AA-1FCB-4C38-9F79-E0BD5670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2C13-9432-4080-8464-37C028960B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66222-3E88-4B74-82F1-9B6A2A205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9DF24-42FE-4AC0-B413-60233223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21A2-26D2-4EEC-8526-DF88E7DB2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7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A2BC-950B-4CD6-A189-20E137B2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FECAD-A3CA-4F32-859A-2C5A29486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88185-7137-4CAC-858C-46E404AA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2C13-9432-4080-8464-37C028960B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428BD-7FA7-4DC4-9B6A-E23D6A2B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AC554-318D-4749-BD9B-9A4994F4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21A2-26D2-4EEC-8526-DF88E7DB2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04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EDA50-1061-4C5F-979D-FF5A1D1B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67F0D-F286-4630-9FE2-103C1413A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D8C48-B9AE-42C9-AFDB-EDB8F5E4B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954E5-CDF3-4111-8FE9-A0E2021D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2C13-9432-4080-8464-37C028960B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512F2-8AC4-441B-A1EB-BC70E6C8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54C38-8E4E-41F7-9C89-D8939360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21A2-26D2-4EEC-8526-DF88E7DB2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62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D0C8-D41C-48B5-97DC-08DACC6B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2D5EB-22D8-47FA-B1C4-DB0FE33CB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CC84C-BD8E-471A-8F60-808E46BEB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4734F-39E7-4772-81DC-8B7A72BDF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C6EFD-8382-4211-9BD7-2826D4BBF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D2861-DD25-4225-94EC-9B2B138CC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2C13-9432-4080-8464-37C028960B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42343-1D16-4EDD-A3EE-ECF6A7DB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E0909-9115-4492-B1FA-8777C2A2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21A2-26D2-4EEC-8526-DF88E7DB2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1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097E-6657-4500-885A-C5CD5799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A5DE07-8CBB-4648-8883-8C7E49B0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2C13-9432-4080-8464-37C028960B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9ECEA-4F4C-47C0-92E0-C4DDC96B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5C4CD-FC2B-4DD8-8DB4-B689C34D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21A2-26D2-4EEC-8526-DF88E7DB2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71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EE75D2-B2F1-4852-B8BE-49CA926B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2C13-9432-4080-8464-37C028960B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FA081-AC86-4DC5-B17C-487EBE49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43F77-7F40-4936-A9E7-424DEB7C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21A2-26D2-4EEC-8526-DF88E7DB2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60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AA5-8890-4A27-9FF3-727E2069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FCF63-B65C-4418-8DE9-D33BDB4A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1A5B7-D24D-4372-BCF5-667761FAE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28811-41E3-4055-985B-18B16CD2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2C13-9432-4080-8464-37C028960B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C71A5-B0F6-4BF7-8165-B00749D7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1E90F-04E8-47EA-8220-C58055FC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21A2-26D2-4EEC-8526-DF88E7DB2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0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E959-5147-49D2-98E9-CA257C73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22B5C-D944-4468-8C04-09595438C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449-5903-4563-A57C-7DA099D74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08DEA-308A-4F15-AAC6-7814EFDB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2C13-9432-4080-8464-37C028960B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57BE1-3F9B-43F9-8264-C9D5C00F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1747C-3A70-46E5-9138-9DAE18D28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21A2-26D2-4EEC-8526-DF88E7DB2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44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91B69-F4A7-4147-BFC1-E801C4A3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24155-CEC8-4B44-9A53-F3E2B2DC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94FCC-3EEA-4E35-9512-2DDB22B19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42C13-9432-4080-8464-37C028960B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98E3D-69C3-4623-8AAE-0F28326B3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B36BA-7F4D-4896-9234-86D3A11BF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21A2-26D2-4EEC-8526-DF88E7DB25E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E7DDC11-11C9-084E-F789-BFBA8544B048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F3DEA4-B1AF-81D0-ABA9-41C7E0BBD90B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CFE25C-9C2D-802C-D216-EC7A5826698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2F28F8-489E-C66C-DFEE-D3E56217A0D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9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74.png"/><Relationship Id="rId21" Type="http://schemas.openxmlformats.org/officeDocument/2006/relationships/image" Target="../media/image26.png"/><Relationship Id="rId42" Type="http://schemas.openxmlformats.org/officeDocument/2006/relationships/customXml" Target="../ink/ink21.xml"/><Relationship Id="rId47" Type="http://schemas.openxmlformats.org/officeDocument/2006/relationships/image" Target="../media/image39.png"/><Relationship Id="rId63" Type="http://schemas.openxmlformats.org/officeDocument/2006/relationships/image" Target="../media/image47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60.png"/><Relationship Id="rId112" Type="http://schemas.openxmlformats.org/officeDocument/2006/relationships/customXml" Target="../ink/ink56.xml"/><Relationship Id="rId16" Type="http://schemas.openxmlformats.org/officeDocument/2006/relationships/customXml" Target="../ink/ink8.xml"/><Relationship Id="rId107" Type="http://schemas.openxmlformats.org/officeDocument/2006/relationships/image" Target="../media/image69.png"/><Relationship Id="rId11" Type="http://schemas.openxmlformats.org/officeDocument/2006/relationships/image" Target="../media/image21.png"/><Relationship Id="rId32" Type="http://schemas.openxmlformats.org/officeDocument/2006/relationships/customXml" Target="../ink/ink16.xml"/><Relationship Id="rId37" Type="http://schemas.openxmlformats.org/officeDocument/2006/relationships/image" Target="../media/image34.png"/><Relationship Id="rId53" Type="http://schemas.openxmlformats.org/officeDocument/2006/relationships/image" Target="../media/image42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55.png"/><Relationship Id="rId102" Type="http://schemas.openxmlformats.org/officeDocument/2006/relationships/customXml" Target="../ink/ink51.xml"/><Relationship Id="rId123" Type="http://schemas.openxmlformats.org/officeDocument/2006/relationships/image" Target="../media/image77.png"/><Relationship Id="rId5" Type="http://schemas.openxmlformats.org/officeDocument/2006/relationships/image" Target="../media/image18.png"/><Relationship Id="rId90" Type="http://schemas.openxmlformats.org/officeDocument/2006/relationships/customXml" Target="../ink/ink45.xml"/><Relationship Id="rId95" Type="http://schemas.openxmlformats.org/officeDocument/2006/relationships/image" Target="../media/image63.png"/><Relationship Id="rId22" Type="http://schemas.openxmlformats.org/officeDocument/2006/relationships/customXml" Target="../ink/ink11.xml"/><Relationship Id="rId27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50.png"/><Relationship Id="rId113" Type="http://schemas.openxmlformats.org/officeDocument/2006/relationships/image" Target="../media/image72.png"/><Relationship Id="rId118" Type="http://schemas.openxmlformats.org/officeDocument/2006/relationships/customXml" Target="../ink/ink59.xml"/><Relationship Id="rId80" Type="http://schemas.openxmlformats.org/officeDocument/2006/relationships/customXml" Target="../ink/ink40.xml"/><Relationship Id="rId85" Type="http://schemas.openxmlformats.org/officeDocument/2006/relationships/image" Target="../media/image58.png"/><Relationship Id="rId12" Type="http://schemas.openxmlformats.org/officeDocument/2006/relationships/customXml" Target="../ink/ink6.xml"/><Relationship Id="rId17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customXml" Target="../ink/ink19.xml"/><Relationship Id="rId59" Type="http://schemas.openxmlformats.org/officeDocument/2006/relationships/image" Target="../media/image45.png"/><Relationship Id="rId103" Type="http://schemas.openxmlformats.org/officeDocument/2006/relationships/image" Target="../media/image67.png"/><Relationship Id="rId108" Type="http://schemas.openxmlformats.org/officeDocument/2006/relationships/customXml" Target="../ink/ink54.xml"/><Relationship Id="rId124" Type="http://schemas.openxmlformats.org/officeDocument/2006/relationships/image" Target="../media/image13.jpe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53.png"/><Relationship Id="rId91" Type="http://schemas.openxmlformats.org/officeDocument/2006/relationships/image" Target="../media/image61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../media/image27.png"/><Relationship Id="rId28" Type="http://schemas.openxmlformats.org/officeDocument/2006/relationships/customXml" Target="../ink/ink14.xml"/><Relationship Id="rId49" Type="http://schemas.openxmlformats.org/officeDocument/2006/relationships/image" Target="../media/image40.png"/><Relationship Id="rId114" Type="http://schemas.openxmlformats.org/officeDocument/2006/relationships/customXml" Target="../ink/ink57.xml"/><Relationship Id="rId119" Type="http://schemas.openxmlformats.org/officeDocument/2006/relationships/image" Target="../media/image75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48.png"/><Relationship Id="rId81" Type="http://schemas.openxmlformats.org/officeDocument/2006/relationships/image" Target="../media/image56.png"/><Relationship Id="rId86" Type="http://schemas.openxmlformats.org/officeDocument/2006/relationships/customXml" Target="../ink/ink43.xml"/><Relationship Id="rId4" Type="http://schemas.openxmlformats.org/officeDocument/2006/relationships/customXml" Target="../ink/ink2.xml"/><Relationship Id="rId9" Type="http://schemas.openxmlformats.org/officeDocument/2006/relationships/image" Target="../media/image20.png"/><Relationship Id="rId13" Type="http://schemas.openxmlformats.org/officeDocument/2006/relationships/image" Target="../media/image22.png"/><Relationship Id="rId18" Type="http://schemas.openxmlformats.org/officeDocument/2006/relationships/customXml" Target="../ink/ink9.xml"/><Relationship Id="rId39" Type="http://schemas.openxmlformats.org/officeDocument/2006/relationships/image" Target="../media/image35.png"/><Relationship Id="rId109" Type="http://schemas.openxmlformats.org/officeDocument/2006/relationships/image" Target="../media/image70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43.png"/><Relationship Id="rId76" Type="http://schemas.openxmlformats.org/officeDocument/2006/relationships/customXml" Target="../ink/ink38.xml"/><Relationship Id="rId97" Type="http://schemas.openxmlformats.org/officeDocument/2006/relationships/image" Target="../media/image64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7" Type="http://schemas.openxmlformats.org/officeDocument/2006/relationships/image" Target="../media/image19.png"/><Relationship Id="rId71" Type="http://schemas.openxmlformats.org/officeDocument/2006/relationships/image" Target="../media/image51.png"/><Relationship Id="rId92" Type="http://schemas.openxmlformats.org/officeDocument/2006/relationships/customXml" Target="../ink/ink46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0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38.png"/><Relationship Id="rId66" Type="http://schemas.openxmlformats.org/officeDocument/2006/relationships/customXml" Target="../ink/ink33.xml"/><Relationship Id="rId87" Type="http://schemas.openxmlformats.org/officeDocument/2006/relationships/image" Target="../media/image59.png"/><Relationship Id="rId110" Type="http://schemas.openxmlformats.org/officeDocument/2006/relationships/customXml" Target="../ink/ink55.xml"/><Relationship Id="rId115" Type="http://schemas.openxmlformats.org/officeDocument/2006/relationships/image" Target="../media/image73.png"/><Relationship Id="rId61" Type="http://schemas.openxmlformats.org/officeDocument/2006/relationships/image" Target="../media/image46.png"/><Relationship Id="rId82" Type="http://schemas.openxmlformats.org/officeDocument/2006/relationships/customXml" Target="../ink/ink41.xml"/><Relationship Id="rId19" Type="http://schemas.openxmlformats.org/officeDocument/2006/relationships/image" Target="../media/image25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33.png"/><Relationship Id="rId56" Type="http://schemas.openxmlformats.org/officeDocument/2006/relationships/customXml" Target="../ink/ink28.xml"/><Relationship Id="rId77" Type="http://schemas.openxmlformats.org/officeDocument/2006/relationships/image" Target="../media/image54.png"/><Relationship Id="rId100" Type="http://schemas.openxmlformats.org/officeDocument/2006/relationships/customXml" Target="../ink/ink50.xml"/><Relationship Id="rId105" Type="http://schemas.openxmlformats.org/officeDocument/2006/relationships/image" Target="../media/image68.png"/><Relationship Id="rId8" Type="http://schemas.openxmlformats.org/officeDocument/2006/relationships/customXml" Target="../ink/ink4.xml"/><Relationship Id="rId51" Type="http://schemas.openxmlformats.org/officeDocument/2006/relationships/image" Target="../media/image41.png"/><Relationship Id="rId72" Type="http://schemas.openxmlformats.org/officeDocument/2006/relationships/customXml" Target="../ink/ink36.xml"/><Relationship Id="rId93" Type="http://schemas.openxmlformats.org/officeDocument/2006/relationships/image" Target="../media/image62.png"/><Relationship Id="rId98" Type="http://schemas.openxmlformats.org/officeDocument/2006/relationships/customXml" Target="../ink/ink49.xml"/><Relationship Id="rId121" Type="http://schemas.openxmlformats.org/officeDocument/2006/relationships/image" Target="../media/image76.png"/><Relationship Id="rId3" Type="http://schemas.openxmlformats.org/officeDocument/2006/relationships/image" Target="../media/image16.png"/><Relationship Id="rId25" Type="http://schemas.openxmlformats.org/officeDocument/2006/relationships/image" Target="../media/image28.png"/><Relationship Id="rId46" Type="http://schemas.openxmlformats.org/officeDocument/2006/relationships/customXml" Target="../ink/ink23.xml"/><Relationship Id="rId67" Type="http://schemas.openxmlformats.org/officeDocument/2006/relationships/image" Target="../media/image49.png"/><Relationship Id="rId116" Type="http://schemas.openxmlformats.org/officeDocument/2006/relationships/customXml" Target="../ink/ink58.xml"/><Relationship Id="rId20" Type="http://schemas.openxmlformats.org/officeDocument/2006/relationships/customXml" Target="../ink/ink10.xml"/><Relationship Id="rId41" Type="http://schemas.openxmlformats.org/officeDocument/2006/relationships/image" Target="../media/image36.png"/><Relationship Id="rId62" Type="http://schemas.openxmlformats.org/officeDocument/2006/relationships/customXml" Target="../ink/ink31.xml"/><Relationship Id="rId83" Type="http://schemas.openxmlformats.org/officeDocument/2006/relationships/image" Target="../media/image57.png"/><Relationship Id="rId88" Type="http://schemas.openxmlformats.org/officeDocument/2006/relationships/customXml" Target="../ink/ink44.xml"/><Relationship Id="rId111" Type="http://schemas.openxmlformats.org/officeDocument/2006/relationships/image" Target="../media/image71.png"/><Relationship Id="rId15" Type="http://schemas.openxmlformats.org/officeDocument/2006/relationships/image" Target="../media/image23.png"/><Relationship Id="rId36" Type="http://schemas.openxmlformats.org/officeDocument/2006/relationships/customXml" Target="../ink/ink18.xml"/><Relationship Id="rId57" Type="http://schemas.openxmlformats.org/officeDocument/2006/relationships/image" Target="../media/image44.png"/><Relationship Id="rId106" Type="http://schemas.openxmlformats.org/officeDocument/2006/relationships/customXml" Target="../ink/ink53.xml"/><Relationship Id="rId10" Type="http://schemas.openxmlformats.org/officeDocument/2006/relationships/customXml" Target="../ink/ink5.xml"/><Relationship Id="rId31" Type="http://schemas.openxmlformats.org/officeDocument/2006/relationships/image" Target="../media/image31.png"/><Relationship Id="rId52" Type="http://schemas.openxmlformats.org/officeDocument/2006/relationships/customXml" Target="../ink/ink26.xml"/><Relationship Id="rId73" Type="http://schemas.openxmlformats.org/officeDocument/2006/relationships/image" Target="../media/image52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65.png"/><Relationship Id="rId101" Type="http://schemas.openxmlformats.org/officeDocument/2006/relationships/image" Target="../media/image66.png"/><Relationship Id="rId122" Type="http://schemas.openxmlformats.org/officeDocument/2006/relationships/customXml" Target="../ink/ink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0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1.png"/><Relationship Id="rId7" Type="http://schemas.openxmlformats.org/officeDocument/2006/relationships/customXml" Target="../ink/ink6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customXml" Target="../ink/ink62.xml"/><Relationship Id="rId4" Type="http://schemas.openxmlformats.org/officeDocument/2006/relationships/image" Target="../media/image80.png"/><Relationship Id="rId9" Type="http://schemas.openxmlformats.org/officeDocument/2006/relationships/customXml" Target="../ink/ink6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2B63F5-3422-8C3C-3DAF-2BFC0E00D52B}"/>
              </a:ext>
            </a:extLst>
          </p:cNvPr>
          <p:cNvSpPr txBox="1"/>
          <p:nvPr/>
        </p:nvSpPr>
        <p:spPr>
          <a:xfrm>
            <a:off x="70757" y="103414"/>
            <a:ext cx="4056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/>
              <a:t>Knowledge retrieval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4C9A0-1312-1A6A-12E9-CF4BAA957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0" t="25817" r="68546" b="30730"/>
          <a:stretch/>
        </p:blipFill>
        <p:spPr>
          <a:xfrm>
            <a:off x="1812050" y="516877"/>
            <a:ext cx="8567899" cy="6181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05F2D6-98E2-3730-0D3B-4F7FC1717C8D}"/>
              </a:ext>
            </a:extLst>
          </p:cNvPr>
          <p:cNvSpPr txBox="1"/>
          <p:nvPr/>
        </p:nvSpPr>
        <p:spPr>
          <a:xfrm>
            <a:off x="2939511" y="575253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7929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B485-FD85-B5CC-7F01-FB8032CC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42E0-117F-3B5B-BF0D-76BCED799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72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B3C6-3E6C-2A7F-38F8-82D751970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00" y="-745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u="sng">
                <a:solidFill>
                  <a:srgbClr val="FF0000"/>
                </a:solidFill>
              </a:rPr>
              <a:t>Spearman's rank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6E5C995-10F8-C3A2-9C9C-3A51323B4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00" y="2035338"/>
            <a:ext cx="6096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873A80C-0017-2EED-29E3-399CEEB523F4}"/>
              </a:ext>
            </a:extLst>
          </p:cNvPr>
          <p:cNvSpPr/>
          <p:nvPr/>
        </p:nvSpPr>
        <p:spPr>
          <a:xfrm>
            <a:off x="6503860" y="2008309"/>
            <a:ext cx="2107207" cy="1560554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B391B4-8D0C-9A37-35A9-20BA0E32DA2B}"/>
              </a:ext>
            </a:extLst>
          </p:cNvPr>
          <p:cNvCxnSpPr>
            <a:endCxn id="4" idx="7"/>
          </p:cNvCxnSpPr>
          <p:nvPr/>
        </p:nvCxnSpPr>
        <p:spPr>
          <a:xfrm flipH="1">
            <a:off x="8302474" y="1733433"/>
            <a:ext cx="639573" cy="503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A12954-90DD-C1CC-4432-69B202498C0B}"/>
              </a:ext>
            </a:extLst>
          </p:cNvPr>
          <p:cNvSpPr txBox="1"/>
          <p:nvPr/>
        </p:nvSpPr>
        <p:spPr>
          <a:xfrm>
            <a:off x="8942046" y="1413189"/>
            <a:ext cx="324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Sum of the differences squared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10332A-C781-EB57-4611-3787FA1CAD28}"/>
              </a:ext>
            </a:extLst>
          </p:cNvPr>
          <p:cNvSpPr/>
          <p:nvPr/>
        </p:nvSpPr>
        <p:spPr>
          <a:xfrm rot="21298241">
            <a:off x="2627924" y="2937422"/>
            <a:ext cx="1504365" cy="1505385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69D59F-1429-37A0-B981-4737B1158892}"/>
              </a:ext>
            </a:extLst>
          </p:cNvPr>
          <p:cNvCxnSpPr>
            <a:cxnSpLocks/>
          </p:cNvCxnSpPr>
          <p:nvPr/>
        </p:nvCxnSpPr>
        <p:spPr>
          <a:xfrm flipV="1">
            <a:off x="2137340" y="4084489"/>
            <a:ext cx="566262" cy="421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3FD6BC-F11B-78AE-AC4A-F25A06200320}"/>
              </a:ext>
            </a:extLst>
          </p:cNvPr>
          <p:cNvSpPr txBox="1"/>
          <p:nvPr/>
        </p:nvSpPr>
        <p:spPr>
          <a:xfrm>
            <a:off x="336059" y="4551847"/>
            <a:ext cx="232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Spearman's rank correlation coefficient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C1A1AA-CB85-677D-5E2C-002EBD246F02}"/>
              </a:ext>
            </a:extLst>
          </p:cNvPr>
          <p:cNvCxnSpPr>
            <a:cxnSpLocks/>
          </p:cNvCxnSpPr>
          <p:nvPr/>
        </p:nvCxnSpPr>
        <p:spPr>
          <a:xfrm flipH="1" flipV="1">
            <a:off x="5980999" y="4601527"/>
            <a:ext cx="522861" cy="753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50D28D-D4C8-D9AE-FA93-77BFE39E80D9}"/>
              </a:ext>
            </a:extLst>
          </p:cNvPr>
          <p:cNvCxnSpPr>
            <a:cxnSpLocks/>
          </p:cNvCxnSpPr>
          <p:nvPr/>
        </p:nvCxnSpPr>
        <p:spPr>
          <a:xfrm flipV="1">
            <a:off x="6503860" y="4610625"/>
            <a:ext cx="303654" cy="744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DD15A30-D121-473B-2A66-B42660835431}"/>
              </a:ext>
            </a:extLst>
          </p:cNvPr>
          <p:cNvSpPr txBox="1"/>
          <p:nvPr/>
        </p:nvSpPr>
        <p:spPr>
          <a:xfrm>
            <a:off x="5182537" y="5355205"/>
            <a:ext cx="324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 is the number of sets of 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DA8331-9B2F-31A1-7EE6-5591B12D1C8E}"/>
              </a:ext>
            </a:extLst>
          </p:cNvPr>
          <p:cNvSpPr txBox="1"/>
          <p:nvPr/>
        </p:nvSpPr>
        <p:spPr>
          <a:xfrm>
            <a:off x="248235" y="1226144"/>
            <a:ext cx="33644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solidFill>
                  <a:srgbClr val="51565E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Spearman’s rank correlation measures the </a:t>
            </a:r>
            <a:r>
              <a:rPr lang="en-GB" b="1" i="0">
                <a:solidFill>
                  <a:srgbClr val="51565E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strength</a:t>
            </a:r>
            <a:r>
              <a:rPr lang="en-GB" b="0" i="0">
                <a:solidFill>
                  <a:srgbClr val="51565E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 and </a:t>
            </a:r>
            <a:r>
              <a:rPr lang="en-GB" b="1" i="0">
                <a:solidFill>
                  <a:srgbClr val="51565E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direction</a:t>
            </a:r>
            <a:r>
              <a:rPr lang="en-GB" b="0" i="0">
                <a:solidFill>
                  <a:srgbClr val="51565E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 of association between </a:t>
            </a:r>
            <a:r>
              <a:rPr lang="en-GB" b="1" i="0">
                <a:solidFill>
                  <a:srgbClr val="51565E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two</a:t>
            </a:r>
            <a:r>
              <a:rPr lang="en-GB" b="0" i="0">
                <a:solidFill>
                  <a:srgbClr val="51565E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 ranked variables.</a:t>
            </a:r>
            <a:endParaRPr lang="en-GB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04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 animBg="1"/>
      <p:bldP spid="13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91D9CA-FACA-0316-5A5C-1D407F1B9EAF}"/>
              </a:ext>
            </a:extLst>
          </p:cNvPr>
          <p:cNvSpPr txBox="1"/>
          <p:nvPr/>
        </p:nvSpPr>
        <p:spPr>
          <a:xfrm>
            <a:off x="90054" y="227346"/>
            <a:ext cx="118346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Null hypothesis:</a:t>
            </a:r>
          </a:p>
          <a:p>
            <a:r>
              <a:rPr lang="en-GB" sz="2800"/>
              <a:t>There is no correlation between the height of year 12 students and their masses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9D3BFFEE-CE02-2A3F-B074-33350B5B6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089704"/>
              </p:ext>
            </p:extLst>
          </p:nvPr>
        </p:nvGraphicFramePr>
        <p:xfrm>
          <a:off x="1625184" y="1819191"/>
          <a:ext cx="8128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9036950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43690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Height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Mass (kg)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91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81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53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368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99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99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67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602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224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516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404840"/>
                  </a:ext>
                </a:extLst>
              </a:tr>
            </a:tbl>
          </a:graphicData>
        </a:graphic>
      </p:graphicFrame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9E4DE20-7E11-5EC9-00A7-103D0AC12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5" r="36803"/>
          <a:stretch/>
        </p:blipFill>
        <p:spPr bwMode="auto">
          <a:xfrm>
            <a:off x="734886" y="1497821"/>
            <a:ext cx="994571" cy="48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FC8ADE07-22B6-AA7E-D048-2A3BD77C2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993" y="2653443"/>
            <a:ext cx="1681579" cy="232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9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B9EED12-E94C-273C-E719-983DF9D5C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63640"/>
              </p:ext>
            </p:extLst>
          </p:nvPr>
        </p:nvGraphicFramePr>
        <p:xfrm>
          <a:off x="242819" y="1771419"/>
          <a:ext cx="8128002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60881789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7801385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0233123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976322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5612064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197072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Height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Rank of 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Mass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Rank of 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Difference in ranks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/>
                        <a:t>d</a:t>
                      </a:r>
                      <a:r>
                        <a:rPr lang="en-GB" baseline="3000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89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90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02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304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360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750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396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292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276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63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7419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4C170BF-E1F7-9724-C7EE-1B1310428E44}"/>
              </a:ext>
            </a:extLst>
          </p:cNvPr>
          <p:cNvSpPr txBox="1"/>
          <p:nvPr/>
        </p:nvSpPr>
        <p:spPr>
          <a:xfrm>
            <a:off x="0" y="101179"/>
            <a:ext cx="1234447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300"/>
              <a:t>Rank the heights and masses (any equal values get the same rank half way between the two ranks)</a:t>
            </a:r>
          </a:p>
          <a:p>
            <a:pPr marL="342900" indent="-342900">
              <a:buAutoNum type="arabicPeriod"/>
            </a:pPr>
            <a:r>
              <a:rPr lang="en-GB" sz="2300"/>
              <a:t>Calculate the difference in ranks</a:t>
            </a:r>
          </a:p>
          <a:p>
            <a:pPr marL="342900" indent="-342900">
              <a:buAutoNum type="arabicPeriod"/>
            </a:pPr>
            <a:r>
              <a:rPr lang="en-GB" sz="2300"/>
              <a:t>Square the difference in ranks</a:t>
            </a:r>
          </a:p>
          <a:p>
            <a:pPr marL="342900" indent="-342900">
              <a:buAutoNum type="arabicPeriod"/>
            </a:pPr>
            <a:r>
              <a:rPr lang="en-GB" sz="2300"/>
              <a:t>Find the sum of d</a:t>
            </a:r>
            <a:r>
              <a:rPr lang="en-GB" sz="2300" baseline="3000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E8C99-D3C4-371D-990C-AAB0011D62C0}"/>
              </a:ext>
            </a:extLst>
          </p:cNvPr>
          <p:cNvSpPr txBox="1"/>
          <p:nvPr/>
        </p:nvSpPr>
        <p:spPr>
          <a:xfrm>
            <a:off x="2138937" y="2269084"/>
            <a:ext cx="301686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/>
              <a:t>9</a:t>
            </a:r>
          </a:p>
          <a:p>
            <a:pPr>
              <a:lnSpc>
                <a:spcPct val="150000"/>
              </a:lnSpc>
            </a:pPr>
            <a:r>
              <a:rPr lang="en-GB"/>
              <a:t>7</a:t>
            </a:r>
          </a:p>
          <a:p>
            <a:pPr>
              <a:lnSpc>
                <a:spcPct val="150000"/>
              </a:lnSpc>
            </a:pPr>
            <a:r>
              <a:rPr lang="en-GB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63FF4-A21B-E537-3A59-B0D9340B592B}"/>
              </a:ext>
            </a:extLst>
          </p:cNvPr>
          <p:cNvSpPr txBox="1"/>
          <p:nvPr/>
        </p:nvSpPr>
        <p:spPr>
          <a:xfrm>
            <a:off x="2080428" y="3414683"/>
            <a:ext cx="418704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/>
              <a:t> 1</a:t>
            </a:r>
          </a:p>
          <a:p>
            <a:pPr>
              <a:lnSpc>
                <a:spcPct val="150000"/>
              </a:lnSpc>
            </a:pPr>
            <a:r>
              <a:rPr lang="en-GB"/>
              <a:t>10</a:t>
            </a:r>
          </a:p>
          <a:p>
            <a:pPr>
              <a:lnSpc>
                <a:spcPct val="150000"/>
              </a:lnSpc>
            </a:pPr>
            <a:r>
              <a:rPr lang="en-GB"/>
              <a:t>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9E708-9E26-5743-E8CA-D85B8B07FD5F}"/>
              </a:ext>
            </a:extLst>
          </p:cNvPr>
          <p:cNvSpPr txBox="1"/>
          <p:nvPr/>
        </p:nvSpPr>
        <p:spPr>
          <a:xfrm>
            <a:off x="2138937" y="4513945"/>
            <a:ext cx="30168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/>
              <a:t>2</a:t>
            </a:r>
          </a:p>
          <a:p>
            <a:pPr>
              <a:lnSpc>
                <a:spcPct val="150000"/>
              </a:lnSpc>
            </a:pPr>
            <a:r>
              <a:rPr lang="en-GB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013669-4930-5F34-DE2B-36046EF0E510}"/>
              </a:ext>
            </a:extLst>
          </p:cNvPr>
          <p:cNvSpPr txBox="1"/>
          <p:nvPr/>
        </p:nvSpPr>
        <p:spPr>
          <a:xfrm>
            <a:off x="2138937" y="5273842"/>
            <a:ext cx="30168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/>
              <a:t>3</a:t>
            </a:r>
          </a:p>
          <a:p>
            <a:pPr>
              <a:lnSpc>
                <a:spcPct val="150000"/>
              </a:lnSpc>
            </a:pPr>
            <a:r>
              <a:rPr lang="en-GB"/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479878-D3E3-465C-DEEE-44DA2A61C3B1}"/>
              </a:ext>
            </a:extLst>
          </p:cNvPr>
          <p:cNvSpPr txBox="1"/>
          <p:nvPr/>
        </p:nvSpPr>
        <p:spPr>
          <a:xfrm>
            <a:off x="4749613" y="2269084"/>
            <a:ext cx="476412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/>
              <a:t>7.5</a:t>
            </a:r>
          </a:p>
          <a:p>
            <a:pPr>
              <a:lnSpc>
                <a:spcPct val="150000"/>
              </a:lnSpc>
            </a:pPr>
            <a:r>
              <a:rPr lang="en-GB"/>
              <a:t>7.5</a:t>
            </a:r>
          </a:p>
          <a:p>
            <a:pPr>
              <a:lnSpc>
                <a:spcPct val="150000"/>
              </a:lnSpc>
            </a:pPr>
            <a:r>
              <a:rPr lang="en-GB"/>
              <a:t>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FD9AF3-58F6-F3A2-4801-93AC3FE3C46D}"/>
              </a:ext>
            </a:extLst>
          </p:cNvPr>
          <p:cNvSpPr txBox="1"/>
          <p:nvPr/>
        </p:nvSpPr>
        <p:spPr>
          <a:xfrm>
            <a:off x="4771308" y="3414683"/>
            <a:ext cx="354584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/>
              <a:t> 1</a:t>
            </a:r>
          </a:p>
          <a:p>
            <a:pPr>
              <a:lnSpc>
                <a:spcPct val="150000"/>
              </a:lnSpc>
            </a:pPr>
            <a:r>
              <a:rPr lang="en-GB"/>
              <a:t> 9</a:t>
            </a:r>
          </a:p>
          <a:p>
            <a:pPr>
              <a:lnSpc>
                <a:spcPct val="150000"/>
              </a:lnSpc>
            </a:pPr>
            <a:r>
              <a:rPr lang="en-GB"/>
              <a:t>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E5B284-4973-314F-F8DA-303458C0166E}"/>
              </a:ext>
            </a:extLst>
          </p:cNvPr>
          <p:cNvSpPr txBox="1"/>
          <p:nvPr/>
        </p:nvSpPr>
        <p:spPr>
          <a:xfrm>
            <a:off x="4829817" y="4513945"/>
            <a:ext cx="30168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/>
              <a:t>2</a:t>
            </a:r>
          </a:p>
          <a:p>
            <a:pPr>
              <a:lnSpc>
                <a:spcPct val="150000"/>
              </a:lnSpc>
            </a:pPr>
            <a:r>
              <a:rPr lang="en-GB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0D2196-6FD4-F791-FE32-7724F041DB54}"/>
              </a:ext>
            </a:extLst>
          </p:cNvPr>
          <p:cNvSpPr txBox="1"/>
          <p:nvPr/>
        </p:nvSpPr>
        <p:spPr>
          <a:xfrm>
            <a:off x="4771308" y="5273842"/>
            <a:ext cx="418704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/>
              <a:t> 3</a:t>
            </a:r>
          </a:p>
          <a:p>
            <a:pPr>
              <a:lnSpc>
                <a:spcPct val="150000"/>
              </a:lnSpc>
            </a:pPr>
            <a:r>
              <a:rPr lang="en-GB"/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75FACE-7091-5A9F-D541-246D7D9CC63D}"/>
              </a:ext>
            </a:extLst>
          </p:cNvPr>
          <p:cNvSpPr txBox="1"/>
          <p:nvPr/>
        </p:nvSpPr>
        <p:spPr>
          <a:xfrm>
            <a:off x="6044113" y="2288498"/>
            <a:ext cx="546945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/>
              <a:t>1.5</a:t>
            </a:r>
          </a:p>
          <a:p>
            <a:pPr algn="ctr">
              <a:lnSpc>
                <a:spcPct val="150000"/>
              </a:lnSpc>
            </a:pPr>
            <a:r>
              <a:rPr lang="en-GB"/>
              <a:t>-0.5</a:t>
            </a:r>
          </a:p>
          <a:p>
            <a:pPr algn="ctr">
              <a:lnSpc>
                <a:spcPct val="150000"/>
              </a:lnSpc>
            </a:pPr>
            <a:r>
              <a:rPr lang="en-GB"/>
              <a:t> 0.0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720D01-DED2-2D03-A682-723BB151A8B2}"/>
              </a:ext>
            </a:extLst>
          </p:cNvPr>
          <p:cNvSpPr txBox="1"/>
          <p:nvPr/>
        </p:nvSpPr>
        <p:spPr>
          <a:xfrm>
            <a:off x="6113572" y="3378206"/>
            <a:ext cx="476412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/>
              <a:t>0.0</a:t>
            </a:r>
          </a:p>
          <a:p>
            <a:pPr algn="ctr">
              <a:lnSpc>
                <a:spcPct val="150000"/>
              </a:lnSpc>
            </a:pPr>
            <a:r>
              <a:rPr lang="en-GB"/>
              <a:t>1.0</a:t>
            </a:r>
          </a:p>
          <a:p>
            <a:pPr algn="ctr">
              <a:lnSpc>
                <a:spcPct val="150000"/>
              </a:lnSpc>
            </a:pPr>
            <a:r>
              <a:rPr lang="en-GB"/>
              <a:t>0.0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003BFF-DC05-9CA3-87F0-4F82371B8182}"/>
              </a:ext>
            </a:extLst>
          </p:cNvPr>
          <p:cNvSpPr txBox="1"/>
          <p:nvPr/>
        </p:nvSpPr>
        <p:spPr>
          <a:xfrm>
            <a:off x="6108817" y="4555579"/>
            <a:ext cx="476412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/>
              <a:t>0.0</a:t>
            </a:r>
          </a:p>
          <a:p>
            <a:pPr>
              <a:lnSpc>
                <a:spcPct val="150000"/>
              </a:lnSpc>
            </a:pPr>
            <a:r>
              <a:rPr lang="en-GB"/>
              <a:t>0.0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7E90D2-7B28-4D53-EFD4-E18AB5EB5665}"/>
              </a:ext>
            </a:extLst>
          </p:cNvPr>
          <p:cNvSpPr txBox="1"/>
          <p:nvPr/>
        </p:nvSpPr>
        <p:spPr>
          <a:xfrm>
            <a:off x="6044113" y="5284952"/>
            <a:ext cx="546945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/>
              <a:t> 0.0</a:t>
            </a:r>
          </a:p>
          <a:p>
            <a:pPr>
              <a:lnSpc>
                <a:spcPct val="150000"/>
              </a:lnSpc>
            </a:pPr>
            <a:r>
              <a:rPr lang="en-GB"/>
              <a:t>-2.0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9744C3-F2F4-2E00-0EED-891E2ECA5DCF}"/>
              </a:ext>
            </a:extLst>
          </p:cNvPr>
          <p:cNvSpPr txBox="1"/>
          <p:nvPr/>
        </p:nvSpPr>
        <p:spPr>
          <a:xfrm>
            <a:off x="7423464" y="2288939"/>
            <a:ext cx="593432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/>
              <a:t>2.25</a:t>
            </a:r>
          </a:p>
          <a:p>
            <a:pPr>
              <a:lnSpc>
                <a:spcPct val="150000"/>
              </a:lnSpc>
            </a:pPr>
            <a:r>
              <a:rPr lang="en-GB"/>
              <a:t>0.25</a:t>
            </a:r>
          </a:p>
          <a:p>
            <a:pPr>
              <a:lnSpc>
                <a:spcPct val="150000"/>
              </a:lnSpc>
            </a:pPr>
            <a:r>
              <a:rPr lang="en-GB"/>
              <a:t>0.00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254724-D098-F4AD-7607-F2D8EDA9D48D}"/>
              </a:ext>
            </a:extLst>
          </p:cNvPr>
          <p:cNvSpPr txBox="1"/>
          <p:nvPr/>
        </p:nvSpPr>
        <p:spPr>
          <a:xfrm>
            <a:off x="7372093" y="3414683"/>
            <a:ext cx="646331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/>
              <a:t> 0.00</a:t>
            </a:r>
          </a:p>
          <a:p>
            <a:pPr>
              <a:lnSpc>
                <a:spcPct val="150000"/>
              </a:lnSpc>
            </a:pPr>
            <a:r>
              <a:rPr lang="en-GB"/>
              <a:t> 1.00</a:t>
            </a:r>
          </a:p>
          <a:p>
            <a:pPr>
              <a:lnSpc>
                <a:spcPct val="150000"/>
              </a:lnSpc>
            </a:pPr>
            <a:r>
              <a:rPr lang="en-GB"/>
              <a:t> 0.00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1C4CDC-60D0-0347-81A7-F450D10111C6}"/>
              </a:ext>
            </a:extLst>
          </p:cNvPr>
          <p:cNvSpPr txBox="1"/>
          <p:nvPr/>
        </p:nvSpPr>
        <p:spPr>
          <a:xfrm>
            <a:off x="7435666" y="4534855"/>
            <a:ext cx="593432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/>
              <a:t>0.00</a:t>
            </a:r>
          </a:p>
          <a:p>
            <a:pPr>
              <a:lnSpc>
                <a:spcPct val="150000"/>
              </a:lnSpc>
            </a:pPr>
            <a:r>
              <a:rPr lang="en-GB"/>
              <a:t>0.00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45F50B-2B50-B495-CC72-14C337181F75}"/>
              </a:ext>
            </a:extLst>
          </p:cNvPr>
          <p:cNvSpPr txBox="1"/>
          <p:nvPr/>
        </p:nvSpPr>
        <p:spPr>
          <a:xfrm>
            <a:off x="7445159" y="5293697"/>
            <a:ext cx="593432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/>
              <a:t>0.00</a:t>
            </a:r>
          </a:p>
          <a:p>
            <a:pPr>
              <a:lnSpc>
                <a:spcPct val="150000"/>
              </a:lnSpc>
            </a:pPr>
            <a:r>
              <a:rPr lang="en-GB"/>
              <a:t>4.00</a:t>
            </a:r>
          </a:p>
        </p:txBody>
      </p:sp>
      <p:pic>
        <p:nvPicPr>
          <p:cNvPr id="24" name="Picture 2" descr="See the source image">
            <a:extLst>
              <a:ext uri="{FF2B5EF4-FFF2-40B4-BE49-F238E27FC236}">
                <a16:creationId xmlns:a16="http://schemas.microsoft.com/office/drawing/2014/main" id="{75FBC631-6481-02D5-C000-B5FC01FF1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8" t="8572" r="10033" b="56218"/>
          <a:stretch/>
        </p:blipFill>
        <p:spPr bwMode="auto">
          <a:xfrm>
            <a:off x="7456255" y="6238131"/>
            <a:ext cx="591829" cy="33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DC103-10F9-F423-5A12-319E77422912}"/>
              </a:ext>
            </a:extLst>
          </p:cNvPr>
          <p:cNvSpPr txBox="1"/>
          <p:nvPr/>
        </p:nvSpPr>
        <p:spPr>
          <a:xfrm>
            <a:off x="8048084" y="6172616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: 7.5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E394E-FA3F-97CC-0084-42AE37FE8A09}"/>
              </a:ext>
            </a:extLst>
          </p:cNvPr>
          <p:cNvSpPr txBox="1"/>
          <p:nvPr/>
        </p:nvSpPr>
        <p:spPr>
          <a:xfrm>
            <a:off x="8682447" y="6152467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is the sum of d</a:t>
            </a:r>
            <a:r>
              <a:rPr lang="en-GB" sz="2400" baseline="30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9674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47FAEB-CA60-A4F2-C2EB-F0663D949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62" t="31084" r="3192" b="23272"/>
          <a:stretch/>
        </p:blipFill>
        <p:spPr>
          <a:xfrm>
            <a:off x="5256806" y="1495506"/>
            <a:ext cx="6546656" cy="2588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16809C-4C95-7198-0890-AADD80CD3624}"/>
              </a:ext>
            </a:extLst>
          </p:cNvPr>
          <p:cNvSpPr txBox="1"/>
          <p:nvPr/>
        </p:nvSpPr>
        <p:spPr>
          <a:xfrm>
            <a:off x="116217" y="160937"/>
            <a:ext cx="43772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/>
              <a:t>Calculating Spearman’s rank</a:t>
            </a:r>
            <a:endParaRPr lang="en-GB" sz="2800"/>
          </a:p>
          <a:p>
            <a:endParaRPr lang="en-GB" b="1" u="sng"/>
          </a:p>
          <a:p>
            <a:endParaRPr lang="en-GB" b="1" u="sng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659FED6-F76C-A6C3-B0F5-D9DB3C686AA3}"/>
                  </a:ext>
                </a:extLst>
              </p14:cNvPr>
              <p14:cNvContentPartPr/>
              <p14:nvPr/>
            </p14:nvContentPartPr>
            <p14:xfrm>
              <a:off x="197146" y="1957386"/>
              <a:ext cx="199440" cy="303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659FED6-F76C-A6C3-B0F5-D9DB3C686A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146" y="1948386"/>
                <a:ext cx="217080" cy="32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37C2689-8170-B963-0DD0-5E75543D8D0A}"/>
              </a:ext>
            </a:extLst>
          </p:cNvPr>
          <p:cNvGrpSpPr/>
          <p:nvPr/>
        </p:nvGrpSpPr>
        <p:grpSpPr>
          <a:xfrm>
            <a:off x="627346" y="2045226"/>
            <a:ext cx="325440" cy="148320"/>
            <a:chOff x="846128" y="3980613"/>
            <a:chExt cx="32544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3998680-1D64-7C10-B971-18DEC1E41BCC}"/>
                    </a:ext>
                  </a:extLst>
                </p14:cNvPr>
                <p14:cNvContentPartPr/>
                <p14:nvPr/>
              </p14:nvContentPartPr>
              <p14:xfrm>
                <a:off x="910568" y="3980613"/>
                <a:ext cx="239760" cy="45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3998680-1D64-7C10-B971-18DEC1E41BC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1554" y="3971613"/>
                  <a:ext cx="257427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E73264-CBA7-5A5D-7E0A-0918F87C347F}"/>
                    </a:ext>
                  </a:extLst>
                </p14:cNvPr>
                <p14:cNvContentPartPr/>
                <p14:nvPr/>
              </p14:nvContentPartPr>
              <p14:xfrm>
                <a:off x="846128" y="4109493"/>
                <a:ext cx="325440" cy="19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E73264-CBA7-5A5D-7E0A-0918F87C34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7118" y="4100323"/>
                  <a:ext cx="343100" cy="3741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B89B778-206D-413C-6470-E5D7FBAB8DF8}"/>
                  </a:ext>
                </a:extLst>
              </p14:cNvPr>
              <p14:cNvContentPartPr/>
              <p14:nvPr/>
            </p14:nvContentPartPr>
            <p14:xfrm>
              <a:off x="1244746" y="1744626"/>
              <a:ext cx="35280" cy="41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B89B778-206D-413C-6470-E5D7FBAB8DF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35653" y="1735626"/>
                <a:ext cx="53102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5F1E5D2-79B7-7F9D-96C3-AE3911AF2B1D}"/>
                  </a:ext>
                </a:extLst>
              </p14:cNvPr>
              <p14:cNvContentPartPr/>
              <p14:nvPr/>
            </p14:nvContentPartPr>
            <p14:xfrm>
              <a:off x="1553626" y="1932546"/>
              <a:ext cx="212040" cy="20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5F1E5D2-79B7-7F9D-96C3-AE3911AF2B1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44626" y="1923546"/>
                <a:ext cx="22968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72485A2-FF16-8615-C994-13144D10CC3E}"/>
              </a:ext>
            </a:extLst>
          </p:cNvPr>
          <p:cNvGrpSpPr/>
          <p:nvPr/>
        </p:nvGrpSpPr>
        <p:grpSpPr>
          <a:xfrm>
            <a:off x="2153269" y="1321266"/>
            <a:ext cx="2252520" cy="496080"/>
            <a:chOff x="2372051" y="3256653"/>
            <a:chExt cx="225252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2140BEF-2081-C59D-09C9-80D6B50E8469}"/>
                    </a:ext>
                  </a:extLst>
                </p14:cNvPr>
                <p14:cNvContentPartPr/>
                <p14:nvPr/>
              </p14:nvContentPartPr>
              <p14:xfrm>
                <a:off x="2372051" y="3256653"/>
                <a:ext cx="251280" cy="417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2140BEF-2081-C59D-09C9-80D6B50E84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63051" y="3247653"/>
                  <a:ext cx="2689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78533C-DDF2-F6EC-43CF-805ECA45C4C5}"/>
                    </a:ext>
                  </a:extLst>
                </p14:cNvPr>
                <p14:cNvContentPartPr/>
                <p14:nvPr/>
              </p14:nvContentPartPr>
              <p14:xfrm>
                <a:off x="2770931" y="3496413"/>
                <a:ext cx="348840" cy="22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78533C-DDF2-F6EC-43CF-805ECA45C4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61940" y="3487428"/>
                  <a:ext cx="366462" cy="2393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F8361A7-ECDB-C576-D023-A0F62CD44571}"/>
                    </a:ext>
                  </a:extLst>
                </p14:cNvPr>
                <p14:cNvContentPartPr/>
                <p14:nvPr/>
              </p14:nvContentPartPr>
              <p14:xfrm>
                <a:off x="2774531" y="3525933"/>
                <a:ext cx="360000" cy="217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F8361A7-ECDB-C576-D023-A0F62CD4457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65540" y="3516933"/>
                  <a:ext cx="377622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3E01F8B-24AD-5D7F-D40A-795E68BCD790}"/>
                    </a:ext>
                  </a:extLst>
                </p14:cNvPr>
                <p14:cNvContentPartPr/>
                <p14:nvPr/>
              </p14:nvContentPartPr>
              <p14:xfrm>
                <a:off x="3438011" y="3430893"/>
                <a:ext cx="346320" cy="321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3E01F8B-24AD-5D7F-D40A-795E68BCD7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29011" y="3421893"/>
                  <a:ext cx="3639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2020DC-B6CC-96FE-3137-F0C497121CD2}"/>
                    </a:ext>
                  </a:extLst>
                </p14:cNvPr>
                <p14:cNvContentPartPr/>
                <p14:nvPr/>
              </p14:nvContentPartPr>
              <p14:xfrm>
                <a:off x="3825371" y="3719253"/>
                <a:ext cx="15840" cy="21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2020DC-B6CC-96FE-3137-F0C497121C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16162" y="3710253"/>
                  <a:ext cx="3389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076D5F-455F-409E-498F-66DD14611570}"/>
                    </a:ext>
                  </a:extLst>
                </p14:cNvPr>
                <p14:cNvContentPartPr/>
                <p14:nvPr/>
              </p14:nvContentPartPr>
              <p14:xfrm>
                <a:off x="4100411" y="3482373"/>
                <a:ext cx="202320" cy="268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076D5F-455F-409E-498F-66DD1461157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91411" y="3473361"/>
                  <a:ext cx="219960" cy="286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9879DC1-691A-6862-F630-28E91ABFC35A}"/>
                    </a:ext>
                  </a:extLst>
                </p14:cNvPr>
                <p14:cNvContentPartPr/>
                <p14:nvPr/>
              </p14:nvContentPartPr>
              <p14:xfrm>
                <a:off x="4136051" y="3431613"/>
                <a:ext cx="488520" cy="86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9879DC1-691A-6862-F630-28E91ABFC3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27051" y="3422613"/>
                  <a:ext cx="50616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5AA3CDA-78CD-FF07-61C8-442D81E30929}"/>
                  </a:ext>
                </a:extLst>
              </p14:cNvPr>
              <p14:cNvContentPartPr/>
              <p14:nvPr/>
            </p14:nvContentPartPr>
            <p14:xfrm>
              <a:off x="2139589" y="2040186"/>
              <a:ext cx="2351880" cy="6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5AA3CDA-78CD-FF07-61C8-442D81E3092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30589" y="2031186"/>
                <a:ext cx="236952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6757F519-B0A0-5C3E-9145-F0CF2E2D7753}"/>
              </a:ext>
            </a:extLst>
          </p:cNvPr>
          <p:cNvGrpSpPr/>
          <p:nvPr/>
        </p:nvGrpSpPr>
        <p:grpSpPr>
          <a:xfrm>
            <a:off x="2276029" y="2152866"/>
            <a:ext cx="2362680" cy="671400"/>
            <a:chOff x="2494811" y="4088253"/>
            <a:chExt cx="2362680" cy="67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DD3695D-AA31-64D1-ECE4-25B9B24E5F45}"/>
                    </a:ext>
                  </a:extLst>
                </p14:cNvPr>
                <p14:cNvContentPartPr/>
                <p14:nvPr/>
              </p14:nvContentPartPr>
              <p14:xfrm>
                <a:off x="2494811" y="4254933"/>
                <a:ext cx="28800" cy="350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DD3695D-AA31-64D1-ECE4-25B9B24E5F4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85922" y="4245924"/>
                  <a:ext cx="46222" cy="367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7DEC6F-6570-07B0-1AC0-CC83C04C0E73}"/>
                    </a:ext>
                  </a:extLst>
                </p14:cNvPr>
                <p14:cNvContentPartPr/>
                <p14:nvPr/>
              </p14:nvContentPartPr>
              <p14:xfrm>
                <a:off x="2630531" y="4262853"/>
                <a:ext cx="338040" cy="292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7DEC6F-6570-07B0-1AC0-CC83C04C0E7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21531" y="4253853"/>
                  <a:ext cx="3556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073D3AF-D7AA-34FE-70CD-AC7F223C7408}"/>
                    </a:ext>
                  </a:extLst>
                </p14:cNvPr>
                <p14:cNvContentPartPr/>
                <p14:nvPr/>
              </p14:nvContentPartPr>
              <p14:xfrm>
                <a:off x="3100691" y="4119573"/>
                <a:ext cx="277920" cy="564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073D3AF-D7AA-34FE-70CD-AC7F223C740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91679" y="4110573"/>
                  <a:ext cx="295583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1C527CC-6161-CBED-94F9-EE502D235F40}"/>
                    </a:ext>
                  </a:extLst>
                </p14:cNvPr>
                <p14:cNvContentPartPr/>
                <p14:nvPr/>
              </p14:nvContentPartPr>
              <p14:xfrm>
                <a:off x="3540251" y="4333413"/>
                <a:ext cx="43920" cy="272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1C527CC-6161-CBED-94F9-EE502D235F4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31251" y="4324413"/>
                  <a:ext cx="615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7D42EB4-C7D7-4E7E-DBED-BC8359687D76}"/>
                    </a:ext>
                  </a:extLst>
                </p14:cNvPr>
                <p14:cNvContentPartPr/>
                <p14:nvPr/>
              </p14:nvContentPartPr>
              <p14:xfrm>
                <a:off x="3739331" y="4337733"/>
                <a:ext cx="212760" cy="254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7D42EB4-C7D7-4E7E-DBED-BC8359687D7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30346" y="4328733"/>
                  <a:ext cx="23037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28279FE-424C-30AE-F3AD-78A228C1215B}"/>
                    </a:ext>
                  </a:extLst>
                </p14:cNvPr>
                <p14:cNvContentPartPr/>
                <p14:nvPr/>
              </p14:nvContentPartPr>
              <p14:xfrm>
                <a:off x="4106171" y="4213173"/>
                <a:ext cx="201240" cy="146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28279FE-424C-30AE-F3AD-78A228C1215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97171" y="4204173"/>
                  <a:ext cx="218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A88FD10-2295-8A23-038D-09744A2C292D}"/>
                    </a:ext>
                  </a:extLst>
                </p14:cNvPr>
                <p14:cNvContentPartPr/>
                <p14:nvPr/>
              </p14:nvContentPartPr>
              <p14:xfrm>
                <a:off x="4200491" y="4488933"/>
                <a:ext cx="235440" cy="12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A88FD10-2295-8A23-038D-09744A2C292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91491" y="4479933"/>
                  <a:ext cx="253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D546E61-9D16-F148-2E10-75F4028F5A3C}"/>
                    </a:ext>
                  </a:extLst>
                </p14:cNvPr>
                <p14:cNvContentPartPr/>
                <p14:nvPr/>
              </p14:nvContentPartPr>
              <p14:xfrm>
                <a:off x="4584971" y="4319373"/>
                <a:ext cx="41400" cy="246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D546E61-9D16-F148-2E10-75F4028F5A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75971" y="4310373"/>
                  <a:ext cx="590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74714F9-9118-BA10-2B2D-896260A4402A}"/>
                    </a:ext>
                  </a:extLst>
                </p14:cNvPr>
                <p14:cNvContentPartPr/>
                <p14:nvPr/>
              </p14:nvContentPartPr>
              <p14:xfrm>
                <a:off x="4651571" y="4088253"/>
                <a:ext cx="205920" cy="671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74714F9-9118-BA10-2B2D-896260A4402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42571" y="4079253"/>
                  <a:ext cx="223560" cy="68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9681D3D-65F3-7EFE-7AEB-BA11710A5078}"/>
              </a:ext>
            </a:extLst>
          </p:cNvPr>
          <p:cNvGrpSpPr/>
          <p:nvPr/>
        </p:nvGrpSpPr>
        <p:grpSpPr>
          <a:xfrm>
            <a:off x="1460269" y="3336186"/>
            <a:ext cx="532080" cy="579240"/>
            <a:chOff x="1679051" y="5271573"/>
            <a:chExt cx="53208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8A5EA72-B693-C204-F2B8-18E540EC1267}"/>
                    </a:ext>
                  </a:extLst>
                </p14:cNvPr>
                <p14:cNvContentPartPr/>
                <p14:nvPr/>
              </p14:nvContentPartPr>
              <p14:xfrm>
                <a:off x="1679051" y="5271573"/>
                <a:ext cx="30240" cy="579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8A5EA72-B693-C204-F2B8-18E540EC126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70051" y="5262567"/>
                  <a:ext cx="47880" cy="596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58228D-F4AF-8E5B-409C-8148CBA30CAA}"/>
                    </a:ext>
                  </a:extLst>
                </p14:cNvPr>
                <p14:cNvContentPartPr/>
                <p14:nvPr/>
              </p14:nvContentPartPr>
              <p14:xfrm>
                <a:off x="1995131" y="5496213"/>
                <a:ext cx="216000" cy="30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58228D-F4AF-8E5B-409C-8148CBA30C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86131" y="5487213"/>
                  <a:ext cx="2336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415D5B9-E7C4-26D2-048A-2146FEF0F71D}"/>
              </a:ext>
            </a:extLst>
          </p:cNvPr>
          <p:cNvGrpSpPr/>
          <p:nvPr/>
        </p:nvGrpSpPr>
        <p:grpSpPr>
          <a:xfrm>
            <a:off x="2411029" y="3223506"/>
            <a:ext cx="466200" cy="455760"/>
            <a:chOff x="2629811" y="5158893"/>
            <a:chExt cx="46620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9C56433-B841-D376-0773-224CF51E8A99}"/>
                    </a:ext>
                  </a:extLst>
                </p14:cNvPr>
                <p14:cNvContentPartPr/>
                <p14:nvPr/>
              </p14:nvContentPartPr>
              <p14:xfrm>
                <a:off x="2629811" y="5158893"/>
                <a:ext cx="466200" cy="348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9C56433-B841-D376-0773-224CF51E8A9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20818" y="5149884"/>
                  <a:ext cx="483826" cy="366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9FCDC5-29BB-4CD8-D814-71E622D3B1BE}"/>
                    </a:ext>
                  </a:extLst>
                </p14:cNvPr>
                <p14:cNvContentPartPr/>
                <p14:nvPr/>
              </p14:nvContentPartPr>
              <p14:xfrm>
                <a:off x="2850131" y="5192013"/>
                <a:ext cx="18720" cy="422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9FCDC5-29BB-4CD8-D814-71E622D3B1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41131" y="5183021"/>
                  <a:ext cx="36360" cy="44026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3FAC306-5323-EA30-12F7-64DB51FAE5FE}"/>
                  </a:ext>
                </a:extLst>
              </p14:cNvPr>
              <p14:cNvContentPartPr/>
              <p14:nvPr/>
            </p14:nvContentPartPr>
            <p14:xfrm>
              <a:off x="3055429" y="3205146"/>
              <a:ext cx="302400" cy="368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3FAC306-5323-EA30-12F7-64DB51FAE5F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46418" y="3196146"/>
                <a:ext cx="320061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6FEF740-A7C9-787B-571B-41CED822491F}"/>
                  </a:ext>
                </a:extLst>
              </p14:cNvPr>
              <p14:cNvContentPartPr/>
              <p14:nvPr/>
            </p14:nvContentPartPr>
            <p14:xfrm>
              <a:off x="2297989" y="3831546"/>
              <a:ext cx="1564200" cy="75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6FEF740-A7C9-787B-571B-41CED822491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88989" y="3822546"/>
                <a:ext cx="158184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4E42A44-3581-4FF3-83C3-FE1D65F07E32}"/>
              </a:ext>
            </a:extLst>
          </p:cNvPr>
          <p:cNvGrpSpPr/>
          <p:nvPr/>
        </p:nvGrpSpPr>
        <p:grpSpPr>
          <a:xfrm>
            <a:off x="2534149" y="3924066"/>
            <a:ext cx="1015560" cy="406800"/>
            <a:chOff x="2752931" y="5859453"/>
            <a:chExt cx="101556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D8F3935-00B5-EA83-3977-C87D43E9131A}"/>
                    </a:ext>
                  </a:extLst>
                </p14:cNvPr>
                <p14:cNvContentPartPr/>
                <p14:nvPr/>
              </p14:nvContentPartPr>
              <p14:xfrm>
                <a:off x="2752931" y="5859453"/>
                <a:ext cx="280800" cy="406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D8F3935-00B5-EA83-3977-C87D43E913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43931" y="5850453"/>
                  <a:ext cx="2984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47C77C2-71B9-2B28-FC61-7CB0A7663B3F}"/>
                    </a:ext>
                  </a:extLst>
                </p14:cNvPr>
                <p14:cNvContentPartPr/>
                <p14:nvPr/>
              </p14:nvContentPartPr>
              <p14:xfrm>
                <a:off x="3184571" y="5995533"/>
                <a:ext cx="222480" cy="267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47C77C2-71B9-2B28-FC61-7CB0A7663B3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75571" y="5986533"/>
                  <a:ext cx="240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439DA36-AFDA-3064-86D5-E01648E4C30F}"/>
                    </a:ext>
                  </a:extLst>
                </p14:cNvPr>
                <p14:cNvContentPartPr/>
                <p14:nvPr/>
              </p14:nvContentPartPr>
              <p14:xfrm>
                <a:off x="3478331" y="5976093"/>
                <a:ext cx="290160" cy="250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439DA36-AFDA-3064-86D5-E01648E4C30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69331" y="5967080"/>
                  <a:ext cx="307800" cy="26786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43BCD43-B596-FD65-8644-774F39CDC1A4}"/>
                  </a:ext>
                </a:extLst>
              </p14:cNvPr>
              <p14:cNvContentPartPr/>
              <p14:nvPr/>
            </p14:nvContentPartPr>
            <p14:xfrm>
              <a:off x="1341731" y="4669293"/>
              <a:ext cx="64440" cy="367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43BCD43-B596-FD65-8644-774F39CDC1A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32781" y="4660293"/>
                <a:ext cx="81982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9077325-9492-4F5E-A48F-71A202490735}"/>
                  </a:ext>
                </a:extLst>
              </p14:cNvPr>
              <p14:cNvContentPartPr/>
              <p14:nvPr/>
            </p14:nvContentPartPr>
            <p14:xfrm>
              <a:off x="1757531" y="4832013"/>
              <a:ext cx="196560" cy="50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9077325-9492-4F5E-A48F-71A20249073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48514" y="4822949"/>
                <a:ext cx="214232" cy="68526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FE30996B-AAB1-3DFA-3C22-BB935DCEC95A}"/>
              </a:ext>
            </a:extLst>
          </p:cNvPr>
          <p:cNvGrpSpPr/>
          <p:nvPr/>
        </p:nvGrpSpPr>
        <p:grpSpPr>
          <a:xfrm>
            <a:off x="2351171" y="4652013"/>
            <a:ext cx="2462400" cy="423360"/>
            <a:chOff x="2351171" y="4652013"/>
            <a:chExt cx="246240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34617EA-C51B-77B5-928D-76C1D8C1711D}"/>
                    </a:ext>
                  </a:extLst>
                </p14:cNvPr>
                <p14:cNvContentPartPr/>
                <p14:nvPr/>
              </p14:nvContentPartPr>
              <p14:xfrm>
                <a:off x="2351171" y="4743453"/>
                <a:ext cx="324720" cy="299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34617EA-C51B-77B5-928D-76C1D8C171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42181" y="4734453"/>
                  <a:ext cx="3423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BC4D6D6-7A80-6A30-820B-BF7EA76DC2F1}"/>
                    </a:ext>
                  </a:extLst>
                </p14:cNvPr>
                <p14:cNvContentPartPr/>
                <p14:nvPr/>
              </p14:nvContentPartPr>
              <p14:xfrm>
                <a:off x="2858771" y="5014893"/>
                <a:ext cx="32760" cy="23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BC4D6D6-7A80-6A30-820B-BF7EA76DC2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49771" y="5005893"/>
                  <a:ext cx="50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C1996A7-7C9E-C520-5751-DE860CA625FB}"/>
                    </a:ext>
                  </a:extLst>
                </p14:cNvPr>
                <p14:cNvContentPartPr/>
                <p14:nvPr/>
              </p14:nvContentPartPr>
              <p14:xfrm>
                <a:off x="3142451" y="4798533"/>
                <a:ext cx="443520" cy="272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C1996A7-7C9E-C520-5751-DE860CA625F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33458" y="4789533"/>
                  <a:ext cx="461146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F96934A-FAF9-A82E-CDFA-4F3595343750}"/>
                    </a:ext>
                  </a:extLst>
                </p14:cNvPr>
                <p14:cNvContentPartPr/>
                <p14:nvPr/>
              </p14:nvContentPartPr>
              <p14:xfrm>
                <a:off x="3697931" y="4705293"/>
                <a:ext cx="510840" cy="263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F96934A-FAF9-A82E-CDFA-4F359534375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88931" y="4696293"/>
                  <a:ext cx="5284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FC72DD5-816B-42DA-47BF-C2D5B2A90B84}"/>
                    </a:ext>
                  </a:extLst>
                </p14:cNvPr>
                <p14:cNvContentPartPr/>
                <p14:nvPr/>
              </p14:nvContentPartPr>
              <p14:xfrm>
                <a:off x="4005731" y="4851093"/>
                <a:ext cx="65880" cy="224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FC72DD5-816B-42DA-47BF-C2D5B2A90B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96731" y="4842093"/>
                  <a:ext cx="83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60F4848-9C54-5159-0F60-01D77FD77526}"/>
                    </a:ext>
                  </a:extLst>
                </p14:cNvPr>
                <p14:cNvContentPartPr/>
                <p14:nvPr/>
              </p14:nvContentPartPr>
              <p14:xfrm>
                <a:off x="4347371" y="4754613"/>
                <a:ext cx="263880" cy="269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60F4848-9C54-5159-0F60-01D77FD775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38371" y="4745613"/>
                  <a:ext cx="281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ED14019-5E52-4C83-044F-ED9CA8E12464}"/>
                    </a:ext>
                  </a:extLst>
                </p14:cNvPr>
                <p14:cNvContentPartPr/>
                <p14:nvPr/>
              </p14:nvContentPartPr>
              <p14:xfrm>
                <a:off x="4453931" y="4652013"/>
                <a:ext cx="359640" cy="19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ED14019-5E52-4C83-044F-ED9CA8E1246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44931" y="4643013"/>
                  <a:ext cx="3772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547EDE8-C1A2-ABE4-AEB1-67DFB8A5CBD3}"/>
              </a:ext>
            </a:extLst>
          </p:cNvPr>
          <p:cNvGrpSpPr/>
          <p:nvPr/>
        </p:nvGrpSpPr>
        <p:grpSpPr>
          <a:xfrm>
            <a:off x="433091" y="5814093"/>
            <a:ext cx="978120" cy="254160"/>
            <a:chOff x="433091" y="5814093"/>
            <a:chExt cx="97812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08430D5-D165-B546-4B43-D5B6BD99D7E6}"/>
                    </a:ext>
                  </a:extLst>
                </p14:cNvPr>
                <p14:cNvContentPartPr/>
                <p14:nvPr/>
              </p14:nvContentPartPr>
              <p14:xfrm>
                <a:off x="433091" y="5814093"/>
                <a:ext cx="205200" cy="254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08430D5-D165-B546-4B43-D5B6BD99D7E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4091" y="5805093"/>
                  <a:ext cx="222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00ED84D-984B-A632-1FBC-BAAAF75D99BE}"/>
                    </a:ext>
                  </a:extLst>
                </p14:cNvPr>
                <p14:cNvContentPartPr/>
                <p14:nvPr/>
              </p14:nvContentPartPr>
              <p14:xfrm>
                <a:off x="1113491" y="5825253"/>
                <a:ext cx="282240" cy="50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00ED84D-984B-A632-1FBC-BAAAF75D99B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04491" y="5816253"/>
                  <a:ext cx="299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5C62FBE-6767-E2C6-1788-8BA34A869B98}"/>
                    </a:ext>
                  </a:extLst>
                </p14:cNvPr>
                <p14:cNvContentPartPr/>
                <p14:nvPr/>
              </p14:nvContentPartPr>
              <p14:xfrm>
                <a:off x="1095851" y="5967453"/>
                <a:ext cx="315360" cy="34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5C62FBE-6767-E2C6-1788-8BA34A869B9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6851" y="5958546"/>
                  <a:ext cx="333000" cy="5201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1F304C4-DB8D-4960-6C58-567C1F6DABDB}"/>
              </a:ext>
            </a:extLst>
          </p:cNvPr>
          <p:cNvGrpSpPr/>
          <p:nvPr/>
        </p:nvGrpSpPr>
        <p:grpSpPr>
          <a:xfrm>
            <a:off x="1763651" y="5603853"/>
            <a:ext cx="743400" cy="437040"/>
            <a:chOff x="1763651" y="5603853"/>
            <a:chExt cx="74340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6D50AB5-0481-6FFE-BC4C-4A23E171CB36}"/>
                    </a:ext>
                  </a:extLst>
                </p14:cNvPr>
                <p14:cNvContentPartPr/>
                <p14:nvPr/>
              </p14:nvContentPartPr>
              <p14:xfrm>
                <a:off x="1763651" y="5603853"/>
                <a:ext cx="597600" cy="437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6D50AB5-0481-6FFE-BC4C-4A23E171CB3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54646" y="5594853"/>
                  <a:ext cx="615251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3BA551F-011C-D176-ED24-81C983458864}"/>
                    </a:ext>
                  </a:extLst>
                </p14:cNvPr>
                <p14:cNvContentPartPr/>
                <p14:nvPr/>
              </p14:nvContentPartPr>
              <p14:xfrm>
                <a:off x="2460251" y="5904093"/>
                <a:ext cx="46800" cy="28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3BA551F-011C-D176-ED24-81C98345886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51251" y="5895093"/>
                  <a:ext cx="644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BFB9E1E-F3E9-E904-ECCF-7F2C6D00445A}"/>
              </a:ext>
            </a:extLst>
          </p:cNvPr>
          <p:cNvGrpSpPr/>
          <p:nvPr/>
        </p:nvGrpSpPr>
        <p:grpSpPr>
          <a:xfrm>
            <a:off x="2915651" y="5486133"/>
            <a:ext cx="1932840" cy="535320"/>
            <a:chOff x="2915651" y="5486133"/>
            <a:chExt cx="193284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DA838A2-EC59-9FBD-6B5B-2CB384F056F5}"/>
                    </a:ext>
                  </a:extLst>
                </p14:cNvPr>
                <p14:cNvContentPartPr/>
                <p14:nvPr/>
              </p14:nvContentPartPr>
              <p14:xfrm>
                <a:off x="2915651" y="5640213"/>
                <a:ext cx="385560" cy="381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DA838A2-EC59-9FBD-6B5B-2CB384F056F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06651" y="5631213"/>
                  <a:ext cx="4032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467F07-32CA-F0C1-1442-733CCACFD955}"/>
                    </a:ext>
                  </a:extLst>
                </p14:cNvPr>
                <p14:cNvContentPartPr/>
                <p14:nvPr/>
              </p14:nvContentPartPr>
              <p14:xfrm>
                <a:off x="3488051" y="5652813"/>
                <a:ext cx="362160" cy="311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467F07-32CA-F0C1-1442-733CCACFD95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79051" y="5643813"/>
                  <a:ext cx="3798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6A4A401-8CF3-7A3F-B91A-8EA9F782D6B0}"/>
                    </a:ext>
                  </a:extLst>
                </p14:cNvPr>
                <p14:cNvContentPartPr/>
                <p14:nvPr/>
              </p14:nvContentPartPr>
              <p14:xfrm>
                <a:off x="3664811" y="5583693"/>
                <a:ext cx="338760" cy="53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6A4A401-8CF3-7A3F-B91A-8EA9F782D6B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55821" y="5574632"/>
                  <a:ext cx="356381" cy="71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7E52889-A72A-C8CB-F649-15B185C00716}"/>
                    </a:ext>
                  </a:extLst>
                </p14:cNvPr>
                <p14:cNvContentPartPr/>
                <p14:nvPr/>
              </p14:nvContentPartPr>
              <p14:xfrm>
                <a:off x="4164491" y="5557773"/>
                <a:ext cx="358200" cy="414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7E52889-A72A-C8CB-F649-15B185C0071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55491" y="5548773"/>
                  <a:ext cx="37584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3CF43C4-12F4-2A91-1F77-44B51039BF90}"/>
                    </a:ext>
                  </a:extLst>
                </p14:cNvPr>
                <p14:cNvContentPartPr/>
                <p14:nvPr/>
              </p14:nvContentPartPr>
              <p14:xfrm>
                <a:off x="4471211" y="5486133"/>
                <a:ext cx="377280" cy="37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3CF43C4-12F4-2A91-1F77-44B51039BF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62211" y="5477045"/>
                  <a:ext cx="394920" cy="5489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3BC27CF-4DF9-FB49-C5B0-3F24F133E18F}"/>
                  </a:ext>
                </a:extLst>
              </p14:cNvPr>
              <p14:cNvContentPartPr/>
              <p14:nvPr/>
            </p14:nvContentPartPr>
            <p14:xfrm>
              <a:off x="349571" y="2219493"/>
              <a:ext cx="109080" cy="1270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3BC27CF-4DF9-FB49-C5B0-3F24F133E18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40571" y="2210493"/>
                <a:ext cx="12672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CE27C9D-5A75-3E9E-7F3D-0E76745DBD71}"/>
              </a:ext>
            </a:extLst>
          </p:cNvPr>
          <p:cNvGrpSpPr/>
          <p:nvPr/>
        </p:nvGrpSpPr>
        <p:grpSpPr>
          <a:xfrm>
            <a:off x="322309" y="3412506"/>
            <a:ext cx="677520" cy="431667"/>
            <a:chOff x="322309" y="3412506"/>
            <a:chExt cx="677520" cy="4316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267D46F-8DFA-9121-73D2-B7C23F34B330}"/>
                    </a:ext>
                  </a:extLst>
                </p14:cNvPr>
                <p14:cNvContentPartPr/>
                <p14:nvPr/>
              </p14:nvContentPartPr>
              <p14:xfrm>
                <a:off x="322309" y="3412506"/>
                <a:ext cx="218160" cy="350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267D46F-8DFA-9121-73D2-B7C23F34B33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3309" y="3403506"/>
                  <a:ext cx="2358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1A23EE7-1A86-1CE3-0B0C-CF0AAB2E5891}"/>
                    </a:ext>
                  </a:extLst>
                </p14:cNvPr>
                <p14:cNvContentPartPr/>
                <p14:nvPr/>
              </p14:nvContentPartPr>
              <p14:xfrm>
                <a:off x="777349" y="3438786"/>
                <a:ext cx="164520" cy="46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1A23EE7-1A86-1CE3-0B0C-CF0AAB2E589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8369" y="3429786"/>
                  <a:ext cx="182121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0ADB829-F5FF-3CA4-ACE5-D20BBF9027BC}"/>
                    </a:ext>
                  </a:extLst>
                </p14:cNvPr>
                <p14:cNvContentPartPr/>
                <p14:nvPr/>
              </p14:nvContentPartPr>
              <p14:xfrm>
                <a:off x="735949" y="3563346"/>
                <a:ext cx="263880" cy="35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0ADB829-F5FF-3CA4-ACE5-D20BBF9027B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6949" y="3554436"/>
                  <a:ext cx="281520" cy="53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C3C8F52-A7C6-26BA-69B9-C7EC6CD7763B}"/>
                    </a:ext>
                  </a:extLst>
                </p14:cNvPr>
                <p14:cNvContentPartPr/>
                <p14:nvPr/>
              </p14:nvContentPartPr>
              <p14:xfrm>
                <a:off x="467651" y="3695853"/>
                <a:ext cx="157320" cy="148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C3C8F52-A7C6-26BA-69B9-C7EC6CD7763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8651" y="3686831"/>
                  <a:ext cx="174960" cy="1660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4E98DF4-67ED-BA39-1F7D-A2431ED4BB7E}"/>
              </a:ext>
            </a:extLst>
          </p:cNvPr>
          <p:cNvGrpSpPr/>
          <p:nvPr/>
        </p:nvGrpSpPr>
        <p:grpSpPr>
          <a:xfrm>
            <a:off x="415451" y="4893213"/>
            <a:ext cx="541440" cy="266760"/>
            <a:chOff x="415451" y="4893213"/>
            <a:chExt cx="54144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80FF60B-880B-09A1-0C68-939178AE427B}"/>
                    </a:ext>
                  </a:extLst>
                </p14:cNvPr>
                <p14:cNvContentPartPr/>
                <p14:nvPr/>
              </p14:nvContentPartPr>
              <p14:xfrm>
                <a:off x="415451" y="4893213"/>
                <a:ext cx="218160" cy="223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80FF60B-880B-09A1-0C68-939178AE427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6436" y="4884213"/>
                  <a:ext cx="235829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B71D9C7-9736-677F-4B02-4FA7D3BB6E74}"/>
                    </a:ext>
                  </a:extLst>
                </p14:cNvPr>
                <p14:cNvContentPartPr/>
                <p14:nvPr/>
              </p14:nvContentPartPr>
              <p14:xfrm>
                <a:off x="751331" y="4919133"/>
                <a:ext cx="178920" cy="23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B71D9C7-9736-677F-4B02-4FA7D3BB6E7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2313" y="4910133"/>
                  <a:ext cx="196596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09A5862-7A11-D17B-1E2D-444B90F992CA}"/>
                    </a:ext>
                  </a:extLst>
                </p14:cNvPr>
                <p14:cNvContentPartPr/>
                <p14:nvPr/>
              </p14:nvContentPartPr>
              <p14:xfrm>
                <a:off x="790931" y="5005893"/>
                <a:ext cx="165960" cy="13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09A5862-7A11-D17B-1E2D-444B90F992C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1911" y="4996643"/>
                  <a:ext cx="183638" cy="31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6CEE837-372C-CDF9-3885-2971CB31C01F}"/>
                    </a:ext>
                  </a:extLst>
                </p14:cNvPr>
                <p14:cNvContentPartPr/>
                <p14:nvPr/>
              </p14:nvContentPartPr>
              <p14:xfrm>
                <a:off x="582851" y="5032173"/>
                <a:ext cx="103680" cy="127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6CEE837-372C-CDF9-3885-2971CB31C0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3851" y="5023198"/>
                  <a:ext cx="121320" cy="14539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819AE97-C5D7-8B6A-54AA-BA492BB0287E}"/>
                  </a:ext>
                </a:extLst>
              </p14:cNvPr>
              <p14:cNvContentPartPr/>
              <p14:nvPr/>
            </p14:nvContentPartPr>
            <p14:xfrm>
              <a:off x="651611" y="6015333"/>
              <a:ext cx="124920" cy="1404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819AE97-C5D7-8B6A-54AA-BA492BB0287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42637" y="6006333"/>
                <a:ext cx="142509" cy="1580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D75F305-98C9-AC5E-7B4C-683DC06688B9}"/>
              </a:ext>
            </a:extLst>
          </p:cNvPr>
          <p:cNvSpPr txBox="1"/>
          <p:nvPr/>
        </p:nvSpPr>
        <p:spPr>
          <a:xfrm>
            <a:off x="58390" y="721507"/>
            <a:ext cx="7721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Try to calculate Spearman's rank using the data and formula:</a:t>
            </a:r>
          </a:p>
        </p:txBody>
      </p:sp>
      <p:pic>
        <p:nvPicPr>
          <p:cNvPr id="81" name="Picture 2" descr="See the source image">
            <a:extLst>
              <a:ext uri="{FF2B5EF4-FFF2-40B4-BE49-F238E27FC236}">
                <a16:creationId xmlns:a16="http://schemas.microsoft.com/office/drawing/2014/main" id="{4066D7CF-0487-08EE-950F-4B7D11EDA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8" t="8572" r="10033" b="56218"/>
          <a:stretch/>
        </p:blipFill>
        <p:spPr bwMode="auto">
          <a:xfrm>
            <a:off x="8846317" y="85664"/>
            <a:ext cx="591829" cy="33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D7FF1135-004B-329A-87F7-30A040041FB3}"/>
              </a:ext>
            </a:extLst>
          </p:cNvPr>
          <p:cNvSpPr txBox="1"/>
          <p:nvPr/>
        </p:nvSpPr>
        <p:spPr>
          <a:xfrm>
            <a:off x="9438146" y="20149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: 7.5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E57F91B-9238-D74F-58EE-B3C74935D90B}"/>
              </a:ext>
            </a:extLst>
          </p:cNvPr>
          <p:cNvSpPr txBox="1"/>
          <p:nvPr/>
        </p:nvSpPr>
        <p:spPr>
          <a:xfrm>
            <a:off x="10072509" y="0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is the sum of d</a:t>
            </a:r>
            <a:r>
              <a:rPr lang="en-GB" sz="2400" baseline="3000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C5B82-64CB-0E34-8DF1-C87D822A7BF0}"/>
              </a:ext>
            </a:extLst>
          </p:cNvPr>
          <p:cNvSpPr txBox="1"/>
          <p:nvPr/>
        </p:nvSpPr>
        <p:spPr>
          <a:xfrm>
            <a:off x="8756454" y="516920"/>
            <a:ext cx="3312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We had 10 sets of results</a:t>
            </a:r>
          </a:p>
        </p:txBody>
      </p:sp>
    </p:spTree>
    <p:extLst>
      <p:ext uri="{BB962C8B-B14F-4D97-AF65-F5344CB8AC3E}">
        <p14:creationId xmlns:p14="http://schemas.microsoft.com/office/powerpoint/2010/main" val="182814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A262-119E-6A3F-AA79-C5A60233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0" y="67804"/>
            <a:ext cx="10515600" cy="1325563"/>
          </a:xfrm>
        </p:spPr>
        <p:txBody>
          <a:bodyPr/>
          <a:lstStyle/>
          <a:p>
            <a:r>
              <a:rPr lang="en-GB"/>
              <a:t>What does 0.955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4BA98-29BC-CA5F-3942-1C5E790AE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37" y="1393367"/>
            <a:ext cx="10515600" cy="642996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A Spearman's rank value will always be between -1 and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98FAE-94A5-7C5F-7B5B-478FE82B7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4" t="26667" r="62306" b="52474"/>
          <a:stretch/>
        </p:blipFill>
        <p:spPr>
          <a:xfrm>
            <a:off x="415126" y="2165389"/>
            <a:ext cx="3501779" cy="1632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6A964-E234-D2C5-0795-6CCAD57C1496}"/>
              </a:ext>
            </a:extLst>
          </p:cNvPr>
          <p:cNvSpPr txBox="1"/>
          <p:nvPr/>
        </p:nvSpPr>
        <p:spPr>
          <a:xfrm>
            <a:off x="3916905" y="3361926"/>
            <a:ext cx="4463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>
                <a:solidFill>
                  <a:srgbClr val="FF0000"/>
                </a:solidFill>
              </a:rPr>
              <a:t>As one variable increases the other decreases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FBB4F-2356-52FA-07C9-2A50F6A35A1A}"/>
              </a:ext>
            </a:extLst>
          </p:cNvPr>
          <p:cNvSpPr txBox="1"/>
          <p:nvPr/>
        </p:nvSpPr>
        <p:spPr>
          <a:xfrm>
            <a:off x="3869973" y="2578992"/>
            <a:ext cx="500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>
                <a:solidFill>
                  <a:srgbClr val="FF0000"/>
                </a:solidFill>
              </a:rPr>
              <a:t>As one variable increases so does the other variable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BCA94-9A41-8AF9-F12E-DCF11F248A6D}"/>
              </a:ext>
            </a:extLst>
          </p:cNvPr>
          <p:cNvSpPr txBox="1"/>
          <p:nvPr/>
        </p:nvSpPr>
        <p:spPr>
          <a:xfrm>
            <a:off x="415126" y="3811012"/>
            <a:ext cx="10875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A value of 0.955 indicates and almost perfect positive correlation.</a:t>
            </a:r>
          </a:p>
          <a:p>
            <a:endParaRPr lang="en-GB" sz="2400"/>
          </a:p>
          <a:p>
            <a:r>
              <a:rPr lang="en-GB" sz="2400"/>
              <a:t>BUT…….. </a:t>
            </a:r>
          </a:p>
          <a:p>
            <a:endParaRPr lang="en-GB" sz="2400"/>
          </a:p>
          <a:p>
            <a:r>
              <a:rPr lang="en-GB" sz="2400"/>
              <a:t>Not all values are as close to perfect as this one. </a:t>
            </a:r>
          </a:p>
          <a:p>
            <a:endParaRPr lang="en-GB" sz="2400"/>
          </a:p>
          <a:p>
            <a:r>
              <a:rPr lang="en-GB" sz="2400"/>
              <a:t>So when they are not close to either perfect correlation we need to find out if they are significant or not.</a:t>
            </a:r>
          </a:p>
        </p:txBody>
      </p:sp>
    </p:spTree>
    <p:extLst>
      <p:ext uri="{BB962C8B-B14F-4D97-AF65-F5344CB8AC3E}">
        <p14:creationId xmlns:p14="http://schemas.microsoft.com/office/powerpoint/2010/main" val="206613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7B5EBF-B861-BED2-0B00-7DA6E5EF5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08" t="26667" r="53308" b="34969"/>
          <a:stretch/>
        </p:blipFill>
        <p:spPr>
          <a:xfrm>
            <a:off x="0" y="476834"/>
            <a:ext cx="8515701" cy="62695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DF8DD7-5911-01E7-399D-61874688FABB}"/>
              </a:ext>
            </a:extLst>
          </p:cNvPr>
          <p:cNvSpPr txBox="1"/>
          <p:nvPr/>
        </p:nvSpPr>
        <p:spPr>
          <a:xfrm>
            <a:off x="8442128" y="1003206"/>
            <a:ext cx="3704994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u="sng">
                <a:solidFill>
                  <a:srgbClr val="00B0F0"/>
                </a:solidFill>
              </a:rPr>
              <a:t>Using the table</a:t>
            </a:r>
            <a:endParaRPr lang="en-GB" sz="270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700">
                <a:solidFill>
                  <a:srgbClr val="00B0F0"/>
                </a:solidFill>
              </a:rPr>
              <a:t>We had 10 sets of results, so n is 10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700">
                <a:solidFill>
                  <a:srgbClr val="00B0F0"/>
                </a:solidFill>
              </a:rPr>
              <a:t>Giving us a critical value of 0.648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700">
                <a:solidFill>
                  <a:srgbClr val="00B0F0"/>
                </a:solidFill>
              </a:rPr>
              <a:t>If our statistical value is greater than the value in this column, the probability of our results being due to chance is less than 5%.</a:t>
            </a:r>
          </a:p>
          <a:p>
            <a:pPr marL="342900" indent="-342900">
              <a:buFont typeface="+mj-lt"/>
              <a:buAutoNum type="arabicPeriod"/>
            </a:pPr>
            <a:endParaRPr lang="en-GB" sz="2700">
              <a:solidFill>
                <a:srgbClr val="00B0F0"/>
              </a:solidFill>
            </a:endParaRPr>
          </a:p>
          <a:p>
            <a:pPr algn="ctr"/>
            <a:r>
              <a:rPr lang="en-GB" sz="2700">
                <a:solidFill>
                  <a:srgbClr val="00B0F0"/>
                </a:solidFill>
              </a:rPr>
              <a:t>LETS COMPARE!</a:t>
            </a:r>
          </a:p>
          <a:p>
            <a:pPr marL="342900" indent="-342900">
              <a:buFont typeface="+mj-lt"/>
              <a:buAutoNum type="arabicPeriod"/>
            </a:pPr>
            <a:endParaRPr lang="en-GB"/>
          </a:p>
          <a:p>
            <a:pPr marL="342900" indent="-342900">
              <a:buFont typeface="+mj-lt"/>
              <a:buAutoNum type="arabicPeriod"/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04A5D4-BB99-A008-BBE0-67A5010C8400}"/>
              </a:ext>
            </a:extLst>
          </p:cNvPr>
          <p:cNvSpPr/>
          <p:nvPr/>
        </p:nvSpPr>
        <p:spPr>
          <a:xfrm>
            <a:off x="44878" y="1815125"/>
            <a:ext cx="504883" cy="420736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DD4CD2-A381-709A-2C16-6865348ED65B}"/>
              </a:ext>
            </a:extLst>
          </p:cNvPr>
          <p:cNvSpPr/>
          <p:nvPr/>
        </p:nvSpPr>
        <p:spPr>
          <a:xfrm>
            <a:off x="197278" y="4124151"/>
            <a:ext cx="352483" cy="313215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ED7470-59A4-0D16-12A9-838AEE2A003B}"/>
              </a:ext>
            </a:extLst>
          </p:cNvPr>
          <p:cNvSpPr txBox="1"/>
          <p:nvPr/>
        </p:nvSpPr>
        <p:spPr>
          <a:xfrm>
            <a:off x="0" y="-73165"/>
            <a:ext cx="12098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FF0000"/>
                </a:solidFill>
              </a:rPr>
              <a:t>Critical value tables can be used to see if your Spearman’s rank is statistically significant         (is there a significant correlation?)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1925BB-E6F8-6347-031D-349010C2EB92}"/>
              </a:ext>
            </a:extLst>
          </p:cNvPr>
          <p:cNvSpPr/>
          <p:nvPr/>
        </p:nvSpPr>
        <p:spPr>
          <a:xfrm>
            <a:off x="1348484" y="4124151"/>
            <a:ext cx="839042" cy="313214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2D43-82D7-1514-A6A4-338153E9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FF0000"/>
                </a:solidFill>
              </a:rPr>
              <a:t>Reminder: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C1B8C7-F88F-0296-0B08-32B7C640A5F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426310" cy="171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3600">
                <a:solidFill>
                  <a:srgbClr val="FF0000"/>
                </a:solidFill>
              </a:rPr>
              <a:t>Null hypothesis:</a:t>
            </a:r>
          </a:p>
          <a:p>
            <a:pPr marL="0" indent="0">
              <a:buNone/>
            </a:pPr>
            <a:r>
              <a:rPr lang="en-GB" sz="3600">
                <a:solidFill>
                  <a:srgbClr val="FF0000"/>
                </a:solidFill>
              </a:rPr>
              <a:t>There is no correlation between the height of year 12 students and their masses</a:t>
            </a:r>
          </a:p>
        </p:txBody>
      </p:sp>
    </p:spTree>
    <p:extLst>
      <p:ext uri="{BB962C8B-B14F-4D97-AF65-F5344CB8AC3E}">
        <p14:creationId xmlns:p14="http://schemas.microsoft.com/office/powerpoint/2010/main" val="2278590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96A507-D64D-F928-7BAA-3C53D1905E84}"/>
              </a:ext>
            </a:extLst>
          </p:cNvPr>
          <p:cNvSpPr txBox="1"/>
          <p:nvPr/>
        </p:nvSpPr>
        <p:spPr>
          <a:xfrm>
            <a:off x="4899379" y="822959"/>
            <a:ext cx="1733744" cy="132343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/>
              <a:t>Critical </a:t>
            </a:r>
          </a:p>
          <a:p>
            <a:pPr algn="ctr"/>
            <a:r>
              <a:rPr lang="en-GB" sz="4000"/>
              <a:t>value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47E415-1BB7-229A-2628-F51C7B2EDD91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29065" y="1484679"/>
            <a:ext cx="447031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F57747-95DE-8128-3BE8-50EAB4A0B7C6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633123" y="1484679"/>
            <a:ext cx="4796877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F59E47-8392-1E5E-2EDE-3BEC8E6EA2BE}"/>
              </a:ext>
            </a:extLst>
          </p:cNvPr>
          <p:cNvSpPr txBox="1"/>
          <p:nvPr/>
        </p:nvSpPr>
        <p:spPr>
          <a:xfrm>
            <a:off x="6934176" y="822959"/>
            <a:ext cx="4018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Reject the null hypothesis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0592C4-6BA2-8A04-5666-A7A21F2B378E}"/>
              </a:ext>
            </a:extLst>
          </p:cNvPr>
          <p:cNvSpPr txBox="1"/>
          <p:nvPr/>
        </p:nvSpPr>
        <p:spPr>
          <a:xfrm>
            <a:off x="786009" y="822959"/>
            <a:ext cx="4113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Accept the null hypothesis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FD23A3-E309-CEE0-B7CA-97EE3E8C48FD}"/>
              </a:ext>
            </a:extLst>
          </p:cNvPr>
          <p:cNvSpPr txBox="1"/>
          <p:nvPr/>
        </p:nvSpPr>
        <p:spPr>
          <a:xfrm>
            <a:off x="94269" y="2857869"/>
            <a:ext cx="118346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Null hypothesis:</a:t>
            </a:r>
          </a:p>
          <a:p>
            <a:r>
              <a:rPr lang="en-GB" sz="2800">
                <a:solidFill>
                  <a:srgbClr val="FF0000"/>
                </a:solidFill>
              </a:rPr>
              <a:t>There is no correlation between the height of year 12 students and their masses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AE39BC-4CA8-7B9E-3849-9113B4A46FCA}"/>
              </a:ext>
            </a:extLst>
          </p:cNvPr>
          <p:cNvSpPr txBox="1"/>
          <p:nvPr/>
        </p:nvSpPr>
        <p:spPr>
          <a:xfrm>
            <a:off x="5147331" y="2225240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/>
              <a:t>0.648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53C81C-1C09-4CCD-7C1C-628FFC9EC175}"/>
              </a:ext>
            </a:extLst>
          </p:cNvPr>
          <p:cNvSpPr txBox="1"/>
          <p:nvPr/>
        </p:nvSpPr>
        <p:spPr>
          <a:xfrm>
            <a:off x="8788519" y="2225240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/>
              <a:t>0.955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2B79DC-6DE7-99C3-BBF9-72F11D070241}"/>
              </a:ext>
            </a:extLst>
          </p:cNvPr>
          <p:cNvCxnSpPr/>
          <p:nvPr/>
        </p:nvCxnSpPr>
        <p:spPr>
          <a:xfrm>
            <a:off x="6633123" y="2548405"/>
            <a:ext cx="190596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119BD3A-6DF2-E39B-69BD-34DAE54FBD38}"/>
              </a:ext>
            </a:extLst>
          </p:cNvPr>
          <p:cNvSpPr txBox="1"/>
          <p:nvPr/>
        </p:nvSpPr>
        <p:spPr>
          <a:xfrm>
            <a:off x="94269" y="3791000"/>
            <a:ext cx="11834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Conclusion: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B0F0"/>
                </a:solidFill>
              </a:rPr>
              <a:t>The Spearman’s rank value of 0.955 is </a:t>
            </a:r>
            <a:r>
              <a:rPr lang="en-GB" sz="2800" b="1">
                <a:solidFill>
                  <a:srgbClr val="00B0F0"/>
                </a:solidFill>
              </a:rPr>
              <a:t>greater</a:t>
            </a:r>
            <a:r>
              <a:rPr lang="en-GB" sz="2800">
                <a:solidFill>
                  <a:srgbClr val="00B0F0"/>
                </a:solidFill>
              </a:rPr>
              <a:t> than the critical value of 0.648 and the </a:t>
            </a:r>
            <a:r>
              <a:rPr lang="en-GB" sz="2800" b="1">
                <a:solidFill>
                  <a:srgbClr val="00B0F0"/>
                </a:solidFill>
              </a:rPr>
              <a:t>null hypothesis is rejected.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B0F0"/>
                </a:solidFill>
              </a:rPr>
              <a:t>There is a </a:t>
            </a:r>
            <a:r>
              <a:rPr lang="en-GB" sz="2800" b="1">
                <a:solidFill>
                  <a:srgbClr val="00B0F0"/>
                </a:solidFill>
              </a:rPr>
              <a:t>significant</a:t>
            </a:r>
            <a:r>
              <a:rPr lang="en-GB" sz="2800">
                <a:solidFill>
                  <a:srgbClr val="00B0F0"/>
                </a:solidFill>
              </a:rPr>
              <a:t> </a:t>
            </a:r>
            <a:r>
              <a:rPr lang="en-GB" sz="2800" b="1">
                <a:solidFill>
                  <a:srgbClr val="00B0F0"/>
                </a:solidFill>
              </a:rPr>
              <a:t>positive correlation </a:t>
            </a:r>
            <a:r>
              <a:rPr lang="en-GB" sz="2800">
                <a:solidFill>
                  <a:srgbClr val="00B0F0"/>
                </a:solidFill>
              </a:rPr>
              <a:t>between the heights of year 12 students and their masses.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B0F0"/>
                </a:solidFill>
              </a:rPr>
              <a:t>There is </a:t>
            </a:r>
            <a:r>
              <a:rPr lang="en-GB" sz="2800" b="1">
                <a:solidFill>
                  <a:srgbClr val="00B0F0"/>
                </a:solidFill>
              </a:rPr>
              <a:t>less than a 5% probability </a:t>
            </a:r>
            <a:r>
              <a:rPr lang="en-GB" sz="2800">
                <a:solidFill>
                  <a:srgbClr val="00B0F0"/>
                </a:solidFill>
              </a:rPr>
              <a:t>you would get these results due to chance</a:t>
            </a:r>
          </a:p>
        </p:txBody>
      </p:sp>
    </p:spTree>
    <p:extLst>
      <p:ext uri="{BB962C8B-B14F-4D97-AF65-F5344CB8AC3E}">
        <p14:creationId xmlns:p14="http://schemas.microsoft.com/office/powerpoint/2010/main" val="9368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13F7AC-DDFC-4D99-5B86-4FA87D1FA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7" t="18666" r="24678" b="40205"/>
          <a:stretch/>
        </p:blipFill>
        <p:spPr>
          <a:xfrm>
            <a:off x="0" y="-22439"/>
            <a:ext cx="8504148" cy="4656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DE3CF5-B3B7-47FE-CEFD-D2A81E9C139D}"/>
              </a:ext>
            </a:extLst>
          </p:cNvPr>
          <p:cNvSpPr txBox="1"/>
          <p:nvPr/>
        </p:nvSpPr>
        <p:spPr>
          <a:xfrm>
            <a:off x="58029" y="4452424"/>
            <a:ext cx="118291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525" lvl="0">
              <a:tabLst>
                <a:tab pos="457200" algn="l"/>
              </a:tabLst>
            </a:pPr>
            <a:r>
              <a:rPr lang="en-GB" sz="180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Q1. </a:t>
            </a:r>
          </a:p>
          <a:p>
            <a:pPr marR="9525" lvl="0">
              <a:tabLst>
                <a:tab pos="457200" algn="l"/>
              </a:tabLst>
            </a:pPr>
            <a:r>
              <a:rPr lang="en-GB" sz="180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A) Complete Table 25 by calculating the difference between the ranks and then squaring the difference</a:t>
            </a:r>
            <a:r>
              <a:rPr lang="en-GB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(3 marks)</a:t>
            </a:r>
            <a:endParaRPr lang="en-GB" sz="180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R="9525" lvl="0">
              <a:tabLst>
                <a:tab pos="457200" algn="l"/>
              </a:tabLst>
            </a:pPr>
            <a:endParaRPr lang="en-GB">
              <a:solidFill>
                <a:srgbClr val="FF0000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R="9525" lvl="0">
              <a:tabLst>
                <a:tab pos="457200" algn="l"/>
              </a:tabLst>
            </a:pPr>
            <a:r>
              <a:rPr lang="en-GB" sz="180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B) Use the formula below to calculate Spearman’s rank correlation coefficient for this data (2 marks)</a:t>
            </a:r>
          </a:p>
          <a:p>
            <a:pPr marR="9525" lvl="0">
              <a:tabLst>
                <a:tab pos="457200" algn="l"/>
              </a:tabLst>
            </a:pPr>
            <a:endParaRPr lang="en-GB">
              <a:solidFill>
                <a:srgbClr val="FF0000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R="9525" lvl="0">
              <a:tabLst>
                <a:tab pos="457200" algn="l"/>
              </a:tabLst>
            </a:pPr>
            <a:r>
              <a:rPr lang="en-GB" sz="180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C) The students concluded that there is a positive correlation between distance of the tree from the river and mean leaf hair density. Suggest reasons for this positive correlation (2 marks)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13E44C-6920-2CBB-D4BB-BF6D1EA3BC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2"/>
          <a:stretch/>
        </p:blipFill>
        <p:spPr bwMode="auto">
          <a:xfrm>
            <a:off x="8623608" y="1769815"/>
            <a:ext cx="3347998" cy="1271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16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2B63F5-3422-8C3C-3DAF-2BFC0E00D52B}"/>
              </a:ext>
            </a:extLst>
          </p:cNvPr>
          <p:cNvSpPr txBox="1"/>
          <p:nvPr/>
        </p:nvSpPr>
        <p:spPr>
          <a:xfrm>
            <a:off x="70757" y="103414"/>
            <a:ext cx="4056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/>
              <a:t>Knowledge retrieval 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AB95C-4B6F-ED67-277D-C41EC3D0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8" t="24994" r="68703" b="35646"/>
          <a:stretch/>
        </p:blipFill>
        <p:spPr>
          <a:xfrm>
            <a:off x="37374" y="597128"/>
            <a:ext cx="7144476" cy="4867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9805B9-D6E5-0193-553D-8CE807AF7191}"/>
              </a:ext>
            </a:extLst>
          </p:cNvPr>
          <p:cNvSpPr txBox="1"/>
          <p:nvPr/>
        </p:nvSpPr>
        <p:spPr>
          <a:xfrm>
            <a:off x="920685" y="458754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00B0F0"/>
                </a:solidFill>
              </a:rPr>
              <a:t>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ECF26-21E2-E81F-0871-649790C4B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72" t="19243" r="62444" b="46507"/>
          <a:stretch/>
        </p:blipFill>
        <p:spPr>
          <a:xfrm>
            <a:off x="7111936" y="1263024"/>
            <a:ext cx="5042691" cy="4502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752808-5E27-1752-F92D-88C68527D4B2}"/>
              </a:ext>
            </a:extLst>
          </p:cNvPr>
          <p:cNvSpPr txBox="1"/>
          <p:nvPr/>
        </p:nvSpPr>
        <p:spPr>
          <a:xfrm>
            <a:off x="7041359" y="432028"/>
            <a:ext cx="4712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Complete the table with the equipment used in the investigation: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C86631-8175-ADF4-C1BA-FE9F902D3F5C}"/>
              </a:ext>
            </a:extLst>
          </p:cNvPr>
          <p:cNvSpPr txBox="1"/>
          <p:nvPr/>
        </p:nvSpPr>
        <p:spPr>
          <a:xfrm>
            <a:off x="10191685" y="1926895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00B0F0"/>
                </a:solidFill>
              </a:rPr>
              <a:t>Biosensor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EB6FAA-3371-6AB5-EE29-96B95EA0AE80}"/>
              </a:ext>
            </a:extLst>
          </p:cNvPr>
          <p:cNvSpPr txBox="1"/>
          <p:nvPr/>
        </p:nvSpPr>
        <p:spPr>
          <a:xfrm>
            <a:off x="10255185" y="2671327"/>
            <a:ext cx="1211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00B0F0"/>
                </a:solidFill>
              </a:rPr>
              <a:t>Quadrat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3B957C-3D12-26AD-B497-5B0A986A4429}"/>
              </a:ext>
            </a:extLst>
          </p:cNvPr>
          <p:cNvSpPr txBox="1"/>
          <p:nvPr/>
        </p:nvSpPr>
        <p:spPr>
          <a:xfrm>
            <a:off x="10095333" y="3431424"/>
            <a:ext cx="167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00B0F0"/>
                </a:solidFill>
              </a:rPr>
              <a:t>Colorimeter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5A57B4-171B-8923-8724-65356D0452AE}"/>
              </a:ext>
            </a:extLst>
          </p:cNvPr>
          <p:cNvSpPr txBox="1"/>
          <p:nvPr/>
        </p:nvSpPr>
        <p:spPr>
          <a:xfrm>
            <a:off x="10255185" y="4276935"/>
            <a:ext cx="164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00B0F0"/>
                </a:solidFill>
              </a:rPr>
              <a:t>Spirometer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12EB14-2755-700A-A805-AABDDE5BD499}"/>
              </a:ext>
            </a:extLst>
          </p:cNvPr>
          <p:cNvSpPr txBox="1"/>
          <p:nvPr/>
        </p:nvSpPr>
        <p:spPr>
          <a:xfrm>
            <a:off x="10191685" y="5002960"/>
            <a:ext cx="151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00B0F0"/>
                </a:solidFill>
              </a:rPr>
              <a:t>Potometer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783A30-7032-1527-6C2D-4B45C9DF8C30}"/>
                  </a:ext>
                </a:extLst>
              </p14:cNvPr>
              <p14:cNvContentPartPr/>
              <p14:nvPr/>
            </p14:nvContentPartPr>
            <p14:xfrm>
              <a:off x="29880" y="3645360"/>
              <a:ext cx="876960" cy="85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783A30-7032-1527-6C2D-4B45C9DF8C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20" y="3636000"/>
                <a:ext cx="895680" cy="87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2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C8D5B-1098-DDD9-FAB9-D274FAB5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95" t="37128" r="27276" b="29538"/>
          <a:stretch/>
        </p:blipFill>
        <p:spPr>
          <a:xfrm>
            <a:off x="341835" y="518072"/>
            <a:ext cx="4220309" cy="4729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6BCCFC-E073-997F-2342-C7FD71046F1C}"/>
              </a:ext>
            </a:extLst>
          </p:cNvPr>
          <p:cNvSpPr txBox="1"/>
          <p:nvPr/>
        </p:nvSpPr>
        <p:spPr>
          <a:xfrm>
            <a:off x="147711" y="9144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5F0E0-5837-0D2E-1AB1-133DE834A73B}"/>
              </a:ext>
            </a:extLst>
          </p:cNvPr>
          <p:cNvSpPr txBox="1"/>
          <p:nvPr/>
        </p:nvSpPr>
        <p:spPr>
          <a:xfrm>
            <a:off x="4965193" y="3464636"/>
            <a:ext cx="67806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C) </a:t>
            </a:r>
          </a:p>
          <a:p>
            <a:r>
              <a:rPr lang="en-GB"/>
              <a:t>Higher leaf hair density further from the river because:</a:t>
            </a:r>
          </a:p>
          <a:p>
            <a:endParaRPr lang="en-GB"/>
          </a:p>
          <a:p>
            <a:r>
              <a:rPr lang="en-GB" sz="180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further away from the river less water (available) / ORA ✓</a:t>
            </a:r>
          </a:p>
          <a:p>
            <a:endParaRPr lang="en-GB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r>
              <a:rPr lang="en-GB" sz="180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transpiration causes water loss ✓</a:t>
            </a:r>
          </a:p>
          <a:p>
            <a:endParaRPr lang="en-GB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r>
              <a:rPr lang="en-GB" sz="180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hairs, trap water vapour / reduce transpiration / reduce loss of water (vapour)✓</a:t>
            </a:r>
          </a:p>
          <a:p>
            <a:endParaRPr lang="en-GB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r>
              <a:rPr lang="en-GB" sz="180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reduced water (vapour) potential gradient from inside to outside leaf ✓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71DCF4-1AE0-1814-5174-FEE044F5BF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2"/>
          <a:stretch/>
        </p:blipFill>
        <p:spPr bwMode="auto">
          <a:xfrm>
            <a:off x="1253509" y="5379815"/>
            <a:ext cx="3223241" cy="12241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637CDC4-9165-EE80-3905-0A3757AFE920}"/>
                  </a:ext>
                </a:extLst>
              </p14:cNvPr>
              <p14:cNvContentPartPr/>
              <p14:nvPr/>
            </p14:nvContentPartPr>
            <p14:xfrm>
              <a:off x="12420172" y="4504413"/>
              <a:ext cx="11520" cy="27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637CDC4-9165-EE80-3905-0A3757AFE9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11172" y="4495413"/>
                <a:ext cx="291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E0951AD-2DE9-FEC7-63DC-086101413AF9}"/>
                  </a:ext>
                </a:extLst>
              </p14:cNvPr>
              <p14:cNvContentPartPr/>
              <p14:nvPr/>
            </p14:nvContentPartPr>
            <p14:xfrm>
              <a:off x="3015735" y="1379302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E0951AD-2DE9-FEC7-63DC-086101413A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06735" y="13703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4C98C04-6ADF-CDEB-91F9-54F344C29230}"/>
                  </a:ext>
                </a:extLst>
              </p14:cNvPr>
              <p14:cNvContentPartPr/>
              <p14:nvPr/>
            </p14:nvContentPartPr>
            <p14:xfrm>
              <a:off x="3040575" y="1874302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4C98C04-6ADF-CDEB-91F9-54F344C292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1575" y="186530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4BF8DAD-1DC2-AA82-168A-0A1CE515642B}"/>
              </a:ext>
            </a:extLst>
          </p:cNvPr>
          <p:cNvSpPr txBox="1"/>
          <p:nvPr/>
        </p:nvSpPr>
        <p:spPr>
          <a:xfrm>
            <a:off x="5361288" y="42497"/>
            <a:ext cx="29942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B)</a:t>
            </a:r>
          </a:p>
          <a:p>
            <a:endParaRPr lang="en-GB" sz="2000"/>
          </a:p>
          <a:p>
            <a:r>
              <a:rPr lang="en-GB" sz="2000" err="1"/>
              <a:t>r</a:t>
            </a:r>
            <a:r>
              <a:rPr lang="en-GB" sz="2000" baseline="-25000" err="1"/>
              <a:t>s</a:t>
            </a:r>
            <a:r>
              <a:rPr lang="en-GB" sz="2000"/>
              <a:t>  =   1   –      </a:t>
            </a:r>
            <a:r>
              <a:rPr lang="en-GB" sz="2000" u="sng"/>
              <a:t> 6 x 70</a:t>
            </a:r>
          </a:p>
          <a:p>
            <a:r>
              <a:rPr lang="en-GB" sz="2000"/>
              <a:t>                    10(10</a:t>
            </a:r>
            <a:r>
              <a:rPr lang="en-GB" sz="2000" baseline="30000"/>
              <a:t>2</a:t>
            </a:r>
            <a:r>
              <a:rPr lang="en-GB" sz="2000"/>
              <a:t> – 1)</a:t>
            </a:r>
          </a:p>
          <a:p>
            <a:endParaRPr lang="en-GB" sz="2000"/>
          </a:p>
          <a:p>
            <a:r>
              <a:rPr lang="en-GB" sz="2000" err="1"/>
              <a:t>r</a:t>
            </a:r>
            <a:r>
              <a:rPr lang="en-GB" sz="2000" baseline="-25000" err="1"/>
              <a:t>s</a:t>
            </a:r>
            <a:r>
              <a:rPr lang="en-GB" sz="2000"/>
              <a:t>  =   1   –    </a:t>
            </a:r>
            <a:r>
              <a:rPr lang="en-GB" sz="2000" u="sng"/>
              <a:t>   420 _</a:t>
            </a:r>
          </a:p>
          <a:p>
            <a:r>
              <a:rPr lang="en-GB" sz="2000"/>
              <a:t>                        990</a:t>
            </a:r>
          </a:p>
          <a:p>
            <a:endParaRPr lang="en-GB" sz="2000"/>
          </a:p>
          <a:p>
            <a:r>
              <a:rPr lang="en-GB" sz="2000" err="1"/>
              <a:t>r</a:t>
            </a:r>
            <a:r>
              <a:rPr lang="en-GB" sz="2000" baseline="-25000" err="1"/>
              <a:t>s</a:t>
            </a:r>
            <a:r>
              <a:rPr lang="en-GB" sz="2000"/>
              <a:t>  =   1   –   0.42</a:t>
            </a:r>
          </a:p>
          <a:p>
            <a:endParaRPr lang="en-GB" sz="2000"/>
          </a:p>
          <a:p>
            <a:r>
              <a:rPr lang="en-GB" sz="2000" err="1"/>
              <a:t>r</a:t>
            </a:r>
            <a:r>
              <a:rPr lang="en-GB" sz="2000" baseline="-25000" err="1"/>
              <a:t>s</a:t>
            </a:r>
            <a:r>
              <a:rPr lang="en-GB" sz="2000"/>
              <a:t>  =   </a:t>
            </a:r>
            <a:r>
              <a:rPr lang="en-GB" sz="2000" b="1"/>
              <a:t>0.58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C1B8C7-F88F-0296-0B08-32B7C640A5F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0293" y="1420977"/>
            <a:ext cx="1042631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3600">
                <a:solidFill>
                  <a:srgbClr val="FF0000"/>
                </a:solidFill>
              </a:rPr>
              <a:t>Investigate the following null hypothesis</a:t>
            </a:r>
          </a:p>
          <a:p>
            <a:pPr marL="0" indent="0">
              <a:buNone/>
            </a:pPr>
            <a:endParaRPr lang="en-GB" sz="36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600">
                <a:solidFill>
                  <a:srgbClr val="FF0000"/>
                </a:solidFill>
              </a:rPr>
              <a:t>Null hypothesis:</a:t>
            </a:r>
          </a:p>
          <a:p>
            <a:pPr marL="0" indent="0">
              <a:buNone/>
            </a:pPr>
            <a:r>
              <a:rPr lang="en-GB" sz="3600">
                <a:solidFill>
                  <a:srgbClr val="FF0000"/>
                </a:solidFill>
              </a:rPr>
              <a:t>There is no correlation between the hand and their foot length</a:t>
            </a:r>
          </a:p>
        </p:txBody>
      </p:sp>
    </p:spTree>
    <p:extLst>
      <p:ext uri="{BB962C8B-B14F-4D97-AF65-F5344CB8AC3E}">
        <p14:creationId xmlns:p14="http://schemas.microsoft.com/office/powerpoint/2010/main" val="105484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76169-329A-0C14-DDA4-8C5ABB3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Upload work and complete the additional question below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79247-E26E-F362-BC79-CBE560D01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Additional questions in folder if time</a:t>
            </a:r>
          </a:p>
        </p:txBody>
      </p:sp>
    </p:spTree>
    <p:extLst>
      <p:ext uri="{BB962C8B-B14F-4D97-AF65-F5344CB8AC3E}">
        <p14:creationId xmlns:p14="http://schemas.microsoft.com/office/powerpoint/2010/main" val="926899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04664"/>
            <a:ext cx="851849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5733256"/>
            <a:ext cx="459411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28048" y="2348880"/>
            <a:ext cx="792088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528048" y="2780928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528048" y="3140968"/>
            <a:ext cx="792088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529612" y="3591018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600056" y="3933056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528048" y="4365104"/>
            <a:ext cx="792088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349850" y="2348880"/>
            <a:ext cx="1346550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184232" y="2780928"/>
            <a:ext cx="134655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400256" y="3140968"/>
            <a:ext cx="134655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8328248" y="3501008"/>
            <a:ext cx="134655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184232" y="3933056"/>
            <a:ext cx="134655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8256240" y="4365104"/>
            <a:ext cx="134655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849395" y="4761148"/>
            <a:ext cx="21602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151785" y="5985284"/>
            <a:ext cx="4871340" cy="540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591944" y="4869160"/>
            <a:ext cx="342038" cy="474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76" y="116632"/>
            <a:ext cx="6209538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22" y="4631482"/>
            <a:ext cx="5878591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680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88640"/>
            <a:ext cx="7196820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49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834A10F-3E42-4A9F-A393-6319A3ACD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chemeClr val="accent1"/>
                </a:solidFill>
              </a:rPr>
              <a:t>Species richness and Species evenness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023F29C-F23A-4B1F-8B84-81E454A77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 fontScale="70000" lnSpcReduction="20000"/>
          </a:bodyPr>
          <a:lstStyle/>
          <a:p>
            <a:pPr marL="0" indent="0">
              <a:buNone/>
            </a:pPr>
            <a:endParaRPr lang="en-GB" sz="200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9A75098-57E8-4CE2-831F-D735C2D95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3100">
                <a:solidFill>
                  <a:srgbClr val="FF0000"/>
                </a:solidFill>
              </a:rPr>
              <a:t>Compare the species richness and species evenness in both areas (3 marks)</a:t>
            </a:r>
          </a:p>
          <a:p>
            <a:pPr marL="0" indent="0">
              <a:buNone/>
            </a:pPr>
            <a:endParaRPr lang="en-GB" sz="3100"/>
          </a:p>
          <a:p>
            <a:r>
              <a:rPr lang="en-GB" sz="3100">
                <a:solidFill>
                  <a:srgbClr val="00B0F0"/>
                </a:solidFill>
              </a:rPr>
              <a:t>Equal species richness</a:t>
            </a:r>
          </a:p>
          <a:p>
            <a:r>
              <a:rPr lang="en-GB" sz="3100">
                <a:solidFill>
                  <a:srgbClr val="00B0F0"/>
                </a:solidFill>
              </a:rPr>
              <a:t>Area 2 greater species evenness</a:t>
            </a:r>
          </a:p>
          <a:p>
            <a:r>
              <a:rPr lang="en-GB" sz="3100">
                <a:solidFill>
                  <a:srgbClr val="00B0F0"/>
                </a:solidFill>
              </a:rPr>
              <a:t>Area 1 dominated by one species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66D441-916B-4D37-A37E-0CF23A991F30}"/>
              </a:ext>
            </a:extLst>
          </p:cNvPr>
          <p:cNvGrpSpPr/>
          <p:nvPr/>
        </p:nvGrpSpPr>
        <p:grpSpPr>
          <a:xfrm>
            <a:off x="4976030" y="715416"/>
            <a:ext cx="6250932" cy="2874449"/>
            <a:chOff x="786808" y="2828261"/>
            <a:chExt cx="6911163" cy="289205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A39011D-1247-4800-82F1-C99DC3A10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11" t="32025" r="5206" b="8903"/>
            <a:stretch/>
          </p:blipFill>
          <p:spPr>
            <a:xfrm>
              <a:off x="786808" y="2828261"/>
              <a:ext cx="6911163" cy="2892056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D24AE7A-E1C5-4D63-920B-1C3960C4A072}"/>
                </a:ext>
              </a:extLst>
            </p:cNvPr>
            <p:cNvSpPr txBox="1"/>
            <p:nvPr/>
          </p:nvSpPr>
          <p:spPr>
            <a:xfrm>
              <a:off x="2876764" y="5390708"/>
              <a:ext cx="2551579" cy="329609"/>
            </a:xfrm>
            <a:prstGeom prst="rect">
              <a:avLst/>
            </a:prstGeom>
            <a:solidFill>
              <a:srgbClr val="EEEBE2"/>
            </a:solidFill>
            <a:ln w="6350">
              <a:noFill/>
            </a:ln>
          </p:spPr>
          <p:txBody>
            <a:bodyPr wrap="square" rtlCol="0">
              <a:spAutoFit/>
            </a:bodyPr>
            <a:lstStyle/>
            <a:p>
              <a:endParaRPr lang="en-GB" sz="150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EB6AD94-744F-4692-A6A8-4DBB1BCA35A7}"/>
                </a:ext>
              </a:extLst>
            </p:cNvPr>
            <p:cNvCxnSpPr>
              <a:cxnSpLocks/>
            </p:cNvCxnSpPr>
            <p:nvPr/>
          </p:nvCxnSpPr>
          <p:spPr>
            <a:xfrm>
              <a:off x="4366942" y="2828261"/>
              <a:ext cx="0" cy="2892056"/>
            </a:xfrm>
            <a:prstGeom prst="line">
              <a:avLst/>
            </a:prstGeom>
            <a:ln w="12700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FE4B863-1536-473A-8C22-83F3287B35B1}"/>
                </a:ext>
              </a:extLst>
            </p:cNvPr>
            <p:cNvCxnSpPr>
              <a:cxnSpLocks/>
            </p:cNvCxnSpPr>
            <p:nvPr/>
          </p:nvCxnSpPr>
          <p:spPr>
            <a:xfrm>
              <a:off x="3982313" y="2828261"/>
              <a:ext cx="0" cy="2892056"/>
            </a:xfrm>
            <a:prstGeom prst="line">
              <a:avLst/>
            </a:prstGeom>
            <a:ln w="12700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A4A06F6-342D-41AA-AF1F-C62DA8AC766A}"/>
                </a:ext>
              </a:extLst>
            </p:cNvPr>
            <p:cNvCxnSpPr/>
            <p:nvPr/>
          </p:nvCxnSpPr>
          <p:spPr>
            <a:xfrm>
              <a:off x="786808" y="5720317"/>
              <a:ext cx="6911163" cy="0"/>
            </a:xfrm>
            <a:prstGeom prst="line">
              <a:avLst/>
            </a:prstGeom>
            <a:ln w="19050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B0DE6A-4B2C-965C-762D-2EB4A93200D1}"/>
              </a:ext>
            </a:extLst>
          </p:cNvPr>
          <p:cNvSpPr txBox="1"/>
          <p:nvPr/>
        </p:nvSpPr>
        <p:spPr>
          <a:xfrm>
            <a:off x="5962764" y="487315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Area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439B2-F0C3-43B1-F8D3-36EB916BC238}"/>
              </a:ext>
            </a:extLst>
          </p:cNvPr>
          <p:cNvSpPr txBox="1"/>
          <p:nvPr/>
        </p:nvSpPr>
        <p:spPr>
          <a:xfrm>
            <a:off x="9373056" y="457108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Area 2</a:t>
            </a:r>
          </a:p>
        </p:txBody>
      </p:sp>
    </p:spTree>
    <p:extLst>
      <p:ext uri="{BB962C8B-B14F-4D97-AF65-F5344CB8AC3E}">
        <p14:creationId xmlns:p14="http://schemas.microsoft.com/office/powerpoint/2010/main" val="83460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1E459-0395-4C2D-8568-6A5D206F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3" y="-270027"/>
            <a:ext cx="10515600" cy="1325563"/>
          </a:xfrm>
        </p:spPr>
        <p:txBody>
          <a:bodyPr/>
          <a:lstStyle/>
          <a:p>
            <a:r>
              <a:rPr lang="en-GB" b="1" u="sng"/>
              <a:t>Calculating</a:t>
            </a:r>
            <a:r>
              <a:rPr lang="en-GB" u="sng"/>
              <a:t> </a:t>
            </a:r>
            <a:r>
              <a:rPr lang="en-GB" b="1" u="sng"/>
              <a:t>diversity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B2B05-121B-4DB1-89B2-B126C1833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981" y="501404"/>
            <a:ext cx="5252534" cy="5635735"/>
          </a:xfrm>
        </p:spPr>
        <p:txBody>
          <a:bodyPr>
            <a:normAutofit/>
          </a:bodyPr>
          <a:lstStyle/>
          <a:p>
            <a:r>
              <a:rPr lang="en-GB"/>
              <a:t>Biodiversity accounts for species evenness as well as species richness.</a:t>
            </a:r>
          </a:p>
          <a:p>
            <a:endParaRPr lang="en-GB"/>
          </a:p>
          <a:p>
            <a:r>
              <a:rPr lang="en-GB"/>
              <a:t>Simpson’s index of diversity gives us a way to </a:t>
            </a:r>
            <a:r>
              <a:rPr lang="en-GB" b="1"/>
              <a:t>quantitatively</a:t>
            </a:r>
            <a:r>
              <a:rPr lang="en-GB"/>
              <a:t> compare the biodiversity of different habitats</a:t>
            </a:r>
          </a:p>
          <a:p>
            <a:endParaRPr lang="en-GB"/>
          </a:p>
          <a:p>
            <a:r>
              <a:rPr lang="en-GB"/>
              <a:t>This takes richness and evenness into account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20481E-041C-412E-93DB-307FE41F61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13" y="990648"/>
            <a:ext cx="6383217" cy="399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odiversity">
            <a:extLst>
              <a:ext uri="{FF2B5EF4-FFF2-40B4-BE49-F238E27FC236}">
                <a16:creationId xmlns:a16="http://schemas.microsoft.com/office/drawing/2014/main" id="{36DA2B3A-4235-47AA-8A7C-752A0B25C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-1" y="-71172"/>
            <a:ext cx="12192000" cy="692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3200" b="1"/>
              <a:t>Simpson’s Index of Diversity</a:t>
            </a:r>
            <a:endParaRPr lang="en-GB" sz="320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88" y="3256704"/>
            <a:ext cx="4819955" cy="3794881"/>
          </a:xfrm>
        </p:spPr>
        <p:txBody>
          <a:bodyPr anchor="ctr">
            <a:normAutofit/>
          </a:bodyPr>
          <a:lstStyle/>
          <a:p>
            <a:endParaRPr lang="en-GB" sz="1800"/>
          </a:p>
          <a:p>
            <a:pPr marL="0" indent="0">
              <a:buNone/>
            </a:pPr>
            <a:br>
              <a:rPr lang="en-GB" sz="1800"/>
            </a:br>
            <a:endParaRPr lang="en-GB" sz="180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37E12E-10CA-4F6B-958E-ECDF3EEF5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43" y="3624791"/>
            <a:ext cx="3204647" cy="133044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6078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/>
              <a:t>Simpsons Index of Diversity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77" y="3220710"/>
            <a:ext cx="3679097" cy="15274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89" y="3188452"/>
            <a:ext cx="861539" cy="164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8630" y="3201183"/>
            <a:ext cx="418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Total number of organisms in one species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9908" y="3746360"/>
            <a:ext cx="33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Total number of all organisms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4729" y="4291538"/>
            <a:ext cx="33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(sigma) Sum of (add together)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9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56"/>
    </mc:Choice>
    <mc:Fallback xmlns="">
      <p:transition spd="slow" advTm="103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B021B4-09A0-A41C-4D5E-2107D5F5E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61" t="45724" r="15299" b="32924"/>
          <a:stretch/>
        </p:blipFill>
        <p:spPr>
          <a:xfrm>
            <a:off x="0" y="381954"/>
            <a:ext cx="4695416" cy="1569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EA985C-E9A2-49A4-BD40-24B391595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65" y="2427846"/>
            <a:ext cx="6912765" cy="4323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FDA776-749B-4383-B36B-0B289DF03E83}"/>
              </a:ext>
            </a:extLst>
          </p:cNvPr>
          <p:cNvSpPr txBox="1"/>
          <p:nvPr/>
        </p:nvSpPr>
        <p:spPr>
          <a:xfrm>
            <a:off x="7697319" y="749390"/>
            <a:ext cx="422354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00B0F0"/>
                </a:solidFill>
              </a:rPr>
              <a:t>First picture</a:t>
            </a:r>
          </a:p>
          <a:p>
            <a:r>
              <a:rPr lang="en-GB" sz="2600">
                <a:solidFill>
                  <a:srgbClr val="00B0F0"/>
                </a:solidFill>
              </a:rPr>
              <a:t>n = 1, 1, 15</a:t>
            </a:r>
          </a:p>
          <a:p>
            <a:r>
              <a:rPr lang="en-GB" sz="2600">
                <a:solidFill>
                  <a:srgbClr val="00B0F0"/>
                </a:solidFill>
              </a:rPr>
              <a:t>N = 17</a:t>
            </a:r>
          </a:p>
          <a:p>
            <a:r>
              <a:rPr lang="el-GR" sz="2600">
                <a:solidFill>
                  <a:srgbClr val="00B0F0"/>
                </a:solidFill>
              </a:rPr>
              <a:t>Σ</a:t>
            </a:r>
            <a:r>
              <a:rPr lang="en-GB" sz="2600">
                <a:solidFill>
                  <a:srgbClr val="00B0F0"/>
                </a:solidFill>
              </a:rPr>
              <a:t>(n/N)</a:t>
            </a:r>
            <a:r>
              <a:rPr lang="en-GB" sz="2600" baseline="30000">
                <a:solidFill>
                  <a:srgbClr val="00B0F0"/>
                </a:solidFill>
              </a:rPr>
              <a:t>2</a:t>
            </a:r>
            <a:r>
              <a:rPr lang="en-GB" sz="2600">
                <a:solidFill>
                  <a:srgbClr val="00B0F0"/>
                </a:solidFill>
              </a:rPr>
              <a:t> = 0.0035 + 0.0035 + 0.78</a:t>
            </a:r>
          </a:p>
          <a:p>
            <a:r>
              <a:rPr lang="en-GB" sz="2600">
                <a:solidFill>
                  <a:srgbClr val="00B0F0"/>
                </a:solidFill>
              </a:rPr>
              <a:t>= 0.79 2sf</a:t>
            </a:r>
          </a:p>
          <a:p>
            <a:r>
              <a:rPr lang="en-GB" sz="2600">
                <a:solidFill>
                  <a:srgbClr val="00B0F0"/>
                </a:solidFill>
              </a:rPr>
              <a:t>1 – 0.79 = 0.21 on the Simpsons index</a:t>
            </a:r>
          </a:p>
          <a:p>
            <a:endParaRPr lang="en-GB" sz="2600">
              <a:solidFill>
                <a:srgbClr val="00B0F0"/>
              </a:solidFill>
            </a:endParaRPr>
          </a:p>
          <a:p>
            <a:r>
              <a:rPr lang="en-GB" sz="2600" b="1">
                <a:solidFill>
                  <a:srgbClr val="00B0F0"/>
                </a:solidFill>
              </a:rPr>
              <a:t>Second picture (you try)</a:t>
            </a:r>
          </a:p>
          <a:p>
            <a:r>
              <a:rPr lang="en-GB" sz="2600">
                <a:solidFill>
                  <a:srgbClr val="00B0F0"/>
                </a:solidFill>
              </a:rPr>
              <a:t>n = 6, 6, 6</a:t>
            </a:r>
          </a:p>
          <a:p>
            <a:r>
              <a:rPr lang="en-GB" sz="2600">
                <a:solidFill>
                  <a:srgbClr val="00B0F0"/>
                </a:solidFill>
              </a:rPr>
              <a:t>N = 18</a:t>
            </a:r>
          </a:p>
          <a:p>
            <a:r>
              <a:rPr lang="el-GR" sz="2600">
                <a:solidFill>
                  <a:srgbClr val="00B0F0"/>
                </a:solidFill>
              </a:rPr>
              <a:t>Σ</a:t>
            </a:r>
            <a:r>
              <a:rPr lang="en-GB" sz="2600">
                <a:solidFill>
                  <a:srgbClr val="00B0F0"/>
                </a:solidFill>
              </a:rPr>
              <a:t>(n/N)</a:t>
            </a:r>
            <a:r>
              <a:rPr lang="en-GB" sz="2600" baseline="30000">
                <a:solidFill>
                  <a:srgbClr val="00B0F0"/>
                </a:solidFill>
              </a:rPr>
              <a:t>2</a:t>
            </a:r>
            <a:r>
              <a:rPr lang="en-GB" sz="2600">
                <a:solidFill>
                  <a:srgbClr val="00B0F0"/>
                </a:solidFill>
              </a:rPr>
              <a:t> = 0.11 + 0.11 + 0.11</a:t>
            </a:r>
          </a:p>
          <a:p>
            <a:r>
              <a:rPr lang="en-GB" sz="2600">
                <a:solidFill>
                  <a:srgbClr val="00B0F0"/>
                </a:solidFill>
              </a:rPr>
              <a:t>= 0.33</a:t>
            </a:r>
          </a:p>
          <a:p>
            <a:r>
              <a:rPr lang="en-GB" sz="2600">
                <a:solidFill>
                  <a:srgbClr val="00B0F0"/>
                </a:solidFill>
              </a:rPr>
              <a:t>1 – 0.33 = 0.67 on the SI</a:t>
            </a:r>
          </a:p>
          <a:p>
            <a:endParaRPr lang="en-GB" sz="2400"/>
          </a:p>
          <a:p>
            <a:endParaRPr lang="en-GB" sz="2400"/>
          </a:p>
        </p:txBody>
      </p:sp>
      <p:sp>
        <p:nvSpPr>
          <p:cNvPr id="2" name="Star: 7 Points 1">
            <a:extLst>
              <a:ext uri="{FF2B5EF4-FFF2-40B4-BE49-F238E27FC236}">
                <a16:creationId xmlns:a16="http://schemas.microsoft.com/office/drawing/2014/main" id="{2B8744B6-F7BD-40C4-8291-5873004B5775}"/>
              </a:ext>
            </a:extLst>
          </p:cNvPr>
          <p:cNvSpPr/>
          <p:nvPr/>
        </p:nvSpPr>
        <p:spPr>
          <a:xfrm>
            <a:off x="4564506" y="0"/>
            <a:ext cx="2998694" cy="242784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7D0E7-FAD0-4B4F-9BDA-364AFB422B5D}"/>
              </a:ext>
            </a:extLst>
          </p:cNvPr>
          <p:cNvSpPr txBox="1"/>
          <p:nvPr/>
        </p:nvSpPr>
        <p:spPr>
          <a:xfrm>
            <a:off x="5183995" y="475696"/>
            <a:ext cx="173310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600">
                <a:highlight>
                  <a:srgbClr val="FFFF00"/>
                </a:highlight>
              </a:rPr>
              <a:t>Exam tips</a:t>
            </a:r>
          </a:p>
          <a:p>
            <a:pPr algn="ctr"/>
            <a:r>
              <a:rPr lang="en-GB" sz="1600"/>
              <a:t>If your answer is not between 0 and 1 then you have done something wrong!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AD5F5D-8A7A-9E57-7E24-4E66902BDF94}"/>
              </a:ext>
            </a:extLst>
          </p:cNvPr>
          <p:cNvSpPr txBox="1"/>
          <p:nvPr/>
        </p:nvSpPr>
        <p:spPr>
          <a:xfrm>
            <a:off x="7627495" y="0"/>
            <a:ext cx="4669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Calculate the biodiversity of both habitats using Simpsons index (4 marks)</a:t>
            </a:r>
          </a:p>
        </p:txBody>
      </p:sp>
    </p:spTree>
    <p:extLst>
      <p:ext uri="{BB962C8B-B14F-4D97-AF65-F5344CB8AC3E}">
        <p14:creationId xmlns:p14="http://schemas.microsoft.com/office/powerpoint/2010/main" val="10161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582"/>
    </mc:Choice>
    <mc:Fallback xmlns="">
      <p:transition spd="slow" advTm="287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/>
              <a:t>Interpreting results</a:t>
            </a:r>
          </a:p>
          <a:p>
            <a:pPr marL="0" indent="0">
              <a:buNone/>
            </a:pPr>
            <a:r>
              <a:rPr lang="en-GB"/>
              <a:t>Always get a value between 0 and 1</a:t>
            </a:r>
          </a:p>
          <a:p>
            <a:pPr marL="0" indent="0">
              <a:buNone/>
            </a:pPr>
            <a:r>
              <a:rPr lang="en-GB"/>
              <a:t>High value (Closer to 1) = more diverse, can usually cope with change</a:t>
            </a:r>
          </a:p>
          <a:p>
            <a:pPr marL="0" indent="0">
              <a:buNone/>
            </a:pPr>
            <a:r>
              <a:rPr lang="en-GB"/>
              <a:t>Low value ( close to 0 ) = less stable and easily damaged by change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/>
              <a:t>Simpsons Index of Diversity</a:t>
            </a:r>
          </a:p>
        </p:txBody>
      </p:sp>
    </p:spTree>
    <p:extLst>
      <p:ext uri="{BB962C8B-B14F-4D97-AF65-F5344CB8AC3E}">
        <p14:creationId xmlns:p14="http://schemas.microsoft.com/office/powerpoint/2010/main" val="41518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98"/>
    </mc:Choice>
    <mc:Fallback xmlns="">
      <p:transition spd="slow" advTm="4129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13E8AF-647E-A28A-54B6-D1D6633DE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7" t="10042" r="74148" b="61763"/>
          <a:stretch/>
        </p:blipFill>
        <p:spPr>
          <a:xfrm>
            <a:off x="110835" y="90055"/>
            <a:ext cx="5818909" cy="2313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7BC289-EE7B-5C4F-2387-2B4692786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7" t="40832" r="63750" b="38064"/>
          <a:stretch/>
        </p:blipFill>
        <p:spPr>
          <a:xfrm>
            <a:off x="6373090" y="311727"/>
            <a:ext cx="5783020" cy="1607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8B27ED-8D0F-DBE2-C111-C2C87A813EDF}"/>
              </a:ext>
            </a:extLst>
          </p:cNvPr>
          <p:cNvSpPr txBox="1"/>
          <p:nvPr/>
        </p:nvSpPr>
        <p:spPr>
          <a:xfrm>
            <a:off x="110835" y="2333974"/>
            <a:ext cx="5376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</a:rPr>
              <a:t>Before you start make a prediction which is likely to give a higher value and why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37CB42-A8D7-66FC-57F2-33A45A4B18CA}"/>
                  </a:ext>
                </a:extLst>
              </p:cNvPr>
              <p:cNvSpPr txBox="1"/>
              <p:nvPr/>
            </p:nvSpPr>
            <p:spPr>
              <a:xfrm>
                <a:off x="276009" y="4090160"/>
                <a:ext cx="9752093" cy="798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>
                    <a:solidFill>
                      <a:srgbClr val="0070C0"/>
                    </a:solidFill>
                  </a:rPr>
                  <a:t>Community 1 </a:t>
                </a:r>
                <a:r>
                  <a:rPr lang="en-GB" sz="3200">
                    <a:solidFill>
                      <a:srgbClr val="0070C0"/>
                    </a:solidFill>
                  </a:rPr>
                  <a:t>D = 1 – ((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325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3200" b="0" i="1" baseline="30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GB" sz="3200" dirty="0">
                        <a:solidFill>
                          <a:srgbClr val="0070C0"/>
                        </a:solidFill>
                      </a:rPr>
                      <m:t>(</m:t>
                    </m:r>
                    <m:f>
                      <m:fPr>
                        <m:ctrlPr>
                          <a:rPr lang="en-GB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05</m:t>
                        </m:r>
                      </m:num>
                      <m:den>
                        <m:r>
                          <a:rPr lang="en-GB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GB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3200" i="1" baseline="30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3200">
                    <a:solidFill>
                      <a:srgbClr val="0070C0"/>
                    </a:solidFill>
                  </a:rPr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en-GB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GB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3200" i="1" baseline="30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3200">
                    <a:solidFill>
                      <a:srgbClr val="0070C0"/>
                    </a:solidFill>
                  </a:rPr>
                  <a:t>) = 0.664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37CB42-A8D7-66FC-57F2-33A45A4B1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09" y="4090160"/>
                <a:ext cx="9752093" cy="798873"/>
              </a:xfrm>
              <a:prstGeom prst="rect">
                <a:avLst/>
              </a:prstGeom>
              <a:blipFill>
                <a:blip r:embed="rId4"/>
                <a:stretch>
                  <a:fillRect l="-1563" r="-687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365E63-36B7-6BE1-F191-69DC3BB62ECC}"/>
                  </a:ext>
                </a:extLst>
              </p:cNvPr>
              <p:cNvSpPr txBox="1"/>
              <p:nvPr/>
            </p:nvSpPr>
            <p:spPr>
              <a:xfrm>
                <a:off x="276009" y="5259161"/>
                <a:ext cx="10755941" cy="79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Community</a:t>
                </a:r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 = 1 – ((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925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1000</m:t>
                        </m:r>
                      </m:den>
                    </m:f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GB" sz="3200" b="0" i="1" u="none" strike="noStrike" kern="1200" cap="none" spc="0" normalizeH="0" baseline="3000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m:rPr>
                        <m:nor/>
                      </m:rPr>
                      <a: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m:t>(</m:t>
                    </m:r>
                    <m:f>
                      <m:fPr>
                        <m:ctrlP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40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1000</m:t>
                        </m:r>
                      </m:den>
                    </m:f>
                    <m:r>
                      <a:rPr kumimoji="0" lang="en-GB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GB" sz="3200" b="0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1000</m:t>
                        </m:r>
                      </m:den>
                    </m:f>
                    <m:r>
                      <a:rPr kumimoji="0" lang="en-GB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GB" sz="3200" b="0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= 0.142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365E63-36B7-6BE1-F191-69DC3BB6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09" y="5259161"/>
                <a:ext cx="10755941" cy="798873"/>
              </a:xfrm>
              <a:prstGeom prst="rect">
                <a:avLst/>
              </a:prstGeom>
              <a:blipFill>
                <a:blip r:embed="rId5"/>
                <a:stretch>
                  <a:fillRect l="-1416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C6C585C-529F-66C6-F351-ABC07ACDF648}"/>
              </a:ext>
            </a:extLst>
          </p:cNvPr>
          <p:cNvSpPr txBox="1"/>
          <p:nvPr/>
        </p:nvSpPr>
        <p:spPr>
          <a:xfrm>
            <a:off x="370962" y="3405476"/>
            <a:ext cx="9484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Calculate the Simpsons Index for both communities.</a:t>
            </a:r>
            <a:endParaRPr lang="en-GB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013E17-1055-A539-9663-01C3431D80FB}"/>
              </a:ext>
            </a:extLst>
          </p:cNvPr>
          <p:cNvSpPr txBox="1"/>
          <p:nvPr/>
        </p:nvSpPr>
        <p:spPr>
          <a:xfrm>
            <a:off x="2605523" y="6166552"/>
            <a:ext cx="6096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1 has a higher biodiversity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6240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2|19.1|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C294C0-0E32-4F81-A929-281571393D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A5D1EC-0C46-4311-A471-FE0A8CD6DB34}">
  <ds:schemaRefs>
    <ds:schemaRef ds:uri="39a9f016-2850-430d-a9d7-5d156f797ecb"/>
    <ds:schemaRef ds:uri="b83ea8ec-d1ce-4b1c-906d-dc0b29db25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ADBD222-CD84-4BE6-A409-823626E3714E}">
  <ds:schemaRefs>
    <ds:schemaRef ds:uri="1be87d8a-571c-4690-b182-29ba070856b4"/>
    <ds:schemaRef ds:uri="39a9f016-2850-430d-a9d7-5d156f797ecb"/>
    <ds:schemaRef ds:uri="b83ea8ec-d1ce-4b1c-906d-dc0b29db2502"/>
    <ds:schemaRef ds:uri="fedf8eea-5d0f-4ce7-a43e-b04496dc1c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Microsoft Office PowerPoint</Application>
  <PresentationFormat>Widescreen</PresentationFormat>
  <Paragraphs>238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gg sans</vt:lpstr>
      <vt:lpstr>Helvetica</vt:lpstr>
      <vt:lpstr>Roboto</vt:lpstr>
      <vt:lpstr>Times New Roman</vt:lpstr>
      <vt:lpstr>Office Theme</vt:lpstr>
      <vt:lpstr>PowerPoint Presentation</vt:lpstr>
      <vt:lpstr>PowerPoint Presentation</vt:lpstr>
      <vt:lpstr>Species richness and Species evenness</vt:lpstr>
      <vt:lpstr>Calculating diversity</vt:lpstr>
      <vt:lpstr>Simpson’s Index of Diversity</vt:lpstr>
      <vt:lpstr>Simpsons Index of Diversity</vt:lpstr>
      <vt:lpstr>PowerPoint Presentation</vt:lpstr>
      <vt:lpstr>Simpsons Index of Diversity</vt:lpstr>
      <vt:lpstr>PowerPoint Presentation</vt:lpstr>
      <vt:lpstr>PowerPoint Presentation</vt:lpstr>
      <vt:lpstr>Spearman's rank</vt:lpstr>
      <vt:lpstr>PowerPoint Presentation</vt:lpstr>
      <vt:lpstr>PowerPoint Presentation</vt:lpstr>
      <vt:lpstr>PowerPoint Presentation</vt:lpstr>
      <vt:lpstr>What does 0.955 tell us?</vt:lpstr>
      <vt:lpstr>PowerPoint Presentation</vt:lpstr>
      <vt:lpstr>Reminder:</vt:lpstr>
      <vt:lpstr>PowerPoint Presentation</vt:lpstr>
      <vt:lpstr>PowerPoint Presentation</vt:lpstr>
      <vt:lpstr>PowerPoint Presentation</vt:lpstr>
      <vt:lpstr>PowerPoint Presentation</vt:lpstr>
      <vt:lpstr>Upload work and complete the additional question below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biodiversity of a habitat</dc:title>
  <dc:creator>Marisa Wyburn</dc:creator>
  <cp:lastModifiedBy>Chezka Mae Madrona</cp:lastModifiedBy>
  <cp:revision>2</cp:revision>
  <dcterms:created xsi:type="dcterms:W3CDTF">2019-05-15T13:50:42Z</dcterms:created>
  <dcterms:modified xsi:type="dcterms:W3CDTF">2025-07-23T08:46:04Z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TalmosEventArgs10">
    <vt:lpwstr>bPRy9fJzowEbm9Up4uk0pr7gtOIsXMqQM+T8PViDLvM44rudHvviWVA1+X5e2F/YqPMjz9WRErybKsgGUY1rdR4x70HzA2XullDDksJJ5ZNz8VwJXOJxYi0DaC0mKWBsIZNrvlsB6libYq3cis2OeY74eVnEN3GHaa9LCP9mVnXPCo859swPOH7pNiZ8DjjoN0IDNSX+8BlW5+H1ULRrdhQ1JXMD9uyF7i/YFnnigAnSd/YlLTdLBcCCenbq7tr</vt:lpwstr>
  </property>
  <property fmtid="{D5CDD505-2E9C-101B-9397-08002B2CF9AE}" pid="4" name="TalmosEventArgs0">
    <vt:lpwstr>pQZemIOJtEFQVd6AIAbKN1YqCcyUWgux0YkEz4whUkzq93Vb9VOZmzwZNj/cGkzzLsCgrUWOiSVym1IqY1HbWMtkLmssPxaKX85tcJIS2Afrba2pEbBsDOZRxYuUpsn2mN+Sd0YISKq1nLQZQoEZLkiTovWFiyTI4g3V+K3N2z++Z4DgIHkkBeKw1ddA4a+mK+EOhxIgaIT/oMPxR8M3TG86wVcIkIc6T6bM3XAZP/Fwq5/uSqJkowBNZVkQlwg</vt:lpwstr>
  </property>
  <property fmtid="{D5CDD505-2E9C-101B-9397-08002B2CF9AE}" pid="5" name="TalmosEventArgs5">
    <vt:lpwstr>oxJhjJxW6QMxGOg0F73TZT+CGob+jDamVA+ByLxtDOTRCwvJbW/pHA5gVPhehadfVMHBGcZ3BASvg1F//jcyIiktJ96H8irrqkYQt2yanQZrVeaiyrX/A/y7AW4SVHam4YYf6cyN+FZIweHBXnKDMnZe3XtowH/BupXs+cfFfAnSw74ApxibQr6DQUZmaNsHNpwkddOgO0FciNDAwbyYCmrEp+Qj82DSLJGjeXokInsiSBtsDM6pwv8LKJdBB/L</vt:lpwstr>
  </property>
  <property fmtid="{D5CDD505-2E9C-101B-9397-08002B2CF9AE}" pid="6" name="TalmosEventArgs13">
    <vt:lpwstr>oYlEBHErSn62vA89OIeU24MYzkCFjT+EC0i7Kk9JOehzB+nc34Nx3E5E+MsUdGlqQBSMAvRQ3pdxXUc8yjciBjKDvkHPbAlWbH4qAKYUeNcS/Wi+6GpVmfbFONnuEVyoI2vHKIlOSOVt7Aqpr9mbr25PGXFki1gSO4miDH0Nxk4YdXz4GUzeAV/a2uHiVcm1dKCQAsbiaAFyE</vt:lpwstr>
  </property>
  <property fmtid="{D5CDD505-2E9C-101B-9397-08002B2CF9AE}" pid="7" name="TalmosEventArgs8">
    <vt:lpwstr>LfzERnCDiMKeSbnN7NN9vqE3O+04MNiU2X81TI6MbvNXIhD1JFUQyTi6/ZgTFS8uvg5HtKCr3HKK2nKY8XZtLo0DiecBLcVELr4hn5WOZSuuwtsZaFZTsoc0yO3CoKm9bLampw7bIVSoAbdd+fK/W9IuAV/YbMUWry665ZOitl1Aa9LSG8gTaTt3+aEMy3veoBBd6Uy/QOA7KHgi09yHQPXg3DN1EV6Oun4UUOFPupt82fVQORNHhXrHPZwSFxh</vt:lpwstr>
  </property>
  <property fmtid="{D5CDD505-2E9C-101B-9397-08002B2CF9AE}" pid="8" name="TalmosEventArgs12">
    <vt:lpwstr>gbyVr1z3xVDGqCSDXOiAL9lL6i3wlJvm0aKTXxIPfW3cmTQ2HAYkGcyfyf7tv80bSXyIYSkJCe411B51WE+4zCB5ZvUGvvdzoRY77XWWvXPASZX93Lneazhh+4/AqVgRJieuoY+B5av9Jqs6NhMMSud81FMBk+swotHu0EWZtejStg9geGZAoMQDMJdwS+zDU4MqVZzXYansuH8bbJKsegIkZ7Z2P+AVl5b2Qe06vj6iMCjsmPREmU3c1UHqE1y</vt:lpwstr>
  </property>
  <property fmtid="{D5CDD505-2E9C-101B-9397-08002B2CF9AE}" pid="9" name="TalmosEventArgs3">
    <vt:lpwstr>xmO4KeBSLkIRBmvi/Fa5pbWN5QGtPfrmwqQ5/bXz0Tc3vp4RBRBuJSX4VF0J6dnzEUix+rHM0Y0I6SYNk2ulq6VP5zAs62WP9KFejQX9/IrwUUIhTThhKhzSrloq4mFzlMPtes/Ng23NpHBt5kJOVMXv1p8XWRBaRXBH3ylFVIMCnyDrylFGtBvVb6bOZZrmPZSLL4ax30xZ1XRLSdzA8QmXbrKx+cmxf4+WspQ/k7izstgYx6F62EVT4kmPw3L</vt:lpwstr>
  </property>
  <property fmtid="{D5CDD505-2E9C-101B-9397-08002B2CF9AE}" pid="10" name="TalmosEventArgs7">
    <vt:lpwstr>rsufyX4j32Vcpo/uzmzhWu1LnYh74E9KD6HEKvaGRcxlFdWMGxOCinfZ1tEzoxRHGwAqQ0HFl0BrUd5weQW6nCG2Yqj3IbhvFwk4e0Lk47dJUq/l/VPIm/Ab2MbWKjGl+svapvROaDpjnKQTjLQQT1v+g55bkpgPfxeFoilOjwyDGppDSQPww5vHNADd9em+vulsCcix0N+XSQbN/gKhWdo5SZXOR4wpZYTGLRChWvo8UGrgmsF6qZnGzP+9XlH</vt:lpwstr>
  </property>
  <property fmtid="{D5CDD505-2E9C-101B-9397-08002B2CF9AE}" pid="11" name="TalmosEventArgs11">
    <vt:lpwstr>F3Kj+HwLsKlXgkxmgFgLNP96OO0GpWekl++rlqLiTdxewi/IyOnS2IhLapxkuEDBCaDJKW8/mpZM/4w8AC/oVoHdXwyBIrsreDzSZ9aZ0VQGbiky9vHEnH5kK3OYQD+kuWw32uLqW8tXVyoaVAQkUJs5ilVV1LZVpRh3ykkdhUK2jBq3nePUTJcJcmANR0vbJss2wBNNwJyjtOa6voRXnpN3tYNABo+i8zTtMLbYFHnQV1LDOPfxUUaxAcNStdu</vt:lpwstr>
  </property>
  <property fmtid="{D5CDD505-2E9C-101B-9397-08002B2CF9AE}" pid="12" name="TalmosEventArgs2">
    <vt:lpwstr>W+fpOVS2odoUkEpqvw2o2pj2oZoKYPEremfymyvx1mqjul5gVUXV88lkH0yNZmtsPnXYI3TXBYIJcxDaQCovRz7gnTiMxjHHJ+ynXhtjSCP5P9n4P213oe2SqXoDSVTbFi6oVpWL0V9Oa9k4/SSrc0+nTNWyuDPsMbPEFw595J/XNRhURuWZyxOAvfzCxOFGB3pKQEnUZSp1M6zoIb/4vSe1jEaBCaWVsuwwAPr19dgBMzuKRy89qC2uNzdzYen</vt:lpwstr>
  </property>
  <property fmtid="{D5CDD505-2E9C-101B-9397-08002B2CF9AE}" pid="13" name="TalmosEventArgs6">
    <vt:lpwstr>+cwIFHC8sQn2QqKxo/NEaDDGZ3FsgcMNPUB56mslu6Cxu4tBA8LtIdfsrjJOzH/9tjcQsYjiOTyuZwT8u/CfG3BG7mEZHSv9K/7L6uf8mi5jtZgn6pUpz78MPd38Of79HJMzsc3cllajxUCz6mwPe7dHJngJYy0ooH0cz+bTcM23i0oMUD7KnUkxkET/vP5AMQSYlaEsL8zU3CKHurZfi6epLty6RtMoxZxRJ3H1oixdey6D7QRvEcs/kVhuZL7</vt:lpwstr>
  </property>
  <property fmtid="{D5CDD505-2E9C-101B-9397-08002B2CF9AE}" pid="14" name="TalmosEventArgs1">
    <vt:lpwstr>ao2DgeCgfQ1Qz2ki/WsHOxr0wpBDTVJvaFXuse/b1l1lq1AdEtm6516fvksjXDJCcEC6tWFPZQuwQrmqt9Q4BePYtP+AsK/R6iRuwLfs1Bcr9Gz2dxMUZl5T1qUjS8MvNl7hS+F/fretYwqA8LvTmfRIqrOT+qaiGKU4tqs7zL9V6k337v+P5PC4XoiSOYZBE8e2IkR7/l2RsSDoLKX9X6TZM3rKCdktCdA/uRdzG0n8WR5eYzlRZugqOJHQa/Y</vt:lpwstr>
  </property>
  <property fmtid="{D5CDD505-2E9C-101B-9397-08002B2CF9AE}" pid="15" name="TalmosEventArgs9">
    <vt:lpwstr>NpUihr4wmI1fXrfGmJ52M6amXOdTXhAv0hPYMm9CGs7rU0Ha30fhklEVpJnkJ7fMM4R1/KjjY5JTOQjOta/f5bFA32VpSaXp3nm9UqsjAWeNNf3ytBgOKu1lZP4xnxkazitBjvvTm+C4CdQXKZBRzP4fUDpeRUn7IiABMbct88BUnwxKs4JBWvDs1mRR7jga/uELkDJjbE/UDp8tjShZSIBDDC6Xmt7f0xFelXTff8QLMP/tfLDVFDZColnvMyy</vt:lpwstr>
  </property>
  <property fmtid="{D5CDD505-2E9C-101B-9397-08002B2CF9AE}" pid="16" name="TalmosEventArgs4">
    <vt:lpwstr>eAmcvfjNBJ7k1VX84N0YX3wcjiQQBOow1ITB7rbFIBovmfccAlmIMZUwDyXLPFUzxjMvhZTrB38Nu0eGMLTzgh1dxUlGMXqNeeCzte5UBS7tnDFWKLPusGnl5mhCDzhzV6/dckkdRbfD+29FdZjONnT/8/LojFIVhO+DYQD6hhsUnoZfRe3XCSBbGg7aPX26itJWQXPIkIuV6Wb9EkVw01W0LNSguSE/nMLVAtV+kWJ0uLfKTiVQFxELlDRO8mc</vt:lpwstr>
  </property>
  <property fmtid="{D5CDD505-2E9C-101B-9397-08002B2CF9AE}" pid="17" name="Staff Category">
    <vt:lpwstr/>
  </property>
  <property fmtid="{D5CDD505-2E9C-101B-9397-08002B2CF9AE}" pid="18" name="Topic">
    <vt:lpwstr/>
  </property>
  <property fmtid="{D5CDD505-2E9C-101B-9397-08002B2CF9AE}" pid="19" name="Term">
    <vt:lpwstr/>
  </property>
  <property fmtid="{D5CDD505-2E9C-101B-9397-08002B2CF9AE}" pid="20" name="Week">
    <vt:lpwstr/>
  </property>
  <property fmtid="{D5CDD505-2E9C-101B-9397-08002B2CF9AE}" pid="21" name="Exam Board">
    <vt:lpwstr/>
  </property>
  <property fmtid="{D5CDD505-2E9C-101B-9397-08002B2CF9AE}" pid="22" name="Order">
    <vt:r8>3400</vt:r8>
  </property>
  <property fmtid="{D5CDD505-2E9C-101B-9397-08002B2CF9AE}" pid="23" name="xd_Signature">
    <vt:bool>false</vt:bool>
  </property>
  <property fmtid="{D5CDD505-2E9C-101B-9397-08002B2CF9AE}" pid="24" name="xd_ProgID">
    <vt:lpwstr/>
  </property>
  <property fmtid="{D5CDD505-2E9C-101B-9397-08002B2CF9AE}" pid="25" name="ComplianceAssetId">
    <vt:lpwstr/>
  </property>
  <property fmtid="{D5CDD505-2E9C-101B-9397-08002B2CF9AE}" pid="26" name="TemplateUrl">
    <vt:lpwstr/>
  </property>
  <property fmtid="{D5CDD505-2E9C-101B-9397-08002B2CF9AE}" pid="27" name="MediaServiceImageTags">
    <vt:lpwstr/>
  </property>
</Properties>
</file>