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4"/>
  </p:sldMasterIdLst>
  <p:notesMasterIdLst>
    <p:notesMasterId r:id="rId31"/>
  </p:notesMasterIdLst>
  <p:sldIdLst>
    <p:sldId id="2079" r:id="rId5"/>
    <p:sldId id="309" r:id="rId6"/>
    <p:sldId id="256" r:id="rId7"/>
    <p:sldId id="280" r:id="rId8"/>
    <p:sldId id="284" r:id="rId9"/>
    <p:sldId id="261" r:id="rId10"/>
    <p:sldId id="286" r:id="rId11"/>
    <p:sldId id="288" r:id="rId12"/>
    <p:sldId id="302" r:id="rId13"/>
    <p:sldId id="287" r:id="rId14"/>
    <p:sldId id="290" r:id="rId15"/>
    <p:sldId id="289" r:id="rId16"/>
    <p:sldId id="283" r:id="rId17"/>
    <p:sldId id="285" r:id="rId18"/>
    <p:sldId id="291" r:id="rId19"/>
    <p:sldId id="293" r:id="rId20"/>
    <p:sldId id="294" r:id="rId21"/>
    <p:sldId id="296" r:id="rId22"/>
    <p:sldId id="295" r:id="rId23"/>
    <p:sldId id="2078" r:id="rId24"/>
    <p:sldId id="2075" r:id="rId25"/>
    <p:sldId id="305" r:id="rId26"/>
    <p:sldId id="306" r:id="rId27"/>
    <p:sldId id="301" r:id="rId28"/>
    <p:sldId id="2076" r:id="rId29"/>
    <p:sldId id="30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0E412-48B8-3D25-CB6B-4987648F9312}" v="43" dt="2023-11-02T15:58:10.301"/>
    <p1510:client id="{C0BA5674-2007-40A6-8C24-925EA89F3D6F}" v="222" dt="2023-11-01T11:14:46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54" autoAdjust="0"/>
  </p:normalViewPr>
  <p:slideViewPr>
    <p:cSldViewPr snapToGrid="0">
      <p:cViewPr varScale="1">
        <p:scale>
          <a:sx n="80" d="100"/>
          <a:sy n="80" d="100"/>
        </p:scale>
        <p:origin x="102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S::richard.ball@sthelens.london::c2c6c2dd-6ddc-437e-8cdd-d7a74390accc" providerId="AD" clId="Web-{A514E4CB-78F1-DDF2-3380-47B55671039E}"/>
    <pc:docChg chg="addSld addMainMaster">
      <pc:chgData name="Richard Ball" userId="S::richard.ball@sthelens.london::c2c6c2dd-6ddc-437e-8cdd-d7a74390accc" providerId="AD" clId="Web-{A514E4CB-78F1-DDF2-3380-47B55671039E}" dt="2023-01-05T10:44:06.582" v="3"/>
      <pc:docMkLst>
        <pc:docMk/>
      </pc:docMkLst>
      <pc:sldChg chg="add">
        <pc:chgData name="Richard Ball" userId="S::richard.ball@sthelens.london::c2c6c2dd-6ddc-437e-8cdd-d7a74390accc" providerId="AD" clId="Web-{A514E4CB-78F1-DDF2-3380-47B55671039E}" dt="2023-01-05T10:43:21.143" v="0"/>
        <pc:sldMkLst>
          <pc:docMk/>
          <pc:sldMk cId="1403850362" sldId="280"/>
        </pc:sldMkLst>
      </pc:sldChg>
      <pc:sldChg chg="add">
        <pc:chgData name="Richard Ball" userId="S::richard.ball@sthelens.london::c2c6c2dd-6ddc-437e-8cdd-d7a74390accc" providerId="AD" clId="Web-{A514E4CB-78F1-DDF2-3380-47B55671039E}" dt="2023-01-05T10:44:06.301" v="1"/>
        <pc:sldMkLst>
          <pc:docMk/>
          <pc:sldMk cId="388458576" sldId="281"/>
        </pc:sldMkLst>
      </pc:sldChg>
      <pc:sldChg chg="add">
        <pc:chgData name="Richard Ball" userId="S::richard.ball@sthelens.london::c2c6c2dd-6ddc-437e-8cdd-d7a74390accc" providerId="AD" clId="Web-{A514E4CB-78F1-DDF2-3380-47B55671039E}" dt="2023-01-05T10:44:06.457" v="2"/>
        <pc:sldMkLst>
          <pc:docMk/>
          <pc:sldMk cId="2463506285" sldId="282"/>
        </pc:sldMkLst>
      </pc:sldChg>
      <pc:sldChg chg="add">
        <pc:chgData name="Richard Ball" userId="S::richard.ball@sthelens.london::c2c6c2dd-6ddc-437e-8cdd-d7a74390accc" providerId="AD" clId="Web-{A514E4CB-78F1-DDF2-3380-47B55671039E}" dt="2023-01-05T10:44:06.582" v="3"/>
        <pc:sldMkLst>
          <pc:docMk/>
          <pc:sldMk cId="1203352119" sldId="283"/>
        </pc:sldMkLst>
      </pc:sldChg>
      <pc:sldMasterChg chg="add addSldLayout">
        <pc:chgData name="Richard Ball" userId="S::richard.ball@sthelens.london::c2c6c2dd-6ddc-437e-8cdd-d7a74390accc" providerId="AD" clId="Web-{A514E4CB-78F1-DDF2-3380-47B55671039E}" dt="2023-01-05T10:43:21.143" v="0"/>
        <pc:sldMasterMkLst>
          <pc:docMk/>
          <pc:sldMasterMk cId="1135377535" sldId="2147483733"/>
        </pc:sldMasterMkLst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2958644576" sldId="2147483734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2751833392" sldId="2147483735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2969786752" sldId="2147483736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1280916169" sldId="2147483737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2969429109" sldId="2147483738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1350811372" sldId="2147483739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2973314198" sldId="2147483740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1199530702" sldId="2147483741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2175796746" sldId="2147483742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3649646119" sldId="2147483743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1529818388" sldId="2147483744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587513076" sldId="2147483745"/>
          </pc:sldLayoutMkLst>
        </pc:sldLayoutChg>
        <pc:sldLayoutChg chg="add">
          <pc:chgData name="Richard Ball" userId="S::richard.ball@sthelens.london::c2c6c2dd-6ddc-437e-8cdd-d7a74390accc" providerId="AD" clId="Web-{A514E4CB-78F1-DDF2-3380-47B55671039E}" dt="2023-01-05T10:43:21.143" v="0"/>
          <pc:sldLayoutMkLst>
            <pc:docMk/>
            <pc:sldMasterMk cId="1135377535" sldId="2147483733"/>
            <pc:sldLayoutMk cId="1258559860" sldId="2147483746"/>
          </pc:sldLayoutMkLst>
        </pc:sldLayoutChg>
      </pc:sldMasterChg>
    </pc:docChg>
  </pc:docChgLst>
  <pc:docChgLst>
    <pc:chgData name="Richard Ball" userId="c2c6c2dd-6ddc-437e-8cdd-d7a74390accc" providerId="ADAL" clId="{C08D8B0B-3509-4523-8DB1-16001495D8AF}"/>
    <pc:docChg chg="undo redo custSel addSld delSld modSld sldOrd">
      <pc:chgData name="Richard Ball" userId="c2c6c2dd-6ddc-437e-8cdd-d7a74390accc" providerId="ADAL" clId="{C08D8B0B-3509-4523-8DB1-16001495D8AF}" dt="2023-01-07T15:22:07.275" v="4265" actId="47"/>
      <pc:docMkLst>
        <pc:docMk/>
      </pc:docMkLst>
      <pc:sldChg chg="delSp modSp mod">
        <pc:chgData name="Richard Ball" userId="c2c6c2dd-6ddc-437e-8cdd-d7a74390accc" providerId="ADAL" clId="{C08D8B0B-3509-4523-8DB1-16001495D8AF}" dt="2023-01-07T11:51:11.714" v="7" actId="478"/>
        <pc:sldMkLst>
          <pc:docMk/>
          <pc:sldMk cId="636896656" sldId="256"/>
        </pc:sldMkLst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636896656" sldId="256"/>
            <ac:spMk id="2" creationId="{20067A71-641B-4B73-B098-141A08DC2318}"/>
          </ac:spMkLst>
        </pc:spChg>
        <pc:spChg chg="del mod">
          <ac:chgData name="Richard Ball" userId="c2c6c2dd-6ddc-437e-8cdd-d7a74390accc" providerId="ADAL" clId="{C08D8B0B-3509-4523-8DB1-16001495D8AF}" dt="2023-01-07T11:51:11.714" v="7" actId="478"/>
          <ac:spMkLst>
            <pc:docMk/>
            <pc:sldMk cId="636896656" sldId="256"/>
            <ac:spMk id="3" creationId="{2C4533F8-5EED-4BA4-8B81-C5BCAB2F65FE}"/>
          </ac:spMkLst>
        </pc:spChg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57"/>
        </pc:sldMkLst>
      </pc:sldChg>
      <pc:sldChg chg="modSp del">
        <pc:chgData name="Richard Ball" userId="c2c6c2dd-6ddc-437e-8cdd-d7a74390accc" providerId="ADAL" clId="{C08D8B0B-3509-4523-8DB1-16001495D8AF}" dt="2023-01-07T11:51:16.418" v="8" actId="47"/>
        <pc:sldMkLst>
          <pc:docMk/>
          <pc:sldMk cId="2635114938" sldId="258"/>
        </pc:sldMkLst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2635114938" sldId="258"/>
            <ac:spMk id="5" creationId="{C7A7F2DA-7688-4A89-A2F3-D37557526E82}"/>
          </ac:spMkLst>
        </pc:spChg>
      </pc:sldChg>
      <pc:sldChg chg="modSp del mod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59"/>
        </pc:sldMkLst>
        <pc:spChg chg="mod">
          <ac:chgData name="Richard Ball" userId="c2c6c2dd-6ddc-437e-8cdd-d7a74390accc" providerId="ADAL" clId="{C08D8B0B-3509-4523-8DB1-16001495D8AF}" dt="2023-01-07T14:44:12.590" v="3917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4:44:28.934" v="3929" actId="27636"/>
          <ac:spMkLst>
            <pc:docMk/>
            <pc:sldMk cId="0" sldId="259"/>
            <ac:spMk id="8195" creationId="{00000000-0000-0000-0000-000000000000}"/>
          </ac:spMkLst>
        </pc:spChg>
      </pc:sldChg>
      <pc:sldChg chg="modSp del mod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0"/>
        </pc:sldMkLst>
        <pc:spChg chg="mod">
          <ac:chgData name="Richard Ball" userId="c2c6c2dd-6ddc-437e-8cdd-d7a74390accc" providerId="ADAL" clId="{C08D8B0B-3509-4523-8DB1-16001495D8AF}" dt="2023-01-07T14:45:47.794" v="3932" actId="14100"/>
          <ac:spMkLst>
            <pc:docMk/>
            <pc:sldMk cId="0" sldId="260"/>
            <ac:spMk id="9219" creationId="{00000000-0000-0000-0000-000000000000}"/>
          </ac:spMkLst>
        </pc:spChg>
      </pc:sldChg>
      <pc:sldChg chg="modSp del mod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1"/>
        </pc:sldMkLst>
        <pc:spChg chg="mod">
          <ac:chgData name="Richard Ball" userId="c2c6c2dd-6ddc-437e-8cdd-d7a74390accc" providerId="ADAL" clId="{C08D8B0B-3509-4523-8DB1-16001495D8AF}" dt="2023-01-07T14:51:19.039" v="4080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4:51:15.557" v="4077" actId="1076"/>
          <ac:spMkLst>
            <pc:docMk/>
            <pc:sldMk cId="0" sldId="261"/>
            <ac:spMk id="3" creationId="{00000000-0000-0000-0000-000000000000}"/>
          </ac:spMkLst>
        </pc:spChg>
      </pc:sldChg>
      <pc:sldChg chg="delSp modSp del mod ord delAnim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2"/>
        </pc:sldMkLst>
        <pc:spChg chg="mod">
          <ac:chgData name="Richard Ball" userId="c2c6c2dd-6ddc-437e-8cdd-d7a74390accc" providerId="ADAL" clId="{C08D8B0B-3509-4523-8DB1-16001495D8AF}" dt="2023-01-07T14:41:11.066" v="3913" actId="107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Richard Ball" userId="c2c6c2dd-6ddc-437e-8cdd-d7a74390accc" providerId="ADAL" clId="{C08D8B0B-3509-4523-8DB1-16001495D8AF}" dt="2023-01-07T14:43:51.078" v="3916" actId="478"/>
          <ac:spMkLst>
            <pc:docMk/>
            <pc:sldMk cId="0" sldId="262"/>
            <ac:spMk id="4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4:51:37.046" v="4084" actId="14100"/>
          <ac:spMkLst>
            <pc:docMk/>
            <pc:sldMk cId="0" sldId="262"/>
            <ac:spMk id="16387" creationId="{00000000-0000-0000-0000-000000000000}"/>
          </ac:spMkLst>
        </pc:spChg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3"/>
        </pc:sldMkLst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5"/>
        </pc:sldMkLst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6"/>
        </pc:sldMkLst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7"/>
        </pc:sldMkLst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8"/>
        </pc:sldMkLst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69"/>
        </pc:sldMkLst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0"/>
        </pc:sldMkLst>
      </pc:sldChg>
      <pc:sldChg chg="modSp del mod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1"/>
        </pc:sldMkLst>
        <pc:spChg chg="mod">
          <ac:chgData name="Richard Ball" userId="c2c6c2dd-6ddc-437e-8cdd-d7a74390accc" providerId="ADAL" clId="{C08D8B0B-3509-4523-8DB1-16001495D8AF}" dt="2023-01-07T11:51:07.709" v="2" actId="27636"/>
          <ac:spMkLst>
            <pc:docMk/>
            <pc:sldMk cId="0" sldId="271"/>
            <ac:spMk id="23555" creationId="{00000000-0000-0000-0000-000000000000}"/>
          </ac:spMkLst>
        </pc:spChg>
      </pc:sldChg>
      <pc:sldChg chg="modSp 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2"/>
        </pc:sldMkLst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0" sldId="272"/>
            <ac:spMk id="2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0" sldId="272"/>
            <ac:spMk id="3" creationId="{00000000-0000-0000-0000-000000000000}"/>
          </ac:spMkLst>
        </pc:spChg>
      </pc:sldChg>
      <pc:sldChg chg="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3"/>
        </pc:sldMkLst>
      </pc:sldChg>
      <pc:sldChg chg="modSp 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5"/>
        </pc:sldMkLst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0" sldId="275"/>
            <ac:spMk id="3" creationId="{00000000-0000-0000-0000-000000000000}"/>
          </ac:spMkLst>
        </pc:spChg>
      </pc:sldChg>
      <pc:sldChg chg="modSp 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6"/>
        </pc:sldMkLst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0" sldId="276"/>
            <ac:spMk id="2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1:07.504" v="0"/>
          <ac:spMkLst>
            <pc:docMk/>
            <pc:sldMk cId="0" sldId="276"/>
            <ac:spMk id="3" creationId="{00000000-0000-0000-0000-000000000000}"/>
          </ac:spMkLst>
        </pc:spChg>
      </pc:sldChg>
      <pc:sldChg chg="modSp del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7"/>
        </pc:sldMkLst>
        <pc:picChg chg="mod">
          <ac:chgData name="Richard Ball" userId="c2c6c2dd-6ddc-437e-8cdd-d7a74390accc" providerId="ADAL" clId="{C08D8B0B-3509-4523-8DB1-16001495D8AF}" dt="2023-01-07T11:51:07.504" v="0"/>
          <ac:picMkLst>
            <pc:docMk/>
            <pc:sldMk cId="0" sldId="277"/>
            <ac:picMk id="4" creationId="{00000000-0000-0000-0000-000000000000}"/>
          </ac:picMkLst>
        </pc:picChg>
      </pc:sldChg>
      <pc:sldChg chg="modSp del mod ord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8"/>
        </pc:sldMkLst>
        <pc:spChg chg="mod">
          <ac:chgData name="Richard Ball" userId="c2c6c2dd-6ddc-437e-8cdd-d7a74390accc" providerId="ADAL" clId="{C08D8B0B-3509-4523-8DB1-16001495D8AF}" dt="2023-01-07T14:48:39.650" v="4070" actId="403"/>
          <ac:spMkLst>
            <pc:docMk/>
            <pc:sldMk cId="0" sldId="278"/>
            <ac:spMk id="3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4:48:27.978" v="4064" actId="403"/>
          <ac:spMkLst>
            <pc:docMk/>
            <pc:sldMk cId="0" sldId="278"/>
            <ac:spMk id="3077" creationId="{00000000-0000-0000-0000-000000000000}"/>
          </ac:spMkLst>
        </pc:spChg>
        <pc:picChg chg="mod">
          <ac:chgData name="Richard Ball" userId="c2c6c2dd-6ddc-437e-8cdd-d7a74390accc" providerId="ADAL" clId="{C08D8B0B-3509-4523-8DB1-16001495D8AF}" dt="2023-01-07T14:48:42.874" v="4071" actId="14100"/>
          <ac:picMkLst>
            <pc:docMk/>
            <pc:sldMk cId="0" sldId="278"/>
            <ac:picMk id="3074" creationId="{00000000-0000-0000-0000-000000000000}"/>
          </ac:picMkLst>
        </pc:picChg>
        <pc:picChg chg="mod">
          <ac:chgData name="Richard Ball" userId="c2c6c2dd-6ddc-437e-8cdd-d7a74390accc" providerId="ADAL" clId="{C08D8B0B-3509-4523-8DB1-16001495D8AF}" dt="2023-01-07T14:48:21.646" v="4057" actId="14100"/>
          <ac:picMkLst>
            <pc:docMk/>
            <pc:sldMk cId="0" sldId="278"/>
            <ac:picMk id="3076" creationId="{00000000-0000-0000-0000-000000000000}"/>
          </ac:picMkLst>
        </pc:picChg>
      </pc:sldChg>
      <pc:sldChg chg="modSp del mod">
        <pc:chgData name="Richard Ball" userId="c2c6c2dd-6ddc-437e-8cdd-d7a74390accc" providerId="ADAL" clId="{C08D8B0B-3509-4523-8DB1-16001495D8AF}" dt="2023-01-07T15:22:07.275" v="4265" actId="47"/>
        <pc:sldMkLst>
          <pc:docMk/>
          <pc:sldMk cId="0" sldId="279"/>
        </pc:sldMkLst>
        <pc:spChg chg="mod">
          <ac:chgData name="Richard Ball" userId="c2c6c2dd-6ddc-437e-8cdd-d7a74390accc" providerId="ADAL" clId="{C08D8B0B-3509-4523-8DB1-16001495D8AF}" dt="2023-01-07T11:51:07.740" v="4" actId="27636"/>
          <ac:spMkLst>
            <pc:docMk/>
            <pc:sldMk cId="0" sldId="279"/>
            <ac:spMk id="4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1:07.724" v="3" actId="27636"/>
          <ac:spMkLst>
            <pc:docMk/>
            <pc:sldMk cId="0" sldId="279"/>
            <ac:spMk id="5" creationId="{00000000-0000-0000-0000-000000000000}"/>
          </ac:spMkLst>
        </pc:spChg>
      </pc:sldChg>
      <pc:sldChg chg="addSp modSp mod">
        <pc:chgData name="Richard Ball" userId="c2c6c2dd-6ddc-437e-8cdd-d7a74390accc" providerId="ADAL" clId="{C08D8B0B-3509-4523-8DB1-16001495D8AF}" dt="2023-01-07T15:01:02.595" v="4227" actId="20577"/>
        <pc:sldMkLst>
          <pc:docMk/>
          <pc:sldMk cId="1403850362" sldId="280"/>
        </pc:sldMkLst>
        <pc:spChg chg="add mod">
          <ac:chgData name="Richard Ball" userId="c2c6c2dd-6ddc-437e-8cdd-d7a74390accc" providerId="ADAL" clId="{C08D8B0B-3509-4523-8DB1-16001495D8AF}" dt="2023-01-07T11:52:29.678" v="47" actId="1076"/>
          <ac:spMkLst>
            <pc:docMk/>
            <pc:sldMk cId="1403850362" sldId="280"/>
            <ac:spMk id="2" creationId="{8F15B70D-D491-8CC0-E0AE-12AD4E52B124}"/>
          </ac:spMkLst>
        </pc:spChg>
        <pc:spChg chg="mod">
          <ac:chgData name="Richard Ball" userId="c2c6c2dd-6ddc-437e-8cdd-d7a74390accc" providerId="ADAL" clId="{C08D8B0B-3509-4523-8DB1-16001495D8AF}" dt="2023-01-07T15:00:55.048" v="4225" actId="58"/>
          <ac:spMkLst>
            <pc:docMk/>
            <pc:sldMk cId="1403850362" sldId="280"/>
            <ac:spMk id="3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4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5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6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7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8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9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10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11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12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13" creationId="{00000000-0000-0000-0000-000000000000}"/>
          </ac:spMkLst>
        </pc:spChg>
        <pc:spChg chg="mod">
          <ac:chgData name="Richard Ball" userId="c2c6c2dd-6ddc-437e-8cdd-d7a74390accc" providerId="ADAL" clId="{C08D8B0B-3509-4523-8DB1-16001495D8AF}" dt="2023-01-07T11:52:04.856" v="14" actId="14100"/>
          <ac:spMkLst>
            <pc:docMk/>
            <pc:sldMk cId="1403850362" sldId="280"/>
            <ac:spMk id="14" creationId="{00000000-0000-0000-0000-000000000000}"/>
          </ac:spMkLst>
        </pc:spChg>
        <pc:spChg chg="add mod">
          <ac:chgData name="Richard Ball" userId="c2c6c2dd-6ddc-437e-8cdd-d7a74390accc" providerId="ADAL" clId="{C08D8B0B-3509-4523-8DB1-16001495D8AF}" dt="2023-01-07T15:01:02.595" v="4227" actId="20577"/>
          <ac:spMkLst>
            <pc:docMk/>
            <pc:sldMk cId="1403850362" sldId="280"/>
            <ac:spMk id="15" creationId="{33F78C89-E668-8DE7-93FA-7578F1292794}"/>
          </ac:spMkLst>
        </pc:spChg>
      </pc:sldChg>
      <pc:sldChg chg="del">
        <pc:chgData name="Richard Ball" userId="c2c6c2dd-6ddc-437e-8cdd-d7a74390accc" providerId="ADAL" clId="{C08D8B0B-3509-4523-8DB1-16001495D8AF}" dt="2023-01-07T14:40:02.435" v="3887" actId="47"/>
        <pc:sldMkLst>
          <pc:docMk/>
          <pc:sldMk cId="388458576" sldId="281"/>
        </pc:sldMkLst>
      </pc:sldChg>
      <pc:sldChg chg="del modNotesTx">
        <pc:chgData name="Richard Ball" userId="c2c6c2dd-6ddc-437e-8cdd-d7a74390accc" providerId="ADAL" clId="{C08D8B0B-3509-4523-8DB1-16001495D8AF}" dt="2023-01-07T14:04:08.428" v="3115" actId="47"/>
        <pc:sldMkLst>
          <pc:docMk/>
          <pc:sldMk cId="2463506285" sldId="282"/>
        </pc:sldMkLst>
      </pc:sldChg>
      <pc:sldChg chg="addSp delSp modSp mod setBg modAnim">
        <pc:chgData name="Richard Ball" userId="c2c6c2dd-6ddc-437e-8cdd-d7a74390accc" providerId="ADAL" clId="{C08D8B0B-3509-4523-8DB1-16001495D8AF}" dt="2023-01-07T12:45:16.513" v="1867" actId="20577"/>
        <pc:sldMkLst>
          <pc:docMk/>
          <pc:sldMk cId="1203352119" sldId="283"/>
        </pc:sldMkLst>
        <pc:spChg chg="mod">
          <ac:chgData name="Richard Ball" userId="c2c6c2dd-6ddc-437e-8cdd-d7a74390accc" providerId="ADAL" clId="{C08D8B0B-3509-4523-8DB1-16001495D8AF}" dt="2023-01-07T12:45:16.513" v="1867" actId="20577"/>
          <ac:spMkLst>
            <pc:docMk/>
            <pc:sldMk cId="1203352119" sldId="283"/>
            <ac:spMk id="3" creationId="{00000000-0000-0000-0000-000000000000}"/>
          </ac:spMkLst>
        </pc:spChg>
        <pc:spChg chg="add del mod">
          <ac:chgData name="Richard Ball" userId="c2c6c2dd-6ddc-437e-8cdd-d7a74390accc" providerId="ADAL" clId="{C08D8B0B-3509-4523-8DB1-16001495D8AF}" dt="2023-01-07T11:56:08.836" v="94" actId="478"/>
          <ac:spMkLst>
            <pc:docMk/>
            <pc:sldMk cId="1203352119" sldId="283"/>
            <ac:spMk id="5" creationId="{85CD9387-476C-12E6-9536-F3219B1DD1CB}"/>
          </ac:spMkLst>
        </pc:spChg>
        <pc:spChg chg="add">
          <ac:chgData name="Richard Ball" userId="c2c6c2dd-6ddc-437e-8cdd-d7a74390accc" providerId="ADAL" clId="{C08D8B0B-3509-4523-8DB1-16001495D8AF}" dt="2023-01-07T11:56:15.039" v="98" actId="26606"/>
          <ac:spMkLst>
            <pc:docMk/>
            <pc:sldMk cId="1203352119" sldId="283"/>
            <ac:spMk id="1031" creationId="{C232B152-3720-4D3B-97ED-45CE5483F16F}"/>
          </ac:spMkLst>
        </pc:spChg>
        <pc:spChg chg="add">
          <ac:chgData name="Richard Ball" userId="c2c6c2dd-6ddc-437e-8cdd-d7a74390accc" providerId="ADAL" clId="{C08D8B0B-3509-4523-8DB1-16001495D8AF}" dt="2023-01-07T11:56:15.039" v="98" actId="26606"/>
          <ac:spMkLst>
            <pc:docMk/>
            <pc:sldMk cId="1203352119" sldId="283"/>
            <ac:spMk id="1033" creationId="{11BAB570-FF10-4E96-8A3F-FA9804702B89}"/>
          </ac:spMkLst>
        </pc:spChg>
        <pc:spChg chg="add">
          <ac:chgData name="Richard Ball" userId="c2c6c2dd-6ddc-437e-8cdd-d7a74390accc" providerId="ADAL" clId="{C08D8B0B-3509-4523-8DB1-16001495D8AF}" dt="2023-01-07T11:56:15.039" v="98" actId="26606"/>
          <ac:spMkLst>
            <pc:docMk/>
            <pc:sldMk cId="1203352119" sldId="283"/>
            <ac:spMk id="1035" creationId="{4B9FAFB2-BEB5-4848-8018-BCAD99E2E1AA}"/>
          </ac:spMkLst>
        </pc:spChg>
        <pc:spChg chg="del mod">
          <ac:chgData name="Richard Ball" userId="c2c6c2dd-6ddc-437e-8cdd-d7a74390accc" providerId="ADAL" clId="{C08D8B0B-3509-4523-8DB1-16001495D8AF}" dt="2023-01-07T11:56:06.385" v="92" actId="478"/>
          <ac:spMkLst>
            <pc:docMk/>
            <pc:sldMk cId="1203352119" sldId="283"/>
            <ac:spMk id="13315" creationId="{00000000-0000-0000-0000-000000000000}"/>
          </ac:spMkLst>
        </pc:spChg>
        <pc:picChg chg="del">
          <ac:chgData name="Richard Ball" userId="c2c6c2dd-6ddc-437e-8cdd-d7a74390accc" providerId="ADAL" clId="{C08D8B0B-3509-4523-8DB1-16001495D8AF}" dt="2023-01-07T11:56:09.836" v="95" actId="478"/>
          <ac:picMkLst>
            <pc:docMk/>
            <pc:sldMk cId="1203352119" sldId="283"/>
            <ac:picMk id="4" creationId="{85CD2A65-EE6F-4AD0-BAD2-54D2C9F3F9D1}"/>
          </ac:picMkLst>
        </pc:picChg>
        <pc:picChg chg="add mod">
          <ac:chgData name="Richard Ball" userId="c2c6c2dd-6ddc-437e-8cdd-d7a74390accc" providerId="ADAL" clId="{C08D8B0B-3509-4523-8DB1-16001495D8AF}" dt="2023-01-07T11:56:15.039" v="98" actId="26606"/>
          <ac:picMkLst>
            <pc:docMk/>
            <pc:sldMk cId="1203352119" sldId="283"/>
            <ac:picMk id="1026" creationId="{981C3B98-30B4-018A-7514-6973BB056C12}"/>
          </ac:picMkLst>
        </pc:picChg>
      </pc:sldChg>
      <pc:sldChg chg="delSp modSp add mod delAnim">
        <pc:chgData name="Richard Ball" userId="c2c6c2dd-6ddc-437e-8cdd-d7a74390accc" providerId="ADAL" clId="{C08D8B0B-3509-4523-8DB1-16001495D8AF}" dt="2023-01-07T11:51:55.129" v="12" actId="14100"/>
        <pc:sldMkLst>
          <pc:docMk/>
          <pc:sldMk cId="2735959596" sldId="284"/>
        </pc:sldMkLst>
        <pc:spChg chg="mod">
          <ac:chgData name="Richard Ball" userId="c2c6c2dd-6ddc-437e-8cdd-d7a74390accc" providerId="ADAL" clId="{C08D8B0B-3509-4523-8DB1-16001495D8AF}" dt="2023-01-07T11:51:55.129" v="12" actId="14100"/>
          <ac:spMkLst>
            <pc:docMk/>
            <pc:sldMk cId="2735959596" sldId="284"/>
            <ac:spMk id="3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4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5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6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7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8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9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10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11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12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13" creationId="{00000000-0000-0000-0000-000000000000}"/>
          </ac:spMkLst>
        </pc:spChg>
        <pc:spChg chg="del">
          <ac:chgData name="Richard Ball" userId="c2c6c2dd-6ddc-437e-8cdd-d7a74390accc" providerId="ADAL" clId="{C08D8B0B-3509-4523-8DB1-16001495D8AF}" dt="2023-01-07T11:51:27.916" v="10" actId="478"/>
          <ac:spMkLst>
            <pc:docMk/>
            <pc:sldMk cId="2735959596" sldId="284"/>
            <ac:spMk id="14" creationId="{00000000-0000-0000-0000-000000000000}"/>
          </ac:spMkLst>
        </pc:spChg>
      </pc:sldChg>
      <pc:sldChg chg="addSp delSp modSp new mod modAnim modNotesTx">
        <pc:chgData name="Richard Ball" userId="c2c6c2dd-6ddc-437e-8cdd-d7a74390accc" providerId="ADAL" clId="{C08D8B0B-3509-4523-8DB1-16001495D8AF}" dt="2023-01-07T13:36:06.461" v="2293"/>
        <pc:sldMkLst>
          <pc:docMk/>
          <pc:sldMk cId="2260549282" sldId="285"/>
        </pc:sldMkLst>
        <pc:spChg chg="del">
          <ac:chgData name="Richard Ball" userId="c2c6c2dd-6ddc-437e-8cdd-d7a74390accc" providerId="ADAL" clId="{C08D8B0B-3509-4523-8DB1-16001495D8AF}" dt="2023-01-07T11:57:35.517" v="120" actId="478"/>
          <ac:spMkLst>
            <pc:docMk/>
            <pc:sldMk cId="2260549282" sldId="285"/>
            <ac:spMk id="2" creationId="{18CE92CB-9814-C02D-B349-3510F02228A7}"/>
          </ac:spMkLst>
        </pc:spChg>
        <pc:spChg chg="del">
          <ac:chgData name="Richard Ball" userId="c2c6c2dd-6ddc-437e-8cdd-d7a74390accc" providerId="ADAL" clId="{C08D8B0B-3509-4523-8DB1-16001495D8AF}" dt="2023-01-07T11:57:35.517" v="120" actId="478"/>
          <ac:spMkLst>
            <pc:docMk/>
            <pc:sldMk cId="2260549282" sldId="285"/>
            <ac:spMk id="3" creationId="{173906FF-8031-3202-2FA0-30CC122F8E4B}"/>
          </ac:spMkLst>
        </pc:spChg>
        <pc:spChg chg="add mod">
          <ac:chgData name="Richard Ball" userId="c2c6c2dd-6ddc-437e-8cdd-d7a74390accc" providerId="ADAL" clId="{C08D8B0B-3509-4523-8DB1-16001495D8AF}" dt="2023-01-07T12:37:08.308" v="1602" actId="403"/>
          <ac:spMkLst>
            <pc:docMk/>
            <pc:sldMk cId="2260549282" sldId="285"/>
            <ac:spMk id="5" creationId="{3DA8456E-8555-4AB5-F5BE-0DA1A50EA5A5}"/>
          </ac:spMkLst>
        </pc:spChg>
        <pc:spChg chg="add mod">
          <ac:chgData name="Richard Ball" userId="c2c6c2dd-6ddc-437e-8cdd-d7a74390accc" providerId="ADAL" clId="{C08D8B0B-3509-4523-8DB1-16001495D8AF}" dt="2023-01-07T12:39:57.260" v="1785" actId="1076"/>
          <ac:spMkLst>
            <pc:docMk/>
            <pc:sldMk cId="2260549282" sldId="285"/>
            <ac:spMk id="6" creationId="{21E8A3F6-ED77-362F-9C5A-5C64EA82E0DD}"/>
          </ac:spMkLst>
        </pc:spChg>
        <pc:spChg chg="add mod">
          <ac:chgData name="Richard Ball" userId="c2c6c2dd-6ddc-437e-8cdd-d7a74390accc" providerId="ADAL" clId="{C08D8B0B-3509-4523-8DB1-16001495D8AF}" dt="2023-01-07T12:40:33.790" v="1798" actId="1076"/>
          <ac:spMkLst>
            <pc:docMk/>
            <pc:sldMk cId="2260549282" sldId="285"/>
            <ac:spMk id="8" creationId="{6827B04C-CDB2-6092-B10C-5BAC39CE3865}"/>
          </ac:spMkLst>
        </pc:spChg>
        <pc:spChg chg="add mod">
          <ac:chgData name="Richard Ball" userId="c2c6c2dd-6ddc-437e-8cdd-d7a74390accc" providerId="ADAL" clId="{C08D8B0B-3509-4523-8DB1-16001495D8AF}" dt="2023-01-07T12:41:21.539" v="1845" actId="1076"/>
          <ac:spMkLst>
            <pc:docMk/>
            <pc:sldMk cId="2260549282" sldId="285"/>
            <ac:spMk id="15" creationId="{9CA7F1C3-804D-32E8-6790-E2D055EB65B3}"/>
          </ac:spMkLst>
        </pc:spChg>
        <pc:picChg chg="add mod">
          <ac:chgData name="Richard Ball" userId="c2c6c2dd-6ddc-437e-8cdd-d7a74390accc" providerId="ADAL" clId="{C08D8B0B-3509-4523-8DB1-16001495D8AF}" dt="2023-01-07T12:40:31.719" v="1797" actId="1076"/>
          <ac:picMkLst>
            <pc:docMk/>
            <pc:sldMk cId="2260549282" sldId="285"/>
            <ac:picMk id="4" creationId="{7049B043-0054-053A-D08E-F40139CC89A9}"/>
          </ac:picMkLst>
        </pc:picChg>
        <pc:cxnChg chg="add mod">
          <ac:chgData name="Richard Ball" userId="c2c6c2dd-6ddc-437e-8cdd-d7a74390accc" providerId="ADAL" clId="{C08D8B0B-3509-4523-8DB1-16001495D8AF}" dt="2023-01-07T12:40:28.330" v="1795" actId="14100"/>
          <ac:cxnSpMkLst>
            <pc:docMk/>
            <pc:sldMk cId="2260549282" sldId="285"/>
            <ac:cxnSpMk id="10" creationId="{1815B643-2794-E8A4-81DB-1DEE1496A0CE}"/>
          </ac:cxnSpMkLst>
        </pc:cxnChg>
        <pc:cxnChg chg="add mod">
          <ac:chgData name="Richard Ball" userId="c2c6c2dd-6ddc-437e-8cdd-d7a74390accc" providerId="ADAL" clId="{C08D8B0B-3509-4523-8DB1-16001495D8AF}" dt="2023-01-07T12:40:45.354" v="1803" actId="14100"/>
          <ac:cxnSpMkLst>
            <pc:docMk/>
            <pc:sldMk cId="2260549282" sldId="285"/>
            <ac:cxnSpMk id="12" creationId="{EEB222E9-3A49-6F61-E4AB-E40E3BEC528B}"/>
          </ac:cxnSpMkLst>
        </pc:cxnChg>
        <pc:cxnChg chg="add mod">
          <ac:chgData name="Richard Ball" userId="c2c6c2dd-6ddc-437e-8cdd-d7a74390accc" providerId="ADAL" clId="{C08D8B0B-3509-4523-8DB1-16001495D8AF}" dt="2023-01-07T12:41:28.588" v="1849" actId="14100"/>
          <ac:cxnSpMkLst>
            <pc:docMk/>
            <pc:sldMk cId="2260549282" sldId="285"/>
            <ac:cxnSpMk id="16" creationId="{D5C1387D-DD65-F30E-628A-BCF3715F280E}"/>
          </ac:cxnSpMkLst>
        </pc:cxnChg>
      </pc:sldChg>
      <pc:sldChg chg="addSp delSp modSp new mod setBg">
        <pc:chgData name="Richard Ball" userId="c2c6c2dd-6ddc-437e-8cdd-d7a74390accc" providerId="ADAL" clId="{C08D8B0B-3509-4523-8DB1-16001495D8AF}" dt="2023-01-07T12:11:14.878" v="711" actId="1076"/>
        <pc:sldMkLst>
          <pc:docMk/>
          <pc:sldMk cId="733680665" sldId="286"/>
        </pc:sldMkLst>
        <pc:spChg chg="mod">
          <ac:chgData name="Richard Ball" userId="c2c6c2dd-6ddc-437e-8cdd-d7a74390accc" providerId="ADAL" clId="{C08D8B0B-3509-4523-8DB1-16001495D8AF}" dt="2023-01-07T12:00:33.499" v="165" actId="1076"/>
          <ac:spMkLst>
            <pc:docMk/>
            <pc:sldMk cId="733680665" sldId="286"/>
            <ac:spMk id="2" creationId="{CAC71739-5294-7D76-3B26-3529AF8E9695}"/>
          </ac:spMkLst>
        </pc:spChg>
        <pc:spChg chg="del mod">
          <ac:chgData name="Richard Ball" userId="c2c6c2dd-6ddc-437e-8cdd-d7a74390accc" providerId="ADAL" clId="{C08D8B0B-3509-4523-8DB1-16001495D8AF}" dt="2023-01-07T11:58:52.088" v="152" actId="478"/>
          <ac:spMkLst>
            <pc:docMk/>
            <pc:sldMk cId="733680665" sldId="286"/>
            <ac:spMk id="3" creationId="{111F4C1A-8D2C-4BC9-5CFD-6EA56587A968}"/>
          </ac:spMkLst>
        </pc:spChg>
        <pc:spChg chg="add mod">
          <ac:chgData name="Richard Ball" userId="c2c6c2dd-6ddc-437e-8cdd-d7a74390accc" providerId="ADAL" clId="{C08D8B0B-3509-4523-8DB1-16001495D8AF}" dt="2023-01-07T12:11:14.878" v="711" actId="1076"/>
          <ac:spMkLst>
            <pc:docMk/>
            <pc:sldMk cId="733680665" sldId="286"/>
            <ac:spMk id="4" creationId="{CD0A3177-AE32-FC14-8CAB-74CFC345BBAF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59" creationId="{75B7CE02-DEB5-492D-81A1-D6B7677133AA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61" creationId="{01F665C2-B3B7-44B9-B113-5229F1C4D160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63" creationId="{CBB5E387-92CE-4A44-BBA0-DC7A0837D4D7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65" creationId="{C3F88997-87B5-4384-B707-86A2F89D4434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67" creationId="{5A091AD4-99C5-4A8F-9DE8-CD8FADB7CB04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69" creationId="{25E7E001-5FA8-44C6-94A5-BD539BDB91D9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71" creationId="{47A5426D-219E-4FCB-AC3C-10F8BA3E5117}"/>
          </ac:spMkLst>
        </pc:spChg>
        <pc:spChg chg="add">
          <ac:chgData name="Richard Ball" userId="c2c6c2dd-6ddc-437e-8cdd-d7a74390accc" providerId="ADAL" clId="{C08D8B0B-3509-4523-8DB1-16001495D8AF}" dt="2023-01-07T12:00:22.391" v="163" actId="26606"/>
          <ac:spMkLst>
            <pc:docMk/>
            <pc:sldMk cId="733680665" sldId="286"/>
            <ac:spMk id="2073" creationId="{78BC6CCD-481A-422C-A753-3AAB88E3659D}"/>
          </ac:spMkLst>
        </pc:spChg>
        <pc:picChg chg="add mod ord">
          <ac:chgData name="Richard Ball" userId="c2c6c2dd-6ddc-437e-8cdd-d7a74390accc" providerId="ADAL" clId="{C08D8B0B-3509-4523-8DB1-16001495D8AF}" dt="2023-01-07T12:00:22.391" v="163" actId="26606"/>
          <ac:picMkLst>
            <pc:docMk/>
            <pc:sldMk cId="733680665" sldId="286"/>
            <ac:picMk id="2050" creationId="{D77DC748-EEC6-F29E-C00B-A562BC8DC82D}"/>
          </ac:picMkLst>
        </pc:picChg>
        <pc:picChg chg="add mod">
          <ac:chgData name="Richard Ball" userId="c2c6c2dd-6ddc-437e-8cdd-d7a74390accc" providerId="ADAL" clId="{C08D8B0B-3509-4523-8DB1-16001495D8AF}" dt="2023-01-07T12:00:22.391" v="163" actId="26606"/>
          <ac:picMkLst>
            <pc:docMk/>
            <pc:sldMk cId="733680665" sldId="286"/>
            <ac:picMk id="2052" creationId="{EF438ED3-86C9-20F2-3382-C5F7AB34F205}"/>
          </ac:picMkLst>
        </pc:picChg>
        <pc:picChg chg="add mod">
          <ac:chgData name="Richard Ball" userId="c2c6c2dd-6ddc-437e-8cdd-d7a74390accc" providerId="ADAL" clId="{C08D8B0B-3509-4523-8DB1-16001495D8AF}" dt="2023-01-07T12:00:29.426" v="164" actId="14100"/>
          <ac:picMkLst>
            <pc:docMk/>
            <pc:sldMk cId="733680665" sldId="286"/>
            <ac:picMk id="2054" creationId="{99F2F165-8E33-803F-57EA-1226F7669A79}"/>
          </ac:picMkLst>
        </pc:picChg>
      </pc:sldChg>
      <pc:sldChg chg="addSp delSp modSp new mod modAnim">
        <pc:chgData name="Richard Ball" userId="c2c6c2dd-6ddc-437e-8cdd-d7a74390accc" providerId="ADAL" clId="{C08D8B0B-3509-4523-8DB1-16001495D8AF}" dt="2023-01-07T15:03:29.117" v="4264" actId="14100"/>
        <pc:sldMkLst>
          <pc:docMk/>
          <pc:sldMk cId="256956422" sldId="287"/>
        </pc:sldMkLst>
        <pc:spChg chg="del">
          <ac:chgData name="Richard Ball" userId="c2c6c2dd-6ddc-437e-8cdd-d7a74390accc" providerId="ADAL" clId="{C08D8B0B-3509-4523-8DB1-16001495D8AF}" dt="2023-01-07T12:01:31.091" v="254" actId="478"/>
          <ac:spMkLst>
            <pc:docMk/>
            <pc:sldMk cId="256956422" sldId="287"/>
            <ac:spMk id="2" creationId="{128B2DF9-3036-A252-749B-523887CA17D9}"/>
          </ac:spMkLst>
        </pc:spChg>
        <pc:spChg chg="del">
          <ac:chgData name="Richard Ball" userId="c2c6c2dd-6ddc-437e-8cdd-d7a74390accc" providerId="ADAL" clId="{C08D8B0B-3509-4523-8DB1-16001495D8AF}" dt="2023-01-07T12:01:31.091" v="254" actId="478"/>
          <ac:spMkLst>
            <pc:docMk/>
            <pc:sldMk cId="256956422" sldId="287"/>
            <ac:spMk id="3" creationId="{589524ED-285C-2D80-04C6-9C0DAED527A9}"/>
          </ac:spMkLst>
        </pc:spChg>
        <pc:spChg chg="add mod">
          <ac:chgData name="Richard Ball" userId="c2c6c2dd-6ddc-437e-8cdd-d7a74390accc" providerId="ADAL" clId="{C08D8B0B-3509-4523-8DB1-16001495D8AF}" dt="2023-01-07T12:10:33.136" v="642" actId="404"/>
          <ac:spMkLst>
            <pc:docMk/>
            <pc:sldMk cId="256956422" sldId="287"/>
            <ac:spMk id="6" creationId="{AB46426E-08B7-D801-8FEF-E42B82CDDE47}"/>
          </ac:spMkLst>
        </pc:spChg>
        <pc:spChg chg="add mod">
          <ac:chgData name="Richard Ball" userId="c2c6c2dd-6ddc-437e-8cdd-d7a74390accc" providerId="ADAL" clId="{C08D8B0B-3509-4523-8DB1-16001495D8AF}" dt="2023-01-07T15:01:53.128" v="4231" actId="1076"/>
          <ac:spMkLst>
            <pc:docMk/>
            <pc:sldMk cId="256956422" sldId="287"/>
            <ac:spMk id="7" creationId="{50929365-FE70-CD25-38D3-3C2255CC3575}"/>
          </ac:spMkLst>
        </pc:spChg>
        <pc:spChg chg="add mod">
          <ac:chgData name="Richard Ball" userId="c2c6c2dd-6ddc-437e-8cdd-d7a74390accc" providerId="ADAL" clId="{C08D8B0B-3509-4523-8DB1-16001495D8AF}" dt="2023-01-07T15:02:00.228" v="4235" actId="1076"/>
          <ac:spMkLst>
            <pc:docMk/>
            <pc:sldMk cId="256956422" sldId="287"/>
            <ac:spMk id="8" creationId="{735B511F-F748-9468-8696-8E6AC875D157}"/>
          </ac:spMkLst>
        </pc:spChg>
        <pc:spChg chg="add mod">
          <ac:chgData name="Richard Ball" userId="c2c6c2dd-6ddc-437e-8cdd-d7a74390accc" providerId="ADAL" clId="{C08D8B0B-3509-4523-8DB1-16001495D8AF}" dt="2023-01-07T15:01:57.942" v="4234" actId="1076"/>
          <ac:spMkLst>
            <pc:docMk/>
            <pc:sldMk cId="256956422" sldId="287"/>
            <ac:spMk id="9" creationId="{CA541C59-B39A-9712-364A-2DA11D32CFB3}"/>
          </ac:spMkLst>
        </pc:spChg>
        <pc:spChg chg="add mod">
          <ac:chgData name="Richard Ball" userId="c2c6c2dd-6ddc-437e-8cdd-d7a74390accc" providerId="ADAL" clId="{C08D8B0B-3509-4523-8DB1-16001495D8AF}" dt="2023-01-07T15:02:39.955" v="4244" actId="14100"/>
          <ac:spMkLst>
            <pc:docMk/>
            <pc:sldMk cId="256956422" sldId="287"/>
            <ac:spMk id="10" creationId="{6DA6C941-6A82-B6C1-AD42-9CC33FE84443}"/>
          </ac:spMkLst>
        </pc:spChg>
        <pc:spChg chg="add mod">
          <ac:chgData name="Richard Ball" userId="c2c6c2dd-6ddc-437e-8cdd-d7a74390accc" providerId="ADAL" clId="{C08D8B0B-3509-4523-8DB1-16001495D8AF}" dt="2023-01-07T15:02:32.072" v="4242" actId="14100"/>
          <ac:spMkLst>
            <pc:docMk/>
            <pc:sldMk cId="256956422" sldId="287"/>
            <ac:spMk id="11" creationId="{0239A3E4-A5BF-B544-4CD7-60DB93677CAD}"/>
          </ac:spMkLst>
        </pc:spChg>
        <pc:spChg chg="add mod">
          <ac:chgData name="Richard Ball" userId="c2c6c2dd-6ddc-437e-8cdd-d7a74390accc" providerId="ADAL" clId="{C08D8B0B-3509-4523-8DB1-16001495D8AF}" dt="2023-01-07T15:02:42.879" v="4245" actId="14100"/>
          <ac:spMkLst>
            <pc:docMk/>
            <pc:sldMk cId="256956422" sldId="287"/>
            <ac:spMk id="12" creationId="{9099E2C7-AEF0-AC26-52BD-70634A364301}"/>
          </ac:spMkLst>
        </pc:spChg>
        <pc:spChg chg="add mod">
          <ac:chgData name="Richard Ball" userId="c2c6c2dd-6ddc-437e-8cdd-d7a74390accc" providerId="ADAL" clId="{C08D8B0B-3509-4523-8DB1-16001495D8AF}" dt="2023-01-07T15:03:06.655" v="4255" actId="14100"/>
          <ac:spMkLst>
            <pc:docMk/>
            <pc:sldMk cId="256956422" sldId="287"/>
            <ac:spMk id="13" creationId="{3EB99B6B-1BED-B5BF-736A-0FC4CFA9BE8D}"/>
          </ac:spMkLst>
        </pc:spChg>
        <pc:spChg chg="add mod">
          <ac:chgData name="Richard Ball" userId="c2c6c2dd-6ddc-437e-8cdd-d7a74390accc" providerId="ADAL" clId="{C08D8B0B-3509-4523-8DB1-16001495D8AF}" dt="2023-01-07T15:02:59.939" v="4253" actId="14100"/>
          <ac:spMkLst>
            <pc:docMk/>
            <pc:sldMk cId="256956422" sldId="287"/>
            <ac:spMk id="14" creationId="{38556A33-3DDA-9C61-C653-9FBECE25A663}"/>
          </ac:spMkLst>
        </pc:spChg>
        <pc:spChg chg="add mod">
          <ac:chgData name="Richard Ball" userId="c2c6c2dd-6ddc-437e-8cdd-d7a74390accc" providerId="ADAL" clId="{C08D8B0B-3509-4523-8DB1-16001495D8AF}" dt="2023-01-07T15:02:51.816" v="4250" actId="14100"/>
          <ac:spMkLst>
            <pc:docMk/>
            <pc:sldMk cId="256956422" sldId="287"/>
            <ac:spMk id="15" creationId="{AF410E99-CAAE-AE5B-6BA3-E8CB3A692286}"/>
          </ac:spMkLst>
        </pc:spChg>
        <pc:spChg chg="add mod">
          <ac:chgData name="Richard Ball" userId="c2c6c2dd-6ddc-437e-8cdd-d7a74390accc" providerId="ADAL" clId="{C08D8B0B-3509-4523-8DB1-16001495D8AF}" dt="2023-01-07T15:03:29.117" v="4264" actId="14100"/>
          <ac:spMkLst>
            <pc:docMk/>
            <pc:sldMk cId="256956422" sldId="287"/>
            <ac:spMk id="16" creationId="{D24E1BFF-EC80-8520-8AB5-4B558B226EFC}"/>
          </ac:spMkLst>
        </pc:spChg>
        <pc:spChg chg="add mod">
          <ac:chgData name="Richard Ball" userId="c2c6c2dd-6ddc-437e-8cdd-d7a74390accc" providerId="ADAL" clId="{C08D8B0B-3509-4523-8DB1-16001495D8AF}" dt="2023-01-07T15:03:21.018" v="4262" actId="14100"/>
          <ac:spMkLst>
            <pc:docMk/>
            <pc:sldMk cId="256956422" sldId="287"/>
            <ac:spMk id="17" creationId="{862A4BCE-D1BE-E71C-FBDA-3C1C354886A2}"/>
          </ac:spMkLst>
        </pc:spChg>
        <pc:spChg chg="add mod">
          <ac:chgData name="Richard Ball" userId="c2c6c2dd-6ddc-437e-8cdd-d7a74390accc" providerId="ADAL" clId="{C08D8B0B-3509-4523-8DB1-16001495D8AF}" dt="2023-01-07T15:03:15.284" v="4260" actId="14100"/>
          <ac:spMkLst>
            <pc:docMk/>
            <pc:sldMk cId="256956422" sldId="287"/>
            <ac:spMk id="18" creationId="{943755F5-A4D5-D8D3-AA6E-B548BF4E2C30}"/>
          </ac:spMkLst>
        </pc:spChg>
        <pc:graphicFrameChg chg="add mod modGraphic">
          <ac:chgData name="Richard Ball" userId="c2c6c2dd-6ddc-437e-8cdd-d7a74390accc" providerId="ADAL" clId="{C08D8B0B-3509-4523-8DB1-16001495D8AF}" dt="2023-01-07T12:10:11.962" v="630" actId="1076"/>
          <ac:graphicFrameMkLst>
            <pc:docMk/>
            <pc:sldMk cId="256956422" sldId="287"/>
            <ac:graphicFrameMk id="4" creationId="{0E752F83-85B7-5FF6-2211-29D11E4A75BC}"/>
          </ac:graphicFrameMkLst>
        </pc:graphicFrameChg>
      </pc:sldChg>
      <pc:sldChg chg="addSp modSp add mod ord">
        <pc:chgData name="Richard Ball" userId="c2c6c2dd-6ddc-437e-8cdd-d7a74390accc" providerId="ADAL" clId="{C08D8B0B-3509-4523-8DB1-16001495D8AF}" dt="2023-01-07T12:13:00.280" v="771"/>
        <pc:sldMkLst>
          <pc:docMk/>
          <pc:sldMk cId="3842773507" sldId="288"/>
        </pc:sldMkLst>
        <pc:spChg chg="add mod">
          <ac:chgData name="Richard Ball" userId="c2c6c2dd-6ddc-437e-8cdd-d7a74390accc" providerId="ADAL" clId="{C08D8B0B-3509-4523-8DB1-16001495D8AF}" dt="2023-01-07T12:12:50.517" v="769" actId="14100"/>
          <ac:spMkLst>
            <pc:docMk/>
            <pc:sldMk cId="3842773507" sldId="288"/>
            <ac:spMk id="2" creationId="{5DAC1483-59CF-E457-3681-F4843CDE553C}"/>
          </ac:spMkLst>
        </pc:spChg>
        <pc:graphicFrameChg chg="modGraphic">
          <ac:chgData name="Richard Ball" userId="c2c6c2dd-6ddc-437e-8cdd-d7a74390accc" providerId="ADAL" clId="{C08D8B0B-3509-4523-8DB1-16001495D8AF}" dt="2023-01-07T12:12:38.075" v="767" actId="14734"/>
          <ac:graphicFrameMkLst>
            <pc:docMk/>
            <pc:sldMk cId="3842773507" sldId="288"/>
            <ac:graphicFrameMk id="4" creationId="{0E752F83-85B7-5FF6-2211-29D11E4A75BC}"/>
          </ac:graphicFrameMkLst>
        </pc:graphicFrameChg>
      </pc:sldChg>
      <pc:sldChg chg="addSp delSp modSp new mod setBg modAnim">
        <pc:chgData name="Richard Ball" userId="c2c6c2dd-6ddc-437e-8cdd-d7a74390accc" providerId="ADAL" clId="{C08D8B0B-3509-4523-8DB1-16001495D8AF}" dt="2023-01-07T12:24:42.209" v="1414" actId="20577"/>
        <pc:sldMkLst>
          <pc:docMk/>
          <pc:sldMk cId="1851483379" sldId="289"/>
        </pc:sldMkLst>
        <pc:spChg chg="mod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2" creationId="{E837D3AB-BEEC-8AAF-6E6E-A428F831CBAD}"/>
          </ac:spMkLst>
        </pc:spChg>
        <pc:spChg chg="mod">
          <ac:chgData name="Richard Ball" userId="c2c6c2dd-6ddc-437e-8cdd-d7a74390accc" providerId="ADAL" clId="{C08D8B0B-3509-4523-8DB1-16001495D8AF}" dt="2023-01-07T12:24:42.209" v="1414" actId="20577"/>
          <ac:spMkLst>
            <pc:docMk/>
            <pc:sldMk cId="1851483379" sldId="289"/>
            <ac:spMk id="3" creationId="{583EE632-64C5-D75C-B875-6DD67B715FE3}"/>
          </ac:spMkLst>
        </pc:spChg>
        <pc:spChg chg="add del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3079" creationId="{C4285719-470E-454C-AF62-8323075F1F5B}"/>
          </ac:spMkLst>
        </pc:spChg>
        <pc:spChg chg="add del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3081" creationId="{CD9FE4EF-C4D8-49A0-B2FF-81D8DB7D8A24}"/>
          </ac:spMkLst>
        </pc:spChg>
        <pc:spChg chg="add del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3083" creationId="{4300840D-0A0B-4512-BACA-B439D5B9C57C}"/>
          </ac:spMkLst>
        </pc:spChg>
        <pc:spChg chg="add del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3085" creationId="{D2B78728-A580-49A7-84F9-6EF6F583ADE0}"/>
          </ac:spMkLst>
        </pc:spChg>
        <pc:spChg chg="add del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3087" creationId="{38FAA1A1-D861-433F-88FA-1E9D6FD31D11}"/>
          </ac:spMkLst>
        </pc:spChg>
        <pc:spChg chg="add del">
          <ac:chgData name="Richard Ball" userId="c2c6c2dd-6ddc-437e-8cdd-d7a74390accc" providerId="ADAL" clId="{C08D8B0B-3509-4523-8DB1-16001495D8AF}" dt="2023-01-07T12:22:06.374" v="1283" actId="26606"/>
          <ac:spMkLst>
            <pc:docMk/>
            <pc:sldMk cId="1851483379" sldId="289"/>
            <ac:spMk id="3089" creationId="{8D71EDA1-87BF-4D5D-AB79-F346FD19278A}"/>
          </ac:spMkLst>
        </pc:spChg>
        <pc:picChg chg="add mod">
          <ac:chgData name="Richard Ball" userId="c2c6c2dd-6ddc-437e-8cdd-d7a74390accc" providerId="ADAL" clId="{C08D8B0B-3509-4523-8DB1-16001495D8AF}" dt="2023-01-07T12:22:06.374" v="1283" actId="26606"/>
          <ac:picMkLst>
            <pc:docMk/>
            <pc:sldMk cId="1851483379" sldId="289"/>
            <ac:picMk id="3074" creationId="{8BC4733A-2BE3-1D94-7206-122154BAEF7E}"/>
          </ac:picMkLst>
        </pc:picChg>
      </pc:sldChg>
      <pc:sldChg chg="addSp delSp modSp new mod setBg modNotesTx">
        <pc:chgData name="Richard Ball" userId="c2c6c2dd-6ddc-437e-8cdd-d7a74390accc" providerId="ADAL" clId="{C08D8B0B-3509-4523-8DB1-16001495D8AF}" dt="2023-01-07T12:35:09.420" v="1542" actId="14100"/>
        <pc:sldMkLst>
          <pc:docMk/>
          <pc:sldMk cId="2313152068" sldId="290"/>
        </pc:sldMkLst>
        <pc:spChg chg="del">
          <ac:chgData name="Richard Ball" userId="c2c6c2dd-6ddc-437e-8cdd-d7a74390accc" providerId="ADAL" clId="{C08D8B0B-3509-4523-8DB1-16001495D8AF}" dt="2023-01-07T12:22:46.256" v="1289" actId="478"/>
          <ac:spMkLst>
            <pc:docMk/>
            <pc:sldMk cId="2313152068" sldId="290"/>
            <ac:spMk id="2" creationId="{926EC07D-CAA1-DACA-5EE2-D7706A138B94}"/>
          </ac:spMkLst>
        </pc:spChg>
        <pc:spChg chg="del">
          <ac:chgData name="Richard Ball" userId="c2c6c2dd-6ddc-437e-8cdd-d7a74390accc" providerId="ADAL" clId="{C08D8B0B-3509-4523-8DB1-16001495D8AF}" dt="2023-01-07T12:22:46.256" v="1289" actId="478"/>
          <ac:spMkLst>
            <pc:docMk/>
            <pc:sldMk cId="2313152068" sldId="290"/>
            <ac:spMk id="3" creationId="{EEE79A22-6E13-3634-7993-FF049E7E2604}"/>
          </ac:spMkLst>
        </pc:spChg>
        <pc:spChg chg="add del">
          <ac:chgData name="Richard Ball" userId="c2c6c2dd-6ddc-437e-8cdd-d7a74390accc" providerId="ADAL" clId="{C08D8B0B-3509-4523-8DB1-16001495D8AF}" dt="2023-01-07T12:22:50.470" v="1292" actId="26606"/>
          <ac:spMkLst>
            <pc:docMk/>
            <pc:sldMk cId="2313152068" sldId="290"/>
            <ac:spMk id="4103" creationId="{B670DBD5-770C-4383-9F54-5B86E86BD5BB}"/>
          </ac:spMkLst>
        </pc:spChg>
        <pc:spChg chg="add del">
          <ac:chgData name="Richard Ball" userId="c2c6c2dd-6ddc-437e-8cdd-d7a74390accc" providerId="ADAL" clId="{C08D8B0B-3509-4523-8DB1-16001495D8AF}" dt="2023-01-07T12:34:20.916" v="1533" actId="26606"/>
          <ac:spMkLst>
            <pc:docMk/>
            <pc:sldMk cId="2313152068" sldId="290"/>
            <ac:spMk id="4105" creationId="{42A4FC2C-047E-45A5-965D-8E1E3BF09BC6}"/>
          </ac:spMkLst>
        </pc:spChg>
        <pc:spChg chg="add del">
          <ac:chgData name="Richard Ball" userId="c2c6c2dd-6ddc-437e-8cdd-d7a74390accc" providerId="ADAL" clId="{C08D8B0B-3509-4523-8DB1-16001495D8AF}" dt="2023-01-07T12:34:20.907" v="1532" actId="26606"/>
          <ac:spMkLst>
            <pc:docMk/>
            <pc:sldMk cId="2313152068" sldId="290"/>
            <ac:spMk id="4107" creationId="{80CCAACE-815D-4A79-875A-B7EFC28F7D2B}"/>
          </ac:spMkLst>
        </pc:spChg>
        <pc:spChg chg="add del">
          <ac:chgData name="Richard Ball" userId="c2c6c2dd-6ddc-437e-8cdd-d7a74390accc" providerId="ADAL" clId="{C08D8B0B-3509-4523-8DB1-16001495D8AF}" dt="2023-01-07T12:34:37.731" v="1536" actId="26606"/>
          <ac:spMkLst>
            <pc:docMk/>
            <pc:sldMk cId="2313152068" sldId="290"/>
            <ac:spMk id="4109" creationId="{22C6C9C9-83BF-4A6C-A1BF-C1735C61B4FF}"/>
          </ac:spMkLst>
        </pc:spChg>
        <pc:spChg chg="add del">
          <ac:chgData name="Richard Ball" userId="c2c6c2dd-6ddc-437e-8cdd-d7a74390accc" providerId="ADAL" clId="{C08D8B0B-3509-4523-8DB1-16001495D8AF}" dt="2023-01-07T12:33:49.088" v="1526" actId="26606"/>
          <ac:spMkLst>
            <pc:docMk/>
            <pc:sldMk cId="2313152068" sldId="290"/>
            <ac:spMk id="4110" creationId="{22C6C9C9-83BF-4A6C-A1BF-C1735C61B4FF}"/>
          </ac:spMkLst>
        </pc:spChg>
        <pc:spChg chg="add">
          <ac:chgData name="Richard Ball" userId="c2c6c2dd-6ddc-437e-8cdd-d7a74390accc" providerId="ADAL" clId="{C08D8B0B-3509-4523-8DB1-16001495D8AF}" dt="2023-01-07T12:34:37.731" v="1536" actId="26606"/>
          <ac:spMkLst>
            <pc:docMk/>
            <pc:sldMk cId="2313152068" sldId="290"/>
            <ac:spMk id="4114" creationId="{80CCAACE-815D-4A79-875A-B7EFC28F7D2B}"/>
          </ac:spMkLst>
        </pc:spChg>
        <pc:spChg chg="add del">
          <ac:chgData name="Richard Ball" userId="c2c6c2dd-6ddc-437e-8cdd-d7a74390accc" providerId="ADAL" clId="{C08D8B0B-3509-4523-8DB1-16001495D8AF}" dt="2023-01-07T12:33:48.311" v="1525" actId="26606"/>
          <ac:spMkLst>
            <pc:docMk/>
            <pc:sldMk cId="2313152068" sldId="290"/>
            <ac:spMk id="4115" creationId="{22C6C9C9-83BF-4A6C-A1BF-C1735C61B4FF}"/>
          </ac:spMkLst>
        </pc:spChg>
        <pc:picChg chg="add mod ord">
          <ac:chgData name="Richard Ball" userId="c2c6c2dd-6ddc-437e-8cdd-d7a74390accc" providerId="ADAL" clId="{C08D8B0B-3509-4523-8DB1-16001495D8AF}" dt="2023-01-07T12:35:09.420" v="1542" actId="14100"/>
          <ac:picMkLst>
            <pc:docMk/>
            <pc:sldMk cId="2313152068" sldId="290"/>
            <ac:picMk id="4098" creationId="{3DC1B327-42E7-B021-8C01-F5A2CF3162AA}"/>
          </ac:picMkLst>
        </pc:picChg>
        <pc:picChg chg="add mod ord">
          <ac:chgData name="Richard Ball" userId="c2c6c2dd-6ddc-437e-8cdd-d7a74390accc" providerId="ADAL" clId="{C08D8B0B-3509-4523-8DB1-16001495D8AF}" dt="2023-01-07T12:35:01.594" v="1540" actId="167"/>
          <ac:picMkLst>
            <pc:docMk/>
            <pc:sldMk cId="2313152068" sldId="290"/>
            <ac:picMk id="4100" creationId="{BCC3481C-6F21-FED1-6089-E94B6BB37C01}"/>
          </ac:picMkLst>
        </pc:picChg>
      </pc:sldChg>
      <pc:sldChg chg="modSp new mod modAnim">
        <pc:chgData name="Richard Ball" userId="c2c6c2dd-6ddc-437e-8cdd-d7a74390accc" providerId="ADAL" clId="{C08D8B0B-3509-4523-8DB1-16001495D8AF}" dt="2023-01-07T14:26:32.780" v="3882"/>
        <pc:sldMkLst>
          <pc:docMk/>
          <pc:sldMk cId="3282486111" sldId="291"/>
        </pc:sldMkLst>
        <pc:spChg chg="mod">
          <ac:chgData name="Richard Ball" userId="c2c6c2dd-6ddc-437e-8cdd-d7a74390accc" providerId="ADAL" clId="{C08D8B0B-3509-4523-8DB1-16001495D8AF}" dt="2023-01-07T14:25:58.651" v="3872" actId="1076"/>
          <ac:spMkLst>
            <pc:docMk/>
            <pc:sldMk cId="3282486111" sldId="291"/>
            <ac:spMk id="2" creationId="{3D1333FF-66C4-0198-E8AB-59558CFE59A8}"/>
          </ac:spMkLst>
        </pc:spChg>
        <pc:spChg chg="mod">
          <ac:chgData name="Richard Ball" userId="c2c6c2dd-6ddc-437e-8cdd-d7a74390accc" providerId="ADAL" clId="{C08D8B0B-3509-4523-8DB1-16001495D8AF}" dt="2023-01-07T14:26:24.627" v="3879" actId="113"/>
          <ac:spMkLst>
            <pc:docMk/>
            <pc:sldMk cId="3282486111" sldId="291"/>
            <ac:spMk id="3" creationId="{CB41C28B-BC29-3D01-14A4-726DDA30A1EA}"/>
          </ac:spMkLst>
        </pc:spChg>
      </pc:sldChg>
      <pc:sldChg chg="addSp delSp modSp new del mod ord">
        <pc:chgData name="Richard Ball" userId="c2c6c2dd-6ddc-437e-8cdd-d7a74390accc" providerId="ADAL" clId="{C08D8B0B-3509-4523-8DB1-16001495D8AF}" dt="2023-01-07T14:11:24.351" v="3726" actId="47"/>
        <pc:sldMkLst>
          <pc:docMk/>
          <pc:sldMk cId="4088999863" sldId="292"/>
        </pc:sldMkLst>
        <pc:spChg chg="del mod">
          <ac:chgData name="Richard Ball" userId="c2c6c2dd-6ddc-437e-8cdd-d7a74390accc" providerId="ADAL" clId="{C08D8B0B-3509-4523-8DB1-16001495D8AF}" dt="2023-01-07T14:10:27.339" v="3722" actId="478"/>
          <ac:spMkLst>
            <pc:docMk/>
            <pc:sldMk cId="4088999863" sldId="292"/>
            <ac:spMk id="2" creationId="{A19AB981-8136-529C-DF21-3713FB372D67}"/>
          </ac:spMkLst>
        </pc:spChg>
        <pc:spChg chg="del">
          <ac:chgData name="Richard Ball" userId="c2c6c2dd-6ddc-437e-8cdd-d7a74390accc" providerId="ADAL" clId="{C08D8B0B-3509-4523-8DB1-16001495D8AF}" dt="2023-01-07T14:10:27.339" v="3722" actId="478"/>
          <ac:spMkLst>
            <pc:docMk/>
            <pc:sldMk cId="4088999863" sldId="292"/>
            <ac:spMk id="3" creationId="{7F0E0B0D-BCD2-052D-1008-F464361C3CFB}"/>
          </ac:spMkLst>
        </pc:spChg>
        <pc:spChg chg="add del mod">
          <ac:chgData name="Richard Ball" userId="c2c6c2dd-6ddc-437e-8cdd-d7a74390accc" providerId="ADAL" clId="{C08D8B0B-3509-4523-8DB1-16001495D8AF}" dt="2023-01-07T14:10:30.138" v="3724" actId="478"/>
          <ac:spMkLst>
            <pc:docMk/>
            <pc:sldMk cId="4088999863" sldId="292"/>
            <ac:spMk id="5" creationId="{3F135F3D-B5B9-01ED-1018-ED3126993980}"/>
          </ac:spMkLst>
        </pc:spChg>
      </pc:sldChg>
      <pc:sldChg chg="addSp delSp modSp new mod setBg">
        <pc:chgData name="Richard Ball" userId="c2c6c2dd-6ddc-437e-8cdd-d7a74390accc" providerId="ADAL" clId="{C08D8B0B-3509-4523-8DB1-16001495D8AF}" dt="2023-01-07T12:54:13.608" v="2117" actId="14100"/>
        <pc:sldMkLst>
          <pc:docMk/>
          <pc:sldMk cId="1598857554" sldId="293"/>
        </pc:sldMkLst>
        <pc:spChg chg="del mod">
          <ac:chgData name="Richard Ball" userId="c2c6c2dd-6ddc-437e-8cdd-d7a74390accc" providerId="ADAL" clId="{C08D8B0B-3509-4523-8DB1-16001495D8AF}" dt="2023-01-07T12:53:36.811" v="2093" actId="478"/>
          <ac:spMkLst>
            <pc:docMk/>
            <pc:sldMk cId="1598857554" sldId="293"/>
            <ac:spMk id="2" creationId="{BA30E0DC-FA0B-19D7-ECDD-D28A776E7918}"/>
          </ac:spMkLst>
        </pc:spChg>
        <pc:spChg chg="del mod">
          <ac:chgData name="Richard Ball" userId="c2c6c2dd-6ddc-437e-8cdd-d7a74390accc" providerId="ADAL" clId="{C08D8B0B-3509-4523-8DB1-16001495D8AF}" dt="2023-01-07T12:53:08.315" v="2082" actId="478"/>
          <ac:spMkLst>
            <pc:docMk/>
            <pc:sldMk cId="1598857554" sldId="293"/>
            <ac:spMk id="3" creationId="{C9922CEE-2C9C-A783-331A-CEDA8A2F2C98}"/>
          </ac:spMkLst>
        </pc:spChg>
        <pc:spChg chg="add del mod">
          <ac:chgData name="Richard Ball" userId="c2c6c2dd-6ddc-437e-8cdd-d7a74390accc" providerId="ADAL" clId="{C08D8B0B-3509-4523-8DB1-16001495D8AF}" dt="2023-01-07T12:53:38.615" v="2095" actId="478"/>
          <ac:spMkLst>
            <pc:docMk/>
            <pc:sldMk cId="1598857554" sldId="293"/>
            <ac:spMk id="6" creationId="{69F49E99-D12C-F528-85CC-275E0AB4714F}"/>
          </ac:spMkLst>
        </pc:spChg>
        <pc:spChg chg="add mod">
          <ac:chgData name="Richard Ball" userId="c2c6c2dd-6ddc-437e-8cdd-d7a74390accc" providerId="ADAL" clId="{C08D8B0B-3509-4523-8DB1-16001495D8AF}" dt="2023-01-07T12:54:13.608" v="2117" actId="14100"/>
          <ac:spMkLst>
            <pc:docMk/>
            <pc:sldMk cId="1598857554" sldId="293"/>
            <ac:spMk id="8" creationId="{65F99470-9BB2-2340-88C1-F702613FBEBD}"/>
          </ac:spMkLst>
        </pc:spChg>
        <pc:spChg chg="add">
          <ac:chgData name="Richard Ball" userId="c2c6c2dd-6ddc-437e-8cdd-d7a74390accc" providerId="ADAL" clId="{C08D8B0B-3509-4523-8DB1-16001495D8AF}" dt="2023-01-07T12:53:52.245" v="2098" actId="26606"/>
          <ac:spMkLst>
            <pc:docMk/>
            <pc:sldMk cId="1598857554" sldId="293"/>
            <ac:spMk id="13" creationId="{C232B152-3720-4D3B-97ED-45CE5483F16F}"/>
          </ac:spMkLst>
        </pc:spChg>
        <pc:spChg chg="add">
          <ac:chgData name="Richard Ball" userId="c2c6c2dd-6ddc-437e-8cdd-d7a74390accc" providerId="ADAL" clId="{C08D8B0B-3509-4523-8DB1-16001495D8AF}" dt="2023-01-07T12:53:52.245" v="2098" actId="26606"/>
          <ac:spMkLst>
            <pc:docMk/>
            <pc:sldMk cId="1598857554" sldId="293"/>
            <ac:spMk id="15" creationId="{11BAB570-FF10-4E96-8A3F-FA9804702B89}"/>
          </ac:spMkLst>
        </pc:spChg>
        <pc:spChg chg="add">
          <ac:chgData name="Richard Ball" userId="c2c6c2dd-6ddc-437e-8cdd-d7a74390accc" providerId="ADAL" clId="{C08D8B0B-3509-4523-8DB1-16001495D8AF}" dt="2023-01-07T12:53:52.245" v="2098" actId="26606"/>
          <ac:spMkLst>
            <pc:docMk/>
            <pc:sldMk cId="1598857554" sldId="293"/>
            <ac:spMk id="17" creationId="{4B9FAFB2-BEB5-4848-8018-BCAD99E2E1AA}"/>
          </ac:spMkLst>
        </pc:spChg>
        <pc:picChg chg="add mod ord">
          <ac:chgData name="Richard Ball" userId="c2c6c2dd-6ddc-437e-8cdd-d7a74390accc" providerId="ADAL" clId="{C08D8B0B-3509-4523-8DB1-16001495D8AF}" dt="2023-01-07T12:54:02.844" v="2108" actId="14100"/>
          <ac:picMkLst>
            <pc:docMk/>
            <pc:sldMk cId="1598857554" sldId="293"/>
            <ac:picMk id="4" creationId="{E4BBB330-FED1-E560-E724-C1035F82BA3A}"/>
          </ac:picMkLst>
        </pc:picChg>
      </pc:sldChg>
      <pc:sldChg chg="addSp delSp modSp new mod modAnim modNotesTx">
        <pc:chgData name="Richard Ball" userId="c2c6c2dd-6ddc-437e-8cdd-d7a74390accc" providerId="ADAL" clId="{C08D8B0B-3509-4523-8DB1-16001495D8AF}" dt="2023-01-07T14:05:49.029" v="3231" actId="20577"/>
        <pc:sldMkLst>
          <pc:docMk/>
          <pc:sldMk cId="4194235673" sldId="294"/>
        </pc:sldMkLst>
        <pc:spChg chg="del">
          <ac:chgData name="Richard Ball" userId="c2c6c2dd-6ddc-437e-8cdd-d7a74390accc" providerId="ADAL" clId="{C08D8B0B-3509-4523-8DB1-16001495D8AF}" dt="2023-01-07T12:54:19.625" v="2119" actId="478"/>
          <ac:spMkLst>
            <pc:docMk/>
            <pc:sldMk cId="4194235673" sldId="294"/>
            <ac:spMk id="2" creationId="{62E8D1FA-8EE2-F58F-3779-55C8A806E222}"/>
          </ac:spMkLst>
        </pc:spChg>
        <pc:spChg chg="del">
          <ac:chgData name="Richard Ball" userId="c2c6c2dd-6ddc-437e-8cdd-d7a74390accc" providerId="ADAL" clId="{C08D8B0B-3509-4523-8DB1-16001495D8AF}" dt="2023-01-07T12:54:19.625" v="2119" actId="478"/>
          <ac:spMkLst>
            <pc:docMk/>
            <pc:sldMk cId="4194235673" sldId="294"/>
            <ac:spMk id="3" creationId="{62889487-D0E7-2158-EE08-89E620B425D7}"/>
          </ac:spMkLst>
        </pc:spChg>
        <pc:spChg chg="add mod">
          <ac:chgData name="Richard Ball" userId="c2c6c2dd-6ddc-437e-8cdd-d7a74390accc" providerId="ADAL" clId="{C08D8B0B-3509-4523-8DB1-16001495D8AF}" dt="2023-01-07T13:46:42.131" v="2608" actId="207"/>
          <ac:spMkLst>
            <pc:docMk/>
            <pc:sldMk cId="4194235673" sldId="294"/>
            <ac:spMk id="8" creationId="{51E322CE-9C10-8B5C-F6B0-7537E7E7284F}"/>
          </ac:spMkLst>
        </pc:spChg>
        <pc:spChg chg="add mod">
          <ac:chgData name="Richard Ball" userId="c2c6c2dd-6ddc-437e-8cdd-d7a74390accc" providerId="ADAL" clId="{C08D8B0B-3509-4523-8DB1-16001495D8AF}" dt="2023-01-07T12:57:32.813" v="2218" actId="115"/>
          <ac:spMkLst>
            <pc:docMk/>
            <pc:sldMk cId="4194235673" sldId="294"/>
            <ac:spMk id="10" creationId="{E0359AFD-893B-1F9C-DC31-4EF5B29A339D}"/>
          </ac:spMkLst>
        </pc:spChg>
        <pc:spChg chg="add mod">
          <ac:chgData name="Richard Ball" userId="c2c6c2dd-6ddc-437e-8cdd-d7a74390accc" providerId="ADAL" clId="{C08D8B0B-3509-4523-8DB1-16001495D8AF}" dt="2023-01-07T14:05:49.029" v="3231" actId="20577"/>
          <ac:spMkLst>
            <pc:docMk/>
            <pc:sldMk cId="4194235673" sldId="294"/>
            <ac:spMk id="11" creationId="{5313D227-B9FF-B1CA-3C7E-27FBEDF504DF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21" creationId="{5142C9F6-B3F7-8AE2-B4FE-011FA46444CC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22" creationId="{9F53CF43-A760-1F38-9EA7-8731FE240AB6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23" creationId="{C89E0394-AC86-2669-3151-4489B04DEE5C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24" creationId="{DABB82BB-827B-1324-686A-2AC306C932F1}"/>
          </ac:spMkLst>
        </pc:spChg>
        <pc:spChg chg="add mod">
          <ac:chgData name="Richard Ball" userId="c2c6c2dd-6ddc-437e-8cdd-d7a74390accc" providerId="ADAL" clId="{C08D8B0B-3509-4523-8DB1-16001495D8AF}" dt="2023-01-07T13:56:36.733" v="3049" actId="113"/>
          <ac:spMkLst>
            <pc:docMk/>
            <pc:sldMk cId="4194235673" sldId="294"/>
            <ac:spMk id="25" creationId="{36365915-3DFA-E239-4423-A7F9D87480C5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31" creationId="{C8F6594B-48C5-7097-522A-9C0D3E38D8BD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32" creationId="{C2B3397C-25D7-3D4F-9FE5-730B3E67C60E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33" creationId="{682958F9-14F4-FEA0-E8EA-8EF1017FA97D}"/>
          </ac:spMkLst>
        </pc:spChg>
        <pc:spChg chg="add mod">
          <ac:chgData name="Richard Ball" userId="c2c6c2dd-6ddc-437e-8cdd-d7a74390accc" providerId="ADAL" clId="{C08D8B0B-3509-4523-8DB1-16001495D8AF}" dt="2023-01-07T13:52:59.723" v="2897" actId="1076"/>
          <ac:spMkLst>
            <pc:docMk/>
            <pc:sldMk cId="4194235673" sldId="294"/>
            <ac:spMk id="34" creationId="{E663C908-EE3E-2CD3-B36A-A2BEEEFCDEE1}"/>
          </ac:spMkLst>
        </pc:spChg>
        <pc:spChg chg="add mod">
          <ac:chgData name="Richard Ball" userId="c2c6c2dd-6ddc-437e-8cdd-d7a74390accc" providerId="ADAL" clId="{C08D8B0B-3509-4523-8DB1-16001495D8AF}" dt="2023-01-07T13:49:56.060" v="2635" actId="1076"/>
          <ac:spMkLst>
            <pc:docMk/>
            <pc:sldMk cId="4194235673" sldId="294"/>
            <ac:spMk id="35" creationId="{ADDDBA7E-C116-5FDD-1F04-E5816DC49A99}"/>
          </ac:spMkLst>
        </pc:spChg>
        <pc:spChg chg="add mod">
          <ac:chgData name="Richard Ball" userId="c2c6c2dd-6ddc-437e-8cdd-d7a74390accc" providerId="ADAL" clId="{C08D8B0B-3509-4523-8DB1-16001495D8AF}" dt="2023-01-07T13:55:20.608" v="2993" actId="1076"/>
          <ac:spMkLst>
            <pc:docMk/>
            <pc:sldMk cId="4194235673" sldId="294"/>
            <ac:spMk id="36" creationId="{697C0423-4498-7777-4012-3CE9CD585114}"/>
          </ac:spMkLst>
        </pc:spChg>
        <pc:spChg chg="add mod">
          <ac:chgData name="Richard Ball" userId="c2c6c2dd-6ddc-437e-8cdd-d7a74390accc" providerId="ADAL" clId="{C08D8B0B-3509-4523-8DB1-16001495D8AF}" dt="2023-01-07T13:58:09.484" v="3069" actId="20577"/>
          <ac:spMkLst>
            <pc:docMk/>
            <pc:sldMk cId="4194235673" sldId="294"/>
            <ac:spMk id="37" creationId="{9A252407-F8D3-E8B3-5F2B-FC05AA765117}"/>
          </ac:spMkLst>
        </pc:spChg>
        <pc:spChg chg="add del mod">
          <ac:chgData name="Richard Ball" userId="c2c6c2dd-6ddc-437e-8cdd-d7a74390accc" providerId="ADAL" clId="{C08D8B0B-3509-4523-8DB1-16001495D8AF}" dt="2023-01-07T13:55:15.592" v="2992" actId="478"/>
          <ac:spMkLst>
            <pc:docMk/>
            <pc:sldMk cId="4194235673" sldId="294"/>
            <ac:spMk id="38" creationId="{692C4579-E57C-1A75-5007-9AB2F8806149}"/>
          </ac:spMkLst>
        </pc:spChg>
        <pc:spChg chg="add del mod">
          <ac:chgData name="Richard Ball" userId="c2c6c2dd-6ddc-437e-8cdd-d7a74390accc" providerId="ADAL" clId="{C08D8B0B-3509-4523-8DB1-16001495D8AF}" dt="2023-01-07T13:55:13.184" v="2990" actId="478"/>
          <ac:spMkLst>
            <pc:docMk/>
            <pc:sldMk cId="4194235673" sldId="294"/>
            <ac:spMk id="39" creationId="{CB8F2670-17AF-FD10-48C7-D4ABCCAF8E77}"/>
          </ac:spMkLst>
        </pc:spChg>
        <pc:spChg chg="add mod">
          <ac:chgData name="Richard Ball" userId="c2c6c2dd-6ddc-437e-8cdd-d7a74390accc" providerId="ADAL" clId="{C08D8B0B-3509-4523-8DB1-16001495D8AF}" dt="2023-01-07T13:57:33.408" v="3057" actId="1076"/>
          <ac:spMkLst>
            <pc:docMk/>
            <pc:sldMk cId="4194235673" sldId="294"/>
            <ac:spMk id="40" creationId="{B0556DCA-4BF9-254E-5E27-5B06368DFA0F}"/>
          </ac:spMkLst>
        </pc:spChg>
        <pc:spChg chg="add mod">
          <ac:chgData name="Richard Ball" userId="c2c6c2dd-6ddc-437e-8cdd-d7a74390accc" providerId="ADAL" clId="{C08D8B0B-3509-4523-8DB1-16001495D8AF}" dt="2023-01-07T13:55:10.087" v="2988" actId="1076"/>
          <ac:spMkLst>
            <pc:docMk/>
            <pc:sldMk cId="4194235673" sldId="294"/>
            <ac:spMk id="41" creationId="{9FB91BA5-5C5B-949B-10F5-F8A01A25E045}"/>
          </ac:spMkLst>
        </pc:spChg>
        <pc:spChg chg="add mod">
          <ac:chgData name="Richard Ball" userId="c2c6c2dd-6ddc-437e-8cdd-d7a74390accc" providerId="ADAL" clId="{C08D8B0B-3509-4523-8DB1-16001495D8AF}" dt="2023-01-07T13:58:24.906" v="3076" actId="1076"/>
          <ac:spMkLst>
            <pc:docMk/>
            <pc:sldMk cId="4194235673" sldId="294"/>
            <ac:spMk id="43" creationId="{89F7C16C-E6FC-8858-BFC5-F90DD39405D3}"/>
          </ac:spMkLst>
        </pc:spChg>
        <pc:spChg chg="add mod">
          <ac:chgData name="Richard Ball" userId="c2c6c2dd-6ddc-437e-8cdd-d7a74390accc" providerId="ADAL" clId="{C08D8B0B-3509-4523-8DB1-16001495D8AF}" dt="2023-01-07T14:02:01.489" v="3110" actId="688"/>
          <ac:spMkLst>
            <pc:docMk/>
            <pc:sldMk cId="4194235673" sldId="294"/>
            <ac:spMk id="52" creationId="{E6F8EB48-D3F2-DDD8-5585-EBE1BEA91693}"/>
          </ac:spMkLst>
        </pc:spChg>
        <pc:picChg chg="add mod modCrop">
          <ac:chgData name="Richard Ball" userId="c2c6c2dd-6ddc-437e-8cdd-d7a74390accc" providerId="ADAL" clId="{C08D8B0B-3509-4523-8DB1-16001495D8AF}" dt="2023-01-07T13:52:59.723" v="2897" actId="1076"/>
          <ac:picMkLst>
            <pc:docMk/>
            <pc:sldMk cId="4194235673" sldId="294"/>
            <ac:picMk id="5" creationId="{DFBB1D3B-3EE6-E718-7AF9-1AF91D055A0D}"/>
          </ac:picMkLst>
        </pc:picChg>
        <pc:picChg chg="add mod modCrop">
          <ac:chgData name="Richard Ball" userId="c2c6c2dd-6ddc-437e-8cdd-d7a74390accc" providerId="ADAL" clId="{C08D8B0B-3509-4523-8DB1-16001495D8AF}" dt="2023-01-07T14:01:48.679" v="3106" actId="14100"/>
          <ac:picMkLst>
            <pc:docMk/>
            <pc:sldMk cId="4194235673" sldId="294"/>
            <ac:picMk id="7" creationId="{D91D60A0-93CE-CD95-019B-51B4257FF1A2}"/>
          </ac:picMkLst>
        </pc:picChg>
        <pc:cxnChg chg="add mod">
          <ac:chgData name="Richard Ball" userId="c2c6c2dd-6ddc-437e-8cdd-d7a74390accc" providerId="ADAL" clId="{C08D8B0B-3509-4523-8DB1-16001495D8AF}" dt="2023-01-07T13:52:59.723" v="2897" actId="1076"/>
          <ac:cxnSpMkLst>
            <pc:docMk/>
            <pc:sldMk cId="4194235673" sldId="294"/>
            <ac:cxnSpMk id="13" creationId="{6AA24D98-8063-C937-6A33-FF97035FAD29}"/>
          </ac:cxnSpMkLst>
        </pc:cxnChg>
        <pc:cxnChg chg="add mod">
          <ac:chgData name="Richard Ball" userId="c2c6c2dd-6ddc-437e-8cdd-d7a74390accc" providerId="ADAL" clId="{C08D8B0B-3509-4523-8DB1-16001495D8AF}" dt="2023-01-07T13:52:59.723" v="2897" actId="1076"/>
          <ac:cxnSpMkLst>
            <pc:docMk/>
            <pc:sldMk cId="4194235673" sldId="294"/>
            <ac:cxnSpMk id="16" creationId="{1D88EBA9-2079-9DD0-4DA0-79DC176F4DE5}"/>
          </ac:cxnSpMkLst>
        </pc:cxnChg>
        <pc:cxnChg chg="add mod">
          <ac:chgData name="Richard Ball" userId="c2c6c2dd-6ddc-437e-8cdd-d7a74390accc" providerId="ADAL" clId="{C08D8B0B-3509-4523-8DB1-16001495D8AF}" dt="2023-01-07T13:58:55.623" v="3084" actId="1582"/>
          <ac:cxnSpMkLst>
            <pc:docMk/>
            <pc:sldMk cId="4194235673" sldId="294"/>
            <ac:cxnSpMk id="45" creationId="{F46BD343-5F8F-8792-6AE8-EFC39E168408}"/>
          </ac:cxnSpMkLst>
        </pc:cxnChg>
        <pc:cxnChg chg="add del mod">
          <ac:chgData name="Richard Ball" userId="c2c6c2dd-6ddc-437e-8cdd-d7a74390accc" providerId="ADAL" clId="{C08D8B0B-3509-4523-8DB1-16001495D8AF}" dt="2023-01-07T13:58:51.456" v="3083" actId="478"/>
          <ac:cxnSpMkLst>
            <pc:docMk/>
            <pc:sldMk cId="4194235673" sldId="294"/>
            <ac:cxnSpMk id="47" creationId="{2A335962-70DD-CB78-A5FD-A2CCF06FB6FA}"/>
          </ac:cxnSpMkLst>
        </pc:cxnChg>
        <pc:cxnChg chg="add mod">
          <ac:chgData name="Richard Ball" userId="c2c6c2dd-6ddc-437e-8cdd-d7a74390accc" providerId="ADAL" clId="{C08D8B0B-3509-4523-8DB1-16001495D8AF}" dt="2023-01-07T13:59:04.590" v="3087" actId="14100"/>
          <ac:cxnSpMkLst>
            <pc:docMk/>
            <pc:sldMk cId="4194235673" sldId="294"/>
            <ac:cxnSpMk id="48" creationId="{7721552E-9324-82BE-5704-7719E75B48BB}"/>
          </ac:cxnSpMkLst>
        </pc:cxnChg>
        <pc:cxnChg chg="add mod">
          <ac:chgData name="Richard Ball" userId="c2c6c2dd-6ddc-437e-8cdd-d7a74390accc" providerId="ADAL" clId="{C08D8B0B-3509-4523-8DB1-16001495D8AF}" dt="2023-01-07T13:59:14.567" v="3090" actId="14100"/>
          <ac:cxnSpMkLst>
            <pc:docMk/>
            <pc:sldMk cId="4194235673" sldId="294"/>
            <ac:cxnSpMk id="50" creationId="{4C2C5B1E-EAE2-28BC-EDE4-5595D618F660}"/>
          </ac:cxnSpMkLst>
        </pc:cxnChg>
      </pc:sldChg>
      <pc:sldChg chg="addSp delSp modSp new mod">
        <pc:chgData name="Richard Ball" userId="c2c6c2dd-6ddc-437e-8cdd-d7a74390accc" providerId="ADAL" clId="{C08D8B0B-3509-4523-8DB1-16001495D8AF}" dt="2023-01-07T14:10:19.701" v="3719" actId="1076"/>
        <pc:sldMkLst>
          <pc:docMk/>
          <pc:sldMk cId="2527275958" sldId="295"/>
        </pc:sldMkLst>
        <pc:spChg chg="del">
          <ac:chgData name="Richard Ball" userId="c2c6c2dd-6ddc-437e-8cdd-d7a74390accc" providerId="ADAL" clId="{C08D8B0B-3509-4523-8DB1-16001495D8AF}" dt="2023-01-07T14:04:22.017" v="3120" actId="478"/>
          <ac:spMkLst>
            <pc:docMk/>
            <pc:sldMk cId="2527275958" sldId="295"/>
            <ac:spMk id="2" creationId="{0B29B21B-A25F-13EB-73F5-23F9A93B8330}"/>
          </ac:spMkLst>
        </pc:spChg>
        <pc:spChg chg="del">
          <ac:chgData name="Richard Ball" userId="c2c6c2dd-6ddc-437e-8cdd-d7a74390accc" providerId="ADAL" clId="{C08D8B0B-3509-4523-8DB1-16001495D8AF}" dt="2023-01-07T14:04:22.017" v="3120" actId="478"/>
          <ac:spMkLst>
            <pc:docMk/>
            <pc:sldMk cId="2527275958" sldId="295"/>
            <ac:spMk id="3" creationId="{696BB015-8248-F762-1B14-C0E73871C450}"/>
          </ac:spMkLst>
        </pc:spChg>
        <pc:spChg chg="add mod">
          <ac:chgData name="Richard Ball" userId="c2c6c2dd-6ddc-437e-8cdd-d7a74390accc" providerId="ADAL" clId="{C08D8B0B-3509-4523-8DB1-16001495D8AF}" dt="2023-01-07T14:09:57.805" v="3690" actId="1076"/>
          <ac:spMkLst>
            <pc:docMk/>
            <pc:sldMk cId="2527275958" sldId="295"/>
            <ac:spMk id="4" creationId="{493EB1AE-A1EB-DAF7-C112-CC58B1A4E1A9}"/>
          </ac:spMkLst>
        </pc:spChg>
        <pc:spChg chg="add mod">
          <ac:chgData name="Richard Ball" userId="c2c6c2dd-6ddc-437e-8cdd-d7a74390accc" providerId="ADAL" clId="{C08D8B0B-3509-4523-8DB1-16001495D8AF}" dt="2023-01-07T14:10:19.701" v="3719" actId="1076"/>
          <ac:spMkLst>
            <pc:docMk/>
            <pc:sldMk cId="2527275958" sldId="295"/>
            <ac:spMk id="5" creationId="{5C42B4C6-75DD-DD25-E0CC-D721C9D93DA7}"/>
          </ac:spMkLst>
        </pc:spChg>
      </pc:sldChg>
      <pc:sldChg chg="new del">
        <pc:chgData name="Richard Ball" userId="c2c6c2dd-6ddc-437e-8cdd-d7a74390accc" providerId="ADAL" clId="{C08D8B0B-3509-4523-8DB1-16001495D8AF}" dt="2023-01-07T14:04:19.456" v="3119" actId="47"/>
        <pc:sldMkLst>
          <pc:docMk/>
          <pc:sldMk cId="2111736220" sldId="296"/>
        </pc:sldMkLst>
      </pc:sldChg>
      <pc:sldChg chg="modSp add mod">
        <pc:chgData name="Richard Ball" userId="c2c6c2dd-6ddc-437e-8cdd-d7a74390accc" providerId="ADAL" clId="{C08D8B0B-3509-4523-8DB1-16001495D8AF}" dt="2023-01-07T14:11:43.548" v="3737" actId="1076"/>
        <pc:sldMkLst>
          <pc:docMk/>
          <pc:sldMk cId="2849771166" sldId="296"/>
        </pc:sldMkLst>
        <pc:spChg chg="mod">
          <ac:chgData name="Richard Ball" userId="c2c6c2dd-6ddc-437e-8cdd-d7a74390accc" providerId="ADAL" clId="{C08D8B0B-3509-4523-8DB1-16001495D8AF}" dt="2023-01-07T14:11:43.548" v="3737" actId="1076"/>
          <ac:spMkLst>
            <pc:docMk/>
            <pc:sldMk cId="2849771166" sldId="296"/>
            <ac:spMk id="22531" creationId="{00000000-0000-0000-0000-000000000000}"/>
          </ac:spMkLst>
        </pc:spChg>
      </pc:sldChg>
      <pc:sldChg chg="addSp delSp modSp new mod">
        <pc:chgData name="Richard Ball" userId="c2c6c2dd-6ddc-437e-8cdd-d7a74390accc" providerId="ADAL" clId="{C08D8B0B-3509-4523-8DB1-16001495D8AF}" dt="2023-01-07T14:15:51.570" v="3746" actId="14100"/>
        <pc:sldMkLst>
          <pc:docMk/>
          <pc:sldMk cId="2139755546" sldId="297"/>
        </pc:sldMkLst>
        <pc:spChg chg="del">
          <ac:chgData name="Richard Ball" userId="c2c6c2dd-6ddc-437e-8cdd-d7a74390accc" providerId="ADAL" clId="{C08D8B0B-3509-4523-8DB1-16001495D8AF}" dt="2023-01-07T14:15:29.859" v="3739" actId="478"/>
          <ac:spMkLst>
            <pc:docMk/>
            <pc:sldMk cId="2139755546" sldId="297"/>
            <ac:spMk id="2" creationId="{F5ABBC93-25BF-1E6F-5A83-FA5A73D2155F}"/>
          </ac:spMkLst>
        </pc:spChg>
        <pc:spChg chg="del">
          <ac:chgData name="Richard Ball" userId="c2c6c2dd-6ddc-437e-8cdd-d7a74390accc" providerId="ADAL" clId="{C08D8B0B-3509-4523-8DB1-16001495D8AF}" dt="2023-01-07T14:15:29.859" v="3739" actId="478"/>
          <ac:spMkLst>
            <pc:docMk/>
            <pc:sldMk cId="2139755546" sldId="297"/>
            <ac:spMk id="3" creationId="{D25C51BD-61F1-838E-C82E-1D521BA41869}"/>
          </ac:spMkLst>
        </pc:spChg>
        <pc:picChg chg="add mod modCrop">
          <ac:chgData name="Richard Ball" userId="c2c6c2dd-6ddc-437e-8cdd-d7a74390accc" providerId="ADAL" clId="{C08D8B0B-3509-4523-8DB1-16001495D8AF}" dt="2023-01-07T14:15:51.570" v="3746" actId="14100"/>
          <ac:picMkLst>
            <pc:docMk/>
            <pc:sldMk cId="2139755546" sldId="297"/>
            <ac:picMk id="5" creationId="{E5BDF827-6FFA-7108-A224-BD823CFE70EC}"/>
          </ac:picMkLst>
        </pc:picChg>
      </pc:sldChg>
      <pc:sldChg chg="addSp delSp modSp new mod">
        <pc:chgData name="Richard Ball" userId="c2c6c2dd-6ddc-437e-8cdd-d7a74390accc" providerId="ADAL" clId="{C08D8B0B-3509-4523-8DB1-16001495D8AF}" dt="2023-01-07T14:22:41.485" v="3754" actId="14100"/>
        <pc:sldMkLst>
          <pc:docMk/>
          <pc:sldMk cId="2800370128" sldId="298"/>
        </pc:sldMkLst>
        <pc:spChg chg="del">
          <ac:chgData name="Richard Ball" userId="c2c6c2dd-6ddc-437e-8cdd-d7a74390accc" providerId="ADAL" clId="{C08D8B0B-3509-4523-8DB1-16001495D8AF}" dt="2023-01-07T14:22:23.943" v="3748" actId="478"/>
          <ac:spMkLst>
            <pc:docMk/>
            <pc:sldMk cId="2800370128" sldId="298"/>
            <ac:spMk id="2" creationId="{27922E4F-6562-8469-5FED-C9D02FCA3734}"/>
          </ac:spMkLst>
        </pc:spChg>
        <pc:spChg chg="del">
          <ac:chgData name="Richard Ball" userId="c2c6c2dd-6ddc-437e-8cdd-d7a74390accc" providerId="ADAL" clId="{C08D8B0B-3509-4523-8DB1-16001495D8AF}" dt="2023-01-07T14:22:23.943" v="3748" actId="478"/>
          <ac:spMkLst>
            <pc:docMk/>
            <pc:sldMk cId="2800370128" sldId="298"/>
            <ac:spMk id="3" creationId="{606DD0E9-DCE8-1224-BF0F-C9BA746BA39A}"/>
          </ac:spMkLst>
        </pc:spChg>
        <pc:picChg chg="add mod modCrop">
          <ac:chgData name="Richard Ball" userId="c2c6c2dd-6ddc-437e-8cdd-d7a74390accc" providerId="ADAL" clId="{C08D8B0B-3509-4523-8DB1-16001495D8AF}" dt="2023-01-07T14:22:41.485" v="3754" actId="14100"/>
          <ac:picMkLst>
            <pc:docMk/>
            <pc:sldMk cId="2800370128" sldId="298"/>
            <ac:picMk id="5" creationId="{A4C810CB-25FE-58FD-9B59-DAEC8DCF46EA}"/>
          </ac:picMkLst>
        </pc:picChg>
      </pc:sldChg>
      <pc:sldChg chg="addSp delSp modSp new del mod setBg">
        <pc:chgData name="Richard Ball" userId="c2c6c2dd-6ddc-437e-8cdd-d7a74390accc" providerId="ADAL" clId="{C08D8B0B-3509-4523-8DB1-16001495D8AF}" dt="2023-01-07T15:22:07.275" v="4265" actId="47"/>
        <pc:sldMkLst>
          <pc:docMk/>
          <pc:sldMk cId="2443278221" sldId="299"/>
        </pc:sldMkLst>
        <pc:spChg chg="mod">
          <ac:chgData name="Richard Ball" userId="c2c6c2dd-6ddc-437e-8cdd-d7a74390accc" providerId="ADAL" clId="{C08D8B0B-3509-4523-8DB1-16001495D8AF}" dt="2023-01-07T14:40:43.616" v="3912" actId="26606"/>
          <ac:spMkLst>
            <pc:docMk/>
            <pc:sldMk cId="2443278221" sldId="299"/>
            <ac:spMk id="2" creationId="{B4F0BA01-44BD-4368-02F3-D214447B4282}"/>
          </ac:spMkLst>
        </pc:spChg>
        <pc:spChg chg="del mod">
          <ac:chgData name="Richard Ball" userId="c2c6c2dd-6ddc-437e-8cdd-d7a74390accc" providerId="ADAL" clId="{C08D8B0B-3509-4523-8DB1-16001495D8AF}" dt="2023-01-07T14:40:17.232" v="3910" actId="478"/>
          <ac:spMkLst>
            <pc:docMk/>
            <pc:sldMk cId="2443278221" sldId="299"/>
            <ac:spMk id="3" creationId="{273EDC54-A806-4B63-FA32-C3CC48F3FAFC}"/>
          </ac:spMkLst>
        </pc:spChg>
        <pc:spChg chg="add mod">
          <ac:chgData name="Richard Ball" userId="c2c6c2dd-6ddc-437e-8cdd-d7a74390accc" providerId="ADAL" clId="{C08D8B0B-3509-4523-8DB1-16001495D8AF}" dt="2023-01-07T14:47:04.745" v="4031" actId="1076"/>
          <ac:spMkLst>
            <pc:docMk/>
            <pc:sldMk cId="2443278221" sldId="299"/>
            <ac:spMk id="4" creationId="{57AEB957-6D67-B528-93E4-1A2533CAC459}"/>
          </ac:spMkLst>
        </pc:spChg>
        <pc:spChg chg="add">
          <ac:chgData name="Richard Ball" userId="c2c6c2dd-6ddc-437e-8cdd-d7a74390accc" providerId="ADAL" clId="{C08D8B0B-3509-4523-8DB1-16001495D8AF}" dt="2023-01-07T14:40:43.616" v="3912" actId="26606"/>
          <ac:spMkLst>
            <pc:docMk/>
            <pc:sldMk cId="2443278221" sldId="299"/>
            <ac:spMk id="5127" creationId="{D4771268-CB57-404A-9271-370EB28F6090}"/>
          </ac:spMkLst>
        </pc:spChg>
        <pc:picChg chg="add mod">
          <ac:chgData name="Richard Ball" userId="c2c6c2dd-6ddc-437e-8cdd-d7a74390accc" providerId="ADAL" clId="{C08D8B0B-3509-4523-8DB1-16001495D8AF}" dt="2023-01-07T14:40:43.616" v="3912" actId="26606"/>
          <ac:picMkLst>
            <pc:docMk/>
            <pc:sldMk cId="2443278221" sldId="299"/>
            <ac:picMk id="5122" creationId="{9AC61198-A318-D13D-FE97-D055476DCF96}"/>
          </ac:picMkLst>
        </pc:picChg>
      </pc:sldChg>
      <pc:sldChg chg="delSp modSp new mod">
        <pc:chgData name="Richard Ball" userId="c2c6c2dd-6ddc-437e-8cdd-d7a74390accc" providerId="ADAL" clId="{C08D8B0B-3509-4523-8DB1-16001495D8AF}" dt="2023-01-07T14:56:04.918" v="4197" actId="115"/>
        <pc:sldMkLst>
          <pc:docMk/>
          <pc:sldMk cId="3711431326" sldId="300"/>
        </pc:sldMkLst>
        <pc:spChg chg="mod">
          <ac:chgData name="Richard Ball" userId="c2c6c2dd-6ddc-437e-8cdd-d7a74390accc" providerId="ADAL" clId="{C08D8B0B-3509-4523-8DB1-16001495D8AF}" dt="2023-01-07T14:56:04.918" v="4197" actId="115"/>
          <ac:spMkLst>
            <pc:docMk/>
            <pc:sldMk cId="3711431326" sldId="300"/>
            <ac:spMk id="2" creationId="{44E533EB-096F-4949-011E-32C3DBCF3208}"/>
          </ac:spMkLst>
        </pc:spChg>
        <pc:spChg chg="del mod">
          <ac:chgData name="Richard Ball" userId="c2c6c2dd-6ddc-437e-8cdd-d7a74390accc" providerId="ADAL" clId="{C08D8B0B-3509-4523-8DB1-16001495D8AF}" dt="2023-01-07T14:48:14.192" v="4055" actId="478"/>
          <ac:spMkLst>
            <pc:docMk/>
            <pc:sldMk cId="3711431326" sldId="300"/>
            <ac:spMk id="3" creationId="{AF216E75-449F-BAA2-7671-6067318D00F8}"/>
          </ac:spMkLst>
        </pc:spChg>
      </pc:sldChg>
      <pc:sldChg chg="addSp modSp new mod setBg">
        <pc:chgData name="Richard Ball" userId="c2c6c2dd-6ddc-437e-8cdd-d7a74390accc" providerId="ADAL" clId="{C08D8B0B-3509-4523-8DB1-16001495D8AF}" dt="2023-01-07T14:55:55.636" v="4195" actId="732"/>
        <pc:sldMkLst>
          <pc:docMk/>
          <pc:sldMk cId="3354488779" sldId="301"/>
        </pc:sldMkLst>
        <pc:spChg chg="mod">
          <ac:chgData name="Richard Ball" userId="c2c6c2dd-6ddc-437e-8cdd-d7a74390accc" providerId="ADAL" clId="{C08D8B0B-3509-4523-8DB1-16001495D8AF}" dt="2023-01-07T14:55:40.364" v="4186" actId="1076"/>
          <ac:spMkLst>
            <pc:docMk/>
            <pc:sldMk cId="3354488779" sldId="301"/>
            <ac:spMk id="2" creationId="{4156A2C2-D763-68CB-3A25-DB466631F544}"/>
          </ac:spMkLst>
        </pc:spChg>
        <pc:spChg chg="mod">
          <ac:chgData name="Richard Ball" userId="c2c6c2dd-6ddc-437e-8cdd-d7a74390accc" providerId="ADAL" clId="{C08D8B0B-3509-4523-8DB1-16001495D8AF}" dt="2023-01-07T14:55:47.672" v="4191" actId="1076"/>
          <ac:spMkLst>
            <pc:docMk/>
            <pc:sldMk cId="3354488779" sldId="301"/>
            <ac:spMk id="3" creationId="{1157710A-D286-DE29-A89C-6E65EAB6FE2C}"/>
          </ac:spMkLst>
        </pc:spChg>
        <pc:spChg chg="add">
          <ac:chgData name="Richard Ball" userId="c2c6c2dd-6ddc-437e-8cdd-d7a74390accc" providerId="ADAL" clId="{C08D8B0B-3509-4523-8DB1-16001495D8AF}" dt="2023-01-07T14:55:34.175" v="4184" actId="26606"/>
          <ac:spMkLst>
            <pc:docMk/>
            <pc:sldMk cId="3354488779" sldId="301"/>
            <ac:spMk id="6151" creationId="{1825AC39-5F85-4CAA-8A81-A1287086B2B6}"/>
          </ac:spMkLst>
        </pc:spChg>
        <pc:spChg chg="add">
          <ac:chgData name="Richard Ball" userId="c2c6c2dd-6ddc-437e-8cdd-d7a74390accc" providerId="ADAL" clId="{C08D8B0B-3509-4523-8DB1-16001495D8AF}" dt="2023-01-07T14:55:34.175" v="4184" actId="26606"/>
          <ac:spMkLst>
            <pc:docMk/>
            <pc:sldMk cId="3354488779" sldId="301"/>
            <ac:spMk id="6153" creationId="{95DA4D23-37FC-4B90-8188-F0377C5FF44B}"/>
          </ac:spMkLst>
        </pc:spChg>
        <pc:spChg chg="add">
          <ac:chgData name="Richard Ball" userId="c2c6c2dd-6ddc-437e-8cdd-d7a74390accc" providerId="ADAL" clId="{C08D8B0B-3509-4523-8DB1-16001495D8AF}" dt="2023-01-07T14:55:34.175" v="4184" actId="26606"/>
          <ac:spMkLst>
            <pc:docMk/>
            <pc:sldMk cId="3354488779" sldId="301"/>
            <ac:spMk id="6155" creationId="{A7A4B465-FBCC-4CD4-89A1-82992A7B47FF}"/>
          </ac:spMkLst>
        </pc:spChg>
        <pc:spChg chg="add">
          <ac:chgData name="Richard Ball" userId="c2c6c2dd-6ddc-437e-8cdd-d7a74390accc" providerId="ADAL" clId="{C08D8B0B-3509-4523-8DB1-16001495D8AF}" dt="2023-01-07T14:55:34.175" v="4184" actId="26606"/>
          <ac:spMkLst>
            <pc:docMk/>
            <pc:sldMk cId="3354488779" sldId="301"/>
            <ac:spMk id="6157" creationId="{909E572F-9CDC-4214-9D42-FF0017649590}"/>
          </ac:spMkLst>
        </pc:spChg>
        <pc:picChg chg="add mod">
          <ac:chgData name="Richard Ball" userId="c2c6c2dd-6ddc-437e-8cdd-d7a74390accc" providerId="ADAL" clId="{C08D8B0B-3509-4523-8DB1-16001495D8AF}" dt="2023-01-07T14:55:55.636" v="4195" actId="732"/>
          <ac:picMkLst>
            <pc:docMk/>
            <pc:sldMk cId="3354488779" sldId="301"/>
            <ac:picMk id="6146" creationId="{8DD480AF-122B-3FCE-DE75-81AB35F0CABE}"/>
          </ac:picMkLst>
        </pc:picChg>
      </pc:sldChg>
      <pc:sldChg chg="modSp add del mod">
        <pc:chgData name="Richard Ball" userId="c2c6c2dd-6ddc-437e-8cdd-d7a74390accc" providerId="ADAL" clId="{C08D8B0B-3509-4523-8DB1-16001495D8AF}" dt="2023-01-07T15:01:06.927" v="4228" actId="47"/>
        <pc:sldMkLst>
          <pc:docMk/>
          <pc:sldMk cId="421255105" sldId="302"/>
        </pc:sldMkLst>
        <pc:spChg chg="mod">
          <ac:chgData name="Richard Ball" userId="c2c6c2dd-6ddc-437e-8cdd-d7a74390accc" providerId="ADAL" clId="{C08D8B0B-3509-4523-8DB1-16001495D8AF}" dt="2023-01-07T14:58:32.275" v="4209" actId="20577"/>
          <ac:spMkLst>
            <pc:docMk/>
            <pc:sldMk cId="421255105" sldId="302"/>
            <ac:spMk id="3" creationId="{00000000-0000-0000-0000-000000000000}"/>
          </ac:spMkLst>
        </pc:spChg>
      </pc:sldChg>
    </pc:docChg>
  </pc:docChgLst>
  <pc:docChgLst>
    <pc:chgData name="Richard Ball" userId="c2c6c2dd-6ddc-437e-8cdd-d7a74390accc" providerId="ADAL" clId="{C0BA5674-2007-40A6-8C24-925EA89F3D6F}"/>
    <pc:docChg chg="undo custSel addSld delSld modSld sldOrd">
      <pc:chgData name="Richard Ball" userId="c2c6c2dd-6ddc-437e-8cdd-d7a74390accc" providerId="ADAL" clId="{C0BA5674-2007-40A6-8C24-925EA89F3D6F}" dt="2023-11-02T15:58:42.383" v="533" actId="1076"/>
      <pc:docMkLst>
        <pc:docMk/>
      </pc:docMkLst>
      <pc:sldChg chg="add">
        <pc:chgData name="Richard Ball" userId="c2c6c2dd-6ddc-437e-8cdd-d7a74390accc" providerId="ADAL" clId="{C0BA5674-2007-40A6-8C24-925EA89F3D6F}" dt="2023-11-01T10:40:24.837" v="187"/>
        <pc:sldMkLst>
          <pc:docMk/>
          <pc:sldMk cId="0" sldId="261"/>
        </pc:sldMkLst>
      </pc:sldChg>
      <pc:sldChg chg="addSp modSp mod modAnim">
        <pc:chgData name="Richard Ball" userId="c2c6c2dd-6ddc-437e-8cdd-d7a74390accc" providerId="ADAL" clId="{C0BA5674-2007-40A6-8C24-925EA89F3D6F}" dt="2023-11-02T15:58:42.383" v="533" actId="1076"/>
        <pc:sldMkLst>
          <pc:docMk/>
          <pc:sldMk cId="1403850362" sldId="280"/>
        </pc:sldMkLst>
        <pc:spChg chg="mod">
          <ac:chgData name="Richard Ball" userId="c2c6c2dd-6ddc-437e-8cdd-d7a74390accc" providerId="ADAL" clId="{C0BA5674-2007-40A6-8C24-925EA89F3D6F}" dt="2023-11-02T15:58:39.959" v="532" actId="20577"/>
          <ac:spMkLst>
            <pc:docMk/>
            <pc:sldMk cId="1403850362" sldId="280"/>
            <ac:spMk id="3" creationId="{00000000-0000-0000-0000-000000000000}"/>
          </ac:spMkLst>
        </pc:spChg>
        <pc:spChg chg="mod">
          <ac:chgData name="Richard Ball" userId="c2c6c2dd-6ddc-437e-8cdd-d7a74390accc" providerId="ADAL" clId="{C0BA5674-2007-40A6-8C24-925EA89F3D6F}" dt="2023-11-02T15:58:42.383" v="533" actId="1076"/>
          <ac:spMkLst>
            <pc:docMk/>
            <pc:sldMk cId="1403850362" sldId="280"/>
            <ac:spMk id="10" creationId="{00000000-0000-0000-0000-000000000000}"/>
          </ac:spMkLst>
        </pc:spChg>
        <pc:spChg chg="mod">
          <ac:chgData name="Richard Ball" userId="c2c6c2dd-6ddc-437e-8cdd-d7a74390accc" providerId="ADAL" clId="{C0BA5674-2007-40A6-8C24-925EA89F3D6F}" dt="2023-11-01T10:41:40.301" v="213" actId="1076"/>
          <ac:spMkLst>
            <pc:docMk/>
            <pc:sldMk cId="1403850362" sldId="280"/>
            <ac:spMk id="11" creationId="{00000000-0000-0000-0000-000000000000}"/>
          </ac:spMkLst>
        </pc:spChg>
        <pc:spChg chg="mod">
          <ac:chgData name="Richard Ball" userId="c2c6c2dd-6ddc-437e-8cdd-d7a74390accc" providerId="ADAL" clId="{C0BA5674-2007-40A6-8C24-925EA89F3D6F}" dt="2023-11-01T11:14:58.367" v="472" actId="1076"/>
          <ac:spMkLst>
            <pc:docMk/>
            <pc:sldMk cId="1403850362" sldId="280"/>
            <ac:spMk id="12" creationId="{00000000-0000-0000-0000-000000000000}"/>
          </ac:spMkLst>
        </pc:spChg>
        <pc:spChg chg="add mod">
          <ac:chgData name="Richard Ball" userId="c2c6c2dd-6ddc-437e-8cdd-d7a74390accc" providerId="ADAL" clId="{C0BA5674-2007-40A6-8C24-925EA89F3D6F}" dt="2023-11-01T10:33:15.099" v="186" actId="1076"/>
          <ac:spMkLst>
            <pc:docMk/>
            <pc:sldMk cId="1403850362" sldId="280"/>
            <ac:spMk id="16" creationId="{215D26F1-22AC-6468-5EC1-2114F4874CA3}"/>
          </ac:spMkLst>
        </pc:spChg>
      </pc:sldChg>
      <pc:sldChg chg="modSp mod">
        <pc:chgData name="Richard Ball" userId="c2c6c2dd-6ddc-437e-8cdd-d7a74390accc" providerId="ADAL" clId="{C0BA5674-2007-40A6-8C24-925EA89F3D6F}" dt="2023-11-01T08:20:45.160" v="16" actId="20577"/>
        <pc:sldMkLst>
          <pc:docMk/>
          <pc:sldMk cId="1203352119" sldId="283"/>
        </pc:sldMkLst>
        <pc:spChg chg="mod">
          <ac:chgData name="Richard Ball" userId="c2c6c2dd-6ddc-437e-8cdd-d7a74390accc" providerId="ADAL" clId="{C0BA5674-2007-40A6-8C24-925EA89F3D6F}" dt="2023-11-01T08:20:45.160" v="16" actId="20577"/>
          <ac:spMkLst>
            <pc:docMk/>
            <pc:sldMk cId="1203352119" sldId="283"/>
            <ac:spMk id="3" creationId="{00000000-0000-0000-0000-000000000000}"/>
          </ac:spMkLst>
        </pc:spChg>
      </pc:sldChg>
      <pc:sldChg chg="modSp mod">
        <pc:chgData name="Richard Ball" userId="c2c6c2dd-6ddc-437e-8cdd-d7a74390accc" providerId="ADAL" clId="{C0BA5674-2007-40A6-8C24-925EA89F3D6F}" dt="2023-11-02T15:58:28.791" v="513" actId="20577"/>
        <pc:sldMkLst>
          <pc:docMk/>
          <pc:sldMk cId="2735959596" sldId="284"/>
        </pc:sldMkLst>
        <pc:spChg chg="mod">
          <ac:chgData name="Richard Ball" userId="c2c6c2dd-6ddc-437e-8cdd-d7a74390accc" providerId="ADAL" clId="{C0BA5674-2007-40A6-8C24-925EA89F3D6F}" dt="2023-11-02T15:58:28.791" v="513" actId="20577"/>
          <ac:spMkLst>
            <pc:docMk/>
            <pc:sldMk cId="2735959596" sldId="284"/>
            <ac:spMk id="3" creationId="{00000000-0000-0000-0000-000000000000}"/>
          </ac:spMkLst>
        </pc:spChg>
      </pc:sldChg>
      <pc:sldChg chg="delSp mod">
        <pc:chgData name="Richard Ball" userId="c2c6c2dd-6ddc-437e-8cdd-d7a74390accc" providerId="ADAL" clId="{C0BA5674-2007-40A6-8C24-925EA89F3D6F}" dt="2023-11-01T08:22:07.934" v="25" actId="33639"/>
        <pc:sldMkLst>
          <pc:docMk/>
          <pc:sldMk cId="2260549282" sldId="285"/>
        </pc:sldMkLst>
        <pc:inkChg chg="del">
          <ac:chgData name="Richard Ball" userId="c2c6c2dd-6ddc-437e-8cdd-d7a74390accc" providerId="ADAL" clId="{C0BA5674-2007-40A6-8C24-925EA89F3D6F}" dt="2023-11-01T08:22:07.934" v="25" actId="33639"/>
          <ac:inkMkLst>
            <pc:docMk/>
            <pc:sldMk cId="2260549282" sldId="285"/>
            <ac:inkMk id="2" creationId="{5B2B9195-997B-ABA3-F3BC-DB6E2FEEAE69}"/>
          </ac:inkMkLst>
        </pc:inkChg>
      </pc:sldChg>
      <pc:sldChg chg="modSp mod modAnim">
        <pc:chgData name="Richard Ball" userId="c2c6c2dd-6ddc-437e-8cdd-d7a74390accc" providerId="ADAL" clId="{C0BA5674-2007-40A6-8C24-925EA89F3D6F}" dt="2023-11-01T08:29:46.580" v="91" actId="14100"/>
        <pc:sldMkLst>
          <pc:docMk/>
          <pc:sldMk cId="1851483379" sldId="289"/>
        </pc:sldMkLst>
        <pc:spChg chg="mod">
          <ac:chgData name="Richard Ball" userId="c2c6c2dd-6ddc-437e-8cdd-d7a74390accc" providerId="ADAL" clId="{C0BA5674-2007-40A6-8C24-925EA89F3D6F}" dt="2023-11-01T08:29:46.580" v="91" actId="14100"/>
          <ac:spMkLst>
            <pc:docMk/>
            <pc:sldMk cId="1851483379" sldId="289"/>
            <ac:spMk id="3" creationId="{583EE632-64C5-D75C-B875-6DD67B715FE3}"/>
          </ac:spMkLst>
        </pc:spChg>
      </pc:sldChg>
      <pc:sldChg chg="modSp">
        <pc:chgData name="Richard Ball" userId="c2c6c2dd-6ddc-437e-8cdd-d7a74390accc" providerId="ADAL" clId="{C0BA5674-2007-40A6-8C24-925EA89F3D6F}" dt="2023-11-01T08:21:43.527" v="23" actId="113"/>
        <pc:sldMkLst>
          <pc:docMk/>
          <pc:sldMk cId="3282486111" sldId="291"/>
        </pc:sldMkLst>
        <pc:spChg chg="mod">
          <ac:chgData name="Richard Ball" userId="c2c6c2dd-6ddc-437e-8cdd-d7a74390accc" providerId="ADAL" clId="{C0BA5674-2007-40A6-8C24-925EA89F3D6F}" dt="2023-11-01T08:21:43.527" v="23" actId="113"/>
          <ac:spMkLst>
            <pc:docMk/>
            <pc:sldMk cId="3282486111" sldId="291"/>
            <ac:spMk id="3" creationId="{CB41C28B-BC29-3D01-14A4-726DDA30A1EA}"/>
          </ac:spMkLst>
        </pc:spChg>
      </pc:sldChg>
      <pc:sldChg chg="delSp modSp mod">
        <pc:chgData name="Richard Ball" userId="c2c6c2dd-6ddc-437e-8cdd-d7a74390accc" providerId="ADAL" clId="{C0BA5674-2007-40A6-8C24-925EA89F3D6F}" dt="2023-11-01T08:23:58.063" v="35" actId="13926"/>
        <pc:sldMkLst>
          <pc:docMk/>
          <pc:sldMk cId="4194235673" sldId="294"/>
        </pc:sldMkLst>
        <pc:spChg chg="mod">
          <ac:chgData name="Richard Ball" userId="c2c6c2dd-6ddc-437e-8cdd-d7a74390accc" providerId="ADAL" clId="{C0BA5674-2007-40A6-8C24-925EA89F3D6F}" dt="2023-11-01T08:23:58.063" v="35" actId="13926"/>
          <ac:spMkLst>
            <pc:docMk/>
            <pc:sldMk cId="4194235673" sldId="294"/>
            <ac:spMk id="36" creationId="{697C0423-4498-7777-4012-3CE9CD585114}"/>
          </ac:spMkLst>
        </pc:spChg>
        <pc:inkChg chg="del">
          <ac:chgData name="Richard Ball" userId="c2c6c2dd-6ddc-437e-8cdd-d7a74390accc" providerId="ADAL" clId="{C0BA5674-2007-40A6-8C24-925EA89F3D6F}" dt="2023-11-01T08:22:07.934" v="25" actId="33639"/>
          <ac:inkMkLst>
            <pc:docMk/>
            <pc:sldMk cId="4194235673" sldId="294"/>
            <ac:inkMk id="4" creationId="{D79252FC-A2DB-653C-1337-A1CB36EDD157}"/>
          </ac:inkMkLst>
        </pc:inkChg>
      </pc:sldChg>
      <pc:sldChg chg="delSp modSp mod ord modAnim">
        <pc:chgData name="Richard Ball" userId="c2c6c2dd-6ddc-437e-8cdd-d7a74390accc" providerId="ADAL" clId="{C0BA5674-2007-40A6-8C24-925EA89F3D6F}" dt="2023-11-01T11:37:47.372" v="474"/>
        <pc:sldMkLst>
          <pc:docMk/>
          <pc:sldMk cId="2527275958" sldId="295"/>
        </pc:sldMkLst>
        <pc:spChg chg="mod">
          <ac:chgData name="Richard Ball" userId="c2c6c2dd-6ddc-437e-8cdd-d7a74390accc" providerId="ADAL" clId="{C0BA5674-2007-40A6-8C24-925EA89F3D6F}" dt="2023-11-01T08:25:15.737" v="44" actId="1076"/>
          <ac:spMkLst>
            <pc:docMk/>
            <pc:sldMk cId="2527275958" sldId="295"/>
            <ac:spMk id="4" creationId="{493EB1AE-A1EB-DAF7-C112-CC58B1A4E1A9}"/>
          </ac:spMkLst>
        </pc:spChg>
        <pc:spChg chg="del mod">
          <ac:chgData name="Richard Ball" userId="c2c6c2dd-6ddc-437e-8cdd-d7a74390accc" providerId="ADAL" clId="{C0BA5674-2007-40A6-8C24-925EA89F3D6F}" dt="2023-11-01T08:25:13.521" v="43" actId="478"/>
          <ac:spMkLst>
            <pc:docMk/>
            <pc:sldMk cId="2527275958" sldId="295"/>
            <ac:spMk id="5" creationId="{5C42B4C6-75DD-DD25-E0CC-D721C9D93DA7}"/>
          </ac:spMkLst>
        </pc:spChg>
      </pc:sldChg>
      <pc:sldChg chg="add del mod ord modShow">
        <pc:chgData name="Richard Ball" userId="c2c6c2dd-6ddc-437e-8cdd-d7a74390accc" providerId="ADAL" clId="{C0BA5674-2007-40A6-8C24-925EA89F3D6F}" dt="2023-11-01T11:38:09.129" v="478"/>
        <pc:sldMkLst>
          <pc:docMk/>
          <pc:sldMk cId="2849771166" sldId="296"/>
        </pc:sldMkLst>
      </pc:sldChg>
      <pc:sldChg chg="add del">
        <pc:chgData name="Richard Ball" userId="c2c6c2dd-6ddc-437e-8cdd-d7a74390accc" providerId="ADAL" clId="{C0BA5674-2007-40A6-8C24-925EA89F3D6F}" dt="2023-11-01T08:22:21.588" v="32" actId="47"/>
        <pc:sldMkLst>
          <pc:docMk/>
          <pc:sldMk cId="2139755546" sldId="297"/>
        </pc:sldMkLst>
      </pc:sldChg>
      <pc:sldChg chg="add del">
        <pc:chgData name="Richard Ball" userId="c2c6c2dd-6ddc-437e-8cdd-d7a74390accc" providerId="ADAL" clId="{C0BA5674-2007-40A6-8C24-925EA89F3D6F}" dt="2023-11-01T08:22:21.892" v="33" actId="47"/>
        <pc:sldMkLst>
          <pc:docMk/>
          <pc:sldMk cId="2800370128" sldId="298"/>
        </pc:sldMkLst>
      </pc:sldChg>
      <pc:sldChg chg="modSp mod">
        <pc:chgData name="Richard Ball" userId="c2c6c2dd-6ddc-437e-8cdd-d7a74390accc" providerId="ADAL" clId="{C0BA5674-2007-40A6-8C24-925EA89F3D6F}" dt="2023-11-01T08:31:56.630" v="92" actId="1076"/>
        <pc:sldMkLst>
          <pc:docMk/>
          <pc:sldMk cId="3711431326" sldId="300"/>
        </pc:sldMkLst>
        <pc:spChg chg="mod">
          <ac:chgData name="Richard Ball" userId="c2c6c2dd-6ddc-437e-8cdd-d7a74390accc" providerId="ADAL" clId="{C0BA5674-2007-40A6-8C24-925EA89F3D6F}" dt="2023-11-01T08:31:56.630" v="92" actId="1076"/>
          <ac:spMkLst>
            <pc:docMk/>
            <pc:sldMk cId="3711431326" sldId="300"/>
            <ac:spMk id="2" creationId="{44E533EB-096F-4949-011E-32C3DBCF3208}"/>
          </ac:spMkLst>
        </pc:spChg>
      </pc:sldChg>
      <pc:sldChg chg="modSp">
        <pc:chgData name="Richard Ball" userId="c2c6c2dd-6ddc-437e-8cdd-d7a74390accc" providerId="ADAL" clId="{C0BA5674-2007-40A6-8C24-925EA89F3D6F}" dt="2023-11-01T10:43:58.697" v="377" actId="5793"/>
        <pc:sldMkLst>
          <pc:docMk/>
          <pc:sldMk cId="4139654014" sldId="302"/>
        </pc:sldMkLst>
        <pc:spChg chg="mod">
          <ac:chgData name="Richard Ball" userId="c2c6c2dd-6ddc-437e-8cdd-d7a74390accc" providerId="ADAL" clId="{C0BA5674-2007-40A6-8C24-925EA89F3D6F}" dt="2023-11-01T10:43:20.083" v="253" actId="20577"/>
          <ac:spMkLst>
            <pc:docMk/>
            <pc:sldMk cId="4139654014" sldId="302"/>
            <ac:spMk id="8" creationId="{735B511F-F748-9468-8696-8E6AC875D157}"/>
          </ac:spMkLst>
        </pc:spChg>
        <pc:spChg chg="mod">
          <ac:chgData name="Richard Ball" userId="c2c6c2dd-6ddc-437e-8cdd-d7a74390accc" providerId="ADAL" clId="{C0BA5674-2007-40A6-8C24-925EA89F3D6F}" dt="2023-11-01T10:43:58.697" v="377" actId="5793"/>
          <ac:spMkLst>
            <pc:docMk/>
            <pc:sldMk cId="4139654014" sldId="302"/>
            <ac:spMk id="11" creationId="{0239A3E4-A5BF-B544-4CD7-60DB93677CAD}"/>
          </ac:spMkLst>
        </pc:spChg>
        <pc:spChg chg="mod">
          <ac:chgData name="Richard Ball" userId="c2c6c2dd-6ddc-437e-8cdd-d7a74390accc" providerId="ADAL" clId="{C0BA5674-2007-40A6-8C24-925EA89F3D6F}" dt="2023-11-01T10:43:33.252" v="304" actId="20577"/>
          <ac:spMkLst>
            <pc:docMk/>
            <pc:sldMk cId="4139654014" sldId="302"/>
            <ac:spMk id="14" creationId="{38556A33-3DDA-9C61-C653-9FBECE25A663}"/>
          </ac:spMkLst>
        </pc:spChg>
        <pc:spChg chg="mod">
          <ac:chgData name="Richard Ball" userId="c2c6c2dd-6ddc-437e-8cdd-d7a74390accc" providerId="ADAL" clId="{C0BA5674-2007-40A6-8C24-925EA89F3D6F}" dt="2023-11-01T10:43:41.103" v="330" actId="5793"/>
          <ac:spMkLst>
            <pc:docMk/>
            <pc:sldMk cId="4139654014" sldId="302"/>
            <ac:spMk id="17" creationId="{862A4BCE-D1BE-E71C-FBDA-3C1C354886A2}"/>
          </ac:spMkLst>
        </pc:spChg>
      </pc:sldChg>
      <pc:sldChg chg="del">
        <pc:chgData name="Richard Ball" userId="c2c6c2dd-6ddc-437e-8cdd-d7a74390accc" providerId="ADAL" clId="{C0BA5674-2007-40A6-8C24-925EA89F3D6F}" dt="2023-11-01T08:21:58.536" v="24" actId="47"/>
        <pc:sldMkLst>
          <pc:docMk/>
          <pc:sldMk cId="3624374806" sldId="304"/>
        </pc:sldMkLst>
      </pc:sldChg>
      <pc:sldChg chg="modSp mod">
        <pc:chgData name="Richard Ball" userId="c2c6c2dd-6ddc-437e-8cdd-d7a74390accc" providerId="ADAL" clId="{C0BA5674-2007-40A6-8C24-925EA89F3D6F}" dt="2023-11-01T08:24:41.465" v="36" actId="14100"/>
        <pc:sldMkLst>
          <pc:docMk/>
          <pc:sldMk cId="3262892968" sldId="306"/>
        </pc:sldMkLst>
        <pc:spChg chg="mod">
          <ac:chgData name="Richard Ball" userId="c2c6c2dd-6ddc-437e-8cdd-d7a74390accc" providerId="ADAL" clId="{C0BA5674-2007-40A6-8C24-925EA89F3D6F}" dt="2023-11-01T08:24:41.465" v="36" actId="14100"/>
          <ac:spMkLst>
            <pc:docMk/>
            <pc:sldMk cId="3262892968" sldId="306"/>
            <ac:spMk id="3" creationId="{63B323CF-61DC-1A19-966A-4966387F5334}"/>
          </ac:spMkLst>
        </pc:spChg>
      </pc:sldChg>
      <pc:sldChg chg="add">
        <pc:chgData name="Richard Ball" userId="c2c6c2dd-6ddc-437e-8cdd-d7a74390accc" providerId="ADAL" clId="{C0BA5674-2007-40A6-8C24-925EA89F3D6F}" dt="2023-11-01T08:27:07.893" v="50"/>
        <pc:sldMkLst>
          <pc:docMk/>
          <pc:sldMk cId="572466866" sldId="2075"/>
        </pc:sldMkLst>
      </pc:sldChg>
      <pc:sldChg chg="addSp delSp modSp add mod ord">
        <pc:chgData name="Richard Ball" userId="c2c6c2dd-6ddc-437e-8cdd-d7a74390accc" providerId="ADAL" clId="{C0BA5674-2007-40A6-8C24-925EA89F3D6F}" dt="2023-11-01T08:32:35.455" v="104" actId="1076"/>
        <pc:sldMkLst>
          <pc:docMk/>
          <pc:sldMk cId="871072712" sldId="2076"/>
        </pc:sldMkLst>
        <pc:spChg chg="mod">
          <ac:chgData name="Richard Ball" userId="c2c6c2dd-6ddc-437e-8cdd-d7a74390accc" providerId="ADAL" clId="{C0BA5674-2007-40A6-8C24-925EA89F3D6F}" dt="2023-11-01T08:32:35.455" v="104" actId="1076"/>
          <ac:spMkLst>
            <pc:docMk/>
            <pc:sldMk cId="871072712" sldId="2076"/>
            <ac:spMk id="2" creationId="{44E533EB-096F-4949-011E-32C3DBCF3208}"/>
          </ac:spMkLst>
        </pc:spChg>
        <pc:spChg chg="del mod">
          <ac:chgData name="Richard Ball" userId="c2c6c2dd-6ddc-437e-8cdd-d7a74390accc" providerId="ADAL" clId="{C0BA5674-2007-40A6-8C24-925EA89F3D6F}" dt="2023-11-01T08:32:02.601" v="96" actId="478"/>
          <ac:spMkLst>
            <pc:docMk/>
            <pc:sldMk cId="871072712" sldId="2076"/>
            <ac:spMk id="4" creationId="{E65BB47E-18F2-B2C4-4623-28C2C14E76A2}"/>
          </ac:spMkLst>
        </pc:spChg>
        <pc:picChg chg="del">
          <ac:chgData name="Richard Ball" userId="c2c6c2dd-6ddc-437e-8cdd-d7a74390accc" providerId="ADAL" clId="{C0BA5674-2007-40A6-8C24-925EA89F3D6F}" dt="2023-11-01T08:32:00.702" v="94" actId="478"/>
          <ac:picMkLst>
            <pc:docMk/>
            <pc:sldMk cId="871072712" sldId="2076"/>
            <ac:picMk id="3" creationId="{3FB0C5C4-BF6E-C684-2FDB-F2C3B55E2784}"/>
          </ac:picMkLst>
        </pc:picChg>
        <pc:picChg chg="add mod">
          <ac:chgData name="Richard Ball" userId="c2c6c2dd-6ddc-437e-8cdd-d7a74390accc" providerId="ADAL" clId="{C0BA5674-2007-40A6-8C24-925EA89F3D6F}" dt="2023-11-01T08:32:33.102" v="103" actId="14100"/>
          <ac:picMkLst>
            <pc:docMk/>
            <pc:sldMk cId="871072712" sldId="2076"/>
            <ac:picMk id="6" creationId="{A2A4C42A-9002-5BC1-AAFB-875199528A40}"/>
          </ac:picMkLst>
        </pc:picChg>
      </pc:sldChg>
      <pc:sldChg chg="modSp new del mod">
        <pc:chgData name="Richard Ball" userId="c2c6c2dd-6ddc-437e-8cdd-d7a74390accc" providerId="ADAL" clId="{C0BA5674-2007-40A6-8C24-925EA89F3D6F}" dt="2023-11-01T10:28:01.187" v="141" actId="47"/>
        <pc:sldMkLst>
          <pc:docMk/>
          <pc:sldMk cId="964948499" sldId="2077"/>
        </pc:sldMkLst>
        <pc:spChg chg="mod">
          <ac:chgData name="Richard Ball" userId="c2c6c2dd-6ddc-437e-8cdd-d7a74390accc" providerId="ADAL" clId="{C0BA5674-2007-40A6-8C24-925EA89F3D6F}" dt="2023-11-01T10:27:50.356" v="139" actId="20577"/>
          <ac:spMkLst>
            <pc:docMk/>
            <pc:sldMk cId="964948499" sldId="2077"/>
            <ac:spMk id="2" creationId="{2E9F2BFF-F1D2-4BE4-5E28-5126DC7D1491}"/>
          </ac:spMkLst>
        </pc:spChg>
      </pc:sldChg>
      <pc:sldChg chg="add">
        <pc:chgData name="Richard Ball" userId="c2c6c2dd-6ddc-437e-8cdd-d7a74390accc" providerId="ADAL" clId="{C0BA5674-2007-40A6-8C24-925EA89F3D6F}" dt="2023-11-01T10:27:59.840" v="140"/>
        <pc:sldMkLst>
          <pc:docMk/>
          <pc:sldMk cId="2689300788" sldId="2078"/>
        </pc:sldMkLst>
      </pc:sldChg>
      <pc:sldChg chg="delSp modSp new mod ord">
        <pc:chgData name="Richard Ball" userId="c2c6c2dd-6ddc-437e-8cdd-d7a74390accc" providerId="ADAL" clId="{C0BA5674-2007-40A6-8C24-925EA89F3D6F}" dt="2023-11-01T10:55:52.436" v="460" actId="1076"/>
        <pc:sldMkLst>
          <pc:docMk/>
          <pc:sldMk cId="727036705" sldId="2079"/>
        </pc:sldMkLst>
        <pc:spChg chg="del mod">
          <ac:chgData name="Richard Ball" userId="c2c6c2dd-6ddc-437e-8cdd-d7a74390accc" providerId="ADAL" clId="{C0BA5674-2007-40A6-8C24-925EA89F3D6F}" dt="2023-11-01T10:55:49.380" v="459" actId="478"/>
          <ac:spMkLst>
            <pc:docMk/>
            <pc:sldMk cId="727036705" sldId="2079"/>
            <ac:spMk id="2" creationId="{37E26C5F-8D4E-1246-005E-CA09A38FD07B}"/>
          </ac:spMkLst>
        </pc:spChg>
        <pc:spChg chg="mod">
          <ac:chgData name="Richard Ball" userId="c2c6c2dd-6ddc-437e-8cdd-d7a74390accc" providerId="ADAL" clId="{C0BA5674-2007-40A6-8C24-925EA89F3D6F}" dt="2023-11-01T10:55:52.436" v="460" actId="1076"/>
          <ac:spMkLst>
            <pc:docMk/>
            <pc:sldMk cId="727036705" sldId="2079"/>
            <ac:spMk id="3" creationId="{1A6B6768-0BA5-B8A3-23F0-3549EBBC916C}"/>
          </ac:spMkLst>
        </pc:spChg>
      </pc:sldChg>
    </pc:docChg>
  </pc:docChgLst>
  <pc:docChgLst>
    <pc:chgData name="Richard Ball" userId="S::richard.ball@sthelens.london::c2c6c2dd-6ddc-437e-8cdd-d7a74390accc" providerId="AD" clId="Web-{0B90E412-48B8-3D25-CB6B-4987648F9312}"/>
    <pc:docChg chg="modSld">
      <pc:chgData name="Richard Ball" userId="S::richard.ball@sthelens.london::c2c6c2dd-6ddc-437e-8cdd-d7a74390accc" providerId="AD" clId="Web-{0B90E412-48B8-3D25-CB6B-4987648F9312}" dt="2023-11-02T15:58:08.473" v="19" actId="20577"/>
      <pc:docMkLst>
        <pc:docMk/>
      </pc:docMkLst>
      <pc:sldChg chg="modSp">
        <pc:chgData name="Richard Ball" userId="S::richard.ball@sthelens.london::c2c6c2dd-6ddc-437e-8cdd-d7a74390accc" providerId="AD" clId="Web-{0B90E412-48B8-3D25-CB6B-4987648F9312}" dt="2023-11-02T15:58:08.473" v="19" actId="20577"/>
        <pc:sldMkLst>
          <pc:docMk/>
          <pc:sldMk cId="2735959596" sldId="284"/>
        </pc:sldMkLst>
        <pc:spChg chg="mod">
          <ac:chgData name="Richard Ball" userId="S::richard.ball@sthelens.london::c2c6c2dd-6ddc-437e-8cdd-d7a74390accc" providerId="AD" clId="Web-{0B90E412-48B8-3D25-CB6B-4987648F9312}" dt="2023-11-02T15:58:08.473" v="19" actId="20577"/>
          <ac:spMkLst>
            <pc:docMk/>
            <pc:sldMk cId="2735959596" sldId="284"/>
            <ac:spMk id="3" creationId="{00000000-0000-0000-0000-000000000000}"/>
          </ac:spMkLst>
        </pc:spChg>
      </pc:sldChg>
    </pc:docChg>
  </pc:docChgLst>
  <pc:docChgLst>
    <pc:chgData name="Richard Ball" userId="c2c6c2dd-6ddc-437e-8cdd-d7a74390accc" providerId="ADAL" clId="{7A028FA0-7253-4E00-ABAE-C341B3AD8069}"/>
    <pc:docChg chg="undo custSel addSld delSld modSld sldOrd">
      <pc:chgData name="Richard Ball" userId="c2c6c2dd-6ddc-437e-8cdd-d7a74390accc" providerId="ADAL" clId="{7A028FA0-7253-4E00-ABAE-C341B3AD8069}" dt="2023-01-30T15:38:27.711" v="570"/>
      <pc:docMkLst>
        <pc:docMk/>
      </pc:docMkLst>
      <pc:sldChg chg="modSp mod">
        <pc:chgData name="Richard Ball" userId="c2c6c2dd-6ddc-437e-8cdd-d7a74390accc" providerId="ADAL" clId="{7A028FA0-7253-4E00-ABAE-C341B3AD8069}" dt="2023-01-27T10:45:14.366" v="110" actId="313"/>
        <pc:sldMkLst>
          <pc:docMk/>
          <pc:sldMk cId="636896656" sldId="256"/>
        </pc:sldMkLst>
        <pc:spChg chg="mod">
          <ac:chgData name="Richard Ball" userId="c2c6c2dd-6ddc-437e-8cdd-d7a74390accc" providerId="ADAL" clId="{7A028FA0-7253-4E00-ABAE-C341B3AD8069}" dt="2023-01-27T10:45:14.366" v="110" actId="313"/>
          <ac:spMkLst>
            <pc:docMk/>
            <pc:sldMk cId="636896656" sldId="256"/>
            <ac:spMk id="2" creationId="{20067A71-641B-4B73-B098-141A08DC2318}"/>
          </ac:spMkLst>
        </pc:spChg>
      </pc:sldChg>
      <pc:sldChg chg="modSp mod">
        <pc:chgData name="Richard Ball" userId="c2c6c2dd-6ddc-437e-8cdd-d7a74390accc" providerId="ADAL" clId="{7A028FA0-7253-4E00-ABAE-C341B3AD8069}" dt="2023-01-30T15:13:00.290" v="569" actId="1076"/>
        <pc:sldMkLst>
          <pc:docMk/>
          <pc:sldMk cId="1403850362" sldId="280"/>
        </pc:sldMkLst>
        <pc:spChg chg="mod">
          <ac:chgData name="Richard Ball" userId="c2c6c2dd-6ddc-437e-8cdd-d7a74390accc" providerId="ADAL" clId="{7A028FA0-7253-4E00-ABAE-C341B3AD8069}" dt="2023-01-30T15:12:57.067" v="568" actId="20577"/>
          <ac:spMkLst>
            <pc:docMk/>
            <pc:sldMk cId="1403850362" sldId="280"/>
            <ac:spMk id="3" creationId="{00000000-0000-0000-0000-000000000000}"/>
          </ac:spMkLst>
        </pc:spChg>
        <pc:spChg chg="mod">
          <ac:chgData name="Richard Ball" userId="c2c6c2dd-6ddc-437e-8cdd-d7a74390accc" providerId="ADAL" clId="{7A028FA0-7253-4E00-ABAE-C341B3AD8069}" dt="2023-01-30T15:13:00.290" v="569" actId="1076"/>
          <ac:spMkLst>
            <pc:docMk/>
            <pc:sldMk cId="1403850362" sldId="280"/>
            <ac:spMk id="7" creationId="{00000000-0000-0000-0000-000000000000}"/>
          </ac:spMkLst>
        </pc:spChg>
      </pc:sldChg>
      <pc:sldChg chg="modSp mod">
        <pc:chgData name="Richard Ball" userId="c2c6c2dd-6ddc-437e-8cdd-d7a74390accc" providerId="ADAL" clId="{7A028FA0-7253-4E00-ABAE-C341B3AD8069}" dt="2023-01-30T15:04:16.623" v="554" actId="20577"/>
        <pc:sldMkLst>
          <pc:docMk/>
          <pc:sldMk cId="1203352119" sldId="283"/>
        </pc:sldMkLst>
        <pc:spChg chg="mod">
          <ac:chgData name="Richard Ball" userId="c2c6c2dd-6ddc-437e-8cdd-d7a74390accc" providerId="ADAL" clId="{7A028FA0-7253-4E00-ABAE-C341B3AD8069}" dt="2023-01-30T15:04:16.623" v="554" actId="20577"/>
          <ac:spMkLst>
            <pc:docMk/>
            <pc:sldMk cId="1203352119" sldId="283"/>
            <ac:spMk id="3" creationId="{00000000-0000-0000-0000-000000000000}"/>
          </ac:spMkLst>
        </pc:spChg>
      </pc:sldChg>
      <pc:sldChg chg="modSp mod">
        <pc:chgData name="Richard Ball" userId="c2c6c2dd-6ddc-437e-8cdd-d7a74390accc" providerId="ADAL" clId="{7A028FA0-7253-4E00-ABAE-C341B3AD8069}" dt="2023-01-27T11:28:24.629" v="185" actId="20577"/>
        <pc:sldMkLst>
          <pc:docMk/>
          <pc:sldMk cId="2735959596" sldId="284"/>
        </pc:sldMkLst>
        <pc:spChg chg="mod">
          <ac:chgData name="Richard Ball" userId="c2c6c2dd-6ddc-437e-8cdd-d7a74390accc" providerId="ADAL" clId="{7A028FA0-7253-4E00-ABAE-C341B3AD8069}" dt="2023-01-27T11:28:24.629" v="185" actId="20577"/>
          <ac:spMkLst>
            <pc:docMk/>
            <pc:sldMk cId="2735959596" sldId="284"/>
            <ac:spMk id="3" creationId="{00000000-0000-0000-0000-000000000000}"/>
          </ac:spMkLst>
        </pc:spChg>
      </pc:sldChg>
      <pc:sldChg chg="addSp">
        <pc:chgData name="Richard Ball" userId="c2c6c2dd-6ddc-437e-8cdd-d7a74390accc" providerId="ADAL" clId="{7A028FA0-7253-4E00-ABAE-C341B3AD8069}" dt="2023-01-30T15:38:27.711" v="570"/>
        <pc:sldMkLst>
          <pc:docMk/>
          <pc:sldMk cId="2260549282" sldId="285"/>
        </pc:sldMkLst>
        <pc:inkChg chg="add">
          <ac:chgData name="Richard Ball" userId="c2c6c2dd-6ddc-437e-8cdd-d7a74390accc" providerId="ADAL" clId="{7A028FA0-7253-4E00-ABAE-C341B3AD8069}" dt="2023-01-30T15:38:27.711" v="570"/>
          <ac:inkMkLst>
            <pc:docMk/>
            <pc:sldMk cId="2260549282" sldId="285"/>
            <ac:inkMk id="2" creationId="{5B2B9195-997B-ABA3-F3BC-DB6E2FEEAE69}"/>
          </ac:inkMkLst>
        </pc:inkChg>
      </pc:sldChg>
      <pc:sldChg chg="delSp modSp mod delAnim">
        <pc:chgData name="Richard Ball" userId="c2c6c2dd-6ddc-437e-8cdd-d7a74390accc" providerId="ADAL" clId="{7A028FA0-7253-4E00-ABAE-C341B3AD8069}" dt="2023-01-27T08:40:19.026" v="35" actId="20577"/>
        <pc:sldMkLst>
          <pc:docMk/>
          <pc:sldMk cId="256956422" sldId="287"/>
        </pc:sldMkLst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7" creationId="{50929365-FE70-CD25-38D3-3C2255CC3575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8" creationId="{735B511F-F748-9468-8696-8E6AC875D157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9" creationId="{CA541C59-B39A-9712-364A-2DA11D32CFB3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0" creationId="{6DA6C941-6A82-B6C1-AD42-9CC33FE84443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1" creationId="{0239A3E4-A5BF-B544-4CD7-60DB93677CAD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2" creationId="{9099E2C7-AEF0-AC26-52BD-70634A364301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3" creationId="{3EB99B6B-1BED-B5BF-736A-0FC4CFA9BE8D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4" creationId="{38556A33-3DDA-9C61-C653-9FBECE25A663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5" creationId="{AF410E99-CAAE-AE5B-6BA3-E8CB3A692286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6" creationId="{D24E1BFF-EC80-8520-8AB5-4B558B226EFC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7" creationId="{862A4BCE-D1BE-E71C-FBDA-3C1C354886A2}"/>
          </ac:spMkLst>
        </pc:spChg>
        <pc:spChg chg="del">
          <ac:chgData name="Richard Ball" userId="c2c6c2dd-6ddc-437e-8cdd-d7a74390accc" providerId="ADAL" clId="{7A028FA0-7253-4E00-ABAE-C341B3AD8069}" dt="2023-01-27T08:39:56.060" v="21" actId="478"/>
          <ac:spMkLst>
            <pc:docMk/>
            <pc:sldMk cId="256956422" sldId="287"/>
            <ac:spMk id="18" creationId="{943755F5-A4D5-D8D3-AA6E-B548BF4E2C30}"/>
          </ac:spMkLst>
        </pc:spChg>
        <pc:graphicFrameChg chg="modGraphic">
          <ac:chgData name="Richard Ball" userId="c2c6c2dd-6ddc-437e-8cdd-d7a74390accc" providerId="ADAL" clId="{7A028FA0-7253-4E00-ABAE-C341B3AD8069}" dt="2023-01-27T08:40:19.026" v="35" actId="20577"/>
          <ac:graphicFrameMkLst>
            <pc:docMk/>
            <pc:sldMk cId="256956422" sldId="287"/>
            <ac:graphicFrameMk id="4" creationId="{0E752F83-85B7-5FF6-2211-29D11E4A75BC}"/>
          </ac:graphicFrameMkLst>
        </pc:graphicFrameChg>
      </pc:sldChg>
      <pc:sldChg chg="addSp modSp">
        <pc:chgData name="Richard Ball" userId="c2c6c2dd-6ddc-437e-8cdd-d7a74390accc" providerId="ADAL" clId="{7A028FA0-7253-4E00-ABAE-C341B3AD8069}" dt="2023-01-27T08:41:08.048" v="41" actId="1076"/>
        <pc:sldMkLst>
          <pc:docMk/>
          <pc:sldMk cId="2313152068" sldId="290"/>
        </pc:sldMkLst>
        <pc:picChg chg="add mod">
          <ac:chgData name="Richard Ball" userId="c2c6c2dd-6ddc-437e-8cdd-d7a74390accc" providerId="ADAL" clId="{7A028FA0-7253-4E00-ABAE-C341B3AD8069}" dt="2023-01-27T08:41:08.048" v="41" actId="1076"/>
          <ac:picMkLst>
            <pc:docMk/>
            <pc:sldMk cId="2313152068" sldId="290"/>
            <ac:picMk id="1026" creationId="{373DF529-95E9-43F7-8CB0-DED72A98495B}"/>
          </ac:picMkLst>
        </pc:picChg>
      </pc:sldChg>
      <pc:sldChg chg="modSp">
        <pc:chgData name="Richard Ball" userId="c2c6c2dd-6ddc-437e-8cdd-d7a74390accc" providerId="ADAL" clId="{7A028FA0-7253-4E00-ABAE-C341B3AD8069}" dt="2023-01-27T10:45:57.745" v="167" actId="20577"/>
        <pc:sldMkLst>
          <pc:docMk/>
          <pc:sldMk cId="3282486111" sldId="291"/>
        </pc:sldMkLst>
        <pc:spChg chg="mod">
          <ac:chgData name="Richard Ball" userId="c2c6c2dd-6ddc-437e-8cdd-d7a74390accc" providerId="ADAL" clId="{7A028FA0-7253-4E00-ABAE-C341B3AD8069}" dt="2023-01-27T10:45:57.745" v="167" actId="20577"/>
          <ac:spMkLst>
            <pc:docMk/>
            <pc:sldMk cId="3282486111" sldId="291"/>
            <ac:spMk id="3" creationId="{CB41C28B-BC29-3D01-14A4-726DDA30A1EA}"/>
          </ac:spMkLst>
        </pc:spChg>
      </pc:sldChg>
      <pc:sldChg chg="addSp delSp modSp mod ord delAnim modAnim">
        <pc:chgData name="Richard Ball" userId="c2c6c2dd-6ddc-437e-8cdd-d7a74390accc" providerId="ADAL" clId="{7A028FA0-7253-4E00-ABAE-C341B3AD8069}" dt="2023-01-30T15:38:27.711" v="570"/>
        <pc:sldMkLst>
          <pc:docMk/>
          <pc:sldMk cId="4194235673" sldId="294"/>
        </pc:sldMkLst>
        <pc:inkChg chg="add">
          <ac:chgData name="Richard Ball" userId="c2c6c2dd-6ddc-437e-8cdd-d7a74390accc" providerId="ADAL" clId="{7A028FA0-7253-4E00-ABAE-C341B3AD8069}" dt="2023-01-30T15:38:27.711" v="570"/>
          <ac:inkMkLst>
            <pc:docMk/>
            <pc:sldMk cId="4194235673" sldId="294"/>
            <ac:inkMk id="4" creationId="{D79252FC-A2DB-653C-1337-A1CB36EDD157}"/>
          </ac:inkMkLst>
        </pc:inkChg>
        <pc:cxnChg chg="add mod">
          <ac:chgData name="Richard Ball" userId="c2c6c2dd-6ddc-437e-8cdd-d7a74390accc" providerId="ADAL" clId="{7A028FA0-7253-4E00-ABAE-C341B3AD8069}" dt="2023-01-27T08:44:48.277" v="54" actId="14100"/>
          <ac:cxnSpMkLst>
            <pc:docMk/>
            <pc:sldMk cId="4194235673" sldId="294"/>
            <ac:cxnSpMk id="2" creationId="{AB0D624D-E112-11DC-A8B6-9B64ADD306E6}"/>
          </ac:cxnSpMkLst>
        </pc:cxnChg>
        <pc:cxnChg chg="add mod">
          <ac:chgData name="Richard Ball" userId="c2c6c2dd-6ddc-437e-8cdd-d7a74390accc" providerId="ADAL" clId="{7A028FA0-7253-4E00-ABAE-C341B3AD8069}" dt="2023-01-27T08:44:42.127" v="52" actId="14100"/>
          <ac:cxnSpMkLst>
            <pc:docMk/>
            <pc:sldMk cId="4194235673" sldId="294"/>
            <ac:cxnSpMk id="3" creationId="{905786A9-0A65-867D-AE27-BF2AD5E22F9F}"/>
          </ac:cxnSpMkLst>
        </pc:cxnChg>
        <pc:cxnChg chg="mod">
          <ac:chgData name="Richard Ball" userId="c2c6c2dd-6ddc-437e-8cdd-d7a74390accc" providerId="ADAL" clId="{7A028FA0-7253-4E00-ABAE-C341B3AD8069}" dt="2023-01-27T08:44:19.065" v="44" actId="1582"/>
          <ac:cxnSpMkLst>
            <pc:docMk/>
            <pc:sldMk cId="4194235673" sldId="294"/>
            <ac:cxnSpMk id="45" creationId="{F46BD343-5F8F-8792-6AE8-EFC39E168408}"/>
          </ac:cxnSpMkLst>
        </pc:cxnChg>
        <pc:cxnChg chg="del">
          <ac:chgData name="Richard Ball" userId="c2c6c2dd-6ddc-437e-8cdd-d7a74390accc" providerId="ADAL" clId="{7A028FA0-7253-4E00-ABAE-C341B3AD8069}" dt="2023-01-27T08:44:33.061" v="48" actId="478"/>
          <ac:cxnSpMkLst>
            <pc:docMk/>
            <pc:sldMk cId="4194235673" sldId="294"/>
            <ac:cxnSpMk id="48" creationId="{7721552E-9324-82BE-5704-7719E75B48BB}"/>
          </ac:cxnSpMkLst>
        </pc:cxnChg>
        <pc:cxnChg chg="del mod">
          <ac:chgData name="Richard Ball" userId="c2c6c2dd-6ddc-437e-8cdd-d7a74390accc" providerId="ADAL" clId="{7A028FA0-7253-4E00-ABAE-C341B3AD8069}" dt="2023-01-27T08:44:31.762" v="47" actId="478"/>
          <ac:cxnSpMkLst>
            <pc:docMk/>
            <pc:sldMk cId="4194235673" sldId="294"/>
            <ac:cxnSpMk id="50" creationId="{4C2C5B1E-EAE2-28BC-EDE4-5595D618F660}"/>
          </ac:cxnSpMkLst>
        </pc:cxnChg>
      </pc:sldChg>
      <pc:sldChg chg="modSp mod">
        <pc:chgData name="Richard Ball" userId="c2c6c2dd-6ddc-437e-8cdd-d7a74390accc" providerId="ADAL" clId="{7A028FA0-7253-4E00-ABAE-C341B3AD8069}" dt="2023-01-30T09:29:43.426" v="504" actId="20577"/>
        <pc:sldMkLst>
          <pc:docMk/>
          <pc:sldMk cId="2527275958" sldId="295"/>
        </pc:sldMkLst>
        <pc:spChg chg="mod">
          <ac:chgData name="Richard Ball" userId="c2c6c2dd-6ddc-437e-8cdd-d7a74390accc" providerId="ADAL" clId="{7A028FA0-7253-4E00-ABAE-C341B3AD8069}" dt="2023-01-30T09:29:43.426" v="504" actId="20577"/>
          <ac:spMkLst>
            <pc:docMk/>
            <pc:sldMk cId="2527275958" sldId="295"/>
            <ac:spMk id="4" creationId="{493EB1AE-A1EB-DAF7-C112-CC58B1A4E1A9}"/>
          </ac:spMkLst>
        </pc:spChg>
      </pc:sldChg>
      <pc:sldChg chg="addSp modSp mod">
        <pc:chgData name="Richard Ball" userId="c2c6c2dd-6ddc-437e-8cdd-d7a74390accc" providerId="ADAL" clId="{7A028FA0-7253-4E00-ABAE-C341B3AD8069}" dt="2023-01-30T12:18:46.356" v="534" actId="1076"/>
        <pc:sldMkLst>
          <pc:docMk/>
          <pc:sldMk cId="3711431326" sldId="300"/>
        </pc:sldMkLst>
        <pc:spChg chg="mod">
          <ac:chgData name="Richard Ball" userId="c2c6c2dd-6ddc-437e-8cdd-d7a74390accc" providerId="ADAL" clId="{7A028FA0-7253-4E00-ABAE-C341B3AD8069}" dt="2023-01-30T12:18:34.881" v="516" actId="1076"/>
          <ac:spMkLst>
            <pc:docMk/>
            <pc:sldMk cId="3711431326" sldId="300"/>
            <ac:spMk id="2" creationId="{44E533EB-096F-4949-011E-32C3DBCF3208}"/>
          </ac:spMkLst>
        </pc:spChg>
        <pc:spChg chg="add mod">
          <ac:chgData name="Richard Ball" userId="c2c6c2dd-6ddc-437e-8cdd-d7a74390accc" providerId="ADAL" clId="{7A028FA0-7253-4E00-ABAE-C341B3AD8069}" dt="2023-01-30T12:18:46.356" v="534" actId="1076"/>
          <ac:spMkLst>
            <pc:docMk/>
            <pc:sldMk cId="3711431326" sldId="300"/>
            <ac:spMk id="4" creationId="{E65BB47E-18F2-B2C4-4623-28C2C14E76A2}"/>
          </ac:spMkLst>
        </pc:spChg>
        <pc:picChg chg="add mod">
          <ac:chgData name="Richard Ball" userId="c2c6c2dd-6ddc-437e-8cdd-d7a74390accc" providerId="ADAL" clId="{7A028FA0-7253-4E00-ABAE-C341B3AD8069}" dt="2023-01-30T12:18:32.095" v="515"/>
          <ac:picMkLst>
            <pc:docMk/>
            <pc:sldMk cId="3711431326" sldId="300"/>
            <ac:picMk id="3" creationId="{3FB0C5C4-BF6E-C684-2FDB-F2C3B55E2784}"/>
          </ac:picMkLst>
        </pc:picChg>
      </pc:sldChg>
      <pc:sldChg chg="addSp modSp">
        <pc:chgData name="Richard Ball" userId="c2c6c2dd-6ddc-437e-8cdd-d7a74390accc" providerId="ADAL" clId="{7A028FA0-7253-4E00-ABAE-C341B3AD8069}" dt="2023-01-30T12:17:05.048" v="508" actId="14100"/>
        <pc:sldMkLst>
          <pc:docMk/>
          <pc:sldMk cId="3354488779" sldId="301"/>
        </pc:sldMkLst>
        <pc:picChg chg="add mod">
          <ac:chgData name="Richard Ball" userId="c2c6c2dd-6ddc-437e-8cdd-d7a74390accc" providerId="ADAL" clId="{7A028FA0-7253-4E00-ABAE-C341B3AD8069}" dt="2023-01-30T12:17:05.048" v="508" actId="14100"/>
          <ac:picMkLst>
            <pc:docMk/>
            <pc:sldMk cId="3354488779" sldId="301"/>
            <ac:picMk id="2050" creationId="{BCBF7253-9F64-B71A-6295-5619FF9FB1BA}"/>
          </ac:picMkLst>
        </pc:picChg>
        <pc:picChg chg="mod">
          <ac:chgData name="Richard Ball" userId="c2c6c2dd-6ddc-437e-8cdd-d7a74390accc" providerId="ADAL" clId="{7A028FA0-7253-4E00-ABAE-C341B3AD8069}" dt="2023-01-30T12:16:57.037" v="505" actId="1076"/>
          <ac:picMkLst>
            <pc:docMk/>
            <pc:sldMk cId="3354488779" sldId="301"/>
            <ac:picMk id="6146" creationId="{8DD480AF-122B-3FCE-DE75-81AB35F0CABE}"/>
          </ac:picMkLst>
        </pc:picChg>
      </pc:sldChg>
      <pc:sldChg chg="add ord">
        <pc:chgData name="Richard Ball" userId="c2c6c2dd-6ddc-437e-8cdd-d7a74390accc" providerId="ADAL" clId="{7A028FA0-7253-4E00-ABAE-C341B3AD8069}" dt="2023-01-27T08:40:26.797" v="37"/>
        <pc:sldMkLst>
          <pc:docMk/>
          <pc:sldMk cId="4139654014" sldId="302"/>
        </pc:sldMkLst>
      </pc:sldChg>
      <pc:sldChg chg="modSp new del mod modShow">
        <pc:chgData name="Richard Ball" userId="c2c6c2dd-6ddc-437e-8cdd-d7a74390accc" providerId="ADAL" clId="{7A028FA0-7253-4E00-ABAE-C341B3AD8069}" dt="2023-01-27T09:43:18.431" v="109" actId="47"/>
        <pc:sldMkLst>
          <pc:docMk/>
          <pc:sldMk cId="1485763931" sldId="303"/>
        </pc:sldMkLst>
        <pc:spChg chg="mod">
          <ac:chgData name="Richard Ball" userId="c2c6c2dd-6ddc-437e-8cdd-d7a74390accc" providerId="ADAL" clId="{7A028FA0-7253-4E00-ABAE-C341B3AD8069}" dt="2023-01-27T08:44:59.495" v="98" actId="20577"/>
          <ac:spMkLst>
            <pc:docMk/>
            <pc:sldMk cId="1485763931" sldId="303"/>
            <ac:spMk id="2" creationId="{CF62627F-B3F4-27D1-3A87-4996E3796E5A}"/>
          </ac:spMkLst>
        </pc:spChg>
      </pc:sldChg>
      <pc:sldChg chg="modSp new mod">
        <pc:chgData name="Richard Ball" userId="c2c6c2dd-6ddc-437e-8cdd-d7a74390accc" providerId="ADAL" clId="{7A028FA0-7253-4E00-ABAE-C341B3AD8069}" dt="2023-01-27T09:43:05.167" v="108" actId="20577"/>
        <pc:sldMkLst>
          <pc:docMk/>
          <pc:sldMk cId="3624374806" sldId="304"/>
        </pc:sldMkLst>
        <pc:spChg chg="mod">
          <ac:chgData name="Richard Ball" userId="c2c6c2dd-6ddc-437e-8cdd-d7a74390accc" providerId="ADAL" clId="{7A028FA0-7253-4E00-ABAE-C341B3AD8069}" dt="2023-01-27T09:43:05.167" v="108" actId="20577"/>
          <ac:spMkLst>
            <pc:docMk/>
            <pc:sldMk cId="3624374806" sldId="304"/>
            <ac:spMk id="2" creationId="{B33FBB78-8D38-CDD7-9286-B05589D97AE9}"/>
          </ac:spMkLst>
        </pc:spChg>
      </pc:sldChg>
      <pc:sldChg chg="add ord">
        <pc:chgData name="Richard Ball" userId="c2c6c2dd-6ddc-437e-8cdd-d7a74390accc" providerId="ADAL" clId="{7A028FA0-7253-4E00-ABAE-C341B3AD8069}" dt="2023-01-30T15:04:52.498" v="561"/>
        <pc:sldMkLst>
          <pc:docMk/>
          <pc:sldMk cId="369166836" sldId="305"/>
        </pc:sldMkLst>
      </pc:sldChg>
      <pc:sldChg chg="addSp delSp modSp new del mod">
        <pc:chgData name="Richard Ball" userId="c2c6c2dd-6ddc-437e-8cdd-d7a74390accc" providerId="ADAL" clId="{7A028FA0-7253-4E00-ABAE-C341B3AD8069}" dt="2023-01-30T15:04:39.330" v="555" actId="47"/>
        <pc:sldMkLst>
          <pc:docMk/>
          <pc:sldMk cId="1757898703" sldId="305"/>
        </pc:sldMkLst>
        <pc:spChg chg="del">
          <ac:chgData name="Richard Ball" userId="c2c6c2dd-6ddc-437e-8cdd-d7a74390accc" providerId="ADAL" clId="{7A028FA0-7253-4E00-ABAE-C341B3AD8069}" dt="2023-01-29T15:30:03.304" v="187" actId="478"/>
          <ac:spMkLst>
            <pc:docMk/>
            <pc:sldMk cId="1757898703" sldId="305"/>
            <ac:spMk id="2" creationId="{BEFF8A7C-FA99-2DB7-11A0-EB206A29E522}"/>
          </ac:spMkLst>
        </pc:spChg>
        <pc:spChg chg="del">
          <ac:chgData name="Richard Ball" userId="c2c6c2dd-6ddc-437e-8cdd-d7a74390accc" providerId="ADAL" clId="{7A028FA0-7253-4E00-ABAE-C341B3AD8069}" dt="2023-01-29T15:30:03.304" v="187" actId="478"/>
          <ac:spMkLst>
            <pc:docMk/>
            <pc:sldMk cId="1757898703" sldId="305"/>
            <ac:spMk id="3" creationId="{B08474A5-F52D-B4AE-352E-3207A8D856BE}"/>
          </ac:spMkLst>
        </pc:spChg>
        <pc:picChg chg="add mod modCrop">
          <ac:chgData name="Richard Ball" userId="c2c6c2dd-6ddc-437e-8cdd-d7a74390accc" providerId="ADAL" clId="{7A028FA0-7253-4E00-ABAE-C341B3AD8069}" dt="2023-01-29T15:31:41.915" v="197" actId="14100"/>
          <ac:picMkLst>
            <pc:docMk/>
            <pc:sldMk cId="1757898703" sldId="305"/>
            <ac:picMk id="5" creationId="{B11F1EBB-2107-3F51-EB96-E9AA59C400AB}"/>
          </ac:picMkLst>
        </pc:picChg>
      </pc:sldChg>
      <pc:sldChg chg="addSp delSp modSp new del mod setBg">
        <pc:chgData name="Richard Ball" userId="c2c6c2dd-6ddc-437e-8cdd-d7a74390accc" providerId="ADAL" clId="{7A028FA0-7253-4E00-ABAE-C341B3AD8069}" dt="2023-01-30T15:04:39.330" v="555" actId="47"/>
        <pc:sldMkLst>
          <pc:docMk/>
          <pc:sldMk cId="2838361319" sldId="306"/>
        </pc:sldMkLst>
        <pc:spChg chg="del mod">
          <ac:chgData name="Richard Ball" userId="c2c6c2dd-6ddc-437e-8cdd-d7a74390accc" providerId="ADAL" clId="{7A028FA0-7253-4E00-ABAE-C341B3AD8069}" dt="2023-01-29T15:32:41.510" v="322" actId="478"/>
          <ac:spMkLst>
            <pc:docMk/>
            <pc:sldMk cId="2838361319" sldId="306"/>
            <ac:spMk id="2" creationId="{4409BC52-1748-6890-1CF3-D224AC143757}"/>
          </ac:spMkLst>
        </pc:spChg>
        <pc:spChg chg="mod ord">
          <ac:chgData name="Richard Ball" userId="c2c6c2dd-6ddc-437e-8cdd-d7a74390accc" providerId="ADAL" clId="{7A028FA0-7253-4E00-ABAE-C341B3AD8069}" dt="2023-01-29T15:36:18.354" v="492" actId="1076"/>
          <ac:spMkLst>
            <pc:docMk/>
            <pc:sldMk cId="2838361319" sldId="306"/>
            <ac:spMk id="3" creationId="{63B323CF-61DC-1A19-966A-4966387F5334}"/>
          </ac:spMkLst>
        </pc:spChg>
        <pc:spChg chg="add mod ord">
          <ac:chgData name="Richard Ball" userId="c2c6c2dd-6ddc-437e-8cdd-d7a74390accc" providerId="ADAL" clId="{7A028FA0-7253-4E00-ABAE-C341B3AD8069}" dt="2023-01-29T15:36:30.798" v="496" actId="113"/>
          <ac:spMkLst>
            <pc:docMk/>
            <pc:sldMk cId="2838361319" sldId="306"/>
            <ac:spMk id="4" creationId="{2496AA21-C3ED-619B-5AA6-21AB6644B14F}"/>
          </ac:spMkLst>
        </pc:spChg>
        <pc:spChg chg="add">
          <ac:chgData name="Richard Ball" userId="c2c6c2dd-6ddc-437e-8cdd-d7a74390accc" providerId="ADAL" clId="{7A028FA0-7253-4E00-ABAE-C341B3AD8069}" dt="2023-01-29T15:36:08.076" v="488" actId="26606"/>
          <ac:spMkLst>
            <pc:docMk/>
            <pc:sldMk cId="2838361319" sldId="306"/>
            <ac:spMk id="14" creationId="{04812C46-200A-4DEB-A05E-3ED6C68C2387}"/>
          </ac:spMkLst>
        </pc:spChg>
        <pc:spChg chg="add">
          <ac:chgData name="Richard Ball" userId="c2c6c2dd-6ddc-437e-8cdd-d7a74390accc" providerId="ADAL" clId="{7A028FA0-7253-4E00-ABAE-C341B3AD8069}" dt="2023-01-29T15:36:08.076" v="488" actId="26606"/>
          <ac:spMkLst>
            <pc:docMk/>
            <pc:sldMk cId="2838361319" sldId="306"/>
            <ac:spMk id="16" creationId="{D1EA859B-E555-4109-94F3-6700E046E008}"/>
          </ac:spMkLst>
        </pc:spChg>
        <pc:picChg chg="add mod">
          <ac:chgData name="Richard Ball" userId="c2c6c2dd-6ddc-437e-8cdd-d7a74390accc" providerId="ADAL" clId="{7A028FA0-7253-4E00-ABAE-C341B3AD8069}" dt="2023-01-29T15:36:22.021" v="493" actId="1076"/>
          <ac:picMkLst>
            <pc:docMk/>
            <pc:sldMk cId="2838361319" sldId="306"/>
            <ac:picMk id="9" creationId="{823F8D76-C003-EC25-1801-1E62A6311E81}"/>
          </ac:picMkLst>
        </pc:picChg>
        <pc:picChg chg="add del mod">
          <ac:chgData name="Richard Ball" userId="c2c6c2dd-6ddc-437e-8cdd-d7a74390accc" providerId="ADAL" clId="{7A028FA0-7253-4E00-ABAE-C341B3AD8069}" dt="2023-01-29T15:35:45.153" v="485" actId="478"/>
          <ac:picMkLst>
            <pc:docMk/>
            <pc:sldMk cId="2838361319" sldId="306"/>
            <ac:picMk id="1026" creationId="{B9C718CC-467C-F0E0-3388-AA925A95544A}"/>
          </ac:picMkLst>
        </pc:picChg>
        <pc:inkChg chg="add del">
          <ac:chgData name="Richard Ball" userId="c2c6c2dd-6ddc-437e-8cdd-d7a74390accc" providerId="ADAL" clId="{7A028FA0-7253-4E00-ABAE-C341B3AD8069}" dt="2023-01-29T15:35:45.153" v="485" actId="478"/>
          <ac:inkMkLst>
            <pc:docMk/>
            <pc:sldMk cId="2838361319" sldId="306"/>
            <ac:inkMk id="5" creationId="{30D24256-3C45-9F62-6C6B-3814F7453835}"/>
          </ac:inkMkLst>
        </pc:inkChg>
        <pc:inkChg chg="add del">
          <ac:chgData name="Richard Ball" userId="c2c6c2dd-6ddc-437e-8cdd-d7a74390accc" providerId="ADAL" clId="{7A028FA0-7253-4E00-ABAE-C341B3AD8069}" dt="2023-01-29T15:35:45.153" v="485" actId="478"/>
          <ac:inkMkLst>
            <pc:docMk/>
            <pc:sldMk cId="2838361319" sldId="306"/>
            <ac:inkMk id="6" creationId="{5D07CE19-30CF-A5FE-FC5C-560920B24E8E}"/>
          </ac:inkMkLst>
        </pc:inkChg>
        <pc:inkChg chg="add del">
          <ac:chgData name="Richard Ball" userId="c2c6c2dd-6ddc-437e-8cdd-d7a74390accc" providerId="ADAL" clId="{7A028FA0-7253-4E00-ABAE-C341B3AD8069}" dt="2023-01-29T15:35:45.153" v="485" actId="478"/>
          <ac:inkMkLst>
            <pc:docMk/>
            <pc:sldMk cId="2838361319" sldId="306"/>
            <ac:inkMk id="7" creationId="{3C61C9DF-5BE9-591C-E1D0-D165DC3557BD}"/>
          </ac:inkMkLst>
        </pc:inkChg>
        <pc:inkChg chg="add del">
          <ac:chgData name="Richard Ball" userId="c2c6c2dd-6ddc-437e-8cdd-d7a74390accc" providerId="ADAL" clId="{7A028FA0-7253-4E00-ABAE-C341B3AD8069}" dt="2023-01-29T15:35:45.153" v="485" actId="478"/>
          <ac:inkMkLst>
            <pc:docMk/>
            <pc:sldMk cId="2838361319" sldId="306"/>
            <ac:inkMk id="8" creationId="{F3C546BD-693B-881B-9E62-542358BA1AC8}"/>
          </ac:inkMkLst>
        </pc:inkChg>
      </pc:sldChg>
      <pc:sldChg chg="delSp add ord setBg delDesignElem">
        <pc:chgData name="Richard Ball" userId="c2c6c2dd-6ddc-437e-8cdd-d7a74390accc" providerId="ADAL" clId="{7A028FA0-7253-4E00-ABAE-C341B3AD8069}" dt="2023-01-30T15:04:52.498" v="561"/>
        <pc:sldMkLst>
          <pc:docMk/>
          <pc:sldMk cId="3262892968" sldId="306"/>
        </pc:sldMkLst>
        <pc:spChg chg="del">
          <ac:chgData name="Richard Ball" userId="c2c6c2dd-6ddc-437e-8cdd-d7a74390accc" providerId="ADAL" clId="{7A028FA0-7253-4E00-ABAE-C341B3AD8069}" dt="2023-01-30T15:04:48.356" v="559"/>
          <ac:spMkLst>
            <pc:docMk/>
            <pc:sldMk cId="3262892968" sldId="306"/>
            <ac:spMk id="14" creationId="{04812C46-200A-4DEB-A05E-3ED6C68C2387}"/>
          </ac:spMkLst>
        </pc:spChg>
        <pc:spChg chg="del">
          <ac:chgData name="Richard Ball" userId="c2c6c2dd-6ddc-437e-8cdd-d7a74390accc" providerId="ADAL" clId="{7A028FA0-7253-4E00-ABAE-C341B3AD8069}" dt="2023-01-30T15:04:48.356" v="559"/>
          <ac:spMkLst>
            <pc:docMk/>
            <pc:sldMk cId="3262892968" sldId="306"/>
            <ac:spMk id="16" creationId="{D1EA859B-E555-4109-94F3-6700E046E008}"/>
          </ac:spMkLst>
        </pc:spChg>
      </pc:sldChg>
      <pc:sldChg chg="delSp add del setBg delDesignElem">
        <pc:chgData name="Richard Ball" userId="c2c6c2dd-6ddc-437e-8cdd-d7a74390accc" providerId="ADAL" clId="{7A028FA0-7253-4E00-ABAE-C341B3AD8069}" dt="2023-01-30T15:04:56.618" v="562" actId="47"/>
        <pc:sldMkLst>
          <pc:docMk/>
          <pc:sldMk cId="680463196" sldId="307"/>
        </pc:sldMkLst>
        <pc:spChg chg="del">
          <ac:chgData name="Richard Ball" userId="c2c6c2dd-6ddc-437e-8cdd-d7a74390accc" providerId="ADAL" clId="{7A028FA0-7253-4E00-ABAE-C341B3AD8069}" dt="2023-01-30T12:17:19.054" v="510"/>
          <ac:spMkLst>
            <pc:docMk/>
            <pc:sldMk cId="680463196" sldId="307"/>
            <ac:spMk id="14" creationId="{04812C46-200A-4DEB-A05E-3ED6C68C2387}"/>
          </ac:spMkLst>
        </pc:spChg>
        <pc:spChg chg="del">
          <ac:chgData name="Richard Ball" userId="c2c6c2dd-6ddc-437e-8cdd-d7a74390accc" providerId="ADAL" clId="{7A028FA0-7253-4E00-ABAE-C341B3AD8069}" dt="2023-01-30T12:17:19.054" v="510"/>
          <ac:spMkLst>
            <pc:docMk/>
            <pc:sldMk cId="680463196" sldId="307"/>
            <ac:spMk id="16" creationId="{D1EA859B-E555-4109-94F3-6700E046E008}"/>
          </ac:spMkLst>
        </pc:spChg>
      </pc:sldChg>
      <pc:sldChg chg="add del">
        <pc:chgData name="Richard Ball" userId="c2c6c2dd-6ddc-437e-8cdd-d7a74390accc" providerId="ADAL" clId="{7A028FA0-7253-4E00-ABAE-C341B3AD8069}" dt="2023-01-30T15:04:56.793" v="563" actId="47"/>
        <pc:sldMkLst>
          <pc:docMk/>
          <pc:sldMk cId="4156316448" sldId="308"/>
        </pc:sldMkLst>
      </pc:sldChg>
      <pc:sldChg chg="addSp delSp modSp new mod ord">
        <pc:chgData name="Richard Ball" userId="c2c6c2dd-6ddc-437e-8cdd-d7a74390accc" providerId="ADAL" clId="{7A028FA0-7253-4E00-ABAE-C341B3AD8069}" dt="2023-01-30T14:59:53.847" v="542" actId="14100"/>
        <pc:sldMkLst>
          <pc:docMk/>
          <pc:sldMk cId="3001167723" sldId="309"/>
        </pc:sldMkLst>
        <pc:spChg chg="del">
          <ac:chgData name="Richard Ball" userId="c2c6c2dd-6ddc-437e-8cdd-d7a74390accc" providerId="ADAL" clId="{7A028FA0-7253-4E00-ABAE-C341B3AD8069}" dt="2023-01-30T14:59:47.833" v="539" actId="478"/>
          <ac:spMkLst>
            <pc:docMk/>
            <pc:sldMk cId="3001167723" sldId="309"/>
            <ac:spMk id="2" creationId="{7779ADF5-D070-05B1-6F00-7CFD48C9E371}"/>
          </ac:spMkLst>
        </pc:spChg>
        <pc:spChg chg="del">
          <ac:chgData name="Richard Ball" userId="c2c6c2dd-6ddc-437e-8cdd-d7a74390accc" providerId="ADAL" clId="{7A028FA0-7253-4E00-ABAE-C341B3AD8069}" dt="2023-01-30T14:59:47.833" v="539" actId="478"/>
          <ac:spMkLst>
            <pc:docMk/>
            <pc:sldMk cId="3001167723" sldId="309"/>
            <ac:spMk id="3" creationId="{AAF549A2-0230-9053-F948-C3B68E8A1A4B}"/>
          </ac:spMkLst>
        </pc:spChg>
        <pc:picChg chg="add mod">
          <ac:chgData name="Richard Ball" userId="c2c6c2dd-6ddc-437e-8cdd-d7a74390accc" providerId="ADAL" clId="{7A028FA0-7253-4E00-ABAE-C341B3AD8069}" dt="2023-01-30T14:59:53.847" v="542" actId="14100"/>
          <ac:picMkLst>
            <pc:docMk/>
            <pc:sldMk cId="3001167723" sldId="309"/>
            <ac:picMk id="5" creationId="{FC36AE45-0D0D-12D5-4B0F-9FE77E49F49D}"/>
          </ac:picMkLst>
        </pc:picChg>
      </pc:sldChg>
      <pc:sldChg chg="modSp add del mod">
        <pc:chgData name="Richard Ball" userId="c2c6c2dd-6ddc-437e-8cdd-d7a74390accc" providerId="ADAL" clId="{7A028FA0-7253-4E00-ABAE-C341B3AD8069}" dt="2023-01-30T12:18:48.082" v="535" actId="47"/>
        <pc:sldMkLst>
          <pc:docMk/>
          <pc:sldMk cId="1417701237" sldId="315"/>
        </pc:sldMkLst>
        <pc:picChg chg="mod">
          <ac:chgData name="Richard Ball" userId="c2c6c2dd-6ddc-437e-8cdd-d7a74390accc" providerId="ADAL" clId="{7A028FA0-7253-4E00-ABAE-C341B3AD8069}" dt="2023-01-30T12:18:27.899" v="514" actId="14100"/>
          <ac:picMkLst>
            <pc:docMk/>
            <pc:sldMk cId="1417701237" sldId="315"/>
            <ac:picMk id="5" creationId="{78801030-5A3B-D7EF-40C4-F99F893E67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2A859-80BB-489B-A356-237842B66D1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36195-A367-4B65-BF44-E73F463DE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dWVeE7jW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280DD-2988-450E-8B76-CB3FADF281D5}" type="slidenum">
              <a:rPr lang="en-GB"/>
              <a:pPr/>
              <a:t>6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Transducer used for ultrasounds convert soundwaves into an electrical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36195-A367-4B65-BF44-E73F463DE6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6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A2 Biology - Pacinian corpuscle (OCR A Chapter 13.3) -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36195-A367-4B65-BF44-E73F463DE6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4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Generator potentials are the potentials you need to get a cell membrane to for an action potential to occur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. For Pacinian corpuscles, if the mechanical stimulus is of a magnitude sufficient to open enough Na+ ion channels that the potential difference is increased to the generator potential, then this will cause the opening of voltage gated Na+ channels and cause an action potential.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36195-A367-4B65-BF44-E73F463DE6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7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000A-E133-46DB-A4AD-13B773DB4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007CB-6BFE-41F1-9B92-3825E7CDD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F085-177D-46B3-A452-8C6FB5D0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9B0F-8600-41AC-B4A2-767C06F5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770E3-AFE4-4D06-99B5-05C40988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5752-22F0-4CC9-9113-E6C1B31A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E5D23-0D55-4DF0-8034-AC5BC4372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1A205-CFF3-4647-A08E-13896E05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FA9B8-0880-491B-8B24-B5BCF292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DB2FA-0C14-40F0-BC1E-7C560C3D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4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2C03-7850-4A47-8A96-F92C250E1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EF980-3C9A-4E0E-A534-3A65E9B95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C454-B33C-4119-AB66-8D6301D9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A346-C859-4E0F-BF88-B42A4330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CF36-5E1C-4F73-94F7-2901DD2D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1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5EA86A8-7FB4-4F31-B47A-42334E75316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1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EF192C2-E3EA-4BC9-B71D-5EB59180D2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5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1B65-EE1C-4CD7-B55F-C65629F3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84EE0-F347-4092-83BC-9F0578372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B9CC-854E-4483-8B01-B78D2F0E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A35C1-D312-4047-8464-E90C33CC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055F-38AF-45C2-B389-1A111BF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3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D41B-BDAF-47AF-8A4C-B9D6D985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D0409-84F8-44E5-9D82-83867959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302E-F870-4457-B411-F234F215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C282-637F-4492-9B9F-F3F8A0B7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85116-D50E-4D7C-88DB-A5A97C0D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8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043A-DB74-4BC3-91F6-38E09663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A823-6061-4A07-B1B6-5A6A63E4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C0C61-5DA2-41C9-8CD5-2B12A3836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2662-7E63-4318-9649-2DB1835F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B59A5-84A4-48CF-9546-9C875591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83E99-DB90-4BA6-9423-1B495283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1C59-FFB7-40E5-8FA8-E2FC1DE5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E42BA-C8F3-45A6-A013-D31A4B47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41245-2ED8-4CE8-925A-C278EE5AD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4106C-140B-408A-A9BA-A89282061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FA046-16A9-4C7C-86C6-065D0FA23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AF145-08C1-4B0B-800C-6843D5E2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3A339-CCF5-4F93-96EB-FAA735B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D3FD2-D2C9-435C-BB48-086FA3B9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728C-E082-49AB-92AC-54864EF8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42AB3-01BA-456A-B36A-802BBA2F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B3D71-42FA-49B8-B00B-FE7BE969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31DD7-2C8A-4357-840B-904AC1E6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1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3E2FE-4B86-4F62-9516-908ADB2B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D6903-4C2C-4D31-A45F-F4B1F17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D3A39-7A5D-4150-AC96-996592CC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1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C5CF-E127-41BB-B525-D824D61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A67E-F727-4EBC-AFD8-472D7894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F5907-FF21-4E5E-8992-D5CFDABFF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275CA-AFE7-4521-82DC-0A6F1293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7862-C068-4612-8A93-C5FA5A2F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66717-536C-4BD0-A561-A8F1CE76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7CF0-C0D4-46DE-AD3B-ADE8D40B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AD87F-4FE1-4B85-BD79-2EF8C9ABE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58942-4CC5-40DF-9C16-A055F116B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4D8E3-97B8-4E75-982C-001C3B02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9AB9A-C2C6-47AF-BA74-B2248FDB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F136F-9F4C-44D2-802C-964289A6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025CD-56D4-4C0F-9184-24808A2F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BD94C-F641-4A48-B336-BC771EF7A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935D3-B23C-4DA2-BAAD-0E2B6D7B2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B1E50-D782-439D-A799-16C5B168B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41C4-E54B-40E9-81B6-866A81B95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CF2D68E-24F9-52E5-2F8C-58585B03FC10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C55F1-67C4-88C1-0E18-696095549512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0EE17-75F2-3965-EE87-763FCCBF3C3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93CF4-5011-8D45-7412-A9779D7EF77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B6768-0BA5-B8A3-23F0-3549EBBC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4916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Delete duplicate relay on starter question </a:t>
            </a:r>
          </a:p>
        </p:txBody>
      </p:sp>
    </p:spTree>
    <p:extLst>
      <p:ext uri="{BB962C8B-B14F-4D97-AF65-F5344CB8AC3E}">
        <p14:creationId xmlns:p14="http://schemas.microsoft.com/office/powerpoint/2010/main" val="72703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752F83-85B7-5FF6-2211-29D11E4A7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08021"/>
              </p:ext>
            </p:extLst>
          </p:nvPr>
        </p:nvGraphicFramePr>
        <p:xfrm>
          <a:off x="559558" y="685546"/>
          <a:ext cx="10959152" cy="53859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9788">
                  <a:extLst>
                    <a:ext uri="{9D8B030D-6E8A-4147-A177-3AD203B41FA5}">
                      <a16:colId xmlns:a16="http://schemas.microsoft.com/office/drawing/2014/main" val="3511877853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682413487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2280468067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4070126320"/>
                    </a:ext>
                  </a:extLst>
                </a:gridCol>
              </a:tblGrid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 of sensory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Stimulus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Example of 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Example of sense organ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54671"/>
                  </a:ext>
                </a:extLst>
              </a:tr>
              <a:tr h="149602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Mechanoreceptor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Pressure and movement (in joints)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Pacinian corpuscle (detects pressure)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4899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Chemoreceptor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Olfactory receptors (detects smells)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2338"/>
                  </a:ext>
                </a:extLst>
              </a:tr>
              <a:tr h="60672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Thermoreceptor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End-bulbs Krause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Tongue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11039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Photoreceptor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Rod / cone cells (detect wavelengths)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69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46426E-08B7-D801-8FEF-E42B82CDDE47}"/>
              </a:ext>
            </a:extLst>
          </p:cNvPr>
          <p:cNvSpPr txBox="1"/>
          <p:nvPr/>
        </p:nvSpPr>
        <p:spPr>
          <a:xfrm>
            <a:off x="559558" y="0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/>
              <a:t>Sensory receptors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95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 descr="Fishfinder Transducers: What You Need to Know - boats.com">
            <a:extLst>
              <a:ext uri="{FF2B5EF4-FFF2-40B4-BE49-F238E27FC236}">
                <a16:creationId xmlns:a16="http://schemas.microsoft.com/office/drawing/2014/main" id="{BCC3481C-6F21-FED1-6089-E94B6BB37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26324" b="-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ltrasound Transducer Photograph by Tim Vernon, Lth Nhs Trust/science ...">
            <a:extLst>
              <a:ext uri="{FF2B5EF4-FFF2-40B4-BE49-F238E27FC236}">
                <a16:creationId xmlns:a16="http://schemas.microsoft.com/office/drawing/2014/main" id="{3DC1B327-42E7-B021-8C01-F5A2CF316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-1" r="32317" b="-1"/>
          <a:stretch/>
        </p:blipFill>
        <p:spPr bwMode="auto">
          <a:xfrm>
            <a:off x="1" y="10"/>
            <a:ext cx="66123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Signal Svg Png Icon Free Download (#130723) - OnlineWebFonts.COM">
            <a:extLst>
              <a:ext uri="{FF2B5EF4-FFF2-40B4-BE49-F238E27FC236}">
                <a16:creationId xmlns:a16="http://schemas.microsoft.com/office/drawing/2014/main" id="{373DF529-95E9-43F7-8CB0-DED72A98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08234" y="3755365"/>
            <a:ext cx="1761376" cy="13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5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D3AB-BEEC-8AAF-6E6E-A428F831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5" y="-187609"/>
            <a:ext cx="2792105" cy="1325563"/>
          </a:xfrm>
        </p:spPr>
        <p:txBody>
          <a:bodyPr/>
          <a:lstStyle/>
          <a:p>
            <a:r>
              <a:rPr lang="en-GB" b="1" u="sng" dirty="0"/>
              <a:t>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E632-64C5-D75C-B875-6DD67B71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44" y="1437626"/>
            <a:ext cx="7055651" cy="502555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Convert a </a:t>
            </a:r>
            <a:r>
              <a:rPr lang="en-GB" sz="3200" b="1" dirty="0">
                <a:solidFill>
                  <a:srgbClr val="0070C0"/>
                </a:solidFill>
              </a:rPr>
              <a:t>stimulus (form of energy)</a:t>
            </a:r>
            <a:r>
              <a:rPr lang="en-GB" sz="3200" dirty="0">
                <a:solidFill>
                  <a:srgbClr val="0070C0"/>
                </a:solidFill>
              </a:rPr>
              <a:t> into a </a:t>
            </a:r>
            <a:r>
              <a:rPr lang="en-GB" sz="3200" b="1" dirty="0">
                <a:solidFill>
                  <a:srgbClr val="0070C0"/>
                </a:solidFill>
              </a:rPr>
              <a:t>nerve impulse (electrical energy)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rgbClr val="0070C0"/>
                </a:solidFill>
              </a:rPr>
              <a:t>The </a:t>
            </a:r>
            <a:r>
              <a:rPr lang="en-GB" sz="3200" b="1" dirty="0">
                <a:solidFill>
                  <a:srgbClr val="0070C0"/>
                </a:solidFill>
              </a:rPr>
              <a:t>sensory receptors </a:t>
            </a:r>
            <a:r>
              <a:rPr lang="en-GB" sz="3200" dirty="0">
                <a:solidFill>
                  <a:srgbClr val="0070C0"/>
                </a:solidFill>
              </a:rPr>
              <a:t>do this.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rgbClr val="0070C0"/>
                </a:solidFill>
              </a:rPr>
              <a:t>Example: The </a:t>
            </a:r>
            <a:r>
              <a:rPr lang="en-GB" sz="3200" b="1" dirty="0">
                <a:solidFill>
                  <a:srgbClr val="0070C0"/>
                </a:solidFill>
              </a:rPr>
              <a:t>rods</a:t>
            </a:r>
            <a:r>
              <a:rPr lang="en-GB" sz="3200" dirty="0">
                <a:solidFill>
                  <a:srgbClr val="0070C0"/>
                </a:solidFill>
              </a:rPr>
              <a:t> and </a:t>
            </a:r>
            <a:r>
              <a:rPr lang="en-GB" sz="3200" b="1" dirty="0">
                <a:solidFill>
                  <a:srgbClr val="0070C0"/>
                </a:solidFill>
              </a:rPr>
              <a:t>cones</a:t>
            </a:r>
            <a:r>
              <a:rPr lang="en-GB" sz="3200" dirty="0">
                <a:solidFill>
                  <a:srgbClr val="0070C0"/>
                </a:solidFill>
              </a:rPr>
              <a:t> found in your eye respond to light to produce a </a:t>
            </a:r>
            <a:r>
              <a:rPr lang="en-GB" sz="3200" b="1" dirty="0">
                <a:solidFill>
                  <a:srgbClr val="0070C0"/>
                </a:solidFill>
              </a:rPr>
              <a:t>nerve impulse</a:t>
            </a:r>
            <a:r>
              <a:rPr lang="en-GB" sz="3200" dirty="0">
                <a:solidFill>
                  <a:srgbClr val="0070C0"/>
                </a:solidFill>
              </a:rPr>
              <a:t>, which travels to the </a:t>
            </a:r>
            <a:r>
              <a:rPr lang="en-GB" sz="3200" b="1" dirty="0">
                <a:solidFill>
                  <a:srgbClr val="0070C0"/>
                </a:solidFill>
              </a:rPr>
              <a:t>brain.</a:t>
            </a:r>
          </a:p>
        </p:txBody>
      </p:sp>
      <p:pic>
        <p:nvPicPr>
          <p:cNvPr id="3074" name="Picture 2" descr="Geoff Mangum's Flatstick Forum:">
            <a:extLst>
              <a:ext uri="{FF2B5EF4-FFF2-40B4-BE49-F238E27FC236}">
                <a16:creationId xmlns:a16="http://schemas.microsoft.com/office/drawing/2014/main" id="{8BC4733A-2BE3-1D94-7206-122154BA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11" y="0"/>
            <a:ext cx="5018822" cy="68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79" y="1316983"/>
            <a:ext cx="3830655" cy="384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FF00">
                    <a:alpha val="60000"/>
                  </a:srgbClr>
                </a:solidFill>
              </a:rPr>
              <a:t>How does a sensory receptor change a physical or chemical stimulus into an electrical nerve impulse?</a:t>
            </a:r>
          </a:p>
        </p:txBody>
      </p:sp>
      <p:pic>
        <p:nvPicPr>
          <p:cNvPr id="1026" name="Picture 2" descr="nerve impulse on Make a GIF">
            <a:extLst>
              <a:ext uri="{FF2B5EF4-FFF2-40B4-BE49-F238E27FC236}">
                <a16:creationId xmlns:a16="http://schemas.microsoft.com/office/drawing/2014/main" id="{981C3B98-30B4-018A-7514-6973BB05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053" y="1173681"/>
            <a:ext cx="6014185" cy="4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cinian corpuscle">
            <a:extLst>
              <a:ext uri="{FF2B5EF4-FFF2-40B4-BE49-F238E27FC236}">
                <a16:creationId xmlns:a16="http://schemas.microsoft.com/office/drawing/2014/main" id="{7049B043-0054-053A-D08E-F40139CC8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7425" r="2538" b="4808"/>
          <a:stretch/>
        </p:blipFill>
        <p:spPr bwMode="auto">
          <a:xfrm>
            <a:off x="88710" y="818379"/>
            <a:ext cx="12037325" cy="603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8456E-8555-4AB5-F5BE-0DA1A50EA5A5}"/>
              </a:ext>
            </a:extLst>
          </p:cNvPr>
          <p:cNvSpPr txBox="1"/>
          <p:nvPr/>
        </p:nvSpPr>
        <p:spPr>
          <a:xfrm>
            <a:off x="170597" y="116006"/>
            <a:ext cx="898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/>
              <a:t>Pacinian corpuscle (type of mechanoreceptor)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8A3F6-ED77-362F-9C5A-5C64EA82E0DD}"/>
              </a:ext>
            </a:extLst>
          </p:cNvPr>
          <p:cNvSpPr txBox="1"/>
          <p:nvPr/>
        </p:nvSpPr>
        <p:spPr>
          <a:xfrm>
            <a:off x="996286" y="1132764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Capsule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7B04C-CDB2-6092-B10C-5BAC39CE3865}"/>
              </a:ext>
            </a:extLst>
          </p:cNvPr>
          <p:cNvSpPr txBox="1"/>
          <p:nvPr/>
        </p:nvSpPr>
        <p:spPr>
          <a:xfrm>
            <a:off x="2690315" y="956313"/>
            <a:ext cx="12538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Connective tissue – contains gel to transmit any vibrations better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15B643-2794-E8A4-81DB-1DEE1496A0CE}"/>
              </a:ext>
            </a:extLst>
          </p:cNvPr>
          <p:cNvCxnSpPr>
            <a:cxnSpLocks/>
          </p:cNvCxnSpPr>
          <p:nvPr/>
        </p:nvCxnSpPr>
        <p:spPr>
          <a:xfrm>
            <a:off x="1337481" y="1371600"/>
            <a:ext cx="197892" cy="24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B222E9-3A49-6F61-E4AB-E40E3BEC528B}"/>
              </a:ext>
            </a:extLst>
          </p:cNvPr>
          <p:cNvCxnSpPr>
            <a:cxnSpLocks/>
          </p:cNvCxnSpPr>
          <p:nvPr/>
        </p:nvCxnSpPr>
        <p:spPr>
          <a:xfrm flipH="1">
            <a:off x="2183642" y="1847194"/>
            <a:ext cx="530912" cy="69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A7F1C3-804D-32E8-6790-E2D055EB65B3}"/>
              </a:ext>
            </a:extLst>
          </p:cNvPr>
          <p:cNvSpPr txBox="1"/>
          <p:nvPr/>
        </p:nvSpPr>
        <p:spPr>
          <a:xfrm>
            <a:off x="369342" y="4247698"/>
            <a:ext cx="1253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End of the sensory neuron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C1387D-DD65-F30E-628A-BCF3715F280E}"/>
              </a:ext>
            </a:extLst>
          </p:cNvPr>
          <p:cNvCxnSpPr>
            <a:cxnSpLocks/>
          </p:cNvCxnSpPr>
          <p:nvPr/>
        </p:nvCxnSpPr>
        <p:spPr>
          <a:xfrm flipV="1">
            <a:off x="812042" y="2910129"/>
            <a:ext cx="968991" cy="123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33FF-66C4-0198-E8AB-59558CFE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9" y="18255"/>
            <a:ext cx="10515600" cy="1325563"/>
          </a:xfrm>
        </p:spPr>
        <p:txBody>
          <a:bodyPr/>
          <a:lstStyle/>
          <a:p>
            <a:r>
              <a:rPr lang="en-GB" b="1" u="sng" dirty="0"/>
              <a:t>Key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C28B-BC29-3D01-14A4-726DDA30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32" y="1395721"/>
            <a:ext cx="110399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Generator potential</a:t>
            </a:r>
            <a: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  <a:t>: the potential </a:t>
            </a:r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threshold</a:t>
            </a:r>
            <a: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  <a:t> you must reach in the cell membrane for an action potential to occur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Action potential</a:t>
            </a:r>
            <a: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  <a:t>: </a:t>
            </a:r>
            <a:r>
              <a:rPr lang="en-GB" b="0" i="0" dirty="0">
                <a:solidFill>
                  <a:srgbClr val="0070C0"/>
                </a:solidFill>
                <a:effectLst/>
                <a:latin typeface="Corbel" panose="020B0503020204020204" pitchFamily="34" charset="0"/>
              </a:rPr>
              <a:t>a rapid sequence of changes in the voltage across a membrane.</a:t>
            </a:r>
            <a:endParaRPr lang="en-GB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When enough generator potential has built up it triggers an </a:t>
            </a:r>
            <a:r>
              <a:rPr lang="en-GB" sz="3200" b="1" u="sng" dirty="0">
                <a:solidFill>
                  <a:srgbClr val="FF0000"/>
                </a:solidFill>
                <a:latin typeface="Corbel" panose="020B0503020204020204" pitchFamily="34" charset="0"/>
              </a:rPr>
              <a:t>action potential.</a:t>
            </a:r>
          </a:p>
        </p:txBody>
      </p:sp>
    </p:spTree>
    <p:extLst>
      <p:ext uri="{BB962C8B-B14F-4D97-AF65-F5344CB8AC3E}">
        <p14:creationId xmlns:p14="http://schemas.microsoft.com/office/powerpoint/2010/main" val="32824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99470-9BB2-2340-88C1-F702613FBEBD}"/>
              </a:ext>
            </a:extLst>
          </p:cNvPr>
          <p:cNvSpPr txBox="1"/>
          <p:nvPr/>
        </p:nvSpPr>
        <p:spPr>
          <a:xfrm>
            <a:off x="492095" y="1794680"/>
            <a:ext cx="3458931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solidFill>
                  <a:schemeClr val="bg1">
                    <a:alpha val="60000"/>
                  </a:schemeClr>
                </a:solidFill>
              </a:rPr>
              <a:t>Show how does this part occur?</a:t>
            </a:r>
            <a:endParaRPr lang="en-US" sz="54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Picture 2" descr="Image result for pacinian corpuscle">
            <a:extLst>
              <a:ext uri="{FF2B5EF4-FFF2-40B4-BE49-F238E27FC236}">
                <a16:creationId xmlns:a16="http://schemas.microsoft.com/office/drawing/2014/main" id="{E4BBB330-FED1-E560-E724-C1035F82B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6" t="10506" r="5775" b="7684"/>
          <a:stretch/>
        </p:blipFill>
        <p:spPr bwMode="auto">
          <a:xfrm>
            <a:off x="7374861" y="643469"/>
            <a:ext cx="2854136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5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BB1D3B-3EE6-E718-7AF9-1AF91D055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1" t="11144" r="51482" b="9652"/>
          <a:stretch/>
        </p:blipFill>
        <p:spPr>
          <a:xfrm>
            <a:off x="1397174" y="1065787"/>
            <a:ext cx="3753134" cy="5799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1D60A0-93CE-CD95-019B-51B4257FF1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38" t="11940" r="9624" b="8657"/>
          <a:stretch/>
        </p:blipFill>
        <p:spPr>
          <a:xfrm>
            <a:off x="6576722" y="1065787"/>
            <a:ext cx="5581936" cy="5785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322CE-9C10-8B5C-F6B0-7537E7E7284F}"/>
              </a:ext>
            </a:extLst>
          </p:cNvPr>
          <p:cNvSpPr txBox="1"/>
          <p:nvPr/>
        </p:nvSpPr>
        <p:spPr>
          <a:xfrm>
            <a:off x="9935570" y="0"/>
            <a:ext cx="232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*Connective tissue not drawn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59AFD-893B-1F9C-DC31-4EF5B29A339D}"/>
              </a:ext>
            </a:extLst>
          </p:cNvPr>
          <p:cNvSpPr txBox="1"/>
          <p:nvPr/>
        </p:nvSpPr>
        <p:spPr>
          <a:xfrm>
            <a:off x="-35256" y="-61555"/>
            <a:ext cx="613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/>
              <a:t>Pacinian corpuscle – mechanical pressure </a:t>
            </a:r>
            <a:r>
              <a:rPr lang="en-GB" sz="1800" b="1" u="sng" dirty="0">
                <a:sym typeface="Wingdings" panose="05000000000000000000" pitchFamily="2" charset="2"/>
              </a:rPr>
              <a:t> nerve impulse</a:t>
            </a:r>
            <a:r>
              <a:rPr lang="en-GB" sz="1800" b="1" u="sng" dirty="0"/>
              <a:t> </a:t>
            </a:r>
            <a:endParaRPr lang="en-GB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3D227-B9FF-B1CA-3C7E-27FBEDF504DF}"/>
              </a:ext>
            </a:extLst>
          </p:cNvPr>
          <p:cNvSpPr txBox="1"/>
          <p:nvPr/>
        </p:nvSpPr>
        <p:spPr>
          <a:xfrm>
            <a:off x="272956" y="386328"/>
            <a:ext cx="4798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Stretched-mediated sodium ion channels</a:t>
            </a:r>
            <a:r>
              <a:rPr lang="en-GB" sz="2000" dirty="0">
                <a:solidFill>
                  <a:srgbClr val="0070C0"/>
                </a:solidFill>
              </a:rPr>
              <a:t>. Remain closed at rest (resting potential).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A24D98-8063-C937-6A33-FF97035FAD29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3273741" y="1065787"/>
            <a:ext cx="489811" cy="11384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88EBA9-2079-9DD0-4DA0-79DC176F4DE5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3273741" y="1065787"/>
            <a:ext cx="100444" cy="11384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142C9F6-B3F7-8AE2-B4FE-011FA46444CC}"/>
              </a:ext>
            </a:extLst>
          </p:cNvPr>
          <p:cNvSpPr txBox="1"/>
          <p:nvPr/>
        </p:nvSpPr>
        <p:spPr>
          <a:xfrm>
            <a:off x="1990951" y="22983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Na</a:t>
            </a:r>
            <a:r>
              <a:rPr lang="en-GB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3CF43-A760-1F38-9EA7-8731FE240AB6}"/>
              </a:ext>
            </a:extLst>
          </p:cNvPr>
          <p:cNvSpPr txBox="1"/>
          <p:nvPr/>
        </p:nvSpPr>
        <p:spPr>
          <a:xfrm>
            <a:off x="2512248" y="213123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Na</a:t>
            </a:r>
            <a:r>
              <a:rPr lang="en-GB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9E0394-AC86-2669-3151-4489B04DEE5C}"/>
              </a:ext>
            </a:extLst>
          </p:cNvPr>
          <p:cNvSpPr txBox="1"/>
          <p:nvPr/>
        </p:nvSpPr>
        <p:spPr>
          <a:xfrm>
            <a:off x="1715845" y="274643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Na</a:t>
            </a:r>
            <a:r>
              <a:rPr lang="en-GB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BB82BB-827B-1324-686A-2AC306C932F1}"/>
              </a:ext>
            </a:extLst>
          </p:cNvPr>
          <p:cNvSpPr txBox="1"/>
          <p:nvPr/>
        </p:nvSpPr>
        <p:spPr>
          <a:xfrm>
            <a:off x="1990951" y="301939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Na</a:t>
            </a:r>
            <a:r>
              <a:rPr lang="en-GB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365915-3DFA-E239-4423-A7F9D87480C5}"/>
              </a:ext>
            </a:extLst>
          </p:cNvPr>
          <p:cNvSpPr txBox="1"/>
          <p:nvPr/>
        </p:nvSpPr>
        <p:spPr>
          <a:xfrm>
            <a:off x="25690" y="2131238"/>
            <a:ext cx="15682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At rest we say the </a:t>
            </a:r>
            <a:r>
              <a:rPr lang="en-GB" sz="2000" b="1" dirty="0">
                <a:solidFill>
                  <a:srgbClr val="0070C0"/>
                </a:solidFill>
              </a:rPr>
              <a:t>membrane</a:t>
            </a:r>
            <a:r>
              <a:rPr lang="en-GB" sz="2000" dirty="0">
                <a:solidFill>
                  <a:srgbClr val="0070C0"/>
                </a:solidFill>
              </a:rPr>
              <a:t> surrounding the neurons is </a:t>
            </a:r>
            <a:r>
              <a:rPr lang="en-GB" sz="2000" b="1" dirty="0">
                <a:solidFill>
                  <a:srgbClr val="0070C0"/>
                </a:solidFill>
              </a:rPr>
              <a:t>polarised</a:t>
            </a:r>
            <a:r>
              <a:rPr lang="en-GB" sz="2000" dirty="0">
                <a:solidFill>
                  <a:srgbClr val="0070C0"/>
                </a:solidFill>
              </a:rPr>
              <a:t> due to the </a:t>
            </a:r>
            <a:r>
              <a:rPr lang="en-GB" sz="2000" b="1" dirty="0">
                <a:solidFill>
                  <a:srgbClr val="0070C0"/>
                </a:solidFill>
              </a:rPr>
              <a:t>high centration of Na</a:t>
            </a:r>
            <a:r>
              <a:rPr lang="en-GB" sz="2000" b="1" baseline="30000" dirty="0">
                <a:solidFill>
                  <a:srgbClr val="0070C0"/>
                </a:solidFill>
              </a:rPr>
              <a:t>+</a:t>
            </a:r>
            <a:r>
              <a:rPr lang="en-GB" sz="2000" b="1" dirty="0">
                <a:solidFill>
                  <a:srgbClr val="0070C0"/>
                </a:solidFill>
              </a:rPr>
              <a:t> ions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F6594B-48C5-7097-522A-9C0D3E38D8BD}"/>
              </a:ext>
            </a:extLst>
          </p:cNvPr>
          <p:cNvSpPr txBox="1"/>
          <p:nvPr/>
        </p:nvSpPr>
        <p:spPr>
          <a:xfrm>
            <a:off x="3211240" y="2699050"/>
            <a:ext cx="273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endParaRPr lang="en-GB" sz="32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B3397C-25D7-3D4F-9FE5-730B3E67C60E}"/>
              </a:ext>
            </a:extLst>
          </p:cNvPr>
          <p:cNvSpPr txBox="1"/>
          <p:nvPr/>
        </p:nvSpPr>
        <p:spPr>
          <a:xfrm>
            <a:off x="3518646" y="2879944"/>
            <a:ext cx="273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endParaRPr lang="en-GB" sz="32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2958F9-14F4-FEA0-E8EA-8EF1017FA97D}"/>
              </a:ext>
            </a:extLst>
          </p:cNvPr>
          <p:cNvSpPr txBox="1"/>
          <p:nvPr/>
        </p:nvSpPr>
        <p:spPr>
          <a:xfrm>
            <a:off x="3163058" y="3045401"/>
            <a:ext cx="273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endParaRPr lang="en-GB" sz="32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63C908-EE3E-2CD3-B36A-A2BEEEFCDEE1}"/>
              </a:ext>
            </a:extLst>
          </p:cNvPr>
          <p:cNvSpPr txBox="1"/>
          <p:nvPr/>
        </p:nvSpPr>
        <p:spPr>
          <a:xfrm>
            <a:off x="3668440" y="3156250"/>
            <a:ext cx="273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endParaRPr lang="en-GB" sz="32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DDBA7E-C116-5FDD-1F04-E5816DC49A99}"/>
              </a:ext>
            </a:extLst>
          </p:cNvPr>
          <p:cNvSpPr txBox="1"/>
          <p:nvPr/>
        </p:nvSpPr>
        <p:spPr>
          <a:xfrm>
            <a:off x="5771505" y="334370"/>
            <a:ext cx="6528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The Pacinian corpuscle changes shape, which causes the membrane of the sensory neuron to change shape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7C0423-4498-7777-4012-3CE9CD585114}"/>
              </a:ext>
            </a:extLst>
          </p:cNvPr>
          <p:cNvSpPr txBox="1"/>
          <p:nvPr/>
        </p:nvSpPr>
        <p:spPr>
          <a:xfrm>
            <a:off x="5071833" y="1498721"/>
            <a:ext cx="35677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This </a:t>
            </a:r>
            <a:r>
              <a:rPr lang="en-GB" sz="2200" b="1" dirty="0"/>
              <a:t>opens</a:t>
            </a:r>
            <a:r>
              <a:rPr lang="en-GB" sz="2200" dirty="0"/>
              <a:t> the Na</a:t>
            </a:r>
            <a:r>
              <a:rPr lang="en-GB" sz="2200" baseline="30000" dirty="0"/>
              <a:t>+</a:t>
            </a:r>
            <a:r>
              <a:rPr lang="en-GB" sz="2200" dirty="0"/>
              <a:t> ion channel and Na</a:t>
            </a:r>
            <a:r>
              <a:rPr lang="en-GB" sz="2200" baseline="30000" dirty="0"/>
              <a:t>+</a:t>
            </a:r>
            <a:r>
              <a:rPr lang="en-GB" sz="2200" dirty="0"/>
              <a:t> </a:t>
            </a:r>
            <a:r>
              <a:rPr lang="en-GB" sz="2200" b="1" dirty="0"/>
              <a:t>diffuse</a:t>
            </a:r>
            <a:r>
              <a:rPr lang="en-GB" sz="2200" dirty="0"/>
              <a:t> I, </a:t>
            </a:r>
            <a:r>
              <a:rPr lang="en-GB" sz="2200" b="1" dirty="0"/>
              <a:t>down the electrochemical gradient </a:t>
            </a:r>
            <a:r>
              <a:rPr lang="en-GB" sz="2200" dirty="0"/>
              <a:t>(</a:t>
            </a:r>
            <a:r>
              <a:rPr lang="en-GB" sz="2200" dirty="0">
                <a:highlight>
                  <a:srgbClr val="FFFF00"/>
                </a:highlight>
              </a:rPr>
              <a:t>depolarising the membrane</a:t>
            </a:r>
            <a:r>
              <a:rPr lang="en-GB" sz="2200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52407-F8D3-E8B3-5F2B-FC05AA765117}"/>
              </a:ext>
            </a:extLst>
          </p:cNvPr>
          <p:cNvSpPr txBox="1"/>
          <p:nvPr/>
        </p:nvSpPr>
        <p:spPr>
          <a:xfrm>
            <a:off x="4964376" y="4399972"/>
            <a:ext cx="3753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This creates a </a:t>
            </a:r>
            <a:r>
              <a:rPr lang="en-GB" sz="2200" b="1" dirty="0"/>
              <a:t>generator potential</a:t>
            </a:r>
            <a:r>
              <a:rPr lang="en-GB" sz="2200" dirty="0"/>
              <a:t>. When enough ions have diffused in it </a:t>
            </a:r>
            <a:r>
              <a:rPr lang="en-GB" sz="2200" b="1" dirty="0"/>
              <a:t>triggers an action potential.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556DCA-4BF9-254E-5E27-5B06368DFA0F}"/>
              </a:ext>
            </a:extLst>
          </p:cNvPr>
          <p:cNvSpPr txBox="1"/>
          <p:nvPr/>
        </p:nvSpPr>
        <p:spPr>
          <a:xfrm>
            <a:off x="9414273" y="338872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Na</a:t>
            </a:r>
            <a:r>
              <a:rPr lang="en-GB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B91BA5-5C5B-949B-10F5-F8A01A25E045}"/>
              </a:ext>
            </a:extLst>
          </p:cNvPr>
          <p:cNvSpPr txBox="1"/>
          <p:nvPr/>
        </p:nvSpPr>
        <p:spPr>
          <a:xfrm>
            <a:off x="9623159" y="356422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Na</a:t>
            </a:r>
            <a:r>
              <a:rPr lang="en-GB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F7C16C-E6FC-8858-BFC5-F90DD39405D3}"/>
              </a:ext>
            </a:extLst>
          </p:cNvPr>
          <p:cNvSpPr txBox="1"/>
          <p:nvPr/>
        </p:nvSpPr>
        <p:spPr>
          <a:xfrm>
            <a:off x="4495439" y="5866292"/>
            <a:ext cx="4872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Sending an </a:t>
            </a:r>
            <a:r>
              <a:rPr lang="en-GB" sz="2400" b="1" dirty="0"/>
              <a:t>electrical impulse </a:t>
            </a:r>
            <a:r>
              <a:rPr lang="en-GB" sz="2400" dirty="0"/>
              <a:t>along the </a:t>
            </a:r>
            <a:r>
              <a:rPr lang="en-GB" sz="2400" b="1" dirty="0"/>
              <a:t>sensory neurone.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46BD343-5F8F-8792-6AE8-EFC39E168408}"/>
              </a:ext>
            </a:extLst>
          </p:cNvPr>
          <p:cNvCxnSpPr>
            <a:cxnSpLocks/>
          </p:cNvCxnSpPr>
          <p:nvPr/>
        </p:nvCxnSpPr>
        <p:spPr>
          <a:xfrm flipH="1">
            <a:off x="10269940" y="3778388"/>
            <a:ext cx="170597" cy="7253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6F8EB48-D3F2-DDD8-5585-EBE1BEA91693}"/>
              </a:ext>
            </a:extLst>
          </p:cNvPr>
          <p:cNvSpPr/>
          <p:nvPr/>
        </p:nvSpPr>
        <p:spPr>
          <a:xfrm rot="19410087">
            <a:off x="9591261" y="3198280"/>
            <a:ext cx="55214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B0D624D-E112-11DC-A8B6-9B64ADD306E6}"/>
              </a:ext>
            </a:extLst>
          </p:cNvPr>
          <p:cNvCxnSpPr>
            <a:cxnSpLocks/>
          </p:cNvCxnSpPr>
          <p:nvPr/>
        </p:nvCxnSpPr>
        <p:spPr>
          <a:xfrm flipH="1">
            <a:off x="10160200" y="4867424"/>
            <a:ext cx="64977" cy="92478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5786A9-0A65-867D-AE27-BF2AD5E22F9F}"/>
              </a:ext>
            </a:extLst>
          </p:cNvPr>
          <p:cNvCxnSpPr>
            <a:cxnSpLocks/>
          </p:cNvCxnSpPr>
          <p:nvPr/>
        </p:nvCxnSpPr>
        <p:spPr>
          <a:xfrm flipH="1">
            <a:off x="10147494" y="6009736"/>
            <a:ext cx="25413" cy="7778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7383 -0.0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-391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6484 -0.0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3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241953" y="942428"/>
            <a:ext cx="8229600" cy="11430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FFFF00"/>
                </a:solidFill>
              </a:rPr>
              <a:t>STEPS OF DOOM!!!</a:t>
            </a:r>
          </a:p>
        </p:txBody>
      </p:sp>
    </p:spTree>
    <p:extLst>
      <p:ext uri="{BB962C8B-B14F-4D97-AF65-F5344CB8AC3E}">
        <p14:creationId xmlns:p14="http://schemas.microsoft.com/office/powerpoint/2010/main" val="284977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EB1AE-A1EB-DAF7-C112-CC58B1A4E1A9}"/>
              </a:ext>
            </a:extLst>
          </p:cNvPr>
          <p:cNvSpPr txBox="1"/>
          <p:nvPr/>
        </p:nvSpPr>
        <p:spPr>
          <a:xfrm>
            <a:off x="122830" y="470688"/>
            <a:ext cx="120691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/>
              <a:t>At rest the stretched-mediated sodium ion channels are closed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/>
              <a:t>Pressure causes the corpuscle to change shape, stretching the neurone membrane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/>
              <a:t>Sodium ion channels widen and sodium ions diffuse into the neurone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/>
              <a:t>The corpuscle membrane depolarises creating a generator potential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/>
              <a:t>Eventually the generator potential triggers an action potential which is sent along the sensory neurone </a:t>
            </a:r>
          </a:p>
        </p:txBody>
      </p:sp>
    </p:spTree>
    <p:extLst>
      <p:ext uri="{BB962C8B-B14F-4D97-AF65-F5344CB8AC3E}">
        <p14:creationId xmlns:p14="http://schemas.microsoft.com/office/powerpoint/2010/main" val="25272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36AE45-0D0D-12D5-4B0F-9FE77E49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33EB-096F-4949-011E-32C3DBCF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6902"/>
            <a:ext cx="10515600" cy="1325563"/>
          </a:xfrm>
        </p:spPr>
        <p:txBody>
          <a:bodyPr/>
          <a:lstStyle/>
          <a:p>
            <a:r>
              <a:rPr lang="en-GB" b="1" u="sng" dirty="0"/>
              <a:t>Additional questions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4C42A-9002-5BC1-AAFB-87519952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642"/>
            <a:ext cx="12192000" cy="59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0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516FD-18B5-107B-618B-96213024C2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97E7460-14B7-1565-EDAA-53866F077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6906" r="4693" b="5492"/>
          <a:stretch/>
        </p:blipFill>
        <p:spPr bwMode="auto">
          <a:xfrm>
            <a:off x="2031318" y="1580441"/>
            <a:ext cx="2811248" cy="35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78812-F459-34CA-4911-33F45854DCAF}"/>
              </a:ext>
            </a:extLst>
          </p:cNvPr>
          <p:cNvSpPr txBox="1"/>
          <p:nvPr/>
        </p:nvSpPr>
        <p:spPr>
          <a:xfrm>
            <a:off x="1366984" y="91168"/>
            <a:ext cx="9250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Work down the list – no words – no numbers – pictures only!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E1AEC77A-A2E8-E51C-6F1B-7EA3973C1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6906" r="4693" b="5492"/>
          <a:stretch/>
        </p:blipFill>
        <p:spPr bwMode="auto">
          <a:xfrm>
            <a:off x="7044152" y="1580440"/>
            <a:ext cx="2811248" cy="35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6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F1EBB-2107-3F51-EB96-E9AA59C40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5" r="1797" b="15423"/>
          <a:stretch/>
        </p:blipFill>
        <p:spPr>
          <a:xfrm>
            <a:off x="0" y="0"/>
            <a:ext cx="1219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drawing on a white board&#10;&#10;Description automatically generated with medium confidence">
            <a:extLst>
              <a:ext uri="{FF2B5EF4-FFF2-40B4-BE49-F238E27FC236}">
                <a16:creationId xmlns:a16="http://schemas.microsoft.com/office/drawing/2014/main" id="{823F8D76-C003-EC25-1801-1E62A6311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2"/>
          <a:stretch/>
        </p:blipFill>
        <p:spPr>
          <a:xfrm>
            <a:off x="-208654" y="10"/>
            <a:ext cx="9669642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6AA21-C3ED-619B-5AA6-21AB6644B14F}"/>
              </a:ext>
            </a:extLst>
          </p:cNvPr>
          <p:cNvSpPr txBox="1"/>
          <p:nvPr/>
        </p:nvSpPr>
        <p:spPr>
          <a:xfrm>
            <a:off x="8323272" y="162607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 your whiteboard to explain how the Pacinian corpuscle responds to pressure being applied to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23CF-61DC-1A19-966A-4966387F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289" y="2624445"/>
            <a:ext cx="2708803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dirty="0"/>
              <a:t>Include:</a:t>
            </a:r>
          </a:p>
          <a:p>
            <a:r>
              <a:rPr lang="en-US" sz="2000" dirty="0"/>
              <a:t>Stretch-mediated ion channels</a:t>
            </a:r>
          </a:p>
          <a:p>
            <a:r>
              <a:rPr lang="en-US" sz="2000" dirty="0"/>
              <a:t>Na+</a:t>
            </a:r>
          </a:p>
          <a:p>
            <a:r>
              <a:rPr lang="en-US" sz="2000" dirty="0"/>
              <a:t>Pressure</a:t>
            </a:r>
          </a:p>
          <a:p>
            <a:r>
              <a:rPr lang="en-US" sz="2000" dirty="0"/>
              <a:t>Electrochemical gradient </a:t>
            </a:r>
          </a:p>
          <a:p>
            <a:r>
              <a:rPr lang="en-US" sz="2000" dirty="0"/>
              <a:t>Generator potential </a:t>
            </a:r>
          </a:p>
          <a:p>
            <a:r>
              <a:rPr lang="en-US" sz="2000" dirty="0"/>
              <a:t>Action potential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2892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6A2C2-D763-68CB-3A25-DB466631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54" y="1005202"/>
            <a:ext cx="3234018" cy="2148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Skin histology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710A-D286-DE29-A89C-6E65EAB6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4000812"/>
            <a:ext cx="3220917" cy="14521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Identify the Pacinian corpuscle under the microscope </a:t>
            </a:r>
          </a:p>
        </p:txBody>
      </p:sp>
      <p:pic>
        <p:nvPicPr>
          <p:cNvPr id="6146" name="Picture 2" descr="Transmitted Light Microscope -For Schools - Microscopes | Surgical ...">
            <a:extLst>
              <a:ext uri="{FF2B5EF4-FFF2-40B4-BE49-F238E27FC236}">
                <a16:creationId xmlns:a16="http://schemas.microsoft.com/office/drawing/2014/main" id="{8DD480AF-122B-3FCE-DE75-81AB35F0C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"/>
          <a:stretch/>
        </p:blipFill>
        <p:spPr bwMode="auto">
          <a:xfrm>
            <a:off x="4684510" y="0"/>
            <a:ext cx="4536987" cy="66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cinian corpuscles, light micrograph - Stock Image - C029/6655 ...">
            <a:extLst>
              <a:ext uri="{FF2B5EF4-FFF2-40B4-BE49-F238E27FC236}">
                <a16:creationId xmlns:a16="http://schemas.microsoft.com/office/drawing/2014/main" id="{BCBF7253-9F64-B71A-6295-5619FF9FB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20" y="0"/>
            <a:ext cx="3166280" cy="23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88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33EB-096F-4949-011E-32C3DBCF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6902"/>
            <a:ext cx="10515600" cy="1325563"/>
          </a:xfrm>
        </p:spPr>
        <p:txBody>
          <a:bodyPr/>
          <a:lstStyle/>
          <a:p>
            <a:r>
              <a:rPr lang="en-GB" b="1" u="sng" dirty="0"/>
              <a:t>Additional questions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4C42A-9002-5BC1-AAFB-87519952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642"/>
            <a:ext cx="12192000" cy="59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2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33EB-096F-4949-011E-32C3DBCF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7" y="-99476"/>
            <a:ext cx="10515600" cy="1325563"/>
          </a:xfrm>
        </p:spPr>
        <p:txBody>
          <a:bodyPr/>
          <a:lstStyle/>
          <a:p>
            <a:r>
              <a:rPr lang="en-GB" b="1" u="sng" dirty="0"/>
              <a:t>Additional questions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0C5C4-BF6E-C684-2FDB-F2C3B55E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62" y="1763978"/>
            <a:ext cx="9056038" cy="5094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B47E-18F2-B2C4-4623-28C2C14E76A2}"/>
              </a:ext>
            </a:extLst>
          </p:cNvPr>
          <p:cNvSpPr txBox="1"/>
          <p:nvPr/>
        </p:nvSpPr>
        <p:spPr>
          <a:xfrm>
            <a:off x="6308746" y="1091185"/>
            <a:ext cx="234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Next lesson</a:t>
            </a:r>
          </a:p>
        </p:txBody>
      </p:sp>
    </p:spTree>
    <p:extLst>
      <p:ext uri="{BB962C8B-B14F-4D97-AF65-F5344CB8AC3E}">
        <p14:creationId xmlns:p14="http://schemas.microsoft.com/office/powerpoint/2010/main" val="371143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7A71-641B-4B73-B098-141A08DC2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Sensory receptors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9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3" y="365936"/>
            <a:ext cx="12192000" cy="655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Axon carries carry an action potential from a sensory receptor to the CNS: 		sensory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Carry an action potential from the CNS to an effector (muscle or gland):			motor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Connect sensory and motor neurones:						relay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Cell body is located in CNS:								relay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Long axon to carry electrical impulse to effector:					motor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Cell body contains nucleus, mitochondria, ribosomes etc:			all neurones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Axon carries impulses away from cell body:						all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Cell body positioned alongside the axon					sensory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Short axon to carry electrical impulse into CNS:					sensory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Short axons and short dendrites:							relay neurone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Cell surface membrane contains ‘gated ion channels’ for Na</a:t>
            </a:r>
            <a:r>
              <a:rPr lang="en-GB" sz="2000" baseline="30000" dirty="0"/>
              <a:t>+</a:t>
            </a:r>
            <a:r>
              <a:rPr lang="en-GB" sz="2000" dirty="0"/>
              <a:t> and K</a:t>
            </a:r>
            <a:r>
              <a:rPr lang="en-GB" sz="2000" baseline="30000" dirty="0"/>
              <a:t>+</a:t>
            </a:r>
            <a:r>
              <a:rPr lang="en-GB" sz="2000" dirty="0"/>
              <a:t>:			all neurones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84461" y="382055"/>
            <a:ext cx="2949535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192483" y="935505"/>
            <a:ext cx="2949535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98258" y="1625320"/>
            <a:ext cx="2594119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86134" y="2148371"/>
            <a:ext cx="2859426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98258" y="2797189"/>
            <a:ext cx="3651516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280461" y="3446007"/>
            <a:ext cx="3117810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55675" y="4658873"/>
            <a:ext cx="2800011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30236" y="4040697"/>
            <a:ext cx="2213810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76807" y="5202431"/>
            <a:ext cx="2724337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98258" y="5854095"/>
            <a:ext cx="2213810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06575" y="6425427"/>
            <a:ext cx="2607837" cy="4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5B70D-D491-8CC0-E0AE-12AD4E52B124}"/>
              </a:ext>
            </a:extLst>
          </p:cNvPr>
          <p:cNvSpPr txBox="1"/>
          <p:nvPr/>
        </p:nvSpPr>
        <p:spPr>
          <a:xfrm>
            <a:off x="0" y="-81887"/>
            <a:ext cx="387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Knowledge retrieval 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8C89-E668-8DE7-93FA-7578F1292794}"/>
              </a:ext>
            </a:extLst>
          </p:cNvPr>
          <p:cNvSpPr txBox="1"/>
          <p:nvPr/>
        </p:nvSpPr>
        <p:spPr>
          <a:xfrm>
            <a:off x="8224016" y="-29267"/>
            <a:ext cx="41220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dirty="0">
                <a:highlight>
                  <a:srgbClr val="FFFF00"/>
                </a:highlight>
              </a:rPr>
              <a:t>Action potential = Nerve impulse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D26F1-22AC-6468-5EC1-2114F4874CA3}"/>
              </a:ext>
            </a:extLst>
          </p:cNvPr>
          <p:cNvSpPr txBox="1"/>
          <p:nvPr/>
        </p:nvSpPr>
        <p:spPr>
          <a:xfrm>
            <a:off x="10017069" y="1488955"/>
            <a:ext cx="22338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highlight>
                  <a:srgbClr val="FFFF00"/>
                </a:highlight>
              </a:rPr>
              <a:t>Which neurone is it?</a:t>
            </a:r>
          </a:p>
        </p:txBody>
      </p:sp>
    </p:spTree>
    <p:extLst>
      <p:ext uri="{BB962C8B-B14F-4D97-AF65-F5344CB8AC3E}">
        <p14:creationId xmlns:p14="http://schemas.microsoft.com/office/powerpoint/2010/main" val="14038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4120" y="302359"/>
            <a:ext cx="12289809" cy="655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Axon carries carry an action potential from a sensory receptor to the CNS 		sensory neurone</a:t>
            </a:r>
          </a:p>
          <a:p>
            <a:endParaRPr lang="en-GB" sz="2000" dirty="0"/>
          </a:p>
          <a:p>
            <a:r>
              <a:rPr lang="en-GB" sz="2000" dirty="0"/>
              <a:t>Carry an action potential from the CNS to an effector (muscle or gland)			motor neurone</a:t>
            </a:r>
          </a:p>
          <a:p>
            <a:endParaRPr lang="en-GB" sz="2000" dirty="0"/>
          </a:p>
          <a:p>
            <a:r>
              <a:rPr lang="en-GB" sz="2000" dirty="0"/>
              <a:t>Connect sensory and motor neurones						relay neurone</a:t>
            </a:r>
          </a:p>
          <a:p>
            <a:endParaRPr lang="en-GB" sz="2000" dirty="0"/>
          </a:p>
          <a:p>
            <a:r>
              <a:rPr lang="en-GB" sz="2000" dirty="0"/>
              <a:t>Cell body is located in CNS								relay neurone</a:t>
            </a:r>
          </a:p>
          <a:p>
            <a:endParaRPr lang="en-GB" sz="2000" dirty="0"/>
          </a:p>
          <a:p>
            <a:r>
              <a:rPr lang="en-GB" sz="2000" dirty="0"/>
              <a:t>Long axon to carry electrical impulse to effector					motor neurone</a:t>
            </a:r>
          </a:p>
          <a:p>
            <a:endParaRPr lang="en-GB" sz="2000" dirty="0"/>
          </a:p>
          <a:p>
            <a:r>
              <a:rPr lang="en-GB" sz="2000" dirty="0"/>
              <a:t>Cell body contains nucleus, mitochondria, ribosomes etc.				all neurones</a:t>
            </a:r>
          </a:p>
          <a:p>
            <a:endParaRPr lang="en-GB" sz="2000" dirty="0"/>
          </a:p>
          <a:p>
            <a:r>
              <a:rPr lang="en-GB" sz="2000" dirty="0"/>
              <a:t>Axon carries impulses away from cell body						All neurones</a:t>
            </a:r>
          </a:p>
          <a:p>
            <a:endParaRPr lang="en-GB" sz="2000" dirty="0"/>
          </a:p>
          <a:p>
            <a:r>
              <a:rPr lang="en-GB" sz="2000" dirty="0"/>
              <a:t>Cell body positioned alongside the axon                                        sensory neurone</a:t>
            </a:r>
            <a:endParaRPr lang="en-GB" sz="2000" dirty="0">
              <a:cs typeface="Calibri"/>
            </a:endParaRPr>
          </a:p>
          <a:p>
            <a:endParaRPr lang="en-GB" sz="2000" dirty="0"/>
          </a:p>
          <a:p>
            <a:r>
              <a:rPr lang="en-GB" sz="2000" dirty="0"/>
              <a:t>Short axon to carry electrical impulse into CNS					sensory neurone</a:t>
            </a:r>
          </a:p>
          <a:p>
            <a:endParaRPr lang="en-GB" sz="2000" dirty="0"/>
          </a:p>
          <a:p>
            <a:r>
              <a:rPr lang="en-GB" sz="2000" dirty="0"/>
              <a:t>Short axons and short dendrites							relay neurone</a:t>
            </a:r>
          </a:p>
          <a:p>
            <a:endParaRPr lang="en-GB" sz="2000" dirty="0"/>
          </a:p>
          <a:p>
            <a:r>
              <a:rPr lang="en-GB" sz="2000" dirty="0"/>
              <a:t>Cell surface membrane contains ‘gated ion channels’ for Na</a:t>
            </a:r>
            <a:r>
              <a:rPr lang="en-GB" sz="2000" baseline="30000" dirty="0"/>
              <a:t>+</a:t>
            </a:r>
            <a:r>
              <a:rPr lang="en-GB" sz="2000" dirty="0"/>
              <a:t> and K</a:t>
            </a:r>
            <a:r>
              <a:rPr lang="en-GB" sz="2000" baseline="30000" dirty="0"/>
              <a:t>+</a:t>
            </a:r>
            <a:r>
              <a:rPr lang="en-GB" sz="2000" dirty="0"/>
              <a:t>			all neurones</a:t>
            </a:r>
          </a:p>
        </p:txBody>
      </p:sp>
    </p:spTree>
    <p:extLst>
      <p:ext uri="{BB962C8B-B14F-4D97-AF65-F5344CB8AC3E}">
        <p14:creationId xmlns:p14="http://schemas.microsoft.com/office/powerpoint/2010/main" val="273595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173" y="-151465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Structure</a:t>
            </a:r>
            <a:r>
              <a:rPr lang="en-GB" sz="4000" b="1" dirty="0">
                <a:solidFill>
                  <a:schemeClr val="tx1"/>
                </a:solidFill>
              </a:rPr>
              <a:t> of a neurone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542" y="107596"/>
            <a:ext cx="6956171" cy="66129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>
                <a:solidFill>
                  <a:srgbClr val="FF0000"/>
                </a:solidFill>
                <a:latin typeface="Corbel" panose="020B0503020204020204" pitchFamily="34" charset="0"/>
              </a:rPr>
              <a:t>They have three distinct parts: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600" dirty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Cell body 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– contains nucleus and cytoplasm. Also contains many mitochondria, ribosome and RER to produce </a:t>
            </a: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neurotransmitters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GB" sz="260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Dendron / Dendrites 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– Extend from the cell body. The electrical impulse travels </a:t>
            </a: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towards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 the cell body along these.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60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Axon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 – </a:t>
            </a: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Elongated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 nerve fibres that transmit impulses </a:t>
            </a:r>
            <a:r>
              <a:rPr lang="en-GB" sz="2600" b="1" dirty="0">
                <a:solidFill>
                  <a:srgbClr val="0070C0"/>
                </a:solidFill>
                <a:latin typeface="Corbel" panose="020B0503020204020204" pitchFamily="34" charset="0"/>
              </a:rPr>
              <a:t>away</a:t>
            </a:r>
            <a:r>
              <a:rPr lang="en-GB" sz="2600" dirty="0">
                <a:solidFill>
                  <a:srgbClr val="0070C0"/>
                </a:solidFill>
                <a:latin typeface="Corbel" panose="020B0503020204020204" pitchFamily="34" charset="0"/>
              </a:rPr>
              <a:t> from the cell body to pre-synaptic terminals.</a:t>
            </a:r>
          </a:p>
          <a:p>
            <a:pPr>
              <a:lnSpc>
                <a:spcPct val="90000"/>
              </a:lnSpc>
            </a:pPr>
            <a:endParaRPr lang="en-GB" sz="2600" dirty="0"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600" b="1" dirty="0">
                <a:solidFill>
                  <a:srgbClr val="FF0000"/>
                </a:solidFill>
                <a:latin typeface="Corbel" panose="020B0503020204020204" pitchFamily="34" charset="0"/>
              </a:rPr>
              <a:t>Three types of neurone: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600" dirty="0"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600" b="1" dirty="0">
                <a:solidFill>
                  <a:srgbClr val="00B0F0"/>
                </a:solidFill>
                <a:latin typeface="Corbel" panose="020B0503020204020204" pitchFamily="34" charset="0"/>
              </a:rPr>
              <a:t>Sensory neurone </a:t>
            </a:r>
            <a:r>
              <a:rPr lang="en-GB" sz="2600" dirty="0">
                <a:solidFill>
                  <a:srgbClr val="00B0F0"/>
                </a:solidFill>
                <a:latin typeface="Corbel" panose="020B0503020204020204" pitchFamily="34" charset="0"/>
              </a:rPr>
              <a:t>– Carry the impulse from receptor cells to the relay neurone. </a:t>
            </a:r>
            <a:r>
              <a:rPr lang="en-GB" sz="2600" b="1" dirty="0">
                <a:solidFill>
                  <a:srgbClr val="00B0F0"/>
                </a:solidFill>
                <a:latin typeface="Corbel" panose="020B0503020204020204" pitchFamily="34" charset="0"/>
              </a:rPr>
              <a:t>Cell body found along the axon.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92D050"/>
                </a:solidFill>
                <a:latin typeface="Corbel"/>
              </a:rPr>
              <a:t>Relay neurone </a:t>
            </a:r>
            <a:r>
              <a:rPr lang="en-GB" sz="2600" dirty="0">
                <a:solidFill>
                  <a:srgbClr val="92D050"/>
                </a:solidFill>
                <a:latin typeface="Corbel"/>
              </a:rPr>
              <a:t>– Transit impulses between neurones. Have short axons and many dendron. Cell body at the end of axon. 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  <a:latin typeface="Corbel" panose="020B0503020204020204" pitchFamily="34" charset="0"/>
              </a:rPr>
              <a:t>Motor neurone </a:t>
            </a:r>
            <a:r>
              <a:rPr lang="en-GB" sz="2600" dirty="0">
                <a:solidFill>
                  <a:srgbClr val="FF0000"/>
                </a:solidFill>
                <a:latin typeface="Corbel" panose="020B0503020204020204" pitchFamily="34" charset="0"/>
              </a:rPr>
              <a:t>– Carry the impulse from relay neurone to an effector (muscle/gland). Long axon and short dendrites. Cell body found at the end of the axon. Often myelinated.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09801" y="4038600"/>
            <a:ext cx="382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6E471A-BB4E-088F-7201-71474A5CF715}"/>
              </a:ext>
            </a:extLst>
          </p:cNvPr>
          <p:cNvSpPr/>
          <p:nvPr/>
        </p:nvSpPr>
        <p:spPr>
          <a:xfrm>
            <a:off x="5106537" y="4253552"/>
            <a:ext cx="7005850" cy="24907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D0F9E2-A275-9629-CE81-CB976531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" y="936964"/>
            <a:ext cx="5041829" cy="483454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68C75E-E1A3-5BB7-9775-2A5A461BB06D}"/>
              </a:ext>
            </a:extLst>
          </p:cNvPr>
          <p:cNvCxnSpPr/>
          <p:nvPr/>
        </p:nvCxnSpPr>
        <p:spPr>
          <a:xfrm>
            <a:off x="235789" y="1575758"/>
            <a:ext cx="0" cy="3577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FC85E7-A1A5-FC47-7578-8895FFC7B9B4}"/>
              </a:ext>
            </a:extLst>
          </p:cNvPr>
          <p:cNvCxnSpPr/>
          <p:nvPr/>
        </p:nvCxnSpPr>
        <p:spPr>
          <a:xfrm>
            <a:off x="1866182" y="1693652"/>
            <a:ext cx="0" cy="3577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BCFAD2-E599-C060-9A68-47B044CC9BA3}"/>
              </a:ext>
            </a:extLst>
          </p:cNvPr>
          <p:cNvCxnSpPr/>
          <p:nvPr/>
        </p:nvCxnSpPr>
        <p:spPr>
          <a:xfrm>
            <a:off x="3508076" y="1874807"/>
            <a:ext cx="0" cy="3577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5B7CE02-DEB5-492D-81A1-D6B76771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1F665C2-B3B7-44B9-B113-5229F1C4D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71739-5294-7D76-3B26-3529AF8E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" y="4310047"/>
            <a:ext cx="10861258" cy="115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u="sng" dirty="0"/>
              <a:t>Sensory receptors</a:t>
            </a: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CBB5E387-92CE-4A44-BBA0-DC7A0837D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370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C3F88997-87B5-4384-B707-86A2F89D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095" y="734671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7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30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6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6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2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80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4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4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6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4 w 3172463"/>
              <a:gd name="connsiteY72" fmla="*/ 1231290 h 3168646"/>
              <a:gd name="connsiteX73" fmla="*/ 3048374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2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2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4 w 3172463"/>
              <a:gd name="connsiteY95" fmla="*/ 1905613 h 3168646"/>
              <a:gd name="connsiteX96" fmla="*/ 3048374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6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4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4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80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6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6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30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7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3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5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0 w 3172463"/>
              <a:gd name="connsiteY188" fmla="*/ 3048403 h 3168646"/>
              <a:gd name="connsiteX189" fmla="*/ 955203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7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7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4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0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5 w 3172463"/>
              <a:gd name="connsiteY233" fmla="*/ 2161491 h 3168646"/>
              <a:gd name="connsiteX234" fmla="*/ 107737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3 w 3172463"/>
              <a:gd name="connsiteY244" fmla="*/ 1818075 h 3168646"/>
              <a:gd name="connsiteX245" fmla="*/ 86575 w 3172463"/>
              <a:gd name="connsiteY245" fmla="*/ 1789218 h 3168646"/>
              <a:gd name="connsiteX246" fmla="*/ 70221 w 3172463"/>
              <a:gd name="connsiteY246" fmla="*/ 1760360 h 3168646"/>
              <a:gd name="connsiteX247" fmla="*/ 52908 w 3172463"/>
              <a:gd name="connsiteY247" fmla="*/ 1731501 h 3168646"/>
              <a:gd name="connsiteX248" fmla="*/ 36554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4 w 3172463"/>
              <a:gd name="connsiteY256" fmla="*/ 1465043 h 3168646"/>
              <a:gd name="connsiteX257" fmla="*/ 52908 w 3172463"/>
              <a:gd name="connsiteY257" fmla="*/ 1437145 h 3168646"/>
              <a:gd name="connsiteX258" fmla="*/ 70221 w 3172463"/>
              <a:gd name="connsiteY258" fmla="*/ 1408288 h 3168646"/>
              <a:gd name="connsiteX259" fmla="*/ 86575 w 3172463"/>
              <a:gd name="connsiteY259" fmla="*/ 1379429 h 3168646"/>
              <a:gd name="connsiteX260" fmla="*/ 101003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7 w 3172463"/>
              <a:gd name="connsiteY270" fmla="*/ 1036977 h 3168646"/>
              <a:gd name="connsiteX271" fmla="*/ 111585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0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4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7 w 3172463"/>
              <a:gd name="connsiteY295" fmla="*/ 446342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7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3 w 3172463"/>
              <a:gd name="connsiteY315" fmla="*/ 132748 h 3168646"/>
              <a:gd name="connsiteX316" fmla="*/ 979250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5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3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7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30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6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6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2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80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4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4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6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4" y="1231290"/>
                </a:lnTo>
                <a:lnTo>
                  <a:pt x="3048374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2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2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4" y="1905613"/>
                </a:lnTo>
                <a:lnTo>
                  <a:pt x="3048374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6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4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4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80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6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6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30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7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3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5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0" y="3048403"/>
                </a:lnTo>
                <a:lnTo>
                  <a:pt x="955203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7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7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4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0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5" y="2161491"/>
                </a:lnTo>
                <a:lnTo>
                  <a:pt x="107737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3" y="1818075"/>
                </a:lnTo>
                <a:lnTo>
                  <a:pt x="86575" y="1789218"/>
                </a:lnTo>
                <a:lnTo>
                  <a:pt x="70221" y="1760360"/>
                </a:lnTo>
                <a:lnTo>
                  <a:pt x="52908" y="1731501"/>
                </a:lnTo>
                <a:lnTo>
                  <a:pt x="36554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4" y="1465043"/>
                </a:lnTo>
                <a:lnTo>
                  <a:pt x="52908" y="1437145"/>
                </a:lnTo>
                <a:lnTo>
                  <a:pt x="70221" y="1408288"/>
                </a:lnTo>
                <a:lnTo>
                  <a:pt x="86575" y="1379429"/>
                </a:lnTo>
                <a:lnTo>
                  <a:pt x="101003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7" y="1036977"/>
                </a:lnTo>
                <a:lnTo>
                  <a:pt x="111585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0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4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7" y="446342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7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3" y="132748"/>
                </a:lnTo>
                <a:lnTo>
                  <a:pt x="979250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5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3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The Nervous System">
            <a:extLst>
              <a:ext uri="{FF2B5EF4-FFF2-40B4-BE49-F238E27FC236}">
                <a16:creationId xmlns:a16="http://schemas.microsoft.com/office/drawing/2014/main" id="{EF438ED3-86C9-20F2-3382-C5F7AB34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261" y="1238994"/>
            <a:ext cx="18701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A091AD4-99C5-4A8F-9DE8-CD8FADB7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4771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25E7E001-5FA8-44C6-94A5-BD539BDB9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497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7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30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6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6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3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80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4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4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6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4 w 3172463"/>
              <a:gd name="connsiteY72" fmla="*/ 1231290 h 3168646"/>
              <a:gd name="connsiteX73" fmla="*/ 3048374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2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2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4 w 3172463"/>
              <a:gd name="connsiteY95" fmla="*/ 1905613 h 3168646"/>
              <a:gd name="connsiteX96" fmla="*/ 3048374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6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4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4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80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6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6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30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7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3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6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1 w 3172463"/>
              <a:gd name="connsiteY188" fmla="*/ 3048403 h 3168646"/>
              <a:gd name="connsiteX189" fmla="*/ 955203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8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8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4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1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6 w 3172463"/>
              <a:gd name="connsiteY233" fmla="*/ 2161491 h 3168646"/>
              <a:gd name="connsiteX234" fmla="*/ 107738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4 w 3172463"/>
              <a:gd name="connsiteY244" fmla="*/ 1818075 h 3168646"/>
              <a:gd name="connsiteX245" fmla="*/ 86575 w 3172463"/>
              <a:gd name="connsiteY245" fmla="*/ 1789218 h 3168646"/>
              <a:gd name="connsiteX246" fmla="*/ 70222 w 3172463"/>
              <a:gd name="connsiteY246" fmla="*/ 1760360 h 3168646"/>
              <a:gd name="connsiteX247" fmla="*/ 52908 w 3172463"/>
              <a:gd name="connsiteY247" fmla="*/ 1731501 h 3168646"/>
              <a:gd name="connsiteX248" fmla="*/ 36555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5 w 3172463"/>
              <a:gd name="connsiteY256" fmla="*/ 1465043 h 3168646"/>
              <a:gd name="connsiteX257" fmla="*/ 52908 w 3172463"/>
              <a:gd name="connsiteY257" fmla="*/ 1437145 h 3168646"/>
              <a:gd name="connsiteX258" fmla="*/ 70222 w 3172463"/>
              <a:gd name="connsiteY258" fmla="*/ 1408288 h 3168646"/>
              <a:gd name="connsiteX259" fmla="*/ 86575 w 3172463"/>
              <a:gd name="connsiteY259" fmla="*/ 1379429 h 3168646"/>
              <a:gd name="connsiteX260" fmla="*/ 101004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8 w 3172463"/>
              <a:gd name="connsiteY270" fmla="*/ 1036977 h 3168646"/>
              <a:gd name="connsiteX271" fmla="*/ 111586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1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4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8 w 3172463"/>
              <a:gd name="connsiteY295" fmla="*/ 446343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8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3 w 3172463"/>
              <a:gd name="connsiteY315" fmla="*/ 132748 h 3168646"/>
              <a:gd name="connsiteX316" fmla="*/ 979251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6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3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7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30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6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6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3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80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4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4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6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4" y="1231290"/>
                </a:lnTo>
                <a:lnTo>
                  <a:pt x="3048374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2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2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4" y="1905613"/>
                </a:lnTo>
                <a:lnTo>
                  <a:pt x="3048374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6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4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4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80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6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6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30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7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3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6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1" y="3048403"/>
                </a:lnTo>
                <a:lnTo>
                  <a:pt x="955203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8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8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4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1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6" y="2161491"/>
                </a:lnTo>
                <a:lnTo>
                  <a:pt x="107738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4" y="1818075"/>
                </a:lnTo>
                <a:lnTo>
                  <a:pt x="86575" y="1789218"/>
                </a:lnTo>
                <a:lnTo>
                  <a:pt x="70222" y="1760360"/>
                </a:lnTo>
                <a:lnTo>
                  <a:pt x="52908" y="1731501"/>
                </a:lnTo>
                <a:lnTo>
                  <a:pt x="36555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5" y="1465043"/>
                </a:lnTo>
                <a:lnTo>
                  <a:pt x="52908" y="1437145"/>
                </a:lnTo>
                <a:lnTo>
                  <a:pt x="70222" y="1408288"/>
                </a:lnTo>
                <a:lnTo>
                  <a:pt x="86575" y="1379429"/>
                </a:lnTo>
                <a:lnTo>
                  <a:pt x="101004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8" y="1036977"/>
                </a:lnTo>
                <a:lnTo>
                  <a:pt x="111586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1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4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8" y="446343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8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3" y="132748"/>
                </a:lnTo>
                <a:lnTo>
                  <a:pt x="979251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6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3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enses Animated GIF">
            <a:extLst>
              <a:ext uri="{FF2B5EF4-FFF2-40B4-BE49-F238E27FC236}">
                <a16:creationId xmlns:a16="http://schemas.microsoft.com/office/drawing/2014/main" id="{D77DC748-EEC6-F29E-C00B-A562BC8D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000" y="1626409"/>
            <a:ext cx="2160000" cy="13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47A5426D-219E-4FCB-AC3C-10F8BA3E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172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78BC6CCD-481A-422C-A753-3AAB88E3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901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6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29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5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5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3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79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3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3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5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3 w 3172463"/>
              <a:gd name="connsiteY72" fmla="*/ 1231290 h 3168646"/>
              <a:gd name="connsiteX73" fmla="*/ 3048373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1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1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3 w 3172463"/>
              <a:gd name="connsiteY95" fmla="*/ 1905613 h 3168646"/>
              <a:gd name="connsiteX96" fmla="*/ 3048373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5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3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3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79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5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5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29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6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2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5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0 w 3172463"/>
              <a:gd name="connsiteY188" fmla="*/ 3048403 h 3168646"/>
              <a:gd name="connsiteX189" fmla="*/ 955202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7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7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3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0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5 w 3172463"/>
              <a:gd name="connsiteY233" fmla="*/ 2161491 h 3168646"/>
              <a:gd name="connsiteX234" fmla="*/ 107738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4 w 3172463"/>
              <a:gd name="connsiteY244" fmla="*/ 1818075 h 3168646"/>
              <a:gd name="connsiteX245" fmla="*/ 86575 w 3172463"/>
              <a:gd name="connsiteY245" fmla="*/ 1789218 h 3168646"/>
              <a:gd name="connsiteX246" fmla="*/ 70222 w 3172463"/>
              <a:gd name="connsiteY246" fmla="*/ 1760360 h 3168646"/>
              <a:gd name="connsiteX247" fmla="*/ 52908 w 3172463"/>
              <a:gd name="connsiteY247" fmla="*/ 1731501 h 3168646"/>
              <a:gd name="connsiteX248" fmla="*/ 36555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5 w 3172463"/>
              <a:gd name="connsiteY256" fmla="*/ 1465043 h 3168646"/>
              <a:gd name="connsiteX257" fmla="*/ 52908 w 3172463"/>
              <a:gd name="connsiteY257" fmla="*/ 1437145 h 3168646"/>
              <a:gd name="connsiteX258" fmla="*/ 70222 w 3172463"/>
              <a:gd name="connsiteY258" fmla="*/ 1408288 h 3168646"/>
              <a:gd name="connsiteX259" fmla="*/ 86575 w 3172463"/>
              <a:gd name="connsiteY259" fmla="*/ 1379429 h 3168646"/>
              <a:gd name="connsiteX260" fmla="*/ 101004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8 w 3172463"/>
              <a:gd name="connsiteY270" fmla="*/ 1036977 h 3168646"/>
              <a:gd name="connsiteX271" fmla="*/ 111585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0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3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7 w 3172463"/>
              <a:gd name="connsiteY295" fmla="*/ 446343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7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2 w 3172463"/>
              <a:gd name="connsiteY315" fmla="*/ 132748 h 3168646"/>
              <a:gd name="connsiteX316" fmla="*/ 979250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5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2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6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29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5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5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3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79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3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3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5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3" y="1231290"/>
                </a:lnTo>
                <a:lnTo>
                  <a:pt x="3048373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1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1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3" y="1905613"/>
                </a:lnTo>
                <a:lnTo>
                  <a:pt x="3048373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5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3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3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79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5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5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29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6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2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5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0" y="3048403"/>
                </a:lnTo>
                <a:lnTo>
                  <a:pt x="955202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7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7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3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0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5" y="2161491"/>
                </a:lnTo>
                <a:lnTo>
                  <a:pt x="107738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4" y="1818075"/>
                </a:lnTo>
                <a:lnTo>
                  <a:pt x="86575" y="1789218"/>
                </a:lnTo>
                <a:lnTo>
                  <a:pt x="70222" y="1760360"/>
                </a:lnTo>
                <a:lnTo>
                  <a:pt x="52908" y="1731501"/>
                </a:lnTo>
                <a:lnTo>
                  <a:pt x="36555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5" y="1465043"/>
                </a:lnTo>
                <a:lnTo>
                  <a:pt x="52908" y="1437145"/>
                </a:lnTo>
                <a:lnTo>
                  <a:pt x="70222" y="1408288"/>
                </a:lnTo>
                <a:lnTo>
                  <a:pt x="86575" y="1379429"/>
                </a:lnTo>
                <a:lnTo>
                  <a:pt x="101004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8" y="1036977"/>
                </a:lnTo>
                <a:lnTo>
                  <a:pt x="111585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0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3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7" y="446343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7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2" y="132748"/>
                </a:lnTo>
                <a:lnTo>
                  <a:pt x="979250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5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2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Pupil Spun GIF - Pupil Spun Meth - Discover &amp; Share GIFs">
            <a:extLst>
              <a:ext uri="{FF2B5EF4-FFF2-40B4-BE49-F238E27FC236}">
                <a16:creationId xmlns:a16="http://schemas.microsoft.com/office/drawing/2014/main" id="{99F2F165-8E33-803F-57EA-1226F766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5132" y="1711765"/>
            <a:ext cx="2160000" cy="14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A3177-AE32-FC14-8CAB-74CFC345BBAF}"/>
              </a:ext>
            </a:extLst>
          </p:cNvPr>
          <p:cNvSpPr txBox="1"/>
          <p:nvPr/>
        </p:nvSpPr>
        <p:spPr>
          <a:xfrm>
            <a:off x="902661" y="5146235"/>
            <a:ext cx="10804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What are the four main types of sensory receptors?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Complete the table for the four main types of sensory receptors</a:t>
            </a:r>
          </a:p>
        </p:txBody>
      </p:sp>
    </p:spTree>
    <p:extLst>
      <p:ext uri="{BB962C8B-B14F-4D97-AF65-F5344CB8AC3E}">
        <p14:creationId xmlns:p14="http://schemas.microsoft.com/office/powerpoint/2010/main" val="73368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752F83-85B7-5FF6-2211-29D11E4A7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91093"/>
              </p:ext>
            </p:extLst>
          </p:nvPr>
        </p:nvGraphicFramePr>
        <p:xfrm>
          <a:off x="559558" y="685546"/>
          <a:ext cx="10959152" cy="54090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9788">
                  <a:extLst>
                    <a:ext uri="{9D8B030D-6E8A-4147-A177-3AD203B41FA5}">
                      <a16:colId xmlns:a16="http://schemas.microsoft.com/office/drawing/2014/main" val="3511877853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682413487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2280468067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4070126320"/>
                    </a:ext>
                  </a:extLst>
                </a:gridCol>
              </a:tblGrid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 of sensory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Stimulus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Example of 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Example of sense organ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54671"/>
                  </a:ext>
                </a:extLst>
              </a:tr>
              <a:tr h="10786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Mechanoreceptor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4899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Chemoreceptor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2338"/>
                  </a:ext>
                </a:extLst>
              </a:tr>
              <a:tr h="60672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Thermoreceptor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endParaRPr lang="en-GB" sz="2400" dirty="0"/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11039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Photoreceptor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69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46426E-08B7-D801-8FEF-E42B82CDDE47}"/>
              </a:ext>
            </a:extLst>
          </p:cNvPr>
          <p:cNvSpPr txBox="1"/>
          <p:nvPr/>
        </p:nvSpPr>
        <p:spPr>
          <a:xfrm>
            <a:off x="559558" y="0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/>
              <a:t>Sensory receptors</a:t>
            </a: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C1483-59CF-E457-3681-F4843CDE553C}"/>
              </a:ext>
            </a:extLst>
          </p:cNvPr>
          <p:cNvSpPr txBox="1"/>
          <p:nvPr/>
        </p:nvSpPr>
        <p:spPr>
          <a:xfrm>
            <a:off x="6291618" y="0"/>
            <a:ext cx="22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highlight>
                  <a:srgbClr val="FFFF00"/>
                </a:highlight>
              </a:rPr>
              <a:t>This column may need some research!</a:t>
            </a:r>
          </a:p>
        </p:txBody>
      </p:sp>
    </p:spTree>
    <p:extLst>
      <p:ext uri="{BB962C8B-B14F-4D97-AF65-F5344CB8AC3E}">
        <p14:creationId xmlns:p14="http://schemas.microsoft.com/office/powerpoint/2010/main" val="384277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752F83-85B7-5FF6-2211-29D11E4A75BC}"/>
              </a:ext>
            </a:extLst>
          </p:cNvPr>
          <p:cNvGraphicFramePr>
            <a:graphicFrameLocks noGrp="1"/>
          </p:cNvGraphicFramePr>
          <p:nvPr/>
        </p:nvGraphicFramePr>
        <p:xfrm>
          <a:off x="559558" y="685546"/>
          <a:ext cx="10959152" cy="52444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9788">
                  <a:extLst>
                    <a:ext uri="{9D8B030D-6E8A-4147-A177-3AD203B41FA5}">
                      <a16:colId xmlns:a16="http://schemas.microsoft.com/office/drawing/2014/main" val="3511877853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682413487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2280468067"/>
                    </a:ext>
                  </a:extLst>
                </a:gridCol>
                <a:gridCol w="2739788">
                  <a:extLst>
                    <a:ext uri="{9D8B030D-6E8A-4147-A177-3AD203B41FA5}">
                      <a16:colId xmlns:a16="http://schemas.microsoft.com/office/drawing/2014/main" val="4070126320"/>
                    </a:ext>
                  </a:extLst>
                </a:gridCol>
              </a:tblGrid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 of sensory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Stimulus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Example of 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Example of sense organ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54671"/>
                  </a:ext>
                </a:extLst>
              </a:tr>
              <a:tr h="149602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Mechanoreceptor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Pressure and movement (in joints)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Pacinian corpuscle (detects pressure)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4899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Chemoreceptor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Olfactory receptors (detects smells)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2338"/>
                  </a:ext>
                </a:extLst>
              </a:tr>
              <a:tr h="60672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Thermoreceptor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End-bulbs Krause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Tongue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11039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Photoreceptor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Cone cells (detect wavelengths)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69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46426E-08B7-D801-8FEF-E42B82CDDE47}"/>
              </a:ext>
            </a:extLst>
          </p:cNvPr>
          <p:cNvSpPr txBox="1"/>
          <p:nvPr/>
        </p:nvSpPr>
        <p:spPr>
          <a:xfrm>
            <a:off x="559558" y="0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/>
              <a:t>Sensory receptors</a:t>
            </a:r>
            <a:endParaRPr lang="en-GB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29365-FE70-CD25-38D3-3C2255CC3575}"/>
              </a:ext>
            </a:extLst>
          </p:cNvPr>
          <p:cNvSpPr/>
          <p:nvPr/>
        </p:nvSpPr>
        <p:spPr>
          <a:xfrm>
            <a:off x="3459706" y="1748642"/>
            <a:ext cx="2477069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B511F-F748-9468-8696-8E6AC875D157}"/>
              </a:ext>
            </a:extLst>
          </p:cNvPr>
          <p:cNvSpPr/>
          <p:nvPr/>
        </p:nvSpPr>
        <p:spPr>
          <a:xfrm>
            <a:off x="6174473" y="1748642"/>
            <a:ext cx="2477069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P……….. C…………..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41C59-B39A-9712-364A-2DA11D32CFB3}"/>
              </a:ext>
            </a:extLst>
          </p:cNvPr>
          <p:cNvSpPr/>
          <p:nvPr/>
        </p:nvSpPr>
        <p:spPr>
          <a:xfrm>
            <a:off x="8889240" y="1751508"/>
            <a:ext cx="2477069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6C941-6A82-B6C1-AD42-9CC33FE84443}"/>
              </a:ext>
            </a:extLst>
          </p:cNvPr>
          <p:cNvSpPr/>
          <p:nvPr/>
        </p:nvSpPr>
        <p:spPr>
          <a:xfrm>
            <a:off x="3459705" y="3307749"/>
            <a:ext cx="2477069" cy="85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9A3E4-A5BF-B544-4CD7-60DB93677CAD}"/>
              </a:ext>
            </a:extLst>
          </p:cNvPr>
          <p:cNvSpPr/>
          <p:nvPr/>
        </p:nvSpPr>
        <p:spPr>
          <a:xfrm>
            <a:off x="6174473" y="3279466"/>
            <a:ext cx="2477069" cy="88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O…………………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9E2C7-AEF0-AC26-52BD-70634A364301}"/>
              </a:ext>
            </a:extLst>
          </p:cNvPr>
          <p:cNvSpPr/>
          <p:nvPr/>
        </p:nvSpPr>
        <p:spPr>
          <a:xfrm>
            <a:off x="8889240" y="3307750"/>
            <a:ext cx="2477069" cy="85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99B6B-1BED-B5BF-736A-0FC4CFA9BE8D}"/>
              </a:ext>
            </a:extLst>
          </p:cNvPr>
          <p:cNvSpPr/>
          <p:nvPr/>
        </p:nvSpPr>
        <p:spPr>
          <a:xfrm>
            <a:off x="3459704" y="4345430"/>
            <a:ext cx="2477069" cy="458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556A33-3DDA-9C61-C653-9FBECE25A663}"/>
              </a:ext>
            </a:extLst>
          </p:cNvPr>
          <p:cNvSpPr/>
          <p:nvPr/>
        </p:nvSpPr>
        <p:spPr>
          <a:xfrm>
            <a:off x="6174473" y="4359568"/>
            <a:ext cx="2477069" cy="44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E…..-b……  K…………..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10E99-CAAE-AE5B-6BA3-E8CB3A692286}"/>
              </a:ext>
            </a:extLst>
          </p:cNvPr>
          <p:cNvSpPr/>
          <p:nvPr/>
        </p:nvSpPr>
        <p:spPr>
          <a:xfrm>
            <a:off x="8889240" y="4345430"/>
            <a:ext cx="2477069" cy="458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E1BFF-EC80-8520-8AB5-4B558B226EFC}"/>
              </a:ext>
            </a:extLst>
          </p:cNvPr>
          <p:cNvSpPr/>
          <p:nvPr/>
        </p:nvSpPr>
        <p:spPr>
          <a:xfrm>
            <a:off x="3459703" y="4977775"/>
            <a:ext cx="2477069" cy="82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2A4BCE-D1BE-E71C-FBDA-3C1C354886A2}"/>
              </a:ext>
            </a:extLst>
          </p:cNvPr>
          <p:cNvSpPr/>
          <p:nvPr/>
        </p:nvSpPr>
        <p:spPr>
          <a:xfrm>
            <a:off x="6174473" y="4977775"/>
            <a:ext cx="2477069" cy="82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R……. &amp; c………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3755F5-A4D5-D8D3-AA6E-B548BF4E2C30}"/>
              </a:ext>
            </a:extLst>
          </p:cNvPr>
          <p:cNvSpPr/>
          <p:nvPr/>
        </p:nvSpPr>
        <p:spPr>
          <a:xfrm>
            <a:off x="8889240" y="4977775"/>
            <a:ext cx="2477069" cy="82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2FBE7F-61C0-4457-80FA-DB6B50D90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8F3AA8-93DD-403A-86C9-8A99BD3A1B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F762B-6848-4121-AF13-8C74BF86AF7B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39a9f016-2850-430d-a9d7-5d156f797ecb"/>
    <ds:schemaRef ds:uri="b83ea8ec-d1ce-4b1c-906d-dc0b29db250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1182</Words>
  <Application>Microsoft Office PowerPoint</Application>
  <PresentationFormat>Widescreen</PresentationFormat>
  <Paragraphs>192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gg sans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Sensory receptors</vt:lpstr>
      <vt:lpstr>PowerPoint Presentation</vt:lpstr>
      <vt:lpstr>PowerPoint Presentation</vt:lpstr>
      <vt:lpstr>Structure of a neurone</vt:lpstr>
      <vt:lpstr>Sensory receptors</vt:lpstr>
      <vt:lpstr>PowerPoint Presentation</vt:lpstr>
      <vt:lpstr>PowerPoint Presentation</vt:lpstr>
      <vt:lpstr>PowerPoint Presentation</vt:lpstr>
      <vt:lpstr>PowerPoint Presentation</vt:lpstr>
      <vt:lpstr>Transducer</vt:lpstr>
      <vt:lpstr>PowerPoint Presentation</vt:lpstr>
      <vt:lpstr>PowerPoint Presentation</vt:lpstr>
      <vt:lpstr>Key terminology</vt:lpstr>
      <vt:lpstr>PowerPoint Presentation</vt:lpstr>
      <vt:lpstr>PowerPoint Presentation</vt:lpstr>
      <vt:lpstr>STEPS OF DOOM!!!</vt:lpstr>
      <vt:lpstr>PowerPoint Presentation</vt:lpstr>
      <vt:lpstr>Additional questions </vt:lpstr>
      <vt:lpstr>PowerPoint Presentation</vt:lpstr>
      <vt:lpstr>PowerPoint Presentation</vt:lpstr>
      <vt:lpstr>PowerPoint Presentation</vt:lpstr>
      <vt:lpstr>Skin histology</vt:lpstr>
      <vt:lpstr>Additional questions </vt:lpstr>
      <vt:lpstr>Additional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Resting Potential</dc:title>
  <dc:creator>Hayley Brand</dc:creator>
  <cp:lastModifiedBy>Chezka Mae Madrona</cp:lastModifiedBy>
  <cp:revision>9</cp:revision>
  <dcterms:created xsi:type="dcterms:W3CDTF">2018-11-27T12:26:05Z</dcterms:created>
  <dcterms:modified xsi:type="dcterms:W3CDTF">2025-07-23T08:44:38Z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Staff Category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