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8"/>
  </p:notesMasterIdLst>
  <p:sldIdLst>
    <p:sldId id="319" r:id="rId6"/>
    <p:sldId id="294" r:id="rId7"/>
    <p:sldId id="315" r:id="rId8"/>
    <p:sldId id="256" r:id="rId9"/>
    <p:sldId id="301" r:id="rId10"/>
    <p:sldId id="259" r:id="rId11"/>
    <p:sldId id="300" r:id="rId12"/>
    <p:sldId id="299" r:id="rId13"/>
    <p:sldId id="262" r:id="rId14"/>
    <p:sldId id="278" r:id="rId15"/>
    <p:sldId id="302" r:id="rId16"/>
    <p:sldId id="2076" r:id="rId17"/>
    <p:sldId id="320" r:id="rId18"/>
    <p:sldId id="304" r:id="rId19"/>
    <p:sldId id="305" r:id="rId20"/>
    <p:sldId id="317" r:id="rId21"/>
    <p:sldId id="303" r:id="rId22"/>
    <p:sldId id="306" r:id="rId23"/>
    <p:sldId id="313" r:id="rId24"/>
    <p:sldId id="318" r:id="rId25"/>
    <p:sldId id="314" r:id="rId26"/>
    <p:sldId id="2075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CF056-CB1E-4568-80B2-9DAEB9765529}" v="50" dt="2023-11-03T09:08:11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996" autoAdjust="0"/>
    <p:restoredTop sz="88169" autoAdjust="0"/>
  </p:normalViewPr>
  <p:slideViewPr>
    <p:cSldViewPr snapToGrid="0">
      <p:cViewPr varScale="1">
        <p:scale>
          <a:sx n="78" d="100"/>
          <a:sy n="78" d="100"/>
        </p:scale>
        <p:origin x="1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8F7E231E-915A-4530-AE2B-09FFA4C1611C}"/>
    <pc:docChg chg="custSel addSld delSld modSld sldOrd">
      <pc:chgData name="Richard Ball" userId="c2c6c2dd-6ddc-437e-8cdd-d7a74390accc" providerId="ADAL" clId="{8F7E231E-915A-4530-AE2B-09FFA4C1611C}" dt="2023-01-30T12:59:53.098" v="444" actId="33639"/>
      <pc:docMkLst>
        <pc:docMk/>
      </pc:docMkLst>
      <pc:sldChg chg="delSp modSp mod">
        <pc:chgData name="Richard Ball" userId="c2c6c2dd-6ddc-437e-8cdd-d7a74390accc" providerId="ADAL" clId="{8F7E231E-915A-4530-AE2B-09FFA4C1611C}" dt="2023-01-30T12:26:02.120" v="92" actId="478"/>
        <pc:sldMkLst>
          <pc:docMk/>
          <pc:sldMk cId="3383098403" sldId="256"/>
        </pc:sldMkLst>
        <pc:spChg chg="del mod">
          <ac:chgData name="Richard Ball" userId="c2c6c2dd-6ddc-437e-8cdd-d7a74390accc" providerId="ADAL" clId="{8F7E231E-915A-4530-AE2B-09FFA4C1611C}" dt="2023-01-30T12:26:02.120" v="92" actId="478"/>
          <ac:spMkLst>
            <pc:docMk/>
            <pc:sldMk cId="3383098403" sldId="256"/>
            <ac:spMk id="3" creationId="{E7E09D79-BA00-50EA-69C7-C97E975EBBF9}"/>
          </ac:spMkLst>
        </pc:spChg>
      </pc:sldChg>
      <pc:sldChg chg="ord">
        <pc:chgData name="Richard Ball" userId="c2c6c2dd-6ddc-437e-8cdd-d7a74390accc" providerId="ADAL" clId="{8F7E231E-915A-4530-AE2B-09FFA4C1611C}" dt="2023-01-30T12:25:26.617" v="90"/>
        <pc:sldMkLst>
          <pc:docMk/>
          <pc:sldMk cId="0" sldId="262"/>
        </pc:sldMkLst>
      </pc:sldChg>
      <pc:sldChg chg="ord">
        <pc:chgData name="Richard Ball" userId="c2c6c2dd-6ddc-437e-8cdd-d7a74390accc" providerId="ADAL" clId="{8F7E231E-915A-4530-AE2B-09FFA4C1611C}" dt="2023-01-30T09:39:01.498" v="1"/>
        <pc:sldMkLst>
          <pc:docMk/>
          <pc:sldMk cId="0" sldId="278"/>
        </pc:sldMkLst>
      </pc:sldChg>
      <pc:sldChg chg="modNotesTx">
        <pc:chgData name="Richard Ball" userId="c2c6c2dd-6ddc-437e-8cdd-d7a74390accc" providerId="ADAL" clId="{8F7E231E-915A-4530-AE2B-09FFA4C1611C}" dt="2023-01-30T12:28:13.899" v="271" actId="20577"/>
        <pc:sldMkLst>
          <pc:docMk/>
          <pc:sldMk cId="2443278221" sldId="299"/>
        </pc:sldMkLst>
      </pc:sldChg>
      <pc:sldChg chg="addSp delSp mod">
        <pc:chgData name="Richard Ball" userId="c2c6c2dd-6ddc-437e-8cdd-d7a74390accc" providerId="ADAL" clId="{8F7E231E-915A-4530-AE2B-09FFA4C1611C}" dt="2023-01-30T12:59:53.098" v="444" actId="33639"/>
        <pc:sldMkLst>
          <pc:docMk/>
          <pc:sldMk cId="1040652022" sldId="301"/>
        </pc:sldMkLst>
        <pc:inkChg chg="add del">
          <ac:chgData name="Richard Ball" userId="c2c6c2dd-6ddc-437e-8cdd-d7a74390accc" providerId="ADAL" clId="{8F7E231E-915A-4530-AE2B-09FFA4C1611C}" dt="2023-01-30T12:59:53.098" v="444" actId="33639"/>
          <ac:inkMkLst>
            <pc:docMk/>
            <pc:sldMk cId="1040652022" sldId="301"/>
            <ac:inkMk id="2" creationId="{1AFE02DD-914C-70FD-927A-7C1D6ACC0EC4}"/>
          </ac:inkMkLst>
        </pc:inkChg>
      </pc:sldChg>
      <pc:sldChg chg="addSp modSp mod">
        <pc:chgData name="Richard Ball" userId="c2c6c2dd-6ddc-437e-8cdd-d7a74390accc" providerId="ADAL" clId="{8F7E231E-915A-4530-AE2B-09FFA4C1611C}" dt="2023-01-30T12:29:16.956" v="323" actId="1076"/>
        <pc:sldMkLst>
          <pc:docMk/>
          <pc:sldMk cId="1429903198" sldId="302"/>
        </pc:sldMkLst>
        <pc:spChg chg="add mod">
          <ac:chgData name="Richard Ball" userId="c2c6c2dd-6ddc-437e-8cdd-d7a74390accc" providerId="ADAL" clId="{8F7E231E-915A-4530-AE2B-09FFA4C1611C}" dt="2023-01-30T12:29:16.956" v="323" actId="1076"/>
          <ac:spMkLst>
            <pc:docMk/>
            <pc:sldMk cId="1429903198" sldId="302"/>
            <ac:spMk id="4" creationId="{94ACB6AF-A620-1597-04D2-06E81E59A0D1}"/>
          </ac:spMkLst>
        </pc:spChg>
      </pc:sldChg>
      <pc:sldChg chg="addSp modSp mod">
        <pc:chgData name="Richard Ball" userId="c2c6c2dd-6ddc-437e-8cdd-d7a74390accc" providerId="ADAL" clId="{8F7E231E-915A-4530-AE2B-09FFA4C1611C}" dt="2023-01-30T09:42:52.917" v="44" actId="1076"/>
        <pc:sldMkLst>
          <pc:docMk/>
          <pc:sldMk cId="2703958468" sldId="304"/>
        </pc:sldMkLst>
        <pc:spChg chg="add mod">
          <ac:chgData name="Richard Ball" userId="c2c6c2dd-6ddc-437e-8cdd-d7a74390accc" providerId="ADAL" clId="{8F7E231E-915A-4530-AE2B-09FFA4C1611C}" dt="2023-01-30T09:42:52.917" v="44" actId="1076"/>
          <ac:spMkLst>
            <pc:docMk/>
            <pc:sldMk cId="2703958468" sldId="304"/>
            <ac:spMk id="2" creationId="{A71E1F2B-BAC7-483E-B10C-77A80C4A56E9}"/>
          </ac:spMkLst>
        </pc:spChg>
        <pc:spChg chg="mod">
          <ac:chgData name="Richard Ball" userId="c2c6c2dd-6ddc-437e-8cdd-d7a74390accc" providerId="ADAL" clId="{8F7E231E-915A-4530-AE2B-09FFA4C1611C}" dt="2023-01-30T09:42:35.573" v="4" actId="1076"/>
          <ac:spMkLst>
            <pc:docMk/>
            <pc:sldMk cId="2703958468" sldId="304"/>
            <ac:spMk id="5" creationId="{5886D742-FB45-B8E0-FDAD-B193578A01E0}"/>
          </ac:spMkLst>
        </pc:spChg>
      </pc:sldChg>
      <pc:sldChg chg="modSp">
        <pc:chgData name="Richard Ball" userId="c2c6c2dd-6ddc-437e-8cdd-d7a74390accc" providerId="ADAL" clId="{8F7E231E-915A-4530-AE2B-09FFA4C1611C}" dt="2023-01-30T09:44:04.816" v="74" actId="20577"/>
        <pc:sldMkLst>
          <pc:docMk/>
          <pc:sldMk cId="631990753" sldId="306"/>
        </pc:sldMkLst>
        <pc:spChg chg="mod">
          <ac:chgData name="Richard Ball" userId="c2c6c2dd-6ddc-437e-8cdd-d7a74390accc" providerId="ADAL" clId="{8F7E231E-915A-4530-AE2B-09FFA4C1611C}" dt="2023-01-30T09:44:04.816" v="74" actId="20577"/>
          <ac:spMkLst>
            <pc:docMk/>
            <pc:sldMk cId="631990753" sldId="306"/>
            <ac:spMk id="9" creationId="{482A60F3-CD56-CA95-1A7F-FAAE0629F352}"/>
          </ac:spMkLst>
        </pc:spChg>
      </pc:sldChg>
      <pc:sldChg chg="delSp modSp mod">
        <pc:chgData name="Richard Ball" userId="c2c6c2dd-6ddc-437e-8cdd-d7a74390accc" providerId="ADAL" clId="{8F7E231E-915A-4530-AE2B-09FFA4C1611C}" dt="2023-01-30T09:45:57.157" v="80" actId="478"/>
        <pc:sldMkLst>
          <pc:docMk/>
          <pc:sldMk cId="3861631524" sldId="312"/>
        </pc:sldMkLst>
        <pc:spChg chg="del mod">
          <ac:chgData name="Richard Ball" userId="c2c6c2dd-6ddc-437e-8cdd-d7a74390accc" providerId="ADAL" clId="{8F7E231E-915A-4530-AE2B-09FFA4C1611C}" dt="2023-01-30T09:45:57.157" v="80" actId="478"/>
          <ac:spMkLst>
            <pc:docMk/>
            <pc:sldMk cId="3861631524" sldId="312"/>
            <ac:spMk id="3" creationId="{D6472258-B975-0609-317A-2C376583627B}"/>
          </ac:spMkLst>
        </pc:spChg>
      </pc:sldChg>
      <pc:sldChg chg="addSp delSp modSp mod modAnim">
        <pc:chgData name="Richard Ball" userId="c2c6c2dd-6ddc-437e-8cdd-d7a74390accc" providerId="ADAL" clId="{8F7E231E-915A-4530-AE2B-09FFA4C1611C}" dt="2023-01-30T12:57:08.085" v="356" actId="1076"/>
        <pc:sldMkLst>
          <pc:docMk/>
          <pc:sldMk cId="3368695054" sldId="313"/>
        </pc:sldMkLst>
        <pc:spChg chg="mod">
          <ac:chgData name="Richard Ball" userId="c2c6c2dd-6ddc-437e-8cdd-d7a74390accc" providerId="ADAL" clId="{8F7E231E-915A-4530-AE2B-09FFA4C1611C}" dt="2023-01-30T12:56:14.298" v="346" actId="404"/>
          <ac:spMkLst>
            <pc:docMk/>
            <pc:sldMk cId="3368695054" sldId="313"/>
            <ac:spMk id="3" creationId="{81D20F1F-D764-F226-808D-7A18DFF2BACA}"/>
          </ac:spMkLst>
        </pc:spChg>
        <pc:picChg chg="add mod">
          <ac:chgData name="Richard Ball" userId="c2c6c2dd-6ddc-437e-8cdd-d7a74390accc" providerId="ADAL" clId="{8F7E231E-915A-4530-AE2B-09FFA4C1611C}" dt="2023-01-30T12:57:08.085" v="356" actId="1076"/>
          <ac:picMkLst>
            <pc:docMk/>
            <pc:sldMk cId="3368695054" sldId="313"/>
            <ac:picMk id="1026" creationId="{DE7B66C9-52FE-D118-BE9B-F15B53689CC3}"/>
          </ac:picMkLst>
        </pc:picChg>
        <pc:inkChg chg="add del">
          <ac:chgData name="Richard Ball" userId="c2c6c2dd-6ddc-437e-8cdd-d7a74390accc" providerId="ADAL" clId="{8F7E231E-915A-4530-AE2B-09FFA4C1611C}" dt="2023-01-30T12:55:58.773" v="337" actId="478"/>
          <ac:inkMkLst>
            <pc:docMk/>
            <pc:sldMk cId="3368695054" sldId="313"/>
            <ac:inkMk id="5" creationId="{11919CD2-C143-5949-D1D4-89298687EF68}"/>
          </ac:inkMkLst>
        </pc:inkChg>
      </pc:sldChg>
      <pc:sldChg chg="modSp">
        <pc:chgData name="Richard Ball" userId="c2c6c2dd-6ddc-437e-8cdd-d7a74390accc" providerId="ADAL" clId="{8F7E231E-915A-4530-AE2B-09FFA4C1611C}" dt="2023-01-30T09:45:50.231" v="77" actId="20577"/>
        <pc:sldMkLst>
          <pc:docMk/>
          <pc:sldMk cId="2681494957" sldId="314"/>
        </pc:sldMkLst>
        <pc:spChg chg="mod">
          <ac:chgData name="Richard Ball" userId="c2c6c2dd-6ddc-437e-8cdd-d7a74390accc" providerId="ADAL" clId="{8F7E231E-915A-4530-AE2B-09FFA4C1611C}" dt="2023-01-30T09:45:50.231" v="77" actId="20577"/>
          <ac:spMkLst>
            <pc:docMk/>
            <pc:sldMk cId="2681494957" sldId="314"/>
            <ac:spMk id="2052" creationId="{00000000-0000-0000-0000-000000000000}"/>
          </ac:spMkLst>
        </pc:spChg>
      </pc:sldChg>
      <pc:sldChg chg="addSp delSp modSp new mod ord">
        <pc:chgData name="Richard Ball" userId="c2c6c2dd-6ddc-437e-8cdd-d7a74390accc" providerId="ADAL" clId="{8F7E231E-915A-4530-AE2B-09FFA4C1611C}" dt="2023-01-30T12:18:04.788" v="87" actId="14100"/>
        <pc:sldMkLst>
          <pc:docMk/>
          <pc:sldMk cId="1417701237" sldId="315"/>
        </pc:sldMkLst>
        <pc:spChg chg="del">
          <ac:chgData name="Richard Ball" userId="c2c6c2dd-6ddc-437e-8cdd-d7a74390accc" providerId="ADAL" clId="{8F7E231E-915A-4530-AE2B-09FFA4C1611C}" dt="2023-01-30T12:17:56.463" v="84" actId="478"/>
          <ac:spMkLst>
            <pc:docMk/>
            <pc:sldMk cId="1417701237" sldId="315"/>
            <ac:spMk id="2" creationId="{D787636B-5AC7-48C4-6A18-4F05F8D055EA}"/>
          </ac:spMkLst>
        </pc:spChg>
        <pc:spChg chg="del">
          <ac:chgData name="Richard Ball" userId="c2c6c2dd-6ddc-437e-8cdd-d7a74390accc" providerId="ADAL" clId="{8F7E231E-915A-4530-AE2B-09FFA4C1611C}" dt="2023-01-30T12:17:56.463" v="84" actId="478"/>
          <ac:spMkLst>
            <pc:docMk/>
            <pc:sldMk cId="1417701237" sldId="315"/>
            <ac:spMk id="3" creationId="{6384A22A-F450-10C8-8196-8213056A0FEA}"/>
          </ac:spMkLst>
        </pc:spChg>
        <pc:picChg chg="add mod">
          <ac:chgData name="Richard Ball" userId="c2c6c2dd-6ddc-437e-8cdd-d7a74390accc" providerId="ADAL" clId="{8F7E231E-915A-4530-AE2B-09FFA4C1611C}" dt="2023-01-30T12:18:04.788" v="87" actId="14100"/>
          <ac:picMkLst>
            <pc:docMk/>
            <pc:sldMk cId="1417701237" sldId="315"/>
            <ac:picMk id="5" creationId="{78801030-5A3B-D7EF-40C4-F99F893E67C7}"/>
          </ac:picMkLst>
        </pc:picChg>
      </pc:sldChg>
      <pc:sldChg chg="add del">
        <pc:chgData name="Richard Ball" userId="c2c6c2dd-6ddc-437e-8cdd-d7a74390accc" providerId="ADAL" clId="{8F7E231E-915A-4530-AE2B-09FFA4C1611C}" dt="2023-01-30T12:59:47.800" v="443" actId="47"/>
        <pc:sldMkLst>
          <pc:docMk/>
          <pc:sldMk cId="3711431326" sldId="316"/>
        </pc:sldMkLst>
      </pc:sldChg>
      <pc:sldChg chg="addSp delSp modSp new mod">
        <pc:chgData name="Richard Ball" userId="c2c6c2dd-6ddc-437e-8cdd-d7a74390accc" providerId="ADAL" clId="{8F7E231E-915A-4530-AE2B-09FFA4C1611C}" dt="2023-01-30T12:46:31.786" v="334" actId="1076"/>
        <pc:sldMkLst>
          <pc:docMk/>
          <pc:sldMk cId="2779307055" sldId="317"/>
        </pc:sldMkLst>
        <pc:spChg chg="del">
          <ac:chgData name="Richard Ball" userId="c2c6c2dd-6ddc-437e-8cdd-d7a74390accc" providerId="ADAL" clId="{8F7E231E-915A-4530-AE2B-09FFA4C1611C}" dt="2023-01-30T12:46:10.570" v="326" actId="478"/>
          <ac:spMkLst>
            <pc:docMk/>
            <pc:sldMk cId="2779307055" sldId="317"/>
            <ac:spMk id="2" creationId="{A21E6E57-786D-BB46-FE3F-90BC4FD185AC}"/>
          </ac:spMkLst>
        </pc:spChg>
        <pc:spChg chg="del">
          <ac:chgData name="Richard Ball" userId="c2c6c2dd-6ddc-437e-8cdd-d7a74390accc" providerId="ADAL" clId="{8F7E231E-915A-4530-AE2B-09FFA4C1611C}" dt="2023-01-30T12:46:10.570" v="326" actId="478"/>
          <ac:spMkLst>
            <pc:docMk/>
            <pc:sldMk cId="2779307055" sldId="317"/>
            <ac:spMk id="3" creationId="{1BBF7DC1-FF05-0859-E79A-9170D6F8F3E2}"/>
          </ac:spMkLst>
        </pc:spChg>
        <pc:picChg chg="add mod modCrop">
          <ac:chgData name="Richard Ball" userId="c2c6c2dd-6ddc-437e-8cdd-d7a74390accc" providerId="ADAL" clId="{8F7E231E-915A-4530-AE2B-09FFA4C1611C}" dt="2023-01-30T12:46:31.786" v="334" actId="1076"/>
          <ac:picMkLst>
            <pc:docMk/>
            <pc:sldMk cId="2779307055" sldId="317"/>
            <ac:picMk id="5" creationId="{8A400927-B7CB-9335-0295-08E0D572AC00}"/>
          </ac:picMkLst>
        </pc:picChg>
      </pc:sldChg>
      <pc:sldChg chg="delSp modSp add mod">
        <pc:chgData name="Richard Ball" userId="c2c6c2dd-6ddc-437e-8cdd-d7a74390accc" providerId="ADAL" clId="{8F7E231E-915A-4530-AE2B-09FFA4C1611C}" dt="2023-01-30T12:59:42.690" v="442" actId="20577"/>
        <pc:sldMkLst>
          <pc:docMk/>
          <pc:sldMk cId="892933795" sldId="318"/>
        </pc:sldMkLst>
        <pc:spChg chg="mod">
          <ac:chgData name="Richard Ball" userId="c2c6c2dd-6ddc-437e-8cdd-d7a74390accc" providerId="ADAL" clId="{8F7E231E-915A-4530-AE2B-09FFA4C1611C}" dt="2023-01-30T12:59:42.690" v="442" actId="20577"/>
          <ac:spMkLst>
            <pc:docMk/>
            <pc:sldMk cId="892933795" sldId="318"/>
            <ac:spMk id="3" creationId="{81D20F1F-D764-F226-808D-7A18DFF2BACA}"/>
          </ac:spMkLst>
        </pc:spChg>
        <pc:inkChg chg="del">
          <ac:chgData name="Richard Ball" userId="c2c6c2dd-6ddc-437e-8cdd-d7a74390accc" providerId="ADAL" clId="{8F7E231E-915A-4530-AE2B-09FFA4C1611C}" dt="2023-01-30T12:56:19.175" v="347" actId="478"/>
          <ac:inkMkLst>
            <pc:docMk/>
            <pc:sldMk cId="892933795" sldId="318"/>
            <ac:inkMk id="5" creationId="{11919CD2-C143-5949-D1D4-89298687EF68}"/>
          </ac:inkMkLst>
        </pc:inkChg>
      </pc:sldChg>
    </pc:docChg>
  </pc:docChgLst>
  <pc:docChgLst>
    <pc:chgData clId="Web-{470212B8-CC7A-A799-8794-227A200CCD7F}"/>
    <pc:docChg chg="addSld">
      <pc:chgData name="" userId="" providerId="" clId="Web-{470212B8-CC7A-A799-8794-227A200CCD7F}" dt="2023-01-30T15:56:21.200" v="0"/>
      <pc:docMkLst>
        <pc:docMk/>
      </pc:docMkLst>
      <pc:sldChg chg="add">
        <pc:chgData name="" userId="" providerId="" clId="Web-{470212B8-CC7A-A799-8794-227A200CCD7F}" dt="2023-01-30T15:56:21.200" v="0"/>
        <pc:sldMkLst>
          <pc:docMk/>
          <pc:sldMk cId="387720972" sldId="319"/>
        </pc:sldMkLst>
      </pc:sldChg>
    </pc:docChg>
  </pc:docChgLst>
  <pc:docChgLst>
    <pc:chgData name="Richard Ball" userId="S::richard.ball@sthelens.london::c2c6c2dd-6ddc-437e-8cdd-d7a74390accc" providerId="AD" clId="Web-{470212B8-CC7A-A799-8794-227A200CCD7F}"/>
    <pc:docChg chg="sldOrd">
      <pc:chgData name="Richard Ball" userId="S::richard.ball@sthelens.london::c2c6c2dd-6ddc-437e-8cdd-d7a74390accc" providerId="AD" clId="Web-{470212B8-CC7A-A799-8794-227A200CCD7F}" dt="2023-01-30T15:56:27.122" v="0"/>
      <pc:docMkLst>
        <pc:docMk/>
      </pc:docMkLst>
      <pc:sldChg chg="ord">
        <pc:chgData name="Richard Ball" userId="S::richard.ball@sthelens.london::c2c6c2dd-6ddc-437e-8cdd-d7a74390accc" providerId="AD" clId="Web-{470212B8-CC7A-A799-8794-227A200CCD7F}" dt="2023-01-30T15:56:27.122" v="0"/>
        <pc:sldMkLst>
          <pc:docMk/>
          <pc:sldMk cId="387720972" sldId="319"/>
        </pc:sldMkLst>
      </pc:sldChg>
    </pc:docChg>
  </pc:docChgLst>
  <pc:docChgLst>
    <pc:chgData name="Richard Ball" userId="c2c6c2dd-6ddc-437e-8cdd-d7a74390accc" providerId="ADAL" clId="{4AF6A502-D8FF-4CA4-A97D-33B9A8DE14C5}"/>
    <pc:docChg chg="undo custSel addSld delSld modSld sldOrd">
      <pc:chgData name="Richard Ball" userId="c2c6c2dd-6ddc-437e-8cdd-d7a74390accc" providerId="ADAL" clId="{4AF6A502-D8FF-4CA4-A97D-33B9A8DE14C5}" dt="2023-01-08T16:50:00.616" v="3388" actId="47"/>
      <pc:docMkLst>
        <pc:docMk/>
      </pc:docMkLst>
      <pc:sldChg chg="del ord">
        <pc:chgData name="Richard Ball" userId="c2c6c2dd-6ddc-437e-8cdd-d7a74390accc" providerId="ADAL" clId="{4AF6A502-D8FF-4CA4-A97D-33B9A8DE14C5}" dt="2023-01-08T16:49:36.838" v="3379" actId="47"/>
        <pc:sldMkLst>
          <pc:docMk/>
          <pc:sldMk cId="0" sldId="257"/>
        </pc:sldMkLst>
      </pc:sldChg>
      <pc:sldChg chg="addSp delSp modSp mod ord">
        <pc:chgData name="Richard Ball" userId="c2c6c2dd-6ddc-437e-8cdd-d7a74390accc" providerId="ADAL" clId="{4AF6A502-D8FF-4CA4-A97D-33B9A8DE14C5}" dt="2023-01-08T16:27:38.136" v="2738" actId="27636"/>
        <pc:sldMkLst>
          <pc:docMk/>
          <pc:sldMk cId="0" sldId="259"/>
        </pc:sldMkLst>
        <pc:spChg chg="del mod">
          <ac:chgData name="Richard Ball" userId="c2c6c2dd-6ddc-437e-8cdd-d7a74390accc" providerId="ADAL" clId="{4AF6A502-D8FF-4CA4-A97D-33B9A8DE14C5}" dt="2023-01-08T14:44:15.319" v="49" actId="478"/>
          <ac:spMkLst>
            <pc:docMk/>
            <pc:sldMk cId="0" sldId="259"/>
            <ac:spMk id="2" creationId="{00000000-0000-0000-0000-000000000000}"/>
          </ac:spMkLst>
        </pc:spChg>
        <pc:spChg chg="add mod">
          <ac:chgData name="Richard Ball" userId="c2c6c2dd-6ddc-437e-8cdd-d7a74390accc" providerId="ADAL" clId="{4AF6A502-D8FF-4CA4-A97D-33B9A8DE14C5}" dt="2023-01-08T14:55:07.022" v="592" actId="207"/>
          <ac:spMkLst>
            <pc:docMk/>
            <pc:sldMk cId="0" sldId="259"/>
            <ac:spMk id="4" creationId="{6A8B3D31-28CF-25AE-FB8D-05793C993343}"/>
          </ac:spMkLst>
        </pc:spChg>
        <pc:spChg chg="mod">
          <ac:chgData name="Richard Ball" userId="c2c6c2dd-6ddc-437e-8cdd-d7a74390accc" providerId="ADAL" clId="{4AF6A502-D8FF-4CA4-A97D-33B9A8DE14C5}" dt="2023-01-08T16:27:38.136" v="2738" actId="27636"/>
          <ac:spMkLst>
            <pc:docMk/>
            <pc:sldMk cId="0" sldId="259"/>
            <ac:spMk id="8195" creationId="{00000000-0000-0000-0000-000000000000}"/>
          </ac:spMkLst>
        </pc:spChg>
      </pc:sldChg>
      <pc:sldChg chg="addSp delSp modSp del mod">
        <pc:chgData name="Richard Ball" userId="c2c6c2dd-6ddc-437e-8cdd-d7a74390accc" providerId="ADAL" clId="{4AF6A502-D8FF-4CA4-A97D-33B9A8DE14C5}" dt="2023-01-08T14:41:31.516" v="46" actId="47"/>
        <pc:sldMkLst>
          <pc:docMk/>
          <pc:sldMk cId="0" sldId="260"/>
        </pc:sldMkLst>
        <pc:spChg chg="del mod">
          <ac:chgData name="Richard Ball" userId="c2c6c2dd-6ddc-437e-8cdd-d7a74390accc" providerId="ADAL" clId="{4AF6A502-D8FF-4CA4-A97D-33B9A8DE14C5}" dt="2023-01-08T14:41:15.535" v="41" actId="478"/>
          <ac:spMkLst>
            <pc:docMk/>
            <pc:sldMk cId="0" sldId="260"/>
            <ac:spMk id="2" creationId="{00000000-0000-0000-0000-000000000000}"/>
          </ac:spMkLst>
        </pc:spChg>
        <pc:spChg chg="add mod">
          <ac:chgData name="Richard Ball" userId="c2c6c2dd-6ddc-437e-8cdd-d7a74390accc" providerId="ADAL" clId="{4AF6A502-D8FF-4CA4-A97D-33B9A8DE14C5}" dt="2023-01-08T14:41:15.535" v="41" actId="478"/>
          <ac:spMkLst>
            <pc:docMk/>
            <pc:sldMk cId="0" sldId="260"/>
            <ac:spMk id="4" creationId="{B6F91E3F-3B19-27EC-96AE-FFCCB4F4D234}"/>
          </ac:spMkLst>
        </pc:spChg>
      </pc:sldChg>
      <pc:sldChg chg="modSp del mod">
        <pc:chgData name="Richard Ball" userId="c2c6c2dd-6ddc-437e-8cdd-d7a74390accc" providerId="ADAL" clId="{4AF6A502-D8FF-4CA4-A97D-33B9A8DE14C5}" dt="2023-01-08T16:48:47.206" v="3376" actId="47"/>
        <pc:sldMkLst>
          <pc:docMk/>
          <pc:sldMk cId="0" sldId="261"/>
        </pc:sldMkLst>
        <pc:spChg chg="mod">
          <ac:chgData name="Richard Ball" userId="c2c6c2dd-6ddc-437e-8cdd-d7a74390accc" providerId="ADAL" clId="{4AF6A502-D8FF-4CA4-A97D-33B9A8DE14C5}" dt="2023-01-08T14:58:44.434" v="662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Richard Ball" userId="c2c6c2dd-6ddc-437e-8cdd-d7a74390accc" providerId="ADAL" clId="{4AF6A502-D8FF-4CA4-A97D-33B9A8DE14C5}" dt="2023-01-08T14:58:41.030" v="661" actId="20577"/>
          <ac:spMkLst>
            <pc:docMk/>
            <pc:sldMk cId="0" sldId="261"/>
            <ac:spMk id="3" creationId="{00000000-0000-0000-0000-000000000000}"/>
          </ac:spMkLst>
        </pc:spChg>
      </pc:sldChg>
      <pc:sldChg chg="addSp delSp modSp mod setBg">
        <pc:chgData name="Richard Ball" userId="c2c6c2dd-6ddc-437e-8cdd-d7a74390accc" providerId="ADAL" clId="{4AF6A502-D8FF-4CA4-A97D-33B9A8DE14C5}" dt="2023-01-08T14:57:42.283" v="624" actId="1076"/>
        <pc:sldMkLst>
          <pc:docMk/>
          <pc:sldMk cId="0" sldId="262"/>
        </pc:sldMkLst>
        <pc:spChg chg="del mod">
          <ac:chgData name="Richard Ball" userId="c2c6c2dd-6ddc-437e-8cdd-d7a74390accc" providerId="ADAL" clId="{4AF6A502-D8FF-4CA4-A97D-33B9A8DE14C5}" dt="2023-01-08T14:45:58.540" v="68" actId="478"/>
          <ac:spMkLst>
            <pc:docMk/>
            <pc:sldMk cId="0" sldId="262"/>
            <ac:spMk id="2" creationId="{00000000-0000-0000-0000-000000000000}"/>
          </ac:spMkLst>
        </pc:spChg>
        <pc:spChg chg="add del mod">
          <ac:chgData name="Richard Ball" userId="c2c6c2dd-6ddc-437e-8cdd-d7a74390accc" providerId="ADAL" clId="{4AF6A502-D8FF-4CA4-A97D-33B9A8DE14C5}" dt="2023-01-08T14:46:01.208" v="70" actId="478"/>
          <ac:spMkLst>
            <pc:docMk/>
            <pc:sldMk cId="0" sldId="262"/>
            <ac:spMk id="4" creationId="{6284828B-4904-45D3-C059-17A3FA5E0A0D}"/>
          </ac:spMkLst>
        </pc:spChg>
        <pc:spChg chg="add mod">
          <ac:chgData name="Richard Ball" userId="c2c6c2dd-6ddc-437e-8cdd-d7a74390accc" providerId="ADAL" clId="{4AF6A502-D8FF-4CA4-A97D-33B9A8DE14C5}" dt="2023-01-08T14:57:17.611" v="617" actId="14100"/>
          <ac:spMkLst>
            <pc:docMk/>
            <pc:sldMk cId="0" sldId="262"/>
            <ac:spMk id="6" creationId="{90BC091A-ED20-E396-86C4-C577797B1FCE}"/>
          </ac:spMkLst>
        </pc:spChg>
        <pc:spChg chg="mod ord">
          <ac:chgData name="Richard Ball" userId="c2c6c2dd-6ddc-437e-8cdd-d7a74390accc" providerId="ADAL" clId="{4AF6A502-D8FF-4CA4-A97D-33B9A8DE14C5}" dt="2023-01-08T14:57:32.513" v="623" actId="403"/>
          <ac:spMkLst>
            <pc:docMk/>
            <pc:sldMk cId="0" sldId="262"/>
            <ac:spMk id="16387" creationId="{00000000-0000-0000-0000-000000000000}"/>
          </ac:spMkLst>
        </pc:spChg>
        <pc:spChg chg="add">
          <ac:chgData name="Richard Ball" userId="c2c6c2dd-6ddc-437e-8cdd-d7a74390accc" providerId="ADAL" clId="{4AF6A502-D8FF-4CA4-A97D-33B9A8DE14C5}" dt="2023-01-08T14:57:11.206" v="615" actId="26606"/>
          <ac:spMkLst>
            <pc:docMk/>
            <pc:sldMk cId="0" sldId="262"/>
            <ac:spMk id="16392" creationId="{8ED08A1D-4632-47AB-8832-C17BA008697E}"/>
          </ac:spMkLst>
        </pc:spChg>
        <pc:grpChg chg="add">
          <ac:chgData name="Richard Ball" userId="c2c6c2dd-6ddc-437e-8cdd-d7a74390accc" providerId="ADAL" clId="{4AF6A502-D8FF-4CA4-A97D-33B9A8DE14C5}" dt="2023-01-08T14:57:11.206" v="615" actId="26606"/>
          <ac:grpSpMkLst>
            <pc:docMk/>
            <pc:sldMk cId="0" sldId="262"/>
            <ac:grpSpMk id="16394" creationId="{0075437B-93A1-4A73-812B-C5030CC2FFCD}"/>
          </ac:grpSpMkLst>
        </pc:grpChg>
        <pc:picChg chg="add del mod">
          <ac:chgData name="Richard Ball" userId="c2c6c2dd-6ddc-437e-8cdd-d7a74390accc" providerId="ADAL" clId="{4AF6A502-D8FF-4CA4-A97D-33B9A8DE14C5}" dt="2023-01-08T14:56:42.165" v="610" actId="478"/>
          <ac:picMkLst>
            <pc:docMk/>
            <pc:sldMk cId="0" sldId="262"/>
            <ac:picMk id="2050" creationId="{01C26A69-7044-E9DC-98D5-EC50E5DD487F}"/>
          </ac:picMkLst>
        </pc:picChg>
        <pc:picChg chg="add mod">
          <ac:chgData name="Richard Ball" userId="c2c6c2dd-6ddc-437e-8cdd-d7a74390accc" providerId="ADAL" clId="{4AF6A502-D8FF-4CA4-A97D-33B9A8DE14C5}" dt="2023-01-08T14:57:42.283" v="624" actId="1076"/>
          <ac:picMkLst>
            <pc:docMk/>
            <pc:sldMk cId="0" sldId="262"/>
            <ac:picMk id="2052" creationId="{7FEEA333-0052-F339-CB2A-85394EF202FC}"/>
          </ac:picMkLst>
        </pc:picChg>
      </pc:sldChg>
      <pc:sldChg chg="del">
        <pc:chgData name="Richard Ball" userId="c2c6c2dd-6ddc-437e-8cdd-d7a74390accc" providerId="ADAL" clId="{4AF6A502-D8FF-4CA4-A97D-33B9A8DE14C5}" dt="2023-01-08T16:50:00.616" v="3388" actId="47"/>
        <pc:sldMkLst>
          <pc:docMk/>
          <pc:sldMk cId="0" sldId="263"/>
        </pc:sldMkLst>
      </pc:sldChg>
      <pc:sldChg chg="del">
        <pc:chgData name="Richard Ball" userId="c2c6c2dd-6ddc-437e-8cdd-d7a74390accc" providerId="ADAL" clId="{4AF6A502-D8FF-4CA4-A97D-33B9A8DE14C5}" dt="2023-01-08T16:48:48.545" v="3377" actId="47"/>
        <pc:sldMkLst>
          <pc:docMk/>
          <pc:sldMk cId="0" sldId="265"/>
        </pc:sldMkLst>
      </pc:sldChg>
      <pc:sldChg chg="del">
        <pc:chgData name="Richard Ball" userId="c2c6c2dd-6ddc-437e-8cdd-d7a74390accc" providerId="ADAL" clId="{4AF6A502-D8FF-4CA4-A97D-33B9A8DE14C5}" dt="2023-01-08T16:49:42.230" v="3380" actId="47"/>
        <pc:sldMkLst>
          <pc:docMk/>
          <pc:sldMk cId="0" sldId="266"/>
        </pc:sldMkLst>
      </pc:sldChg>
      <pc:sldChg chg="del">
        <pc:chgData name="Richard Ball" userId="c2c6c2dd-6ddc-437e-8cdd-d7a74390accc" providerId="ADAL" clId="{4AF6A502-D8FF-4CA4-A97D-33B9A8DE14C5}" dt="2023-01-08T16:49:43.312" v="3382" actId="47"/>
        <pc:sldMkLst>
          <pc:docMk/>
          <pc:sldMk cId="0" sldId="267"/>
        </pc:sldMkLst>
      </pc:sldChg>
      <pc:sldChg chg="del">
        <pc:chgData name="Richard Ball" userId="c2c6c2dd-6ddc-437e-8cdd-d7a74390accc" providerId="ADAL" clId="{4AF6A502-D8FF-4CA4-A97D-33B9A8DE14C5}" dt="2023-01-08T16:49:43.872" v="3383" actId="47"/>
        <pc:sldMkLst>
          <pc:docMk/>
          <pc:sldMk cId="0" sldId="268"/>
        </pc:sldMkLst>
      </pc:sldChg>
      <pc:sldChg chg="del">
        <pc:chgData name="Richard Ball" userId="c2c6c2dd-6ddc-437e-8cdd-d7a74390accc" providerId="ADAL" clId="{4AF6A502-D8FF-4CA4-A97D-33B9A8DE14C5}" dt="2023-01-08T16:49:44.438" v="3384" actId="47"/>
        <pc:sldMkLst>
          <pc:docMk/>
          <pc:sldMk cId="0" sldId="269"/>
        </pc:sldMkLst>
      </pc:sldChg>
      <pc:sldChg chg="del">
        <pc:chgData name="Richard Ball" userId="c2c6c2dd-6ddc-437e-8cdd-d7a74390accc" providerId="ADAL" clId="{4AF6A502-D8FF-4CA4-A97D-33B9A8DE14C5}" dt="2023-01-08T16:49:44.927" v="3385" actId="47"/>
        <pc:sldMkLst>
          <pc:docMk/>
          <pc:sldMk cId="0" sldId="270"/>
        </pc:sldMkLst>
      </pc:sldChg>
      <pc:sldChg chg="del">
        <pc:chgData name="Richard Ball" userId="c2c6c2dd-6ddc-437e-8cdd-d7a74390accc" providerId="ADAL" clId="{4AF6A502-D8FF-4CA4-A97D-33B9A8DE14C5}" dt="2023-01-08T16:49:45.579" v="3386" actId="47"/>
        <pc:sldMkLst>
          <pc:docMk/>
          <pc:sldMk cId="0" sldId="271"/>
        </pc:sldMkLst>
      </pc:sldChg>
      <pc:sldChg chg="del">
        <pc:chgData name="Richard Ball" userId="c2c6c2dd-6ddc-437e-8cdd-d7a74390accc" providerId="ADAL" clId="{4AF6A502-D8FF-4CA4-A97D-33B9A8DE14C5}" dt="2023-01-08T16:49:31.268" v="3378" actId="47"/>
        <pc:sldMkLst>
          <pc:docMk/>
          <pc:sldMk cId="0" sldId="272"/>
        </pc:sldMkLst>
      </pc:sldChg>
      <pc:sldChg chg="del">
        <pc:chgData name="Richard Ball" userId="c2c6c2dd-6ddc-437e-8cdd-d7a74390accc" providerId="ADAL" clId="{4AF6A502-D8FF-4CA4-A97D-33B9A8DE14C5}" dt="2023-01-08T16:49:47.420" v="3387" actId="47"/>
        <pc:sldMkLst>
          <pc:docMk/>
          <pc:sldMk cId="0" sldId="273"/>
        </pc:sldMkLst>
      </pc:sldChg>
      <pc:sldChg chg="del">
        <pc:chgData name="Richard Ball" userId="c2c6c2dd-6ddc-437e-8cdd-d7a74390accc" providerId="ADAL" clId="{4AF6A502-D8FF-4CA4-A97D-33B9A8DE14C5}" dt="2023-01-08T16:50:00.616" v="3388" actId="47"/>
        <pc:sldMkLst>
          <pc:docMk/>
          <pc:sldMk cId="0" sldId="275"/>
        </pc:sldMkLst>
      </pc:sldChg>
      <pc:sldChg chg="del">
        <pc:chgData name="Richard Ball" userId="c2c6c2dd-6ddc-437e-8cdd-d7a74390accc" providerId="ADAL" clId="{4AF6A502-D8FF-4CA4-A97D-33B9A8DE14C5}" dt="2023-01-08T16:50:00.616" v="3388" actId="47"/>
        <pc:sldMkLst>
          <pc:docMk/>
          <pc:sldMk cId="0" sldId="276"/>
        </pc:sldMkLst>
      </pc:sldChg>
      <pc:sldChg chg="del">
        <pc:chgData name="Richard Ball" userId="c2c6c2dd-6ddc-437e-8cdd-d7a74390accc" providerId="ADAL" clId="{4AF6A502-D8FF-4CA4-A97D-33B9A8DE14C5}" dt="2023-01-08T16:49:42.766" v="3381" actId="47"/>
        <pc:sldMkLst>
          <pc:docMk/>
          <pc:sldMk cId="0" sldId="277"/>
        </pc:sldMkLst>
      </pc:sldChg>
      <pc:sldChg chg="modSp mod">
        <pc:chgData name="Richard Ball" userId="c2c6c2dd-6ddc-437e-8cdd-d7a74390accc" providerId="ADAL" clId="{4AF6A502-D8FF-4CA4-A97D-33B9A8DE14C5}" dt="2023-01-08T14:58:26.728" v="638" actId="113"/>
        <pc:sldMkLst>
          <pc:docMk/>
          <pc:sldMk cId="0" sldId="278"/>
        </pc:sldMkLst>
        <pc:spChg chg="mod">
          <ac:chgData name="Richard Ball" userId="c2c6c2dd-6ddc-437e-8cdd-d7a74390accc" providerId="ADAL" clId="{4AF6A502-D8FF-4CA4-A97D-33B9A8DE14C5}" dt="2023-01-08T14:58:26.728" v="638" actId="113"/>
          <ac:spMkLst>
            <pc:docMk/>
            <pc:sldMk cId="0" sldId="278"/>
            <ac:spMk id="3" creationId="{00000000-0000-0000-0000-000000000000}"/>
          </ac:spMkLst>
        </pc:spChg>
      </pc:sldChg>
      <pc:sldChg chg="del">
        <pc:chgData name="Richard Ball" userId="c2c6c2dd-6ddc-437e-8cdd-d7a74390accc" providerId="ADAL" clId="{4AF6A502-D8FF-4CA4-A97D-33B9A8DE14C5}" dt="2023-01-08T16:50:00.616" v="3388" actId="47"/>
        <pc:sldMkLst>
          <pc:docMk/>
          <pc:sldMk cId="0" sldId="279"/>
        </pc:sldMkLst>
      </pc:sldChg>
      <pc:sldChg chg="modSp mod ord">
        <pc:chgData name="Richard Ball" userId="c2c6c2dd-6ddc-437e-8cdd-d7a74390accc" providerId="ADAL" clId="{4AF6A502-D8FF-4CA4-A97D-33B9A8DE14C5}" dt="2023-01-08T14:46:37.579" v="141" actId="20577"/>
        <pc:sldMkLst>
          <pc:docMk/>
          <pc:sldMk cId="2443278221" sldId="299"/>
        </pc:sldMkLst>
        <pc:spChg chg="mod">
          <ac:chgData name="Richard Ball" userId="c2c6c2dd-6ddc-437e-8cdd-d7a74390accc" providerId="ADAL" clId="{4AF6A502-D8FF-4CA4-A97D-33B9A8DE14C5}" dt="2023-01-08T14:46:37.579" v="141" actId="20577"/>
          <ac:spMkLst>
            <pc:docMk/>
            <pc:sldMk cId="2443278221" sldId="299"/>
            <ac:spMk id="4" creationId="{57AEB957-6D67-B528-93E4-1A2533CAC459}"/>
          </ac:spMkLst>
        </pc:spChg>
      </pc:sldChg>
      <pc:sldChg chg="addSp delSp modSp new mod setBg">
        <pc:chgData name="Richard Ball" userId="c2c6c2dd-6ddc-437e-8cdd-d7a74390accc" providerId="ADAL" clId="{4AF6A502-D8FF-4CA4-A97D-33B9A8DE14C5}" dt="2023-01-08T14:48:32.139" v="228" actId="1076"/>
        <pc:sldMkLst>
          <pc:docMk/>
          <pc:sldMk cId="1362461060" sldId="300"/>
        </pc:sldMkLst>
        <pc:spChg chg="del">
          <ac:chgData name="Richard Ball" userId="c2c6c2dd-6ddc-437e-8cdd-d7a74390accc" providerId="ADAL" clId="{4AF6A502-D8FF-4CA4-A97D-33B9A8DE14C5}" dt="2023-01-08T14:47:10.488" v="143" actId="478"/>
          <ac:spMkLst>
            <pc:docMk/>
            <pc:sldMk cId="1362461060" sldId="300"/>
            <ac:spMk id="2" creationId="{D185D727-F5D4-F208-DCEB-59BF28E30D4F}"/>
          </ac:spMkLst>
        </pc:spChg>
        <pc:spChg chg="del">
          <ac:chgData name="Richard Ball" userId="c2c6c2dd-6ddc-437e-8cdd-d7a74390accc" providerId="ADAL" clId="{4AF6A502-D8FF-4CA4-A97D-33B9A8DE14C5}" dt="2023-01-08T14:47:10.488" v="143" actId="478"/>
          <ac:spMkLst>
            <pc:docMk/>
            <pc:sldMk cId="1362461060" sldId="300"/>
            <ac:spMk id="3" creationId="{BE4F62AD-41CF-3E72-52D7-23470060C808}"/>
          </ac:spMkLst>
        </pc:spChg>
        <pc:spChg chg="add mod">
          <ac:chgData name="Richard Ball" userId="c2c6c2dd-6ddc-437e-8cdd-d7a74390accc" providerId="ADAL" clId="{4AF6A502-D8FF-4CA4-A97D-33B9A8DE14C5}" dt="2023-01-08T14:47:40.531" v="192" actId="26606"/>
          <ac:spMkLst>
            <pc:docMk/>
            <pc:sldMk cId="1362461060" sldId="300"/>
            <ac:spMk id="4" creationId="{857D157E-1FAA-10D6-7933-2383D05A2F8E}"/>
          </ac:spMkLst>
        </pc:spChg>
        <pc:spChg chg="add mod">
          <ac:chgData name="Richard Ball" userId="c2c6c2dd-6ddc-437e-8cdd-d7a74390accc" providerId="ADAL" clId="{4AF6A502-D8FF-4CA4-A97D-33B9A8DE14C5}" dt="2023-01-08T14:48:32.139" v="228" actId="1076"/>
          <ac:spMkLst>
            <pc:docMk/>
            <pc:sldMk cId="1362461060" sldId="300"/>
            <ac:spMk id="5" creationId="{FF4AD2B3-F4B9-B882-1F7A-CA51BB0FF74D}"/>
          </ac:spMkLst>
        </pc:spChg>
        <pc:spChg chg="add">
          <ac:chgData name="Richard Ball" userId="c2c6c2dd-6ddc-437e-8cdd-d7a74390accc" providerId="ADAL" clId="{4AF6A502-D8FF-4CA4-A97D-33B9A8DE14C5}" dt="2023-01-08T14:47:40.531" v="192" actId="26606"/>
          <ac:spMkLst>
            <pc:docMk/>
            <pc:sldMk cId="1362461060" sldId="300"/>
            <ac:spMk id="1031" creationId="{1825AC39-5F85-4CAA-8A81-A1287086B2B6}"/>
          </ac:spMkLst>
        </pc:spChg>
        <pc:spChg chg="add">
          <ac:chgData name="Richard Ball" userId="c2c6c2dd-6ddc-437e-8cdd-d7a74390accc" providerId="ADAL" clId="{4AF6A502-D8FF-4CA4-A97D-33B9A8DE14C5}" dt="2023-01-08T14:47:40.531" v="192" actId="26606"/>
          <ac:spMkLst>
            <pc:docMk/>
            <pc:sldMk cId="1362461060" sldId="300"/>
            <ac:spMk id="1033" creationId="{95DA4D23-37FC-4B90-8188-F0377C5FF44B}"/>
          </ac:spMkLst>
        </pc:spChg>
        <pc:spChg chg="add">
          <ac:chgData name="Richard Ball" userId="c2c6c2dd-6ddc-437e-8cdd-d7a74390accc" providerId="ADAL" clId="{4AF6A502-D8FF-4CA4-A97D-33B9A8DE14C5}" dt="2023-01-08T14:47:40.531" v="192" actId="26606"/>
          <ac:spMkLst>
            <pc:docMk/>
            <pc:sldMk cId="1362461060" sldId="300"/>
            <ac:spMk id="1035" creationId="{A7A4B465-FBCC-4CD4-89A1-82992A7B47FF}"/>
          </ac:spMkLst>
        </pc:spChg>
        <pc:spChg chg="add">
          <ac:chgData name="Richard Ball" userId="c2c6c2dd-6ddc-437e-8cdd-d7a74390accc" providerId="ADAL" clId="{4AF6A502-D8FF-4CA4-A97D-33B9A8DE14C5}" dt="2023-01-08T14:47:40.531" v="192" actId="26606"/>
          <ac:spMkLst>
            <pc:docMk/>
            <pc:sldMk cId="1362461060" sldId="300"/>
            <ac:spMk id="1037" creationId="{909E572F-9CDC-4214-9D42-FF0017649590}"/>
          </ac:spMkLst>
        </pc:spChg>
        <pc:picChg chg="add mod ord">
          <ac:chgData name="Richard Ball" userId="c2c6c2dd-6ddc-437e-8cdd-d7a74390accc" providerId="ADAL" clId="{4AF6A502-D8FF-4CA4-A97D-33B9A8DE14C5}" dt="2023-01-08T14:47:44.212" v="193" actId="1076"/>
          <ac:picMkLst>
            <pc:docMk/>
            <pc:sldMk cId="1362461060" sldId="300"/>
            <ac:picMk id="1026" creationId="{42611DD8-CF2C-9D9E-34D2-BB463016E39E}"/>
          </ac:picMkLst>
        </pc:picChg>
      </pc:sldChg>
      <pc:sldChg chg="modSp add mod">
        <pc:chgData name="Richard Ball" userId="c2c6c2dd-6ddc-437e-8cdd-d7a74390accc" providerId="ADAL" clId="{4AF6A502-D8FF-4CA4-A97D-33B9A8DE14C5}" dt="2023-01-08T16:27:48.512" v="2739" actId="20577"/>
        <pc:sldMkLst>
          <pc:docMk/>
          <pc:sldMk cId="1040652022" sldId="301"/>
        </pc:sldMkLst>
        <pc:spChg chg="mod">
          <ac:chgData name="Richard Ball" userId="c2c6c2dd-6ddc-437e-8cdd-d7a74390accc" providerId="ADAL" clId="{4AF6A502-D8FF-4CA4-A97D-33B9A8DE14C5}" dt="2023-01-08T16:27:48.512" v="2739" actId="20577"/>
          <ac:spMkLst>
            <pc:docMk/>
            <pc:sldMk cId="1040652022" sldId="301"/>
            <ac:spMk id="8195" creationId="{00000000-0000-0000-0000-000000000000}"/>
          </ac:spMkLst>
        </pc:spChg>
      </pc:sldChg>
      <pc:sldChg chg="addSp modSp new mod">
        <pc:chgData name="Richard Ball" userId="c2c6c2dd-6ddc-437e-8cdd-d7a74390accc" providerId="ADAL" clId="{4AF6A502-D8FF-4CA4-A97D-33B9A8DE14C5}" dt="2023-01-08T15:14:59.206" v="1147" actId="113"/>
        <pc:sldMkLst>
          <pc:docMk/>
          <pc:sldMk cId="1429903198" sldId="302"/>
        </pc:sldMkLst>
        <pc:spChg chg="mod">
          <ac:chgData name="Richard Ball" userId="c2c6c2dd-6ddc-437e-8cdd-d7a74390accc" providerId="ADAL" clId="{4AF6A502-D8FF-4CA4-A97D-33B9A8DE14C5}" dt="2023-01-08T15:14:22.088" v="1134" actId="1076"/>
          <ac:spMkLst>
            <pc:docMk/>
            <pc:sldMk cId="1429903198" sldId="302"/>
            <ac:spMk id="2" creationId="{F9507C1D-3675-F637-2208-A39595BBF006}"/>
          </ac:spMkLst>
        </pc:spChg>
        <pc:spChg chg="mod">
          <ac:chgData name="Richard Ball" userId="c2c6c2dd-6ddc-437e-8cdd-d7a74390accc" providerId="ADAL" clId="{4AF6A502-D8FF-4CA4-A97D-33B9A8DE14C5}" dt="2023-01-08T15:14:59.206" v="1147" actId="113"/>
          <ac:spMkLst>
            <pc:docMk/>
            <pc:sldMk cId="1429903198" sldId="302"/>
            <ac:spMk id="3" creationId="{20F2A895-1F58-259B-8E32-B87CDE014408}"/>
          </ac:spMkLst>
        </pc:spChg>
        <pc:picChg chg="add mod">
          <ac:chgData name="Richard Ball" userId="c2c6c2dd-6ddc-437e-8cdd-d7a74390accc" providerId="ADAL" clId="{4AF6A502-D8FF-4CA4-A97D-33B9A8DE14C5}" dt="2023-01-08T15:14:30.896" v="1138" actId="1076"/>
          <ac:picMkLst>
            <pc:docMk/>
            <pc:sldMk cId="1429903198" sldId="302"/>
            <ac:picMk id="3074" creationId="{CEE84676-69C9-A35E-7B38-0AEAF2A63D8A}"/>
          </ac:picMkLst>
        </pc:picChg>
      </pc:sldChg>
      <pc:sldChg chg="addSp delSp modSp new mod">
        <pc:chgData name="Richard Ball" userId="c2c6c2dd-6ddc-437e-8cdd-d7a74390accc" providerId="ADAL" clId="{4AF6A502-D8FF-4CA4-A97D-33B9A8DE14C5}" dt="2023-01-08T16:14:05.616" v="2637" actId="20577"/>
        <pc:sldMkLst>
          <pc:docMk/>
          <pc:sldMk cId="4185624883" sldId="303"/>
        </pc:sldMkLst>
        <pc:spChg chg="mod">
          <ac:chgData name="Richard Ball" userId="c2c6c2dd-6ddc-437e-8cdd-d7a74390accc" providerId="ADAL" clId="{4AF6A502-D8FF-4CA4-A97D-33B9A8DE14C5}" dt="2023-01-08T15:15:30.769" v="1201" actId="20577"/>
          <ac:spMkLst>
            <pc:docMk/>
            <pc:sldMk cId="4185624883" sldId="303"/>
            <ac:spMk id="2" creationId="{1D01E7E8-E5B9-D512-BB46-E902C8DB7D80}"/>
          </ac:spMkLst>
        </pc:spChg>
        <pc:spChg chg="del mod">
          <ac:chgData name="Richard Ball" userId="c2c6c2dd-6ddc-437e-8cdd-d7a74390accc" providerId="ADAL" clId="{4AF6A502-D8FF-4CA4-A97D-33B9A8DE14C5}" dt="2023-01-08T15:15:29.029" v="1197" actId="478"/>
          <ac:spMkLst>
            <pc:docMk/>
            <pc:sldMk cId="4185624883" sldId="303"/>
            <ac:spMk id="3" creationId="{DF9A46C9-85A5-7D89-F457-C6CDBC060C61}"/>
          </ac:spMkLst>
        </pc:spChg>
        <pc:spChg chg="add mod">
          <ac:chgData name="Richard Ball" userId="c2c6c2dd-6ddc-437e-8cdd-d7a74390accc" providerId="ADAL" clId="{4AF6A502-D8FF-4CA4-A97D-33B9A8DE14C5}" dt="2023-01-08T16:14:05.616" v="2637" actId="20577"/>
          <ac:spMkLst>
            <pc:docMk/>
            <pc:sldMk cId="4185624883" sldId="303"/>
            <ac:spMk id="6" creationId="{72B7AAD6-352C-A6EF-A73A-0FB9ADC8E4E3}"/>
          </ac:spMkLst>
        </pc:spChg>
        <pc:spChg chg="add mod">
          <ac:chgData name="Richard Ball" userId="c2c6c2dd-6ddc-437e-8cdd-d7a74390accc" providerId="ADAL" clId="{4AF6A502-D8FF-4CA4-A97D-33B9A8DE14C5}" dt="2023-01-08T16:05:23.526" v="2580" actId="1076"/>
          <ac:spMkLst>
            <pc:docMk/>
            <pc:sldMk cId="4185624883" sldId="303"/>
            <ac:spMk id="7" creationId="{04CEC42B-8643-775A-025C-6D9330B7E156}"/>
          </ac:spMkLst>
        </pc:spChg>
        <pc:spChg chg="add mod">
          <ac:chgData name="Richard Ball" userId="c2c6c2dd-6ddc-437e-8cdd-d7a74390accc" providerId="ADAL" clId="{4AF6A502-D8FF-4CA4-A97D-33B9A8DE14C5}" dt="2023-01-08T16:05:56.506" v="2594" actId="1076"/>
          <ac:spMkLst>
            <pc:docMk/>
            <pc:sldMk cId="4185624883" sldId="303"/>
            <ac:spMk id="8" creationId="{D02D7FDA-4830-4796-A510-DDC571C574D6}"/>
          </ac:spMkLst>
        </pc:spChg>
        <pc:spChg chg="add mod">
          <ac:chgData name="Richard Ball" userId="c2c6c2dd-6ddc-437e-8cdd-d7a74390accc" providerId="ADAL" clId="{4AF6A502-D8FF-4CA4-A97D-33B9A8DE14C5}" dt="2023-01-08T16:05:29.526" v="2583" actId="1076"/>
          <ac:spMkLst>
            <pc:docMk/>
            <pc:sldMk cId="4185624883" sldId="303"/>
            <ac:spMk id="9" creationId="{482A60F3-CD56-CA95-1A7F-FAAE0629F352}"/>
          </ac:spMkLst>
        </pc:spChg>
        <pc:spChg chg="add mod">
          <ac:chgData name="Richard Ball" userId="c2c6c2dd-6ddc-437e-8cdd-d7a74390accc" providerId="ADAL" clId="{4AF6A502-D8FF-4CA4-A97D-33B9A8DE14C5}" dt="2023-01-08T16:05:58.579" v="2595" actId="1076"/>
          <ac:spMkLst>
            <pc:docMk/>
            <pc:sldMk cId="4185624883" sldId="303"/>
            <ac:spMk id="10" creationId="{E21F31FE-D9DB-9BA7-B26C-97B5C62BE309}"/>
          </ac:spMkLst>
        </pc:spChg>
        <pc:spChg chg="add mod">
          <ac:chgData name="Richard Ball" userId="c2c6c2dd-6ddc-437e-8cdd-d7a74390accc" providerId="ADAL" clId="{4AF6A502-D8FF-4CA4-A97D-33B9A8DE14C5}" dt="2023-01-08T16:05:46.287" v="2590" actId="1076"/>
          <ac:spMkLst>
            <pc:docMk/>
            <pc:sldMk cId="4185624883" sldId="303"/>
            <ac:spMk id="11" creationId="{137CD5EB-B770-F97B-ED21-F5A88074B5F9}"/>
          </ac:spMkLst>
        </pc:spChg>
        <pc:picChg chg="add del mod modCrop">
          <ac:chgData name="Richard Ball" userId="c2c6c2dd-6ddc-437e-8cdd-d7a74390accc" providerId="ADAL" clId="{4AF6A502-D8FF-4CA4-A97D-33B9A8DE14C5}" dt="2023-01-08T16:03:58.625" v="2547" actId="478"/>
          <ac:picMkLst>
            <pc:docMk/>
            <pc:sldMk cId="4185624883" sldId="303"/>
            <ac:picMk id="5" creationId="{02752542-E678-C237-0647-565CD4E366EA}"/>
          </ac:picMkLst>
        </pc:picChg>
      </pc:sldChg>
      <pc:sldChg chg="addSp delSp modSp new mod">
        <pc:chgData name="Richard Ball" userId="c2c6c2dd-6ddc-437e-8cdd-d7a74390accc" providerId="ADAL" clId="{4AF6A502-D8FF-4CA4-A97D-33B9A8DE14C5}" dt="2023-01-08T16:02:23.740" v="2516" actId="1076"/>
        <pc:sldMkLst>
          <pc:docMk/>
          <pc:sldMk cId="2703958468" sldId="304"/>
        </pc:sldMkLst>
        <pc:spChg chg="del">
          <ac:chgData name="Richard Ball" userId="c2c6c2dd-6ddc-437e-8cdd-d7a74390accc" providerId="ADAL" clId="{4AF6A502-D8FF-4CA4-A97D-33B9A8DE14C5}" dt="2023-01-08T15:50:31.340" v="2251" actId="478"/>
          <ac:spMkLst>
            <pc:docMk/>
            <pc:sldMk cId="2703958468" sldId="304"/>
            <ac:spMk id="2" creationId="{40DF08E2-F57A-5917-EC11-BA93A398E564}"/>
          </ac:spMkLst>
        </pc:spChg>
        <pc:spChg chg="del">
          <ac:chgData name="Richard Ball" userId="c2c6c2dd-6ddc-437e-8cdd-d7a74390accc" providerId="ADAL" clId="{4AF6A502-D8FF-4CA4-A97D-33B9A8DE14C5}" dt="2023-01-08T15:50:31.340" v="2251" actId="478"/>
          <ac:spMkLst>
            <pc:docMk/>
            <pc:sldMk cId="2703958468" sldId="304"/>
            <ac:spMk id="3" creationId="{01D673D3-D369-AAEE-629C-3EED414E3A58}"/>
          </ac:spMkLst>
        </pc:spChg>
        <pc:spChg chg="add mod">
          <ac:chgData name="Richard Ball" userId="c2c6c2dd-6ddc-437e-8cdd-d7a74390accc" providerId="ADAL" clId="{4AF6A502-D8FF-4CA4-A97D-33B9A8DE14C5}" dt="2023-01-08T16:02:07.199" v="2469" actId="1076"/>
          <ac:spMkLst>
            <pc:docMk/>
            <pc:sldMk cId="2703958468" sldId="304"/>
            <ac:spMk id="5" creationId="{5886D742-FB45-B8E0-FDAD-B193578A01E0}"/>
          </ac:spMkLst>
        </pc:spChg>
        <pc:spChg chg="add mod">
          <ac:chgData name="Richard Ball" userId="c2c6c2dd-6ddc-437e-8cdd-d7a74390accc" providerId="ADAL" clId="{4AF6A502-D8FF-4CA4-A97D-33B9A8DE14C5}" dt="2023-01-08T16:02:23.740" v="2516" actId="1076"/>
          <ac:spMkLst>
            <pc:docMk/>
            <pc:sldMk cId="2703958468" sldId="304"/>
            <ac:spMk id="8" creationId="{49A361F5-D935-BEE2-EA3F-6D6068A1DF98}"/>
          </ac:spMkLst>
        </pc:spChg>
        <pc:picChg chg="add mod">
          <ac:chgData name="Richard Ball" userId="c2c6c2dd-6ddc-437e-8cdd-d7a74390accc" providerId="ADAL" clId="{4AF6A502-D8FF-4CA4-A97D-33B9A8DE14C5}" dt="2023-01-08T16:02:03.122" v="2468" actId="14100"/>
          <ac:picMkLst>
            <pc:docMk/>
            <pc:sldMk cId="2703958468" sldId="304"/>
            <ac:picMk id="4" creationId="{9E50633D-DDC6-F488-A931-4FEA95EDCBD6}"/>
          </ac:picMkLst>
        </pc:picChg>
        <pc:picChg chg="add mod">
          <ac:chgData name="Richard Ball" userId="c2c6c2dd-6ddc-437e-8cdd-d7a74390accc" providerId="ADAL" clId="{4AF6A502-D8FF-4CA4-A97D-33B9A8DE14C5}" dt="2023-01-08T16:02:00.554" v="2467" actId="1076"/>
          <ac:picMkLst>
            <pc:docMk/>
            <pc:sldMk cId="2703958468" sldId="304"/>
            <ac:picMk id="7" creationId="{0AAB0A90-51C3-2F78-383C-690E54CA796C}"/>
          </ac:picMkLst>
        </pc:picChg>
      </pc:sldChg>
      <pc:sldChg chg="addSp delSp modSp new mod modAnim">
        <pc:chgData name="Richard Ball" userId="c2c6c2dd-6ddc-437e-8cdd-d7a74390accc" providerId="ADAL" clId="{4AF6A502-D8FF-4CA4-A97D-33B9A8DE14C5}" dt="2023-01-08T16:03:01.455" v="2522" actId="14100"/>
        <pc:sldMkLst>
          <pc:docMk/>
          <pc:sldMk cId="3519478059" sldId="305"/>
        </pc:sldMkLst>
        <pc:spChg chg="del">
          <ac:chgData name="Richard Ball" userId="c2c6c2dd-6ddc-437e-8cdd-d7a74390accc" providerId="ADAL" clId="{4AF6A502-D8FF-4CA4-A97D-33B9A8DE14C5}" dt="2023-01-08T16:02:29.436" v="2518" actId="478"/>
          <ac:spMkLst>
            <pc:docMk/>
            <pc:sldMk cId="3519478059" sldId="305"/>
            <ac:spMk id="2" creationId="{822613E2-D1EC-7712-28BA-E5B52BDB28C0}"/>
          </ac:spMkLst>
        </pc:spChg>
        <pc:spChg chg="del">
          <ac:chgData name="Richard Ball" userId="c2c6c2dd-6ddc-437e-8cdd-d7a74390accc" providerId="ADAL" clId="{4AF6A502-D8FF-4CA4-A97D-33B9A8DE14C5}" dt="2023-01-08T16:02:29.436" v="2518" actId="478"/>
          <ac:spMkLst>
            <pc:docMk/>
            <pc:sldMk cId="3519478059" sldId="305"/>
            <ac:spMk id="3" creationId="{DD912182-81F0-34DC-8FBA-9FD249D5BBBE}"/>
          </ac:spMkLst>
        </pc:spChg>
        <pc:picChg chg="add mod">
          <ac:chgData name="Richard Ball" userId="c2c6c2dd-6ddc-437e-8cdd-d7a74390accc" providerId="ADAL" clId="{4AF6A502-D8FF-4CA4-A97D-33B9A8DE14C5}" dt="2023-01-08T16:03:01.455" v="2522" actId="14100"/>
          <ac:picMkLst>
            <pc:docMk/>
            <pc:sldMk cId="3519478059" sldId="305"/>
            <ac:picMk id="4" creationId="{17C8710D-B6E6-61C9-2A4A-AA660808A1F3}"/>
          </ac:picMkLst>
        </pc:picChg>
      </pc:sldChg>
      <pc:sldChg chg="modSp add mod modAnim">
        <pc:chgData name="Richard Ball" userId="c2c6c2dd-6ddc-437e-8cdd-d7a74390accc" providerId="ADAL" clId="{4AF6A502-D8FF-4CA4-A97D-33B9A8DE14C5}" dt="2023-01-08T16:13:59.562" v="2635" actId="20577"/>
        <pc:sldMkLst>
          <pc:docMk/>
          <pc:sldMk cId="631990753" sldId="306"/>
        </pc:sldMkLst>
        <pc:spChg chg="mod">
          <ac:chgData name="Richard Ball" userId="c2c6c2dd-6ddc-437e-8cdd-d7a74390accc" providerId="ADAL" clId="{4AF6A502-D8FF-4CA4-A97D-33B9A8DE14C5}" dt="2023-01-08T16:13:59.562" v="2635" actId="20577"/>
          <ac:spMkLst>
            <pc:docMk/>
            <pc:sldMk cId="631990753" sldId="306"/>
            <ac:spMk id="6" creationId="{72B7AAD6-352C-A6EF-A73A-0FB9ADC8E4E3}"/>
          </ac:spMkLst>
        </pc:spChg>
        <pc:spChg chg="mod">
          <ac:chgData name="Richard Ball" userId="c2c6c2dd-6ddc-437e-8cdd-d7a74390accc" providerId="ADAL" clId="{4AF6A502-D8FF-4CA4-A97D-33B9A8DE14C5}" dt="2023-01-08T16:08:17.065" v="2633" actId="1076"/>
          <ac:spMkLst>
            <pc:docMk/>
            <pc:sldMk cId="631990753" sldId="306"/>
            <ac:spMk id="7" creationId="{04CEC42B-8643-775A-025C-6D9330B7E156}"/>
          </ac:spMkLst>
        </pc:spChg>
        <pc:spChg chg="mod">
          <ac:chgData name="Richard Ball" userId="c2c6c2dd-6ddc-437e-8cdd-d7a74390accc" providerId="ADAL" clId="{4AF6A502-D8FF-4CA4-A97D-33B9A8DE14C5}" dt="2023-01-08T16:08:13.103" v="2632" actId="14100"/>
          <ac:spMkLst>
            <pc:docMk/>
            <pc:sldMk cId="631990753" sldId="306"/>
            <ac:spMk id="8" creationId="{D02D7FDA-4830-4796-A510-DDC571C574D6}"/>
          </ac:spMkLst>
        </pc:spChg>
        <pc:spChg chg="mod">
          <ac:chgData name="Richard Ball" userId="c2c6c2dd-6ddc-437e-8cdd-d7a74390accc" providerId="ADAL" clId="{4AF6A502-D8FF-4CA4-A97D-33B9A8DE14C5}" dt="2023-01-08T16:08:08.932" v="2631" actId="1076"/>
          <ac:spMkLst>
            <pc:docMk/>
            <pc:sldMk cId="631990753" sldId="306"/>
            <ac:spMk id="9" creationId="{482A60F3-CD56-CA95-1A7F-FAAE0629F352}"/>
          </ac:spMkLst>
        </pc:spChg>
        <pc:spChg chg="mod">
          <ac:chgData name="Richard Ball" userId="c2c6c2dd-6ddc-437e-8cdd-d7a74390accc" providerId="ADAL" clId="{4AF6A502-D8FF-4CA4-A97D-33B9A8DE14C5}" dt="2023-01-08T16:05:00.671" v="2574" actId="207"/>
          <ac:spMkLst>
            <pc:docMk/>
            <pc:sldMk cId="631990753" sldId="306"/>
            <ac:spMk id="10" creationId="{E21F31FE-D9DB-9BA7-B26C-97B5C62BE309}"/>
          </ac:spMkLst>
        </pc:spChg>
        <pc:spChg chg="mod">
          <ac:chgData name="Richard Ball" userId="c2c6c2dd-6ddc-437e-8cdd-d7a74390accc" providerId="ADAL" clId="{4AF6A502-D8FF-4CA4-A97D-33B9A8DE14C5}" dt="2023-01-08T16:04:55.124" v="2573" actId="207"/>
          <ac:spMkLst>
            <pc:docMk/>
            <pc:sldMk cId="631990753" sldId="306"/>
            <ac:spMk id="11" creationId="{137CD5EB-B770-F97B-ED21-F5A88074B5F9}"/>
          </ac:spMkLst>
        </pc:spChg>
        <pc:picChg chg="mod">
          <ac:chgData name="Richard Ball" userId="c2c6c2dd-6ddc-437e-8cdd-d7a74390accc" providerId="ADAL" clId="{4AF6A502-D8FF-4CA4-A97D-33B9A8DE14C5}" dt="2023-01-08T16:06:04.591" v="2596" actId="1076"/>
          <ac:picMkLst>
            <pc:docMk/>
            <pc:sldMk cId="631990753" sldId="306"/>
            <ac:picMk id="5" creationId="{02752542-E678-C237-0647-565CD4E366EA}"/>
          </ac:picMkLst>
        </pc:picChg>
      </pc:sldChg>
      <pc:sldChg chg="addSp delSp modSp new del mod">
        <pc:chgData name="Richard Ball" userId="c2c6c2dd-6ddc-437e-8cdd-d7a74390accc" providerId="ADAL" clId="{4AF6A502-D8FF-4CA4-A97D-33B9A8DE14C5}" dt="2023-01-08T16:47:23.939" v="3375" actId="47"/>
        <pc:sldMkLst>
          <pc:docMk/>
          <pc:sldMk cId="4002724473" sldId="307"/>
        </pc:sldMkLst>
        <pc:spChg chg="mod">
          <ac:chgData name="Richard Ball" userId="c2c6c2dd-6ddc-437e-8cdd-d7a74390accc" providerId="ADAL" clId="{4AF6A502-D8FF-4CA4-A97D-33B9A8DE14C5}" dt="2023-01-08T16:22:04.080" v="2660" actId="1076"/>
          <ac:spMkLst>
            <pc:docMk/>
            <pc:sldMk cId="4002724473" sldId="307"/>
            <ac:spMk id="2" creationId="{8DC75764-2C5C-C4CD-0FAF-22254753A580}"/>
          </ac:spMkLst>
        </pc:spChg>
        <pc:spChg chg="del mod">
          <ac:chgData name="Richard Ball" userId="c2c6c2dd-6ddc-437e-8cdd-d7a74390accc" providerId="ADAL" clId="{4AF6A502-D8FF-4CA4-A97D-33B9A8DE14C5}" dt="2023-01-08T16:14:13.454" v="2641" actId="478"/>
          <ac:spMkLst>
            <pc:docMk/>
            <pc:sldMk cId="4002724473" sldId="307"/>
            <ac:spMk id="3" creationId="{20369685-F0CA-3A1D-A4DA-59431DAEF7A5}"/>
          </ac:spMkLst>
        </pc:spChg>
        <pc:picChg chg="add mod modCrop">
          <ac:chgData name="Richard Ball" userId="c2c6c2dd-6ddc-437e-8cdd-d7a74390accc" providerId="ADAL" clId="{4AF6A502-D8FF-4CA4-A97D-33B9A8DE14C5}" dt="2023-01-08T16:24:31.552" v="2665" actId="14100"/>
          <ac:picMkLst>
            <pc:docMk/>
            <pc:sldMk cId="4002724473" sldId="307"/>
            <ac:picMk id="5" creationId="{4DC92ABA-3E5A-584D-B359-DC3886DC6698}"/>
          </ac:picMkLst>
        </pc:picChg>
        <pc:picChg chg="add del">
          <ac:chgData name="Richard Ball" userId="c2c6c2dd-6ddc-437e-8cdd-d7a74390accc" providerId="ADAL" clId="{4AF6A502-D8FF-4CA4-A97D-33B9A8DE14C5}" dt="2023-01-08T16:24:35.167" v="2667" actId="478"/>
          <ac:picMkLst>
            <pc:docMk/>
            <pc:sldMk cId="4002724473" sldId="307"/>
            <ac:picMk id="7" creationId="{42AFC7D0-0D5E-FB1D-5B29-8D3B5D36F5CC}"/>
          </ac:picMkLst>
        </pc:picChg>
        <pc:picChg chg="add mod modCrop">
          <ac:chgData name="Richard Ball" userId="c2c6c2dd-6ddc-437e-8cdd-d7a74390accc" providerId="ADAL" clId="{4AF6A502-D8FF-4CA4-A97D-33B9A8DE14C5}" dt="2023-01-08T16:25:02.722" v="2672" actId="1076"/>
          <ac:picMkLst>
            <pc:docMk/>
            <pc:sldMk cId="4002724473" sldId="307"/>
            <ac:picMk id="9" creationId="{1E820302-BE01-E1C1-F830-55AEF181C1E4}"/>
          </ac:picMkLst>
        </pc:picChg>
      </pc:sldChg>
      <pc:sldChg chg="addSp delSp modSp new del mod">
        <pc:chgData name="Richard Ball" userId="c2c6c2dd-6ddc-437e-8cdd-d7a74390accc" providerId="ADAL" clId="{4AF6A502-D8FF-4CA4-A97D-33B9A8DE14C5}" dt="2023-01-08T16:47:23.939" v="3375" actId="47"/>
        <pc:sldMkLst>
          <pc:docMk/>
          <pc:sldMk cId="2238197395" sldId="308"/>
        </pc:sldMkLst>
        <pc:spChg chg="mod">
          <ac:chgData name="Richard Ball" userId="c2c6c2dd-6ddc-437e-8cdd-d7a74390accc" providerId="ADAL" clId="{4AF6A502-D8FF-4CA4-A97D-33B9A8DE14C5}" dt="2023-01-08T16:25:27.930" v="2707" actId="1076"/>
          <ac:spMkLst>
            <pc:docMk/>
            <pc:sldMk cId="2238197395" sldId="308"/>
            <ac:spMk id="2" creationId="{396D9D2A-614A-8F7F-0F89-FA839A93DA88}"/>
          </ac:spMkLst>
        </pc:spChg>
        <pc:spChg chg="del mod">
          <ac:chgData name="Richard Ball" userId="c2c6c2dd-6ddc-437e-8cdd-d7a74390accc" providerId="ADAL" clId="{4AF6A502-D8FF-4CA4-A97D-33B9A8DE14C5}" dt="2023-01-08T16:25:29.466" v="2709" actId="478"/>
          <ac:spMkLst>
            <pc:docMk/>
            <pc:sldMk cId="2238197395" sldId="308"/>
            <ac:spMk id="3" creationId="{AADB6B1F-5691-2851-70CE-268E59F58CBC}"/>
          </ac:spMkLst>
        </pc:spChg>
        <pc:picChg chg="add mod modCrop">
          <ac:chgData name="Richard Ball" userId="c2c6c2dd-6ddc-437e-8cdd-d7a74390accc" providerId="ADAL" clId="{4AF6A502-D8FF-4CA4-A97D-33B9A8DE14C5}" dt="2023-01-08T16:25:39.990" v="2712" actId="732"/>
          <ac:picMkLst>
            <pc:docMk/>
            <pc:sldMk cId="2238197395" sldId="308"/>
            <ac:picMk id="5" creationId="{62086DD6-13EA-AC10-E384-DF006F68FEA1}"/>
          </ac:picMkLst>
        </pc:picChg>
      </pc:sldChg>
      <pc:sldChg chg="modSp add del mod">
        <pc:chgData name="Richard Ball" userId="c2c6c2dd-6ddc-437e-8cdd-d7a74390accc" providerId="ADAL" clId="{4AF6A502-D8FF-4CA4-A97D-33B9A8DE14C5}" dt="2023-01-08T16:34:01.943" v="2775" actId="47"/>
        <pc:sldMkLst>
          <pc:docMk/>
          <pc:sldMk cId="2059329490" sldId="309"/>
        </pc:sldMkLst>
        <pc:spChg chg="mod">
          <ac:chgData name="Richard Ball" userId="c2c6c2dd-6ddc-437e-8cdd-d7a74390accc" providerId="ADAL" clId="{4AF6A502-D8FF-4CA4-A97D-33B9A8DE14C5}" dt="2023-01-08T16:30:08.285" v="2742" actId="207"/>
          <ac:spMkLst>
            <pc:docMk/>
            <pc:sldMk cId="2059329490" sldId="309"/>
            <ac:spMk id="6" creationId="{72B7AAD6-352C-A6EF-A73A-0FB9ADC8E4E3}"/>
          </ac:spMkLst>
        </pc:spChg>
        <pc:spChg chg="mod">
          <ac:chgData name="Richard Ball" userId="c2c6c2dd-6ddc-437e-8cdd-d7a74390accc" providerId="ADAL" clId="{4AF6A502-D8FF-4CA4-A97D-33B9A8DE14C5}" dt="2023-01-08T16:31:19.771" v="2745" actId="57"/>
          <ac:spMkLst>
            <pc:docMk/>
            <pc:sldMk cId="2059329490" sldId="309"/>
            <ac:spMk id="7" creationId="{04CEC42B-8643-775A-025C-6D9330B7E156}"/>
          </ac:spMkLst>
        </pc:spChg>
        <pc:spChg chg="mod">
          <ac:chgData name="Richard Ball" userId="c2c6c2dd-6ddc-437e-8cdd-d7a74390accc" providerId="ADAL" clId="{4AF6A502-D8FF-4CA4-A97D-33B9A8DE14C5}" dt="2023-01-08T16:30:08.285" v="2742" actId="207"/>
          <ac:spMkLst>
            <pc:docMk/>
            <pc:sldMk cId="2059329490" sldId="309"/>
            <ac:spMk id="8" creationId="{D02D7FDA-4830-4796-A510-DDC571C574D6}"/>
          </ac:spMkLst>
        </pc:spChg>
        <pc:spChg chg="mod">
          <ac:chgData name="Richard Ball" userId="c2c6c2dd-6ddc-437e-8cdd-d7a74390accc" providerId="ADAL" clId="{4AF6A502-D8FF-4CA4-A97D-33B9A8DE14C5}" dt="2023-01-08T16:33:48.011" v="2774" actId="20577"/>
          <ac:spMkLst>
            <pc:docMk/>
            <pc:sldMk cId="2059329490" sldId="309"/>
            <ac:spMk id="9" creationId="{482A60F3-CD56-CA95-1A7F-FAAE0629F352}"/>
          </ac:spMkLst>
        </pc:spChg>
        <pc:spChg chg="mod">
          <ac:chgData name="Richard Ball" userId="c2c6c2dd-6ddc-437e-8cdd-d7a74390accc" providerId="ADAL" clId="{4AF6A502-D8FF-4CA4-A97D-33B9A8DE14C5}" dt="2023-01-08T16:30:08.285" v="2742" actId="207"/>
          <ac:spMkLst>
            <pc:docMk/>
            <pc:sldMk cId="2059329490" sldId="309"/>
            <ac:spMk id="10" creationId="{E21F31FE-D9DB-9BA7-B26C-97B5C62BE309}"/>
          </ac:spMkLst>
        </pc:spChg>
        <pc:spChg chg="mod">
          <ac:chgData name="Richard Ball" userId="c2c6c2dd-6ddc-437e-8cdd-d7a74390accc" providerId="ADAL" clId="{4AF6A502-D8FF-4CA4-A97D-33B9A8DE14C5}" dt="2023-01-08T16:30:08.285" v="2742" actId="207"/>
          <ac:spMkLst>
            <pc:docMk/>
            <pc:sldMk cId="2059329490" sldId="309"/>
            <ac:spMk id="11" creationId="{137CD5EB-B770-F97B-ED21-F5A88074B5F9}"/>
          </ac:spMkLst>
        </pc:spChg>
      </pc:sldChg>
      <pc:sldChg chg="modSp new del mod">
        <pc:chgData name="Richard Ball" userId="c2c6c2dd-6ddc-437e-8cdd-d7a74390accc" providerId="ADAL" clId="{4AF6A502-D8FF-4CA4-A97D-33B9A8DE14C5}" dt="2023-01-08T16:47:19.683" v="3374" actId="47"/>
        <pc:sldMkLst>
          <pc:docMk/>
          <pc:sldMk cId="2541677261" sldId="309"/>
        </pc:sldMkLst>
        <pc:spChg chg="mod">
          <ac:chgData name="Richard Ball" userId="c2c6c2dd-6ddc-437e-8cdd-d7a74390accc" providerId="ADAL" clId="{4AF6A502-D8FF-4CA4-A97D-33B9A8DE14C5}" dt="2023-01-08T16:36:14.056" v="2800" actId="115"/>
          <ac:spMkLst>
            <pc:docMk/>
            <pc:sldMk cId="2541677261" sldId="309"/>
            <ac:spMk id="2" creationId="{02F5D811-0E5F-8DF1-CB52-07CEC9225C1C}"/>
          </ac:spMkLst>
        </pc:spChg>
      </pc:sldChg>
      <pc:sldChg chg="new del">
        <pc:chgData name="Richard Ball" userId="c2c6c2dd-6ddc-437e-8cdd-d7a74390accc" providerId="ADAL" clId="{4AF6A502-D8FF-4CA4-A97D-33B9A8DE14C5}" dt="2023-01-08T16:43:50.170" v="3349" actId="47"/>
        <pc:sldMkLst>
          <pc:docMk/>
          <pc:sldMk cId="2375988746" sldId="310"/>
        </pc:sldMkLst>
      </pc:sldChg>
      <pc:sldChg chg="new del">
        <pc:chgData name="Richard Ball" userId="c2c6c2dd-6ddc-437e-8cdd-d7a74390accc" providerId="ADAL" clId="{4AF6A502-D8FF-4CA4-A97D-33B9A8DE14C5}" dt="2023-01-08T16:43:50.526" v="3350" actId="47"/>
        <pc:sldMkLst>
          <pc:docMk/>
          <pc:sldMk cId="1919423529" sldId="311"/>
        </pc:sldMkLst>
      </pc:sldChg>
      <pc:sldChg chg="modSp new mod">
        <pc:chgData name="Richard Ball" userId="c2c6c2dd-6ddc-437e-8cdd-d7a74390accc" providerId="ADAL" clId="{4AF6A502-D8FF-4CA4-A97D-33B9A8DE14C5}" dt="2023-01-08T16:36:35.834" v="2817" actId="20577"/>
        <pc:sldMkLst>
          <pc:docMk/>
          <pc:sldMk cId="3861631524" sldId="312"/>
        </pc:sldMkLst>
        <pc:spChg chg="mod">
          <ac:chgData name="Richard Ball" userId="c2c6c2dd-6ddc-437e-8cdd-d7a74390accc" providerId="ADAL" clId="{4AF6A502-D8FF-4CA4-A97D-33B9A8DE14C5}" dt="2023-01-08T16:36:24.798" v="2804" actId="20577"/>
          <ac:spMkLst>
            <pc:docMk/>
            <pc:sldMk cId="3861631524" sldId="312"/>
            <ac:spMk id="2" creationId="{D0EF859C-1468-4587-B587-BBFB906A4B5B}"/>
          </ac:spMkLst>
        </pc:spChg>
        <pc:spChg chg="mod">
          <ac:chgData name="Richard Ball" userId="c2c6c2dd-6ddc-437e-8cdd-d7a74390accc" providerId="ADAL" clId="{4AF6A502-D8FF-4CA4-A97D-33B9A8DE14C5}" dt="2023-01-08T16:36:35.834" v="2817" actId="20577"/>
          <ac:spMkLst>
            <pc:docMk/>
            <pc:sldMk cId="3861631524" sldId="312"/>
            <ac:spMk id="3" creationId="{D6472258-B975-0609-317A-2C376583627B}"/>
          </ac:spMkLst>
        </pc:spChg>
      </pc:sldChg>
      <pc:sldChg chg="addSp modSp new mod modAnim">
        <pc:chgData name="Richard Ball" userId="c2c6c2dd-6ddc-437e-8cdd-d7a74390accc" providerId="ADAL" clId="{4AF6A502-D8FF-4CA4-A97D-33B9A8DE14C5}" dt="2023-01-08T16:43:12.821" v="3348"/>
        <pc:sldMkLst>
          <pc:docMk/>
          <pc:sldMk cId="3368695054" sldId="313"/>
        </pc:sldMkLst>
        <pc:spChg chg="mod">
          <ac:chgData name="Richard Ball" userId="c2c6c2dd-6ddc-437e-8cdd-d7a74390accc" providerId="ADAL" clId="{4AF6A502-D8FF-4CA4-A97D-33B9A8DE14C5}" dt="2023-01-08T16:42:28.834" v="3332" actId="1076"/>
          <ac:spMkLst>
            <pc:docMk/>
            <pc:sldMk cId="3368695054" sldId="313"/>
            <ac:spMk id="2" creationId="{CEF6F2A7-27C6-9EAA-866F-76389A56E9DE}"/>
          </ac:spMkLst>
        </pc:spChg>
        <pc:spChg chg="mod">
          <ac:chgData name="Richard Ball" userId="c2c6c2dd-6ddc-437e-8cdd-d7a74390accc" providerId="ADAL" clId="{4AF6A502-D8FF-4CA4-A97D-33B9A8DE14C5}" dt="2023-01-08T16:43:06.412" v="3346" actId="27636"/>
          <ac:spMkLst>
            <pc:docMk/>
            <pc:sldMk cId="3368695054" sldId="313"/>
            <ac:spMk id="3" creationId="{81D20F1F-D764-F226-808D-7A18DFF2BACA}"/>
          </ac:spMkLst>
        </pc:spChg>
        <pc:picChg chg="add mod">
          <ac:chgData name="Richard Ball" userId="c2c6c2dd-6ddc-437e-8cdd-d7a74390accc" providerId="ADAL" clId="{4AF6A502-D8FF-4CA4-A97D-33B9A8DE14C5}" dt="2023-01-08T16:43:02.312" v="3343" actId="14100"/>
          <ac:picMkLst>
            <pc:docMk/>
            <pc:sldMk cId="3368695054" sldId="313"/>
            <ac:picMk id="4" creationId="{FE60F153-B31C-F409-00A1-726991FE8C65}"/>
          </ac:picMkLst>
        </pc:picChg>
      </pc:sldChg>
      <pc:sldChg chg="modSp mod modAnim">
        <pc:chgData name="Richard Ball" userId="c2c6c2dd-6ddc-437e-8cdd-d7a74390accc" providerId="ADAL" clId="{4AF6A502-D8FF-4CA4-A97D-33B9A8DE14C5}" dt="2023-01-08T16:47:17.053" v="3373"/>
        <pc:sldMkLst>
          <pc:docMk/>
          <pc:sldMk cId="2681494957" sldId="314"/>
        </pc:sldMkLst>
        <pc:spChg chg="mod">
          <ac:chgData name="Richard Ball" userId="c2c6c2dd-6ddc-437e-8cdd-d7a74390accc" providerId="ADAL" clId="{4AF6A502-D8FF-4CA4-A97D-33B9A8DE14C5}" dt="2023-01-08T16:46:53.673" v="3363" actId="404"/>
          <ac:spMkLst>
            <pc:docMk/>
            <pc:sldMk cId="2681494957" sldId="314"/>
            <ac:spMk id="2052" creationId="{00000000-0000-0000-0000-000000000000}"/>
          </ac:spMkLst>
        </pc:spChg>
        <pc:graphicFrameChg chg="mod">
          <ac:chgData name="Richard Ball" userId="c2c6c2dd-6ddc-437e-8cdd-d7a74390accc" providerId="ADAL" clId="{4AF6A502-D8FF-4CA4-A97D-33B9A8DE14C5}" dt="2023-01-08T16:46:38.433" v="3357" actId="14100"/>
          <ac:graphicFrameMkLst>
            <pc:docMk/>
            <pc:sldMk cId="2681494957" sldId="314"/>
            <ac:graphicFrameMk id="7170" creationId="{00000000-0000-0000-0000-000000000000}"/>
          </ac:graphicFrameMkLst>
        </pc:graphicFrameChg>
        <pc:graphicFrameChg chg="mod">
          <ac:chgData name="Richard Ball" userId="c2c6c2dd-6ddc-437e-8cdd-d7a74390accc" providerId="ADAL" clId="{4AF6A502-D8FF-4CA4-A97D-33B9A8DE14C5}" dt="2023-01-08T16:46:42.791" v="3359" actId="14100"/>
          <ac:graphicFrameMkLst>
            <pc:docMk/>
            <pc:sldMk cId="2681494957" sldId="314"/>
            <ac:graphicFrameMk id="7172" creationId="{00000000-0000-0000-0000-000000000000}"/>
          </ac:graphicFrameMkLst>
        </pc:graphicFrameChg>
      </pc:sldChg>
    </pc:docChg>
  </pc:docChgLst>
  <pc:docChgLst>
    <pc:chgData name="Richard Ball" userId="c2c6c2dd-6ddc-437e-8cdd-d7a74390accc" providerId="ADAL" clId="{8D7CF056-CB1E-4568-80B2-9DAEB9765529}"/>
    <pc:docChg chg="undo custSel addSld delSld modSld sldOrd modNotesMaster">
      <pc:chgData name="Richard Ball" userId="c2c6c2dd-6ddc-437e-8cdd-d7a74390accc" providerId="ADAL" clId="{8D7CF056-CB1E-4568-80B2-9DAEB9765529}" dt="2023-11-03T09:30:36.705" v="404" actId="20577"/>
      <pc:docMkLst>
        <pc:docMk/>
      </pc:docMkLst>
      <pc:sldChg chg="modSp mod">
        <pc:chgData name="Richard Ball" userId="c2c6c2dd-6ddc-437e-8cdd-d7a74390accc" providerId="ADAL" clId="{8D7CF056-CB1E-4568-80B2-9DAEB9765529}" dt="2023-11-02T14:30:15.486" v="8" actId="20577"/>
        <pc:sldMkLst>
          <pc:docMk/>
          <pc:sldMk cId="1040652022" sldId="301"/>
        </pc:sldMkLst>
        <pc:spChg chg="mod">
          <ac:chgData name="Richard Ball" userId="c2c6c2dd-6ddc-437e-8cdd-d7a74390accc" providerId="ADAL" clId="{8D7CF056-CB1E-4568-80B2-9DAEB9765529}" dt="2023-11-02T14:30:15.486" v="8" actId="20577"/>
          <ac:spMkLst>
            <pc:docMk/>
            <pc:sldMk cId="1040652022" sldId="301"/>
            <ac:spMk id="8195" creationId="{00000000-0000-0000-0000-000000000000}"/>
          </ac:spMkLst>
        </pc:spChg>
      </pc:sldChg>
      <pc:sldChg chg="modSp mod">
        <pc:chgData name="Richard Ball" userId="c2c6c2dd-6ddc-437e-8cdd-d7a74390accc" providerId="ADAL" clId="{8D7CF056-CB1E-4568-80B2-9DAEB9765529}" dt="2023-11-02T14:34:47.245" v="165" actId="1076"/>
        <pc:sldMkLst>
          <pc:docMk/>
          <pc:sldMk cId="1429903198" sldId="302"/>
        </pc:sldMkLst>
        <pc:spChg chg="mod">
          <ac:chgData name="Richard Ball" userId="c2c6c2dd-6ddc-437e-8cdd-d7a74390accc" providerId="ADAL" clId="{8D7CF056-CB1E-4568-80B2-9DAEB9765529}" dt="2023-11-02T14:34:41.217" v="161" actId="27636"/>
          <ac:spMkLst>
            <pc:docMk/>
            <pc:sldMk cId="1429903198" sldId="302"/>
            <ac:spMk id="3" creationId="{20F2A895-1F58-259B-8E32-B87CDE014408}"/>
          </ac:spMkLst>
        </pc:spChg>
        <pc:spChg chg="mod">
          <ac:chgData name="Richard Ball" userId="c2c6c2dd-6ddc-437e-8cdd-d7a74390accc" providerId="ADAL" clId="{8D7CF056-CB1E-4568-80B2-9DAEB9765529}" dt="2023-11-02T14:34:47.245" v="165" actId="1076"/>
          <ac:spMkLst>
            <pc:docMk/>
            <pc:sldMk cId="1429903198" sldId="302"/>
            <ac:spMk id="4" creationId="{94ACB6AF-A620-1597-04D2-06E81E59A0D1}"/>
          </ac:spMkLst>
        </pc:spChg>
        <pc:picChg chg="mod">
          <ac:chgData name="Richard Ball" userId="c2c6c2dd-6ddc-437e-8cdd-d7a74390accc" providerId="ADAL" clId="{8D7CF056-CB1E-4568-80B2-9DAEB9765529}" dt="2023-11-02T14:34:44.831" v="164" actId="1076"/>
          <ac:picMkLst>
            <pc:docMk/>
            <pc:sldMk cId="1429903198" sldId="302"/>
            <ac:picMk id="3074" creationId="{CEE84676-69C9-A35E-7B38-0AEAF2A63D8A}"/>
          </ac:picMkLst>
        </pc:picChg>
      </pc:sldChg>
      <pc:sldChg chg="modSp mod">
        <pc:chgData name="Richard Ball" userId="c2c6c2dd-6ddc-437e-8cdd-d7a74390accc" providerId="ADAL" clId="{8D7CF056-CB1E-4568-80B2-9DAEB9765529}" dt="2023-11-02T14:42:33.393" v="252" actId="1076"/>
        <pc:sldMkLst>
          <pc:docMk/>
          <pc:sldMk cId="4185624883" sldId="303"/>
        </pc:sldMkLst>
        <pc:spChg chg="mod">
          <ac:chgData name="Richard Ball" userId="c2c6c2dd-6ddc-437e-8cdd-d7a74390accc" providerId="ADAL" clId="{8D7CF056-CB1E-4568-80B2-9DAEB9765529}" dt="2023-11-02T14:40:08.262" v="213" actId="20577"/>
          <ac:spMkLst>
            <pc:docMk/>
            <pc:sldMk cId="4185624883" sldId="303"/>
            <ac:spMk id="7" creationId="{04CEC42B-8643-775A-025C-6D9330B7E156}"/>
          </ac:spMkLst>
        </pc:spChg>
        <pc:spChg chg="mod">
          <ac:chgData name="Richard Ball" userId="c2c6c2dd-6ddc-437e-8cdd-d7a74390accc" providerId="ADAL" clId="{8D7CF056-CB1E-4568-80B2-9DAEB9765529}" dt="2023-11-02T14:42:33.393" v="252" actId="1076"/>
          <ac:spMkLst>
            <pc:docMk/>
            <pc:sldMk cId="4185624883" sldId="303"/>
            <ac:spMk id="8" creationId="{D02D7FDA-4830-4796-A510-DDC571C574D6}"/>
          </ac:spMkLst>
        </pc:spChg>
      </pc:sldChg>
      <pc:sldChg chg="modSp mod modAnim">
        <pc:chgData name="Richard Ball" userId="c2c6c2dd-6ddc-437e-8cdd-d7a74390accc" providerId="ADAL" clId="{8D7CF056-CB1E-4568-80B2-9DAEB9765529}" dt="2023-11-02T14:41:26.116" v="240" actId="20577"/>
        <pc:sldMkLst>
          <pc:docMk/>
          <pc:sldMk cId="631990753" sldId="306"/>
        </pc:sldMkLst>
        <pc:spChg chg="mod">
          <ac:chgData name="Richard Ball" userId="c2c6c2dd-6ddc-437e-8cdd-d7a74390accc" providerId="ADAL" clId="{8D7CF056-CB1E-4568-80B2-9DAEB9765529}" dt="2023-11-02T14:38:38.545" v="209" actId="14100"/>
          <ac:spMkLst>
            <pc:docMk/>
            <pc:sldMk cId="631990753" sldId="306"/>
            <ac:spMk id="7" creationId="{04CEC42B-8643-775A-025C-6D9330B7E156}"/>
          </ac:spMkLst>
        </pc:spChg>
        <pc:spChg chg="mod">
          <ac:chgData name="Richard Ball" userId="c2c6c2dd-6ddc-437e-8cdd-d7a74390accc" providerId="ADAL" clId="{8D7CF056-CB1E-4568-80B2-9DAEB9765529}" dt="2023-11-02T14:41:26.116" v="240" actId="20577"/>
          <ac:spMkLst>
            <pc:docMk/>
            <pc:sldMk cId="631990753" sldId="306"/>
            <ac:spMk id="8" creationId="{D02D7FDA-4830-4796-A510-DDC571C574D6}"/>
          </ac:spMkLst>
        </pc:spChg>
      </pc:sldChg>
      <pc:sldChg chg="addSp delSp modSp del mod">
        <pc:chgData name="Richard Ball" userId="c2c6c2dd-6ddc-437e-8cdd-d7a74390accc" providerId="ADAL" clId="{8D7CF056-CB1E-4568-80B2-9DAEB9765529}" dt="2023-11-02T14:27:03.746" v="4" actId="47"/>
        <pc:sldMkLst>
          <pc:docMk/>
          <pc:sldMk cId="3861631524" sldId="312"/>
        </pc:sldMkLst>
        <pc:spChg chg="add del">
          <ac:chgData name="Richard Ball" userId="c2c6c2dd-6ddc-437e-8cdd-d7a74390accc" providerId="ADAL" clId="{8D7CF056-CB1E-4568-80B2-9DAEB9765529}" dt="2023-11-02T14:26:58.769" v="2" actId="22"/>
          <ac:spMkLst>
            <pc:docMk/>
            <pc:sldMk cId="3861631524" sldId="312"/>
            <ac:spMk id="4" creationId="{1B33913E-78B3-2FA9-2848-0CAC1E7C9A0F}"/>
          </ac:spMkLst>
        </pc:spChg>
      </pc:sldChg>
      <pc:sldChg chg="delSp mod">
        <pc:chgData name="Richard Ball" userId="c2c6c2dd-6ddc-437e-8cdd-d7a74390accc" providerId="ADAL" clId="{8D7CF056-CB1E-4568-80B2-9DAEB9765529}" dt="2023-11-02T14:27:20.088" v="5" actId="33639"/>
        <pc:sldMkLst>
          <pc:docMk/>
          <pc:sldMk cId="3368695054" sldId="313"/>
        </pc:sldMkLst>
        <pc:inkChg chg="del">
          <ac:chgData name="Richard Ball" userId="c2c6c2dd-6ddc-437e-8cdd-d7a74390accc" providerId="ADAL" clId="{8D7CF056-CB1E-4568-80B2-9DAEB9765529}" dt="2023-11-02T14:27:20.088" v="5" actId="33639"/>
          <ac:inkMkLst>
            <pc:docMk/>
            <pc:sldMk cId="3368695054" sldId="313"/>
            <ac:inkMk id="5" creationId="{9BFDDD8F-0005-77A4-8018-89085AF7DE52}"/>
          </ac:inkMkLst>
        </pc:inkChg>
      </pc:sldChg>
      <pc:sldChg chg="delSp mod">
        <pc:chgData name="Richard Ball" userId="c2c6c2dd-6ddc-437e-8cdd-d7a74390accc" providerId="ADAL" clId="{8D7CF056-CB1E-4568-80B2-9DAEB9765529}" dt="2023-11-02T14:27:20.088" v="5" actId="33639"/>
        <pc:sldMkLst>
          <pc:docMk/>
          <pc:sldMk cId="3947895248" sldId="320"/>
        </pc:sldMkLst>
        <pc:inkChg chg="del">
          <ac:chgData name="Richard Ball" userId="c2c6c2dd-6ddc-437e-8cdd-d7a74390accc" providerId="ADAL" clId="{8D7CF056-CB1E-4568-80B2-9DAEB9765529}" dt="2023-11-02T14:27:20.088" v="5" actId="33639"/>
          <ac:inkMkLst>
            <pc:docMk/>
            <pc:sldMk cId="3947895248" sldId="320"/>
            <ac:inkMk id="5" creationId="{80297A24-21AD-23DF-38BD-3AAAFC5D7DCD}"/>
          </ac:inkMkLst>
        </pc:inkChg>
      </pc:sldChg>
      <pc:sldChg chg="add">
        <pc:chgData name="Richard Ball" userId="c2c6c2dd-6ddc-437e-8cdd-d7a74390accc" providerId="ADAL" clId="{8D7CF056-CB1E-4568-80B2-9DAEB9765529}" dt="2023-11-02T14:27:00.916" v="3"/>
        <pc:sldMkLst>
          <pc:docMk/>
          <pc:sldMk cId="572466866" sldId="2075"/>
        </pc:sldMkLst>
      </pc:sldChg>
      <pc:sldChg chg="addSp delSp modSp new mod">
        <pc:chgData name="Richard Ball" userId="c2c6c2dd-6ddc-437e-8cdd-d7a74390accc" providerId="ADAL" clId="{8D7CF056-CB1E-4568-80B2-9DAEB9765529}" dt="2023-11-03T09:30:36.705" v="404" actId="20577"/>
        <pc:sldMkLst>
          <pc:docMk/>
          <pc:sldMk cId="1410292836" sldId="2076"/>
        </pc:sldMkLst>
        <pc:spChg chg="del">
          <ac:chgData name="Richard Ball" userId="c2c6c2dd-6ddc-437e-8cdd-d7a74390accc" providerId="ADAL" clId="{8D7CF056-CB1E-4568-80B2-9DAEB9765529}" dt="2023-11-02T14:35:56.655" v="167" actId="478"/>
          <ac:spMkLst>
            <pc:docMk/>
            <pc:sldMk cId="1410292836" sldId="2076"/>
            <ac:spMk id="2" creationId="{C6479668-B1EE-3795-FD08-6B85896AEA04}"/>
          </ac:spMkLst>
        </pc:spChg>
        <pc:spChg chg="add mod">
          <ac:chgData name="Richard Ball" userId="c2c6c2dd-6ddc-437e-8cdd-d7a74390accc" providerId="ADAL" clId="{8D7CF056-CB1E-4568-80B2-9DAEB9765529}" dt="2023-11-03T09:30:36.705" v="404" actId="20577"/>
          <ac:spMkLst>
            <pc:docMk/>
            <pc:sldMk cId="1410292836" sldId="2076"/>
            <ac:spMk id="2" creationId="{CB316C2C-FE39-BA8B-87DC-8851285CB3BF}"/>
          </ac:spMkLst>
        </pc:spChg>
        <pc:spChg chg="del">
          <ac:chgData name="Richard Ball" userId="c2c6c2dd-6ddc-437e-8cdd-d7a74390accc" providerId="ADAL" clId="{8D7CF056-CB1E-4568-80B2-9DAEB9765529}" dt="2023-11-02T14:35:56.655" v="167" actId="478"/>
          <ac:spMkLst>
            <pc:docMk/>
            <pc:sldMk cId="1410292836" sldId="2076"/>
            <ac:spMk id="3" creationId="{94F2B752-A8EC-46B9-493D-BD20A07DE0B1}"/>
          </ac:spMkLst>
        </pc:spChg>
        <pc:picChg chg="add mod modCrop">
          <ac:chgData name="Richard Ball" userId="c2c6c2dd-6ddc-437e-8cdd-d7a74390accc" providerId="ADAL" clId="{8D7CF056-CB1E-4568-80B2-9DAEB9765529}" dt="2023-11-02T14:36:23.224" v="178" actId="1076"/>
          <ac:picMkLst>
            <pc:docMk/>
            <pc:sldMk cId="1410292836" sldId="2076"/>
            <ac:picMk id="5" creationId="{833495E1-81EA-4E7E-588D-1C57759CEEE7}"/>
          </ac:picMkLst>
        </pc:picChg>
      </pc:sldChg>
      <pc:sldChg chg="addSp delSp modSp new del mod ord">
        <pc:chgData name="Richard Ball" userId="c2c6c2dd-6ddc-437e-8cdd-d7a74390accc" providerId="ADAL" clId="{8D7CF056-CB1E-4568-80B2-9DAEB9765529}" dt="2023-11-03T09:14:34.218" v="351" actId="47"/>
        <pc:sldMkLst>
          <pc:docMk/>
          <pc:sldMk cId="2848407239" sldId="2077"/>
        </pc:sldMkLst>
        <pc:spChg chg="del">
          <ac:chgData name="Richard Ball" userId="c2c6c2dd-6ddc-437e-8cdd-d7a74390accc" providerId="ADAL" clId="{8D7CF056-CB1E-4568-80B2-9DAEB9765529}" dt="2023-11-03T09:05:16.818" v="256" actId="478"/>
          <ac:spMkLst>
            <pc:docMk/>
            <pc:sldMk cId="2848407239" sldId="2077"/>
            <ac:spMk id="2" creationId="{73C7A8BE-B484-F2A0-F96B-E7EA1346F829}"/>
          </ac:spMkLst>
        </pc:spChg>
        <pc:spChg chg="del">
          <ac:chgData name="Richard Ball" userId="c2c6c2dd-6ddc-437e-8cdd-d7a74390accc" providerId="ADAL" clId="{8D7CF056-CB1E-4568-80B2-9DAEB9765529}" dt="2023-11-03T09:05:16.818" v="256" actId="478"/>
          <ac:spMkLst>
            <pc:docMk/>
            <pc:sldMk cId="2848407239" sldId="2077"/>
            <ac:spMk id="3" creationId="{6191C83F-6C92-6992-2C84-ED69D0E2CD54}"/>
          </ac:spMkLst>
        </pc:spChg>
        <pc:spChg chg="add mod">
          <ac:chgData name="Richard Ball" userId="c2c6c2dd-6ddc-437e-8cdd-d7a74390accc" providerId="ADAL" clId="{8D7CF056-CB1E-4568-80B2-9DAEB9765529}" dt="2023-11-03T09:05:45.928" v="314" actId="20577"/>
          <ac:spMkLst>
            <pc:docMk/>
            <pc:sldMk cId="2848407239" sldId="2077"/>
            <ac:spMk id="6" creationId="{27E53304-ADE2-E11F-F0C0-87E96FCBEF82}"/>
          </ac:spMkLst>
        </pc:spChg>
        <pc:picChg chg="add">
          <ac:chgData name="Richard Ball" userId="c2c6c2dd-6ddc-437e-8cdd-d7a74390accc" providerId="ADAL" clId="{8D7CF056-CB1E-4568-80B2-9DAEB9765529}" dt="2023-11-03T09:05:17.309" v="257" actId="22"/>
          <ac:picMkLst>
            <pc:docMk/>
            <pc:sldMk cId="2848407239" sldId="2077"/>
            <ac:picMk id="5" creationId="{0AC5BB5D-CE3F-B1E0-ED79-BAB10CA3C21C}"/>
          </ac:picMkLst>
        </pc:picChg>
      </pc:sldChg>
      <pc:sldChg chg="addSp delSp modSp new del mod">
        <pc:chgData name="Richard Ball" userId="c2c6c2dd-6ddc-437e-8cdd-d7a74390accc" providerId="ADAL" clId="{8D7CF056-CB1E-4568-80B2-9DAEB9765529}" dt="2023-11-03T09:14:34.659" v="352" actId="47"/>
        <pc:sldMkLst>
          <pc:docMk/>
          <pc:sldMk cId="3644951278" sldId="2078"/>
        </pc:sldMkLst>
        <pc:spChg chg="del">
          <ac:chgData name="Richard Ball" userId="c2c6c2dd-6ddc-437e-8cdd-d7a74390accc" providerId="ADAL" clId="{8D7CF056-CB1E-4568-80B2-9DAEB9765529}" dt="2023-11-03T09:05:24.082" v="259" actId="478"/>
          <ac:spMkLst>
            <pc:docMk/>
            <pc:sldMk cId="3644951278" sldId="2078"/>
            <ac:spMk id="2" creationId="{8BB51834-ACD3-7684-EBA8-78C32FBAE7BD}"/>
          </ac:spMkLst>
        </pc:spChg>
        <pc:spChg chg="del">
          <ac:chgData name="Richard Ball" userId="c2c6c2dd-6ddc-437e-8cdd-d7a74390accc" providerId="ADAL" clId="{8D7CF056-CB1E-4568-80B2-9DAEB9765529}" dt="2023-11-03T09:05:24.082" v="259" actId="478"/>
          <ac:spMkLst>
            <pc:docMk/>
            <pc:sldMk cId="3644951278" sldId="2078"/>
            <ac:spMk id="3" creationId="{9D654D53-F271-6166-5964-F20FBDC7CB3A}"/>
          </ac:spMkLst>
        </pc:spChg>
        <pc:spChg chg="add mod">
          <ac:chgData name="Richard Ball" userId="c2c6c2dd-6ddc-437e-8cdd-d7a74390accc" providerId="ADAL" clId="{8D7CF056-CB1E-4568-80B2-9DAEB9765529}" dt="2023-11-03T09:06:44.218" v="349" actId="1076"/>
          <ac:spMkLst>
            <pc:docMk/>
            <pc:sldMk cId="3644951278" sldId="2078"/>
            <ac:spMk id="6" creationId="{DE623B5C-60DA-7774-7140-587632B74799}"/>
          </ac:spMkLst>
        </pc:spChg>
        <pc:picChg chg="add mod">
          <ac:chgData name="Richard Ball" userId="c2c6c2dd-6ddc-437e-8cdd-d7a74390accc" providerId="ADAL" clId="{8D7CF056-CB1E-4568-80B2-9DAEB9765529}" dt="2023-11-03T09:06:31.361" v="317" actId="14100"/>
          <ac:picMkLst>
            <pc:docMk/>
            <pc:sldMk cId="3644951278" sldId="2078"/>
            <ac:picMk id="5" creationId="{87C8BF75-3AC4-9AEA-FFB5-015A9C3DB75C}"/>
          </ac:picMkLst>
        </pc:picChg>
      </pc:sldChg>
    </pc:docChg>
  </pc:docChgLst>
  <pc:docChgLst>
    <pc:chgData name="Richard Ball" userId="c2c6c2dd-6ddc-437e-8cdd-d7a74390accc" providerId="ADAL" clId="{BB0AB621-AE89-4BF3-8FC5-1013EDBF0733}"/>
    <pc:docChg chg="custSel addSld modSld">
      <pc:chgData name="Richard Ball" userId="c2c6c2dd-6ddc-437e-8cdd-d7a74390accc" providerId="ADAL" clId="{BB0AB621-AE89-4BF3-8FC5-1013EDBF0733}" dt="2023-02-03T15:12:37.485" v="38" actId="20577"/>
      <pc:docMkLst>
        <pc:docMk/>
      </pc:docMkLst>
      <pc:sldChg chg="delSp add mod">
        <pc:chgData name="Richard Ball" userId="c2c6c2dd-6ddc-437e-8cdd-d7a74390accc" providerId="ADAL" clId="{BB0AB621-AE89-4BF3-8FC5-1013EDBF0733}" dt="2023-02-03T14:38:22.601" v="25" actId="33639"/>
        <pc:sldMkLst>
          <pc:docMk/>
          <pc:sldMk cId="4194235673" sldId="294"/>
        </pc:sldMkLst>
        <pc:inkChg chg="del">
          <ac:chgData name="Richard Ball" userId="c2c6c2dd-6ddc-437e-8cdd-d7a74390accc" providerId="ADAL" clId="{BB0AB621-AE89-4BF3-8FC5-1013EDBF0733}" dt="2023-02-03T14:38:22.601" v="25" actId="33639"/>
          <ac:inkMkLst>
            <pc:docMk/>
            <pc:sldMk cId="4194235673" sldId="294"/>
            <ac:inkMk id="4" creationId="{D79252FC-A2DB-653C-1337-A1CB36EDD157}"/>
          </ac:inkMkLst>
        </pc:inkChg>
      </pc:sldChg>
      <pc:sldChg chg="modSp mod">
        <pc:chgData name="Richard Ball" userId="c2c6c2dd-6ddc-437e-8cdd-d7a74390accc" providerId="ADAL" clId="{BB0AB621-AE89-4BF3-8FC5-1013EDBF0733}" dt="2023-02-03T14:08:48.601" v="23" actId="1076"/>
        <pc:sldMkLst>
          <pc:docMk/>
          <pc:sldMk cId="2703958468" sldId="304"/>
        </pc:sldMkLst>
        <pc:spChg chg="mod">
          <ac:chgData name="Richard Ball" userId="c2c6c2dd-6ddc-437e-8cdd-d7a74390accc" providerId="ADAL" clId="{BB0AB621-AE89-4BF3-8FC5-1013EDBF0733}" dt="2023-02-03T14:08:48.601" v="23" actId="1076"/>
          <ac:spMkLst>
            <pc:docMk/>
            <pc:sldMk cId="2703958468" sldId="304"/>
            <ac:spMk id="2" creationId="{A71E1F2B-BAC7-483E-B10C-77A80C4A56E9}"/>
          </ac:spMkLst>
        </pc:spChg>
        <pc:picChg chg="mod">
          <ac:chgData name="Richard Ball" userId="c2c6c2dd-6ddc-437e-8cdd-d7a74390accc" providerId="ADAL" clId="{BB0AB621-AE89-4BF3-8FC5-1013EDBF0733}" dt="2023-02-03T13:07:35.855" v="2" actId="1076"/>
          <ac:picMkLst>
            <pc:docMk/>
            <pc:sldMk cId="2703958468" sldId="304"/>
            <ac:picMk id="7" creationId="{0AAB0A90-51C3-2F78-383C-690E54CA796C}"/>
          </ac:picMkLst>
        </pc:picChg>
      </pc:sldChg>
      <pc:sldChg chg="addSp modSp mod">
        <pc:chgData name="Richard Ball" userId="c2c6c2dd-6ddc-437e-8cdd-d7a74390accc" providerId="ADAL" clId="{BB0AB621-AE89-4BF3-8FC5-1013EDBF0733}" dt="2023-02-03T15:10:18.906" v="35"/>
        <pc:sldMkLst>
          <pc:docMk/>
          <pc:sldMk cId="3368695054" sldId="313"/>
        </pc:sldMkLst>
        <pc:spChg chg="mod">
          <ac:chgData name="Richard Ball" userId="c2c6c2dd-6ddc-437e-8cdd-d7a74390accc" providerId="ADAL" clId="{BB0AB621-AE89-4BF3-8FC5-1013EDBF0733}" dt="2023-02-03T15:03:09.664" v="34" actId="20577"/>
          <ac:spMkLst>
            <pc:docMk/>
            <pc:sldMk cId="3368695054" sldId="313"/>
            <ac:spMk id="3" creationId="{81D20F1F-D764-F226-808D-7A18DFF2BACA}"/>
          </ac:spMkLst>
        </pc:spChg>
        <pc:picChg chg="mod">
          <ac:chgData name="Richard Ball" userId="c2c6c2dd-6ddc-437e-8cdd-d7a74390accc" providerId="ADAL" clId="{BB0AB621-AE89-4BF3-8FC5-1013EDBF0733}" dt="2023-02-03T13:08:03.342" v="7" actId="14100"/>
          <ac:picMkLst>
            <pc:docMk/>
            <pc:sldMk cId="3368695054" sldId="313"/>
            <ac:picMk id="1026" creationId="{DE7B66C9-52FE-D118-BE9B-F15B53689CC3}"/>
          </ac:picMkLst>
        </pc:picChg>
        <pc:inkChg chg="add">
          <ac:chgData name="Richard Ball" userId="c2c6c2dd-6ddc-437e-8cdd-d7a74390accc" providerId="ADAL" clId="{BB0AB621-AE89-4BF3-8FC5-1013EDBF0733}" dt="2023-02-03T15:10:18.906" v="35"/>
          <ac:inkMkLst>
            <pc:docMk/>
            <pc:sldMk cId="3368695054" sldId="313"/>
            <ac:inkMk id="5" creationId="{9BFDDD8F-0005-77A4-8018-89085AF7DE52}"/>
          </ac:inkMkLst>
        </pc:inkChg>
      </pc:sldChg>
      <pc:sldChg chg="modSp modAnim">
        <pc:chgData name="Richard Ball" userId="c2c6c2dd-6ddc-437e-8cdd-d7a74390accc" providerId="ADAL" clId="{BB0AB621-AE89-4BF3-8FC5-1013EDBF0733}" dt="2023-02-03T15:12:37.485" v="38" actId="20577"/>
        <pc:sldMkLst>
          <pc:docMk/>
          <pc:sldMk cId="2681494957" sldId="314"/>
        </pc:sldMkLst>
        <pc:spChg chg="mod">
          <ac:chgData name="Richard Ball" userId="c2c6c2dd-6ddc-437e-8cdd-d7a74390accc" providerId="ADAL" clId="{BB0AB621-AE89-4BF3-8FC5-1013EDBF0733}" dt="2023-02-03T15:12:37.485" v="38" actId="20577"/>
          <ac:spMkLst>
            <pc:docMk/>
            <pc:sldMk cId="2681494957" sldId="314"/>
            <ac:spMk id="2052" creationId="{00000000-0000-0000-0000-000000000000}"/>
          </ac:spMkLst>
        </pc:spChg>
      </pc:sldChg>
      <pc:sldChg chg="modSp mod">
        <pc:chgData name="Richard Ball" userId="c2c6c2dd-6ddc-437e-8cdd-d7a74390accc" providerId="ADAL" clId="{BB0AB621-AE89-4BF3-8FC5-1013EDBF0733}" dt="2023-02-03T13:07:44.931" v="4" actId="14100"/>
        <pc:sldMkLst>
          <pc:docMk/>
          <pc:sldMk cId="2779307055" sldId="317"/>
        </pc:sldMkLst>
        <pc:picChg chg="mod">
          <ac:chgData name="Richard Ball" userId="c2c6c2dd-6ddc-437e-8cdd-d7a74390accc" providerId="ADAL" clId="{BB0AB621-AE89-4BF3-8FC5-1013EDBF0733}" dt="2023-02-03T13:07:44.931" v="4" actId="14100"/>
          <ac:picMkLst>
            <pc:docMk/>
            <pc:sldMk cId="2779307055" sldId="317"/>
            <ac:picMk id="5" creationId="{8A400927-B7CB-9335-0295-08E0D572AC00}"/>
          </ac:picMkLst>
        </pc:picChg>
      </pc:sldChg>
      <pc:sldChg chg="modSp mod">
        <pc:chgData name="Richard Ball" userId="c2c6c2dd-6ddc-437e-8cdd-d7a74390accc" providerId="ADAL" clId="{BB0AB621-AE89-4BF3-8FC5-1013EDBF0733}" dt="2023-02-03T13:06:37.341" v="1" actId="1076"/>
        <pc:sldMkLst>
          <pc:docMk/>
          <pc:sldMk cId="387720972" sldId="319"/>
        </pc:sldMkLst>
        <pc:spChg chg="mod">
          <ac:chgData name="Richard Ball" userId="c2c6c2dd-6ddc-437e-8cdd-d7a74390accc" providerId="ADAL" clId="{BB0AB621-AE89-4BF3-8FC5-1013EDBF0733}" dt="2023-02-03T13:06:37.341" v="1" actId="1076"/>
          <ac:spMkLst>
            <pc:docMk/>
            <pc:sldMk cId="387720972" sldId="319"/>
            <ac:spMk id="3" creationId="{63B323CF-61DC-1A19-966A-4966387F5334}"/>
          </ac:spMkLst>
        </pc:spChg>
      </pc:sldChg>
      <pc:sldChg chg="addSp delSp modSp new mod">
        <pc:chgData name="Richard Ball" userId="c2c6c2dd-6ddc-437e-8cdd-d7a74390accc" providerId="ADAL" clId="{BB0AB621-AE89-4BF3-8FC5-1013EDBF0733}" dt="2023-02-03T15:03:05.017" v="33"/>
        <pc:sldMkLst>
          <pc:docMk/>
          <pc:sldMk cId="3947895248" sldId="320"/>
        </pc:sldMkLst>
        <pc:spChg chg="del">
          <ac:chgData name="Richard Ball" userId="c2c6c2dd-6ddc-437e-8cdd-d7a74390accc" providerId="ADAL" clId="{BB0AB621-AE89-4BF3-8FC5-1013EDBF0733}" dt="2023-02-03T14:39:49.807" v="27" actId="478"/>
          <ac:spMkLst>
            <pc:docMk/>
            <pc:sldMk cId="3947895248" sldId="320"/>
            <ac:spMk id="2" creationId="{1F1B0EE3-DE1F-2FCA-B43B-2C1C858B81FD}"/>
          </ac:spMkLst>
        </pc:spChg>
        <pc:spChg chg="del">
          <ac:chgData name="Richard Ball" userId="c2c6c2dd-6ddc-437e-8cdd-d7a74390accc" providerId="ADAL" clId="{BB0AB621-AE89-4BF3-8FC5-1013EDBF0733}" dt="2023-02-03T14:39:49.807" v="27" actId="478"/>
          <ac:spMkLst>
            <pc:docMk/>
            <pc:sldMk cId="3947895248" sldId="320"/>
            <ac:spMk id="3" creationId="{017EDAA4-42FB-8378-0A62-6085024FA0E7}"/>
          </ac:spMkLst>
        </pc:spChg>
        <pc:picChg chg="add mod">
          <ac:chgData name="Richard Ball" userId="c2c6c2dd-6ddc-437e-8cdd-d7a74390accc" providerId="ADAL" clId="{BB0AB621-AE89-4BF3-8FC5-1013EDBF0733}" dt="2023-02-03T14:40:00.980" v="32" actId="14100"/>
          <ac:picMkLst>
            <pc:docMk/>
            <pc:sldMk cId="3947895248" sldId="320"/>
            <ac:picMk id="4" creationId="{6697274B-F817-0A87-2149-A23175468512}"/>
          </ac:picMkLst>
        </pc:picChg>
        <pc:inkChg chg="add">
          <ac:chgData name="Richard Ball" userId="c2c6c2dd-6ddc-437e-8cdd-d7a74390accc" providerId="ADAL" clId="{BB0AB621-AE89-4BF3-8FC5-1013EDBF0733}" dt="2023-02-03T15:03:05.017" v="33"/>
          <ac:inkMkLst>
            <pc:docMk/>
            <pc:sldMk cId="3947895248" sldId="320"/>
            <ac:inkMk id="5" creationId="{80297A24-21AD-23DF-38BD-3AAAFC5D7DCD}"/>
          </ac:inkMkLst>
        </pc:ink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7CC0A-A33C-45A3-807E-6663AA8D81A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88829-295F-4B7E-BDE3-55BFCB108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38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Generator potentials are the potentials you need to get a cell membrane to for an action potential to occur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. For Pacinian corpuscles, if the mechanical stimulus is of a magnitude sufficient to open enough Na+ ion channels that the potential difference is increased to the generator potential, then this will cause the opening of voltage gated Na+ channels and cause an action potential.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36195-A367-4B65-BF44-E73F463DE6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9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not a flow of electrons like electricity / it is a depolarisation and repolarisation of the nerve cell membrane along the axon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8829-295F-4B7E-BDE3-55BFCB1085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A3F90-A778-47CF-BD43-FB2137F9AF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3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CDA8F-ADBD-B3FD-9C50-F042F21B0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CDC04-5B9F-4E23-EF81-D9772376C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E71B7-86B0-5796-C44C-D6A3E0B6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71687-6AAF-C2FC-42BE-950885D5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49338-E05E-133C-37DE-40CE1799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1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A14B-5512-BC2E-3601-5F9BEF22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A193B-A836-4E71-056B-5B7C9287B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7268-C99B-9684-4450-933AB0B9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CA37C-EB59-353E-6F81-FAB16AFB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B9017-BAFA-1CBC-4CD4-2A9740A4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38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DD363-F247-2ACA-7D22-B3E18E49B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E0520-ED12-2BD6-56AF-B76F82B9E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32414-FEDE-43AA-99C1-4F2566F4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8905A-6DEA-4C1E-092D-681D60FC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F9A9D-218B-6AA3-CBC4-433D2A18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5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000A-E133-46DB-A4AD-13B773DB4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007CB-6BFE-41F1-9B92-3825E7CDD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FF085-177D-46B3-A452-8C6FB5D0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9B0F-8600-41AC-B4A2-767C06F5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770E3-AFE4-4D06-99B5-05C40988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2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1B65-EE1C-4CD7-B55F-C65629F3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84EE0-F347-4092-83BC-9F0578372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B9CC-854E-4483-8B01-B78D2F0E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A35C1-D312-4047-8464-E90C33CC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6055F-38AF-45C2-B389-1A111BF0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56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D41B-BDAF-47AF-8A4C-B9D6D985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D0409-84F8-44E5-9D82-83867959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302E-F870-4457-B411-F234F215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0C282-637F-4492-9B9F-F3F8A0B7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5116-D50E-4D7C-88DB-A5A97C0D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6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043A-DB74-4BC3-91F6-38E09663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A823-6061-4A07-B1B6-5A6A63E42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C0C61-5DA2-41C9-8CD5-2B12A3836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2662-7E63-4318-9649-2DB1835F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B59A5-84A4-48CF-9546-9C875591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3E99-DB90-4BA6-9423-1B495283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1C59-FFB7-40E5-8FA8-E2FC1DE5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E42BA-C8F3-45A6-A013-D31A4B47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41245-2ED8-4CE8-925A-C278EE5A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4106C-140B-408A-A9BA-A89282061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FA046-16A9-4C7C-86C6-065D0FA23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AF145-08C1-4B0B-800C-6843D5E2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3A339-CCF5-4F93-96EB-FAA735B2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D3FD2-D2C9-435C-BB48-086FA3B9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4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728C-E082-49AB-92AC-54864EF8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42AB3-01BA-456A-B36A-802BBA2F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B3D71-42FA-49B8-B00B-FE7BE9698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31DD7-2C8A-4357-840B-904AC1E6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0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3E2FE-4B86-4F62-9516-908ADB2B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D6903-4C2C-4D31-A45F-F4B1F171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D3A39-7A5D-4150-AC96-996592CC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7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C5CF-E127-41BB-B525-D824D619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A67E-F727-4EBC-AFD8-472D78948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F5907-FF21-4E5E-8992-D5CFDABFF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275CA-AFE7-4521-82DC-0A6F1293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57862-C068-4612-8A93-C5FA5A2F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66717-536C-4BD0-A561-A8F1CE76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CA54-A19E-327E-E17A-0F5D71A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A0EDD-60DE-44BD-D231-E96FEAAF6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A256-1604-F9AF-0386-56363476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A111-7C93-D4C2-558A-C5B2B75D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7A1E-2F70-EF4B-16F7-5AC1085B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9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7CF0-C0D4-46DE-AD3B-ADE8D40B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AD87F-4FE1-4B85-BD79-2EF8C9ABE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58942-4CC5-40DF-9C16-A055F116B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D8E3-97B8-4E75-982C-001C3B02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9AB9A-C2C6-47AF-BA74-B2248FDB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F136F-9F4C-44D2-802C-964289A6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44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5752-22F0-4CC9-9113-E6C1B31A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E5D23-0D55-4DF0-8034-AC5BC4372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A205-CFF3-4647-A08E-13896E05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FA9B8-0880-491B-8B24-B5BCF292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DB2FA-0C14-40F0-BC1E-7C560C3D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6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E2C03-7850-4A47-8A96-F92C250E1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EF980-3C9A-4E0E-A534-3A65E9B95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C454-B33C-4119-AB66-8D6301D9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A346-C859-4E0F-BF88-B42A4330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7CF36-5E1C-4F73-94F7-2901DD2D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91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5EA86A8-7FB4-4F31-B47A-42334E75316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18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EF192C2-E3EA-4BC9-B71D-5EB59180D22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4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416F-112E-8E53-BEA9-E635E16A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796C0-8E76-598C-0FCF-FD3B35A8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CCD8-E494-759A-851A-45F97E7A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30842-1CCE-D95F-8030-7D64ECF6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8DF72-A09D-0258-8BAE-7D62091F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94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9403-B3FE-38D8-AC32-1F03E0FD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1F80-D1AD-B46B-3A23-37DC610DF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839F8-CA94-81FD-29FA-357B1C1BC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63F33-F7B4-8DE1-2859-4F34BCB5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CE448-71E9-250A-5FAB-DF3F5616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45F00-BF86-FB7B-CFB0-1CA10A03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6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13D1-7C8C-952D-392E-7D024A63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5BE72-112F-AEC8-C30D-B58103661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D4E6-C484-48CA-B444-6F9F006CA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5D181-B3DA-9EF2-8BB8-B42D7B691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A1501-9D02-C6D8-8B67-8CB3A8D62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242C2-0AEE-8E95-9D23-B781CD73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727CD-88C9-B7BB-FFE0-BCE6A7A1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0D6C5-6741-F52C-11A4-A5A51A92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06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9FE6-CBA7-9A3D-018E-C75B72916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D1DDC-AA5D-0085-2438-23E04DA8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5BC1E-36DA-4F70-C5D7-C5627FA7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C03F3-00FC-EA85-5680-C96544E1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4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D1008-E4E0-7735-A4CA-17381BF3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26118-7478-0F20-8DA2-5E0A56E6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E23EB-1763-B1EF-E6A6-06B34E4C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323A-DF00-4A5C-F482-9600122E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1B852-D78A-3DC6-41BF-2C6EE8157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534E2-2F03-DC81-A48D-D5403BD5B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A384B-C0A6-7235-B75C-AE5DF19F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6F740-74EE-F1AD-50ED-658D4BDA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51FB7-6C20-A725-7E9B-F3A6379F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61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2907-D68E-1DC0-648A-256DB32D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FE31D-0ACA-9CCF-B3A9-B5E7CDCF1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05762-5394-DCED-9F5F-1115FC667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DB41B-6A24-B059-99BF-DD8F7E3D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69A26-894A-8E7A-148E-20AAFE7A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9FDB7-2BE5-D189-C69E-D40C40A4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0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://www.exampaperspractice.co.uk/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0F9BE-1B23-3621-CBF8-218ABA92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727CB-13F8-3A0B-FFB9-562DDCE51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C3D7B-9567-3802-665A-452E654CB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E3ED7-02E0-4C6A-977B-415CBDE5C93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7E42A-ECE7-1324-1BE0-9B7399DDD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0D2-B3FC-B6D5-7C39-BBC23051A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030F-8478-4AE8-8363-B60666034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5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025CD-56D4-4C0F-9184-24808A2F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BD94C-F641-4A48-B336-BC771EF7A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35D3-B23C-4DA2-BAAD-0E2B6D7B2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B1E50-D782-439D-A799-16C5B168B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C41C4-E54B-40E9-81B6-866A81B95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4A582D7-099D-AC54-59D7-6624B690BF5A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6F5E0-CBAE-1EFC-E83C-883675E02197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028A45-3FD5-4E26-33CF-8FC91CCC780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27ACD-F748-190B-279C-FF9060BB96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url?sa=i&amp;rct=j&amp;q=&amp;esrc=s&amp;source=images&amp;cd=&amp;cad=rja&amp;uact=8&amp;ved=0CAcQjRw&amp;url=http://www.medicalsciencenavigator.com/how-to-study-for-anatomy-and-physiology/medical-language-translation&amp;ei=aNi2VL3fD8jDObmsgbAN&amp;bvm=bv.83640239,d.d24&amp;psig=AFQjCNEjidyv8O6pay2UbgpLFms5yyQUbw&amp;ust=142135544579147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tIzF2tWy6KI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draw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823F8D76-C003-EC25-1801-1E62A6311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2"/>
          <a:stretch/>
        </p:blipFill>
        <p:spPr>
          <a:xfrm>
            <a:off x="-208654" y="10"/>
            <a:ext cx="966964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6AA21-C3ED-619B-5AA6-21AB6644B14F}"/>
              </a:ext>
            </a:extLst>
          </p:cNvPr>
          <p:cNvSpPr txBox="1"/>
          <p:nvPr/>
        </p:nvSpPr>
        <p:spPr>
          <a:xfrm>
            <a:off x="8323272" y="162607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Use your whiteboard to explain how the Pacinian corpuscle responds to pressure being applied to 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23CF-61DC-1A19-966A-4966387F5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292" y="3277835"/>
            <a:ext cx="3243022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b="1" dirty="0"/>
              <a:t>Include:</a:t>
            </a:r>
          </a:p>
          <a:p>
            <a:r>
              <a:rPr lang="en-US" sz="2000" dirty="0"/>
              <a:t>Stretch-mediated ion channels</a:t>
            </a:r>
          </a:p>
          <a:p>
            <a:r>
              <a:rPr lang="en-US" sz="2000" dirty="0"/>
              <a:t>Na+</a:t>
            </a:r>
          </a:p>
          <a:p>
            <a:r>
              <a:rPr lang="en-US" sz="2000" dirty="0"/>
              <a:t>Pressure</a:t>
            </a:r>
          </a:p>
          <a:p>
            <a:r>
              <a:rPr lang="en-US" sz="2000" dirty="0"/>
              <a:t>Electrochemical gradient </a:t>
            </a:r>
          </a:p>
          <a:p>
            <a:r>
              <a:rPr lang="en-US" sz="2000" dirty="0"/>
              <a:t>Generator potential </a:t>
            </a:r>
          </a:p>
          <a:p>
            <a:r>
              <a:rPr lang="en-US" sz="2000" dirty="0"/>
              <a:t>Action potential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72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s://encrypted-tbn0.gstatic.com/images?q=tbn:ANd9GcTSH9AOKE5A9EjqBYEklcjTt4mCBIvfpjB4azmgkN6Xop-jtaO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4"/>
          <a:stretch>
            <a:fillRect/>
          </a:stretch>
        </p:blipFill>
        <p:spPr bwMode="auto">
          <a:xfrm>
            <a:off x="5610226" y="3141663"/>
            <a:ext cx="5881189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3738563"/>
            <a:ext cx="5342317" cy="27860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However, their membrane has a 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special function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as it has 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specific protein channels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voltage gated protein channels.</a:t>
            </a:r>
          </a:p>
        </p:txBody>
      </p:sp>
      <p:pic>
        <p:nvPicPr>
          <p:cNvPr id="3076" name="Picture 7" descr="Image result for animal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7" y="135482"/>
            <a:ext cx="4110676" cy="30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"/>
          <p:cNvSpPr>
            <a:spLocks noChangeArrowheads="1"/>
          </p:cNvSpPr>
          <p:nvPr/>
        </p:nvSpPr>
        <p:spPr bwMode="auto">
          <a:xfrm>
            <a:off x="4887439" y="447675"/>
            <a:ext cx="701383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Neurones are just specialised animal cells. They have all the normal organelles.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C1D-3675-F637-2208-A39595BB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" y="0"/>
            <a:ext cx="10515600" cy="1325563"/>
          </a:xfrm>
        </p:spPr>
        <p:txBody>
          <a:bodyPr/>
          <a:lstStyle/>
          <a:p>
            <a:r>
              <a:rPr lang="en-GB" b="1" u="sng" dirty="0"/>
              <a:t>Resting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2A895-1F58-259B-8E32-B87CDE01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12" y="1253331"/>
            <a:ext cx="511277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When a neurone is </a:t>
            </a:r>
            <a:r>
              <a:rPr lang="en-GB" b="1" dirty="0"/>
              <a:t>not transmitting </a:t>
            </a:r>
            <a:r>
              <a:rPr lang="en-GB" dirty="0"/>
              <a:t>an impulse, the </a:t>
            </a:r>
            <a:r>
              <a:rPr lang="en-GB" b="1" dirty="0"/>
              <a:t>potential difference </a:t>
            </a:r>
            <a:r>
              <a:rPr lang="en-GB" dirty="0"/>
              <a:t>across the membrane is known as the </a:t>
            </a:r>
            <a:r>
              <a:rPr lang="en-GB" b="1" dirty="0"/>
              <a:t>resting potential.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 this state the </a:t>
            </a:r>
            <a:r>
              <a:rPr lang="en-GB" b="1" dirty="0"/>
              <a:t>tissue fluid </a:t>
            </a:r>
            <a:r>
              <a:rPr lang="en-GB" dirty="0"/>
              <a:t>(outside) of the </a:t>
            </a:r>
            <a:r>
              <a:rPr lang="en-GB" b="1" dirty="0"/>
              <a:t>axon</a:t>
            </a:r>
            <a:r>
              <a:rPr lang="en-GB" dirty="0"/>
              <a:t> is </a:t>
            </a:r>
            <a:r>
              <a:rPr lang="en-GB" b="1" dirty="0"/>
              <a:t>more positively charged </a:t>
            </a:r>
            <a:r>
              <a:rPr lang="en-GB" dirty="0"/>
              <a:t>than the </a:t>
            </a:r>
            <a:r>
              <a:rPr lang="en-GB" b="1" dirty="0"/>
              <a:t>inside</a:t>
            </a:r>
            <a:r>
              <a:rPr lang="en-GB" dirty="0"/>
              <a:t> of the </a:t>
            </a:r>
            <a:r>
              <a:rPr lang="en-GB" b="1" dirty="0"/>
              <a:t>axon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membrane is </a:t>
            </a:r>
            <a:r>
              <a:rPr lang="en-GB" b="1" dirty="0"/>
              <a:t>polarised</a:t>
            </a:r>
            <a:r>
              <a:rPr lang="en-GB" dirty="0"/>
              <a:t> due to the potential difference across it (around -70mV)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Crash Course Nervous System 2: How Action Potentials Work">
            <a:extLst>
              <a:ext uri="{FF2B5EF4-FFF2-40B4-BE49-F238E27FC236}">
                <a16:creationId xmlns:a16="http://schemas.microsoft.com/office/drawing/2014/main" id="{CEE84676-69C9-A35E-7B38-0AEAF2A63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8167" r="15481" b="5918"/>
          <a:stretch/>
        </p:blipFill>
        <p:spPr bwMode="auto">
          <a:xfrm>
            <a:off x="5434163" y="1106995"/>
            <a:ext cx="6616087" cy="363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ACB6AF-A620-1597-04D2-06E81E59A0D1}"/>
              </a:ext>
            </a:extLst>
          </p:cNvPr>
          <p:cNvSpPr txBox="1"/>
          <p:nvPr/>
        </p:nvSpPr>
        <p:spPr>
          <a:xfrm>
            <a:off x="5821243" y="4830051"/>
            <a:ext cx="6030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HOW IS RESTING POTENTIAL ACHIEVED?</a:t>
            </a:r>
          </a:p>
          <a:p>
            <a:pPr algn="ctr"/>
            <a:endParaRPr lang="en-GB" sz="2400" b="1" dirty="0">
              <a:solidFill>
                <a:srgbClr val="FF0000"/>
              </a:solidFill>
            </a:endParaRP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By this we mean how does the axon remain more negatively charged than the surrounding tissue fluid?</a:t>
            </a:r>
          </a:p>
        </p:txBody>
      </p:sp>
    </p:spTree>
    <p:extLst>
      <p:ext uri="{BB962C8B-B14F-4D97-AF65-F5344CB8AC3E}">
        <p14:creationId xmlns:p14="http://schemas.microsoft.com/office/powerpoint/2010/main" val="142990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495E1-81EA-4E7E-588D-1C57759CE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4" t="34356" r="16498" b="33743"/>
          <a:stretch/>
        </p:blipFill>
        <p:spPr>
          <a:xfrm>
            <a:off x="0" y="2339322"/>
            <a:ext cx="12083544" cy="20251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B316C2C-FE39-BA8B-87DC-8851285CB3BF}"/>
              </a:ext>
            </a:extLst>
          </p:cNvPr>
          <p:cNvSpPr/>
          <p:nvPr/>
        </p:nvSpPr>
        <p:spPr>
          <a:xfrm>
            <a:off x="577811" y="2546856"/>
            <a:ext cx="1183672" cy="1534300"/>
          </a:xfrm>
          <a:prstGeom prst="ellipse">
            <a:avLst/>
          </a:prstGeom>
          <a:solidFill>
            <a:schemeClr val="accent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Na+ pump closed</a:t>
            </a:r>
          </a:p>
        </p:txBody>
      </p:sp>
    </p:spTree>
    <p:extLst>
      <p:ext uri="{BB962C8B-B14F-4D97-AF65-F5344CB8AC3E}">
        <p14:creationId xmlns:p14="http://schemas.microsoft.com/office/powerpoint/2010/main" val="141029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7274B-F817-0A87-2149-A23175468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1" t="35897" r="3892" b="36001"/>
          <a:stretch/>
        </p:blipFill>
        <p:spPr>
          <a:xfrm>
            <a:off x="39269" y="0"/>
            <a:ext cx="12206959" cy="67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50633D-DDC6-F488-A931-4FEA95EDC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1" t="35897" r="3892" b="36001"/>
          <a:stretch/>
        </p:blipFill>
        <p:spPr>
          <a:xfrm>
            <a:off x="6095999" y="51072"/>
            <a:ext cx="6012873" cy="3804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6D742-FB45-B8E0-FDAD-B193578A01E0}"/>
              </a:ext>
            </a:extLst>
          </p:cNvPr>
          <p:cNvSpPr txBox="1"/>
          <p:nvPr/>
        </p:nvSpPr>
        <p:spPr>
          <a:xfrm>
            <a:off x="494389" y="959862"/>
            <a:ext cx="5036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Use the diagram and video to arrange the statements into the correct order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B0A90-51C3-2F78-383C-690E54CA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1" y="2752548"/>
            <a:ext cx="5813152" cy="3875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361F5-D935-BEE2-EA3F-6D6068A1DF98}"/>
              </a:ext>
            </a:extLst>
          </p:cNvPr>
          <p:cNvSpPr txBox="1"/>
          <p:nvPr/>
        </p:nvSpPr>
        <p:spPr>
          <a:xfrm>
            <a:off x="6952426" y="4494396"/>
            <a:ext cx="5036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The video does not tell you the whole story!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1E1F2B-BAC7-483E-B10C-77A80C4A56E9}"/>
              </a:ext>
            </a:extLst>
          </p:cNvPr>
          <p:cNvSpPr txBox="1"/>
          <p:nvPr/>
        </p:nvSpPr>
        <p:spPr>
          <a:xfrm>
            <a:off x="110453" y="171241"/>
            <a:ext cx="60658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b="1" u="sng" dirty="0"/>
              <a:t>Maintaining resting potential</a:t>
            </a:r>
          </a:p>
        </p:txBody>
      </p:sp>
    </p:spTree>
    <p:extLst>
      <p:ext uri="{BB962C8B-B14F-4D97-AF65-F5344CB8AC3E}">
        <p14:creationId xmlns:p14="http://schemas.microsoft.com/office/powerpoint/2010/main" val="270395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2-Minute Neuroscience: Membrane Potential">
            <a:hlinkClick r:id="" action="ppaction://media"/>
            <a:extLst>
              <a:ext uri="{FF2B5EF4-FFF2-40B4-BE49-F238E27FC236}">
                <a16:creationId xmlns:a16="http://schemas.microsoft.com/office/drawing/2014/main" id="{17C8710D-B6E6-61C9-2A4A-AA660808A1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66502"/>
            <a:ext cx="12282729" cy="69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00927-B7CB-9335-0295-08E0D572A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8" t="12432" r="10354" b="11933"/>
          <a:stretch/>
        </p:blipFill>
        <p:spPr>
          <a:xfrm>
            <a:off x="252443" y="263060"/>
            <a:ext cx="11545000" cy="63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E7E8-E5B9-D512-BB46-E902C8DB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" y="-3101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Producing a resting potential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7AAD6-352C-A6EF-A73A-0FB9ADC8E4E3}"/>
              </a:ext>
            </a:extLst>
          </p:cNvPr>
          <p:cNvSpPr txBox="1"/>
          <p:nvPr/>
        </p:nvSpPr>
        <p:spPr>
          <a:xfrm>
            <a:off x="3136816" y="3331152"/>
            <a:ext cx="8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Na</a:t>
            </a:r>
            <a:r>
              <a:rPr lang="en-GB" sz="2000" baseline="30000" dirty="0"/>
              <a:t>+</a:t>
            </a:r>
            <a:r>
              <a:rPr lang="en-GB" sz="2000" dirty="0"/>
              <a:t> ions are actively transported (using ATP) out of the axon, while K</a:t>
            </a:r>
            <a:r>
              <a:rPr lang="en-GB" sz="2000" baseline="30000" dirty="0"/>
              <a:t>+</a:t>
            </a:r>
            <a:r>
              <a:rPr lang="en-GB" sz="2000" dirty="0"/>
              <a:t> ions are actively transported into the axon via sodium-potassium pumps. The movement is uneven, x3 Na</a:t>
            </a:r>
            <a:r>
              <a:rPr lang="en-GB" sz="2000" baseline="30000" dirty="0"/>
              <a:t>+</a:t>
            </a:r>
            <a:r>
              <a:rPr lang="en-GB" sz="2000" dirty="0"/>
              <a:t> go out and x2 K</a:t>
            </a:r>
            <a:r>
              <a:rPr lang="en-GB" sz="2000" baseline="30000" dirty="0"/>
              <a:t>+</a:t>
            </a:r>
            <a:r>
              <a:rPr lang="en-GB" sz="2000" dirty="0"/>
              <a:t> go in each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EC42B-8643-775A-025C-6D9330B7E156}"/>
              </a:ext>
            </a:extLst>
          </p:cNvPr>
          <p:cNvSpPr txBox="1"/>
          <p:nvPr/>
        </p:nvSpPr>
        <p:spPr>
          <a:xfrm>
            <a:off x="363550" y="1723325"/>
            <a:ext cx="5128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Meaning more Na+ ions outside the axon and fewer K+ ions inside the axon. (some negatively charged ions like Cl- are also present inside the axon).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D7FDA-4830-4796-A510-DDC571C574D6}"/>
              </a:ext>
            </a:extLst>
          </p:cNvPr>
          <p:cNvSpPr txBox="1"/>
          <p:nvPr/>
        </p:nvSpPr>
        <p:spPr>
          <a:xfrm>
            <a:off x="2351314" y="777364"/>
            <a:ext cx="7962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should cause Na+ ions to diffuse back into the axon. K+ will diffuse out of the axon, down the electrochemical gradients.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A60F3-CD56-CA95-1A7F-FAAE0629F352}"/>
              </a:ext>
            </a:extLst>
          </p:cNvPr>
          <p:cNvSpPr txBox="1"/>
          <p:nvPr/>
        </p:nvSpPr>
        <p:spPr>
          <a:xfrm>
            <a:off x="667444" y="4627775"/>
            <a:ext cx="50707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F0"/>
                </a:solidFill>
              </a:rPr>
              <a:t>HOWEVER….</a:t>
            </a:r>
          </a:p>
          <a:p>
            <a:pPr algn="ctr"/>
            <a:r>
              <a:rPr lang="en-GB" sz="2000" dirty="0">
                <a:solidFill>
                  <a:srgbClr val="00B0F0"/>
                </a:solidFill>
              </a:rPr>
              <a:t>Most of the “gated” Na+ ion channels are closed, preventing the movement of Na+.</a:t>
            </a:r>
          </a:p>
          <a:p>
            <a:pPr algn="ctr"/>
            <a:r>
              <a:rPr lang="en-GB" sz="2000" dirty="0">
                <a:solidFill>
                  <a:srgbClr val="00B0F0"/>
                </a:solidFill>
              </a:rPr>
              <a:t>Most K+ ion channels are open allowing them to diffuse out of the axon.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31FE-D9DB-9BA7-B26C-97B5C62BE309}"/>
              </a:ext>
            </a:extLst>
          </p:cNvPr>
          <p:cNvSpPr txBox="1"/>
          <p:nvPr/>
        </p:nvSpPr>
        <p:spPr>
          <a:xfrm>
            <a:off x="6934395" y="1845678"/>
            <a:ext cx="452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This creates a higher concentration of positively charged ions outside the axon than inside the 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CD5EB-B770-F97B-ED21-F5A88074B5F9}"/>
              </a:ext>
            </a:extLst>
          </p:cNvPr>
          <p:cNvSpPr txBox="1"/>
          <p:nvPr/>
        </p:nvSpPr>
        <p:spPr>
          <a:xfrm>
            <a:off x="7242533" y="4988320"/>
            <a:ext cx="479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This creates the resting potential across the membrane of -70mV, with the inside negative relative to the outside</a:t>
            </a:r>
          </a:p>
        </p:txBody>
      </p:sp>
    </p:spTree>
    <p:extLst>
      <p:ext uri="{BB962C8B-B14F-4D97-AF65-F5344CB8AC3E}">
        <p14:creationId xmlns:p14="http://schemas.microsoft.com/office/powerpoint/2010/main" val="418562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E7E8-E5B9-D512-BB46-E902C8DB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" y="-3101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Producing a resting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2542-E678-C237-0647-565CD4E36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1" t="35897" r="3892" b="36001"/>
          <a:stretch/>
        </p:blipFill>
        <p:spPr>
          <a:xfrm>
            <a:off x="3336779" y="2125558"/>
            <a:ext cx="5965218" cy="3774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7AAD6-352C-A6EF-A73A-0FB9ADC8E4E3}"/>
              </a:ext>
            </a:extLst>
          </p:cNvPr>
          <p:cNvSpPr txBox="1"/>
          <p:nvPr/>
        </p:nvSpPr>
        <p:spPr>
          <a:xfrm>
            <a:off x="127463" y="698270"/>
            <a:ext cx="5928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1. Na</a:t>
            </a:r>
            <a:r>
              <a:rPr lang="en-GB" sz="2000" baseline="30000" dirty="0"/>
              <a:t>+</a:t>
            </a:r>
            <a:r>
              <a:rPr lang="en-GB" sz="2000" dirty="0"/>
              <a:t> ions are actively transported (using ATP) out of the axon, while K</a:t>
            </a:r>
            <a:r>
              <a:rPr lang="en-GB" sz="2000" baseline="30000" dirty="0"/>
              <a:t>+</a:t>
            </a:r>
            <a:r>
              <a:rPr lang="en-GB" sz="2000" dirty="0"/>
              <a:t> ions are actively transported into the axon via sodium-potassium pumps. The movement is uneven, x3 Na</a:t>
            </a:r>
            <a:r>
              <a:rPr lang="en-GB" sz="2000" baseline="30000" dirty="0"/>
              <a:t>+</a:t>
            </a:r>
            <a:r>
              <a:rPr lang="en-GB" sz="2000" dirty="0"/>
              <a:t> go out and x2 K</a:t>
            </a:r>
            <a:r>
              <a:rPr lang="en-GB" sz="2000" baseline="30000" dirty="0"/>
              <a:t>+</a:t>
            </a:r>
            <a:r>
              <a:rPr lang="en-GB" sz="2000" dirty="0"/>
              <a:t> go in each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EC42B-8643-775A-025C-6D9330B7E156}"/>
              </a:ext>
            </a:extLst>
          </p:cNvPr>
          <p:cNvSpPr txBox="1"/>
          <p:nvPr/>
        </p:nvSpPr>
        <p:spPr>
          <a:xfrm>
            <a:off x="175614" y="2305615"/>
            <a:ext cx="3173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2. Meaning more Na</a:t>
            </a:r>
            <a:r>
              <a:rPr lang="en-GB" sz="2000" baseline="30000" dirty="0">
                <a:solidFill>
                  <a:srgbClr val="FF0000"/>
                </a:solidFill>
              </a:rPr>
              <a:t>+</a:t>
            </a:r>
            <a:r>
              <a:rPr lang="en-GB" sz="2000" dirty="0">
                <a:solidFill>
                  <a:srgbClr val="FF0000"/>
                </a:solidFill>
              </a:rPr>
              <a:t> ions outside the axon and fewer K</a:t>
            </a:r>
            <a:r>
              <a:rPr lang="en-GB" sz="2000" baseline="30000" dirty="0">
                <a:solidFill>
                  <a:srgbClr val="FF0000"/>
                </a:solidFill>
              </a:rPr>
              <a:t>+</a:t>
            </a:r>
            <a:r>
              <a:rPr lang="en-GB" sz="2000" dirty="0">
                <a:solidFill>
                  <a:srgbClr val="FF0000"/>
                </a:solidFill>
              </a:rPr>
              <a:t> ions inside the axon. (some negatively charged ions like Cl- are also present inside the axon).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D7FDA-4830-4796-A510-DDC571C574D6}"/>
              </a:ext>
            </a:extLst>
          </p:cNvPr>
          <p:cNvSpPr txBox="1"/>
          <p:nvPr/>
        </p:nvSpPr>
        <p:spPr>
          <a:xfrm>
            <a:off x="175614" y="4771381"/>
            <a:ext cx="3077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3. This should cause Na+ ions to diffuse back into the axon. K+ will diffuse out of the axon, down the electrochemical gradients.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A60F3-CD56-CA95-1A7F-FAAE0629F352}"/>
              </a:ext>
            </a:extLst>
          </p:cNvPr>
          <p:cNvSpPr txBox="1"/>
          <p:nvPr/>
        </p:nvSpPr>
        <p:spPr>
          <a:xfrm>
            <a:off x="6135796" y="362239"/>
            <a:ext cx="5965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4. HOWEVER….</a:t>
            </a:r>
          </a:p>
          <a:p>
            <a:r>
              <a:rPr lang="en-GB" sz="2000" dirty="0">
                <a:solidFill>
                  <a:srgbClr val="00B0F0"/>
                </a:solidFill>
              </a:rPr>
              <a:t>Most of the “gated” Na+ ion channels are closed, preventing the movement of Na+.</a:t>
            </a:r>
          </a:p>
          <a:p>
            <a:r>
              <a:rPr lang="en-GB" sz="2000" dirty="0">
                <a:solidFill>
                  <a:srgbClr val="00B0F0"/>
                </a:solidFill>
              </a:rPr>
              <a:t>Most K+ ion channels are open allowing them to diffuse out of the axon.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31FE-D9DB-9BA7-B26C-97B5C62BE309}"/>
              </a:ext>
            </a:extLst>
          </p:cNvPr>
          <p:cNvSpPr txBox="1"/>
          <p:nvPr/>
        </p:nvSpPr>
        <p:spPr>
          <a:xfrm>
            <a:off x="9462655" y="2014326"/>
            <a:ext cx="2540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5. This creates a higher concentration of positively charged ions outside the axon than inside the 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CD5EB-B770-F97B-ED21-F5A88074B5F9}"/>
              </a:ext>
            </a:extLst>
          </p:cNvPr>
          <p:cNvSpPr txBox="1"/>
          <p:nvPr/>
        </p:nvSpPr>
        <p:spPr>
          <a:xfrm>
            <a:off x="9565178" y="4195032"/>
            <a:ext cx="2540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6. This creates the resting potential across the membrane of -70mV, with the inside negative relative to the outside</a:t>
            </a:r>
          </a:p>
        </p:txBody>
      </p:sp>
    </p:spTree>
    <p:extLst>
      <p:ext uri="{BB962C8B-B14F-4D97-AF65-F5344CB8AC3E}">
        <p14:creationId xmlns:p14="http://schemas.microsoft.com/office/powerpoint/2010/main" val="6319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F2A7-27C6-9EAA-866F-76389A56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" y="-22517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>
                <a:latin typeface="+mn-lt"/>
              </a:rPr>
              <a:t>Exam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20F1F-D764-F226-808D-7A18DFF2B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5" y="988090"/>
            <a:ext cx="8373941" cy="5745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What slows down the rate at which potassium ions diffuse out of the axon down the electrochemical gradient?</a:t>
            </a:r>
          </a:p>
          <a:p>
            <a:pPr marL="0" indent="0">
              <a:buNone/>
            </a:pPr>
            <a:endParaRPr lang="en-GB" sz="3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2" descr="Crash Course Nervous System 2: How Action Potentials Work">
            <a:extLst>
              <a:ext uri="{FF2B5EF4-FFF2-40B4-BE49-F238E27FC236}">
                <a16:creationId xmlns:a16="http://schemas.microsoft.com/office/drawing/2014/main" id="{FE60F153-B31C-F409-00A1-726991FE8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8167" r="15481" b="5918"/>
          <a:stretch/>
        </p:blipFill>
        <p:spPr bwMode="auto">
          <a:xfrm rot="5400000">
            <a:off x="7586705" y="1549860"/>
            <a:ext cx="5463726" cy="37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on channel - definition — Neuroscientifically Challenged">
            <a:extLst>
              <a:ext uri="{FF2B5EF4-FFF2-40B4-BE49-F238E27FC236}">
                <a16:creationId xmlns:a16="http://schemas.microsoft.com/office/drawing/2014/main" id="{DE7B66C9-52FE-D118-BE9B-F15B5368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7" y="4341998"/>
            <a:ext cx="7677301" cy="9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95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BB1D3B-3EE6-E718-7AF9-1AF91D055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1" t="11144" r="51482" b="9652"/>
          <a:stretch/>
        </p:blipFill>
        <p:spPr>
          <a:xfrm>
            <a:off x="1397174" y="1065787"/>
            <a:ext cx="3753134" cy="5799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D60A0-93CE-CD95-019B-51B4257FF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38" t="11940" r="9624" b="8657"/>
          <a:stretch/>
        </p:blipFill>
        <p:spPr>
          <a:xfrm>
            <a:off x="6576722" y="1065787"/>
            <a:ext cx="5581936" cy="5785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322CE-9C10-8B5C-F6B0-7537E7E7284F}"/>
              </a:ext>
            </a:extLst>
          </p:cNvPr>
          <p:cNvSpPr txBox="1"/>
          <p:nvPr/>
        </p:nvSpPr>
        <p:spPr>
          <a:xfrm>
            <a:off x="9935570" y="0"/>
            <a:ext cx="232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FF0000"/>
                </a:solidFill>
              </a:rPr>
              <a:t>*Connective tissue not drawn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59AFD-893B-1F9C-DC31-4EF5B29A339D}"/>
              </a:ext>
            </a:extLst>
          </p:cNvPr>
          <p:cNvSpPr txBox="1"/>
          <p:nvPr/>
        </p:nvSpPr>
        <p:spPr>
          <a:xfrm>
            <a:off x="-35256" y="-61555"/>
            <a:ext cx="6131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dirty="0"/>
              <a:t>Pacinian corpuscle – mechanical pressure </a:t>
            </a:r>
            <a:r>
              <a:rPr lang="en-GB" sz="1800" b="1" u="sng" dirty="0">
                <a:sym typeface="Wingdings" panose="05000000000000000000" pitchFamily="2" charset="2"/>
              </a:rPr>
              <a:t> nerve impulse</a:t>
            </a:r>
            <a:r>
              <a:rPr lang="en-GB" sz="1800" b="1" u="sng" dirty="0"/>
              <a:t> </a:t>
            </a:r>
            <a:endParaRPr lang="en-GB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3D227-B9FF-B1CA-3C7E-27FBEDF504DF}"/>
              </a:ext>
            </a:extLst>
          </p:cNvPr>
          <p:cNvSpPr txBox="1"/>
          <p:nvPr/>
        </p:nvSpPr>
        <p:spPr>
          <a:xfrm>
            <a:off x="272956" y="386328"/>
            <a:ext cx="479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Stretched-mediated sodium ion channels</a:t>
            </a:r>
            <a:r>
              <a:rPr lang="en-GB" sz="2000" dirty="0">
                <a:solidFill>
                  <a:srgbClr val="0070C0"/>
                </a:solidFill>
              </a:rPr>
              <a:t>. Remain closed at rest (resting potential).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A24D98-8063-C937-6A33-FF97035FAD29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3273741" y="1065787"/>
            <a:ext cx="489811" cy="11384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88EBA9-2079-9DD0-4DA0-79DC176F4DE5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3273741" y="1065787"/>
            <a:ext cx="100444" cy="11384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42C9F6-B3F7-8AE2-B4FE-011FA46444CC}"/>
              </a:ext>
            </a:extLst>
          </p:cNvPr>
          <p:cNvSpPr txBox="1"/>
          <p:nvPr/>
        </p:nvSpPr>
        <p:spPr>
          <a:xfrm>
            <a:off x="1990951" y="229833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53CF43-A760-1F38-9EA7-8731FE240AB6}"/>
              </a:ext>
            </a:extLst>
          </p:cNvPr>
          <p:cNvSpPr txBox="1"/>
          <p:nvPr/>
        </p:nvSpPr>
        <p:spPr>
          <a:xfrm>
            <a:off x="2512248" y="213123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E0394-AC86-2669-3151-4489B04DEE5C}"/>
              </a:ext>
            </a:extLst>
          </p:cNvPr>
          <p:cNvSpPr txBox="1"/>
          <p:nvPr/>
        </p:nvSpPr>
        <p:spPr>
          <a:xfrm>
            <a:off x="1715845" y="274643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BB82BB-827B-1324-686A-2AC306C932F1}"/>
              </a:ext>
            </a:extLst>
          </p:cNvPr>
          <p:cNvSpPr txBox="1"/>
          <p:nvPr/>
        </p:nvSpPr>
        <p:spPr>
          <a:xfrm>
            <a:off x="1990951" y="301939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365915-3DFA-E239-4423-A7F9D87480C5}"/>
              </a:ext>
            </a:extLst>
          </p:cNvPr>
          <p:cNvSpPr txBox="1"/>
          <p:nvPr/>
        </p:nvSpPr>
        <p:spPr>
          <a:xfrm>
            <a:off x="25690" y="2131238"/>
            <a:ext cx="1568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At rest we say the </a:t>
            </a:r>
            <a:r>
              <a:rPr lang="en-GB" sz="2000" b="1" dirty="0">
                <a:solidFill>
                  <a:srgbClr val="0070C0"/>
                </a:solidFill>
              </a:rPr>
              <a:t>membrane</a:t>
            </a:r>
            <a:r>
              <a:rPr lang="en-GB" sz="2000" dirty="0">
                <a:solidFill>
                  <a:srgbClr val="0070C0"/>
                </a:solidFill>
              </a:rPr>
              <a:t> surrounding the neurons is </a:t>
            </a:r>
            <a:r>
              <a:rPr lang="en-GB" sz="2000" b="1" dirty="0">
                <a:solidFill>
                  <a:srgbClr val="0070C0"/>
                </a:solidFill>
              </a:rPr>
              <a:t>polarised</a:t>
            </a:r>
            <a:r>
              <a:rPr lang="en-GB" sz="2000" dirty="0">
                <a:solidFill>
                  <a:srgbClr val="0070C0"/>
                </a:solidFill>
              </a:rPr>
              <a:t> due to the </a:t>
            </a:r>
            <a:r>
              <a:rPr lang="en-GB" sz="2000" b="1" dirty="0">
                <a:solidFill>
                  <a:srgbClr val="0070C0"/>
                </a:solidFill>
              </a:rPr>
              <a:t>high centration of Na</a:t>
            </a:r>
            <a:r>
              <a:rPr lang="en-GB" sz="2000" b="1" baseline="30000" dirty="0">
                <a:solidFill>
                  <a:srgbClr val="0070C0"/>
                </a:solidFill>
              </a:rPr>
              <a:t>+</a:t>
            </a:r>
            <a:r>
              <a:rPr lang="en-GB" sz="2000" b="1" dirty="0">
                <a:solidFill>
                  <a:srgbClr val="0070C0"/>
                </a:solidFill>
              </a:rPr>
              <a:t> ions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F6594B-48C5-7097-522A-9C0D3E38D8BD}"/>
              </a:ext>
            </a:extLst>
          </p:cNvPr>
          <p:cNvSpPr txBox="1"/>
          <p:nvPr/>
        </p:nvSpPr>
        <p:spPr>
          <a:xfrm>
            <a:off x="3211240" y="2699050"/>
            <a:ext cx="273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endParaRPr lang="en-GB" sz="32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B3397C-25D7-3D4F-9FE5-730B3E67C60E}"/>
              </a:ext>
            </a:extLst>
          </p:cNvPr>
          <p:cNvSpPr txBox="1"/>
          <p:nvPr/>
        </p:nvSpPr>
        <p:spPr>
          <a:xfrm>
            <a:off x="3518646" y="2879944"/>
            <a:ext cx="273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endParaRPr lang="en-GB" sz="32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2958F9-14F4-FEA0-E8EA-8EF1017FA97D}"/>
              </a:ext>
            </a:extLst>
          </p:cNvPr>
          <p:cNvSpPr txBox="1"/>
          <p:nvPr/>
        </p:nvSpPr>
        <p:spPr>
          <a:xfrm>
            <a:off x="3163058" y="3045401"/>
            <a:ext cx="273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endParaRPr lang="en-GB" sz="32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63C908-EE3E-2CD3-B36A-A2BEEEFCDEE1}"/>
              </a:ext>
            </a:extLst>
          </p:cNvPr>
          <p:cNvSpPr txBox="1"/>
          <p:nvPr/>
        </p:nvSpPr>
        <p:spPr>
          <a:xfrm>
            <a:off x="3668440" y="3156250"/>
            <a:ext cx="273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endParaRPr lang="en-GB" sz="32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DDBA7E-C116-5FDD-1F04-E5816DC49A99}"/>
              </a:ext>
            </a:extLst>
          </p:cNvPr>
          <p:cNvSpPr txBox="1"/>
          <p:nvPr/>
        </p:nvSpPr>
        <p:spPr>
          <a:xfrm>
            <a:off x="5771505" y="334370"/>
            <a:ext cx="6528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The Pacinian corpuscle changes shape, which causes the membrane of the sensory neuron to change shape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7C0423-4498-7777-4012-3CE9CD585114}"/>
              </a:ext>
            </a:extLst>
          </p:cNvPr>
          <p:cNvSpPr txBox="1"/>
          <p:nvPr/>
        </p:nvSpPr>
        <p:spPr>
          <a:xfrm>
            <a:off x="5071833" y="1498721"/>
            <a:ext cx="35677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This </a:t>
            </a:r>
            <a:r>
              <a:rPr lang="en-GB" sz="2200" b="1" dirty="0"/>
              <a:t>opens</a:t>
            </a:r>
            <a:r>
              <a:rPr lang="en-GB" sz="2200" dirty="0"/>
              <a:t> the Na</a:t>
            </a:r>
            <a:r>
              <a:rPr lang="en-GB" sz="2200" baseline="30000" dirty="0"/>
              <a:t>+</a:t>
            </a:r>
            <a:r>
              <a:rPr lang="en-GB" sz="2200" dirty="0"/>
              <a:t> ion channel and Na</a:t>
            </a:r>
            <a:r>
              <a:rPr lang="en-GB" sz="2200" baseline="30000" dirty="0"/>
              <a:t>+</a:t>
            </a:r>
            <a:r>
              <a:rPr lang="en-GB" sz="2200" dirty="0"/>
              <a:t> </a:t>
            </a:r>
            <a:r>
              <a:rPr lang="en-GB" sz="2200" b="1" dirty="0"/>
              <a:t>diffuse</a:t>
            </a:r>
            <a:r>
              <a:rPr lang="en-GB" sz="2200" dirty="0"/>
              <a:t> I, </a:t>
            </a:r>
            <a:r>
              <a:rPr lang="en-GB" sz="2200" b="1" dirty="0"/>
              <a:t>down the electrochemical gradient </a:t>
            </a:r>
            <a:r>
              <a:rPr lang="en-GB" sz="2200" dirty="0"/>
              <a:t>(depolarising the membrane)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52407-F8D3-E8B3-5F2B-FC05AA765117}"/>
              </a:ext>
            </a:extLst>
          </p:cNvPr>
          <p:cNvSpPr txBox="1"/>
          <p:nvPr/>
        </p:nvSpPr>
        <p:spPr>
          <a:xfrm>
            <a:off x="4964376" y="4399972"/>
            <a:ext cx="3753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This creates a </a:t>
            </a:r>
            <a:r>
              <a:rPr lang="en-GB" sz="2200" b="1" dirty="0"/>
              <a:t>generator potential</a:t>
            </a:r>
            <a:r>
              <a:rPr lang="en-GB" sz="2200" dirty="0"/>
              <a:t>. When enough ions have diffused in it </a:t>
            </a:r>
            <a:r>
              <a:rPr lang="en-GB" sz="2200" b="1" dirty="0"/>
              <a:t>triggers an action potential.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556DCA-4BF9-254E-5E27-5B06368DFA0F}"/>
              </a:ext>
            </a:extLst>
          </p:cNvPr>
          <p:cNvSpPr txBox="1"/>
          <p:nvPr/>
        </p:nvSpPr>
        <p:spPr>
          <a:xfrm>
            <a:off x="9414273" y="338872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B91BA5-5C5B-949B-10F5-F8A01A25E045}"/>
              </a:ext>
            </a:extLst>
          </p:cNvPr>
          <p:cNvSpPr txBox="1"/>
          <p:nvPr/>
        </p:nvSpPr>
        <p:spPr>
          <a:xfrm>
            <a:off x="9623159" y="356422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Na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F7C16C-E6FC-8858-BFC5-F90DD39405D3}"/>
              </a:ext>
            </a:extLst>
          </p:cNvPr>
          <p:cNvSpPr txBox="1"/>
          <p:nvPr/>
        </p:nvSpPr>
        <p:spPr>
          <a:xfrm>
            <a:off x="4495439" y="5866292"/>
            <a:ext cx="4872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Sending an </a:t>
            </a:r>
            <a:r>
              <a:rPr lang="en-GB" sz="2400" b="1" dirty="0"/>
              <a:t>electrical impulse </a:t>
            </a:r>
            <a:r>
              <a:rPr lang="en-GB" sz="2400" dirty="0"/>
              <a:t>along the </a:t>
            </a:r>
            <a:r>
              <a:rPr lang="en-GB" sz="2400" b="1" dirty="0"/>
              <a:t>sensory neurone.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6BD343-5F8F-8792-6AE8-EFC39E168408}"/>
              </a:ext>
            </a:extLst>
          </p:cNvPr>
          <p:cNvCxnSpPr>
            <a:cxnSpLocks/>
          </p:cNvCxnSpPr>
          <p:nvPr/>
        </p:nvCxnSpPr>
        <p:spPr>
          <a:xfrm flipH="1">
            <a:off x="10269940" y="3778388"/>
            <a:ext cx="170597" cy="72537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E6F8EB48-D3F2-DDD8-5585-EBE1BEA91693}"/>
              </a:ext>
            </a:extLst>
          </p:cNvPr>
          <p:cNvSpPr/>
          <p:nvPr/>
        </p:nvSpPr>
        <p:spPr>
          <a:xfrm rot="19410087">
            <a:off x="9591261" y="3198280"/>
            <a:ext cx="55214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B0D624D-E112-11DC-A8B6-9B64ADD306E6}"/>
              </a:ext>
            </a:extLst>
          </p:cNvPr>
          <p:cNvCxnSpPr>
            <a:cxnSpLocks/>
          </p:cNvCxnSpPr>
          <p:nvPr/>
        </p:nvCxnSpPr>
        <p:spPr>
          <a:xfrm flipH="1">
            <a:off x="10160200" y="4867424"/>
            <a:ext cx="64977" cy="92478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5786A9-0A65-867D-AE27-BF2AD5E22F9F}"/>
              </a:ext>
            </a:extLst>
          </p:cNvPr>
          <p:cNvCxnSpPr>
            <a:cxnSpLocks/>
          </p:cNvCxnSpPr>
          <p:nvPr/>
        </p:nvCxnSpPr>
        <p:spPr>
          <a:xfrm flipH="1">
            <a:off x="10147494" y="6009736"/>
            <a:ext cx="25413" cy="77782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2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07383 -0.0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391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06484 -0.0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3" grpId="0"/>
      <p:bldP spid="24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/>
      <p:bldP spid="43" grpId="0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F2A7-27C6-9EAA-866F-76389A56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" y="-22517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u="sng" dirty="0">
                <a:latin typeface="+mn-lt"/>
              </a:rPr>
              <a:t>Exam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20F1F-D764-F226-808D-7A18DFF2B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6" y="988090"/>
            <a:ext cx="8138810" cy="57458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What slows down the rate at which potassium ions diffuse out of the axon down the electrochemical gradient?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i="1" dirty="0">
                <a:solidFill>
                  <a:srgbClr val="FF0000"/>
                </a:solidFill>
              </a:rPr>
              <a:t>Come up with two reasons why the rate of diffusion begins to slow making it almost impossible for the K+ ions to reach equilibrium.</a:t>
            </a:r>
          </a:p>
          <a:p>
            <a:pPr marL="0" indent="0">
              <a:buNone/>
            </a:pPr>
            <a:endParaRPr lang="en-GB" sz="3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00B0F0"/>
                </a:solidFill>
              </a:rPr>
              <a:t>Potassium ions are positively charged, they are attracted by the overall negative state inside the axon, which compels them to move back into the axon</a:t>
            </a:r>
          </a:p>
          <a:p>
            <a:pPr marL="0" indent="0">
              <a:buNone/>
            </a:pPr>
            <a:endParaRPr lang="en-GB" sz="3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00B0F0"/>
                </a:solidFill>
              </a:rPr>
              <a:t>They are also repelled by the overall positive state of the surrounding fluid, which prevents them from moving out of the axon.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2" descr="Crash Course Nervous System 2: How Action Potentials Work">
            <a:extLst>
              <a:ext uri="{FF2B5EF4-FFF2-40B4-BE49-F238E27FC236}">
                <a16:creationId xmlns:a16="http://schemas.microsoft.com/office/drawing/2014/main" id="{FE60F153-B31C-F409-00A1-726991FE8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8167" r="15481" b="5918"/>
          <a:stretch/>
        </p:blipFill>
        <p:spPr bwMode="auto">
          <a:xfrm rot="5400000">
            <a:off x="7586705" y="1549860"/>
            <a:ext cx="5463726" cy="37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723911"/>
              </p:ext>
            </p:extLst>
          </p:nvPr>
        </p:nvGraphicFramePr>
        <p:xfrm>
          <a:off x="167640" y="3238355"/>
          <a:ext cx="4450541" cy="353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0" imgH="0" progId="Paint.Picture">
                  <p:embed/>
                </p:oleObj>
              </mc:Choice>
              <mc:Fallback>
                <p:oleObj name="Bitmap Image" r:id="rId3" imgW="0" imgH="0" progId="Paint.Picture">
                  <p:embed/>
                  <p:pic>
                    <p:nvPicPr>
                      <p:cNvPr id="717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" y="3238355"/>
                        <a:ext cx="4450541" cy="353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5052292" y="188641"/>
            <a:ext cx="6972068" cy="30162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How do small charged ions move across a membrane?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Through protein channels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2) Which direction would you expect the K</a:t>
            </a:r>
            <a:r>
              <a:rPr kumimoji="0" lang="en-GB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+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and Na</a:t>
            </a:r>
            <a:r>
              <a:rPr kumimoji="0" lang="en-GB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+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to move based on their concentration gradients?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Out of and into the cell respectively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2000" dirty="0">
              <a:solidFill>
                <a:srgbClr val="FF0000"/>
              </a:solidFill>
              <a:latin typeface="Calibri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graphicFrame>
        <p:nvGraphicFramePr>
          <p:cNvPr id="717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260931"/>
              </p:ext>
            </p:extLst>
          </p:nvPr>
        </p:nvGraphicFramePr>
        <p:xfrm>
          <a:off x="228829" y="235766"/>
          <a:ext cx="4389352" cy="2962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772427" imgH="2752381" progId="Paint.Picture">
                  <p:embed/>
                </p:oleObj>
              </mc:Choice>
              <mc:Fallback>
                <p:oleObj name="Bitmap Image" r:id="rId5" imgW="3772427" imgH="2752381" progId="Paint.Picture">
                  <p:embed/>
                  <p:pic>
                    <p:nvPicPr>
                      <p:cNvPr id="717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29" y="235766"/>
                        <a:ext cx="4389352" cy="2962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4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4516FD-18B5-107B-618B-96213024C2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97E7460-14B7-1565-EDAA-53866F077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6906" r="4693" b="5492"/>
          <a:stretch/>
        </p:blipFill>
        <p:spPr bwMode="auto">
          <a:xfrm>
            <a:off x="2031318" y="1580441"/>
            <a:ext cx="2811248" cy="35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78812-F459-34CA-4911-33F45854DCAF}"/>
              </a:ext>
            </a:extLst>
          </p:cNvPr>
          <p:cNvSpPr txBox="1"/>
          <p:nvPr/>
        </p:nvSpPr>
        <p:spPr>
          <a:xfrm>
            <a:off x="1366984" y="91168"/>
            <a:ext cx="9250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down the list – no words – no numbers – pictures only!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E1AEC77A-A2E8-E51C-6F1B-7EA3973C1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6906" r="4693" b="5492"/>
          <a:stretch/>
        </p:blipFill>
        <p:spPr bwMode="auto">
          <a:xfrm>
            <a:off x="7044152" y="1580440"/>
            <a:ext cx="2811248" cy="35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6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01030-5A3B-D7EF-40C4-F99F893E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D93B-0B6A-9DF7-9131-6F1FAD9C1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Resting potential</a:t>
            </a:r>
          </a:p>
        </p:txBody>
      </p:sp>
    </p:spTree>
    <p:extLst>
      <p:ext uri="{BB962C8B-B14F-4D97-AF65-F5344CB8AC3E}">
        <p14:creationId xmlns:p14="http://schemas.microsoft.com/office/powerpoint/2010/main" val="338309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38545" y="1355151"/>
            <a:ext cx="11907809" cy="473795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8000" b="1" dirty="0">
                <a:solidFill>
                  <a:srgbClr val="C00000"/>
                </a:solidFill>
                <a:effectLst/>
              </a:rPr>
              <a:t>Complete the sentences by filling in the gaps below: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Cell body – nucleus and large amounts of RER associated with production of proteins and n………………………...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Dendrons (dendrites) – carry nerve impulses towards the c…………  b……………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…………..  – single long fibre that carries nerve impulses ……….. from the cell body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……………… cells – surround axon by wrapping around many times, protecting it and providing electrical  ………………. , phagocytosis and nerve regeneration. 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Myelin sheath – forms covering of axon and made of membranes of the Schwann cells. Rich in a lipid known as myelin. Can be myelinated or unmyelinated. Myelinated neurones transmit ……….. impulses ………………..</a:t>
            </a:r>
          </a:p>
          <a:p>
            <a:pPr marL="0" indent="0">
              <a:buNone/>
            </a:pPr>
            <a:endParaRPr lang="en-GB" sz="8000" dirty="0"/>
          </a:p>
          <a:p>
            <a:pPr marL="0" indent="0">
              <a:buNone/>
            </a:pPr>
            <a:r>
              <a:rPr lang="en-GB" sz="8000" dirty="0"/>
              <a:t>………… of ………….. – gaps between adjacent ………………… cells where there is no ……………… sheath. Gaps 2-3um and occur every 1-3mm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FontTx/>
              <a:buAutoNum type="arabicPeriod"/>
            </a:pPr>
            <a:endParaRPr lang="en-GB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B3D31-28CF-25AE-FB8D-05793C993343}"/>
              </a:ext>
            </a:extLst>
          </p:cNvPr>
          <p:cNvSpPr txBox="1"/>
          <p:nvPr/>
        </p:nvSpPr>
        <p:spPr>
          <a:xfrm>
            <a:off x="317013" y="164468"/>
            <a:ext cx="8128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u="sng" dirty="0">
                <a:latin typeface="+mj-lt"/>
              </a:rPr>
              <a:t>Knowledge retrieval task</a:t>
            </a:r>
            <a:endParaRPr lang="en-GB" sz="4800" b="1" u="sng" dirty="0"/>
          </a:p>
        </p:txBody>
      </p:sp>
    </p:spTree>
    <p:extLst>
      <p:ext uri="{BB962C8B-B14F-4D97-AF65-F5344CB8AC3E}">
        <p14:creationId xmlns:p14="http://schemas.microsoft.com/office/powerpoint/2010/main" val="104065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38934" y="1355150"/>
            <a:ext cx="11607420" cy="52074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400" dirty="0">
                <a:latin typeface="+mj-lt"/>
              </a:rPr>
              <a:t>Cell body – nucleus and large amounts of RER associated with production of proteins and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neurotransmitter</a:t>
            </a:r>
            <a:r>
              <a:rPr lang="en-GB" sz="34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sz="3400" dirty="0">
              <a:latin typeface="+mj-lt"/>
            </a:endParaRPr>
          </a:p>
          <a:p>
            <a:pPr marL="0" indent="0">
              <a:buNone/>
            </a:pPr>
            <a:r>
              <a:rPr lang="en-GB" sz="3400" dirty="0">
                <a:latin typeface="+mj-lt"/>
              </a:rPr>
              <a:t>Dendrons (dendrites) – carry nerve impulses towards the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cell body</a:t>
            </a:r>
          </a:p>
          <a:p>
            <a:pPr marL="0" indent="0">
              <a:buNone/>
            </a:pPr>
            <a:endParaRPr lang="en-GB" sz="3400" dirty="0">
              <a:latin typeface="+mj-lt"/>
            </a:endParaRPr>
          </a:p>
          <a:p>
            <a:pPr marL="0" indent="0">
              <a:buNone/>
            </a:pPr>
            <a:r>
              <a:rPr lang="en-GB" sz="3400" dirty="0">
                <a:highlight>
                  <a:srgbClr val="FFFF00"/>
                </a:highlight>
                <a:latin typeface="+mj-lt"/>
              </a:rPr>
              <a:t>Axon</a:t>
            </a:r>
            <a:r>
              <a:rPr lang="en-GB" sz="3400" dirty="0">
                <a:latin typeface="+mj-lt"/>
              </a:rPr>
              <a:t> – single long fibre that carries nerve impulses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away</a:t>
            </a:r>
            <a:r>
              <a:rPr lang="en-GB" sz="3400" dirty="0">
                <a:latin typeface="+mj-lt"/>
              </a:rPr>
              <a:t> from the cell body</a:t>
            </a:r>
          </a:p>
          <a:p>
            <a:pPr marL="0" indent="0">
              <a:buNone/>
            </a:pPr>
            <a:endParaRPr lang="en-GB" sz="3400" dirty="0">
              <a:latin typeface="+mj-lt"/>
            </a:endParaRPr>
          </a:p>
          <a:p>
            <a:pPr marL="0" indent="0">
              <a:buNone/>
            </a:pPr>
            <a:r>
              <a:rPr lang="en-GB" sz="3400" dirty="0">
                <a:highlight>
                  <a:srgbClr val="FFFF00"/>
                </a:highlight>
                <a:latin typeface="+mj-lt"/>
              </a:rPr>
              <a:t>Schwann</a:t>
            </a:r>
            <a:r>
              <a:rPr lang="en-GB" sz="3400" dirty="0">
                <a:latin typeface="+mj-lt"/>
              </a:rPr>
              <a:t> cells – surround axon by wrapping around many times, protecting it and providing electrical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insulation</a:t>
            </a:r>
            <a:r>
              <a:rPr lang="en-GB" sz="3400" dirty="0">
                <a:latin typeface="+mj-lt"/>
              </a:rPr>
              <a:t>. Phagocytosis and nerve regeneration. </a:t>
            </a:r>
          </a:p>
          <a:p>
            <a:pPr marL="0" indent="0">
              <a:buNone/>
            </a:pPr>
            <a:endParaRPr lang="en-GB" sz="3400" dirty="0">
              <a:latin typeface="+mj-lt"/>
            </a:endParaRPr>
          </a:p>
          <a:p>
            <a:pPr marL="0" indent="0">
              <a:buNone/>
            </a:pPr>
            <a:r>
              <a:rPr lang="en-GB" sz="3400" dirty="0">
                <a:latin typeface="+mj-lt"/>
              </a:rPr>
              <a:t>Myelin sheath – forms covering of axon and made of membranes of the Schwann cells. Rich in a lipid known as myelin. Can be myelinated or unmyelinated. Myelinated neurones transmit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nerve</a:t>
            </a:r>
            <a:r>
              <a:rPr lang="en-GB" sz="3400" dirty="0">
                <a:latin typeface="+mj-lt"/>
              </a:rPr>
              <a:t> impulses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faster</a:t>
            </a:r>
            <a:r>
              <a:rPr lang="en-GB" sz="34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sz="3400" dirty="0">
              <a:latin typeface="+mj-lt"/>
            </a:endParaRPr>
          </a:p>
          <a:p>
            <a:pPr marL="0" indent="0">
              <a:buNone/>
            </a:pPr>
            <a:r>
              <a:rPr lang="en-GB" sz="3400" dirty="0">
                <a:highlight>
                  <a:srgbClr val="FFFF00"/>
                </a:highlight>
                <a:latin typeface="+mj-lt"/>
              </a:rPr>
              <a:t>Nodes</a:t>
            </a:r>
            <a:r>
              <a:rPr lang="en-GB" sz="3400" dirty="0">
                <a:latin typeface="+mj-lt"/>
              </a:rPr>
              <a:t> of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Ranvier</a:t>
            </a:r>
            <a:r>
              <a:rPr lang="en-GB" sz="3400" dirty="0">
                <a:latin typeface="+mj-lt"/>
              </a:rPr>
              <a:t> – gaps between adjacent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Schwann</a:t>
            </a:r>
            <a:r>
              <a:rPr lang="en-GB" sz="3400" dirty="0">
                <a:latin typeface="+mj-lt"/>
              </a:rPr>
              <a:t> cells where there is no </a:t>
            </a:r>
            <a:r>
              <a:rPr lang="en-GB" sz="3400" dirty="0">
                <a:highlight>
                  <a:srgbClr val="FFFF00"/>
                </a:highlight>
                <a:latin typeface="+mj-lt"/>
              </a:rPr>
              <a:t>myelin</a:t>
            </a:r>
            <a:r>
              <a:rPr lang="en-GB" sz="3400" dirty="0">
                <a:latin typeface="+mj-lt"/>
              </a:rPr>
              <a:t> sheath. Gaps 2-3um and occur every 1-3mm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FontTx/>
              <a:buAutoNum type="arabicPeriod"/>
            </a:pPr>
            <a:endParaRPr lang="en-GB" sz="2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B3D31-28CF-25AE-FB8D-05793C993343}"/>
              </a:ext>
            </a:extLst>
          </p:cNvPr>
          <p:cNvSpPr txBox="1"/>
          <p:nvPr/>
        </p:nvSpPr>
        <p:spPr>
          <a:xfrm>
            <a:off x="317013" y="164468"/>
            <a:ext cx="8128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u="sng" dirty="0">
                <a:solidFill>
                  <a:srgbClr val="FF0000"/>
                </a:solidFill>
                <a:latin typeface="+mj-lt"/>
              </a:rPr>
              <a:t>Check your answers!</a:t>
            </a:r>
            <a:endParaRPr lang="en-GB" sz="4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D157E-1FAA-10D6-7933-2383D05A2F8E}"/>
              </a:ext>
            </a:extLst>
          </p:cNvPr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Remind a partner!</a:t>
            </a:r>
          </a:p>
        </p:txBody>
      </p:sp>
      <p:pic>
        <p:nvPicPr>
          <p:cNvPr id="1026" name="Picture 2" descr="Nerve Coordination (A2) Archives | My A Levels">
            <a:extLst>
              <a:ext uri="{FF2B5EF4-FFF2-40B4-BE49-F238E27FC236}">
                <a16:creationId xmlns:a16="http://schemas.microsoft.com/office/drawing/2014/main" id="{42611DD8-CF2C-9D9E-34D2-BB463016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203" y="1016263"/>
            <a:ext cx="5675333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AD2B3-F4B9-B882-1F7A-CA51BB0FF74D}"/>
              </a:ext>
            </a:extLst>
          </p:cNvPr>
          <p:cNvSpPr txBox="1"/>
          <p:nvPr/>
        </p:nvSpPr>
        <p:spPr>
          <a:xfrm>
            <a:off x="6672349" y="9065"/>
            <a:ext cx="2934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solidFill>
                  <a:srgbClr val="FF0000"/>
                </a:solidFill>
              </a:rPr>
              <a:t>Pacinian corpuscle</a:t>
            </a:r>
          </a:p>
        </p:txBody>
      </p:sp>
    </p:spTree>
    <p:extLst>
      <p:ext uri="{BB962C8B-B14F-4D97-AF65-F5344CB8AC3E}">
        <p14:creationId xmlns:p14="http://schemas.microsoft.com/office/powerpoint/2010/main" val="13624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0BA01-44BD-4368-02F3-D214447B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Nerve Impulse</a:t>
            </a:r>
          </a:p>
        </p:txBody>
      </p:sp>
      <p:pic>
        <p:nvPicPr>
          <p:cNvPr id="5122" name="Picture 2" descr="Nerve Impulse Propagation on Behance">
            <a:extLst>
              <a:ext uri="{FF2B5EF4-FFF2-40B4-BE49-F238E27FC236}">
                <a16:creationId xmlns:a16="http://schemas.microsoft.com/office/drawing/2014/main" id="{9AC61198-A318-D13D-FE97-D055476D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34647"/>
            <a:ext cx="6780700" cy="47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EB957-6D67-B528-93E4-1A2533CAC459}"/>
              </a:ext>
            </a:extLst>
          </p:cNvPr>
          <p:cNvSpPr txBox="1"/>
          <p:nvPr/>
        </p:nvSpPr>
        <p:spPr>
          <a:xfrm>
            <a:off x="-546157" y="5921882"/>
            <a:ext cx="1224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/>
              </a:rPr>
              <a:t>How does it travel along the axon?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27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Rectangle 16391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C091A-ED20-E396-86C4-C577797B1FCE}"/>
              </a:ext>
            </a:extLst>
          </p:cNvPr>
          <p:cNvSpPr txBox="1"/>
          <p:nvPr/>
        </p:nvSpPr>
        <p:spPr>
          <a:xfrm>
            <a:off x="973121" y="191131"/>
            <a:ext cx="4357499" cy="793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Nerve impulse</a:t>
            </a:r>
          </a:p>
        </p:txBody>
      </p:sp>
      <p:grpSp>
        <p:nvGrpSpPr>
          <p:cNvPr id="16394" name="Group 16393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6395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96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67025" y="984737"/>
            <a:ext cx="5320199" cy="5261317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A nerve impulse is a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self propagating wave 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of electrical disturbance that travels along the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surface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 of the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axon membrane.</a:t>
            </a:r>
          </a:p>
          <a:p>
            <a:pPr marL="0"/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  <a:p>
            <a:pPr marL="0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It is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, however, an electrical current, but a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temporary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reversal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 of the electrical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potential difference 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across the axon membrane.</a:t>
            </a:r>
          </a:p>
          <a:p>
            <a:pPr marL="0"/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  <a:p>
            <a:pPr marL="0"/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This reversal is between 2 states called the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resting potential 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and the </a:t>
            </a:r>
            <a:r>
              <a:rPr lang="en-US" sz="2400" b="1" dirty="0">
                <a:solidFill>
                  <a:schemeClr val="tx1">
                    <a:alpha val="60000"/>
                  </a:schemeClr>
                </a:solidFill>
              </a:rPr>
              <a:t>action potential.</a:t>
            </a:r>
          </a:p>
        </p:txBody>
      </p:sp>
      <p:pic>
        <p:nvPicPr>
          <p:cNvPr id="2052" name="Picture 4" descr="chapter 19: neurons in action – neuron stuff and other science stuff">
            <a:extLst>
              <a:ext uri="{FF2B5EF4-FFF2-40B4-BE49-F238E27FC236}">
                <a16:creationId xmlns:a16="http://schemas.microsoft.com/office/drawing/2014/main" id="{7FEEA333-0052-F339-CB2A-85394EF2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3330" y="1283563"/>
            <a:ext cx="5572564" cy="42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lcf76f155ced4ddcb4097134ff3c332f xmlns="39a9f016-2850-430d-a9d7-5d156f797ecb">
      <Terms xmlns="http://schemas.microsoft.com/office/infopath/2007/PartnerControls"/>
    </lcf76f155ced4ddcb4097134ff3c332f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209256-45FE-4E2F-AC66-D8264A6094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CAF8CD-F898-4EF8-8428-621DC89A0DD2}">
  <ds:schemaRefs>
    <ds:schemaRef ds:uri="http://purl.org/dc/terms/"/>
    <ds:schemaRef ds:uri="39a9f016-2850-430d-a9d7-5d156f797ecb"/>
    <ds:schemaRef ds:uri="http://schemas.microsoft.com/office/2006/documentManagement/types"/>
    <ds:schemaRef ds:uri="http://schemas.microsoft.com/office/2006/metadata/properties"/>
    <ds:schemaRef ds:uri="b83ea8ec-d1ce-4b1c-906d-dc0b29db250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F4469B-292F-4546-8E54-BB8D37F640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1306</Words>
  <Application>Microsoft Office PowerPoint</Application>
  <PresentationFormat>Widescreen</PresentationFormat>
  <Paragraphs>118</Paragraphs>
  <Slides>22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gg sans</vt:lpstr>
      <vt:lpstr>Roboto</vt:lpstr>
      <vt:lpstr>Times New Roman</vt:lpstr>
      <vt:lpstr>Wingdings</vt:lpstr>
      <vt:lpstr>Office Theme</vt:lpstr>
      <vt:lpstr>1_Office Theme</vt:lpstr>
      <vt:lpstr>Bitmap Image</vt:lpstr>
      <vt:lpstr>PowerPoint Presentation</vt:lpstr>
      <vt:lpstr>PowerPoint Presentation</vt:lpstr>
      <vt:lpstr>PowerPoint Presentation</vt:lpstr>
      <vt:lpstr>Resting potential</vt:lpstr>
      <vt:lpstr>PowerPoint Presentation</vt:lpstr>
      <vt:lpstr>PowerPoint Presentation</vt:lpstr>
      <vt:lpstr>PowerPoint Presentation</vt:lpstr>
      <vt:lpstr>The Nerve Impulse</vt:lpstr>
      <vt:lpstr>PowerPoint Presentation</vt:lpstr>
      <vt:lpstr>PowerPoint Presentation</vt:lpstr>
      <vt:lpstr>Resting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Producing a resting potential</vt:lpstr>
      <vt:lpstr>Producing a resting potential</vt:lpstr>
      <vt:lpstr>Exam question</vt:lpstr>
      <vt:lpstr>Exam question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Resting potential</dc:title>
  <dc:creator>Richard Ball</dc:creator>
  <cp:lastModifiedBy>Chezka Mae Madrona</cp:lastModifiedBy>
  <cp:revision>4</cp:revision>
  <cp:lastPrinted>2023-11-03T09:08:12Z</cp:lastPrinted>
  <dcterms:created xsi:type="dcterms:W3CDTF">2023-01-07T15:18:14Z</dcterms:created>
  <dcterms:modified xsi:type="dcterms:W3CDTF">2025-07-23T08:44:26Z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MediaServiceImageTags">
    <vt:lpwstr/>
  </property>
  <property fmtid="{D5CDD505-2E9C-101B-9397-08002B2CF9AE}" pid="6" name="Week">
    <vt:lpwstr/>
  </property>
  <property fmtid="{D5CDD505-2E9C-101B-9397-08002B2CF9AE}" pid="7" name="Staff Category">
    <vt:lpwstr/>
  </property>
  <property fmtid="{D5CDD505-2E9C-101B-9397-08002B2CF9AE}" pid="8" name="Exam Board">
    <vt:lpwstr/>
  </property>
</Properties>
</file>