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57" r:id="rId5"/>
    <p:sldId id="258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9" r:id="rId18"/>
    <p:sldId id="275" r:id="rId19"/>
    <p:sldId id="276" r:id="rId20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CB6BA-234C-B245-EA1A-16623C6B437D}" v="21" dt="2024-02-01T16:40:19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662C4D09-30A4-3597-4B1B-137E8254BC79}"/>
    <pc:docChg chg="modSld">
      <pc:chgData name="Hazel Lupton" userId="S::hazel.lupton@sthelens.london::330d0395-d8b0-4d77-8620-740b48613bd9" providerId="AD" clId="Web-{662C4D09-30A4-3597-4B1B-137E8254BC79}" dt="2021-03-10T08:29:42.599" v="31"/>
      <pc:docMkLst>
        <pc:docMk/>
      </pc:docMkLst>
      <pc:sldChg chg="addSp modSp">
        <pc:chgData name="Hazel Lupton" userId="S::hazel.lupton@sthelens.london::330d0395-d8b0-4d77-8620-740b48613bd9" providerId="AD" clId="Web-{662C4D09-30A4-3597-4B1B-137E8254BC79}" dt="2021-03-10T08:25:09.559" v="12"/>
        <pc:sldMkLst>
          <pc:docMk/>
          <pc:sldMk cId="408725108" sldId="264"/>
        </pc:sldMkLst>
        <pc:spChg chg="add mod">
          <ac:chgData name="Hazel Lupton" userId="S::hazel.lupton@sthelens.london::330d0395-d8b0-4d77-8620-740b48613bd9" providerId="AD" clId="Web-{662C4D09-30A4-3597-4B1B-137E8254BC79}" dt="2021-03-10T08:25:09.559" v="12"/>
          <ac:spMkLst>
            <pc:docMk/>
            <pc:sldMk cId="408725108" sldId="264"/>
            <ac:spMk id="2" creationId="{7518BE93-8451-49D1-BED0-BE5107955576}"/>
          </ac:spMkLst>
        </pc:spChg>
        <pc:spChg chg="mod">
          <ac:chgData name="Hazel Lupton" userId="S::hazel.lupton@sthelens.london::330d0395-d8b0-4d77-8620-740b48613bd9" providerId="AD" clId="Web-{662C4D09-30A4-3597-4B1B-137E8254BC79}" dt="2021-03-10T08:24:30.807" v="3" actId="1076"/>
          <ac:spMkLst>
            <pc:docMk/>
            <pc:sldMk cId="408725108" sldId="264"/>
            <ac:spMk id="3" creationId="{00000000-0000-0000-0000-000000000000}"/>
          </ac:spMkLst>
        </pc:spChg>
        <pc:picChg chg="mod">
          <ac:chgData name="Hazel Lupton" userId="S::hazel.lupton@sthelens.london::330d0395-d8b0-4d77-8620-740b48613bd9" providerId="AD" clId="Web-{662C4D09-30A4-3597-4B1B-137E8254BC79}" dt="2021-03-10T08:24:25.338" v="2" actId="1076"/>
          <ac:picMkLst>
            <pc:docMk/>
            <pc:sldMk cId="408725108" sldId="264"/>
            <ac:picMk id="4100" creationId="{00000000-0000-0000-0000-000000000000}"/>
          </ac:picMkLst>
        </pc:picChg>
      </pc:sldChg>
      <pc:sldChg chg="addSp modSp addAnim modAnim">
        <pc:chgData name="Hazel Lupton" userId="S::hazel.lupton@sthelens.london::330d0395-d8b0-4d77-8620-740b48613bd9" providerId="AD" clId="Web-{662C4D09-30A4-3597-4B1B-137E8254BC79}" dt="2021-03-10T08:29:42.599" v="31"/>
        <pc:sldMkLst>
          <pc:docMk/>
          <pc:sldMk cId="2474691847" sldId="266"/>
        </pc:sldMkLst>
        <pc:spChg chg="add mod">
          <ac:chgData name="Hazel Lupton" userId="S::hazel.lupton@sthelens.london::330d0395-d8b0-4d77-8620-740b48613bd9" providerId="AD" clId="Web-{662C4D09-30A4-3597-4B1B-137E8254BC79}" dt="2021-03-10T08:29:31.083" v="28" actId="14100"/>
          <ac:spMkLst>
            <pc:docMk/>
            <pc:sldMk cId="2474691847" sldId="266"/>
            <ac:spMk id="2" creationId="{BD7CA25A-AC23-4D5D-81C2-279944B8A336}"/>
          </ac:spMkLst>
        </pc:spChg>
        <pc:spChg chg="mod">
          <ac:chgData name="Hazel Lupton" userId="S::hazel.lupton@sthelens.london::330d0395-d8b0-4d77-8620-740b48613bd9" providerId="AD" clId="Web-{662C4D09-30A4-3597-4B1B-137E8254BC79}" dt="2021-03-10T08:29:36.286" v="29" actId="1076"/>
          <ac:spMkLst>
            <pc:docMk/>
            <pc:sldMk cId="2474691847" sldId="266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B2D1B08A-B1AB-349B-7CC8-FDA6925D320D}"/>
    <pc:docChg chg="modSld">
      <pc:chgData name="Hazel Lupton" userId="S::hazel.lupton@sthelens.london::330d0395-d8b0-4d77-8620-740b48613bd9" providerId="AD" clId="Web-{B2D1B08A-B1AB-349B-7CC8-FDA6925D320D}" dt="2022-03-08T11:57:10.996" v="32" actId="20577"/>
      <pc:docMkLst>
        <pc:docMk/>
      </pc:docMkLst>
      <pc:sldChg chg="modSp">
        <pc:chgData name="Hazel Lupton" userId="S::hazel.lupton@sthelens.london::330d0395-d8b0-4d77-8620-740b48613bd9" providerId="AD" clId="Web-{B2D1B08A-B1AB-349B-7CC8-FDA6925D320D}" dt="2022-03-08T11:57:10.996" v="32" actId="20577"/>
        <pc:sldMkLst>
          <pc:docMk/>
          <pc:sldMk cId="1102660353" sldId="263"/>
        </pc:sldMkLst>
        <pc:spChg chg="mod">
          <ac:chgData name="Hazel Lupton" userId="S::hazel.lupton@sthelens.london::330d0395-d8b0-4d77-8620-740b48613bd9" providerId="AD" clId="Web-{B2D1B08A-B1AB-349B-7CC8-FDA6925D320D}" dt="2022-03-08T11:57:10.996" v="32" actId="20577"/>
          <ac:spMkLst>
            <pc:docMk/>
            <pc:sldMk cId="1102660353" sldId="263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B2D1B08A-B1AB-349B-7CC8-FDA6925D320D}" dt="2022-03-08T10:44:06.255" v="16" actId="20577"/>
        <pc:sldMkLst>
          <pc:docMk/>
          <pc:sldMk cId="408725108" sldId="264"/>
        </pc:sldMkLst>
        <pc:spChg chg="mod">
          <ac:chgData name="Hazel Lupton" userId="S::hazel.lupton@sthelens.london::330d0395-d8b0-4d77-8620-740b48613bd9" providerId="AD" clId="Web-{B2D1B08A-B1AB-349B-7CC8-FDA6925D320D}" dt="2022-03-08T10:44:06.255" v="16" actId="20577"/>
          <ac:spMkLst>
            <pc:docMk/>
            <pc:sldMk cId="408725108" sldId="264"/>
            <ac:spMk id="3" creationId="{00000000-0000-0000-0000-000000000000}"/>
          </ac:spMkLst>
        </pc:spChg>
        <pc:picChg chg="mod">
          <ac:chgData name="Hazel Lupton" userId="S::hazel.lupton@sthelens.london::330d0395-d8b0-4d77-8620-740b48613bd9" providerId="AD" clId="Web-{B2D1B08A-B1AB-349B-7CC8-FDA6925D320D}" dt="2022-03-08T10:43:42.614" v="13" actId="1076"/>
          <ac:picMkLst>
            <pc:docMk/>
            <pc:sldMk cId="408725108" sldId="264"/>
            <ac:picMk id="4100" creationId="{00000000-0000-0000-0000-000000000000}"/>
          </ac:picMkLst>
        </pc:picChg>
      </pc:sldChg>
      <pc:sldChg chg="modSp">
        <pc:chgData name="Hazel Lupton" userId="S::hazel.lupton@sthelens.london::330d0395-d8b0-4d77-8620-740b48613bd9" providerId="AD" clId="Web-{B2D1B08A-B1AB-349B-7CC8-FDA6925D320D}" dt="2022-03-08T10:44:56.257" v="29" actId="1076"/>
        <pc:sldMkLst>
          <pc:docMk/>
          <pc:sldMk cId="3013432556" sldId="267"/>
        </pc:sldMkLst>
        <pc:spChg chg="mod">
          <ac:chgData name="Hazel Lupton" userId="S::hazel.lupton@sthelens.london::330d0395-d8b0-4d77-8620-740b48613bd9" providerId="AD" clId="Web-{B2D1B08A-B1AB-349B-7CC8-FDA6925D320D}" dt="2022-03-08T10:44:53.335" v="28" actId="20577"/>
          <ac:spMkLst>
            <pc:docMk/>
            <pc:sldMk cId="3013432556" sldId="267"/>
            <ac:spMk id="3" creationId="{00000000-0000-0000-0000-000000000000}"/>
          </ac:spMkLst>
        </pc:spChg>
        <pc:picChg chg="mod">
          <ac:chgData name="Hazel Lupton" userId="S::hazel.lupton@sthelens.london::330d0395-d8b0-4d77-8620-740b48613bd9" providerId="AD" clId="Web-{B2D1B08A-B1AB-349B-7CC8-FDA6925D320D}" dt="2022-03-08T10:44:56.257" v="29" actId="1076"/>
          <ac:picMkLst>
            <pc:docMk/>
            <pc:sldMk cId="3013432556" sldId="267"/>
            <ac:picMk id="7170" creationId="{00000000-0000-0000-0000-000000000000}"/>
          </ac:picMkLst>
        </pc:picChg>
      </pc:sldChg>
    </pc:docChg>
  </pc:docChgLst>
  <pc:docChgLst>
    <pc:chgData name="Hazel Lupton" userId="S::hazel.lupton@sthelens.london::330d0395-d8b0-4d77-8620-740b48613bd9" providerId="AD" clId="Web-{2937CCF1-2625-1DB8-194C-481B9D9729ED}"/>
    <pc:docChg chg="modSld">
      <pc:chgData name="Hazel Lupton" userId="S::hazel.lupton@sthelens.london::330d0395-d8b0-4d77-8620-740b48613bd9" providerId="AD" clId="Web-{2937CCF1-2625-1DB8-194C-481B9D9729ED}" dt="2022-03-17T14:55:47.626" v="383"/>
      <pc:docMkLst>
        <pc:docMk/>
      </pc:docMkLst>
      <pc:sldChg chg="modSp">
        <pc:chgData name="Hazel Lupton" userId="S::hazel.lupton@sthelens.london::330d0395-d8b0-4d77-8620-740b48613bd9" providerId="AD" clId="Web-{2937CCF1-2625-1DB8-194C-481B9D9729ED}" dt="2022-03-17T14:50:36.509" v="158"/>
        <pc:sldMkLst>
          <pc:docMk/>
          <pc:sldMk cId="1288874547" sldId="277"/>
        </pc:sldMkLst>
        <pc:graphicFrameChg chg="mod modGraphic">
          <ac:chgData name="Hazel Lupton" userId="S::hazel.lupton@sthelens.london::330d0395-d8b0-4d77-8620-740b48613bd9" providerId="AD" clId="Web-{2937CCF1-2625-1DB8-194C-481B9D9729ED}" dt="2022-03-17T14:50:36.509" v="158"/>
          <ac:graphicFrameMkLst>
            <pc:docMk/>
            <pc:sldMk cId="1288874547" sldId="277"/>
            <ac:graphicFrameMk id="4" creationId="{E4802213-CE0C-495A-994D-EAB0E26F75A7}"/>
          </ac:graphicFrameMkLst>
        </pc:graphicFrameChg>
      </pc:sldChg>
      <pc:sldChg chg="addSp delSp modSp">
        <pc:chgData name="Hazel Lupton" userId="S::hazel.lupton@sthelens.london::330d0395-d8b0-4d77-8620-740b48613bd9" providerId="AD" clId="Web-{2937CCF1-2625-1DB8-194C-481B9D9729ED}" dt="2022-03-17T14:55:47.626" v="383"/>
        <pc:sldMkLst>
          <pc:docMk/>
          <pc:sldMk cId="778125781" sldId="279"/>
        </pc:sldMkLst>
        <pc:spChg chg="del">
          <ac:chgData name="Hazel Lupton" userId="S::hazel.lupton@sthelens.london::330d0395-d8b0-4d77-8620-740b48613bd9" providerId="AD" clId="Web-{2937CCF1-2625-1DB8-194C-481B9D9729ED}" dt="2022-03-17T14:53:26.872" v="336"/>
          <ac:spMkLst>
            <pc:docMk/>
            <pc:sldMk cId="778125781" sldId="279"/>
            <ac:spMk id="2" creationId="{9740A3FD-6B92-4F2D-8B74-A9945078128F}"/>
          </ac:spMkLst>
        </pc:spChg>
        <pc:spChg chg="add del mod">
          <ac:chgData name="Hazel Lupton" userId="S::hazel.lupton@sthelens.london::330d0395-d8b0-4d77-8620-740b48613bd9" providerId="AD" clId="Web-{2937CCF1-2625-1DB8-194C-481B9D9729ED}" dt="2022-03-17T14:53:36.544" v="337"/>
          <ac:spMkLst>
            <pc:docMk/>
            <pc:sldMk cId="778125781" sldId="279"/>
            <ac:spMk id="7" creationId="{819F7064-0FB5-4F56-9C50-003A11CAA83E}"/>
          </ac:spMkLst>
        </pc:spChg>
        <pc:graphicFrameChg chg="mod modGraphic">
          <ac:chgData name="Hazel Lupton" userId="S::hazel.lupton@sthelens.london::330d0395-d8b0-4d77-8620-740b48613bd9" providerId="AD" clId="Web-{2937CCF1-2625-1DB8-194C-481B9D9729ED}" dt="2022-03-17T14:55:47.626" v="383"/>
          <ac:graphicFrameMkLst>
            <pc:docMk/>
            <pc:sldMk cId="778125781" sldId="279"/>
            <ac:graphicFrameMk id="4" creationId="{E4802213-CE0C-495A-994D-EAB0E26F75A7}"/>
          </ac:graphicFrameMkLst>
        </pc:graphicFrameChg>
      </pc:sldChg>
    </pc:docChg>
  </pc:docChgLst>
  <pc:docChgLst>
    <pc:chgData name="Hazel Lupton" userId="S::hazel.lupton@sthelens.london::330d0395-d8b0-4d77-8620-740b48613bd9" providerId="AD" clId="Web-{FE708503-472B-0AA6-1EFD-F70D1CC22468}"/>
    <pc:docChg chg="modSld">
      <pc:chgData name="Hazel Lupton" userId="S::hazel.lupton@sthelens.london::330d0395-d8b0-4d77-8620-740b48613bd9" providerId="AD" clId="Web-{FE708503-472B-0AA6-1EFD-F70D1CC22468}" dt="2022-03-17T10:29:20.940" v="25"/>
      <pc:docMkLst>
        <pc:docMk/>
      </pc:docMkLst>
      <pc:sldChg chg="modSp">
        <pc:chgData name="Hazel Lupton" userId="S::hazel.lupton@sthelens.london::330d0395-d8b0-4d77-8620-740b48613bd9" providerId="AD" clId="Web-{FE708503-472B-0AA6-1EFD-F70D1CC22468}" dt="2022-03-17T10:29:20.940" v="25"/>
        <pc:sldMkLst>
          <pc:docMk/>
          <pc:sldMk cId="1288874547" sldId="277"/>
        </pc:sldMkLst>
        <pc:graphicFrameChg chg="mod modGraphic">
          <ac:chgData name="Hazel Lupton" userId="S::hazel.lupton@sthelens.london::330d0395-d8b0-4d77-8620-740b48613bd9" providerId="AD" clId="Web-{FE708503-472B-0AA6-1EFD-F70D1CC22468}" dt="2022-03-17T10:29:20.940" v="25"/>
          <ac:graphicFrameMkLst>
            <pc:docMk/>
            <pc:sldMk cId="1288874547" sldId="277"/>
            <ac:graphicFrameMk id="4" creationId="{E4802213-CE0C-495A-994D-EAB0E26F75A7}"/>
          </ac:graphicFrameMkLst>
        </pc:graphicFrameChg>
      </pc:sldChg>
    </pc:docChg>
  </pc:docChgLst>
  <pc:docChgLst>
    <pc:chgData name="Hazel Lupton" userId="S::hazel.lupton@sthelens.london::330d0395-d8b0-4d77-8620-740b48613bd9" providerId="AD" clId="Web-{812E045E-4E43-B98B-D67D-9E6AC3DF0D6F}"/>
    <pc:docChg chg="modSld">
      <pc:chgData name="Hazel Lupton" userId="S::hazel.lupton@sthelens.london::330d0395-d8b0-4d77-8620-740b48613bd9" providerId="AD" clId="Web-{812E045E-4E43-B98B-D67D-9E6AC3DF0D6F}" dt="2021-03-02T17:19:08.789" v="1" actId="20577"/>
      <pc:docMkLst>
        <pc:docMk/>
      </pc:docMkLst>
      <pc:sldChg chg="modSp">
        <pc:chgData name="Hazel Lupton" userId="S::hazel.lupton@sthelens.london::330d0395-d8b0-4d77-8620-740b48613bd9" providerId="AD" clId="Web-{812E045E-4E43-B98B-D67D-9E6AC3DF0D6F}" dt="2021-03-02T17:19:08.789" v="1" actId="20577"/>
        <pc:sldMkLst>
          <pc:docMk/>
          <pc:sldMk cId="2474691847" sldId="266"/>
        </pc:sldMkLst>
        <pc:spChg chg="mod">
          <ac:chgData name="Hazel Lupton" userId="S::hazel.lupton@sthelens.london::330d0395-d8b0-4d77-8620-740b48613bd9" providerId="AD" clId="Web-{812E045E-4E43-B98B-D67D-9E6AC3DF0D6F}" dt="2021-03-02T17:19:08.789" v="1" actId="20577"/>
          <ac:spMkLst>
            <pc:docMk/>
            <pc:sldMk cId="2474691847" sldId="266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9F9CD5B0-AB13-8029-1C31-0742DF55E617}"/>
    <pc:docChg chg="addSld delSld modSld sldOrd addMainMaster modMainMaster">
      <pc:chgData name="Hazel Lupton" userId="S::hazel.lupton@sthelens.london::330d0395-d8b0-4d77-8620-740b48613bd9" providerId="AD" clId="Web-{9F9CD5B0-AB13-8029-1C31-0742DF55E617}" dt="2021-03-04T10:51:20.532" v="482" actId="20577"/>
      <pc:docMkLst>
        <pc:docMk/>
      </pc:docMkLst>
      <pc:sldChg chg="del">
        <pc:chgData name="Hazel Lupton" userId="S::hazel.lupton@sthelens.london::330d0395-d8b0-4d77-8620-740b48613bd9" providerId="AD" clId="Web-{9F9CD5B0-AB13-8029-1C31-0742DF55E617}" dt="2021-03-03T17:28:29.066" v="67"/>
        <pc:sldMkLst>
          <pc:docMk/>
          <pc:sldMk cId="3869810819" sldId="259"/>
        </pc:sldMkLst>
      </pc:sldChg>
      <pc:sldChg chg="delSp modSp addAnim modAnim">
        <pc:chgData name="Hazel Lupton" userId="S::hazel.lupton@sthelens.london::330d0395-d8b0-4d77-8620-740b48613bd9" providerId="AD" clId="Web-{9F9CD5B0-AB13-8029-1C31-0742DF55E617}" dt="2021-03-04T10:51:20.532" v="482" actId="20577"/>
        <pc:sldMkLst>
          <pc:docMk/>
          <pc:sldMk cId="563310621" sldId="260"/>
        </pc:sldMkLst>
        <pc:spChg chg="mod">
          <ac:chgData name="Hazel Lupton" userId="S::hazel.lupton@sthelens.london::330d0395-d8b0-4d77-8620-740b48613bd9" providerId="AD" clId="Web-{9F9CD5B0-AB13-8029-1C31-0742DF55E617}" dt="2021-03-03T17:29:34.410" v="85" actId="14100"/>
          <ac:spMkLst>
            <pc:docMk/>
            <pc:sldMk cId="563310621" sldId="260"/>
            <ac:spMk id="2" creationId="{00000000-0000-0000-0000-000000000000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51:20.532" v="482" actId="20577"/>
          <ac:spMkLst>
            <pc:docMk/>
            <pc:sldMk cId="563310621" sldId="260"/>
            <ac:spMk id="3" creationId="{00000000-0000-0000-0000-000000000000}"/>
          </ac:spMkLst>
        </pc:spChg>
        <pc:spChg chg="del">
          <ac:chgData name="Hazel Lupton" userId="S::hazel.lupton@sthelens.london::330d0395-d8b0-4d77-8620-740b48613bd9" providerId="AD" clId="Web-{9F9CD5B0-AB13-8029-1C31-0742DF55E617}" dt="2021-03-04T10:51:13.563" v="473"/>
          <ac:spMkLst>
            <pc:docMk/>
            <pc:sldMk cId="563310621" sldId="260"/>
            <ac:spMk id="4" creationId="{00000000-0000-0000-0000-000000000000}"/>
          </ac:spMkLst>
        </pc:spChg>
      </pc:sldChg>
      <pc:sldChg chg="addSp modSp">
        <pc:chgData name="Hazel Lupton" userId="S::hazel.lupton@sthelens.london::330d0395-d8b0-4d77-8620-740b48613bd9" providerId="AD" clId="Web-{9F9CD5B0-AB13-8029-1C31-0742DF55E617}" dt="2021-03-04T09:31:13.032" v="364" actId="14100"/>
        <pc:sldMkLst>
          <pc:docMk/>
          <pc:sldMk cId="1100931707" sldId="261"/>
        </pc:sldMkLst>
        <pc:spChg chg="add mod">
          <ac:chgData name="Hazel Lupton" userId="S::hazel.lupton@sthelens.london::330d0395-d8b0-4d77-8620-740b48613bd9" providerId="AD" clId="Web-{9F9CD5B0-AB13-8029-1C31-0742DF55E617}" dt="2021-03-03T17:36:16.416" v="172" actId="20577"/>
          <ac:spMkLst>
            <pc:docMk/>
            <pc:sldMk cId="1100931707" sldId="261"/>
            <ac:spMk id="4" creationId="{E067392A-B47E-42BB-ACA0-B45027A095AD}"/>
          </ac:spMkLst>
        </pc:spChg>
        <pc:picChg chg="add mod">
          <ac:chgData name="Hazel Lupton" userId="S::hazel.lupton@sthelens.london::330d0395-d8b0-4d77-8620-740b48613bd9" providerId="AD" clId="Web-{9F9CD5B0-AB13-8029-1C31-0742DF55E617}" dt="2021-03-04T09:31:13.032" v="364" actId="14100"/>
          <ac:picMkLst>
            <pc:docMk/>
            <pc:sldMk cId="1100931707" sldId="261"/>
            <ac:picMk id="5" creationId="{89F234B6-1C98-41BE-89A0-D88678915419}"/>
          </ac:picMkLst>
        </pc:picChg>
      </pc:sldChg>
      <pc:sldChg chg="addSp delSp modSp mod setBg">
        <pc:chgData name="Hazel Lupton" userId="S::hazel.lupton@sthelens.london::330d0395-d8b0-4d77-8620-740b48613bd9" providerId="AD" clId="Web-{9F9CD5B0-AB13-8029-1C31-0742DF55E617}" dt="2021-03-03T17:41:07.718" v="232" actId="1076"/>
        <pc:sldMkLst>
          <pc:docMk/>
          <pc:sldMk cId="416312664" sldId="262"/>
        </pc:sldMkLst>
        <pc:spChg chg="add mod">
          <ac:chgData name="Hazel Lupton" userId="S::hazel.lupton@sthelens.london::330d0395-d8b0-4d77-8620-740b48613bd9" providerId="AD" clId="Web-{9F9CD5B0-AB13-8029-1C31-0742DF55E617}" dt="2021-03-03T17:38:46.965" v="192" actId="20577"/>
          <ac:spMkLst>
            <pc:docMk/>
            <pc:sldMk cId="416312664" sldId="262"/>
            <ac:spMk id="2" creationId="{20B2527D-DAA3-4BCF-88DC-0FCB22F3EE0F}"/>
          </ac:spMkLst>
        </pc:spChg>
        <pc:spChg chg="mod ord">
          <ac:chgData name="Hazel Lupton" userId="S::hazel.lupton@sthelens.london::330d0395-d8b0-4d77-8620-740b48613bd9" providerId="AD" clId="Web-{9F9CD5B0-AB13-8029-1C31-0742DF55E617}" dt="2021-03-03T17:41:07.718" v="232" actId="1076"/>
          <ac:spMkLst>
            <pc:docMk/>
            <pc:sldMk cId="416312664" sldId="262"/>
            <ac:spMk id="3" creationId="{00000000-0000-0000-0000-000000000000}"/>
          </ac:spMkLst>
        </pc:spChg>
        <pc:picChg chg="del mod modCrop">
          <ac:chgData name="Hazel Lupton" userId="S::hazel.lupton@sthelens.london::330d0395-d8b0-4d77-8620-740b48613bd9" providerId="AD" clId="Web-{9F9CD5B0-AB13-8029-1C31-0742DF55E617}" dt="2021-03-03T17:38:22.168" v="173"/>
          <ac:picMkLst>
            <pc:docMk/>
            <pc:sldMk cId="416312664" sldId="262"/>
            <ac:picMk id="4" creationId="{00000000-0000-0000-0000-000000000000}"/>
          </ac:picMkLst>
        </pc:picChg>
        <pc:picChg chg="add del mod">
          <ac:chgData name="Hazel Lupton" userId="S::hazel.lupton@sthelens.london::330d0395-d8b0-4d77-8620-740b48613bd9" providerId="AD" clId="Web-{9F9CD5B0-AB13-8029-1C31-0742DF55E617}" dt="2021-03-03T17:40:42.170" v="227"/>
          <ac:picMkLst>
            <pc:docMk/>
            <pc:sldMk cId="416312664" sldId="262"/>
            <ac:picMk id="5" creationId="{AE52B8DB-614B-415B-9710-38AF5E114089}"/>
          </ac:picMkLst>
        </pc:picChg>
        <pc:picChg chg="add mod">
          <ac:chgData name="Hazel Lupton" userId="S::hazel.lupton@sthelens.london::330d0395-d8b0-4d77-8620-740b48613bd9" providerId="AD" clId="Web-{9F9CD5B0-AB13-8029-1C31-0742DF55E617}" dt="2021-03-03T17:41:03.342" v="231" actId="1076"/>
          <ac:picMkLst>
            <pc:docMk/>
            <pc:sldMk cId="416312664" sldId="262"/>
            <ac:picMk id="6" creationId="{936A3039-AFD6-403F-96B1-7E2035827274}"/>
          </ac:picMkLst>
        </pc:picChg>
      </pc:sldChg>
      <pc:sldChg chg="addSp modSp addAnim modAnim">
        <pc:chgData name="Hazel Lupton" userId="S::hazel.lupton@sthelens.london::330d0395-d8b0-4d77-8620-740b48613bd9" providerId="AD" clId="Web-{9F9CD5B0-AB13-8029-1C31-0742DF55E617}" dt="2021-03-03T17:45:50.331" v="335"/>
        <pc:sldMkLst>
          <pc:docMk/>
          <pc:sldMk cId="1102660353" sldId="263"/>
        </pc:sldMkLst>
        <pc:spChg chg="add mod">
          <ac:chgData name="Hazel Lupton" userId="S::hazel.lupton@sthelens.london::330d0395-d8b0-4d77-8620-740b48613bd9" providerId="AD" clId="Web-{9F9CD5B0-AB13-8029-1C31-0742DF55E617}" dt="2021-03-03T17:45:42.503" v="333" actId="1076"/>
          <ac:spMkLst>
            <pc:docMk/>
            <pc:sldMk cId="1102660353" sldId="263"/>
            <ac:spMk id="2" creationId="{454915E4-31E1-4414-9AB3-A1755B892F6C}"/>
          </ac:spMkLst>
        </pc:spChg>
        <pc:spChg chg="mod">
          <ac:chgData name="Hazel Lupton" userId="S::hazel.lupton@sthelens.london::330d0395-d8b0-4d77-8620-740b48613bd9" providerId="AD" clId="Web-{9F9CD5B0-AB13-8029-1C31-0742DF55E617}" dt="2021-03-03T17:43:58.954" v="280" actId="1076"/>
          <ac:spMkLst>
            <pc:docMk/>
            <pc:sldMk cId="1102660353" sldId="263"/>
            <ac:spMk id="3" creationId="{00000000-0000-0000-0000-000000000000}"/>
          </ac:spMkLst>
        </pc:spChg>
        <pc:picChg chg="mod">
          <ac:chgData name="Hazel Lupton" userId="S::hazel.lupton@sthelens.london::330d0395-d8b0-4d77-8620-740b48613bd9" providerId="AD" clId="Web-{9F9CD5B0-AB13-8029-1C31-0742DF55E617}" dt="2021-03-03T17:44:09.111" v="281" actId="1076"/>
          <ac:picMkLst>
            <pc:docMk/>
            <pc:sldMk cId="1102660353" sldId="263"/>
            <ac:picMk id="3074" creationId="{00000000-0000-0000-0000-000000000000}"/>
          </ac:picMkLst>
        </pc:picChg>
      </pc:sldChg>
      <pc:sldChg chg="modSp">
        <pc:chgData name="Hazel Lupton" userId="S::hazel.lupton@sthelens.london::330d0395-d8b0-4d77-8620-740b48613bd9" providerId="AD" clId="Web-{9F9CD5B0-AB13-8029-1C31-0742DF55E617}" dt="2021-03-04T10:21:48.858" v="395" actId="20577"/>
        <pc:sldMkLst>
          <pc:docMk/>
          <pc:sldMk cId="2602241078" sldId="265"/>
        </pc:sldMkLst>
        <pc:spChg chg="mod">
          <ac:chgData name="Hazel Lupton" userId="S::hazel.lupton@sthelens.london::330d0395-d8b0-4d77-8620-740b48613bd9" providerId="AD" clId="Web-{9F9CD5B0-AB13-8029-1C31-0742DF55E617}" dt="2021-03-04T10:21:48.858" v="395" actId="20577"/>
          <ac:spMkLst>
            <pc:docMk/>
            <pc:sldMk cId="2602241078" sldId="265"/>
            <ac:spMk id="2" creationId="{00000000-0000-0000-0000-000000000000}"/>
          </ac:spMkLst>
        </pc:spChg>
      </pc:sldChg>
      <pc:sldChg chg="modSp ord">
        <pc:chgData name="Hazel Lupton" userId="S::hazel.lupton@sthelens.london::330d0395-d8b0-4d77-8620-740b48613bd9" providerId="AD" clId="Web-{9F9CD5B0-AB13-8029-1C31-0742DF55E617}" dt="2021-03-04T10:27:02.986" v="423"/>
        <pc:sldMkLst>
          <pc:docMk/>
          <pc:sldMk cId="3013432556" sldId="267"/>
        </pc:sldMkLst>
        <pc:spChg chg="mod">
          <ac:chgData name="Hazel Lupton" userId="S::hazel.lupton@sthelens.london::330d0395-d8b0-4d77-8620-740b48613bd9" providerId="AD" clId="Web-{9F9CD5B0-AB13-8029-1C31-0742DF55E617}" dt="2021-03-03T17:51:20.680" v="359" actId="20577"/>
          <ac:spMkLst>
            <pc:docMk/>
            <pc:sldMk cId="3013432556" sldId="267"/>
            <ac:spMk id="3" creationId="{00000000-0000-0000-0000-000000000000}"/>
          </ac:spMkLst>
        </pc:spChg>
      </pc:sldChg>
      <pc:sldChg chg="addSp modSp del">
        <pc:chgData name="Hazel Lupton" userId="S::hazel.lupton@sthelens.london::330d0395-d8b0-4d77-8620-740b48613bd9" providerId="AD" clId="Web-{9F9CD5B0-AB13-8029-1C31-0742DF55E617}" dt="2021-03-04T10:47:05.467" v="464"/>
        <pc:sldMkLst>
          <pc:docMk/>
          <pc:sldMk cId="1187946606" sldId="268"/>
        </pc:sldMkLst>
        <pc:spChg chg="add mod">
          <ac:chgData name="Hazel Lupton" userId="S::hazel.lupton@sthelens.london::330d0395-d8b0-4d77-8620-740b48613bd9" providerId="AD" clId="Web-{9F9CD5B0-AB13-8029-1C31-0742DF55E617}" dt="2021-03-04T10:26:26.298" v="422" actId="1076"/>
          <ac:spMkLst>
            <pc:docMk/>
            <pc:sldMk cId="1187946606" sldId="268"/>
            <ac:spMk id="7" creationId="{268FAE5F-8CD6-4E15-A29F-FC489867EE84}"/>
          </ac:spMkLst>
        </pc:spChg>
      </pc:sldChg>
      <pc:sldChg chg="del">
        <pc:chgData name="Hazel Lupton" userId="S::hazel.lupton@sthelens.london::330d0395-d8b0-4d77-8620-740b48613bd9" providerId="AD" clId="Web-{9F9CD5B0-AB13-8029-1C31-0742DF55E617}" dt="2021-03-04T10:47:25.201" v="465"/>
        <pc:sldMkLst>
          <pc:docMk/>
          <pc:sldMk cId="1536889798" sldId="269"/>
        </pc:sldMkLst>
      </pc:sldChg>
      <pc:sldChg chg="del">
        <pc:chgData name="Hazel Lupton" userId="S::hazel.lupton@sthelens.london::330d0395-d8b0-4d77-8620-740b48613bd9" providerId="AD" clId="Web-{9F9CD5B0-AB13-8029-1C31-0742DF55E617}" dt="2021-03-04T10:48:28.608" v="467"/>
        <pc:sldMkLst>
          <pc:docMk/>
          <pc:sldMk cId="1170291579" sldId="270"/>
        </pc:sldMkLst>
      </pc:sldChg>
      <pc:sldChg chg="del">
        <pc:chgData name="Hazel Lupton" userId="S::hazel.lupton@sthelens.london::330d0395-d8b0-4d77-8620-740b48613bd9" providerId="AD" clId="Web-{9F9CD5B0-AB13-8029-1C31-0742DF55E617}" dt="2021-03-04T10:48:27.639" v="466"/>
        <pc:sldMkLst>
          <pc:docMk/>
          <pc:sldMk cId="3007154104" sldId="271"/>
        </pc:sldMkLst>
      </pc:sldChg>
      <pc:sldChg chg="addSp delSp modSp new">
        <pc:chgData name="Hazel Lupton" userId="S::hazel.lupton@sthelens.london::330d0395-d8b0-4d77-8620-740b48613bd9" providerId="AD" clId="Web-{9F9CD5B0-AB13-8029-1C31-0742DF55E617}" dt="2021-03-03T17:26:13.923" v="35" actId="1076"/>
        <pc:sldMkLst>
          <pc:docMk/>
          <pc:sldMk cId="4202675208" sldId="272"/>
        </pc:sldMkLst>
        <pc:spChg chg="mod">
          <ac:chgData name="Hazel Lupton" userId="S::hazel.lupton@sthelens.london::330d0395-d8b0-4d77-8620-740b48613bd9" providerId="AD" clId="Web-{9F9CD5B0-AB13-8029-1C31-0742DF55E617}" dt="2021-03-03T17:26:02.595" v="32" actId="1076"/>
          <ac:spMkLst>
            <pc:docMk/>
            <pc:sldMk cId="4202675208" sldId="272"/>
            <ac:spMk id="2" creationId="{77E463C5-B243-4E34-906A-BDDA6BDE7A16}"/>
          </ac:spMkLst>
        </pc:spChg>
        <pc:spChg chg="del">
          <ac:chgData name="Hazel Lupton" userId="S::hazel.lupton@sthelens.london::330d0395-d8b0-4d77-8620-740b48613bd9" providerId="AD" clId="Web-{9F9CD5B0-AB13-8029-1C31-0742DF55E617}" dt="2021-03-03T17:23:17.671" v="1"/>
          <ac:spMkLst>
            <pc:docMk/>
            <pc:sldMk cId="4202675208" sldId="272"/>
            <ac:spMk id="3" creationId="{F2DF27B5-B4E7-42D5-80DE-91F7BD640149}"/>
          </ac:spMkLst>
        </pc:spChg>
        <pc:spChg chg="add mod">
          <ac:chgData name="Hazel Lupton" userId="S::hazel.lupton@sthelens.london::330d0395-d8b0-4d77-8620-740b48613bd9" providerId="AD" clId="Web-{9F9CD5B0-AB13-8029-1C31-0742DF55E617}" dt="2021-03-03T17:26:06.845" v="33" actId="1076"/>
          <ac:spMkLst>
            <pc:docMk/>
            <pc:sldMk cId="4202675208" sldId="272"/>
            <ac:spMk id="5" creationId="{4FA1D4FB-F52F-4E94-96DE-39BD0DE4ADEA}"/>
          </ac:spMkLst>
        </pc:spChg>
        <pc:spChg chg="add mod">
          <ac:chgData name="Hazel Lupton" userId="S::hazel.lupton@sthelens.london::330d0395-d8b0-4d77-8620-740b48613bd9" providerId="AD" clId="Web-{9F9CD5B0-AB13-8029-1C31-0742DF55E617}" dt="2021-03-03T17:26:10.564" v="34" actId="1076"/>
          <ac:spMkLst>
            <pc:docMk/>
            <pc:sldMk cId="4202675208" sldId="272"/>
            <ac:spMk id="6" creationId="{7A678B95-8DA5-4838-932A-9273EFE80E67}"/>
          </ac:spMkLst>
        </pc:spChg>
        <pc:spChg chg="add mod">
          <ac:chgData name="Hazel Lupton" userId="S::hazel.lupton@sthelens.london::330d0395-d8b0-4d77-8620-740b48613bd9" providerId="AD" clId="Web-{9F9CD5B0-AB13-8029-1C31-0742DF55E617}" dt="2021-03-03T17:26:13.923" v="35" actId="1076"/>
          <ac:spMkLst>
            <pc:docMk/>
            <pc:sldMk cId="4202675208" sldId="272"/>
            <ac:spMk id="8" creationId="{05C7D031-2CE7-4D15-87D2-8257795E8AAA}"/>
          </ac:spMkLst>
        </pc:spChg>
        <pc:picChg chg="add mod ord">
          <ac:chgData name="Hazel Lupton" userId="S::hazel.lupton@sthelens.london::330d0395-d8b0-4d77-8620-740b48613bd9" providerId="AD" clId="Web-{9F9CD5B0-AB13-8029-1C31-0742DF55E617}" dt="2021-03-03T17:23:17.671" v="1"/>
          <ac:picMkLst>
            <pc:docMk/>
            <pc:sldMk cId="4202675208" sldId="272"/>
            <ac:picMk id="4" creationId="{28239D1C-1404-496E-9295-FE58D95EFCE2}"/>
          </ac:picMkLst>
        </pc:picChg>
      </pc:sldChg>
      <pc:sldChg chg="addSp delSp modSp new mod setBg">
        <pc:chgData name="Hazel Lupton" userId="S::hazel.lupton@sthelens.london::330d0395-d8b0-4d77-8620-740b48613bd9" providerId="AD" clId="Web-{9F9CD5B0-AB13-8029-1C31-0742DF55E617}" dt="2021-03-03T17:28:25.253" v="66" actId="1076"/>
        <pc:sldMkLst>
          <pc:docMk/>
          <pc:sldMk cId="3044804808" sldId="273"/>
        </pc:sldMkLst>
        <pc:spChg chg="del">
          <ac:chgData name="Hazel Lupton" userId="S::hazel.lupton@sthelens.london::330d0395-d8b0-4d77-8620-740b48613bd9" providerId="AD" clId="Web-{9F9CD5B0-AB13-8029-1C31-0742DF55E617}" dt="2021-03-03T17:26:56.393" v="36"/>
          <ac:spMkLst>
            <pc:docMk/>
            <pc:sldMk cId="3044804808" sldId="273"/>
            <ac:spMk id="2" creationId="{C134CDE6-9BFA-46A0-8F8E-2FC7D2926D1B}"/>
          </ac:spMkLst>
        </pc:spChg>
        <pc:spChg chg="del">
          <ac:chgData name="Hazel Lupton" userId="S::hazel.lupton@sthelens.london::330d0395-d8b0-4d77-8620-740b48613bd9" providerId="AD" clId="Web-{9F9CD5B0-AB13-8029-1C31-0742DF55E617}" dt="2021-03-03T17:24:16.453" v="4"/>
          <ac:spMkLst>
            <pc:docMk/>
            <pc:sldMk cId="3044804808" sldId="273"/>
            <ac:spMk id="3" creationId="{F0734F20-CAD1-4D94-B563-F1105BC274F7}"/>
          </ac:spMkLst>
        </pc:spChg>
        <pc:spChg chg="add del">
          <ac:chgData name="Hazel Lupton" userId="S::hazel.lupton@sthelens.london::330d0395-d8b0-4d77-8620-740b48613bd9" providerId="AD" clId="Web-{9F9CD5B0-AB13-8029-1C31-0742DF55E617}" dt="2021-03-03T17:26:59.705" v="37"/>
          <ac:spMkLst>
            <pc:docMk/>
            <pc:sldMk cId="3044804808" sldId="273"/>
            <ac:spMk id="5" creationId="{D3AC4E2B-136F-48A1-8FA2-72B02B5422DF}"/>
          </ac:spMkLst>
        </pc:spChg>
        <pc:spChg chg="add mod">
          <ac:chgData name="Hazel Lupton" userId="S::hazel.lupton@sthelens.london::330d0395-d8b0-4d77-8620-740b48613bd9" providerId="AD" clId="Web-{9F9CD5B0-AB13-8029-1C31-0742DF55E617}" dt="2021-03-03T17:28:25.253" v="66" actId="1076"/>
          <ac:spMkLst>
            <pc:docMk/>
            <pc:sldMk cId="3044804808" sldId="273"/>
            <ac:spMk id="6" creationId="{F84C57A1-3267-4299-B358-D1204930B055}"/>
          </ac:spMkLst>
        </pc:spChg>
        <pc:spChg chg="add">
          <ac:chgData name="Hazel Lupton" userId="S::hazel.lupton@sthelens.london::330d0395-d8b0-4d77-8620-740b48613bd9" providerId="AD" clId="Web-{9F9CD5B0-AB13-8029-1C31-0742DF55E617}" dt="2021-03-03T17:27:03.627" v="38"/>
          <ac:spMkLst>
            <pc:docMk/>
            <pc:sldMk cId="3044804808" sldId="273"/>
            <ac:spMk id="21" creationId="{03E8462A-FEBA-4848-81CC-3F8DA3E477BE}"/>
          </ac:spMkLst>
        </pc:spChg>
        <pc:spChg chg="add">
          <ac:chgData name="Hazel Lupton" userId="S::hazel.lupton@sthelens.london::330d0395-d8b0-4d77-8620-740b48613bd9" providerId="AD" clId="Web-{9F9CD5B0-AB13-8029-1C31-0742DF55E617}" dt="2021-03-03T17:27:03.627" v="38"/>
          <ac:spMkLst>
            <pc:docMk/>
            <pc:sldMk cId="3044804808" sldId="273"/>
            <ac:spMk id="34" creationId="{7941F9B1-B01B-4A84-89D9-B169AEB4E456}"/>
          </ac:spMkLst>
        </pc:spChg>
        <pc:grpChg chg="add">
          <ac:chgData name="Hazel Lupton" userId="S::hazel.lupton@sthelens.london::330d0395-d8b0-4d77-8620-740b48613bd9" providerId="AD" clId="Web-{9F9CD5B0-AB13-8029-1C31-0742DF55E617}" dt="2021-03-03T17:27:03.627" v="38"/>
          <ac:grpSpMkLst>
            <pc:docMk/>
            <pc:sldMk cId="3044804808" sldId="273"/>
            <ac:grpSpMk id="9" creationId="{0DAF8575-DDD0-43E3-95E0-CF812F06AFED}"/>
          </ac:grpSpMkLst>
        </pc:grpChg>
        <pc:grpChg chg="add">
          <ac:chgData name="Hazel Lupton" userId="S::hazel.lupton@sthelens.london::330d0395-d8b0-4d77-8620-740b48613bd9" providerId="AD" clId="Web-{9F9CD5B0-AB13-8029-1C31-0742DF55E617}" dt="2021-03-03T17:27:03.627" v="38"/>
          <ac:grpSpMkLst>
            <pc:docMk/>
            <pc:sldMk cId="3044804808" sldId="273"/>
            <ac:grpSpMk id="23" creationId="{2109F83F-40FE-4DB3-84CC-09FB3340D06D}"/>
          </ac:grpSpMkLst>
        </pc:grpChg>
        <pc:picChg chg="add mod ord">
          <ac:chgData name="Hazel Lupton" userId="S::hazel.lupton@sthelens.london::330d0395-d8b0-4d77-8620-740b48613bd9" providerId="AD" clId="Web-{9F9CD5B0-AB13-8029-1C31-0742DF55E617}" dt="2021-03-03T17:27:03.627" v="38"/>
          <ac:picMkLst>
            <pc:docMk/>
            <pc:sldMk cId="3044804808" sldId="273"/>
            <ac:picMk id="4" creationId="{9BA08ED9-3217-4D7D-9018-711E5E69C240}"/>
          </ac:picMkLst>
        </pc:picChg>
      </pc:sldChg>
      <pc:sldChg chg="new del">
        <pc:chgData name="Hazel Lupton" userId="S::hazel.lupton@sthelens.london::330d0395-d8b0-4d77-8620-740b48613bd9" providerId="AD" clId="Web-{9F9CD5B0-AB13-8029-1C31-0742DF55E617}" dt="2021-03-04T10:02:46.785" v="367"/>
        <pc:sldMkLst>
          <pc:docMk/>
          <pc:sldMk cId="751350836" sldId="274"/>
        </pc:sldMkLst>
      </pc:sldChg>
      <pc:sldChg chg="add">
        <pc:chgData name="Hazel Lupton" userId="S::hazel.lupton@sthelens.london::330d0395-d8b0-4d77-8620-740b48613bd9" providerId="AD" clId="Web-{9F9CD5B0-AB13-8029-1C31-0742DF55E617}" dt="2021-03-04T10:02:41.300" v="366"/>
        <pc:sldMkLst>
          <pc:docMk/>
          <pc:sldMk cId="2114879698" sldId="275"/>
        </pc:sldMkLst>
      </pc:sldChg>
      <pc:sldChg chg="addSp delSp modSp add mod setBg">
        <pc:chgData name="Hazel Lupton" userId="S::hazel.lupton@sthelens.london::330d0395-d8b0-4d77-8620-740b48613bd9" providerId="AD" clId="Web-{9F9CD5B0-AB13-8029-1C31-0742DF55E617}" dt="2021-03-04T10:50:45.297" v="472"/>
        <pc:sldMkLst>
          <pc:docMk/>
          <pc:sldMk cId="725388193" sldId="276"/>
        </pc:sldMkLst>
        <pc:spChg chg="add del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75" creationId="{B497CCB5-5FC2-473C-AFCC-2430CEF1DF71}"/>
          </ac:spMkLst>
        </pc:spChg>
        <pc:spChg chg="add del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77" creationId="{599C8C75-BFDF-44E7-A028-EEB5EDD58817}"/>
          </ac:spMkLst>
        </pc:spChg>
        <pc:spChg chg="ad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39" creationId="{A3C210E6-A35A-4F68-8D60-801A019C75B8}"/>
          </ac:spMkLst>
        </pc:spChg>
        <pc:spChg chg="ad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41" creationId="{AC0D06B0-F19C-459E-B221-A34B506FB5E3}"/>
          </ac:spMkLst>
        </pc:spChg>
        <pc:spChg chg="ad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43" creationId="{345B26DA-1C6B-4C66-81C9-9C1877FC2DB1}"/>
          </ac:spMkLst>
        </pc:spChg>
        <pc:spChg chg="ad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45" creationId="{98DE6C44-43F8-4DE4-AB81-66853FFEA09A}"/>
          </ac:spMkLst>
        </pc:spChg>
        <pc:spChg chg="ad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47" creationId="{2409529B-9B56-4F10-BE4D-F934DB89E57E}"/>
          </ac:spMkLst>
        </pc:spChg>
        <pc:spChg chg="mod ord">
          <ac:chgData name="Hazel Lupton" userId="S::hazel.lupton@sthelens.london::330d0395-d8b0-4d77-8620-740b48613bd9" providerId="AD" clId="Web-{9F9CD5B0-AB13-8029-1C31-0742DF55E617}" dt="2021-03-04T10:50:45.297" v="472"/>
          <ac:spMkLst>
            <pc:docMk/>
            <pc:sldMk cId="725388193" sldId="276"/>
            <ac:spMk id="10242" creationId="{774F7FB2-4AB2-4F16-9B53-427A1E4DD374}"/>
          </ac:spMkLst>
        </pc:spChg>
        <pc:picChg chg="add mod">
          <ac:chgData name="Hazel Lupton" userId="S::hazel.lupton@sthelens.london::330d0395-d8b0-4d77-8620-740b48613bd9" providerId="AD" clId="Web-{9F9CD5B0-AB13-8029-1C31-0742DF55E617}" dt="2021-03-04T10:50:45.297" v="472"/>
          <ac:picMkLst>
            <pc:docMk/>
            <pc:sldMk cId="725388193" sldId="276"/>
            <ac:picMk id="2" creationId="{DA5A2B5B-09CF-4173-BE8C-5CAD868C889B}"/>
          </ac:picMkLst>
        </pc:picChg>
        <pc:picChg chg="add del mod ord">
          <ac:chgData name="Hazel Lupton" userId="S::hazel.lupton@sthelens.london::330d0395-d8b0-4d77-8620-740b48613bd9" providerId="AD" clId="Web-{9F9CD5B0-AB13-8029-1C31-0742DF55E617}" dt="2021-03-04T10:48:50.421" v="468"/>
          <ac:picMkLst>
            <pc:docMk/>
            <pc:sldMk cId="725388193" sldId="276"/>
            <ac:picMk id="3" creationId="{62EE4FD7-80F6-4796-8347-A03039904038}"/>
          </ac:picMkLst>
        </pc:picChg>
        <pc:picChg chg="add mod ord">
          <ac:chgData name="Hazel Lupton" userId="S::hazel.lupton@sthelens.london::330d0395-d8b0-4d77-8620-740b48613bd9" providerId="AD" clId="Web-{9F9CD5B0-AB13-8029-1C31-0742DF55E617}" dt="2021-03-04T10:50:45.297" v="472"/>
          <ac:picMkLst>
            <pc:docMk/>
            <pc:sldMk cId="725388193" sldId="276"/>
            <ac:picMk id="4" creationId="{124091C5-D4A5-47AD-89D5-23C661DEC4C7}"/>
          </ac:picMkLst>
        </pc:picChg>
        <pc:picChg chg="del mod ord">
          <ac:chgData name="Hazel Lupton" userId="S::hazel.lupton@sthelens.london::330d0395-d8b0-4d77-8620-740b48613bd9" providerId="AD" clId="Web-{9F9CD5B0-AB13-8029-1C31-0742DF55E617}" dt="2021-03-04T10:14:53.635" v="373"/>
          <ac:picMkLst>
            <pc:docMk/>
            <pc:sldMk cId="725388193" sldId="276"/>
            <ac:picMk id="10243" creationId="{30025C0A-D0BC-4601-B53E-0F50B4772BD7}"/>
          </ac:picMkLst>
        </pc:picChg>
        <pc:picChg chg="mod ord">
          <ac:chgData name="Hazel Lupton" userId="S::hazel.lupton@sthelens.london::330d0395-d8b0-4d77-8620-740b48613bd9" providerId="AD" clId="Web-{9F9CD5B0-AB13-8029-1C31-0742DF55E617}" dt="2021-03-04T10:50:45.297" v="472"/>
          <ac:picMkLst>
            <pc:docMk/>
            <pc:sldMk cId="725388193" sldId="276"/>
            <ac:picMk id="10244" creationId="{68786948-520C-4B25-9B85-F69485487DBF}"/>
          </ac:picMkLst>
        </pc:picChg>
        <pc:picChg chg="del">
          <ac:chgData name="Hazel Lupton" userId="S::hazel.lupton@sthelens.london::330d0395-d8b0-4d77-8620-740b48613bd9" providerId="AD" clId="Web-{9F9CD5B0-AB13-8029-1C31-0742DF55E617}" dt="2021-03-04T10:07:00.303" v="369"/>
          <ac:picMkLst>
            <pc:docMk/>
            <pc:sldMk cId="725388193" sldId="276"/>
            <ac:picMk id="10245" creationId="{58F2A68F-2DD3-4848-BBDC-BD7C2C963B5A}"/>
          </ac:picMkLst>
        </pc:picChg>
        <pc:picChg chg="mod ord">
          <ac:chgData name="Hazel Lupton" userId="S::hazel.lupton@sthelens.london::330d0395-d8b0-4d77-8620-740b48613bd9" providerId="AD" clId="Web-{9F9CD5B0-AB13-8029-1C31-0742DF55E617}" dt="2021-03-04T10:50:45.297" v="472"/>
          <ac:picMkLst>
            <pc:docMk/>
            <pc:sldMk cId="725388193" sldId="276"/>
            <ac:picMk id="10246" creationId="{13283E33-6338-4E72-8B8D-6F4E081F2E24}"/>
          </ac:picMkLst>
        </pc:picChg>
      </pc:sldChg>
      <pc:sldChg chg="delSp modSp add del addAnim modAnim">
        <pc:chgData name="Hazel Lupton" userId="S::hazel.lupton@sthelens.london::330d0395-d8b0-4d77-8620-740b48613bd9" providerId="AD" clId="Web-{9F9CD5B0-AB13-8029-1C31-0742DF55E617}" dt="2021-03-04T10:47:01.935" v="463"/>
        <pc:sldMkLst>
          <pc:docMk/>
          <pc:sldMk cId="3422566912" sldId="277"/>
        </pc:sldMkLst>
        <pc:spChg chg="del mod">
          <ac:chgData name="Hazel Lupton" userId="S::hazel.lupton@sthelens.london::330d0395-d8b0-4d77-8620-740b48613bd9" providerId="AD" clId="Web-{9F9CD5B0-AB13-8029-1C31-0742DF55E617}" dt="2021-03-04T10:34:53.960" v="427"/>
          <ac:spMkLst>
            <pc:docMk/>
            <pc:sldMk cId="3422566912" sldId="277"/>
            <ac:spMk id="6154" creationId="{911A7B22-E7E1-4922-A580-0C696B4AB618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5:16.679" v="439" actId="1076"/>
          <ac:spMkLst>
            <pc:docMk/>
            <pc:sldMk cId="3422566912" sldId="277"/>
            <ac:spMk id="6155" creationId="{38D867C1-17AA-4BD6-804C-C11985119A96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7:57.430" v="454" actId="1076"/>
          <ac:spMkLst>
            <pc:docMk/>
            <pc:sldMk cId="3422566912" sldId="277"/>
            <ac:spMk id="6156" creationId="{DFB0E8E7-8977-43E6-B233-03725FB981EE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7:51.602" v="453" actId="1076"/>
          <ac:spMkLst>
            <pc:docMk/>
            <pc:sldMk cId="3422566912" sldId="277"/>
            <ac:spMk id="6158" creationId="{CB42CDE2-BAA2-47D8-AD67-A233F51C76F0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7:44.367" v="452" actId="1076"/>
          <ac:spMkLst>
            <pc:docMk/>
            <pc:sldMk cId="3422566912" sldId="277"/>
            <ac:spMk id="6159" creationId="{B02A289D-05BD-4331-94BE-5B0F829570B9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8:05.696" v="455" actId="1076"/>
          <ac:spMkLst>
            <pc:docMk/>
            <pc:sldMk cId="3422566912" sldId="277"/>
            <ac:spMk id="6160" creationId="{79DCCED9-F44F-47E4-BC52-F4084CED9909}"/>
          </ac:spMkLst>
        </pc:spChg>
        <pc:spChg chg="mod">
          <ac:chgData name="Hazel Lupton" userId="S::hazel.lupton@sthelens.london::330d0395-d8b0-4d77-8620-740b48613bd9" providerId="AD" clId="Web-{9F9CD5B0-AB13-8029-1C31-0742DF55E617}" dt="2021-03-04T10:38:16.696" v="456" actId="1076"/>
          <ac:spMkLst>
            <pc:docMk/>
            <pc:sldMk cId="3422566912" sldId="277"/>
            <ac:spMk id="6162" creationId="{F5ABBA54-A6F2-4534-8B54-5689270C0E52}"/>
          </ac:spMkLst>
        </pc:spChg>
        <pc:picChg chg="mod">
          <ac:chgData name="Hazel Lupton" userId="S::hazel.lupton@sthelens.london::330d0395-d8b0-4d77-8620-740b48613bd9" providerId="AD" clId="Web-{9F9CD5B0-AB13-8029-1C31-0742DF55E617}" dt="2021-03-04T10:39:01.212" v="459" actId="1076"/>
          <ac:picMkLst>
            <pc:docMk/>
            <pc:sldMk cId="3422566912" sldId="277"/>
            <ac:picMk id="6146" creationId="{695E6FA3-EE8F-485C-B66F-B7D0C34954A3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7:05.961" v="446" actId="1076"/>
          <ac:picMkLst>
            <pc:docMk/>
            <pc:sldMk cId="3422566912" sldId="277"/>
            <ac:picMk id="6147" creationId="{CD211F70-262F-4A0E-8BEC-CBC1B7B01752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7:19.336" v="449" actId="1076"/>
          <ac:picMkLst>
            <pc:docMk/>
            <pc:sldMk cId="3422566912" sldId="277"/>
            <ac:picMk id="6148" creationId="{37EBE02C-A5D8-4B1B-BD70-C5475F31E867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7:09.476" v="447" actId="1076"/>
          <ac:picMkLst>
            <pc:docMk/>
            <pc:sldMk cId="3422566912" sldId="277"/>
            <ac:picMk id="6149" creationId="{3FAB6CBF-F267-44E3-AF98-909C4D3E4BF2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9:12.353" v="461" actId="1076"/>
          <ac:picMkLst>
            <pc:docMk/>
            <pc:sldMk cId="3422566912" sldId="277"/>
            <ac:picMk id="6150" creationId="{596BDA33-410D-4E2F-B991-CB0373F476DA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9:06.806" v="460" actId="1076"/>
          <ac:picMkLst>
            <pc:docMk/>
            <pc:sldMk cId="3422566912" sldId="277"/>
            <ac:picMk id="6151" creationId="{F91DEFF2-3D0B-46E7-A33C-C18AA8CC9A88}"/>
          </ac:picMkLst>
        </pc:picChg>
        <pc:picChg chg="mod">
          <ac:chgData name="Hazel Lupton" userId="S::hazel.lupton@sthelens.london::330d0395-d8b0-4d77-8620-740b48613bd9" providerId="AD" clId="Web-{9F9CD5B0-AB13-8029-1C31-0742DF55E617}" dt="2021-03-04T10:39:25.603" v="462" actId="1076"/>
          <ac:picMkLst>
            <pc:docMk/>
            <pc:sldMk cId="3422566912" sldId="277"/>
            <ac:picMk id="6152" creationId="{440A2BC5-21E2-46DE-A975-D73B4E735F2F}"/>
          </ac:picMkLst>
        </pc:picChg>
      </pc:sldChg>
      <pc:sldMasterChg chg="add addSldLayout modSldLayout">
        <pc:chgData name="Hazel Lupton" userId="S::hazel.lupton@sthelens.london::330d0395-d8b0-4d77-8620-740b48613bd9" providerId="AD" clId="Web-{9F9CD5B0-AB13-8029-1C31-0742DF55E617}" dt="2021-03-04T10:34:21.694" v="424"/>
        <pc:sldMasterMkLst>
          <pc:docMk/>
          <pc:sldMasterMk cId="0" sldId="2147483648"/>
        </pc:sldMasterMkLst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753321721" sldId="2147483695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307911892" sldId="2147483696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1529868954" sldId="2147483697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2757570314" sldId="2147483698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747871619" sldId="2147483699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1371564882" sldId="2147483700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3669007294" sldId="2147483701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3946401230" sldId="2147483702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1216462236" sldId="2147483703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1572138298" sldId="2147483704"/>
          </pc:sldLayoutMkLst>
        </pc:sldLayoutChg>
        <pc:sldLayoutChg chg="add replI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48"/>
            <pc:sldLayoutMk cId="3286503868" sldId="2147483705"/>
          </pc:sldLayoutMkLst>
        </pc:sldLayoutChg>
      </pc:sldMasterChg>
      <pc:sldMasterChg chg="add addSldLayout">
        <pc:chgData name="Hazel Lupton" userId="S::hazel.lupton@sthelens.london::330d0395-d8b0-4d77-8620-740b48613bd9" providerId="AD" clId="Web-{9F9CD5B0-AB13-8029-1C31-0742DF55E617}" dt="2021-03-04T10:34:21.694" v="424"/>
        <pc:sldMasterMkLst>
          <pc:docMk/>
          <pc:sldMasterMk cId="0" sldId="2147483694"/>
        </pc:sldMasterMkLst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2904223896" sldId="2147483649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4219510401" sldId="2147483650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3198655338" sldId="2147483651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3488240592" sldId="2147483652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4112217472" sldId="2147483653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2550259157" sldId="2147483654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1143208195" sldId="2147483655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4244495755" sldId="2147483656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594263831" sldId="2147483657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30385292" sldId="2147483658"/>
          </pc:sldLayoutMkLst>
        </pc:sldLayoutChg>
        <pc:sldLayoutChg chg="add">
          <pc:chgData name="Hazel Lupton" userId="S::hazel.lupton@sthelens.london::330d0395-d8b0-4d77-8620-740b48613bd9" providerId="AD" clId="Web-{9F9CD5B0-AB13-8029-1C31-0742DF55E617}" dt="2021-03-04T10:34:21.694" v="424"/>
          <pc:sldLayoutMkLst>
            <pc:docMk/>
            <pc:sldMasterMk cId="0" sldId="2147483694"/>
            <pc:sldLayoutMk cId="2539623242" sldId="2147483659"/>
          </pc:sldLayoutMkLst>
        </pc:sldLayoutChg>
      </pc:sldMasterChg>
    </pc:docChg>
  </pc:docChgLst>
  <pc:docChgLst>
    <pc:chgData name="Hazel Lupton" userId="S::hazel.lupton@sthelens.london::330d0395-d8b0-4d77-8620-740b48613bd9" providerId="AD" clId="Web-{A7E6F14E-5625-B03F-14F9-F68DBD74F723}"/>
    <pc:docChg chg="modSld">
      <pc:chgData name="Hazel Lupton" userId="S::hazel.lupton@sthelens.london::330d0395-d8b0-4d77-8620-740b48613bd9" providerId="AD" clId="Web-{A7E6F14E-5625-B03F-14F9-F68DBD74F723}" dt="2022-05-18T13:38:07.888" v="427"/>
      <pc:docMkLst>
        <pc:docMk/>
      </pc:docMkLst>
      <pc:sldChg chg="modSp">
        <pc:chgData name="Hazel Lupton" userId="S::hazel.lupton@sthelens.london::330d0395-d8b0-4d77-8620-740b48613bd9" providerId="AD" clId="Web-{A7E6F14E-5625-B03F-14F9-F68DBD74F723}" dt="2022-05-18T13:38:07.888" v="427"/>
        <pc:sldMkLst>
          <pc:docMk/>
          <pc:sldMk cId="778125781" sldId="279"/>
        </pc:sldMkLst>
        <pc:graphicFrameChg chg="mod modGraphic">
          <ac:chgData name="Hazel Lupton" userId="S::hazel.lupton@sthelens.london::330d0395-d8b0-4d77-8620-740b48613bd9" providerId="AD" clId="Web-{A7E6F14E-5625-B03F-14F9-F68DBD74F723}" dt="2022-05-18T13:38:07.888" v="427"/>
          <ac:graphicFrameMkLst>
            <pc:docMk/>
            <pc:sldMk cId="778125781" sldId="279"/>
            <ac:graphicFrameMk id="4" creationId="{E4802213-CE0C-495A-994D-EAB0E26F75A7}"/>
          </ac:graphicFrameMkLst>
        </pc:graphicFrameChg>
      </pc:sldChg>
    </pc:docChg>
  </pc:docChgLst>
  <pc:docChgLst>
    <pc:chgData name="Hazel Lupton" userId="S::hazel.lupton@sthelens.london::330d0395-d8b0-4d77-8620-740b48613bd9" providerId="AD" clId="Web-{EE99EF8A-0E09-AC5E-3FE7-E744534AAD50}"/>
    <pc:docChg chg="addSld modSld">
      <pc:chgData name="Hazel Lupton" userId="S::hazel.lupton@sthelens.london::330d0395-d8b0-4d77-8620-740b48613bd9" providerId="AD" clId="Web-{EE99EF8A-0E09-AC5E-3FE7-E744534AAD50}" dt="2021-05-11T10:31:30.680" v="331"/>
      <pc:docMkLst>
        <pc:docMk/>
      </pc:docMkLst>
      <pc:sldChg chg="addSp delSp modSp new">
        <pc:chgData name="Hazel Lupton" userId="S::hazel.lupton@sthelens.london::330d0395-d8b0-4d77-8620-740b48613bd9" providerId="AD" clId="Web-{EE99EF8A-0E09-AC5E-3FE7-E744534AAD50}" dt="2021-05-11T10:31:30.680" v="331"/>
        <pc:sldMkLst>
          <pc:docMk/>
          <pc:sldMk cId="1288874547" sldId="277"/>
        </pc:sldMkLst>
        <pc:spChg chg="mod">
          <ac:chgData name="Hazel Lupton" userId="S::hazel.lupton@sthelens.london::330d0395-d8b0-4d77-8620-740b48613bd9" providerId="AD" clId="Web-{EE99EF8A-0E09-AC5E-3FE7-E744534AAD50}" dt="2021-05-11T10:28:23.894" v="330" actId="1076"/>
          <ac:spMkLst>
            <pc:docMk/>
            <pc:sldMk cId="1288874547" sldId="277"/>
            <ac:spMk id="2" creationId="{9740A3FD-6B92-4F2D-8B74-A9945078128F}"/>
          </ac:spMkLst>
        </pc:spChg>
        <pc:spChg chg="del">
          <ac:chgData name="Hazel Lupton" userId="S::hazel.lupton@sthelens.london::330d0395-d8b0-4d77-8620-740b48613bd9" providerId="AD" clId="Web-{EE99EF8A-0E09-AC5E-3FE7-E744534AAD50}" dt="2021-05-11T10:18:12.192" v="20"/>
          <ac:spMkLst>
            <pc:docMk/>
            <pc:sldMk cId="1288874547" sldId="277"/>
            <ac:spMk id="3" creationId="{325C1CE3-1E7F-4073-A50A-4CD1EA395866}"/>
          </ac:spMkLst>
        </pc:spChg>
        <pc:graphicFrameChg chg="add mod modGraphic">
          <ac:chgData name="Hazel Lupton" userId="S::hazel.lupton@sthelens.london::330d0395-d8b0-4d77-8620-740b48613bd9" providerId="AD" clId="Web-{EE99EF8A-0E09-AC5E-3FE7-E744534AAD50}" dt="2021-05-11T10:28:19.597" v="329" actId="1076"/>
          <ac:graphicFrameMkLst>
            <pc:docMk/>
            <pc:sldMk cId="1288874547" sldId="277"/>
            <ac:graphicFrameMk id="4" creationId="{E4802213-CE0C-495A-994D-EAB0E26F75A7}"/>
          </ac:graphicFrameMkLst>
        </pc:graphicFrameChg>
        <pc:picChg chg="add mod">
          <ac:chgData name="Hazel Lupton" userId="S::hazel.lupton@sthelens.london::330d0395-d8b0-4d77-8620-740b48613bd9" providerId="AD" clId="Web-{EE99EF8A-0E09-AC5E-3FE7-E744534AAD50}" dt="2021-05-11T10:25:32.078" v="268" actId="1076"/>
          <ac:picMkLst>
            <pc:docMk/>
            <pc:sldMk cId="1288874547" sldId="277"/>
            <ac:picMk id="5" creationId="{C9F7EEEB-1FE4-4E39-9B2B-AAC526551025}"/>
          </ac:picMkLst>
        </pc:picChg>
        <pc:picChg chg="add mod">
          <ac:chgData name="Hazel Lupton" userId="S::hazel.lupton@sthelens.london::330d0395-d8b0-4d77-8620-740b48613bd9" providerId="AD" clId="Web-{EE99EF8A-0E09-AC5E-3FE7-E744534AAD50}" dt="2021-05-11T10:31:30.680" v="331"/>
          <ac:picMkLst>
            <pc:docMk/>
            <pc:sldMk cId="1288874547" sldId="277"/>
            <ac:picMk id="6" creationId="{C157C4B2-44DE-4049-B447-20D294BA7EC1}"/>
          </ac:picMkLst>
        </pc:picChg>
      </pc:sldChg>
    </pc:docChg>
  </pc:docChgLst>
  <pc:docChgLst>
    <pc:chgData name="Hazel Lupton" userId="S::hazel.lupton@sthelens.london::330d0395-d8b0-4d77-8620-740b48613bd9" providerId="AD" clId="Web-{15E9C026-9816-5C90-39C2-D94F89EC93A3}"/>
    <pc:docChg chg="modSld">
      <pc:chgData name="Hazel Lupton" userId="S::hazel.lupton@sthelens.london::330d0395-d8b0-4d77-8620-740b48613bd9" providerId="AD" clId="Web-{15E9C026-9816-5C90-39C2-D94F89EC93A3}" dt="2023-01-25T10:18:57.426" v="2" actId="20577"/>
      <pc:docMkLst>
        <pc:docMk/>
      </pc:docMkLst>
      <pc:sldChg chg="modSp">
        <pc:chgData name="Hazel Lupton" userId="S::hazel.lupton@sthelens.london::330d0395-d8b0-4d77-8620-740b48613bd9" providerId="AD" clId="Web-{15E9C026-9816-5C90-39C2-D94F89EC93A3}" dt="2023-01-25T10:18:57.426" v="2" actId="20577"/>
        <pc:sldMkLst>
          <pc:docMk/>
          <pc:sldMk cId="563310621" sldId="260"/>
        </pc:sldMkLst>
        <pc:spChg chg="mod">
          <ac:chgData name="Hazel Lupton" userId="S::hazel.lupton@sthelens.london::330d0395-d8b0-4d77-8620-740b48613bd9" providerId="AD" clId="Web-{15E9C026-9816-5C90-39C2-D94F89EC93A3}" dt="2023-01-25T10:18:57.426" v="2" actId="20577"/>
          <ac:spMkLst>
            <pc:docMk/>
            <pc:sldMk cId="563310621" sldId="260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09E96923-A031-391B-4E40-B2AA97665EDC}"/>
    <pc:docChg chg="addSld delSld modSld">
      <pc:chgData name="Hazel Lupton" userId="S::hazel.lupton@sthelens.london::330d0395-d8b0-4d77-8620-740b48613bd9" providerId="AD" clId="Web-{09E96923-A031-391B-4E40-B2AA97665EDC}" dt="2022-03-17T10:10:57.795" v="768"/>
      <pc:docMkLst>
        <pc:docMk/>
      </pc:docMkLst>
      <pc:sldChg chg="new del">
        <pc:chgData name="Hazel Lupton" userId="S::hazel.lupton@sthelens.london::330d0395-d8b0-4d77-8620-740b48613bd9" providerId="AD" clId="Web-{09E96923-A031-391B-4E40-B2AA97665EDC}" dt="2022-03-17T10:00:51.062" v="2"/>
        <pc:sldMkLst>
          <pc:docMk/>
          <pc:sldMk cId="3647798840" sldId="278"/>
        </pc:sldMkLst>
      </pc:sldChg>
      <pc:sldChg chg="modSp add replId">
        <pc:chgData name="Hazel Lupton" userId="S::hazel.lupton@sthelens.london::330d0395-d8b0-4d77-8620-740b48613bd9" providerId="AD" clId="Web-{09E96923-A031-391B-4E40-B2AA97665EDC}" dt="2022-03-17T10:10:57.795" v="768"/>
        <pc:sldMkLst>
          <pc:docMk/>
          <pc:sldMk cId="778125781" sldId="279"/>
        </pc:sldMkLst>
        <pc:graphicFrameChg chg="mod modGraphic">
          <ac:chgData name="Hazel Lupton" userId="S::hazel.lupton@sthelens.london::330d0395-d8b0-4d77-8620-740b48613bd9" providerId="AD" clId="Web-{09E96923-A031-391B-4E40-B2AA97665EDC}" dt="2022-03-17T10:10:57.795" v="768"/>
          <ac:graphicFrameMkLst>
            <pc:docMk/>
            <pc:sldMk cId="778125781" sldId="279"/>
            <ac:graphicFrameMk id="4" creationId="{E4802213-CE0C-495A-994D-EAB0E26F75A7}"/>
          </ac:graphicFrameMkLst>
        </pc:graphicFrameChg>
      </pc:sldChg>
    </pc:docChg>
  </pc:docChgLst>
  <pc:docChgLst>
    <pc:chgData name="Hazel Lupton" userId="S::hazel.lupton@sthelens.london::330d0395-d8b0-4d77-8620-740b48613bd9" providerId="AD" clId="Web-{02BCB6BA-234C-B245-EA1A-16623C6B437D}"/>
    <pc:docChg chg="modSld sldOrd">
      <pc:chgData name="Hazel Lupton" userId="S::hazel.lupton@sthelens.london::330d0395-d8b0-4d77-8620-740b48613bd9" providerId="AD" clId="Web-{02BCB6BA-234C-B245-EA1A-16623C6B437D}" dt="2024-02-01T16:40:19.797" v="15"/>
      <pc:docMkLst>
        <pc:docMk/>
      </pc:docMkLst>
      <pc:sldChg chg="modSp">
        <pc:chgData name="Hazel Lupton" userId="S::hazel.lupton@sthelens.london::330d0395-d8b0-4d77-8620-740b48613bd9" providerId="AD" clId="Web-{02BCB6BA-234C-B245-EA1A-16623C6B437D}" dt="2024-02-01T16:38:11.555" v="8" actId="20577"/>
        <pc:sldMkLst>
          <pc:docMk/>
          <pc:sldMk cId="563310621" sldId="260"/>
        </pc:sldMkLst>
        <pc:spChg chg="mod">
          <ac:chgData name="Hazel Lupton" userId="S::hazel.lupton@sthelens.london::330d0395-d8b0-4d77-8620-740b48613bd9" providerId="AD" clId="Web-{02BCB6BA-234C-B245-EA1A-16623C6B437D}" dt="2024-02-01T16:38:11.555" v="8" actId="20577"/>
          <ac:spMkLst>
            <pc:docMk/>
            <pc:sldMk cId="563310621" sldId="260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02BCB6BA-234C-B245-EA1A-16623C6B437D}" dt="2024-02-01T16:37:53.507" v="1" actId="20577"/>
        <pc:sldMkLst>
          <pc:docMk/>
          <pc:sldMk cId="1100931707" sldId="261"/>
        </pc:sldMkLst>
        <pc:spChg chg="mod">
          <ac:chgData name="Hazel Lupton" userId="S::hazel.lupton@sthelens.london::330d0395-d8b0-4d77-8620-740b48613bd9" providerId="AD" clId="Web-{02BCB6BA-234C-B245-EA1A-16623C6B437D}" dt="2024-02-01T16:37:53.507" v="1" actId="20577"/>
          <ac:spMkLst>
            <pc:docMk/>
            <pc:sldMk cId="1100931707" sldId="261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02BCB6BA-234C-B245-EA1A-16623C6B437D}" dt="2024-02-01T16:38:26.915" v="11" actId="20577"/>
        <pc:sldMkLst>
          <pc:docMk/>
          <pc:sldMk cId="408725108" sldId="264"/>
        </pc:sldMkLst>
        <pc:spChg chg="mod">
          <ac:chgData name="Hazel Lupton" userId="S::hazel.lupton@sthelens.london::330d0395-d8b0-4d77-8620-740b48613bd9" providerId="AD" clId="Web-{02BCB6BA-234C-B245-EA1A-16623C6B437D}" dt="2024-02-01T16:38:26.915" v="11" actId="20577"/>
          <ac:spMkLst>
            <pc:docMk/>
            <pc:sldMk cId="408725108" sldId="264"/>
            <ac:spMk id="2" creationId="{7518BE93-8451-49D1-BED0-BE5107955576}"/>
          </ac:spMkLst>
        </pc:spChg>
      </pc:sldChg>
      <pc:sldChg chg="modSp ord">
        <pc:chgData name="Hazel Lupton" userId="S::hazel.lupton@sthelens.london::330d0395-d8b0-4d77-8620-740b48613bd9" providerId="AD" clId="Web-{02BCB6BA-234C-B245-EA1A-16623C6B437D}" dt="2024-02-01T16:40:19.797" v="15"/>
        <pc:sldMkLst>
          <pc:docMk/>
          <pc:sldMk cId="3013432556" sldId="267"/>
        </pc:sldMkLst>
        <pc:spChg chg="mod">
          <ac:chgData name="Hazel Lupton" userId="S::hazel.lupton@sthelens.london::330d0395-d8b0-4d77-8620-740b48613bd9" providerId="AD" clId="Web-{02BCB6BA-234C-B245-EA1A-16623C6B437D}" dt="2024-02-01T16:39:00.027" v="14" actId="20577"/>
          <ac:spMkLst>
            <pc:docMk/>
            <pc:sldMk cId="3013432556" sldId="267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AF2D40BB-9112-9027-42A6-6AAB5D5FD63A}"/>
    <pc:docChg chg="sldOrd">
      <pc:chgData name="Hazel Lupton" userId="S::hazel.lupton@sthelens.london::330d0395-d8b0-4d77-8620-740b48613bd9" providerId="AD" clId="Web-{AF2D40BB-9112-9027-42A6-6AAB5D5FD63A}" dt="2021-05-11T13:00:52.372" v="0"/>
      <pc:docMkLst>
        <pc:docMk/>
      </pc:docMkLst>
      <pc:sldChg chg="ord">
        <pc:chgData name="Hazel Lupton" userId="S::hazel.lupton@sthelens.london::330d0395-d8b0-4d77-8620-740b48613bd9" providerId="AD" clId="Web-{AF2D40BB-9112-9027-42A6-6AAB5D5FD63A}" dt="2021-05-11T13:00:52.372" v="0"/>
        <pc:sldMkLst>
          <pc:docMk/>
          <pc:sldMk cId="2114879698" sldId="275"/>
        </pc:sldMkLst>
      </pc:sldChg>
    </pc:docChg>
  </pc:docChgLst>
  <pc:docChgLst>
    <pc:chgData name="Hazel Lupton" userId="330d0395-d8b0-4d77-8620-740b48613bd9" providerId="ADAL" clId="{8262B220-0938-4338-A82F-F268F0414A9E}"/>
    <pc:docChg chg="custSel modSld">
      <pc:chgData name="Hazel Lupton" userId="330d0395-d8b0-4d77-8620-740b48613bd9" providerId="ADAL" clId="{8262B220-0938-4338-A82F-F268F0414A9E}" dt="2021-05-11T12:58:48.831" v="154" actId="1076"/>
      <pc:docMkLst>
        <pc:docMk/>
      </pc:docMkLst>
      <pc:sldChg chg="modSp mod">
        <pc:chgData name="Hazel Lupton" userId="330d0395-d8b0-4d77-8620-740b48613bd9" providerId="ADAL" clId="{8262B220-0938-4338-A82F-F268F0414A9E}" dt="2021-05-11T12:58:48.831" v="154" actId="1076"/>
        <pc:sldMkLst>
          <pc:docMk/>
          <pc:sldMk cId="1288874547" sldId="277"/>
        </pc:sldMkLst>
        <pc:spChg chg="mod">
          <ac:chgData name="Hazel Lupton" userId="330d0395-d8b0-4d77-8620-740b48613bd9" providerId="ADAL" clId="{8262B220-0938-4338-A82F-F268F0414A9E}" dt="2021-05-11T12:58:40.531" v="153" actId="1076"/>
          <ac:spMkLst>
            <pc:docMk/>
            <pc:sldMk cId="1288874547" sldId="277"/>
            <ac:spMk id="2" creationId="{9740A3FD-6B92-4F2D-8B74-A9945078128F}"/>
          </ac:spMkLst>
        </pc:spChg>
        <pc:graphicFrameChg chg="mod modGraphic">
          <ac:chgData name="Hazel Lupton" userId="330d0395-d8b0-4d77-8620-740b48613bd9" providerId="ADAL" clId="{8262B220-0938-4338-A82F-F268F0414A9E}" dt="2021-05-11T12:58:48.831" v="154" actId="1076"/>
          <ac:graphicFrameMkLst>
            <pc:docMk/>
            <pc:sldMk cId="1288874547" sldId="277"/>
            <ac:graphicFrameMk id="4" creationId="{E4802213-CE0C-495A-994D-EAB0E26F75A7}"/>
          </ac:graphicFrameMkLst>
        </pc:graphicFrameChg>
        <pc:picChg chg="mod modCrop">
          <ac:chgData name="Hazel Lupton" userId="330d0395-d8b0-4d77-8620-740b48613bd9" providerId="ADAL" clId="{8262B220-0938-4338-A82F-F268F0414A9E}" dt="2021-05-11T10:32:47.271" v="3" actId="1076"/>
          <ac:picMkLst>
            <pc:docMk/>
            <pc:sldMk cId="1288874547" sldId="277"/>
            <ac:picMk id="6" creationId="{C157C4B2-44DE-4049-B447-20D294BA7E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ampaperspractice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5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84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42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30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68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8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3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951AD43-21ED-A71B-A9FE-35A50E07AB6A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DB63A-5EF1-DB3B-2B90-969A292E1366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65AC9-EAAE-AD7D-FD58-A6DAE3462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0FAE03-82F0-1D49-3C2F-56932244AF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0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1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36DA-39EC-49DD-BC98-56BA5EABC511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E69D531-961E-400D-A971-84F67BB28A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1960586-C53E-2631-C2BB-DF34CAADDEB9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FD833-F135-43BA-D7E7-20FC4C66D406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D46C8-5E18-0897-A996-FE68EC3E1A5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87DE4D-85EE-39B0-3BC0-E5B279FF57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defences against disease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Lesson 3a – non-specific defences</a:t>
            </a:r>
          </a:p>
        </p:txBody>
      </p:sp>
    </p:spTree>
    <p:extLst>
      <p:ext uri="{BB962C8B-B14F-4D97-AF65-F5344CB8AC3E}">
        <p14:creationId xmlns:p14="http://schemas.microsoft.com/office/powerpoint/2010/main" val="97535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mast cells and histam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 b="4607"/>
          <a:stretch/>
        </p:blipFill>
        <p:spPr bwMode="auto">
          <a:xfrm>
            <a:off x="348476" y="126129"/>
            <a:ext cx="3982988" cy="26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1464" y="250680"/>
            <a:ext cx="5037483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sz="2400" dirty="0">
                <a:solidFill>
                  <a:srgbClr val="7030A0"/>
                </a:solidFill>
              </a:rPr>
              <a:t>Presence of microorganisms is detected by </a:t>
            </a:r>
            <a:r>
              <a:rPr lang="en-GB" sz="2400" b="1" dirty="0">
                <a:solidFill>
                  <a:srgbClr val="C00000"/>
                </a:solidFill>
              </a:rPr>
              <a:t>mast cells</a:t>
            </a:r>
            <a:r>
              <a:rPr lang="en-GB" sz="2400" dirty="0">
                <a:solidFill>
                  <a:srgbClr val="7030A0"/>
                </a:solidFill>
              </a:rPr>
              <a:t>. Mast cells produce </a:t>
            </a:r>
            <a:r>
              <a:rPr lang="en-GB" sz="2400" b="1" dirty="0">
                <a:solidFill>
                  <a:srgbClr val="C00000"/>
                </a:solidFill>
              </a:rPr>
              <a:t>histamine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(cell signalling substance) – various effects of surrounding tissue.  </a:t>
            </a:r>
          </a:p>
          <a:p>
            <a:pPr algn="just"/>
            <a:r>
              <a:rPr lang="en-GB" sz="2400">
                <a:solidFill>
                  <a:srgbClr val="7030A0"/>
                </a:solidFill>
              </a:rPr>
              <a:t>Label your diagram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www.zo.utexas.edu/faculty/sjasper/images/f33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0" y="3051072"/>
            <a:ext cx="6678762" cy="36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53" y="822822"/>
            <a:ext cx="9166498" cy="6522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Vasodilation – blood flow through capillaries increases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capillary walls become more permeable to WBC and some proteins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these cells and proteins enter the tissue fluid, which leads to increased tissue fluid - swelling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400" dirty="0">
                <a:solidFill>
                  <a:srgbClr val="7030A0"/>
                </a:solidFill>
              </a:rPr>
              <a:t>excess tissue fluid drains into the lymphatic system which can initiate the specific immune response (third line of defence).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rgbClr val="C00000"/>
                </a:solidFill>
              </a:rPr>
              <a:t>Histamine</a:t>
            </a:r>
            <a:r>
              <a:rPr lang="en-GB" sz="2400" dirty="0">
                <a:solidFill>
                  <a:srgbClr val="7030A0"/>
                </a:solidFill>
              </a:rPr>
              <a:t> also </a:t>
            </a:r>
            <a:r>
              <a:rPr lang="en-GB" sz="2400" dirty="0">
                <a:solidFill>
                  <a:srgbClr val="C00000"/>
                </a:solidFill>
              </a:rPr>
              <a:t>stimulates cells to secrete cytokines </a:t>
            </a:r>
            <a:r>
              <a:rPr lang="en-GB" sz="2400" dirty="0">
                <a:solidFill>
                  <a:srgbClr val="7030A0"/>
                </a:solidFill>
              </a:rPr>
              <a:t>to stimulate defences in the area of infection and some that have an affect on the whole body.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CA25A-AC23-4D5D-81C2-279944B8A336}"/>
              </a:ext>
            </a:extLst>
          </p:cNvPr>
          <p:cNvSpPr txBox="1"/>
          <p:nvPr/>
        </p:nvSpPr>
        <p:spPr>
          <a:xfrm>
            <a:off x="186018" y="107576"/>
            <a:ext cx="37853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Histamine causes....</a:t>
            </a:r>
          </a:p>
        </p:txBody>
      </p:sp>
    </p:spTree>
    <p:extLst>
      <p:ext uri="{BB962C8B-B14F-4D97-AF65-F5344CB8AC3E}">
        <p14:creationId xmlns:p14="http://schemas.microsoft.com/office/powerpoint/2010/main" val="24746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6" y="365154"/>
            <a:ext cx="9144000" cy="6309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3. Wound repair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The skin heals from the bottom up and eventually pushes off the old scab</a:t>
            </a:r>
          </a:p>
          <a:p>
            <a:r>
              <a:rPr lang="en-GB" dirty="0">
                <a:solidFill>
                  <a:srgbClr val="C00000"/>
                </a:solidFill>
              </a:rPr>
              <a:t>Stem cells under a scab begin to divide to repair the wound (mitosis) (details of stages not needed) </a:t>
            </a:r>
          </a:p>
          <a:p>
            <a:r>
              <a:rPr lang="en-GB" dirty="0">
                <a:solidFill>
                  <a:srgbClr val="C00000"/>
                </a:solidFill>
              </a:rPr>
              <a:t>Platelets secrete growth factors that attract cells to divide and grow.</a:t>
            </a:r>
          </a:p>
        </p:txBody>
      </p:sp>
      <p:pic>
        <p:nvPicPr>
          <p:cNvPr id="7170" name="Picture 2" descr="Image result for wound repai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8"/>
          <a:stretch/>
        </p:blipFill>
        <p:spPr bwMode="auto">
          <a:xfrm>
            <a:off x="2416483" y="2308538"/>
            <a:ext cx="5363685" cy="43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3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A3FD-6B92-4F2D-8B74-A9945078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353" y="-106088"/>
            <a:ext cx="10972800" cy="750795"/>
          </a:xfrm>
        </p:spPr>
        <p:txBody>
          <a:bodyPr/>
          <a:lstStyle/>
          <a:p>
            <a:r>
              <a:rPr lang="en-GB" sz="3200" dirty="0">
                <a:cs typeface="Calibri"/>
              </a:rPr>
              <a:t>Plant defence against pathogens</a:t>
            </a:r>
            <a:endParaRPr lang="en-GB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802213-CE0C-495A-994D-EAB0E26F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31994"/>
              </p:ext>
            </p:extLst>
          </p:nvPr>
        </p:nvGraphicFramePr>
        <p:xfrm>
          <a:off x="1991413" y="644707"/>
          <a:ext cx="7366495" cy="583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706">
                  <a:extLst>
                    <a:ext uri="{9D8B030D-6E8A-4147-A177-3AD203B41FA5}">
                      <a16:colId xmlns:a16="http://schemas.microsoft.com/office/drawing/2014/main" val="811131543"/>
                    </a:ext>
                  </a:extLst>
                </a:gridCol>
                <a:gridCol w="1593671">
                  <a:extLst>
                    <a:ext uri="{9D8B030D-6E8A-4147-A177-3AD203B41FA5}">
                      <a16:colId xmlns:a16="http://schemas.microsoft.com/office/drawing/2014/main" val="2708120816"/>
                    </a:ext>
                  </a:extLst>
                </a:gridCol>
                <a:gridCol w="2049059">
                  <a:extLst>
                    <a:ext uri="{9D8B030D-6E8A-4147-A177-3AD203B41FA5}">
                      <a16:colId xmlns:a16="http://schemas.microsoft.com/office/drawing/2014/main" val="4040701337"/>
                    </a:ext>
                  </a:extLst>
                </a:gridCol>
                <a:gridCol w="2049059">
                  <a:extLst>
                    <a:ext uri="{9D8B030D-6E8A-4147-A177-3AD203B41FA5}">
                      <a16:colId xmlns:a16="http://schemas.microsoft.com/office/drawing/2014/main" val="1072830442"/>
                    </a:ext>
                  </a:extLst>
                </a:gridCol>
              </a:tblGrid>
              <a:tr h="346809">
                <a:tc gridSpan="2">
                  <a:txBody>
                    <a:bodyPr/>
                    <a:lstStyle/>
                    <a:p>
                      <a:r>
                        <a:rPr lang="en-GB" dirty="0"/>
                        <a:t>Passive defence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Active defence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270995"/>
                  </a:ext>
                </a:extLst>
              </a:tr>
              <a:tr h="336502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Physical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Chemical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07788"/>
                  </a:ext>
                </a:extLst>
              </a:tr>
              <a:tr h="336502">
                <a:tc>
                  <a:txBody>
                    <a:bodyPr/>
                    <a:lstStyle/>
                    <a:p>
                      <a:r>
                        <a:rPr lang="en-GB" sz="14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23440"/>
                  </a:ext>
                </a:extLst>
              </a:tr>
              <a:tr h="566740">
                <a:tc>
                  <a:txBody>
                    <a:bodyPr/>
                    <a:lstStyle/>
                    <a:p>
                      <a:r>
                        <a:rPr lang="en-GB" sz="1400" dirty="0"/>
                        <a:t>Cellulose 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Terpenoids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69935"/>
                  </a:ext>
                </a:extLst>
              </a:tr>
              <a:tr h="69361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Waterproof and indigestible thickening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Phenols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36870"/>
                  </a:ext>
                </a:extLst>
              </a:tr>
              <a:tr h="5667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Guard cells 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Alkaloids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01714"/>
                  </a:ext>
                </a:extLst>
              </a:tr>
              <a:tr h="491313">
                <a:tc>
                  <a:txBody>
                    <a:bodyPr/>
                    <a:lstStyle/>
                    <a:p>
                      <a:r>
                        <a:rPr lang="en-GB" sz="1400" dirty="0"/>
                        <a:t>Bark</a:t>
                      </a:r>
                    </a:p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Defensins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52540"/>
                  </a:ext>
                </a:extLst>
              </a:tr>
              <a:tr h="80583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Blocks the flow in the sieve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Hydrolytic enzymes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48135"/>
                  </a:ext>
                </a:extLst>
              </a:tr>
              <a:tr h="805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 err="1"/>
                        <a:t>Tylose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Necrosis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19516"/>
                  </a:ext>
                </a:extLst>
              </a:tr>
              <a:tr h="805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Canker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256435"/>
                  </a:ext>
                </a:extLst>
              </a:tr>
            </a:tbl>
          </a:graphicData>
        </a:graphic>
      </p:graphicFrame>
      <p:pic>
        <p:nvPicPr>
          <p:cNvPr id="5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9F7EEEB-1FE4-4E39-9B2B-AAC52655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" y="-43142"/>
            <a:ext cx="1704975" cy="2686050"/>
          </a:xfrm>
          <a:prstGeom prst="rect">
            <a:avLst/>
          </a:prstGeom>
        </p:spPr>
      </p:pic>
      <p:pic>
        <p:nvPicPr>
          <p:cNvPr id="6" name="Picture 6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C157C4B2-44DE-4049-B447-20D294BA7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1" t="20978"/>
          <a:stretch/>
        </p:blipFill>
        <p:spPr>
          <a:xfrm>
            <a:off x="0" y="5241230"/>
            <a:ext cx="1871932" cy="16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7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802213-CE0C-495A-994D-EAB0E26F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24289"/>
              </p:ext>
            </p:extLst>
          </p:nvPr>
        </p:nvGraphicFramePr>
        <p:xfrm>
          <a:off x="2082412" y="232671"/>
          <a:ext cx="9695681" cy="645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155">
                  <a:extLst>
                    <a:ext uri="{9D8B030D-6E8A-4147-A177-3AD203B41FA5}">
                      <a16:colId xmlns:a16="http://schemas.microsoft.com/office/drawing/2014/main" val="811131543"/>
                    </a:ext>
                  </a:extLst>
                </a:gridCol>
                <a:gridCol w="2648968">
                  <a:extLst>
                    <a:ext uri="{9D8B030D-6E8A-4147-A177-3AD203B41FA5}">
                      <a16:colId xmlns:a16="http://schemas.microsoft.com/office/drawing/2014/main" val="2708120816"/>
                    </a:ext>
                  </a:extLst>
                </a:gridCol>
                <a:gridCol w="1356476">
                  <a:extLst>
                    <a:ext uri="{9D8B030D-6E8A-4147-A177-3AD203B41FA5}">
                      <a16:colId xmlns:a16="http://schemas.microsoft.com/office/drawing/2014/main" val="4040701337"/>
                    </a:ext>
                  </a:extLst>
                </a:gridCol>
                <a:gridCol w="2990082">
                  <a:extLst>
                    <a:ext uri="{9D8B030D-6E8A-4147-A177-3AD203B41FA5}">
                      <a16:colId xmlns:a16="http://schemas.microsoft.com/office/drawing/2014/main" val="1072830442"/>
                    </a:ext>
                  </a:extLst>
                </a:gridCol>
              </a:tblGrid>
              <a:tr h="389172">
                <a:tc gridSpan="2">
                  <a:txBody>
                    <a:bodyPr/>
                    <a:lstStyle/>
                    <a:p>
                      <a:r>
                        <a:rPr lang="en-GB" dirty="0"/>
                        <a:t>Passive defence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Active defence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270995"/>
                  </a:ext>
                </a:extLst>
              </a:tr>
              <a:tr h="389172"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Physical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Chemical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07788"/>
                  </a:ext>
                </a:extLst>
              </a:tr>
              <a:tr h="389172">
                <a:tc>
                  <a:txBody>
                    <a:bodyPr/>
                    <a:lstStyle/>
                    <a:p>
                      <a:r>
                        <a:rPr lang="en-GB" sz="14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23440"/>
                  </a:ext>
                </a:extLst>
              </a:tr>
              <a:tr h="655448">
                <a:tc>
                  <a:txBody>
                    <a:bodyPr/>
                    <a:lstStyle/>
                    <a:p>
                      <a:r>
                        <a:rPr lang="en-GB" sz="1400" dirty="0"/>
                        <a:t>Cellulose cell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Provides a barrier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terpenoids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Airborne signals that induce defence responses</a:t>
                      </a:r>
                      <a:endParaRPr lang="en-GB" sz="14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69935"/>
                  </a:ext>
                </a:extLst>
              </a:tr>
              <a:tr h="665689">
                <a:tc>
                  <a:txBody>
                    <a:bodyPr/>
                    <a:lstStyle/>
                    <a:p>
                      <a:r>
                        <a:rPr lang="en-GB" sz="1400" dirty="0"/>
                        <a:t>Lignin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Waterproof and indigestible thickening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phenols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Protect against biotic and abiotic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36870"/>
                  </a:ext>
                </a:extLst>
              </a:tr>
              <a:tr h="655448">
                <a:tc>
                  <a:txBody>
                    <a:bodyPr/>
                    <a:lstStyle/>
                    <a:p>
                      <a:r>
                        <a:rPr lang="en-GB" sz="1400" dirty="0"/>
                        <a:t>Stomata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Guard cells swell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alkaloids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Bitter tasting deter herbivores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01714"/>
                  </a:ext>
                </a:extLst>
              </a:tr>
              <a:tr h="471104">
                <a:tc>
                  <a:txBody>
                    <a:bodyPr/>
                    <a:lstStyle/>
                    <a:p>
                      <a:r>
                        <a:rPr lang="en-GB" sz="1400" dirty="0"/>
                        <a:t>Bark</a:t>
                      </a:r>
                    </a:p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Physical barrier, impenetrable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defensins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Have antimicrobial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52540"/>
                  </a:ext>
                </a:extLst>
              </a:tr>
              <a:tr h="931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Callose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Blocks the flow in the sieve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Hydrolytic enzymes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Degrades fungal cell walls and destroys fungal pathogens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48135"/>
                  </a:ext>
                </a:extLst>
              </a:tr>
              <a:tr h="931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 err="1"/>
                        <a:t>Tylose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Blocks plasmodesmata to prevent movement of pathogens between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necrosis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Rapid forced cell death of parts of the plant under attack to protect the rest of the plant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19516"/>
                  </a:ext>
                </a:extLst>
              </a:tr>
              <a:tr h="931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canker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A large growth around a twig or a branch, killing the foliage behind it to protect the rest of the plant.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192"/>
                  </a:ext>
                </a:extLst>
              </a:tr>
            </a:tbl>
          </a:graphicData>
        </a:graphic>
      </p:graphicFrame>
      <p:pic>
        <p:nvPicPr>
          <p:cNvPr id="5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9F7EEEB-1FE4-4E39-9B2B-AAC52655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1" y="-43142"/>
            <a:ext cx="1704975" cy="2686050"/>
          </a:xfrm>
          <a:prstGeom prst="rect">
            <a:avLst/>
          </a:prstGeom>
        </p:spPr>
      </p:pic>
      <p:pic>
        <p:nvPicPr>
          <p:cNvPr id="6" name="Picture 6" descr="A picture containing text, different, several&#10;&#10;Description automatically generated">
            <a:extLst>
              <a:ext uri="{FF2B5EF4-FFF2-40B4-BE49-F238E27FC236}">
                <a16:creationId xmlns:a16="http://schemas.microsoft.com/office/drawing/2014/main" id="{C157C4B2-44DE-4049-B447-20D294BA7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1" t="20978"/>
          <a:stretch/>
        </p:blipFill>
        <p:spPr>
          <a:xfrm>
            <a:off x="0" y="5241230"/>
            <a:ext cx="1871932" cy="16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38173D8-6C08-4891-BC76-F1BE6867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/>
              <a:t>Perfect revision moment…</a:t>
            </a:r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641B732F-069B-4B23-B830-7C339BD08F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1"/>
            <a:ext cx="2390775" cy="1914525"/>
          </a:xfrm>
        </p:spPr>
      </p:pic>
      <p:sp>
        <p:nvSpPr>
          <p:cNvPr id="7172" name="TextBox 4">
            <a:extLst>
              <a:ext uri="{FF2B5EF4-FFF2-40B4-BE49-F238E27FC236}">
                <a16:creationId xmlns:a16="http://schemas.microsoft.com/office/drawing/2014/main" id="{101E80C2-5B72-4972-813A-C5706D0C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905000"/>
            <a:ext cx="77771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alibri" panose="020F0502020204030204" pitchFamily="34" charset="0"/>
              </a:rPr>
              <a:t>Using your whiteboard:</a:t>
            </a:r>
          </a:p>
          <a:p>
            <a:pPr eaLnBrk="1" hangingPunct="1"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What happens to start a reaction?</a:t>
            </a:r>
          </a:p>
          <a:p>
            <a:pPr eaLnBrk="1" hangingPunct="1"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Which part of the blood is attracted to the damage site?</a:t>
            </a:r>
          </a:p>
          <a:p>
            <a:pPr eaLnBrk="1" hangingPunct="1"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Write out the cascade reaction that causes blood to clot.</a:t>
            </a:r>
          </a:p>
          <a:p>
            <a:pPr eaLnBrk="1" hangingPunct="1">
              <a:buFontTx/>
              <a:buAutoNum type="arabicPeriod"/>
            </a:pPr>
            <a:r>
              <a:rPr lang="en-GB" altLang="en-US" sz="2400">
                <a:latin typeface="Calibri" panose="020F0502020204030204" pitchFamily="34" charset="0"/>
              </a:rPr>
              <a:t>What is trapped in the mesh?</a:t>
            </a:r>
          </a:p>
          <a:p>
            <a:pPr eaLnBrk="1" hangingPunct="1"/>
            <a:endParaRPr lang="en-GB" altLang="en-US" sz="2400">
              <a:latin typeface="Calibri" panose="020F0502020204030204" pitchFamily="34" charset="0"/>
            </a:endParaRP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4F0C5983-BC0D-49B1-9806-0DB6C6C26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548063"/>
            <a:ext cx="3810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029">
            <a:extLst>
              <a:ext uri="{FF2B5EF4-FFF2-40B4-BE49-F238E27FC236}">
                <a16:creationId xmlns:a16="http://schemas.microsoft.com/office/drawing/2014/main" id="{659247F2-C7C4-4483-A444-D6020D88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1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You cut yourself, what happens next?</a:t>
            </a:r>
          </a:p>
        </p:txBody>
      </p:sp>
      <p:sp>
        <p:nvSpPr>
          <p:cNvPr id="18438" name="Text Box 1030">
            <a:extLst>
              <a:ext uri="{FF2B5EF4-FFF2-40B4-BE49-F238E27FC236}">
                <a16:creationId xmlns:a16="http://schemas.microsoft.com/office/drawing/2014/main" id="{72D18FC0-2A43-495A-B421-E65FCD7C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0"/>
            <a:ext cx="44196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Collagen exposed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Sticky platelets attach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Thromboplastin released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Prothrombin converted into the enzyme thrombin. This catalyses soluble fibrinogen into insoluble fibrous fibrin.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Red blood cells caught in mesh.</a:t>
            </a:r>
          </a:p>
        </p:txBody>
      </p:sp>
    </p:spTree>
    <p:extLst>
      <p:ext uri="{BB962C8B-B14F-4D97-AF65-F5344CB8AC3E}">
        <p14:creationId xmlns:p14="http://schemas.microsoft.com/office/powerpoint/2010/main" val="21148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4091C5-D4A5-47AD-89D5-23C661DEC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8" r="-1" b="17137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A5A2B5B-09CF-4173-BE8C-5CAD868C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3" r="2" b="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0246" name="Picture 1034" descr="Related image">
            <a:extLst>
              <a:ext uri="{FF2B5EF4-FFF2-40B4-BE49-F238E27FC236}">
                <a16:creationId xmlns:a16="http://schemas.microsoft.com/office/drawing/2014/main" id="{13283E33-6338-4E72-8B8D-6F4E081F2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r="2" b="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1026">
            <a:extLst>
              <a:ext uri="{FF2B5EF4-FFF2-40B4-BE49-F238E27FC236}">
                <a16:creationId xmlns:a16="http://schemas.microsoft.com/office/drawing/2014/main" id="{774F7FB2-4AB2-4F16-9B53-427A1E4D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56" y="2258568"/>
            <a:ext cx="2807208" cy="39227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700">
                <a:latin typeface="+mn-lt"/>
              </a:rPr>
              <a:t>Choose a picture for your partner and get them to tell you as much as they can about it. Correct them and add information wherever you can.</a:t>
            </a:r>
          </a:p>
        </p:txBody>
      </p:sp>
      <p:pic>
        <p:nvPicPr>
          <p:cNvPr id="10244" name="Picture 1030" descr="Image result for tb">
            <a:extLst>
              <a:ext uri="{FF2B5EF4-FFF2-40B4-BE49-F238E27FC236}">
                <a16:creationId xmlns:a16="http://schemas.microsoft.com/office/drawing/2014/main" id="{68786948-520C-4B25-9B85-F69485487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7710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1510" y="18864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Brain storm the first line of defence of our body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97310" y="1658665"/>
            <a:ext cx="6400800" cy="1752600"/>
          </a:xfrm>
        </p:spPr>
        <p:txBody>
          <a:bodyPr/>
          <a:lstStyle/>
          <a:p>
            <a:pPr algn="ctr"/>
            <a:r>
              <a:rPr lang="en-GB" dirty="0"/>
              <a:t>Barriers</a:t>
            </a:r>
          </a:p>
        </p:txBody>
      </p:sp>
      <p:pic>
        <p:nvPicPr>
          <p:cNvPr id="2050" name="Picture 2" descr="http://www.zo.utexas.edu/faculty/sjasper/images/f3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3" y="2534965"/>
            <a:ext cx="3732512" cy="30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o.utexas.edu/faculty/sjasper/images/f33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5" y="2312995"/>
            <a:ext cx="4576831" cy="40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63C5-B243-4E34-906A-BDDA6BDE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101600"/>
            <a:ext cx="8596668" cy="1320800"/>
          </a:xfrm>
        </p:spPr>
        <p:txBody>
          <a:bodyPr/>
          <a:lstStyle/>
          <a:p>
            <a:r>
              <a:rPr lang="en-GB"/>
              <a:t>Primary defences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239D1C-1404-496E-9295-FE58D95EF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9368" y="2160588"/>
            <a:ext cx="2373302" cy="3881437"/>
          </a:xfr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4FA1D4FB-F52F-4E94-96DE-39BD0DE4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1333500"/>
            <a:ext cx="24479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With your partner list the places where pathogens can enter the body.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78B95-8DA5-4838-932A-9273EFE80E67}"/>
              </a:ext>
            </a:extLst>
          </p:cNvPr>
          <p:cNvSpPr txBox="1"/>
          <p:nvPr/>
        </p:nvSpPr>
        <p:spPr>
          <a:xfrm>
            <a:off x="6550025" y="28352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Next add methods of defence in these places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C7D031-2CE7-4D15-87D2-8257795E8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3906838"/>
            <a:ext cx="15700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Use a highlighter to show the essential key words that will give you exam marks when answering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420267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BA08ED9-3217-4D7D-9018-711E5E69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580" y="1131994"/>
            <a:ext cx="6628717" cy="4590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C57A1-3267-4299-B358-D1204930B055}"/>
              </a:ext>
            </a:extLst>
          </p:cNvPr>
          <p:cNvSpPr txBox="1"/>
          <p:nvPr/>
        </p:nvSpPr>
        <p:spPr>
          <a:xfrm>
            <a:off x="596900" y="5915025"/>
            <a:ext cx="7616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Don't forget the cough, sneeze and vomit expulsive reflexes.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0543" cy="1320800"/>
          </a:xfrm>
        </p:spPr>
        <p:txBody>
          <a:bodyPr>
            <a:normAutofit/>
          </a:bodyPr>
          <a:lstStyle/>
          <a:p>
            <a:r>
              <a:rPr lang="en-GB" u="sng"/>
              <a:t>Second line of defence – </a:t>
            </a:r>
            <a:r>
              <a:rPr lang="en-GB"/>
              <a:t>what happens to prevent further damage?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1 - Blood clotting</a:t>
            </a:r>
          </a:p>
          <a:p>
            <a:endParaRPr lang="en-GB" dirty="0"/>
          </a:p>
          <a:p>
            <a:r>
              <a:rPr lang="en-GB" dirty="0"/>
              <a:t>2- Inflammation – </a:t>
            </a:r>
            <a:r>
              <a:rPr lang="en-GB" dirty="0">
                <a:solidFill>
                  <a:srgbClr val="FF0000"/>
                </a:solidFill>
              </a:rPr>
              <a:t>mast cells </a:t>
            </a:r>
            <a:r>
              <a:rPr lang="en-GB" dirty="0"/>
              <a:t>secrete </a:t>
            </a:r>
            <a:r>
              <a:rPr lang="en-GB" dirty="0">
                <a:solidFill>
                  <a:srgbClr val="FF0000"/>
                </a:solidFill>
              </a:rPr>
              <a:t>histamines</a:t>
            </a:r>
          </a:p>
          <a:p>
            <a:endParaRPr lang="en-GB" dirty="0"/>
          </a:p>
          <a:p>
            <a:r>
              <a:rPr lang="en-GB" dirty="0"/>
              <a:t>3 - Wound repair – stem cells divide, and platelets secrete growth factors</a:t>
            </a:r>
          </a:p>
          <a:p>
            <a:endParaRPr lang="en-GB" dirty="0"/>
          </a:p>
          <a:p>
            <a:r>
              <a:rPr lang="en-GB" dirty="0"/>
              <a:t>4 – Phagocytosis (next lesson)</a:t>
            </a:r>
          </a:p>
        </p:txBody>
      </p:sp>
    </p:spTree>
    <p:extLst>
      <p:ext uri="{BB962C8B-B14F-4D97-AF65-F5344CB8AC3E}">
        <p14:creationId xmlns:p14="http://schemas.microsoft.com/office/powerpoint/2010/main" val="5633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303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Purpose: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Stops loss of blood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Prevents entry of pathogens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Provides a protective surface for wound healing underneath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7392A-B47E-42BB-ACA0-B45027A095AD}"/>
              </a:ext>
            </a:extLst>
          </p:cNvPr>
          <p:cNvSpPr txBox="1"/>
          <p:nvPr/>
        </p:nvSpPr>
        <p:spPr>
          <a:xfrm>
            <a:off x="1851025" y="4518025"/>
            <a:ext cx="77279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If damage to the blood vessel wall is deep enough (platelets </a:t>
            </a:r>
            <a:r>
              <a:rPr lang="en-GB" sz="2000" dirty="0"/>
              <a:t>come into contact with collagen) a cascade reaction is initiated........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F234B6-1C98-41BE-89A0-D8867891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963" y="-545"/>
            <a:ext cx="4108450" cy="38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2527D-DAA3-4BCF-88DC-0FCB22F3EE0F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Blood clotting cascade reaction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162" y="289083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Use this information to create a simplified flow diagram</a:t>
            </a:r>
            <a:endParaRPr lang="en-US" dirty="0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36A3039-AFD6-403F-96B1-7E203582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1668637"/>
            <a:ext cx="6354761" cy="3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80" y="-654"/>
            <a:ext cx="9109738" cy="6578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Damage to blood vessel wall </a:t>
            </a:r>
            <a:r>
              <a:rPr lang="en-GB" sz="2400" dirty="0">
                <a:sym typeface="Wingdings" panose="05000000000000000000" pitchFamily="2" charset="2"/>
              </a:rPr>
              <a:t> collagen and clotting factors released</a:t>
            </a:r>
          </a:p>
          <a:p>
            <a:r>
              <a:rPr lang="en-GB" sz="2400">
                <a:sym typeface="Wingdings" panose="05000000000000000000" pitchFamily="2" charset="2"/>
              </a:rPr>
              <a:t>Sticky platelets</a:t>
            </a:r>
            <a:r>
              <a:rPr lang="en-GB" sz="2400" dirty="0">
                <a:sym typeface="Wingdings" panose="05000000000000000000" pitchFamily="2" charset="2"/>
              </a:rPr>
              <a:t> bind to collagen and release clotting factors – forms temporary plug</a:t>
            </a:r>
          </a:p>
          <a:p>
            <a:pPr marL="0" indent="0">
              <a:buClr>
                <a:srgbClr val="3D3A80"/>
              </a:buClr>
              <a:buNone/>
            </a:pPr>
            <a:endParaRPr lang="en-GB" sz="2400" dirty="0">
              <a:solidFill>
                <a:srgbClr val="404040"/>
              </a:solidFill>
            </a:endParaRPr>
          </a:p>
          <a:p>
            <a:pPr>
              <a:buClr>
                <a:srgbClr val="3D3A80"/>
              </a:buClr>
            </a:pPr>
            <a:r>
              <a:rPr lang="en-GB" sz="2400">
                <a:solidFill>
                  <a:srgbClr val="404040"/>
                </a:solidFill>
              </a:rPr>
              <a:t>Active </a:t>
            </a:r>
            <a:r>
              <a:rPr lang="en-GB" sz="2400">
                <a:solidFill>
                  <a:srgbClr val="FF0000"/>
                </a:solidFill>
              </a:rPr>
              <a:t>thromboplastin</a:t>
            </a:r>
            <a:r>
              <a:rPr lang="en-GB" sz="2400">
                <a:solidFill>
                  <a:srgbClr val="404040"/>
                </a:solidFill>
              </a:rPr>
              <a:t> enzyme is released</a:t>
            </a:r>
            <a:endParaRPr lang="en-GB" sz="24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 </a:t>
            </a:r>
            <a:r>
              <a:rPr lang="en-GB" sz="2400">
                <a:solidFill>
                  <a:srgbClr val="FF0000"/>
                </a:solidFill>
                <a:sym typeface="Wingdings" panose="05000000000000000000" pitchFamily="2" charset="2"/>
              </a:rPr>
              <a:t>Thromboplastin</a:t>
            </a:r>
            <a:r>
              <a:rPr lang="en-GB" sz="2400">
                <a:sym typeface="Wingdings" panose="05000000000000000000" pitchFamily="2" charset="2"/>
              </a:rPr>
              <a:t> and 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Ca</a:t>
            </a:r>
            <a:r>
              <a:rPr lang="en-GB" sz="2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2+</a:t>
            </a:r>
            <a:r>
              <a:rPr lang="en-GB" sz="2400" baseline="30000" dirty="0">
                <a:sym typeface="Wingdings" panose="05000000000000000000" pitchFamily="2" charset="2"/>
              </a:rPr>
              <a:t> </a:t>
            </a:r>
            <a:r>
              <a:rPr lang="en-GB" sz="2400" dirty="0">
                <a:sym typeface="Wingdings" panose="05000000000000000000" pitchFamily="2" charset="2"/>
              </a:rPr>
              <a:t>convert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prothrombin</a:t>
            </a:r>
            <a:r>
              <a:rPr lang="en-GB" sz="2400" dirty="0">
                <a:sym typeface="Wingdings" panose="05000000000000000000" pitchFamily="2" charset="2"/>
              </a:rPr>
              <a:t> 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thrombin</a:t>
            </a:r>
          </a:p>
          <a:p>
            <a:r>
              <a:rPr lang="en-GB" sz="2400" dirty="0">
                <a:sym typeface="Wingdings" panose="05000000000000000000" pitchFamily="2" charset="2"/>
              </a:rPr>
              <a:t>Thrombin converts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fibrinogen</a:t>
            </a:r>
            <a:r>
              <a:rPr lang="en-GB" sz="2400" dirty="0">
                <a:sym typeface="Wingdings" panose="05000000000000000000" pitchFamily="2" charset="2"/>
              </a:rPr>
              <a:t> 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fibrin</a:t>
            </a:r>
          </a:p>
          <a:p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Fibrin fibres </a:t>
            </a:r>
            <a:r>
              <a:rPr lang="en-GB" sz="2400" dirty="0">
                <a:sym typeface="Wingdings" panose="05000000000000000000" pitchFamily="2" charset="2"/>
              </a:rPr>
              <a:t>attach to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platelets</a:t>
            </a:r>
            <a:r>
              <a:rPr lang="en-GB" sz="2400" dirty="0">
                <a:sym typeface="Wingdings" panose="05000000000000000000" pitchFamily="2" charset="2"/>
              </a:rPr>
              <a:t> in plug</a:t>
            </a:r>
          </a:p>
          <a:p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RBC and platelets trapped in fibrin net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clot</a:t>
            </a:r>
            <a:r>
              <a:rPr lang="en-GB" sz="2400" dirty="0">
                <a:sym typeface="Wingdings" panose="05000000000000000000" pitchFamily="2" charset="2"/>
              </a:rPr>
              <a:t> formed</a:t>
            </a:r>
          </a:p>
          <a:p>
            <a:endParaRPr lang="en-GB" sz="2400" dirty="0"/>
          </a:p>
        </p:txBody>
      </p:sp>
      <p:pic>
        <p:nvPicPr>
          <p:cNvPr id="3074" name="Picture 2" descr="Image result for blood clo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13" y="3652067"/>
            <a:ext cx="3312368" cy="33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915E4-31E1-4414-9AB3-A1755B892F6C}"/>
              </a:ext>
            </a:extLst>
          </p:cNvPr>
          <p:cNvSpPr txBox="1"/>
          <p:nvPr/>
        </p:nvSpPr>
        <p:spPr>
          <a:xfrm>
            <a:off x="3295650" y="5692775"/>
            <a:ext cx="39020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Seratonin is also </a:t>
            </a:r>
            <a:r>
              <a:rPr lang="en-GB"/>
              <a:t>released which causes 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11026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" y="67236"/>
            <a:ext cx="9144000" cy="6930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Local response to tissue damage / infection</a:t>
            </a:r>
          </a:p>
          <a:p>
            <a:r>
              <a:rPr lang="en-GB" sz="2400" dirty="0">
                <a:solidFill>
                  <a:srgbClr val="C00000"/>
                </a:solidFill>
              </a:rPr>
              <a:t>Release of chemical signalling molecules</a:t>
            </a:r>
          </a:p>
          <a:p>
            <a:r>
              <a:rPr lang="en-GB" sz="2400" dirty="0">
                <a:solidFill>
                  <a:srgbClr val="C00000"/>
                </a:solidFill>
              </a:rPr>
              <a:t>Increased blood flow</a:t>
            </a:r>
          </a:p>
          <a:p>
            <a:r>
              <a:rPr lang="en-GB" sz="2400" dirty="0">
                <a:solidFill>
                  <a:srgbClr val="C00000"/>
                </a:solidFill>
              </a:rPr>
              <a:t>Movement of phagocytes (chemotaxis) into the affected area/ infected tissues</a:t>
            </a:r>
          </a:p>
        </p:txBody>
      </p:sp>
      <p:pic>
        <p:nvPicPr>
          <p:cNvPr id="4100" name="Picture 4" descr="Image result for inflammation process st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23167"/>
          <a:stretch/>
        </p:blipFill>
        <p:spPr bwMode="auto">
          <a:xfrm>
            <a:off x="3088546" y="2751924"/>
            <a:ext cx="7344816" cy="44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8BE93-8451-49D1-BED0-BE5107955576}"/>
              </a:ext>
            </a:extLst>
          </p:cNvPr>
          <p:cNvSpPr txBox="1"/>
          <p:nvPr/>
        </p:nvSpPr>
        <p:spPr>
          <a:xfrm>
            <a:off x="174812" y="6835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2. Inflammation</a:t>
            </a:r>
          </a:p>
        </p:txBody>
      </p:sp>
    </p:spTree>
    <p:extLst>
      <p:ext uri="{BB962C8B-B14F-4D97-AF65-F5344CB8AC3E}">
        <p14:creationId xmlns:p14="http://schemas.microsoft.com/office/powerpoint/2010/main" val="408725108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14DAA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AEE2A-6C78-4E7C-9DE3-C41329339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F050CE-20FC-4E2B-854F-9D46147C0CC2}">
  <ds:schemaRefs>
    <ds:schemaRef ds:uri="http://purl.org/dc/terms/"/>
    <ds:schemaRef ds:uri="39a9f016-2850-430d-a9d7-5d156f797ecb"/>
    <ds:schemaRef ds:uri="http://schemas.microsoft.com/office/2006/documentManagement/types"/>
    <ds:schemaRef ds:uri="http://purl.org/dc/dcmitype/"/>
    <ds:schemaRef ds:uri="b83ea8ec-d1ce-4b1c-906d-dc0b29db250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E9EF91-2C9F-487F-B58B-868F1678F4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719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gg sans</vt:lpstr>
      <vt:lpstr>Times New Roman</vt:lpstr>
      <vt:lpstr>Trebuchet MS</vt:lpstr>
      <vt:lpstr>Wingdings</vt:lpstr>
      <vt:lpstr>Wingdings 3</vt:lpstr>
      <vt:lpstr>1_Facet</vt:lpstr>
      <vt:lpstr>Primary defences against disease</vt:lpstr>
      <vt:lpstr>Brain storm the first line of defence of our body</vt:lpstr>
      <vt:lpstr>Primary defences</vt:lpstr>
      <vt:lpstr>PowerPoint Presentation</vt:lpstr>
      <vt:lpstr>Second line of defence – what happens to prevent further damage?</vt:lpstr>
      <vt:lpstr>1.Blood clotting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defence against pathogens</vt:lpstr>
      <vt:lpstr>PowerPoint Presentation</vt:lpstr>
      <vt:lpstr>Perfect revision moment…</vt:lpstr>
      <vt:lpstr>PowerPoint Presentation</vt:lpstr>
    </vt:vector>
  </TitlesOfParts>
  <Company>St Helen's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defences against disease</dc:title>
  <dc:creator>Hayley Brand</dc:creator>
  <cp:lastModifiedBy>Chezka Mae Madrona</cp:lastModifiedBy>
  <cp:revision>246</cp:revision>
  <cp:lastPrinted>2019-03-14T15:38:21Z</cp:lastPrinted>
  <dcterms:created xsi:type="dcterms:W3CDTF">2018-02-06T12:56:17Z</dcterms:created>
  <dcterms:modified xsi:type="dcterms:W3CDTF">2025-07-23T08:42:19Z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