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  <p:sldMasterId id="2147483677" r:id="rId5"/>
    <p:sldMasterId id="2147483694" r:id="rId6"/>
  </p:sldMasterIdLst>
  <p:notesMasterIdLst>
    <p:notesMasterId r:id="rId23"/>
  </p:notesMasterIdLst>
  <p:sldIdLst>
    <p:sldId id="257" r:id="rId7"/>
    <p:sldId id="258" r:id="rId8"/>
    <p:sldId id="260" r:id="rId9"/>
    <p:sldId id="261" r:id="rId10"/>
    <p:sldId id="262" r:id="rId11"/>
    <p:sldId id="263" r:id="rId12"/>
    <p:sldId id="269" r:id="rId13"/>
    <p:sldId id="271" r:id="rId14"/>
    <p:sldId id="270" r:id="rId15"/>
    <p:sldId id="272" r:id="rId16"/>
    <p:sldId id="265" r:id="rId17"/>
    <p:sldId id="266" r:id="rId18"/>
    <p:sldId id="267" r:id="rId19"/>
    <p:sldId id="275" r:id="rId20"/>
    <p:sldId id="273" r:id="rId21"/>
    <p:sldId id="274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4F1B17-DD61-9E08-8F97-E307CDD2F537}" v="22" dt="2024-02-07T15:00:17.6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4994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2" y="4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zel Lupton" userId="S::hazel.lupton@sthelens.london::330d0395-d8b0-4d77-8620-740b48613bd9" providerId="AD" clId="Web-{3CF92964-6AE0-2DEC-0C86-57E53C9F10D3}"/>
    <pc:docChg chg="modSld sldOrd">
      <pc:chgData name="Hazel Lupton" userId="S::hazel.lupton@sthelens.london::330d0395-d8b0-4d77-8620-740b48613bd9" providerId="AD" clId="Web-{3CF92964-6AE0-2DEC-0C86-57E53C9F10D3}" dt="2021-03-04T11:25:16.682" v="116"/>
      <pc:docMkLst>
        <pc:docMk/>
      </pc:docMkLst>
      <pc:sldChg chg="addSp modSp mod setBg">
        <pc:chgData name="Hazel Lupton" userId="S::hazel.lupton@sthelens.london::330d0395-d8b0-4d77-8620-740b48613bd9" providerId="AD" clId="Web-{3CF92964-6AE0-2DEC-0C86-57E53C9F10D3}" dt="2021-03-04T11:12:33.353" v="23"/>
        <pc:sldMkLst>
          <pc:docMk/>
          <pc:sldMk cId="1413335385" sldId="257"/>
        </pc:sldMkLst>
        <pc:spChg chg="add mod">
          <ac:chgData name="Hazel Lupton" userId="S::hazel.lupton@sthelens.london::330d0395-d8b0-4d77-8620-740b48613bd9" providerId="AD" clId="Web-{3CF92964-6AE0-2DEC-0C86-57E53C9F10D3}" dt="2021-03-04T11:12:33.353" v="23"/>
          <ac:spMkLst>
            <pc:docMk/>
            <pc:sldMk cId="1413335385" sldId="257"/>
            <ac:spMk id="2" creationId="{7A15E788-CBA8-493B-B76E-C1724C64C16F}"/>
          </ac:spMkLst>
        </pc:spChg>
        <pc:spChg chg="mod">
          <ac:chgData name="Hazel Lupton" userId="S::hazel.lupton@sthelens.london::330d0395-d8b0-4d77-8620-740b48613bd9" providerId="AD" clId="Web-{3CF92964-6AE0-2DEC-0C86-57E53C9F10D3}" dt="2021-03-04T11:12:33.353" v="23"/>
          <ac:spMkLst>
            <pc:docMk/>
            <pc:sldMk cId="1413335385" sldId="257"/>
            <ac:spMk id="4" creationId="{00000000-0000-0000-0000-000000000000}"/>
          </ac:spMkLst>
        </pc:spChg>
        <pc:spChg chg="mod">
          <ac:chgData name="Hazel Lupton" userId="S::hazel.lupton@sthelens.london::330d0395-d8b0-4d77-8620-740b48613bd9" providerId="AD" clId="Web-{3CF92964-6AE0-2DEC-0C86-57E53C9F10D3}" dt="2021-03-04T11:12:33.353" v="23"/>
          <ac:spMkLst>
            <pc:docMk/>
            <pc:sldMk cId="1413335385" sldId="257"/>
            <ac:spMk id="5" creationId="{00000000-0000-0000-0000-000000000000}"/>
          </ac:spMkLst>
        </pc:spChg>
        <pc:spChg chg="add">
          <ac:chgData name="Hazel Lupton" userId="S::hazel.lupton@sthelens.london::330d0395-d8b0-4d77-8620-740b48613bd9" providerId="AD" clId="Web-{3CF92964-6AE0-2DEC-0C86-57E53C9F10D3}" dt="2021-03-04T11:12:33.353" v="23"/>
          <ac:spMkLst>
            <pc:docMk/>
            <pc:sldMk cId="1413335385" sldId="257"/>
            <ac:spMk id="14" creationId="{66D61E08-70C3-48D8-BEA0-787111DC30DA}"/>
          </ac:spMkLst>
        </pc:spChg>
        <pc:spChg chg="add">
          <ac:chgData name="Hazel Lupton" userId="S::hazel.lupton@sthelens.london::330d0395-d8b0-4d77-8620-740b48613bd9" providerId="AD" clId="Web-{3CF92964-6AE0-2DEC-0C86-57E53C9F10D3}" dt="2021-03-04T11:12:33.353" v="23"/>
          <ac:spMkLst>
            <pc:docMk/>
            <pc:sldMk cId="1413335385" sldId="257"/>
            <ac:spMk id="16" creationId="{FC55298F-0AE5-478E-AD2B-03C2614C5833}"/>
          </ac:spMkLst>
        </pc:spChg>
        <pc:spChg chg="add">
          <ac:chgData name="Hazel Lupton" userId="S::hazel.lupton@sthelens.london::330d0395-d8b0-4d77-8620-740b48613bd9" providerId="AD" clId="Web-{3CF92964-6AE0-2DEC-0C86-57E53C9F10D3}" dt="2021-03-04T11:12:33.353" v="23"/>
          <ac:spMkLst>
            <pc:docMk/>
            <pc:sldMk cId="1413335385" sldId="257"/>
            <ac:spMk id="18" creationId="{C180E4EA-0B63-4779-A895-7E90E71088F3}"/>
          </ac:spMkLst>
        </pc:spChg>
        <pc:spChg chg="add">
          <ac:chgData name="Hazel Lupton" userId="S::hazel.lupton@sthelens.london::330d0395-d8b0-4d77-8620-740b48613bd9" providerId="AD" clId="Web-{3CF92964-6AE0-2DEC-0C86-57E53C9F10D3}" dt="2021-03-04T11:12:33.353" v="23"/>
          <ac:spMkLst>
            <pc:docMk/>
            <pc:sldMk cId="1413335385" sldId="257"/>
            <ac:spMk id="20" creationId="{CEE01D9D-3DE8-4EED-B0D3-8F3C79CC7673}"/>
          </ac:spMkLst>
        </pc:spChg>
        <pc:spChg chg="add">
          <ac:chgData name="Hazel Lupton" userId="S::hazel.lupton@sthelens.london::330d0395-d8b0-4d77-8620-740b48613bd9" providerId="AD" clId="Web-{3CF92964-6AE0-2DEC-0C86-57E53C9F10D3}" dt="2021-03-04T11:12:33.353" v="23"/>
          <ac:spMkLst>
            <pc:docMk/>
            <pc:sldMk cId="1413335385" sldId="257"/>
            <ac:spMk id="22" creationId="{89AF5CE9-607F-43F4-8983-DCD6DA4051FD}"/>
          </ac:spMkLst>
        </pc:spChg>
        <pc:spChg chg="add">
          <ac:chgData name="Hazel Lupton" userId="S::hazel.lupton@sthelens.london::330d0395-d8b0-4d77-8620-740b48613bd9" providerId="AD" clId="Web-{3CF92964-6AE0-2DEC-0C86-57E53C9F10D3}" dt="2021-03-04T11:12:33.353" v="23"/>
          <ac:spMkLst>
            <pc:docMk/>
            <pc:sldMk cId="1413335385" sldId="257"/>
            <ac:spMk id="24" creationId="{6EEA2DBD-9E1E-4521-8C01-F32AD18A89E3}"/>
          </ac:spMkLst>
        </pc:spChg>
        <pc:spChg chg="add">
          <ac:chgData name="Hazel Lupton" userId="S::hazel.lupton@sthelens.london::330d0395-d8b0-4d77-8620-740b48613bd9" providerId="AD" clId="Web-{3CF92964-6AE0-2DEC-0C86-57E53C9F10D3}" dt="2021-03-04T11:12:33.353" v="23"/>
          <ac:spMkLst>
            <pc:docMk/>
            <pc:sldMk cId="1413335385" sldId="257"/>
            <ac:spMk id="26" creationId="{15BBD2C1-BA9B-46A9-A27A-33498B169272}"/>
          </ac:spMkLst>
        </pc:spChg>
        <pc:picChg chg="add mod ord">
          <ac:chgData name="Hazel Lupton" userId="S::hazel.lupton@sthelens.london::330d0395-d8b0-4d77-8620-740b48613bd9" providerId="AD" clId="Web-{3CF92964-6AE0-2DEC-0C86-57E53C9F10D3}" dt="2021-03-04T11:12:33.353" v="23"/>
          <ac:picMkLst>
            <pc:docMk/>
            <pc:sldMk cId="1413335385" sldId="257"/>
            <ac:picMk id="3" creationId="{ED102FEB-6F36-447C-902C-261524D93D30}"/>
          </ac:picMkLst>
        </pc:picChg>
        <pc:cxnChg chg="add">
          <ac:chgData name="Hazel Lupton" userId="S::hazel.lupton@sthelens.london::330d0395-d8b0-4d77-8620-740b48613bd9" providerId="AD" clId="Web-{3CF92964-6AE0-2DEC-0C86-57E53C9F10D3}" dt="2021-03-04T11:12:33.353" v="23"/>
          <ac:cxnSpMkLst>
            <pc:docMk/>
            <pc:sldMk cId="1413335385" sldId="257"/>
            <ac:cxnSpMk id="10" creationId="{A57C1A16-B8AB-4D99-A195-A38F556A6486}"/>
          </ac:cxnSpMkLst>
        </pc:cxnChg>
        <pc:cxnChg chg="add">
          <ac:chgData name="Hazel Lupton" userId="S::hazel.lupton@sthelens.london::330d0395-d8b0-4d77-8620-740b48613bd9" providerId="AD" clId="Web-{3CF92964-6AE0-2DEC-0C86-57E53C9F10D3}" dt="2021-03-04T11:12:33.353" v="23"/>
          <ac:cxnSpMkLst>
            <pc:docMk/>
            <pc:sldMk cId="1413335385" sldId="257"/>
            <ac:cxnSpMk id="12" creationId="{F8A9B20B-D1DD-4573-B5EC-558029519236}"/>
          </ac:cxnSpMkLst>
        </pc:cxnChg>
      </pc:sldChg>
      <pc:sldChg chg="addSp delSp modSp addAnim modAnim">
        <pc:chgData name="Hazel Lupton" userId="S::hazel.lupton@sthelens.london::330d0395-d8b0-4d77-8620-740b48613bd9" providerId="AD" clId="Web-{3CF92964-6AE0-2DEC-0C86-57E53C9F10D3}" dt="2021-03-04T11:25:16.682" v="116"/>
        <pc:sldMkLst>
          <pc:docMk/>
          <pc:sldMk cId="1226470072" sldId="263"/>
        </pc:sldMkLst>
        <pc:spChg chg="add del">
          <ac:chgData name="Hazel Lupton" userId="S::hazel.lupton@sthelens.london::330d0395-d8b0-4d77-8620-740b48613bd9" providerId="AD" clId="Web-{3CF92964-6AE0-2DEC-0C86-57E53C9F10D3}" dt="2021-03-04T11:23:27.847" v="66"/>
          <ac:spMkLst>
            <pc:docMk/>
            <pc:sldMk cId="1226470072" sldId="263"/>
            <ac:spMk id="2" creationId="{93EC2FED-A3B4-457A-B6FA-6DF6D1DBD464}"/>
          </ac:spMkLst>
        </pc:spChg>
        <pc:spChg chg="add mod">
          <ac:chgData name="Hazel Lupton" userId="S::hazel.lupton@sthelens.london::330d0395-d8b0-4d77-8620-740b48613bd9" providerId="AD" clId="Web-{3CF92964-6AE0-2DEC-0C86-57E53C9F10D3}" dt="2021-03-04T11:24:51.321" v="114" actId="1076"/>
          <ac:spMkLst>
            <pc:docMk/>
            <pc:sldMk cId="1226470072" sldId="263"/>
            <ac:spMk id="6" creationId="{D00BF68C-F991-458A-8DBB-5369C8709351}"/>
          </ac:spMkLst>
        </pc:spChg>
        <pc:picChg chg="mod">
          <ac:chgData name="Hazel Lupton" userId="S::hazel.lupton@sthelens.london::330d0395-d8b0-4d77-8620-740b48613bd9" providerId="AD" clId="Web-{3CF92964-6AE0-2DEC-0C86-57E53C9F10D3}" dt="2021-03-04T11:24:46.743" v="113" actId="1076"/>
          <ac:picMkLst>
            <pc:docMk/>
            <pc:sldMk cId="1226470072" sldId="263"/>
            <ac:picMk id="10242" creationId="{00000000-0000-0000-0000-000000000000}"/>
          </ac:picMkLst>
        </pc:picChg>
      </pc:sldChg>
      <pc:sldChg chg="modSp ord">
        <pc:chgData name="Hazel Lupton" userId="S::hazel.lupton@sthelens.london::330d0395-d8b0-4d77-8620-740b48613bd9" providerId="AD" clId="Web-{3CF92964-6AE0-2DEC-0C86-57E53C9F10D3}" dt="2021-03-04T11:19:19.441" v="64" actId="20577"/>
        <pc:sldMkLst>
          <pc:docMk/>
          <pc:sldMk cId="3318371389" sldId="270"/>
        </pc:sldMkLst>
        <pc:spChg chg="mod">
          <ac:chgData name="Hazel Lupton" userId="S::hazel.lupton@sthelens.london::330d0395-d8b0-4d77-8620-740b48613bd9" providerId="AD" clId="Web-{3CF92964-6AE0-2DEC-0C86-57E53C9F10D3}" dt="2021-03-04T11:19:19.441" v="64" actId="20577"/>
          <ac:spMkLst>
            <pc:docMk/>
            <pc:sldMk cId="3318371389" sldId="270"/>
            <ac:spMk id="2" creationId="{00000000-0000-0000-0000-000000000000}"/>
          </ac:spMkLst>
        </pc:spChg>
      </pc:sldChg>
      <pc:sldChg chg="modSp">
        <pc:chgData name="Hazel Lupton" userId="S::hazel.lupton@sthelens.london::330d0395-d8b0-4d77-8620-740b48613bd9" providerId="AD" clId="Web-{3CF92964-6AE0-2DEC-0C86-57E53C9F10D3}" dt="2021-03-04T11:14:53.503" v="59" actId="20577"/>
        <pc:sldMkLst>
          <pc:docMk/>
          <pc:sldMk cId="2274254626" sldId="271"/>
        </pc:sldMkLst>
        <pc:spChg chg="mod">
          <ac:chgData name="Hazel Lupton" userId="S::hazel.lupton@sthelens.london::330d0395-d8b0-4d77-8620-740b48613bd9" providerId="AD" clId="Web-{3CF92964-6AE0-2DEC-0C86-57E53C9F10D3}" dt="2021-03-04T11:14:53.503" v="59" actId="20577"/>
          <ac:spMkLst>
            <pc:docMk/>
            <pc:sldMk cId="2274254626" sldId="271"/>
            <ac:spMk id="7" creationId="{268FAE5F-8CD6-4E15-A29F-FC489867EE84}"/>
          </ac:spMkLst>
        </pc:spChg>
      </pc:sldChg>
    </pc:docChg>
  </pc:docChgLst>
  <pc:docChgLst>
    <pc:chgData name="Hazel Lupton" userId="S::hazel.lupton@sthelens.london::330d0395-d8b0-4d77-8620-740b48613bd9" providerId="AD" clId="Web-{50CE4BD0-C066-B230-89D5-4D431EE85BAE}"/>
    <pc:docChg chg="modSld">
      <pc:chgData name="Hazel Lupton" userId="S::hazel.lupton@sthelens.london::330d0395-d8b0-4d77-8620-740b48613bd9" providerId="AD" clId="Web-{50CE4BD0-C066-B230-89D5-4D431EE85BAE}" dt="2022-03-23T10:19:59.819" v="59" actId="20577"/>
      <pc:docMkLst>
        <pc:docMk/>
      </pc:docMkLst>
      <pc:sldChg chg="modSp">
        <pc:chgData name="Hazel Lupton" userId="S::hazel.lupton@sthelens.london::330d0395-d8b0-4d77-8620-740b48613bd9" providerId="AD" clId="Web-{50CE4BD0-C066-B230-89D5-4D431EE85BAE}" dt="2022-03-23T10:19:59.819" v="59" actId="20577"/>
        <pc:sldMkLst>
          <pc:docMk/>
          <pc:sldMk cId="3318371389" sldId="270"/>
        </pc:sldMkLst>
        <pc:spChg chg="mod">
          <ac:chgData name="Hazel Lupton" userId="S::hazel.lupton@sthelens.london::330d0395-d8b0-4d77-8620-740b48613bd9" providerId="AD" clId="Web-{50CE4BD0-C066-B230-89D5-4D431EE85BAE}" dt="2022-03-23T10:19:59.819" v="59" actId="20577"/>
          <ac:spMkLst>
            <pc:docMk/>
            <pc:sldMk cId="3318371389" sldId="270"/>
            <ac:spMk id="2" creationId="{00000000-0000-0000-0000-000000000000}"/>
          </ac:spMkLst>
        </pc:spChg>
      </pc:sldChg>
    </pc:docChg>
  </pc:docChgLst>
  <pc:docChgLst>
    <pc:chgData name="Hazel Lupton" userId="S::hazel.lupton@sthelens.london::330d0395-d8b0-4d77-8620-740b48613bd9" providerId="AD" clId="Web-{49C5237C-8F7B-151B-1119-590EFBB54EB3}"/>
    <pc:docChg chg="modSld">
      <pc:chgData name="Hazel Lupton" userId="S::hazel.lupton@sthelens.london::330d0395-d8b0-4d77-8620-740b48613bd9" providerId="AD" clId="Web-{49C5237C-8F7B-151B-1119-590EFBB54EB3}" dt="2021-03-09T13:03:23.845" v="2" actId="20577"/>
      <pc:docMkLst>
        <pc:docMk/>
      </pc:docMkLst>
      <pc:sldChg chg="modSp">
        <pc:chgData name="Hazel Lupton" userId="S::hazel.lupton@sthelens.london::330d0395-d8b0-4d77-8620-740b48613bd9" providerId="AD" clId="Web-{49C5237C-8F7B-151B-1119-590EFBB54EB3}" dt="2021-03-09T13:03:23.845" v="2" actId="20577"/>
        <pc:sldMkLst>
          <pc:docMk/>
          <pc:sldMk cId="394438587" sldId="269"/>
        </pc:sldMkLst>
        <pc:spChg chg="mod">
          <ac:chgData name="Hazel Lupton" userId="S::hazel.lupton@sthelens.london::330d0395-d8b0-4d77-8620-740b48613bd9" providerId="AD" clId="Web-{49C5237C-8F7B-151B-1119-590EFBB54EB3}" dt="2021-03-09T13:03:23.845" v="2" actId="20577"/>
          <ac:spMkLst>
            <pc:docMk/>
            <pc:sldMk cId="394438587" sldId="269"/>
            <ac:spMk id="3" creationId="{00000000-0000-0000-0000-000000000000}"/>
          </ac:spMkLst>
        </pc:spChg>
      </pc:sldChg>
    </pc:docChg>
  </pc:docChgLst>
  <pc:docChgLst>
    <pc:chgData name="Hazel Lupton" userId="S::hazel.lupton@sthelens.london::330d0395-d8b0-4d77-8620-740b48613bd9" providerId="AD" clId="Web-{6B2B9E60-461E-191C-ADFA-B857C79E5010}"/>
    <pc:docChg chg="modSld">
      <pc:chgData name="Hazel Lupton" userId="S::hazel.lupton@sthelens.london::330d0395-d8b0-4d77-8620-740b48613bd9" providerId="AD" clId="Web-{6B2B9E60-461E-191C-ADFA-B857C79E5010}" dt="2022-03-10T13:29:45.869" v="35"/>
      <pc:docMkLst>
        <pc:docMk/>
      </pc:docMkLst>
      <pc:sldChg chg="modSp">
        <pc:chgData name="Hazel Lupton" userId="S::hazel.lupton@sthelens.london::330d0395-d8b0-4d77-8620-740b48613bd9" providerId="AD" clId="Web-{6B2B9E60-461E-191C-ADFA-B857C79E5010}" dt="2022-03-10T13:27:24.084" v="11" actId="20577"/>
        <pc:sldMkLst>
          <pc:docMk/>
          <pc:sldMk cId="3318371389" sldId="270"/>
        </pc:sldMkLst>
        <pc:spChg chg="mod">
          <ac:chgData name="Hazel Lupton" userId="S::hazel.lupton@sthelens.london::330d0395-d8b0-4d77-8620-740b48613bd9" providerId="AD" clId="Web-{6B2B9E60-461E-191C-ADFA-B857C79E5010}" dt="2022-03-10T13:27:24.084" v="11" actId="20577"/>
          <ac:spMkLst>
            <pc:docMk/>
            <pc:sldMk cId="3318371389" sldId="270"/>
            <ac:spMk id="2" creationId="{00000000-0000-0000-0000-000000000000}"/>
          </ac:spMkLst>
        </pc:spChg>
      </pc:sldChg>
      <pc:sldChg chg="addSp modSp addAnim modAnim">
        <pc:chgData name="Hazel Lupton" userId="S::hazel.lupton@sthelens.london::330d0395-d8b0-4d77-8620-740b48613bd9" providerId="AD" clId="Web-{6B2B9E60-461E-191C-ADFA-B857C79E5010}" dt="2022-03-10T13:29:45.869" v="35"/>
        <pc:sldMkLst>
          <pc:docMk/>
          <pc:sldMk cId="3064688617" sldId="272"/>
        </pc:sldMkLst>
        <pc:spChg chg="add mod">
          <ac:chgData name="Hazel Lupton" userId="S::hazel.lupton@sthelens.london::330d0395-d8b0-4d77-8620-740b48613bd9" providerId="AD" clId="Web-{6B2B9E60-461E-191C-ADFA-B857C79E5010}" dt="2022-03-10T13:29:43.353" v="33" actId="20577"/>
          <ac:spMkLst>
            <pc:docMk/>
            <pc:sldMk cId="3064688617" sldId="272"/>
            <ac:spMk id="2" creationId="{B1C4A81D-6910-486F-9894-CAB2825EA3D3}"/>
          </ac:spMkLst>
        </pc:spChg>
      </pc:sldChg>
    </pc:docChg>
  </pc:docChgLst>
  <pc:docChgLst>
    <pc:chgData name="Hazel Lupton" userId="S::hazel.lupton@sthelens.london::330d0395-d8b0-4d77-8620-740b48613bd9" providerId="AD" clId="Web-{F8B23A89-CA80-F631-B835-492924160BDD}"/>
    <pc:docChg chg="modSld">
      <pc:chgData name="Hazel Lupton" userId="S::hazel.lupton@sthelens.london::330d0395-d8b0-4d77-8620-740b48613bd9" providerId="AD" clId="Web-{F8B23A89-CA80-F631-B835-492924160BDD}" dt="2021-03-16T08:29:55.365" v="37" actId="1076"/>
      <pc:docMkLst>
        <pc:docMk/>
      </pc:docMkLst>
      <pc:sldChg chg="addSp modSp">
        <pc:chgData name="Hazel Lupton" userId="S::hazel.lupton@sthelens.london::330d0395-d8b0-4d77-8620-740b48613bd9" providerId="AD" clId="Web-{F8B23A89-CA80-F631-B835-492924160BDD}" dt="2021-03-16T08:29:55.365" v="37" actId="1076"/>
        <pc:sldMkLst>
          <pc:docMk/>
          <pc:sldMk cId="394438587" sldId="269"/>
        </pc:sldMkLst>
        <pc:spChg chg="mod">
          <ac:chgData name="Hazel Lupton" userId="S::hazel.lupton@sthelens.london::330d0395-d8b0-4d77-8620-740b48613bd9" providerId="AD" clId="Web-{F8B23A89-CA80-F631-B835-492924160BDD}" dt="2021-03-16T08:28:24.316" v="16" actId="20577"/>
          <ac:spMkLst>
            <pc:docMk/>
            <pc:sldMk cId="394438587" sldId="269"/>
            <ac:spMk id="2" creationId="{00000000-0000-0000-0000-000000000000}"/>
          </ac:spMkLst>
        </pc:spChg>
        <pc:spChg chg="add mod">
          <ac:chgData name="Hazel Lupton" userId="S::hazel.lupton@sthelens.london::330d0395-d8b0-4d77-8620-740b48613bd9" providerId="AD" clId="Web-{F8B23A89-CA80-F631-B835-492924160BDD}" dt="2021-03-16T08:29:55.365" v="37" actId="1076"/>
          <ac:spMkLst>
            <pc:docMk/>
            <pc:sldMk cId="394438587" sldId="269"/>
            <ac:spMk id="4" creationId="{C1B4249A-CDFE-49A1-869F-28A9D1CF20A3}"/>
          </ac:spMkLst>
        </pc:spChg>
      </pc:sldChg>
      <pc:sldChg chg="modSp addAnim modAnim">
        <pc:chgData name="Hazel Lupton" userId="S::hazel.lupton@sthelens.london::330d0395-d8b0-4d77-8620-740b48613bd9" providerId="AD" clId="Web-{F8B23A89-CA80-F631-B835-492924160BDD}" dt="2021-03-16T08:28:04.768" v="15" actId="20577"/>
        <pc:sldMkLst>
          <pc:docMk/>
          <pc:sldMk cId="2274254626" sldId="271"/>
        </pc:sldMkLst>
        <pc:spChg chg="mod">
          <ac:chgData name="Hazel Lupton" userId="S::hazel.lupton@sthelens.london::330d0395-d8b0-4d77-8620-740b48613bd9" providerId="AD" clId="Web-{F8B23A89-CA80-F631-B835-492924160BDD}" dt="2021-03-16T08:28:04.768" v="15" actId="20577"/>
          <ac:spMkLst>
            <pc:docMk/>
            <pc:sldMk cId="2274254626" sldId="271"/>
            <ac:spMk id="2" creationId="{00000000-0000-0000-0000-000000000000}"/>
          </ac:spMkLst>
        </pc:spChg>
        <pc:spChg chg="mod">
          <ac:chgData name="Hazel Lupton" userId="S::hazel.lupton@sthelens.london::330d0395-d8b0-4d77-8620-740b48613bd9" providerId="AD" clId="Web-{F8B23A89-CA80-F631-B835-492924160BDD}" dt="2021-03-16T08:27:46.534" v="13" actId="1076"/>
          <ac:spMkLst>
            <pc:docMk/>
            <pc:sldMk cId="2274254626" sldId="271"/>
            <ac:spMk id="7" creationId="{268FAE5F-8CD6-4E15-A29F-FC489867EE84}"/>
          </ac:spMkLst>
        </pc:spChg>
      </pc:sldChg>
    </pc:docChg>
  </pc:docChgLst>
  <pc:docChgLst>
    <pc:chgData name="Hazel Lupton" userId="S::hazel.lupton@sthelens.london::330d0395-d8b0-4d77-8620-740b48613bd9" providerId="AD" clId="Web-{17E3E835-F494-2CC7-1A18-E111AD0B6965}"/>
    <pc:docChg chg="modSld">
      <pc:chgData name="Hazel Lupton" userId="S::hazel.lupton@sthelens.london::330d0395-d8b0-4d77-8620-740b48613bd9" providerId="AD" clId="Web-{17E3E835-F494-2CC7-1A18-E111AD0B6965}" dt="2023-01-25T10:32:34.179" v="11" actId="20577"/>
      <pc:docMkLst>
        <pc:docMk/>
      </pc:docMkLst>
      <pc:sldChg chg="modSp">
        <pc:chgData name="Hazel Lupton" userId="S::hazel.lupton@sthelens.london::330d0395-d8b0-4d77-8620-740b48613bd9" providerId="AD" clId="Web-{17E3E835-F494-2CC7-1A18-E111AD0B6965}" dt="2023-01-25T10:32:34.179" v="11" actId="20577"/>
        <pc:sldMkLst>
          <pc:docMk/>
          <pc:sldMk cId="394438587" sldId="269"/>
        </pc:sldMkLst>
        <pc:spChg chg="mod">
          <ac:chgData name="Hazel Lupton" userId="S::hazel.lupton@sthelens.london::330d0395-d8b0-4d77-8620-740b48613bd9" providerId="AD" clId="Web-{17E3E835-F494-2CC7-1A18-E111AD0B6965}" dt="2023-01-25T10:32:34.179" v="11" actId="20577"/>
          <ac:spMkLst>
            <pc:docMk/>
            <pc:sldMk cId="394438587" sldId="269"/>
            <ac:spMk id="3" creationId="{00000000-0000-0000-0000-000000000000}"/>
          </ac:spMkLst>
        </pc:spChg>
      </pc:sldChg>
    </pc:docChg>
  </pc:docChgLst>
  <pc:docChgLst>
    <pc:chgData name="Hazel Lupton" userId="S::hazel.lupton@sthelens.london::330d0395-d8b0-4d77-8620-740b48613bd9" providerId="AD" clId="Web-{45146483-347B-20CA-B3F6-2DED82A4A359}"/>
    <pc:docChg chg="addSld delSld modSld addMainMaster modMainMaster">
      <pc:chgData name="Hazel Lupton" userId="S::hazel.lupton@sthelens.london::330d0395-d8b0-4d77-8620-740b48613bd9" providerId="AD" clId="Web-{45146483-347B-20CA-B3F6-2DED82A4A359}" dt="2021-03-04T11:08:40.240" v="37" actId="20577"/>
      <pc:docMkLst>
        <pc:docMk/>
      </pc:docMkLst>
      <pc:sldChg chg="addSp delSp modSp mod setBg">
        <pc:chgData name="Hazel Lupton" userId="S::hazel.lupton@sthelens.london::330d0395-d8b0-4d77-8620-740b48613bd9" providerId="AD" clId="Web-{45146483-347B-20CA-B3F6-2DED82A4A359}" dt="2021-03-04T11:08:40.240" v="37" actId="20577"/>
        <pc:sldMkLst>
          <pc:docMk/>
          <pc:sldMk cId="457870241" sldId="260"/>
        </pc:sldMkLst>
        <pc:spChg chg="mod ord">
          <ac:chgData name="Hazel Lupton" userId="S::hazel.lupton@sthelens.london::330d0395-d8b0-4d77-8620-740b48613bd9" providerId="AD" clId="Web-{45146483-347B-20CA-B3F6-2DED82A4A359}" dt="2021-03-04T11:08:40.240" v="37" actId="20577"/>
          <ac:spMkLst>
            <pc:docMk/>
            <pc:sldMk cId="457870241" sldId="260"/>
            <ac:spMk id="3" creationId="{00000000-0000-0000-0000-000000000000}"/>
          </ac:spMkLst>
        </pc:spChg>
        <pc:spChg chg="add del">
          <ac:chgData name="Hazel Lupton" userId="S::hazel.lupton@sthelens.london::330d0395-d8b0-4d77-8620-740b48613bd9" providerId="AD" clId="Web-{45146483-347B-20CA-B3F6-2DED82A4A359}" dt="2021-03-04T11:07:56.693" v="31"/>
          <ac:spMkLst>
            <pc:docMk/>
            <pc:sldMk cId="457870241" sldId="260"/>
            <ac:spMk id="71" creationId="{FD076C4F-CB47-4A2D-95A1-9D5E3C2B7683}"/>
          </ac:spMkLst>
        </pc:spChg>
        <pc:spChg chg="add del">
          <ac:chgData name="Hazel Lupton" userId="S::hazel.lupton@sthelens.london::330d0395-d8b0-4d77-8620-740b48613bd9" providerId="AD" clId="Web-{45146483-347B-20CA-B3F6-2DED82A4A359}" dt="2021-03-04T11:07:56.693" v="31"/>
          <ac:spMkLst>
            <pc:docMk/>
            <pc:sldMk cId="457870241" sldId="260"/>
            <ac:spMk id="77" creationId="{6F953D60-C1AF-4BFA-9B22-BFE8F0BA1D30}"/>
          </ac:spMkLst>
        </pc:spChg>
        <pc:spChg chg="add del">
          <ac:chgData name="Hazel Lupton" userId="S::hazel.lupton@sthelens.london::330d0395-d8b0-4d77-8620-740b48613bd9" providerId="AD" clId="Web-{45146483-347B-20CA-B3F6-2DED82A4A359}" dt="2021-03-04T11:07:56.693" v="30"/>
          <ac:spMkLst>
            <pc:docMk/>
            <pc:sldMk cId="457870241" sldId="260"/>
            <ac:spMk id="135" creationId="{F19F8C88-9B7E-4596-8D09-DF90F41CA9EB}"/>
          </ac:spMkLst>
        </pc:spChg>
        <pc:spChg chg="add del">
          <ac:chgData name="Hazel Lupton" userId="S::hazel.lupton@sthelens.london::330d0395-d8b0-4d77-8620-740b48613bd9" providerId="AD" clId="Web-{45146483-347B-20CA-B3F6-2DED82A4A359}" dt="2021-03-04T11:08:24.646" v="33"/>
          <ac:spMkLst>
            <pc:docMk/>
            <pc:sldMk cId="457870241" sldId="260"/>
            <ac:spMk id="141" creationId="{6F953D60-C1AF-4BFA-9B22-BFE8F0BA1D30}"/>
          </ac:spMkLst>
        </pc:spChg>
        <pc:spChg chg="add">
          <ac:chgData name="Hazel Lupton" userId="S::hazel.lupton@sthelens.london::330d0395-d8b0-4d77-8620-740b48613bd9" providerId="AD" clId="Web-{45146483-347B-20CA-B3F6-2DED82A4A359}" dt="2021-03-04T11:08:24.646" v="33"/>
          <ac:spMkLst>
            <pc:docMk/>
            <pc:sldMk cId="457870241" sldId="260"/>
            <ac:spMk id="194" creationId="{03F91B8C-9F3A-4995-AD65-9177B496659A}"/>
          </ac:spMkLst>
        </pc:spChg>
        <pc:spChg chg="add del">
          <ac:chgData name="Hazel Lupton" userId="S::hazel.lupton@sthelens.london::330d0395-d8b0-4d77-8620-740b48613bd9" providerId="AD" clId="Web-{45146483-347B-20CA-B3F6-2DED82A4A359}" dt="2021-03-04T11:08:24.646" v="33"/>
          <ac:spMkLst>
            <pc:docMk/>
            <pc:sldMk cId="457870241" sldId="260"/>
            <ac:spMk id="3077" creationId="{FD076C4F-CB47-4A2D-95A1-9D5E3C2B7683}"/>
          </ac:spMkLst>
        </pc:spChg>
        <pc:picChg chg="add mod ord">
          <ac:chgData name="Hazel Lupton" userId="S::hazel.lupton@sthelens.london::330d0395-d8b0-4d77-8620-740b48613bd9" providerId="AD" clId="Web-{45146483-347B-20CA-B3F6-2DED82A4A359}" dt="2021-03-04T11:08:24.646" v="33"/>
          <ac:picMkLst>
            <pc:docMk/>
            <pc:sldMk cId="457870241" sldId="260"/>
            <ac:picMk id="2" creationId="{79E460D0-13DE-40A0-869C-5BA15AC8D6E1}"/>
          </ac:picMkLst>
        </pc:picChg>
        <pc:picChg chg="add mod ord">
          <ac:chgData name="Hazel Lupton" userId="S::hazel.lupton@sthelens.london::330d0395-d8b0-4d77-8620-740b48613bd9" providerId="AD" clId="Web-{45146483-347B-20CA-B3F6-2DED82A4A359}" dt="2021-03-04T11:08:24.646" v="33"/>
          <ac:picMkLst>
            <pc:docMk/>
            <pc:sldMk cId="457870241" sldId="260"/>
            <ac:picMk id="4" creationId="{4DBCCDDC-7CB1-48D2-BE17-14DD7B3EB452}"/>
          </ac:picMkLst>
        </pc:picChg>
        <pc:picChg chg="mod ord">
          <ac:chgData name="Hazel Lupton" userId="S::hazel.lupton@sthelens.london::330d0395-d8b0-4d77-8620-740b48613bd9" providerId="AD" clId="Web-{45146483-347B-20CA-B3F6-2DED82A4A359}" dt="2021-03-04T11:08:24.646" v="33"/>
          <ac:picMkLst>
            <pc:docMk/>
            <pc:sldMk cId="457870241" sldId="260"/>
            <ac:picMk id="3074" creationId="{00000000-0000-0000-0000-000000000000}"/>
          </ac:picMkLst>
        </pc:picChg>
        <pc:picChg chg="del">
          <ac:chgData name="Hazel Lupton" userId="S::hazel.lupton@sthelens.london::330d0395-d8b0-4d77-8620-740b48613bd9" providerId="AD" clId="Web-{45146483-347B-20CA-B3F6-2DED82A4A359}" dt="2021-03-04T11:05:20.955" v="18"/>
          <ac:picMkLst>
            <pc:docMk/>
            <pc:sldMk cId="457870241" sldId="260"/>
            <ac:picMk id="3076" creationId="{00000000-0000-0000-0000-000000000000}"/>
          </ac:picMkLst>
        </pc:picChg>
        <pc:cxnChg chg="add del">
          <ac:chgData name="Hazel Lupton" userId="S::hazel.lupton@sthelens.london::330d0395-d8b0-4d77-8620-740b48613bd9" providerId="AD" clId="Web-{45146483-347B-20CA-B3F6-2DED82A4A359}" dt="2021-03-04T11:07:56.693" v="31"/>
          <ac:cxnSpMkLst>
            <pc:docMk/>
            <pc:sldMk cId="457870241" sldId="260"/>
            <ac:cxnSpMk id="73" creationId="{EEAF915B-5344-46DC-8097-7DAF0627744D}"/>
          </ac:cxnSpMkLst>
        </pc:cxnChg>
        <pc:cxnChg chg="add del">
          <ac:chgData name="Hazel Lupton" userId="S::hazel.lupton@sthelens.london::330d0395-d8b0-4d77-8620-740b48613bd9" providerId="AD" clId="Web-{45146483-347B-20CA-B3F6-2DED82A4A359}" dt="2021-03-04T11:07:56.693" v="31"/>
          <ac:cxnSpMkLst>
            <pc:docMk/>
            <pc:sldMk cId="457870241" sldId="260"/>
            <ac:cxnSpMk id="75" creationId="{70B738F4-B505-468D-996C-FEC3D1CA103C}"/>
          </ac:cxnSpMkLst>
        </pc:cxnChg>
        <pc:cxnChg chg="add del">
          <ac:chgData name="Hazel Lupton" userId="S::hazel.lupton@sthelens.london::330d0395-d8b0-4d77-8620-740b48613bd9" providerId="AD" clId="Web-{45146483-347B-20CA-B3F6-2DED82A4A359}" dt="2021-03-04T11:08:24.646" v="33"/>
          <ac:cxnSpMkLst>
            <pc:docMk/>
            <pc:sldMk cId="457870241" sldId="260"/>
            <ac:cxnSpMk id="137" creationId="{EEAF915B-5344-46DC-8097-7DAF0627744D}"/>
          </ac:cxnSpMkLst>
        </pc:cxnChg>
        <pc:cxnChg chg="add del">
          <ac:chgData name="Hazel Lupton" userId="S::hazel.lupton@sthelens.london::330d0395-d8b0-4d77-8620-740b48613bd9" providerId="AD" clId="Web-{45146483-347B-20CA-B3F6-2DED82A4A359}" dt="2021-03-04T11:08:24.646" v="33"/>
          <ac:cxnSpMkLst>
            <pc:docMk/>
            <pc:sldMk cId="457870241" sldId="260"/>
            <ac:cxnSpMk id="139" creationId="{70B738F4-B505-468D-996C-FEC3D1CA103C}"/>
          </ac:cxnSpMkLst>
        </pc:cxnChg>
        <pc:cxnChg chg="add">
          <ac:chgData name="Hazel Lupton" userId="S::hazel.lupton@sthelens.london::330d0395-d8b0-4d77-8620-740b48613bd9" providerId="AD" clId="Web-{45146483-347B-20CA-B3F6-2DED82A4A359}" dt="2021-03-04T11:08:24.646" v="33"/>
          <ac:cxnSpMkLst>
            <pc:docMk/>
            <pc:sldMk cId="457870241" sldId="260"/>
            <ac:cxnSpMk id="192" creationId="{B3F79EE1-6AC0-45FE-8BB0-BEE28C6011CE}"/>
          </ac:cxnSpMkLst>
        </pc:cxnChg>
        <pc:cxnChg chg="add">
          <ac:chgData name="Hazel Lupton" userId="S::hazel.lupton@sthelens.london::330d0395-d8b0-4d77-8620-740b48613bd9" providerId="AD" clId="Web-{45146483-347B-20CA-B3F6-2DED82A4A359}" dt="2021-03-04T11:08:24.646" v="33"/>
          <ac:cxnSpMkLst>
            <pc:docMk/>
            <pc:sldMk cId="457870241" sldId="260"/>
            <ac:cxnSpMk id="193" creationId="{8766F213-9FE6-4D9F-8346-B351CC0B099A}"/>
          </ac:cxnSpMkLst>
        </pc:cxnChg>
      </pc:sldChg>
      <pc:sldChg chg="del">
        <pc:chgData name="Hazel Lupton" userId="S::hazel.lupton@sthelens.london::330d0395-d8b0-4d77-8620-740b48613bd9" providerId="AD" clId="Web-{45146483-347B-20CA-B3F6-2DED82A4A359}" dt="2021-03-04T10:41:03.361" v="0"/>
        <pc:sldMkLst>
          <pc:docMk/>
          <pc:sldMk cId="4184385775" sldId="264"/>
        </pc:sldMkLst>
      </pc:sldChg>
      <pc:sldChg chg="add">
        <pc:chgData name="Hazel Lupton" userId="S::hazel.lupton@sthelens.london::330d0395-d8b0-4d77-8620-740b48613bd9" providerId="AD" clId="Web-{45146483-347B-20CA-B3F6-2DED82A4A359}" dt="2021-03-04T10:42:57.035" v="1"/>
        <pc:sldMkLst>
          <pc:docMk/>
          <pc:sldMk cId="2274254626" sldId="271"/>
        </pc:sldMkLst>
      </pc:sldChg>
      <pc:sldChg chg="add">
        <pc:chgData name="Hazel Lupton" userId="S::hazel.lupton@sthelens.london::330d0395-d8b0-4d77-8620-740b48613bd9" providerId="AD" clId="Web-{45146483-347B-20CA-B3F6-2DED82A4A359}" dt="2021-03-04T10:43:11.270" v="2"/>
        <pc:sldMkLst>
          <pc:docMk/>
          <pc:sldMk cId="3064688617" sldId="272"/>
        </pc:sldMkLst>
      </pc:sldChg>
      <pc:sldChg chg="add">
        <pc:chgData name="Hazel Lupton" userId="S::hazel.lupton@sthelens.london::330d0395-d8b0-4d77-8620-740b48613bd9" providerId="AD" clId="Web-{45146483-347B-20CA-B3F6-2DED82A4A359}" dt="2021-03-04T10:48:06.276" v="3"/>
        <pc:sldMkLst>
          <pc:docMk/>
          <pc:sldMk cId="700293047" sldId="273"/>
        </pc:sldMkLst>
      </pc:sldChg>
      <pc:sldChg chg="add">
        <pc:chgData name="Hazel Lupton" userId="S::hazel.lupton@sthelens.london::330d0395-d8b0-4d77-8620-740b48613bd9" providerId="AD" clId="Web-{45146483-347B-20CA-B3F6-2DED82A4A359}" dt="2021-03-04T10:48:19.199" v="4"/>
        <pc:sldMkLst>
          <pc:docMk/>
          <pc:sldMk cId="2109899584" sldId="274"/>
        </pc:sldMkLst>
      </pc:sldChg>
      <pc:sldMasterChg chg="modSldLayout">
        <pc:chgData name="Hazel Lupton" userId="S::hazel.lupton@sthelens.london::330d0395-d8b0-4d77-8620-740b48613bd9" providerId="AD" clId="Web-{45146483-347B-20CA-B3F6-2DED82A4A359}" dt="2021-03-04T10:43:11.270" v="2"/>
        <pc:sldMasterMkLst>
          <pc:docMk/>
          <pc:sldMasterMk cId="0" sldId="2147483648"/>
        </pc:sldMasterMkLst>
        <pc:sldLayoutChg chg="replId">
          <pc:chgData name="Hazel Lupton" userId="S::hazel.lupton@sthelens.london::330d0395-d8b0-4d77-8620-740b48613bd9" providerId="AD" clId="Web-{45146483-347B-20CA-B3F6-2DED82A4A359}" dt="2021-03-04T10:43:11.270" v="2"/>
          <pc:sldLayoutMkLst>
            <pc:docMk/>
            <pc:sldMasterMk cId="0" sldId="2147483648"/>
            <pc:sldLayoutMk cId="0" sldId="2147483695"/>
          </pc:sldLayoutMkLst>
        </pc:sldLayoutChg>
        <pc:sldLayoutChg chg="replId">
          <pc:chgData name="Hazel Lupton" userId="S::hazel.lupton@sthelens.london::330d0395-d8b0-4d77-8620-740b48613bd9" providerId="AD" clId="Web-{45146483-347B-20CA-B3F6-2DED82A4A359}" dt="2021-03-04T10:43:11.270" v="2"/>
          <pc:sldLayoutMkLst>
            <pc:docMk/>
            <pc:sldMasterMk cId="0" sldId="2147483648"/>
            <pc:sldLayoutMk cId="0" sldId="2147483696"/>
          </pc:sldLayoutMkLst>
        </pc:sldLayoutChg>
        <pc:sldLayoutChg chg="replId">
          <pc:chgData name="Hazel Lupton" userId="S::hazel.lupton@sthelens.london::330d0395-d8b0-4d77-8620-740b48613bd9" providerId="AD" clId="Web-{45146483-347B-20CA-B3F6-2DED82A4A359}" dt="2021-03-04T10:43:11.270" v="2"/>
          <pc:sldLayoutMkLst>
            <pc:docMk/>
            <pc:sldMasterMk cId="0" sldId="2147483648"/>
            <pc:sldLayoutMk cId="0" sldId="2147483697"/>
          </pc:sldLayoutMkLst>
        </pc:sldLayoutChg>
        <pc:sldLayoutChg chg="replId">
          <pc:chgData name="Hazel Lupton" userId="S::hazel.lupton@sthelens.london::330d0395-d8b0-4d77-8620-740b48613bd9" providerId="AD" clId="Web-{45146483-347B-20CA-B3F6-2DED82A4A359}" dt="2021-03-04T10:43:11.270" v="2"/>
          <pc:sldLayoutMkLst>
            <pc:docMk/>
            <pc:sldMasterMk cId="0" sldId="2147483648"/>
            <pc:sldLayoutMk cId="0" sldId="2147483698"/>
          </pc:sldLayoutMkLst>
        </pc:sldLayoutChg>
        <pc:sldLayoutChg chg="replId">
          <pc:chgData name="Hazel Lupton" userId="S::hazel.lupton@sthelens.london::330d0395-d8b0-4d77-8620-740b48613bd9" providerId="AD" clId="Web-{45146483-347B-20CA-B3F6-2DED82A4A359}" dt="2021-03-04T10:43:11.270" v="2"/>
          <pc:sldLayoutMkLst>
            <pc:docMk/>
            <pc:sldMasterMk cId="0" sldId="2147483648"/>
            <pc:sldLayoutMk cId="0" sldId="2147483699"/>
          </pc:sldLayoutMkLst>
        </pc:sldLayoutChg>
        <pc:sldLayoutChg chg="replId">
          <pc:chgData name="Hazel Lupton" userId="S::hazel.lupton@sthelens.london::330d0395-d8b0-4d77-8620-740b48613bd9" providerId="AD" clId="Web-{45146483-347B-20CA-B3F6-2DED82A4A359}" dt="2021-03-04T10:43:11.270" v="2"/>
          <pc:sldLayoutMkLst>
            <pc:docMk/>
            <pc:sldMasterMk cId="0" sldId="2147483648"/>
            <pc:sldLayoutMk cId="0" sldId="2147483700"/>
          </pc:sldLayoutMkLst>
        </pc:sldLayoutChg>
        <pc:sldLayoutChg chg="replId">
          <pc:chgData name="Hazel Lupton" userId="S::hazel.lupton@sthelens.london::330d0395-d8b0-4d77-8620-740b48613bd9" providerId="AD" clId="Web-{45146483-347B-20CA-B3F6-2DED82A4A359}" dt="2021-03-04T10:43:11.270" v="2"/>
          <pc:sldLayoutMkLst>
            <pc:docMk/>
            <pc:sldMasterMk cId="0" sldId="2147483648"/>
            <pc:sldLayoutMk cId="0" sldId="2147483701"/>
          </pc:sldLayoutMkLst>
        </pc:sldLayoutChg>
        <pc:sldLayoutChg chg="replId">
          <pc:chgData name="Hazel Lupton" userId="S::hazel.lupton@sthelens.london::330d0395-d8b0-4d77-8620-740b48613bd9" providerId="AD" clId="Web-{45146483-347B-20CA-B3F6-2DED82A4A359}" dt="2021-03-04T10:43:11.270" v="2"/>
          <pc:sldLayoutMkLst>
            <pc:docMk/>
            <pc:sldMasterMk cId="0" sldId="2147483648"/>
            <pc:sldLayoutMk cId="0" sldId="2147483702"/>
          </pc:sldLayoutMkLst>
        </pc:sldLayoutChg>
      </pc:sldMasterChg>
      <pc:sldMasterChg chg="add addSldLayout">
        <pc:chgData name="Hazel Lupton" userId="S::hazel.lupton@sthelens.london::330d0395-d8b0-4d77-8620-740b48613bd9" providerId="AD" clId="Web-{45146483-347B-20CA-B3F6-2DED82A4A359}" dt="2021-03-04T10:42:57.035" v="1"/>
        <pc:sldMasterMkLst>
          <pc:docMk/>
          <pc:sldMasterMk cId="601700577" sldId="2147483677"/>
        </pc:sldMasterMkLst>
        <pc:sldLayoutChg chg="add">
          <pc:chgData name="Hazel Lupton" userId="S::hazel.lupton@sthelens.london::330d0395-d8b0-4d77-8620-740b48613bd9" providerId="AD" clId="Web-{45146483-347B-20CA-B3F6-2DED82A4A359}" dt="2021-03-04T10:42:57.035" v="1"/>
          <pc:sldLayoutMkLst>
            <pc:docMk/>
            <pc:sldMasterMk cId="601700577" sldId="2147483677"/>
            <pc:sldLayoutMk cId="3690661584" sldId="2147483678"/>
          </pc:sldLayoutMkLst>
        </pc:sldLayoutChg>
        <pc:sldLayoutChg chg="add">
          <pc:chgData name="Hazel Lupton" userId="S::hazel.lupton@sthelens.london::330d0395-d8b0-4d77-8620-740b48613bd9" providerId="AD" clId="Web-{45146483-347B-20CA-B3F6-2DED82A4A359}" dt="2021-03-04T10:42:57.035" v="1"/>
          <pc:sldLayoutMkLst>
            <pc:docMk/>
            <pc:sldMasterMk cId="601700577" sldId="2147483677"/>
            <pc:sldLayoutMk cId="1342037178" sldId="2147483679"/>
          </pc:sldLayoutMkLst>
        </pc:sldLayoutChg>
        <pc:sldLayoutChg chg="add">
          <pc:chgData name="Hazel Lupton" userId="S::hazel.lupton@sthelens.london::330d0395-d8b0-4d77-8620-740b48613bd9" providerId="AD" clId="Web-{45146483-347B-20CA-B3F6-2DED82A4A359}" dt="2021-03-04T10:42:57.035" v="1"/>
          <pc:sldLayoutMkLst>
            <pc:docMk/>
            <pc:sldMasterMk cId="601700577" sldId="2147483677"/>
            <pc:sldLayoutMk cId="3596400481" sldId="2147483680"/>
          </pc:sldLayoutMkLst>
        </pc:sldLayoutChg>
        <pc:sldLayoutChg chg="add">
          <pc:chgData name="Hazel Lupton" userId="S::hazel.lupton@sthelens.london::330d0395-d8b0-4d77-8620-740b48613bd9" providerId="AD" clId="Web-{45146483-347B-20CA-B3F6-2DED82A4A359}" dt="2021-03-04T10:42:57.035" v="1"/>
          <pc:sldLayoutMkLst>
            <pc:docMk/>
            <pc:sldMasterMk cId="601700577" sldId="2147483677"/>
            <pc:sldLayoutMk cId="2280801883" sldId="2147483681"/>
          </pc:sldLayoutMkLst>
        </pc:sldLayoutChg>
        <pc:sldLayoutChg chg="add">
          <pc:chgData name="Hazel Lupton" userId="S::hazel.lupton@sthelens.london::330d0395-d8b0-4d77-8620-740b48613bd9" providerId="AD" clId="Web-{45146483-347B-20CA-B3F6-2DED82A4A359}" dt="2021-03-04T10:42:57.035" v="1"/>
          <pc:sldLayoutMkLst>
            <pc:docMk/>
            <pc:sldMasterMk cId="601700577" sldId="2147483677"/>
            <pc:sldLayoutMk cId="1776638445" sldId="2147483682"/>
          </pc:sldLayoutMkLst>
        </pc:sldLayoutChg>
        <pc:sldLayoutChg chg="add">
          <pc:chgData name="Hazel Lupton" userId="S::hazel.lupton@sthelens.london::330d0395-d8b0-4d77-8620-740b48613bd9" providerId="AD" clId="Web-{45146483-347B-20CA-B3F6-2DED82A4A359}" dt="2021-03-04T10:42:57.035" v="1"/>
          <pc:sldLayoutMkLst>
            <pc:docMk/>
            <pc:sldMasterMk cId="601700577" sldId="2147483677"/>
            <pc:sldLayoutMk cId="4163862013" sldId="2147483683"/>
          </pc:sldLayoutMkLst>
        </pc:sldLayoutChg>
        <pc:sldLayoutChg chg="add">
          <pc:chgData name="Hazel Lupton" userId="S::hazel.lupton@sthelens.london::330d0395-d8b0-4d77-8620-740b48613bd9" providerId="AD" clId="Web-{45146483-347B-20CA-B3F6-2DED82A4A359}" dt="2021-03-04T10:42:57.035" v="1"/>
          <pc:sldLayoutMkLst>
            <pc:docMk/>
            <pc:sldMasterMk cId="601700577" sldId="2147483677"/>
            <pc:sldLayoutMk cId="2937545321" sldId="2147483684"/>
          </pc:sldLayoutMkLst>
        </pc:sldLayoutChg>
        <pc:sldLayoutChg chg="add">
          <pc:chgData name="Hazel Lupton" userId="S::hazel.lupton@sthelens.london::330d0395-d8b0-4d77-8620-740b48613bd9" providerId="AD" clId="Web-{45146483-347B-20CA-B3F6-2DED82A4A359}" dt="2021-03-04T10:42:57.035" v="1"/>
          <pc:sldLayoutMkLst>
            <pc:docMk/>
            <pc:sldMasterMk cId="601700577" sldId="2147483677"/>
            <pc:sldLayoutMk cId="3017888481" sldId="2147483685"/>
          </pc:sldLayoutMkLst>
        </pc:sldLayoutChg>
        <pc:sldLayoutChg chg="add">
          <pc:chgData name="Hazel Lupton" userId="S::hazel.lupton@sthelens.london::330d0395-d8b0-4d77-8620-740b48613bd9" providerId="AD" clId="Web-{45146483-347B-20CA-B3F6-2DED82A4A359}" dt="2021-03-04T10:42:57.035" v="1"/>
          <pc:sldLayoutMkLst>
            <pc:docMk/>
            <pc:sldMasterMk cId="601700577" sldId="2147483677"/>
            <pc:sldLayoutMk cId="812806929" sldId="2147483686"/>
          </pc:sldLayoutMkLst>
        </pc:sldLayoutChg>
        <pc:sldLayoutChg chg="add">
          <pc:chgData name="Hazel Lupton" userId="S::hazel.lupton@sthelens.london::330d0395-d8b0-4d77-8620-740b48613bd9" providerId="AD" clId="Web-{45146483-347B-20CA-B3F6-2DED82A4A359}" dt="2021-03-04T10:42:57.035" v="1"/>
          <pc:sldLayoutMkLst>
            <pc:docMk/>
            <pc:sldMasterMk cId="601700577" sldId="2147483677"/>
            <pc:sldLayoutMk cId="1795971964" sldId="2147483687"/>
          </pc:sldLayoutMkLst>
        </pc:sldLayoutChg>
        <pc:sldLayoutChg chg="add">
          <pc:chgData name="Hazel Lupton" userId="S::hazel.lupton@sthelens.london::330d0395-d8b0-4d77-8620-740b48613bd9" providerId="AD" clId="Web-{45146483-347B-20CA-B3F6-2DED82A4A359}" dt="2021-03-04T10:42:57.035" v="1"/>
          <pc:sldLayoutMkLst>
            <pc:docMk/>
            <pc:sldMasterMk cId="601700577" sldId="2147483677"/>
            <pc:sldLayoutMk cId="1250686078" sldId="2147483688"/>
          </pc:sldLayoutMkLst>
        </pc:sldLayoutChg>
        <pc:sldLayoutChg chg="add">
          <pc:chgData name="Hazel Lupton" userId="S::hazel.lupton@sthelens.london::330d0395-d8b0-4d77-8620-740b48613bd9" providerId="AD" clId="Web-{45146483-347B-20CA-B3F6-2DED82A4A359}" dt="2021-03-04T10:42:57.035" v="1"/>
          <pc:sldLayoutMkLst>
            <pc:docMk/>
            <pc:sldMasterMk cId="601700577" sldId="2147483677"/>
            <pc:sldLayoutMk cId="1303346090" sldId="2147483689"/>
          </pc:sldLayoutMkLst>
        </pc:sldLayoutChg>
        <pc:sldLayoutChg chg="add">
          <pc:chgData name="Hazel Lupton" userId="S::hazel.lupton@sthelens.london::330d0395-d8b0-4d77-8620-740b48613bd9" providerId="AD" clId="Web-{45146483-347B-20CA-B3F6-2DED82A4A359}" dt="2021-03-04T10:42:57.035" v="1"/>
          <pc:sldLayoutMkLst>
            <pc:docMk/>
            <pc:sldMasterMk cId="601700577" sldId="2147483677"/>
            <pc:sldLayoutMk cId="576026145" sldId="2147483690"/>
          </pc:sldLayoutMkLst>
        </pc:sldLayoutChg>
        <pc:sldLayoutChg chg="add">
          <pc:chgData name="Hazel Lupton" userId="S::hazel.lupton@sthelens.london::330d0395-d8b0-4d77-8620-740b48613bd9" providerId="AD" clId="Web-{45146483-347B-20CA-B3F6-2DED82A4A359}" dt="2021-03-04T10:42:57.035" v="1"/>
          <pc:sldLayoutMkLst>
            <pc:docMk/>
            <pc:sldMasterMk cId="601700577" sldId="2147483677"/>
            <pc:sldLayoutMk cId="440966612" sldId="2147483691"/>
          </pc:sldLayoutMkLst>
        </pc:sldLayoutChg>
        <pc:sldLayoutChg chg="add">
          <pc:chgData name="Hazel Lupton" userId="S::hazel.lupton@sthelens.london::330d0395-d8b0-4d77-8620-740b48613bd9" providerId="AD" clId="Web-{45146483-347B-20CA-B3F6-2DED82A4A359}" dt="2021-03-04T10:42:57.035" v="1"/>
          <pc:sldLayoutMkLst>
            <pc:docMk/>
            <pc:sldMasterMk cId="601700577" sldId="2147483677"/>
            <pc:sldLayoutMk cId="2486039965" sldId="2147483692"/>
          </pc:sldLayoutMkLst>
        </pc:sldLayoutChg>
        <pc:sldLayoutChg chg="add">
          <pc:chgData name="Hazel Lupton" userId="S::hazel.lupton@sthelens.london::330d0395-d8b0-4d77-8620-740b48613bd9" providerId="AD" clId="Web-{45146483-347B-20CA-B3F6-2DED82A4A359}" dt="2021-03-04T10:42:57.035" v="1"/>
          <pc:sldLayoutMkLst>
            <pc:docMk/>
            <pc:sldMasterMk cId="601700577" sldId="2147483677"/>
            <pc:sldLayoutMk cId="554243873" sldId="2147483693"/>
          </pc:sldLayoutMkLst>
        </pc:sldLayoutChg>
      </pc:sldMasterChg>
      <pc:sldMasterChg chg="add addSldLayout">
        <pc:chgData name="Hazel Lupton" userId="S::hazel.lupton@sthelens.london::330d0395-d8b0-4d77-8620-740b48613bd9" providerId="AD" clId="Web-{45146483-347B-20CA-B3F6-2DED82A4A359}" dt="2021-03-04T10:43:11.270" v="2"/>
        <pc:sldMasterMkLst>
          <pc:docMk/>
          <pc:sldMasterMk cId="0" sldId="2147483694"/>
        </pc:sldMasterMkLst>
        <pc:sldLayoutChg chg="add">
          <pc:chgData name="Hazel Lupton" userId="S::hazel.lupton@sthelens.london::330d0395-d8b0-4d77-8620-740b48613bd9" providerId="AD" clId="Web-{45146483-347B-20CA-B3F6-2DED82A4A359}" dt="2021-03-04T10:43:11.270" v="2"/>
          <pc:sldLayoutMkLst>
            <pc:docMk/>
            <pc:sldMasterMk cId="0" sldId="2147483694"/>
            <pc:sldLayoutMk cId="2904223896" sldId="2147483649"/>
          </pc:sldLayoutMkLst>
        </pc:sldLayoutChg>
        <pc:sldLayoutChg chg="add">
          <pc:chgData name="Hazel Lupton" userId="S::hazel.lupton@sthelens.london::330d0395-d8b0-4d77-8620-740b48613bd9" providerId="AD" clId="Web-{45146483-347B-20CA-B3F6-2DED82A4A359}" dt="2021-03-04T10:43:11.270" v="2"/>
          <pc:sldLayoutMkLst>
            <pc:docMk/>
            <pc:sldMasterMk cId="0" sldId="2147483694"/>
            <pc:sldLayoutMk cId="4219510401" sldId="2147483650"/>
          </pc:sldLayoutMkLst>
        </pc:sldLayoutChg>
        <pc:sldLayoutChg chg="add">
          <pc:chgData name="Hazel Lupton" userId="S::hazel.lupton@sthelens.london::330d0395-d8b0-4d77-8620-740b48613bd9" providerId="AD" clId="Web-{45146483-347B-20CA-B3F6-2DED82A4A359}" dt="2021-03-04T10:43:11.270" v="2"/>
          <pc:sldLayoutMkLst>
            <pc:docMk/>
            <pc:sldMasterMk cId="0" sldId="2147483694"/>
            <pc:sldLayoutMk cId="3198655338" sldId="2147483651"/>
          </pc:sldLayoutMkLst>
        </pc:sldLayoutChg>
        <pc:sldLayoutChg chg="add">
          <pc:chgData name="Hazel Lupton" userId="S::hazel.lupton@sthelens.london::330d0395-d8b0-4d77-8620-740b48613bd9" providerId="AD" clId="Web-{45146483-347B-20CA-B3F6-2DED82A4A359}" dt="2021-03-04T10:43:11.270" v="2"/>
          <pc:sldLayoutMkLst>
            <pc:docMk/>
            <pc:sldMasterMk cId="0" sldId="2147483694"/>
            <pc:sldLayoutMk cId="3488240592" sldId="2147483652"/>
          </pc:sldLayoutMkLst>
        </pc:sldLayoutChg>
        <pc:sldLayoutChg chg="add">
          <pc:chgData name="Hazel Lupton" userId="S::hazel.lupton@sthelens.london::330d0395-d8b0-4d77-8620-740b48613bd9" providerId="AD" clId="Web-{45146483-347B-20CA-B3F6-2DED82A4A359}" dt="2021-03-04T10:43:11.270" v="2"/>
          <pc:sldLayoutMkLst>
            <pc:docMk/>
            <pc:sldMasterMk cId="0" sldId="2147483694"/>
            <pc:sldLayoutMk cId="4112217472" sldId="2147483653"/>
          </pc:sldLayoutMkLst>
        </pc:sldLayoutChg>
        <pc:sldLayoutChg chg="add">
          <pc:chgData name="Hazel Lupton" userId="S::hazel.lupton@sthelens.london::330d0395-d8b0-4d77-8620-740b48613bd9" providerId="AD" clId="Web-{45146483-347B-20CA-B3F6-2DED82A4A359}" dt="2021-03-04T10:43:11.270" v="2"/>
          <pc:sldLayoutMkLst>
            <pc:docMk/>
            <pc:sldMasterMk cId="0" sldId="2147483694"/>
            <pc:sldLayoutMk cId="2550259157" sldId="2147483654"/>
          </pc:sldLayoutMkLst>
        </pc:sldLayoutChg>
        <pc:sldLayoutChg chg="add">
          <pc:chgData name="Hazel Lupton" userId="S::hazel.lupton@sthelens.london::330d0395-d8b0-4d77-8620-740b48613bd9" providerId="AD" clId="Web-{45146483-347B-20CA-B3F6-2DED82A4A359}" dt="2021-03-04T10:43:11.270" v="2"/>
          <pc:sldLayoutMkLst>
            <pc:docMk/>
            <pc:sldMasterMk cId="0" sldId="2147483694"/>
            <pc:sldLayoutMk cId="1143208195" sldId="2147483655"/>
          </pc:sldLayoutMkLst>
        </pc:sldLayoutChg>
        <pc:sldLayoutChg chg="add">
          <pc:chgData name="Hazel Lupton" userId="S::hazel.lupton@sthelens.london::330d0395-d8b0-4d77-8620-740b48613bd9" providerId="AD" clId="Web-{45146483-347B-20CA-B3F6-2DED82A4A359}" dt="2021-03-04T10:43:11.270" v="2"/>
          <pc:sldLayoutMkLst>
            <pc:docMk/>
            <pc:sldMasterMk cId="0" sldId="2147483694"/>
            <pc:sldLayoutMk cId="4244495755" sldId="2147483656"/>
          </pc:sldLayoutMkLst>
        </pc:sldLayoutChg>
        <pc:sldLayoutChg chg="add">
          <pc:chgData name="Hazel Lupton" userId="S::hazel.lupton@sthelens.london::330d0395-d8b0-4d77-8620-740b48613bd9" providerId="AD" clId="Web-{45146483-347B-20CA-B3F6-2DED82A4A359}" dt="2021-03-04T10:43:11.270" v="2"/>
          <pc:sldLayoutMkLst>
            <pc:docMk/>
            <pc:sldMasterMk cId="0" sldId="2147483694"/>
            <pc:sldLayoutMk cId="594263831" sldId="2147483657"/>
          </pc:sldLayoutMkLst>
        </pc:sldLayoutChg>
        <pc:sldLayoutChg chg="add">
          <pc:chgData name="Hazel Lupton" userId="S::hazel.lupton@sthelens.london::330d0395-d8b0-4d77-8620-740b48613bd9" providerId="AD" clId="Web-{45146483-347B-20CA-B3F6-2DED82A4A359}" dt="2021-03-04T10:43:11.270" v="2"/>
          <pc:sldLayoutMkLst>
            <pc:docMk/>
            <pc:sldMasterMk cId="0" sldId="2147483694"/>
            <pc:sldLayoutMk cId="30385292" sldId="2147483658"/>
          </pc:sldLayoutMkLst>
        </pc:sldLayoutChg>
        <pc:sldLayoutChg chg="add">
          <pc:chgData name="Hazel Lupton" userId="S::hazel.lupton@sthelens.london::330d0395-d8b0-4d77-8620-740b48613bd9" providerId="AD" clId="Web-{45146483-347B-20CA-B3F6-2DED82A4A359}" dt="2021-03-04T10:43:11.270" v="2"/>
          <pc:sldLayoutMkLst>
            <pc:docMk/>
            <pc:sldMasterMk cId="0" sldId="2147483694"/>
            <pc:sldLayoutMk cId="2539623242" sldId="2147483659"/>
          </pc:sldLayoutMkLst>
        </pc:sldLayoutChg>
      </pc:sldMasterChg>
    </pc:docChg>
  </pc:docChgLst>
  <pc:docChgLst>
    <pc:chgData name="Hazel Lupton" userId="S::hazel.lupton@sthelens.london::330d0395-d8b0-4d77-8620-740b48613bd9" providerId="AD" clId="Web-{4D8EB29F-1047-2000-C913-2D91A178DAD4}"/>
    <pc:docChg chg="delSld modSld">
      <pc:chgData name="Hazel Lupton" userId="S::hazel.lupton@sthelens.london::330d0395-d8b0-4d77-8620-740b48613bd9" providerId="AD" clId="Web-{4D8EB29F-1047-2000-C913-2D91A178DAD4}" dt="2021-03-09T11:39:05.563" v="89" actId="20577"/>
      <pc:docMkLst>
        <pc:docMk/>
      </pc:docMkLst>
      <pc:sldChg chg="del">
        <pc:chgData name="Hazel Lupton" userId="S::hazel.lupton@sthelens.london::330d0395-d8b0-4d77-8620-740b48613bd9" providerId="AD" clId="Web-{4D8EB29F-1047-2000-C913-2D91A178DAD4}" dt="2021-03-09T11:22:19.124" v="0"/>
        <pc:sldMkLst>
          <pc:docMk/>
          <pc:sldMk cId="150401465" sldId="259"/>
        </pc:sldMkLst>
      </pc:sldChg>
      <pc:sldChg chg="modSp">
        <pc:chgData name="Hazel Lupton" userId="S::hazel.lupton@sthelens.london::330d0395-d8b0-4d77-8620-740b48613bd9" providerId="AD" clId="Web-{4D8EB29F-1047-2000-C913-2D91A178DAD4}" dt="2021-03-09T11:36:18.727" v="33" actId="20577"/>
        <pc:sldMkLst>
          <pc:docMk/>
          <pc:sldMk cId="1948438136" sldId="261"/>
        </pc:sldMkLst>
        <pc:spChg chg="mod">
          <ac:chgData name="Hazel Lupton" userId="S::hazel.lupton@sthelens.london::330d0395-d8b0-4d77-8620-740b48613bd9" providerId="AD" clId="Web-{4D8EB29F-1047-2000-C913-2D91A178DAD4}" dt="2021-03-09T11:36:18.727" v="33" actId="20577"/>
          <ac:spMkLst>
            <pc:docMk/>
            <pc:sldMk cId="1948438136" sldId="261"/>
            <ac:spMk id="3" creationId="{00000000-0000-0000-0000-000000000000}"/>
          </ac:spMkLst>
        </pc:spChg>
      </pc:sldChg>
      <pc:sldChg chg="addSp modSp">
        <pc:chgData name="Hazel Lupton" userId="S::hazel.lupton@sthelens.london::330d0395-d8b0-4d77-8620-740b48613bd9" providerId="AD" clId="Web-{4D8EB29F-1047-2000-C913-2D91A178DAD4}" dt="2021-03-09T11:39:05.563" v="89" actId="20577"/>
        <pc:sldMkLst>
          <pc:docMk/>
          <pc:sldMk cId="3668575883" sldId="262"/>
        </pc:sldMkLst>
        <pc:spChg chg="add mod">
          <ac:chgData name="Hazel Lupton" userId="S::hazel.lupton@sthelens.london::330d0395-d8b0-4d77-8620-740b48613bd9" providerId="AD" clId="Web-{4D8EB29F-1047-2000-C913-2D91A178DAD4}" dt="2021-03-09T11:38:50.109" v="78" actId="20577"/>
          <ac:spMkLst>
            <pc:docMk/>
            <pc:sldMk cId="3668575883" sldId="262"/>
            <ac:spMk id="2" creationId="{EBAC13FA-A9B6-4E44-B11D-7F1F9C2AAC6F}"/>
          </ac:spMkLst>
        </pc:spChg>
        <pc:spChg chg="mod">
          <ac:chgData name="Hazel Lupton" userId="S::hazel.lupton@sthelens.london::330d0395-d8b0-4d77-8620-740b48613bd9" providerId="AD" clId="Web-{4D8EB29F-1047-2000-C913-2D91A178DAD4}" dt="2021-03-09T11:38:18.420" v="60" actId="20577"/>
          <ac:spMkLst>
            <pc:docMk/>
            <pc:sldMk cId="3668575883" sldId="262"/>
            <ac:spMk id="3" creationId="{00000000-0000-0000-0000-000000000000}"/>
          </ac:spMkLst>
        </pc:spChg>
        <pc:spChg chg="add mod">
          <ac:chgData name="Hazel Lupton" userId="S::hazel.lupton@sthelens.london::330d0395-d8b0-4d77-8620-740b48613bd9" providerId="AD" clId="Web-{4D8EB29F-1047-2000-C913-2D91A178DAD4}" dt="2021-03-09T11:39:05.563" v="89" actId="20577"/>
          <ac:spMkLst>
            <pc:docMk/>
            <pc:sldMk cId="3668575883" sldId="262"/>
            <ac:spMk id="4" creationId="{4F0DC57B-E88B-4794-9940-0FBA9686E4D2}"/>
          </ac:spMkLst>
        </pc:spChg>
      </pc:sldChg>
    </pc:docChg>
  </pc:docChgLst>
  <pc:docChgLst>
    <pc:chgData name="Hazel Lupton" userId="S::hazel.lupton@sthelens.london::330d0395-d8b0-4d77-8620-740b48613bd9" providerId="AD" clId="Web-{1A8EDC7F-524E-7EDF-0C91-BFB0B5481A27}"/>
    <pc:docChg chg="modSld">
      <pc:chgData name="Hazel Lupton" userId="S::hazel.lupton@sthelens.london::330d0395-d8b0-4d77-8620-740b48613bd9" providerId="AD" clId="Web-{1A8EDC7F-524E-7EDF-0C91-BFB0B5481A27}" dt="2022-03-10T09:10:18.950" v="0" actId="1076"/>
      <pc:docMkLst>
        <pc:docMk/>
      </pc:docMkLst>
      <pc:sldChg chg="modSp">
        <pc:chgData name="Hazel Lupton" userId="S::hazel.lupton@sthelens.london::330d0395-d8b0-4d77-8620-740b48613bd9" providerId="AD" clId="Web-{1A8EDC7F-524E-7EDF-0C91-BFB0B5481A27}" dt="2022-03-10T09:10:18.950" v="0" actId="1076"/>
        <pc:sldMkLst>
          <pc:docMk/>
          <pc:sldMk cId="1948438136" sldId="261"/>
        </pc:sldMkLst>
        <pc:picChg chg="mod">
          <ac:chgData name="Hazel Lupton" userId="S::hazel.lupton@sthelens.london::330d0395-d8b0-4d77-8620-740b48613bd9" providerId="AD" clId="Web-{1A8EDC7F-524E-7EDF-0C91-BFB0B5481A27}" dt="2022-03-10T09:10:18.950" v="0" actId="1076"/>
          <ac:picMkLst>
            <pc:docMk/>
            <pc:sldMk cId="1948438136" sldId="261"/>
            <ac:picMk id="8194" creationId="{00000000-0000-0000-0000-000000000000}"/>
          </ac:picMkLst>
        </pc:picChg>
      </pc:sldChg>
    </pc:docChg>
  </pc:docChgLst>
  <pc:docChgLst>
    <pc:chgData name="Hazel Lupton" userId="S::hazel.lupton@sthelens.london::330d0395-d8b0-4d77-8620-740b48613bd9" providerId="AD" clId="Web-{FC2F5C3A-4C39-6FED-827E-00F775C02DA4}"/>
    <pc:docChg chg="addSld modSld">
      <pc:chgData name="Hazel Lupton" userId="S::hazel.lupton@sthelens.london::330d0395-d8b0-4d77-8620-740b48613bd9" providerId="AD" clId="Web-{FC2F5C3A-4C39-6FED-827E-00F775C02DA4}" dt="2021-03-15T13:18:42.522" v="19" actId="20577"/>
      <pc:docMkLst>
        <pc:docMk/>
      </pc:docMkLst>
      <pc:sldChg chg="addSp delSp modSp new mod setBg">
        <pc:chgData name="Hazel Lupton" userId="S::hazel.lupton@sthelens.london::330d0395-d8b0-4d77-8620-740b48613bd9" providerId="AD" clId="Web-{FC2F5C3A-4C39-6FED-827E-00F775C02DA4}" dt="2021-03-15T13:18:42.522" v="19" actId="20577"/>
        <pc:sldMkLst>
          <pc:docMk/>
          <pc:sldMk cId="2073102484" sldId="275"/>
        </pc:sldMkLst>
        <pc:spChg chg="del">
          <ac:chgData name="Hazel Lupton" userId="S::hazel.lupton@sthelens.london::330d0395-d8b0-4d77-8620-740b48613bd9" providerId="AD" clId="Web-{FC2F5C3A-4C39-6FED-827E-00F775C02DA4}" dt="2021-03-15T13:14:56.612" v="1"/>
          <ac:spMkLst>
            <pc:docMk/>
            <pc:sldMk cId="2073102484" sldId="275"/>
            <ac:spMk id="2" creationId="{7DBBD62F-8459-4DAD-B1AC-AF3DE9BF312B}"/>
          </ac:spMkLst>
        </pc:spChg>
        <pc:spChg chg="del">
          <ac:chgData name="Hazel Lupton" userId="S::hazel.lupton@sthelens.london::330d0395-d8b0-4d77-8620-740b48613bd9" providerId="AD" clId="Web-{FC2F5C3A-4C39-6FED-827E-00F775C02DA4}" dt="2021-03-15T13:14:59.909" v="2"/>
          <ac:spMkLst>
            <pc:docMk/>
            <pc:sldMk cId="2073102484" sldId="275"/>
            <ac:spMk id="3" creationId="{A72B1ACF-1E8B-499B-B3B8-4E11F9194A23}"/>
          </ac:spMkLst>
        </pc:spChg>
        <pc:spChg chg="add mod ord">
          <ac:chgData name="Hazel Lupton" userId="S::hazel.lupton@sthelens.london::330d0395-d8b0-4d77-8620-740b48613bd9" providerId="AD" clId="Web-{FC2F5C3A-4C39-6FED-827E-00F775C02DA4}" dt="2021-03-15T13:18:42.522" v="19" actId="20577"/>
          <ac:spMkLst>
            <pc:docMk/>
            <pc:sldMk cId="2073102484" sldId="275"/>
            <ac:spMk id="4" creationId="{B76BBF37-B3E3-4A21-B424-1ECD798D05D5}"/>
          </ac:spMkLst>
        </pc:spChg>
        <pc:picChg chg="add mod">
          <ac:chgData name="Hazel Lupton" userId="S::hazel.lupton@sthelens.london::330d0395-d8b0-4d77-8620-740b48613bd9" providerId="AD" clId="Web-{FC2F5C3A-4C39-6FED-827E-00F775C02DA4}" dt="2021-03-15T13:18:09.975" v="10"/>
          <ac:picMkLst>
            <pc:docMk/>
            <pc:sldMk cId="2073102484" sldId="275"/>
            <ac:picMk id="2" creationId="{D48155A6-B158-402E-B4BB-BAA4653E43BF}"/>
          </ac:picMkLst>
        </pc:picChg>
      </pc:sldChg>
    </pc:docChg>
  </pc:docChgLst>
  <pc:docChgLst>
    <pc:chgData name="Hazel Lupton" userId="S::hazel.lupton@sthelens.london::330d0395-d8b0-4d77-8620-740b48613bd9" providerId="AD" clId="Web-{224F1B17-DD61-9E08-8F97-E307CDD2F537}"/>
    <pc:docChg chg="modSld">
      <pc:chgData name="Hazel Lupton" userId="S::hazel.lupton@sthelens.london::330d0395-d8b0-4d77-8620-740b48613bd9" providerId="AD" clId="Web-{224F1B17-DD61-9E08-8F97-E307CDD2F537}" dt="2024-02-07T15:00:17.292" v="20" actId="20577"/>
      <pc:docMkLst>
        <pc:docMk/>
      </pc:docMkLst>
      <pc:sldChg chg="modSp">
        <pc:chgData name="Hazel Lupton" userId="S::hazel.lupton@sthelens.london::330d0395-d8b0-4d77-8620-740b48613bd9" providerId="AD" clId="Web-{224F1B17-DD61-9E08-8F97-E307CDD2F537}" dt="2024-02-07T15:00:17.292" v="20" actId="20577"/>
        <pc:sldMkLst>
          <pc:docMk/>
          <pc:sldMk cId="457870241" sldId="260"/>
        </pc:sldMkLst>
        <pc:spChg chg="mod">
          <ac:chgData name="Hazel Lupton" userId="S::hazel.lupton@sthelens.london::330d0395-d8b0-4d77-8620-740b48613bd9" providerId="AD" clId="Web-{224F1B17-DD61-9E08-8F97-E307CDD2F537}" dt="2024-02-07T15:00:17.292" v="20" actId="20577"/>
          <ac:spMkLst>
            <pc:docMk/>
            <pc:sldMk cId="457870241" sldId="260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98C3C2-DD2F-4CF5-85A4-0FDE986894E1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B46300-C5BE-49FE-8866-7B920A9408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2114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7CEC3-60AF-4340-8182-50B4FE4A86DC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1403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7/23/2025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E36DA-39EC-49DD-BC98-56BA5EABC511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9D531-961E-400D-A971-84F67BB28A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06615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E36DA-39EC-49DD-BC98-56BA5EABC511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9D531-961E-400D-A971-84F67BB28A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0371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E36DA-39EC-49DD-BC98-56BA5EABC511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9D531-961E-400D-A971-84F67BB28A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6400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E36DA-39EC-49DD-BC98-56BA5EABC511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9D531-961E-400D-A971-84F67BB28A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08018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E36DA-39EC-49DD-BC98-56BA5EABC511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9D531-961E-400D-A971-84F67BB28A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66384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E36DA-39EC-49DD-BC98-56BA5EABC511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9D531-961E-400D-A971-84F67BB28A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38620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E36DA-39EC-49DD-BC98-56BA5EABC511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9D531-961E-400D-A971-84F67BB28A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75453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E36DA-39EC-49DD-BC98-56BA5EABC511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9D531-961E-400D-A971-84F67BB28A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78884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E36DA-39EC-49DD-BC98-56BA5EABC511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9D531-961E-400D-A971-84F67BB28A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28069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E36DA-39EC-49DD-BC98-56BA5EABC511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9D531-961E-400D-A971-84F67BB28A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59719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E36DA-39EC-49DD-BC98-56BA5EABC511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9D531-961E-400D-A971-84F67BB28A75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506860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E36DA-39EC-49DD-BC98-56BA5EABC511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9D531-961E-400D-A971-84F67BB28A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33460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E36DA-39EC-49DD-BC98-56BA5EABC511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9D531-961E-400D-A971-84F67BB28A75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76026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E36DA-39EC-49DD-BC98-56BA5EABC511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9D531-961E-400D-A971-84F67BB28A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09666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E36DA-39EC-49DD-BC98-56BA5EABC511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9D531-961E-400D-A971-84F67BB28A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60399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E36DA-39EC-49DD-BC98-56BA5EABC511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9D531-961E-400D-A971-84F67BB28A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42438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C3D9CB-9E4D-43D1-B7BB-2746858F6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52777-2F23-4F1D-8681-8203210C6B79}" type="datetimeFigureOut">
              <a:rPr lang="en-GB"/>
              <a:pPr>
                <a:defRPr/>
              </a:pPr>
              <a:t>23/07/2025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3A8DB-A67F-4F2D-9FED-DF6873722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3D13EB-4A7C-479B-9E5D-6134400FF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0E0F5-7B4E-47E2-BF4C-D6A2EE06F2E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042238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D00034-B921-4EA7-A2B8-F7D0E6F1F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97C96-56BD-41B8-808A-C4FF8DC3358B}" type="datetimeFigureOut">
              <a:rPr lang="en-GB"/>
              <a:pPr>
                <a:defRPr/>
              </a:pPr>
              <a:t>23/07/2025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2DFDF7-E25D-4C68-9393-81F7E96E0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BD9ECD-020E-4140-AB13-90A251C0B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A4F3A-61F0-43F9-873F-A528EFD15BE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195104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124F8B-196A-4380-B9CB-446AADE88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5662C-E84C-4197-90D8-C3D02210A95F}" type="datetimeFigureOut">
              <a:rPr lang="en-GB"/>
              <a:pPr>
                <a:defRPr/>
              </a:pPr>
              <a:t>23/07/2025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2FC999-1A7F-474E-BF35-D8F7E18AD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71BC83-F983-425B-98A8-A032BB5FC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9D799-7968-4A28-876F-05D6CEAB9D1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986553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6C00854-879E-496F-91EF-1C869B9FC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D0438-BCD5-4C45-90C1-2B48B6261A81}" type="datetimeFigureOut">
              <a:rPr lang="en-GB"/>
              <a:pPr>
                <a:defRPr/>
              </a:pPr>
              <a:t>23/07/2025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D155FE7-8706-4436-B33F-A08E06D4F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265E189-55C9-4B34-873F-25C27D203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11743-7877-44CB-941B-73A28E876C9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882405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1BCD0A7-734A-466C-86E7-6576E06A7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CD698-9AE7-49BD-887E-FFBD18B770FD}" type="datetimeFigureOut">
              <a:rPr lang="en-GB"/>
              <a:pPr>
                <a:defRPr/>
              </a:pPr>
              <a:t>23/07/2025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708635B-7E05-4118-B3BA-8C99E9D5B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52304BD-E739-418C-83CC-352A52555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C70C0-C618-4D0B-873A-CECE775E64E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122174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AE36A6B-19CA-4D17-AD5E-D1916A6B7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C17FD-2744-4263-B6BF-C052E7596717}" type="datetimeFigureOut">
              <a:rPr lang="en-GB"/>
              <a:pPr>
                <a:defRPr/>
              </a:pPr>
              <a:t>23/07/2025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7900F15-10ED-46A8-9242-07D4AA9C7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B18D8D5-B97D-413B-9370-A3C82F1F9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47518-41C6-4FF1-B9E2-0241A5D1C46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502591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EC846F3-14AB-4907-9383-0BFBB1EC6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EC2A69-925F-4A6A-9274-EB8EB01640B9}" type="datetimeFigureOut">
              <a:rPr lang="en-GB"/>
              <a:pPr>
                <a:defRPr/>
              </a:pPr>
              <a:t>23/07/2025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138C6DC-33E1-46C5-A6DA-2AF2CD089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3448D65-5581-4426-934D-87D4DAF65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15968-1D9A-4CEE-97BA-8E3EA83177A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43208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7/23/2025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F346C62-149B-4B17-A31C-3D759BAE0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D923B-63B8-4DDC-8E4F-C1801658F2AA}" type="datetimeFigureOut">
              <a:rPr lang="en-GB"/>
              <a:pPr>
                <a:defRPr/>
              </a:pPr>
              <a:t>23/07/2025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290A386-B5C0-41C4-BF44-C3784816D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11EC9D-11C6-4F53-9365-FC3A64ECD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2FFCF-A2BA-458E-9B5D-FEEEADE377F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444957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66C6690-3A4B-4F6D-8E1C-2F0CEFE92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2129F-E1AF-4277-87F3-05A7E2F89B6E}" type="datetimeFigureOut">
              <a:rPr lang="en-GB"/>
              <a:pPr>
                <a:defRPr/>
              </a:pPr>
              <a:t>23/07/2025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959F930-435B-4A89-A9D8-80098BF76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6A93DB7-9A49-41D6-A541-033DA98B0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B9CC0-FFEA-4445-87A8-203687AD964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942638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96E7DB-AB18-4F07-8F04-A1863BAA0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852B7-A2CA-435D-B115-EF93BE3E14EE}" type="datetimeFigureOut">
              <a:rPr lang="en-GB"/>
              <a:pPr>
                <a:defRPr/>
              </a:pPr>
              <a:t>23/07/2025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2D4320-9569-4E15-9BCD-C20205EFF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15BDCC-79FE-43F1-AADE-7D5A80D87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DE1F8-DE5D-43F6-BADB-58F211B6C2D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38529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AF1DD8-EDC4-4BE4-9A0A-FDFEC2B79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77C49-B1C9-4BC2-A52D-6A1B0C958118}" type="datetimeFigureOut">
              <a:rPr lang="en-GB"/>
              <a:pPr>
                <a:defRPr/>
              </a:pPr>
              <a:t>23/07/2025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7853DE-3AEE-4732-B3F1-AD32091DB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5DDF6F-25F8-4073-AC8C-DDDA3517D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B1C30-FFD2-4A04-8DB4-DC9ACC1409B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39623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7/23/2025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hyperlink" Target="http://www.exampaperspractice.co.uk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46741269-2903-3D25-5A89-6D2BFC363F26}"/>
              </a:ext>
            </a:extLst>
          </p:cNvPr>
          <p:cNvSpPr txBox="1">
            <a:spLocks/>
          </p:cNvSpPr>
          <p:nvPr userDrawn="1"/>
        </p:nvSpPr>
        <p:spPr>
          <a:xfrm>
            <a:off x="575726" y="6595292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E55CB4-5926-B4E5-5685-C25ED01B0544}"/>
              </a:ext>
            </a:extLst>
          </p:cNvPr>
          <p:cNvSpPr txBox="1"/>
          <p:nvPr userDrawn="1"/>
        </p:nvSpPr>
        <p:spPr>
          <a:xfrm>
            <a:off x="8458200" y="6640510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tx1"/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tx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F3DBCFB-3D53-46A2-BC41-7DF0BD790FE6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131" y="1465493"/>
            <a:ext cx="7695738" cy="30983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DD421C7-5F4A-28C5-9FD7-ABE15412A3AC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4927" y="136525"/>
            <a:ext cx="933411" cy="37579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65" r:id="rId4"/>
    <p:sldLayoutId id="2147483698" r:id="rId5"/>
    <p:sldLayoutId id="2147483699" r:id="rId6"/>
    <p:sldLayoutId id="2147483700" r:id="rId7"/>
    <p:sldLayoutId id="2147483666" r:id="rId8"/>
    <p:sldLayoutId id="2147483701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70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6E36DA-39EC-49DD-BC98-56BA5EABC511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EE69D531-961E-400D-A971-84F67BB28A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1700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6874645A-90A5-45F4-92B4-87361F989DB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B75E0BEE-DADD-4DD7-BC73-BA5FE15099E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1F0E6D-3FD1-4D75-8339-2E2BF6CC95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8A85F8B-DC01-4C64-BECD-1DC989431A2B}" type="datetimeFigureOut">
              <a:rPr lang="en-GB"/>
              <a:pPr>
                <a:defRPr/>
              </a:pPr>
              <a:t>23/07/2025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560503-69D8-49EA-B6C5-FD7B07D901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2AC52D-8F9B-44D2-AD6B-31647EB8CE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5623A0E-4F07-4193-9997-C3058565247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AU0-R82Xhmw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highered.mheducation.com/olcweb/cgi/pluginpop.cgi?it=swf::525::530::/sites/dl/free/0072464631/291136/Phagocytosis.swf::Phagocytosis.swf" TargetMode="External"/><Relationship Id="rId1" Type="http://schemas.openxmlformats.org/officeDocument/2006/relationships/slideLayout" Target="../slideLayouts/slideLayout18.xml"/><Relationship Id="rId4" Type="http://schemas.openxmlformats.org/officeDocument/2006/relationships/hyperlink" Target="http://www.zo.utexas.edu/faculty/sjasper/bio301L/immune.html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Diagram&#10;&#10;Description automatically generated">
            <a:extLst>
              <a:ext uri="{FF2B5EF4-FFF2-40B4-BE49-F238E27FC236}">
                <a16:creationId xmlns:a16="http://schemas.microsoft.com/office/drawing/2014/main" id="{ED102FEB-6F36-447C-902C-261524D93D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22" r="10408" b="2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68867" y="1678666"/>
            <a:ext cx="4088190" cy="2369093"/>
          </a:xfrm>
        </p:spPr>
        <p:txBody>
          <a:bodyPr>
            <a:normAutofit/>
          </a:bodyPr>
          <a:lstStyle/>
          <a:p>
            <a:r>
              <a:rPr lang="en-GB" sz="4400"/>
              <a:t>Non-specific defences against disease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77335" y="4050831"/>
            <a:ext cx="4079721" cy="1096901"/>
          </a:xfrm>
        </p:spPr>
        <p:txBody>
          <a:bodyPr>
            <a:normAutofit/>
          </a:bodyPr>
          <a:lstStyle/>
          <a:p>
            <a:fld id="{D18E3230-7832-44B4-859A-346EF3B772DA}" type="datetime2">
              <a:rPr lang="en-GB" sz="1600"/>
              <a:pPr/>
              <a:t>Wednesday, 23 July 2025</a:t>
            </a:fld>
            <a:endParaRPr lang="en-GB" sz="160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PH"/>
          </a:p>
        </p:txBody>
      </p:sp>
      <p:sp>
        <p:nvSpPr>
          <p:cNvPr id="16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PH"/>
          </a:p>
        </p:txBody>
      </p:sp>
      <p:sp>
        <p:nvSpPr>
          <p:cNvPr id="18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PH"/>
          </a:p>
        </p:txBody>
      </p:sp>
      <p:sp>
        <p:nvSpPr>
          <p:cNvPr id="20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PH"/>
          </a:p>
        </p:txBody>
      </p:sp>
      <p:sp>
        <p:nvSpPr>
          <p:cNvPr id="22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PH"/>
          </a:p>
        </p:txBody>
      </p:sp>
      <p:sp>
        <p:nvSpPr>
          <p:cNvPr id="24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PH"/>
          </a:p>
        </p:txBody>
      </p:sp>
      <p:sp>
        <p:nvSpPr>
          <p:cNvPr id="26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PH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A15E788-CBA8-493B-B76E-C1724C64C16F}"/>
              </a:ext>
            </a:extLst>
          </p:cNvPr>
          <p:cNvSpPr txBox="1"/>
          <p:nvPr/>
        </p:nvSpPr>
        <p:spPr>
          <a:xfrm>
            <a:off x="667871" y="4416238"/>
            <a:ext cx="497316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GB" dirty="0"/>
              <a:t>You are under attack, what happens next?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3335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695E6FA3-EE8F-485C-B66F-B7D0C34954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4275" y="3308352"/>
            <a:ext cx="15240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>
            <a:extLst>
              <a:ext uri="{FF2B5EF4-FFF2-40B4-BE49-F238E27FC236}">
                <a16:creationId xmlns:a16="http://schemas.microsoft.com/office/drawing/2014/main" id="{CD211F70-262F-4A0E-8BEC-CBC1B7B017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6813" y="5348288"/>
            <a:ext cx="19812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37EBE02C-A5D8-4B1B-BD70-C5475F31E8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3639" y="4573588"/>
            <a:ext cx="19145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>
            <a:extLst>
              <a:ext uri="{FF2B5EF4-FFF2-40B4-BE49-F238E27FC236}">
                <a16:creationId xmlns:a16="http://schemas.microsoft.com/office/drawing/2014/main" id="{3FAB6CBF-F267-44E3-AF98-909C4D3E4B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8551" y="3954464"/>
            <a:ext cx="17240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>
            <a:extLst>
              <a:ext uri="{FF2B5EF4-FFF2-40B4-BE49-F238E27FC236}">
                <a16:creationId xmlns:a16="http://schemas.microsoft.com/office/drawing/2014/main" id="{596BDA33-410D-4E2F-B991-CB0373F476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8402" y="1674814"/>
            <a:ext cx="168592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>
            <a:extLst>
              <a:ext uri="{FF2B5EF4-FFF2-40B4-BE49-F238E27FC236}">
                <a16:creationId xmlns:a16="http://schemas.microsoft.com/office/drawing/2014/main" id="{F91DEFF2-3D0B-46E7-A33C-C18AA8CC9A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6652" y="2416175"/>
            <a:ext cx="18954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>
            <a:extLst>
              <a:ext uri="{FF2B5EF4-FFF2-40B4-BE49-F238E27FC236}">
                <a16:creationId xmlns:a16="http://schemas.microsoft.com/office/drawing/2014/main" id="{440A2BC5-21E2-46DE-A975-D73B4E735F2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8239" y="6013450"/>
            <a:ext cx="19145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10">
            <a:extLst>
              <a:ext uri="{FF2B5EF4-FFF2-40B4-BE49-F238E27FC236}">
                <a16:creationId xmlns:a16="http://schemas.microsoft.com/office/drawing/2014/main" id="{ABDBE0B5-56EC-498D-ADBC-1C98E6E1483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676" y="777875"/>
            <a:ext cx="6638925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5" name="TextBox 9">
            <a:extLst>
              <a:ext uri="{FF2B5EF4-FFF2-40B4-BE49-F238E27FC236}">
                <a16:creationId xmlns:a16="http://schemas.microsoft.com/office/drawing/2014/main" id="{38D867C1-17AA-4BD6-804C-C11985119A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4676" y="638176"/>
            <a:ext cx="29670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GB" altLang="en-US" sz="1800">
                <a:latin typeface="Calibri"/>
                <a:cs typeface="Calibri"/>
              </a:rPr>
              <a:t>Check your learning:</a:t>
            </a:r>
            <a:endParaRPr lang="en-GB" altLang="en-US" sz="1800" dirty="0">
              <a:latin typeface="Calibri"/>
              <a:cs typeface="Calibri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800">
                <a:latin typeface="Calibri"/>
                <a:cs typeface="Calibri"/>
              </a:rPr>
              <a:t>Now order these stages:</a:t>
            </a:r>
            <a:endParaRPr lang="en-GB">
              <a:latin typeface="Calibri"/>
              <a:cs typeface="Calibri"/>
            </a:endParaRPr>
          </a:p>
        </p:txBody>
      </p:sp>
      <p:sp>
        <p:nvSpPr>
          <p:cNvPr id="6156" name="TextBox 11">
            <a:extLst>
              <a:ext uri="{FF2B5EF4-FFF2-40B4-BE49-F238E27FC236}">
                <a16:creationId xmlns:a16="http://schemas.microsoft.com/office/drawing/2014/main" id="{DFB0E8E7-8977-43E6-B233-03725FB981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9613" y="1773238"/>
            <a:ext cx="2905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1</a:t>
            </a:r>
          </a:p>
        </p:txBody>
      </p:sp>
      <p:sp>
        <p:nvSpPr>
          <p:cNvPr id="6157" name="TextBox 12">
            <a:extLst>
              <a:ext uri="{FF2B5EF4-FFF2-40B4-BE49-F238E27FC236}">
                <a16:creationId xmlns:a16="http://schemas.microsoft.com/office/drawing/2014/main" id="{DC24F2B7-8054-4079-8D9B-CF7B66F838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8350" y="2414588"/>
            <a:ext cx="460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2</a:t>
            </a:r>
          </a:p>
        </p:txBody>
      </p:sp>
      <p:sp>
        <p:nvSpPr>
          <p:cNvPr id="6158" name="TextBox 13">
            <a:extLst>
              <a:ext uri="{FF2B5EF4-FFF2-40B4-BE49-F238E27FC236}">
                <a16:creationId xmlns:a16="http://schemas.microsoft.com/office/drawing/2014/main" id="{CB42CDE2-BAA2-47D8-AD67-A233F51C76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75663" y="3370264"/>
            <a:ext cx="1317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3</a:t>
            </a:r>
          </a:p>
        </p:txBody>
      </p:sp>
      <p:sp>
        <p:nvSpPr>
          <p:cNvPr id="6159" name="TextBox 14">
            <a:extLst>
              <a:ext uri="{FF2B5EF4-FFF2-40B4-BE49-F238E27FC236}">
                <a16:creationId xmlns:a16="http://schemas.microsoft.com/office/drawing/2014/main" id="{B02A289D-05BD-4331-94BE-5B0F829570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5500" y="4006850"/>
            <a:ext cx="311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4</a:t>
            </a:r>
          </a:p>
        </p:txBody>
      </p:sp>
      <p:sp>
        <p:nvSpPr>
          <p:cNvPr id="6160" name="TextBox 15">
            <a:extLst>
              <a:ext uri="{FF2B5EF4-FFF2-40B4-BE49-F238E27FC236}">
                <a16:creationId xmlns:a16="http://schemas.microsoft.com/office/drawing/2014/main" id="{79DCCED9-F44F-47E4-BC52-F4084CED99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3751" y="4703762"/>
            <a:ext cx="390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5</a:t>
            </a:r>
          </a:p>
        </p:txBody>
      </p:sp>
      <p:sp>
        <p:nvSpPr>
          <p:cNvPr id="6161" name="TextBox 16">
            <a:extLst>
              <a:ext uri="{FF2B5EF4-FFF2-40B4-BE49-F238E27FC236}">
                <a16:creationId xmlns:a16="http://schemas.microsoft.com/office/drawing/2014/main" id="{3618EEB8-DE39-455E-BFD5-1EFD545639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1689" y="5507039"/>
            <a:ext cx="261937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6</a:t>
            </a:r>
          </a:p>
        </p:txBody>
      </p:sp>
      <p:sp>
        <p:nvSpPr>
          <p:cNvPr id="6162" name="TextBox 17">
            <a:extLst>
              <a:ext uri="{FF2B5EF4-FFF2-40B4-BE49-F238E27FC236}">
                <a16:creationId xmlns:a16="http://schemas.microsoft.com/office/drawing/2014/main" id="{F5ABBA54-A6F2-4534-8B54-5689270C0E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32801" y="6013452"/>
            <a:ext cx="244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7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1C4A81D-6910-486F-9894-CAB2825EA3D3}"/>
              </a:ext>
            </a:extLst>
          </p:cNvPr>
          <p:cNvSpPr txBox="1"/>
          <p:nvPr/>
        </p:nvSpPr>
        <p:spPr>
          <a:xfrm>
            <a:off x="1928490" y="6248400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>
                <a:cs typeface="Calibri"/>
              </a:rPr>
              <a:t>6, 4, 7, 2, 1, 5,3</a:t>
            </a:r>
          </a:p>
        </p:txBody>
      </p:sp>
    </p:spTree>
    <p:extLst>
      <p:ext uri="{BB962C8B-B14F-4D97-AF65-F5344CB8AC3E}">
        <p14:creationId xmlns:p14="http://schemas.microsoft.com/office/powerpoint/2010/main" val="3064688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fortunecity.com/greenfield/rattler/46/images/IDE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10662" y="1196752"/>
            <a:ext cx="7790579" cy="511256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718802" y="531214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/>
              <a:t>Cells of the immune system</a:t>
            </a:r>
          </a:p>
        </p:txBody>
      </p:sp>
    </p:spTree>
    <p:extLst>
      <p:ext uri="{BB962C8B-B14F-4D97-AF65-F5344CB8AC3E}">
        <p14:creationId xmlns:p14="http://schemas.microsoft.com/office/powerpoint/2010/main" val="24206186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rgbClr val="7030A0"/>
                </a:solidFill>
              </a:rPr>
              <a:t>Detecting an infection through a blood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207" y="2139807"/>
            <a:ext cx="8596668" cy="3880773"/>
          </a:xfrm>
        </p:spPr>
        <p:txBody>
          <a:bodyPr/>
          <a:lstStyle/>
          <a:p>
            <a:pPr algn="just"/>
            <a:r>
              <a:rPr lang="en-GB" dirty="0">
                <a:solidFill>
                  <a:srgbClr val="C00000"/>
                </a:solidFill>
              </a:rPr>
              <a:t>Number of neutrophils in the blood increases rapidly during an infection</a:t>
            </a:r>
          </a:p>
          <a:p>
            <a:pPr algn="just"/>
            <a:r>
              <a:rPr lang="en-GB" dirty="0">
                <a:solidFill>
                  <a:srgbClr val="C00000"/>
                </a:solidFill>
              </a:rPr>
              <a:t>Produced in the bone marrow, travel in the blood, pass though capillary walls into damaged tissues.</a:t>
            </a:r>
          </a:p>
        </p:txBody>
      </p:sp>
    </p:spTree>
    <p:extLst>
      <p:ext uri="{BB962C8B-B14F-4D97-AF65-F5344CB8AC3E}">
        <p14:creationId xmlns:p14="http://schemas.microsoft.com/office/powerpoint/2010/main" val="733099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rgbClr val="7030A0"/>
                </a:solidFill>
              </a:rPr>
              <a:t>What are the key features of the primary non-specific defences against pathogens in animals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460267"/>
            <a:ext cx="8229600" cy="3672408"/>
          </a:xfrm>
        </p:spPr>
        <p:txBody>
          <a:bodyPr/>
          <a:lstStyle/>
          <a:p>
            <a:pPr algn="just"/>
            <a:r>
              <a:rPr lang="en-GB" dirty="0">
                <a:solidFill>
                  <a:srgbClr val="C00000"/>
                </a:solidFill>
              </a:rPr>
              <a:t>Present from birth</a:t>
            </a:r>
          </a:p>
          <a:p>
            <a:pPr algn="just"/>
            <a:r>
              <a:rPr lang="en-GB" dirty="0">
                <a:solidFill>
                  <a:srgbClr val="C00000"/>
                </a:solidFill>
              </a:rPr>
              <a:t>Don’t distinguish between different pathogens</a:t>
            </a:r>
          </a:p>
          <a:p>
            <a:pPr algn="just"/>
            <a:r>
              <a:rPr lang="en-GB" dirty="0">
                <a:solidFill>
                  <a:srgbClr val="C00000"/>
                </a:solidFill>
              </a:rPr>
              <a:t>Same response each time a pathogen enters the body</a:t>
            </a:r>
          </a:p>
          <a:p>
            <a:pPr algn="just"/>
            <a:r>
              <a:rPr lang="en-GB" dirty="0">
                <a:solidFill>
                  <a:srgbClr val="C00000"/>
                </a:solidFill>
              </a:rPr>
              <a:t>Usually act quickly but not always very effective</a:t>
            </a:r>
          </a:p>
        </p:txBody>
      </p:sp>
    </p:spTree>
    <p:extLst>
      <p:ext uri="{BB962C8B-B14F-4D97-AF65-F5344CB8AC3E}">
        <p14:creationId xmlns:p14="http://schemas.microsoft.com/office/powerpoint/2010/main" val="2301884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D48155A6-B158-402E-B4BB-BAA4653E43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4823" y="804669"/>
            <a:ext cx="1821682" cy="509561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76BBF37-B3E3-4A21-B424-1ECD798D05D5}"/>
              </a:ext>
            </a:extLst>
          </p:cNvPr>
          <p:cNvSpPr txBox="1"/>
          <p:nvPr/>
        </p:nvSpPr>
        <p:spPr>
          <a:xfrm>
            <a:off x="4349123" y="1462090"/>
            <a:ext cx="6112501" cy="4438198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Practice Questions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1. The body has adaptations that provide it with a primary defence against the entry of pathogens and parasites. State two features of the body that form part of the primary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defence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For each feature, explain how it helps to prevent the entry of pathogens and parasites into the body. 4 marks  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2. In an individual with bronchitis, the mucus contains a large number of pathogenic bacteria. Phagocytic white blood cells destroy the bacteria. Fig. 5.1 shows the sequence of events that results in the destruction of a bacterium. 6 marks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Describe the events taking place at stages A, B, C and D, in sequence </a:t>
            </a:r>
          </a:p>
        </p:txBody>
      </p:sp>
    </p:spTree>
    <p:extLst>
      <p:ext uri="{BB962C8B-B14F-4D97-AF65-F5344CB8AC3E}">
        <p14:creationId xmlns:p14="http://schemas.microsoft.com/office/powerpoint/2010/main" val="20731024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4065" t="18500" r="26203" b="7672"/>
          <a:stretch/>
        </p:blipFill>
        <p:spPr>
          <a:xfrm>
            <a:off x="243150" y="247009"/>
            <a:ext cx="10523772" cy="626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2930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065" t="14564" r="26203" b="8656"/>
          <a:stretch/>
        </p:blipFill>
        <p:spPr>
          <a:xfrm>
            <a:off x="681911" y="172874"/>
            <a:ext cx="10162365" cy="6290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899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02162" y="290646"/>
            <a:ext cx="85537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000" dirty="0">
                <a:latin typeface="+mj-lt"/>
              </a:rPr>
              <a:t>The immune response: the response of the immune system if a pathogen or parasite gets past the primary defences.</a:t>
            </a:r>
            <a:endParaRPr lang="en-GB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2050" name="Picture 2" descr="http://circsystemsunsig09r3a.wikispaces.com/file/view/antigen.JPG/233065626/546x339/antig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162" y="1589150"/>
            <a:ext cx="3940177" cy="305856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58362" y="1587369"/>
            <a:ext cx="4572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dirty="0">
                <a:solidFill>
                  <a:srgbClr val="002060"/>
                </a:solidFill>
                <a:latin typeface="+mj-lt"/>
              </a:rPr>
              <a:t>Antigens</a:t>
            </a:r>
            <a:r>
              <a:rPr lang="en-GB" dirty="0">
                <a:solidFill>
                  <a:srgbClr val="0070C0"/>
                </a:solidFill>
                <a:latin typeface="+mj-lt"/>
              </a:rPr>
              <a:t>; molecules, such as proteins and polysaccharides, on the </a:t>
            </a:r>
            <a:r>
              <a:rPr lang="en-GB" dirty="0">
                <a:solidFill>
                  <a:srgbClr val="C00000"/>
                </a:solidFill>
                <a:latin typeface="+mj-lt"/>
              </a:rPr>
              <a:t>surface of cells</a:t>
            </a:r>
            <a:r>
              <a:rPr lang="en-GB" dirty="0">
                <a:solidFill>
                  <a:srgbClr val="0070C0"/>
                </a:solidFill>
                <a:latin typeface="+mj-lt"/>
              </a:rPr>
              <a:t>.</a:t>
            </a:r>
          </a:p>
          <a:p>
            <a:pPr algn="just"/>
            <a:endParaRPr lang="en-GB" dirty="0">
              <a:solidFill>
                <a:srgbClr val="0070C0"/>
              </a:solidFill>
              <a:latin typeface="+mj-lt"/>
            </a:endParaRPr>
          </a:p>
          <a:p>
            <a:pPr algn="just"/>
            <a:r>
              <a:rPr lang="en-GB" dirty="0">
                <a:solidFill>
                  <a:srgbClr val="0070C0"/>
                </a:solidFill>
                <a:latin typeface="+mj-lt"/>
              </a:rPr>
              <a:t>These antigens are </a:t>
            </a:r>
            <a:r>
              <a:rPr lang="en-GB" dirty="0">
                <a:solidFill>
                  <a:srgbClr val="C00000"/>
                </a:solidFill>
                <a:latin typeface="+mj-lt"/>
              </a:rPr>
              <a:t>recognised</a:t>
            </a:r>
            <a:r>
              <a:rPr lang="en-GB" dirty="0">
                <a:solidFill>
                  <a:srgbClr val="0070C0"/>
                </a:solidFill>
                <a:latin typeface="+mj-lt"/>
              </a:rPr>
              <a:t> by the immune system as either normal or </a:t>
            </a:r>
            <a:r>
              <a:rPr lang="en-GB" dirty="0">
                <a:solidFill>
                  <a:srgbClr val="C00000"/>
                </a:solidFill>
                <a:latin typeface="+mj-lt"/>
              </a:rPr>
              <a:t>foreign</a:t>
            </a:r>
            <a:r>
              <a:rPr lang="en-GB" dirty="0">
                <a:solidFill>
                  <a:srgbClr val="0070C0"/>
                </a:solidFill>
                <a:latin typeface="+mj-lt"/>
              </a:rPr>
              <a:t>.</a:t>
            </a:r>
          </a:p>
          <a:p>
            <a:pPr algn="just"/>
            <a:endParaRPr lang="en-GB" dirty="0">
              <a:solidFill>
                <a:srgbClr val="0070C0"/>
              </a:solidFill>
              <a:latin typeface="+mj-lt"/>
            </a:endParaRPr>
          </a:p>
          <a:p>
            <a:pPr algn="just"/>
            <a:r>
              <a:rPr lang="en-GB" dirty="0">
                <a:solidFill>
                  <a:srgbClr val="0070C0"/>
                </a:solidFill>
                <a:latin typeface="+mj-lt"/>
              </a:rPr>
              <a:t>If foreign, the immune system acts to deal with the pathogen.</a:t>
            </a:r>
          </a:p>
        </p:txBody>
      </p:sp>
      <p:sp>
        <p:nvSpPr>
          <p:cNvPr id="8" name="Rectangle 7"/>
          <p:cNvSpPr/>
          <p:nvPr/>
        </p:nvSpPr>
        <p:spPr>
          <a:xfrm>
            <a:off x="640897" y="4761529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000" dirty="0">
                <a:solidFill>
                  <a:srgbClr val="002060"/>
                </a:solidFill>
                <a:latin typeface="+mj-lt"/>
              </a:rPr>
              <a:t>Stages of the immune system:</a:t>
            </a:r>
          </a:p>
          <a:p>
            <a:pPr marL="457200" indent="-457200" algn="just">
              <a:buAutoNum type="arabicPeriod"/>
            </a:pPr>
            <a:r>
              <a:rPr lang="en-GB" sz="2000" dirty="0">
                <a:solidFill>
                  <a:srgbClr val="0070C0"/>
                </a:solidFill>
                <a:latin typeface="+mj-lt"/>
              </a:rPr>
              <a:t>Phagocytosis (second line of defence)</a:t>
            </a:r>
          </a:p>
          <a:p>
            <a:pPr marL="457200" indent="-457200" algn="just">
              <a:buAutoNum type="arabicPeriod"/>
            </a:pPr>
            <a:r>
              <a:rPr lang="en-GB" sz="2000" dirty="0">
                <a:solidFill>
                  <a:srgbClr val="0070C0"/>
                </a:solidFill>
                <a:latin typeface="+mj-lt"/>
              </a:rPr>
              <a:t>T lymphocyte activation ( third line of defence )</a:t>
            </a:r>
          </a:p>
          <a:p>
            <a:pPr marL="457200" indent="-457200" algn="just">
              <a:buAutoNum type="arabicPeriod"/>
            </a:pPr>
            <a:r>
              <a:rPr lang="en-GB" sz="2000" dirty="0">
                <a:solidFill>
                  <a:srgbClr val="0070C0"/>
                </a:solidFill>
                <a:latin typeface="+mj-lt"/>
              </a:rPr>
              <a:t>B lymphocyte activation ( third line of defence )</a:t>
            </a:r>
          </a:p>
          <a:p>
            <a:pPr marL="457200" indent="-457200" algn="just">
              <a:buAutoNum type="arabicPeriod"/>
            </a:pPr>
            <a:r>
              <a:rPr lang="en-GB" sz="2000" dirty="0">
                <a:solidFill>
                  <a:srgbClr val="0070C0"/>
                </a:solidFill>
                <a:latin typeface="+mj-lt"/>
              </a:rPr>
              <a:t>Antibody production (third line of defence)</a:t>
            </a:r>
          </a:p>
          <a:p>
            <a:pPr algn="just"/>
            <a:r>
              <a:rPr lang="en-GB" sz="2000" dirty="0">
                <a:solidFill>
                  <a:srgbClr val="FF0000"/>
                </a:solidFill>
                <a:latin typeface="+mj-lt"/>
              </a:rPr>
              <a:t>What do you know about each stage?</a:t>
            </a:r>
          </a:p>
        </p:txBody>
      </p:sp>
    </p:spTree>
    <p:extLst>
      <p:ext uri="{BB962C8B-B14F-4D97-AF65-F5344CB8AC3E}">
        <p14:creationId xmlns:p14="http://schemas.microsoft.com/office/powerpoint/2010/main" val="1016670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zo.utexas.edu/faculty/sjasper/images/f33.4.jpg"/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81" r="5927" b="4"/>
          <a:stretch/>
        </p:blipFill>
        <p:spPr bwMode="auto">
          <a:xfrm>
            <a:off x="1" y="10"/>
            <a:ext cx="2032191" cy="2285990"/>
          </a:xfrm>
          <a:custGeom>
            <a:avLst/>
            <a:gdLst/>
            <a:ahLst/>
            <a:cxnLst/>
            <a:rect l="l" t="t" r="r" b="b"/>
            <a:pathLst>
              <a:path w="2032191" h="2286000">
                <a:moveTo>
                  <a:pt x="0" y="0"/>
                </a:moveTo>
                <a:lnTo>
                  <a:pt x="1676558" y="0"/>
                </a:lnTo>
                <a:lnTo>
                  <a:pt x="2032191" y="2286000"/>
                </a:lnTo>
                <a:lnTo>
                  <a:pt x="0" y="2286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>
            <a:extLst>
              <a:ext uri="{FF2B5EF4-FFF2-40B4-BE49-F238E27FC236}">
                <a16:creationId xmlns:a16="http://schemas.microsoft.com/office/drawing/2014/main" id="{79E460D0-13DE-40A0-869C-5BA15AC8D6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10720" r="2388" b="-3"/>
          <a:stretch/>
        </p:blipFill>
        <p:spPr>
          <a:xfrm>
            <a:off x="1" y="2286001"/>
            <a:ext cx="2388151" cy="2288103"/>
          </a:xfrm>
          <a:custGeom>
            <a:avLst/>
            <a:gdLst/>
            <a:ahLst/>
            <a:cxnLst/>
            <a:rect l="l" t="t" r="r" b="b"/>
            <a:pathLst>
              <a:path w="2388151" h="2288103">
                <a:moveTo>
                  <a:pt x="0" y="0"/>
                </a:moveTo>
                <a:lnTo>
                  <a:pt x="2032191" y="0"/>
                </a:lnTo>
                <a:lnTo>
                  <a:pt x="2388151" y="2288103"/>
                </a:lnTo>
                <a:lnTo>
                  <a:pt x="95581" y="2288103"/>
                </a:lnTo>
                <a:lnTo>
                  <a:pt x="0" y="1717652"/>
                </a:lnTo>
                <a:close/>
              </a:path>
            </a:pathLst>
          </a:custGeom>
        </p:spPr>
      </p:pic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B3F79EE1-6AC0-45FE-8BB0-BEE28C6011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2286000"/>
            <a:ext cx="206271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4" descr="A picture containing decorated, chocolate, dessert, porcelain&#10;&#10;Description automatically generated">
            <a:extLst>
              <a:ext uri="{FF2B5EF4-FFF2-40B4-BE49-F238E27FC236}">
                <a16:creationId xmlns:a16="http://schemas.microsoft.com/office/drawing/2014/main" id="{4DBCCDDC-7CB1-48D2-BE17-14DD7B3EB4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rcRect t="7117" r="7" b="3979"/>
          <a:stretch/>
        </p:blipFill>
        <p:spPr>
          <a:xfrm>
            <a:off x="95582" y="4574104"/>
            <a:ext cx="2648210" cy="2283897"/>
          </a:xfrm>
          <a:custGeom>
            <a:avLst/>
            <a:gdLst/>
            <a:ahLst/>
            <a:cxnLst/>
            <a:rect l="l" t="t" r="r" b="b"/>
            <a:pathLst>
              <a:path w="2648210" h="2283897">
                <a:moveTo>
                  <a:pt x="0" y="0"/>
                </a:moveTo>
                <a:lnTo>
                  <a:pt x="2292570" y="0"/>
                </a:lnTo>
                <a:lnTo>
                  <a:pt x="2630980" y="2175293"/>
                </a:lnTo>
                <a:lnTo>
                  <a:pt x="2631314" y="2175293"/>
                </a:lnTo>
                <a:lnTo>
                  <a:pt x="2648210" y="2283897"/>
                </a:lnTo>
                <a:lnTo>
                  <a:pt x="382674" y="2283897"/>
                </a:lnTo>
                <a:close/>
              </a:path>
            </a:pathLst>
          </a:custGeom>
        </p:spPr>
      </p:pic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8766F213-9FE6-4D9F-8346-B351CC0B09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268" y="4574104"/>
            <a:ext cx="234658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" name="Isosceles Triangle 8">
            <a:extLst>
              <a:ext uri="{FF2B5EF4-FFF2-40B4-BE49-F238E27FC236}">
                <a16:creationId xmlns:a16="http://schemas.microsoft.com/office/drawing/2014/main" id="{03F91B8C-9F3A-4995-AD65-9177B4966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1"/>
            <a:ext cx="476655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9562" y="2160589"/>
            <a:ext cx="6424439" cy="388077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2800" dirty="0"/>
              <a:t>Cells that carry out phagocytosis</a:t>
            </a:r>
          </a:p>
          <a:p>
            <a:r>
              <a:rPr lang="en-GB" sz="2800" dirty="0"/>
              <a:t>Three main types:</a:t>
            </a:r>
          </a:p>
          <a:p>
            <a:pPr marL="971550" lvl="1" indent="-514350">
              <a:buFont typeface="Trebuchet MS" panose="020B0603020202020204"/>
              <a:buAutoNum type="arabicPeriod"/>
            </a:pPr>
            <a:r>
              <a:rPr lang="en-GB" sz="2400" dirty="0"/>
              <a:t>Neutrophils</a:t>
            </a:r>
          </a:p>
          <a:p>
            <a:pPr marL="971550" lvl="1" indent="-514350">
              <a:buAutoNum type="arabicPeriod"/>
            </a:pPr>
            <a:r>
              <a:rPr lang="en-GB" sz="2400" dirty="0"/>
              <a:t>Monocytes (macrophages)</a:t>
            </a:r>
            <a:endParaRPr lang="en-GB"/>
          </a:p>
          <a:p>
            <a:pPr marL="971550" lvl="1" indent="-514350">
              <a:buFont typeface="+mj-lt"/>
              <a:buAutoNum type="arabicPeriod"/>
            </a:pPr>
            <a:r>
              <a:rPr lang="en-GB" sz="2400" dirty="0"/>
              <a:t>Dendritic cells</a:t>
            </a:r>
          </a:p>
        </p:txBody>
      </p:sp>
    </p:spTree>
    <p:extLst>
      <p:ext uri="{BB962C8B-B14F-4D97-AF65-F5344CB8AC3E}">
        <p14:creationId xmlns:p14="http://schemas.microsoft.com/office/powerpoint/2010/main" val="457870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468" y="77886"/>
            <a:ext cx="9144000" cy="61261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en-GB" sz="2400" dirty="0">
                <a:solidFill>
                  <a:srgbClr val="7030A0"/>
                </a:solidFill>
              </a:rPr>
              <a:t>Neutrophils (multi-lobed nucleus)</a:t>
            </a:r>
          </a:p>
          <a:p>
            <a:pPr algn="just"/>
            <a:r>
              <a:rPr lang="en-GB" sz="2400" dirty="0">
                <a:solidFill>
                  <a:srgbClr val="C00000"/>
                </a:solidFill>
              </a:rPr>
              <a:t>Circulate in the blood, spread to tissues during an infection</a:t>
            </a:r>
          </a:p>
          <a:p>
            <a:pPr algn="just"/>
            <a:r>
              <a:rPr lang="en-GB" sz="2400" dirty="0">
                <a:solidFill>
                  <a:srgbClr val="C00000"/>
                </a:solidFill>
              </a:rPr>
              <a:t>‘rapid responders’</a:t>
            </a:r>
          </a:p>
          <a:p>
            <a:pPr algn="just"/>
            <a:r>
              <a:rPr lang="en-GB" sz="2400" dirty="0">
                <a:solidFill>
                  <a:srgbClr val="C00000"/>
                </a:solidFill>
              </a:rPr>
              <a:t>Not long lasting – take approximately 10 minutes to destroy pathogen and then die</a:t>
            </a:r>
          </a:p>
          <a:p>
            <a:pPr algn="just"/>
            <a:r>
              <a:rPr lang="en-GB" sz="2400" dirty="0">
                <a:solidFill>
                  <a:srgbClr val="C00000"/>
                </a:solidFill>
              </a:rPr>
              <a:t>After ingesting and digesting a few bacteria, neutrophils often die and accumulate to form pus</a:t>
            </a:r>
          </a:p>
        </p:txBody>
      </p:sp>
      <p:pic>
        <p:nvPicPr>
          <p:cNvPr id="8194" name="Picture 2" descr="Image result for neutrophil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86" b="10305"/>
          <a:stretch/>
        </p:blipFill>
        <p:spPr bwMode="auto">
          <a:xfrm>
            <a:off x="1505459" y="3673796"/>
            <a:ext cx="3881922" cy="2814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009" y="3140968"/>
            <a:ext cx="3538459" cy="3346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8438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955" y="436418"/>
            <a:ext cx="9144000" cy="68580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en-GB" sz="2000" dirty="0">
                <a:solidFill>
                  <a:srgbClr val="7030A0"/>
                </a:solidFill>
              </a:rPr>
              <a:t>Monocytes in the blood which become macrophages in the tissue</a:t>
            </a:r>
          </a:p>
          <a:p>
            <a:pPr algn="just"/>
            <a:r>
              <a:rPr lang="en-GB" sz="2000" dirty="0">
                <a:solidFill>
                  <a:srgbClr val="C00000"/>
                </a:solidFill>
              </a:rPr>
              <a:t>Pass out of the bloodstream, enter tissues and lymph where they become macrophages.</a:t>
            </a:r>
          </a:p>
          <a:p>
            <a:pPr algn="just"/>
            <a:r>
              <a:rPr lang="en-GB" sz="2000" dirty="0">
                <a:solidFill>
                  <a:srgbClr val="C00000"/>
                </a:solidFill>
              </a:rPr>
              <a:t>Long lasting – become antigen presenting cells when they have destroyed a pathogen.</a:t>
            </a:r>
          </a:p>
          <a:p>
            <a:pPr algn="just"/>
            <a:r>
              <a:rPr lang="en-GB" sz="2000" dirty="0">
                <a:solidFill>
                  <a:srgbClr val="C00000"/>
                </a:solidFill>
              </a:rPr>
              <a:t>Play a role in the specific immune response (processing and presenting antigens to lymphocytes)</a:t>
            </a:r>
          </a:p>
          <a:p>
            <a:pPr algn="just"/>
            <a:r>
              <a:rPr lang="en-GB" sz="2000" dirty="0">
                <a:solidFill>
                  <a:srgbClr val="C00000"/>
                </a:solidFill>
              </a:rPr>
              <a:t>Some migrate, other remain stationary in certain tissues (kidneys, brain, lungs, liver, spleen, lymph nodes) where much antigen presentation occurs.</a:t>
            </a:r>
          </a:p>
        </p:txBody>
      </p:sp>
      <p:pic>
        <p:nvPicPr>
          <p:cNvPr id="6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955" y="3865418"/>
            <a:ext cx="3810000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BAC13FA-A9B6-4E44-B11D-7F1F9C2AAC6F}"/>
              </a:ext>
            </a:extLst>
          </p:cNvPr>
          <p:cNvSpPr txBox="1"/>
          <p:nvPr/>
        </p:nvSpPr>
        <p:spPr>
          <a:xfrm>
            <a:off x="7223312" y="4220135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/>
              <a:t>Types of granulocyte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0DC57B-E88B-4794-9940-0FBA9686E4D2}"/>
              </a:ext>
            </a:extLst>
          </p:cNvPr>
          <p:cNvSpPr txBox="1"/>
          <p:nvPr/>
        </p:nvSpPr>
        <p:spPr>
          <a:xfrm>
            <a:off x="7231716" y="5371540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/>
              <a:t>Types of lymphocyte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8575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964" y="160338"/>
            <a:ext cx="9143999" cy="672289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GB" sz="2400" dirty="0">
                <a:solidFill>
                  <a:srgbClr val="7030A0"/>
                </a:solidFill>
              </a:rPr>
              <a:t>Dendritic cells (type of macrophage, antigen presenting cell)</a:t>
            </a:r>
          </a:p>
          <a:p>
            <a:pPr algn="just"/>
            <a:r>
              <a:rPr lang="en-GB" sz="2400" dirty="0">
                <a:solidFill>
                  <a:srgbClr val="C00000"/>
                </a:solidFill>
              </a:rPr>
              <a:t>Long processes – large surface area</a:t>
            </a:r>
          </a:p>
          <a:p>
            <a:pPr algn="just"/>
            <a:r>
              <a:rPr lang="en-GB" sz="2400" dirty="0">
                <a:solidFill>
                  <a:srgbClr val="C00000"/>
                </a:solidFill>
              </a:rPr>
              <a:t>Found throughout the body</a:t>
            </a:r>
          </a:p>
          <a:p>
            <a:pPr algn="just"/>
            <a:r>
              <a:rPr lang="en-GB" sz="2400" dirty="0">
                <a:solidFill>
                  <a:srgbClr val="C00000"/>
                </a:solidFill>
              </a:rPr>
              <a:t>When foreign material is ingested, they migrate to the lymph nodes</a:t>
            </a:r>
          </a:p>
          <a:p>
            <a:pPr algn="just"/>
            <a:r>
              <a:rPr lang="en-GB" sz="2400" dirty="0">
                <a:solidFill>
                  <a:srgbClr val="C00000"/>
                </a:solidFill>
              </a:rPr>
              <a:t>Play a role in the specific immune response (</a:t>
            </a:r>
            <a:r>
              <a:rPr lang="en-GB" sz="2400" b="1" u="sng" dirty="0">
                <a:solidFill>
                  <a:srgbClr val="C00000"/>
                </a:solidFill>
              </a:rPr>
              <a:t>processing and presenting antigens to lymphocytes</a:t>
            </a:r>
            <a:r>
              <a:rPr lang="en-GB" sz="2400" dirty="0">
                <a:solidFill>
                  <a:srgbClr val="C00000"/>
                </a:solidFill>
              </a:rPr>
              <a:t>)</a:t>
            </a:r>
          </a:p>
        </p:txBody>
      </p:sp>
      <p:sp>
        <p:nvSpPr>
          <p:cNvPr id="4" name="AutoShape 2" descr="Image result for dendritic cells structure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Image result for dendritic cells structure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42" name="Picture 2" descr="Image result for dendritic cell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42"/>
          <a:stretch/>
        </p:blipFill>
        <p:spPr bwMode="auto">
          <a:xfrm>
            <a:off x="3644405" y="3645124"/>
            <a:ext cx="5297525" cy="314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loud 5">
            <a:extLst>
              <a:ext uri="{FF2B5EF4-FFF2-40B4-BE49-F238E27FC236}">
                <a16:creationId xmlns:a16="http://schemas.microsoft.com/office/drawing/2014/main" id="{D00BF68C-F991-458A-8DBB-5369C8709351}"/>
              </a:ext>
            </a:extLst>
          </p:cNvPr>
          <p:cNvSpPr/>
          <p:nvPr/>
        </p:nvSpPr>
        <p:spPr>
          <a:xfrm>
            <a:off x="193675" y="3646487"/>
            <a:ext cx="3008312" cy="313531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Why does the Dr check your neck when you are unwell?</a:t>
            </a:r>
          </a:p>
        </p:txBody>
      </p:sp>
    </p:spTree>
    <p:extLst>
      <p:ext uri="{BB962C8B-B14F-4D97-AF65-F5344CB8AC3E}">
        <p14:creationId xmlns:p14="http://schemas.microsoft.com/office/powerpoint/2010/main" val="1226470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44450"/>
            <a:ext cx="8229600" cy="63500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br>
              <a:rPr lang="en-GB" dirty="0">
                <a:latin typeface="Comic Sans MS" pitchFamily="66" charset="0"/>
              </a:rPr>
            </a:br>
            <a:r>
              <a:rPr lang="en-GB" dirty="0">
                <a:latin typeface="Abadi"/>
              </a:rPr>
              <a:t>Phagocytosis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975" y="1196976"/>
            <a:ext cx="8229600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  <a:defRPr/>
            </a:pPr>
            <a:r>
              <a:rPr lang="en-GB" dirty="0"/>
              <a:t>To do (using the next slides) either: </a:t>
            </a:r>
          </a:p>
          <a:p>
            <a:pPr marL="0" indent="0">
              <a:buNone/>
              <a:defRPr/>
            </a:pPr>
            <a:r>
              <a:rPr lang="en-GB" dirty="0"/>
              <a:t>1. Bullet point the process of phagocytosis.</a:t>
            </a:r>
          </a:p>
          <a:p>
            <a:pPr marL="0" indent="0">
              <a:buNone/>
              <a:defRPr/>
            </a:pPr>
            <a:r>
              <a:rPr lang="en-GB" dirty="0"/>
              <a:t>0r</a:t>
            </a:r>
          </a:p>
          <a:p>
            <a:pPr marL="0" indent="0">
              <a:buNone/>
              <a:defRPr/>
            </a:pPr>
            <a:r>
              <a:rPr lang="en-GB" dirty="0"/>
              <a:t>2. Draw a series of labelled diagrams to illustrate the steps.</a:t>
            </a:r>
          </a:p>
          <a:p>
            <a:pPr marL="0" indent="0">
              <a:buNone/>
              <a:defRPr/>
            </a:pPr>
            <a:r>
              <a:rPr lang="en-GB" dirty="0"/>
              <a:t>Use all key terms and stick to the point.</a:t>
            </a:r>
          </a:p>
          <a:p>
            <a:pPr marL="0" indent="0">
              <a:buNone/>
              <a:defRPr/>
            </a:pPr>
            <a:endParaRPr lang="en-GB" dirty="0"/>
          </a:p>
          <a:p>
            <a:pPr marL="0" indent="0">
              <a:buNone/>
              <a:defRPr/>
            </a:pPr>
            <a:endParaRPr lang="en-GB" dirty="0"/>
          </a:p>
          <a:p>
            <a:pPr marL="0" indent="0">
              <a:buNone/>
              <a:defRPr/>
            </a:pPr>
            <a:r>
              <a:rPr lang="en-GB" dirty="0">
                <a:ea typeface="+mn-lt"/>
                <a:cs typeface="+mn-lt"/>
                <a:hlinkClick r:id="rId2"/>
              </a:rPr>
              <a:t>Amazing video : Bacterial Phagocytosis by Macrophages and Neutrophils - YouTube</a:t>
            </a:r>
            <a:endParaRPr lang="en-GB"/>
          </a:p>
          <a:p>
            <a:pPr marL="0" indent="0">
              <a:buNone/>
              <a:defRPr/>
            </a:pPr>
            <a:endParaRPr lang="en-GB" dirty="0"/>
          </a:p>
        </p:txBody>
      </p:sp>
      <p:sp>
        <p:nvSpPr>
          <p:cNvPr id="4" name="Cloud 3">
            <a:extLst>
              <a:ext uri="{FF2B5EF4-FFF2-40B4-BE49-F238E27FC236}">
                <a16:creationId xmlns:a16="http://schemas.microsoft.com/office/drawing/2014/main" id="{C1B4249A-CDFE-49A1-869F-28A9D1CF20A3}"/>
              </a:ext>
            </a:extLst>
          </p:cNvPr>
          <p:cNvSpPr/>
          <p:nvPr/>
        </p:nvSpPr>
        <p:spPr>
          <a:xfrm>
            <a:off x="6714564" y="4809563"/>
            <a:ext cx="2134720" cy="157442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Play dough out, lets have fun!</a:t>
            </a:r>
          </a:p>
        </p:txBody>
      </p:sp>
    </p:spTree>
    <p:extLst>
      <p:ext uri="{BB962C8B-B14F-4D97-AF65-F5344CB8AC3E}">
        <p14:creationId xmlns:p14="http://schemas.microsoft.com/office/powerpoint/2010/main" val="394438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099" y="127747"/>
            <a:ext cx="8596668" cy="1320800"/>
          </a:xfrm>
        </p:spPr>
        <p:txBody>
          <a:bodyPr/>
          <a:lstStyle/>
          <a:p>
            <a:r>
              <a:rPr lang="en-GB" dirty="0">
                <a:hlinkClick r:id="rId2"/>
              </a:rPr>
              <a:t>Phagocytosis</a:t>
            </a:r>
            <a:r>
              <a:rPr lang="en-GB" dirty="0"/>
              <a:t>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http://neiltakesonscience.edubuzz.org/_/rsrc/1339320937811/phagocytosis/Phago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846" y="1600200"/>
            <a:ext cx="7875037" cy="4160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14261" y="2453951"/>
            <a:ext cx="942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INGEST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122" y="5576413"/>
            <a:ext cx="942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DIGEST</a:t>
            </a:r>
          </a:p>
        </p:txBody>
      </p:sp>
      <p:sp>
        <p:nvSpPr>
          <p:cNvPr id="5" name="Rectangle 4"/>
          <p:cNvSpPr/>
          <p:nvPr/>
        </p:nvSpPr>
        <p:spPr>
          <a:xfrm>
            <a:off x="7372363" y="6271551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hlinkClick r:id="rId4"/>
              </a:rPr>
              <a:t>http://www.zo.utexas.edu/faculty/sjasper/bio301L/immune.html</a:t>
            </a:r>
            <a:endParaRPr lang="en-GB" dirty="0"/>
          </a:p>
          <a:p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8FAE5F-8CD6-4E15-A29F-FC489867EE84}"/>
              </a:ext>
            </a:extLst>
          </p:cNvPr>
          <p:cNvSpPr txBox="1"/>
          <p:nvPr/>
        </p:nvSpPr>
        <p:spPr>
          <a:xfrm>
            <a:off x="4736540" y="870510"/>
            <a:ext cx="453707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/>
              <a:t>Add numbered steps to your diagram with description of each stage</a:t>
            </a:r>
          </a:p>
        </p:txBody>
      </p:sp>
    </p:spTree>
    <p:extLst>
      <p:ext uri="{BB962C8B-B14F-4D97-AF65-F5344CB8AC3E}">
        <p14:creationId xmlns:p14="http://schemas.microsoft.com/office/powerpoint/2010/main" val="2274254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08759" y="1813502"/>
            <a:ext cx="8351838" cy="3970318"/>
          </a:xfrm>
          <a:prstGeom prst="rect">
            <a:avLst/>
          </a:prstGeom>
        </p:spPr>
        <p:txBody>
          <a:bodyPr lIns="91440" tIns="45720" rIns="91440" bIns="45720" anchor="t">
            <a:spAutoFit/>
          </a:bodyPr>
          <a:lstStyle/>
          <a:p>
            <a:pPr>
              <a:defRPr/>
            </a:pPr>
            <a:r>
              <a:rPr lang="en-GB" dirty="0"/>
              <a:t>The description may include the following points:</a:t>
            </a:r>
          </a:p>
          <a:p>
            <a:pPr>
              <a:defRPr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/>
              <a:t>Phagocyte attracted to microbe by chemical products (chemotaxis)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/>
              <a:t>Bacterial antigen binds to receptor on phagocyte plasma membrane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/>
              <a:t>Membrane processes surround the bacterium.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/>
              <a:t>Bacterium engulfed by the macrophage or neutrophil.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/>
              <a:t>Bacterium is inside the cell contained within a vacuole.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/>
              <a:t>Lysosome containing digestive enzymes attaches to the phagosome forming a phagolysosome.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/>
              <a:t>Bacterium digested within the vacuole.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/>
              <a:t>The vacuoles fuse with the cell surface membrane.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/>
              <a:t>The digested contents are released from the cell by exocytosis.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/>
              <a:t>Dead cells form pus which may break through the skin but usually gets broken down and absorbed into the tissue.</a:t>
            </a:r>
          </a:p>
        </p:txBody>
      </p:sp>
      <p:sp>
        <p:nvSpPr>
          <p:cNvPr id="16386" name="TextBox 2"/>
          <p:cNvSpPr txBox="1">
            <a:spLocks noChangeArrowheads="1"/>
          </p:cNvSpPr>
          <p:nvPr/>
        </p:nvSpPr>
        <p:spPr bwMode="auto">
          <a:xfrm>
            <a:off x="808759" y="1080223"/>
            <a:ext cx="65516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n-US"/>
              <a:t>Mark your work:</a:t>
            </a:r>
          </a:p>
        </p:txBody>
      </p:sp>
    </p:spTree>
    <p:extLst>
      <p:ext uri="{BB962C8B-B14F-4D97-AF65-F5344CB8AC3E}">
        <p14:creationId xmlns:p14="http://schemas.microsoft.com/office/powerpoint/2010/main" val="331837138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Custom 1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514DAA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Facet">
  <a:themeElements>
    <a:clrScheme name="Custom 1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514DAA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948e339c5fc46c8b2750cbbc9e73e24 xmlns="b83ea8ec-d1ce-4b1c-906d-dc0b29db2502">
      <Terms xmlns="http://schemas.microsoft.com/office/infopath/2007/PartnerControls"/>
    </f948e339c5fc46c8b2750cbbc9e73e24>
    <CustomTags xmlns="b83ea8ec-d1ce-4b1c-906d-dc0b29db2502" xsi:nil="true"/>
    <CurriculumSubject xmlns="b83ea8ec-d1ce-4b1c-906d-dc0b29db2502">Biology</CurriculumSubject>
    <i0165b589e0f485fa6237a9400464043 xmlns="b83ea8ec-d1ce-4b1c-906d-dc0b29db2502">
      <Terms xmlns="http://schemas.microsoft.com/office/infopath/2007/PartnerControls"/>
    </i0165b589e0f485fa6237a9400464043>
    <KeyStage xmlns="b83ea8ec-d1ce-4b1c-906d-dc0b29db2502" xsi:nil="true"/>
    <mcfa9f6af8bf42a58d866cdfd4e11fd3 xmlns="b83ea8ec-d1ce-4b1c-906d-dc0b29db2502">
      <Terms xmlns="http://schemas.microsoft.com/office/infopath/2007/PartnerControls"/>
    </mcfa9f6af8bf42a58d866cdfd4e11fd3>
    <Year xmlns="b83ea8ec-d1ce-4b1c-906d-dc0b29db2502" xsi:nil="true"/>
    <Lesson xmlns="b83ea8ec-d1ce-4b1c-906d-dc0b29db2502" xsi:nil="true"/>
    <c429491b856c4e30abe8407934465dee xmlns="b83ea8ec-d1ce-4b1c-906d-dc0b29db2502">
      <Terms xmlns="http://schemas.microsoft.com/office/infopath/2007/PartnerControls"/>
    </c429491b856c4e30abe8407934465dee>
    <p0200d0debe3499c8d7b4d3006013c0c xmlns="b83ea8ec-d1ce-4b1c-906d-dc0b29db2502">
      <Terms xmlns="http://schemas.microsoft.com/office/infopath/2007/PartnerControls"/>
    </p0200d0debe3499c8d7b4d3006013c0c>
    <PersonalIdentificationData xmlns="b83ea8ec-d1ce-4b1c-906d-dc0b29db2502" xsi:nil="true"/>
    <TaxCatchAll xmlns="b83ea8ec-d1ce-4b1c-906d-dc0b29db2502" xsi:nil="true"/>
    <lcf76f155ced4ddcb4097134ff3c332f xmlns="39a9f016-2850-430d-a9d7-5d156f797ecb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4BC12256C0CA499B3F5CE8F04E9C67" ma:contentTypeVersion="34" ma:contentTypeDescription="Create a new document." ma:contentTypeScope="" ma:versionID="254a14d6e1d851e4fa30c9feb4198f1e">
  <xsd:schema xmlns:xsd="http://www.w3.org/2001/XMLSchema" xmlns:xs="http://www.w3.org/2001/XMLSchema" xmlns:p="http://schemas.microsoft.com/office/2006/metadata/properties" xmlns:ns2="b83ea8ec-d1ce-4b1c-906d-dc0b29db2502" xmlns:ns3="39a9f016-2850-430d-a9d7-5d156f797ecb" targetNamespace="http://schemas.microsoft.com/office/2006/metadata/properties" ma:root="true" ma:fieldsID="bebbb5c7b829c29f6860e404b1d0c84b" ns2:_="" ns3:_="">
    <xsd:import namespace="b83ea8ec-d1ce-4b1c-906d-dc0b29db2502"/>
    <xsd:import namespace="39a9f016-2850-430d-a9d7-5d156f797ecb"/>
    <xsd:element name="properties">
      <xsd:complexType>
        <xsd:sequence>
          <xsd:element name="documentManagement">
            <xsd:complexType>
              <xsd:all>
                <xsd:element ref="ns2:i0165b589e0f485fa6237a9400464043" minOccurs="0"/>
                <xsd:element ref="ns2:TaxCatchAll" minOccurs="0"/>
                <xsd:element ref="ns2:c429491b856c4e30abe8407934465dee" minOccurs="0"/>
                <xsd:element ref="ns2:mcfa9f6af8bf42a58d866cdfd4e11fd3" minOccurs="0"/>
                <xsd:element ref="ns2:f948e339c5fc46c8b2750cbbc9e73e24" minOccurs="0"/>
                <xsd:element ref="ns2:p0200d0debe3499c8d7b4d3006013c0c" minOccurs="0"/>
                <xsd:element ref="ns2:PersonalIdentificationData" minOccurs="0"/>
                <xsd:element ref="ns2:KeyStage" minOccurs="0"/>
                <xsd:element ref="ns2:Year" minOccurs="0"/>
                <xsd:element ref="ns2:Lesson" minOccurs="0"/>
                <xsd:element ref="ns2:CustomTags" minOccurs="0"/>
                <xsd:element ref="ns2:CurriculumSubject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2:SharedWithUsers" minOccurs="0"/>
                <xsd:element ref="ns2:SharedWithDetails" minOccurs="0"/>
                <xsd:element ref="ns3:MediaServiceOCR" minOccurs="0"/>
                <xsd:element ref="ns3:MediaLengthInSeconds" minOccurs="0"/>
                <xsd:element ref="ns3:lcf76f155ced4ddcb4097134ff3c332f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3ea8ec-d1ce-4b1c-906d-dc0b29db2502" elementFormDefault="qualified">
    <xsd:import namespace="http://schemas.microsoft.com/office/2006/documentManagement/types"/>
    <xsd:import namespace="http://schemas.microsoft.com/office/infopath/2007/PartnerControls"/>
    <xsd:element name="i0165b589e0f485fa6237a9400464043" ma:index="9" nillable="true" ma:taxonomy="true" ma:internalName="i0165b589e0f485fa6237a9400464043" ma:taxonomyFieldName="Topic" ma:displayName="Topic" ma:fieldId="{20165b58-9e0f-485f-a623-7a9400464043}" ma:sspId="9af0695c-efcd-46dd-8765-d5578b5758fe" ma:termSetId="60a57c6c-2130-4e61-9e57-098bd84272e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c7ba7dd9-0f04-4217-893d-a73cba0aebc6}" ma:internalName="TaxCatchAll" ma:showField="CatchAllData" ma:web="b83ea8ec-d1ce-4b1c-906d-dc0b29db250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429491b856c4e30abe8407934465dee" ma:index="12" nillable="true" ma:taxonomy="true" ma:internalName="c429491b856c4e30abe8407934465dee" ma:taxonomyFieldName="Staff_x0020_Category" ma:displayName="Staff Category" ma:fieldId="{c429491b-856c-4e30-abe8-407934465dee}" ma:sspId="9af0695c-efcd-46dd-8765-d5578b5758fe" ma:termSetId="3d337045-6da3-4c9d-a943-86c979c7f8d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cfa9f6af8bf42a58d866cdfd4e11fd3" ma:index="14" nillable="true" ma:taxonomy="true" ma:internalName="mcfa9f6af8bf42a58d866cdfd4e11fd3" ma:taxonomyFieldName="Exam_x0020_Board" ma:displayName="Exam Board" ma:fieldId="{6cfa9f6a-f8bf-42a5-8d86-6cdfd4e11fd3}" ma:sspId="9af0695c-efcd-46dd-8765-d5578b5758fe" ma:termSetId="a3733284-8b89-4cee-ba61-be29b75bbad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948e339c5fc46c8b2750cbbc9e73e24" ma:index="16" nillable="true" ma:taxonomy="true" ma:internalName="f948e339c5fc46c8b2750cbbc9e73e24" ma:taxonomyFieldName="Week" ma:displayName="Week" ma:fieldId="{f948e339-c5fc-46c8-b275-0cbbc9e73e24}" ma:sspId="9af0695c-efcd-46dd-8765-d5578b5758fe" ma:termSetId="1d66f853-e543-47e9-b693-d49e9ff978a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0200d0debe3499c8d7b4d3006013c0c" ma:index="18" nillable="true" ma:taxonomy="true" ma:internalName="p0200d0debe3499c8d7b4d3006013c0c" ma:taxonomyFieldName="Term" ma:displayName="Term" ma:fieldId="{90200d0d-ebe3-499c-8d7b-4d3006013c0c}" ma:sspId="9af0695c-efcd-46dd-8765-d5578b5758fe" ma:termSetId="79b7fcde-7773-4a5a-80d2-01582845289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ersonalIdentificationData" ma:index="19" nillable="true" ma:displayName="Personal Identification Data" ma:internalName="Personal_x0020_Identification_x0020_Data">
      <xsd:simpleType>
        <xsd:restriction base="dms:Choice">
          <xsd:enumeration value="No"/>
          <xsd:enumeration value="Yes"/>
        </xsd:restriction>
      </xsd:simpleType>
    </xsd:element>
    <xsd:element name="KeyStage" ma:index="20" nillable="true" ma:displayName="Key Stage" ma:internalName="Key_x0020_Stage">
      <xsd:simpleType>
        <xsd:restriction base="dms:Text"/>
      </xsd:simpleType>
    </xsd:element>
    <xsd:element name="Year" ma:index="21" nillable="true" ma:displayName="Year" ma:internalName="Year">
      <xsd:simpleType>
        <xsd:restriction base="dms:Text"/>
      </xsd:simpleType>
    </xsd:element>
    <xsd:element name="Lesson" ma:index="22" nillable="true" ma:displayName="Lesson" ma:internalName="Lesson">
      <xsd:simpleType>
        <xsd:restriction base="dms:Text"/>
      </xsd:simpleType>
    </xsd:element>
    <xsd:element name="CustomTags" ma:index="23" nillable="true" ma:displayName="Custom Tags" ma:internalName="Custom_x0020_Tags">
      <xsd:simpleType>
        <xsd:restriction base="dms:Text"/>
      </xsd:simpleType>
    </xsd:element>
    <xsd:element name="CurriculumSubject" ma:index="24" nillable="true" ma:displayName="Curriculum Subject" ma:default="Biology" ma:internalName="Curriculum_x0020_Subject">
      <xsd:simpleType>
        <xsd:restriction base="dms:Text"/>
      </xsd:simpleType>
    </xsd:element>
    <xsd:element name="SharedWithUsers" ma:index="3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a9f016-2850-430d-a9d7-5d156f797ec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5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6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2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29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30" nillable="true" ma:displayName="Tags" ma:internalName="MediaServiceAutoTags" ma:readOnly="true">
      <xsd:simpleType>
        <xsd:restriction base="dms:Text"/>
      </xsd:simpleType>
    </xsd:element>
    <xsd:element name="MediaServiceGenerationTime" ma:index="3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33" nillable="true" ma:displayName="Location" ma:internalName="MediaServiceLocation" ma:readOnly="true">
      <xsd:simpleType>
        <xsd:restriction base="dms:Text"/>
      </xsd:simpleType>
    </xsd:element>
    <xsd:element name="MediaServiceOCR" ma:index="3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3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39" nillable="true" ma:taxonomy="true" ma:internalName="lcf76f155ced4ddcb4097134ff3c332f" ma:taxonomyFieldName="MediaServiceImageTags" ma:displayName="Image Tags" ma:readOnly="false" ma:fieldId="{5cf76f15-5ced-4ddc-b409-7134ff3c332f}" ma:taxonomyMulti="true" ma:sspId="9af0695c-efcd-46dd-8765-d5578b5758f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4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4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09EFA13-33AE-4D80-8552-A1561CC8A7CF}">
  <ds:schemaRefs>
    <ds:schemaRef ds:uri="http://schemas.microsoft.com/office/2006/metadata/properties"/>
    <ds:schemaRef ds:uri="http://schemas.microsoft.com/office/infopath/2007/PartnerControls"/>
    <ds:schemaRef ds:uri="b83ea8ec-d1ce-4b1c-906d-dc0b29db2502"/>
    <ds:schemaRef ds:uri="39a9f016-2850-430d-a9d7-5d156f797ecb"/>
  </ds:schemaRefs>
</ds:datastoreItem>
</file>

<file path=customXml/itemProps2.xml><?xml version="1.0" encoding="utf-8"?>
<ds:datastoreItem xmlns:ds="http://schemas.openxmlformats.org/officeDocument/2006/customXml" ds:itemID="{0B6D70E4-8E23-4A34-8861-F1E52B64CD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83ea8ec-d1ce-4b1c-906d-dc0b29db2502"/>
    <ds:schemaRef ds:uri="39a9f016-2850-430d-a9d7-5d156f797ec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A58A2D0-5DFC-4E6A-ADD7-DB3C55CD4C0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430</TotalTime>
  <Words>783</Words>
  <Application>Microsoft Office PowerPoint</Application>
  <PresentationFormat>Widescreen</PresentationFormat>
  <Paragraphs>90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Abadi</vt:lpstr>
      <vt:lpstr>Arial</vt:lpstr>
      <vt:lpstr>Calibri</vt:lpstr>
      <vt:lpstr>Comic Sans MS</vt:lpstr>
      <vt:lpstr>gg sans</vt:lpstr>
      <vt:lpstr>Times New Roman</vt:lpstr>
      <vt:lpstr>Trebuchet MS</vt:lpstr>
      <vt:lpstr>Wingdings 3</vt:lpstr>
      <vt:lpstr>Facet</vt:lpstr>
      <vt:lpstr>Facet</vt:lpstr>
      <vt:lpstr>Office Theme</vt:lpstr>
      <vt:lpstr>Non-specific defences against disease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Phagocytosis</vt:lpstr>
      <vt:lpstr>Phagocytosis </vt:lpstr>
      <vt:lpstr>PowerPoint Presentation</vt:lpstr>
      <vt:lpstr>PowerPoint Presentation</vt:lpstr>
      <vt:lpstr>PowerPoint Presentation</vt:lpstr>
      <vt:lpstr>Detecting an infection through a blood test</vt:lpstr>
      <vt:lpstr>What are the key features of the primary non-specific defences against pathogens in animals</vt:lpstr>
      <vt:lpstr>PowerPoint Presentation</vt:lpstr>
      <vt:lpstr>PowerPoint Presentation</vt:lpstr>
      <vt:lpstr>PowerPoint Presentation</vt:lpstr>
    </vt:vector>
  </TitlesOfParts>
  <Company>St Helen's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Primary defences against disease</dc:title>
  <dc:creator>Hayley Brand</dc:creator>
  <cp:lastModifiedBy>Chezka Mae Madrona</cp:lastModifiedBy>
  <cp:revision>145</cp:revision>
  <dcterms:created xsi:type="dcterms:W3CDTF">2018-02-07T09:31:22Z</dcterms:created>
  <dcterms:modified xsi:type="dcterms:W3CDTF">2025-07-23T08:42:30Z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0x0101002F4BC12256C0CA499B3F5CE8F04E9C67</vt:lpwstr>
  </property>
  <property fmtid="{D5CDD505-2E9C-101B-9397-08002B2CF9AE}" pid="3" name="Staff Category">
    <vt:lpwstr/>
  </property>
  <property fmtid="{D5CDD505-2E9C-101B-9397-08002B2CF9AE}" pid="4" name="Topic">
    <vt:lpwstr/>
  </property>
  <property fmtid="{D5CDD505-2E9C-101B-9397-08002B2CF9AE}" pid="5" name="Term">
    <vt:lpwstr/>
  </property>
  <property fmtid="{D5CDD505-2E9C-101B-9397-08002B2CF9AE}" pid="6" name="Week">
    <vt:lpwstr/>
  </property>
  <property fmtid="{D5CDD505-2E9C-101B-9397-08002B2CF9AE}" pid="7" name="Exam Board">
    <vt:lpwstr/>
  </property>
  <property fmtid="{D5CDD505-2E9C-101B-9397-08002B2CF9AE}" pid="8" name="MediaServiceImageTags">
    <vt:lpwstr/>
  </property>
</Properties>
</file>