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ink/ink1.xml" ContentType="application/inkml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9"/>
  </p:notesMasterIdLst>
  <p:handoutMasterIdLst>
    <p:handoutMasterId r:id="rId70"/>
  </p:handoutMasterIdLst>
  <p:sldIdLst>
    <p:sldId id="1263" r:id="rId5"/>
    <p:sldId id="1266" r:id="rId6"/>
    <p:sldId id="1265" r:id="rId7"/>
    <p:sldId id="322" r:id="rId8"/>
    <p:sldId id="323" r:id="rId9"/>
    <p:sldId id="324" r:id="rId10"/>
    <p:sldId id="325" r:id="rId11"/>
    <p:sldId id="326" r:id="rId12"/>
    <p:sldId id="327" r:id="rId13"/>
    <p:sldId id="329" r:id="rId14"/>
    <p:sldId id="330" r:id="rId15"/>
    <p:sldId id="331" r:id="rId16"/>
    <p:sldId id="332" r:id="rId17"/>
    <p:sldId id="333" r:id="rId18"/>
    <p:sldId id="334" r:id="rId19"/>
    <p:sldId id="335" r:id="rId20"/>
    <p:sldId id="336" r:id="rId21"/>
    <p:sldId id="337" r:id="rId22"/>
    <p:sldId id="338" r:id="rId23"/>
    <p:sldId id="339" r:id="rId24"/>
    <p:sldId id="340" r:id="rId25"/>
    <p:sldId id="341" r:id="rId26"/>
    <p:sldId id="342" r:id="rId27"/>
    <p:sldId id="343" r:id="rId28"/>
    <p:sldId id="344" r:id="rId29"/>
    <p:sldId id="345" r:id="rId30"/>
    <p:sldId id="346" r:id="rId31"/>
    <p:sldId id="347" r:id="rId32"/>
    <p:sldId id="348" r:id="rId33"/>
    <p:sldId id="349" r:id="rId34"/>
    <p:sldId id="404" r:id="rId35"/>
    <p:sldId id="1268" r:id="rId36"/>
    <p:sldId id="393" r:id="rId37"/>
    <p:sldId id="267" r:id="rId38"/>
    <p:sldId id="1267" r:id="rId39"/>
    <p:sldId id="270" r:id="rId40"/>
    <p:sldId id="848" r:id="rId41"/>
    <p:sldId id="1238" r:id="rId42"/>
    <p:sldId id="1248" r:id="rId43"/>
    <p:sldId id="847" r:id="rId44"/>
    <p:sldId id="271" r:id="rId45"/>
    <p:sldId id="293" r:id="rId46"/>
    <p:sldId id="1251" r:id="rId47"/>
    <p:sldId id="261" r:id="rId48"/>
    <p:sldId id="269" r:id="rId49"/>
    <p:sldId id="1249" r:id="rId50"/>
    <p:sldId id="1250" r:id="rId51"/>
    <p:sldId id="268" r:id="rId52"/>
    <p:sldId id="1273" r:id="rId53"/>
    <p:sldId id="1269" r:id="rId54"/>
    <p:sldId id="1271" r:id="rId55"/>
    <p:sldId id="1253" r:id="rId56"/>
    <p:sldId id="1255" r:id="rId57"/>
    <p:sldId id="1252" r:id="rId58"/>
    <p:sldId id="1256" r:id="rId59"/>
    <p:sldId id="303" r:id="rId60"/>
    <p:sldId id="1260" r:id="rId61"/>
    <p:sldId id="1258" r:id="rId62"/>
    <p:sldId id="1257" r:id="rId63"/>
    <p:sldId id="1261" r:id="rId64"/>
    <p:sldId id="1262" r:id="rId65"/>
    <p:sldId id="1254" r:id="rId66"/>
    <p:sldId id="1274" r:id="rId67"/>
    <p:sldId id="1272" r:id="rId68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70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8C7B44-2EBE-41AE-BE35-2B9C755C347E}" v="113" dt="2024-03-04T11:45:10.1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15" autoAdjust="0"/>
    <p:restoredTop sz="91326" autoAdjust="0"/>
  </p:normalViewPr>
  <p:slideViewPr>
    <p:cSldViewPr snapToGrid="0">
      <p:cViewPr varScale="1">
        <p:scale>
          <a:sx n="77" d="100"/>
          <a:sy n="77" d="100"/>
        </p:scale>
        <p:origin x="114" y="50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2292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handoutMaster" Target="handoutMasters/handoutMaster1.xml"/><Relationship Id="rId75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microsoft.com/office/2015/10/relationships/revisionInfo" Target="revisionInfo.xml"/><Relationship Id="rId7" Type="http://schemas.openxmlformats.org/officeDocument/2006/relationships/slide" Target="slides/slide3.xml"/><Relationship Id="rId7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chard Ball" userId="S::richard.ball@sthelens.london::c2c6c2dd-6ddc-437e-8cdd-d7a74390accc" providerId="AD" clId="Web-{BD707A3C-FC13-71ED-1F55-809ADC5DA766}"/>
    <pc:docChg chg="modSld">
      <pc:chgData name="Richard Ball" userId="S::richard.ball@sthelens.london::c2c6c2dd-6ddc-437e-8cdd-d7a74390accc" providerId="AD" clId="Web-{BD707A3C-FC13-71ED-1F55-809ADC5DA766}" dt="2023-04-14T13:22:15.540" v="41" actId="20577"/>
      <pc:docMkLst>
        <pc:docMk/>
      </pc:docMkLst>
      <pc:sldChg chg="modSp">
        <pc:chgData name="Richard Ball" userId="S::richard.ball@sthelens.london::c2c6c2dd-6ddc-437e-8cdd-d7a74390accc" providerId="AD" clId="Web-{BD707A3C-FC13-71ED-1F55-809ADC5DA766}" dt="2023-04-14T13:22:15.540" v="41" actId="20577"/>
        <pc:sldMkLst>
          <pc:docMk/>
          <pc:sldMk cId="3550989363" sldId="1254"/>
        </pc:sldMkLst>
        <pc:spChg chg="mod">
          <ac:chgData name="Richard Ball" userId="S::richard.ball@sthelens.london::c2c6c2dd-6ddc-437e-8cdd-d7a74390accc" providerId="AD" clId="Web-{BD707A3C-FC13-71ED-1F55-809ADC5DA766}" dt="2023-04-14T13:22:15.540" v="41" actId="20577"/>
          <ac:spMkLst>
            <pc:docMk/>
            <pc:sldMk cId="3550989363" sldId="1254"/>
            <ac:spMk id="4" creationId="{A2810765-2436-043E-BF41-94FF7456A7C4}"/>
          </ac:spMkLst>
        </pc:spChg>
      </pc:sldChg>
    </pc:docChg>
  </pc:docChgLst>
  <pc:docChgLst>
    <pc:chgData name="Richard Ball" userId="S::richard.ball@sthelens.london::c2c6c2dd-6ddc-437e-8cdd-d7a74390accc" providerId="AD" clId="Web-{8BBFF38C-5D0B-A8C2-ED63-65C0E5EE3D8E}"/>
    <pc:docChg chg="modSld">
      <pc:chgData name="Richard Ball" userId="S::richard.ball@sthelens.london::c2c6c2dd-6ddc-437e-8cdd-d7a74390accc" providerId="AD" clId="Web-{8BBFF38C-5D0B-A8C2-ED63-65C0E5EE3D8E}" dt="2023-04-21T11:51:58.881" v="0"/>
      <pc:docMkLst>
        <pc:docMk/>
      </pc:docMkLst>
      <pc:sldChg chg="delAnim">
        <pc:chgData name="Richard Ball" userId="S::richard.ball@sthelens.london::c2c6c2dd-6ddc-437e-8cdd-d7a74390accc" providerId="AD" clId="Web-{8BBFF38C-5D0B-A8C2-ED63-65C0E5EE3D8E}" dt="2023-04-21T11:51:58.881" v="0"/>
        <pc:sldMkLst>
          <pc:docMk/>
          <pc:sldMk cId="0" sldId="847"/>
        </pc:sldMkLst>
      </pc:sldChg>
    </pc:docChg>
  </pc:docChgLst>
  <pc:docChgLst>
    <pc:chgData name="Richard Ball" userId="c2c6c2dd-6ddc-437e-8cdd-d7a74390accc" providerId="ADAL" clId="{FCCD273D-F838-47EE-A0A4-91CE7E408FEF}"/>
    <pc:docChg chg="undo custSel addSld delSld modSld sldOrd">
      <pc:chgData name="Richard Ball" userId="c2c6c2dd-6ddc-437e-8cdd-d7a74390accc" providerId="ADAL" clId="{FCCD273D-F838-47EE-A0A4-91CE7E408FEF}" dt="2023-03-19T12:24:52.528" v="2086" actId="47"/>
      <pc:docMkLst>
        <pc:docMk/>
      </pc:docMkLst>
      <pc:sldChg chg="modSp del mod ord">
        <pc:chgData name="Richard Ball" userId="c2c6c2dd-6ddc-437e-8cdd-d7a74390accc" providerId="ADAL" clId="{FCCD273D-F838-47EE-A0A4-91CE7E408FEF}" dt="2023-03-19T11:57:33.385" v="1391" actId="47"/>
        <pc:sldMkLst>
          <pc:docMk/>
          <pc:sldMk cId="3657363005" sldId="257"/>
        </pc:sldMkLst>
        <pc:spChg chg="mod">
          <ac:chgData name="Richard Ball" userId="c2c6c2dd-6ddc-437e-8cdd-d7a74390accc" providerId="ADAL" clId="{FCCD273D-F838-47EE-A0A4-91CE7E408FEF}" dt="2023-03-19T09:21:10.771" v="249" actId="1076"/>
          <ac:spMkLst>
            <pc:docMk/>
            <pc:sldMk cId="3657363005" sldId="257"/>
            <ac:spMk id="6" creationId="{00000000-0000-0000-0000-000000000000}"/>
          </ac:spMkLst>
        </pc:spChg>
        <pc:graphicFrameChg chg="mod">
          <ac:chgData name="Richard Ball" userId="c2c6c2dd-6ddc-437e-8cdd-d7a74390accc" providerId="ADAL" clId="{FCCD273D-F838-47EE-A0A4-91CE7E408FEF}" dt="2023-03-19T09:21:14.600" v="250" actId="1076"/>
          <ac:graphicFrameMkLst>
            <pc:docMk/>
            <pc:sldMk cId="3657363005" sldId="257"/>
            <ac:graphicFrameMk id="5" creationId="{00000000-0000-0000-0000-000000000000}"/>
          </ac:graphicFrameMkLst>
        </pc:graphicFrameChg>
      </pc:sldChg>
      <pc:sldChg chg="addSp modSp del mod ord modAnim">
        <pc:chgData name="Richard Ball" userId="c2c6c2dd-6ddc-437e-8cdd-d7a74390accc" providerId="ADAL" clId="{FCCD273D-F838-47EE-A0A4-91CE7E408FEF}" dt="2023-03-19T12:24:52.528" v="2086" actId="47"/>
        <pc:sldMkLst>
          <pc:docMk/>
          <pc:sldMk cId="1031206503" sldId="258"/>
        </pc:sldMkLst>
        <pc:spChg chg="add mod">
          <ac:chgData name="Richard Ball" userId="c2c6c2dd-6ddc-437e-8cdd-d7a74390accc" providerId="ADAL" clId="{FCCD273D-F838-47EE-A0A4-91CE7E408FEF}" dt="2023-03-19T11:58:30.988" v="1418" actId="1076"/>
          <ac:spMkLst>
            <pc:docMk/>
            <pc:sldMk cId="1031206503" sldId="258"/>
            <ac:spMk id="2" creationId="{3D9C4236-01CF-35AA-759F-E41A0D7F9D2F}"/>
          </ac:spMkLst>
        </pc:spChg>
        <pc:spChg chg="add mod">
          <ac:chgData name="Richard Ball" userId="c2c6c2dd-6ddc-437e-8cdd-d7a74390accc" providerId="ADAL" clId="{FCCD273D-F838-47EE-A0A4-91CE7E408FEF}" dt="2023-03-19T11:58:41.746" v="1443" actId="207"/>
          <ac:spMkLst>
            <pc:docMk/>
            <pc:sldMk cId="1031206503" sldId="258"/>
            <ac:spMk id="4" creationId="{A2810765-2436-043E-BF41-94FF7456A7C4}"/>
          </ac:spMkLst>
        </pc:spChg>
        <pc:spChg chg="mod">
          <ac:chgData name="Richard Ball" userId="c2c6c2dd-6ddc-437e-8cdd-d7a74390accc" providerId="ADAL" clId="{FCCD273D-F838-47EE-A0A4-91CE7E408FEF}" dt="2023-03-19T11:58:30.988" v="1418" actId="1076"/>
          <ac:spMkLst>
            <pc:docMk/>
            <pc:sldMk cId="1031206503" sldId="258"/>
            <ac:spMk id="6" creationId="{00000000-0000-0000-0000-000000000000}"/>
          </ac:spMkLst>
        </pc:spChg>
        <pc:spChg chg="mod">
          <ac:chgData name="Richard Ball" userId="c2c6c2dd-6ddc-437e-8cdd-d7a74390accc" providerId="ADAL" clId="{FCCD273D-F838-47EE-A0A4-91CE7E408FEF}" dt="2023-03-19T11:58:30.988" v="1418" actId="1076"/>
          <ac:spMkLst>
            <pc:docMk/>
            <pc:sldMk cId="1031206503" sldId="258"/>
            <ac:spMk id="7" creationId="{00000000-0000-0000-0000-000000000000}"/>
          </ac:spMkLst>
        </pc:spChg>
        <pc:spChg chg="mod">
          <ac:chgData name="Richard Ball" userId="c2c6c2dd-6ddc-437e-8cdd-d7a74390accc" providerId="ADAL" clId="{FCCD273D-F838-47EE-A0A4-91CE7E408FEF}" dt="2023-03-19T11:58:30.988" v="1418" actId="1076"/>
          <ac:spMkLst>
            <pc:docMk/>
            <pc:sldMk cId="1031206503" sldId="258"/>
            <ac:spMk id="8" creationId="{00000000-0000-0000-0000-000000000000}"/>
          </ac:spMkLst>
        </pc:spChg>
        <pc:spChg chg="mod">
          <ac:chgData name="Richard Ball" userId="c2c6c2dd-6ddc-437e-8cdd-d7a74390accc" providerId="ADAL" clId="{FCCD273D-F838-47EE-A0A4-91CE7E408FEF}" dt="2023-03-19T11:58:30.988" v="1418" actId="1076"/>
          <ac:spMkLst>
            <pc:docMk/>
            <pc:sldMk cId="1031206503" sldId="258"/>
            <ac:spMk id="9" creationId="{00000000-0000-0000-0000-000000000000}"/>
          </ac:spMkLst>
        </pc:spChg>
        <pc:spChg chg="mod">
          <ac:chgData name="Richard Ball" userId="c2c6c2dd-6ddc-437e-8cdd-d7a74390accc" providerId="ADAL" clId="{FCCD273D-F838-47EE-A0A4-91CE7E408FEF}" dt="2023-03-19T11:58:30.988" v="1418" actId="1076"/>
          <ac:spMkLst>
            <pc:docMk/>
            <pc:sldMk cId="1031206503" sldId="258"/>
            <ac:spMk id="10" creationId="{00000000-0000-0000-0000-000000000000}"/>
          </ac:spMkLst>
        </pc:spChg>
        <pc:spChg chg="mod">
          <ac:chgData name="Richard Ball" userId="c2c6c2dd-6ddc-437e-8cdd-d7a74390accc" providerId="ADAL" clId="{FCCD273D-F838-47EE-A0A4-91CE7E408FEF}" dt="2023-03-19T11:58:30.988" v="1418" actId="1076"/>
          <ac:spMkLst>
            <pc:docMk/>
            <pc:sldMk cId="1031206503" sldId="258"/>
            <ac:spMk id="11" creationId="{00000000-0000-0000-0000-000000000000}"/>
          </ac:spMkLst>
        </pc:spChg>
        <pc:graphicFrameChg chg="mod">
          <ac:chgData name="Richard Ball" userId="c2c6c2dd-6ddc-437e-8cdd-d7a74390accc" providerId="ADAL" clId="{FCCD273D-F838-47EE-A0A4-91CE7E408FEF}" dt="2023-03-19T11:58:30.988" v="1418" actId="1076"/>
          <ac:graphicFrameMkLst>
            <pc:docMk/>
            <pc:sldMk cId="1031206503" sldId="258"/>
            <ac:graphicFrameMk id="3" creationId="{00000000-0000-0000-0000-000000000000}"/>
          </ac:graphicFrameMkLst>
        </pc:graphicFrameChg>
      </pc:sldChg>
      <pc:sldChg chg="modSp ord modNotesTx">
        <pc:chgData name="Richard Ball" userId="c2c6c2dd-6ddc-437e-8cdd-d7a74390accc" providerId="ADAL" clId="{FCCD273D-F838-47EE-A0A4-91CE7E408FEF}" dt="2023-03-19T11:57:16.195" v="1389" actId="20577"/>
        <pc:sldMkLst>
          <pc:docMk/>
          <pc:sldMk cId="1089171306" sldId="259"/>
        </pc:sldMkLst>
        <pc:spChg chg="mod">
          <ac:chgData name="Richard Ball" userId="c2c6c2dd-6ddc-437e-8cdd-d7a74390accc" providerId="ADAL" clId="{FCCD273D-F838-47EE-A0A4-91CE7E408FEF}" dt="2023-03-19T11:56:55.912" v="1361" actId="20577"/>
          <ac:spMkLst>
            <pc:docMk/>
            <pc:sldMk cId="1089171306" sldId="259"/>
            <ac:spMk id="5" creationId="{00000000-0000-0000-0000-000000000000}"/>
          </ac:spMkLst>
        </pc:spChg>
      </pc:sldChg>
      <pc:sldChg chg="modSp mod">
        <pc:chgData name="Richard Ball" userId="c2c6c2dd-6ddc-437e-8cdd-d7a74390accc" providerId="ADAL" clId="{FCCD273D-F838-47EE-A0A4-91CE7E408FEF}" dt="2023-03-19T12:08:23.750" v="1461" actId="20577"/>
        <pc:sldMkLst>
          <pc:docMk/>
          <pc:sldMk cId="3833586969" sldId="261"/>
        </pc:sldMkLst>
        <pc:spChg chg="mod">
          <ac:chgData name="Richard Ball" userId="c2c6c2dd-6ddc-437e-8cdd-d7a74390accc" providerId="ADAL" clId="{FCCD273D-F838-47EE-A0A4-91CE7E408FEF}" dt="2023-03-19T12:08:23.750" v="1461" actId="20577"/>
          <ac:spMkLst>
            <pc:docMk/>
            <pc:sldMk cId="3833586969" sldId="261"/>
            <ac:spMk id="3" creationId="{00000000-0000-0000-0000-000000000000}"/>
          </ac:spMkLst>
        </pc:spChg>
        <pc:picChg chg="mod">
          <ac:chgData name="Richard Ball" userId="c2c6c2dd-6ddc-437e-8cdd-d7a74390accc" providerId="ADAL" clId="{FCCD273D-F838-47EE-A0A4-91CE7E408FEF}" dt="2023-03-19T11:53:58.094" v="1255" actId="14100"/>
          <ac:picMkLst>
            <pc:docMk/>
            <pc:sldMk cId="3833586969" sldId="261"/>
            <ac:picMk id="4" creationId="{00000000-0000-0000-0000-000000000000}"/>
          </ac:picMkLst>
        </pc:picChg>
      </pc:sldChg>
      <pc:sldChg chg="addSp modSp del mod">
        <pc:chgData name="Richard Ball" userId="c2c6c2dd-6ddc-437e-8cdd-d7a74390accc" providerId="ADAL" clId="{FCCD273D-F838-47EE-A0A4-91CE7E408FEF}" dt="2023-03-19T11:58:44.009" v="1444" actId="47"/>
        <pc:sldMkLst>
          <pc:docMk/>
          <pc:sldMk cId="1774066966" sldId="263"/>
        </pc:sldMkLst>
        <pc:spChg chg="add mod">
          <ac:chgData name="Richard Ball" userId="c2c6c2dd-6ddc-437e-8cdd-d7a74390accc" providerId="ADAL" clId="{FCCD273D-F838-47EE-A0A4-91CE7E408FEF}" dt="2023-03-19T11:58:24.870" v="1417" actId="20577"/>
          <ac:spMkLst>
            <pc:docMk/>
            <pc:sldMk cId="1774066966" sldId="263"/>
            <ac:spMk id="2" creationId="{EA3C23BA-FDCD-69D3-13C7-7B4414A69254}"/>
          </ac:spMkLst>
        </pc:spChg>
        <pc:spChg chg="mod">
          <ac:chgData name="Richard Ball" userId="c2c6c2dd-6ddc-437e-8cdd-d7a74390accc" providerId="ADAL" clId="{FCCD273D-F838-47EE-A0A4-91CE7E408FEF}" dt="2023-03-19T11:58:15.593" v="1396" actId="1076"/>
          <ac:spMkLst>
            <pc:docMk/>
            <pc:sldMk cId="1774066966" sldId="263"/>
            <ac:spMk id="3" creationId="{00000000-0000-0000-0000-000000000000}"/>
          </ac:spMkLst>
        </pc:spChg>
      </pc:sldChg>
      <pc:sldChg chg="modSp mod modAnim">
        <pc:chgData name="Richard Ball" userId="c2c6c2dd-6ddc-437e-8cdd-d7a74390accc" providerId="ADAL" clId="{FCCD273D-F838-47EE-A0A4-91CE7E408FEF}" dt="2023-03-19T09:21:01.869" v="248" actId="20577"/>
        <pc:sldMkLst>
          <pc:docMk/>
          <pc:sldMk cId="3610845427" sldId="267"/>
        </pc:sldMkLst>
        <pc:spChg chg="mod">
          <ac:chgData name="Richard Ball" userId="c2c6c2dd-6ddc-437e-8cdd-d7a74390accc" providerId="ADAL" clId="{FCCD273D-F838-47EE-A0A4-91CE7E408FEF}" dt="2023-03-19T09:19:20.301" v="238" actId="1076"/>
          <ac:spMkLst>
            <pc:docMk/>
            <pc:sldMk cId="3610845427" sldId="267"/>
            <ac:spMk id="2" creationId="{00000000-0000-0000-0000-000000000000}"/>
          </ac:spMkLst>
        </pc:spChg>
        <pc:spChg chg="mod">
          <ac:chgData name="Richard Ball" userId="c2c6c2dd-6ddc-437e-8cdd-d7a74390accc" providerId="ADAL" clId="{FCCD273D-F838-47EE-A0A4-91CE7E408FEF}" dt="2023-03-19T09:21:01.869" v="248" actId="20577"/>
          <ac:spMkLst>
            <pc:docMk/>
            <pc:sldMk cId="3610845427" sldId="267"/>
            <ac:spMk id="3" creationId="{00000000-0000-0000-0000-000000000000}"/>
          </ac:spMkLst>
        </pc:spChg>
      </pc:sldChg>
      <pc:sldChg chg="addSp delSp modSp mod modAnim">
        <pc:chgData name="Richard Ball" userId="c2c6c2dd-6ddc-437e-8cdd-d7a74390accc" providerId="ADAL" clId="{FCCD273D-F838-47EE-A0A4-91CE7E408FEF}" dt="2023-03-19T11:26:05.510" v="930"/>
        <pc:sldMkLst>
          <pc:docMk/>
          <pc:sldMk cId="277860075" sldId="268"/>
        </pc:sldMkLst>
        <pc:spChg chg="mod">
          <ac:chgData name="Richard Ball" userId="c2c6c2dd-6ddc-437e-8cdd-d7a74390accc" providerId="ADAL" clId="{FCCD273D-F838-47EE-A0A4-91CE7E408FEF}" dt="2023-03-19T11:20:44.660" v="868" actId="1076"/>
          <ac:spMkLst>
            <pc:docMk/>
            <pc:sldMk cId="277860075" sldId="268"/>
            <ac:spMk id="2" creationId="{00000000-0000-0000-0000-000000000000}"/>
          </ac:spMkLst>
        </pc:spChg>
        <pc:spChg chg="mod">
          <ac:chgData name="Richard Ball" userId="c2c6c2dd-6ddc-437e-8cdd-d7a74390accc" providerId="ADAL" clId="{FCCD273D-F838-47EE-A0A4-91CE7E408FEF}" dt="2023-03-19T11:26:00.143" v="929" actId="14100"/>
          <ac:spMkLst>
            <pc:docMk/>
            <pc:sldMk cId="277860075" sldId="268"/>
            <ac:spMk id="3" creationId="{00000000-0000-0000-0000-000000000000}"/>
          </ac:spMkLst>
        </pc:spChg>
        <pc:spChg chg="del">
          <ac:chgData name="Richard Ball" userId="c2c6c2dd-6ddc-437e-8cdd-d7a74390accc" providerId="ADAL" clId="{FCCD273D-F838-47EE-A0A4-91CE7E408FEF}" dt="2023-03-19T11:22:31.395" v="896" actId="478"/>
          <ac:spMkLst>
            <pc:docMk/>
            <pc:sldMk cId="277860075" sldId="268"/>
            <ac:spMk id="4" creationId="{00000000-0000-0000-0000-000000000000}"/>
          </ac:spMkLst>
        </pc:spChg>
        <pc:picChg chg="add mod">
          <ac:chgData name="Richard Ball" userId="c2c6c2dd-6ddc-437e-8cdd-d7a74390accc" providerId="ADAL" clId="{FCCD273D-F838-47EE-A0A4-91CE7E408FEF}" dt="2023-03-19T11:24:34.860" v="907" actId="1076"/>
          <ac:picMkLst>
            <pc:docMk/>
            <pc:sldMk cId="277860075" sldId="268"/>
            <ac:picMk id="1026" creationId="{FD9EB01A-E4EE-DC9F-7D3C-8DEC9EFF59AD}"/>
          </ac:picMkLst>
        </pc:picChg>
        <pc:picChg chg="add mod">
          <ac:chgData name="Richard Ball" userId="c2c6c2dd-6ddc-437e-8cdd-d7a74390accc" providerId="ADAL" clId="{FCCD273D-F838-47EE-A0A4-91CE7E408FEF}" dt="2023-03-19T11:25:54.189" v="928" actId="1076"/>
          <ac:picMkLst>
            <pc:docMk/>
            <pc:sldMk cId="277860075" sldId="268"/>
            <ac:picMk id="1028" creationId="{A02C90F5-C9DD-E076-950C-E2FF6F231E19}"/>
          </ac:picMkLst>
        </pc:picChg>
        <pc:picChg chg="del mod">
          <ac:chgData name="Richard Ball" userId="c2c6c2dd-6ddc-437e-8cdd-d7a74390accc" providerId="ADAL" clId="{FCCD273D-F838-47EE-A0A4-91CE7E408FEF}" dt="2023-03-19T11:22:31.395" v="896" actId="478"/>
          <ac:picMkLst>
            <pc:docMk/>
            <pc:sldMk cId="277860075" sldId="268"/>
            <ac:picMk id="2052" creationId="{00000000-0000-0000-0000-000000000000}"/>
          </ac:picMkLst>
        </pc:picChg>
        <pc:picChg chg="mod">
          <ac:chgData name="Richard Ball" userId="c2c6c2dd-6ddc-437e-8cdd-d7a74390accc" providerId="ADAL" clId="{FCCD273D-F838-47EE-A0A4-91CE7E408FEF}" dt="2023-03-19T11:24:35.111" v="908" actId="1076"/>
          <ac:picMkLst>
            <pc:docMk/>
            <pc:sldMk cId="277860075" sldId="268"/>
            <ac:picMk id="2054" creationId="{00000000-0000-0000-0000-000000000000}"/>
          </ac:picMkLst>
        </pc:picChg>
      </pc:sldChg>
      <pc:sldChg chg="addSp delSp modSp mod ord addAnim delAnim">
        <pc:chgData name="Richard Ball" userId="c2c6c2dd-6ddc-437e-8cdd-d7a74390accc" providerId="ADAL" clId="{FCCD273D-F838-47EE-A0A4-91CE7E408FEF}" dt="2023-03-19T11:05:12.139" v="503" actId="478"/>
        <pc:sldMkLst>
          <pc:docMk/>
          <pc:sldMk cId="735180284" sldId="269"/>
        </pc:sldMkLst>
        <pc:spChg chg="mod">
          <ac:chgData name="Richard Ball" userId="c2c6c2dd-6ddc-437e-8cdd-d7a74390accc" providerId="ADAL" clId="{FCCD273D-F838-47EE-A0A4-91CE7E408FEF}" dt="2023-03-19T11:05:09.657" v="501" actId="1076"/>
          <ac:spMkLst>
            <pc:docMk/>
            <pc:sldMk cId="735180284" sldId="269"/>
            <ac:spMk id="2" creationId="{00000000-0000-0000-0000-000000000000}"/>
          </ac:spMkLst>
        </pc:spChg>
        <pc:spChg chg="add del mod">
          <ac:chgData name="Richard Ball" userId="c2c6c2dd-6ddc-437e-8cdd-d7a74390accc" providerId="ADAL" clId="{FCCD273D-F838-47EE-A0A4-91CE7E408FEF}" dt="2023-03-19T11:05:12.139" v="503" actId="478"/>
          <ac:spMkLst>
            <pc:docMk/>
            <pc:sldMk cId="735180284" sldId="269"/>
            <ac:spMk id="5" creationId="{036390C2-C87B-187A-2FB1-0784A543C033}"/>
          </ac:spMkLst>
        </pc:spChg>
        <pc:picChg chg="add del mod">
          <ac:chgData name="Richard Ball" userId="c2c6c2dd-6ddc-437e-8cdd-d7a74390accc" providerId="ADAL" clId="{FCCD273D-F838-47EE-A0A4-91CE7E408FEF}" dt="2023-03-19T11:05:12.139" v="503" actId="478"/>
          <ac:picMkLst>
            <pc:docMk/>
            <pc:sldMk cId="735180284" sldId="269"/>
            <ac:picMk id="4" creationId="{00000000-0000-0000-0000-000000000000}"/>
          </ac:picMkLst>
        </pc:picChg>
      </pc:sldChg>
      <pc:sldChg chg="modSp mod">
        <pc:chgData name="Richard Ball" userId="c2c6c2dd-6ddc-437e-8cdd-d7a74390accc" providerId="ADAL" clId="{FCCD273D-F838-47EE-A0A4-91CE7E408FEF}" dt="2023-03-19T09:23:07.802" v="269" actId="5793"/>
        <pc:sldMkLst>
          <pc:docMk/>
          <pc:sldMk cId="2418875677" sldId="270"/>
        </pc:sldMkLst>
        <pc:spChg chg="mod">
          <ac:chgData name="Richard Ball" userId="c2c6c2dd-6ddc-437e-8cdd-d7a74390accc" providerId="ADAL" clId="{FCCD273D-F838-47EE-A0A4-91CE7E408FEF}" dt="2023-03-19T09:23:04.271" v="268" actId="1076"/>
          <ac:spMkLst>
            <pc:docMk/>
            <pc:sldMk cId="2418875677" sldId="270"/>
            <ac:spMk id="2" creationId="{00000000-0000-0000-0000-000000000000}"/>
          </ac:spMkLst>
        </pc:spChg>
        <pc:spChg chg="mod">
          <ac:chgData name="Richard Ball" userId="c2c6c2dd-6ddc-437e-8cdd-d7a74390accc" providerId="ADAL" clId="{FCCD273D-F838-47EE-A0A4-91CE7E408FEF}" dt="2023-03-19T09:23:07.802" v="269" actId="5793"/>
          <ac:spMkLst>
            <pc:docMk/>
            <pc:sldMk cId="2418875677" sldId="270"/>
            <ac:spMk id="3" creationId="{00000000-0000-0000-0000-000000000000}"/>
          </ac:spMkLst>
        </pc:spChg>
        <pc:picChg chg="mod">
          <ac:chgData name="Richard Ball" userId="c2c6c2dd-6ddc-437e-8cdd-d7a74390accc" providerId="ADAL" clId="{FCCD273D-F838-47EE-A0A4-91CE7E408FEF}" dt="2023-03-19T09:22:36.801" v="264" actId="14100"/>
          <ac:picMkLst>
            <pc:docMk/>
            <pc:sldMk cId="2418875677" sldId="270"/>
            <ac:picMk id="3074" creationId="{00000000-0000-0000-0000-000000000000}"/>
          </ac:picMkLst>
        </pc:picChg>
        <pc:picChg chg="mod">
          <ac:chgData name="Richard Ball" userId="c2c6c2dd-6ddc-437e-8cdd-d7a74390accc" providerId="ADAL" clId="{FCCD273D-F838-47EE-A0A4-91CE7E408FEF}" dt="2023-03-19T09:22:53.137" v="267" actId="14100"/>
          <ac:picMkLst>
            <pc:docMk/>
            <pc:sldMk cId="2418875677" sldId="270"/>
            <ac:picMk id="3076" creationId="{00000000-0000-0000-0000-000000000000}"/>
          </ac:picMkLst>
        </pc:picChg>
      </pc:sldChg>
      <pc:sldChg chg="addSp delSp modSp mod">
        <pc:chgData name="Richard Ball" userId="c2c6c2dd-6ddc-437e-8cdd-d7a74390accc" providerId="ADAL" clId="{FCCD273D-F838-47EE-A0A4-91CE7E408FEF}" dt="2023-03-19T11:14:42.414" v="745" actId="12"/>
        <pc:sldMkLst>
          <pc:docMk/>
          <pc:sldMk cId="1802033210" sldId="271"/>
        </pc:sldMkLst>
        <pc:spChg chg="mod">
          <ac:chgData name="Richard Ball" userId="c2c6c2dd-6ddc-437e-8cdd-d7a74390accc" providerId="ADAL" clId="{FCCD273D-F838-47EE-A0A4-91CE7E408FEF}" dt="2023-03-19T11:10:17.771" v="516" actId="13926"/>
          <ac:spMkLst>
            <pc:docMk/>
            <pc:sldMk cId="1802033210" sldId="271"/>
            <ac:spMk id="2" creationId="{00000000-0000-0000-0000-000000000000}"/>
          </ac:spMkLst>
        </pc:spChg>
        <pc:spChg chg="del mod">
          <ac:chgData name="Richard Ball" userId="c2c6c2dd-6ddc-437e-8cdd-d7a74390accc" providerId="ADAL" clId="{FCCD273D-F838-47EE-A0A4-91CE7E408FEF}" dt="2023-03-19T11:13:46.171" v="714" actId="478"/>
          <ac:spMkLst>
            <pc:docMk/>
            <pc:sldMk cId="1802033210" sldId="271"/>
            <ac:spMk id="3" creationId="{00000000-0000-0000-0000-000000000000}"/>
          </ac:spMkLst>
        </pc:spChg>
        <pc:spChg chg="add del mod">
          <ac:chgData name="Richard Ball" userId="c2c6c2dd-6ddc-437e-8cdd-d7a74390accc" providerId="ADAL" clId="{FCCD273D-F838-47EE-A0A4-91CE7E408FEF}" dt="2023-03-19T11:13:49.132" v="716" actId="478"/>
          <ac:spMkLst>
            <pc:docMk/>
            <pc:sldMk cId="1802033210" sldId="271"/>
            <ac:spMk id="5" creationId="{DCCD2A31-B213-CCAE-EB1D-971F08994D98}"/>
          </ac:spMkLst>
        </pc:spChg>
        <pc:spChg chg="add mod">
          <ac:chgData name="Richard Ball" userId="c2c6c2dd-6ddc-437e-8cdd-d7a74390accc" providerId="ADAL" clId="{FCCD273D-F838-47EE-A0A4-91CE7E408FEF}" dt="2023-03-19T11:14:42.414" v="745" actId="12"/>
          <ac:spMkLst>
            <pc:docMk/>
            <pc:sldMk cId="1802033210" sldId="271"/>
            <ac:spMk id="7" creationId="{94C45BA2-E66D-6AB2-9A78-4EF457B79CA4}"/>
          </ac:spMkLst>
        </pc:spChg>
      </pc:sldChg>
      <pc:sldChg chg="addSp modSp mod modAnim">
        <pc:chgData name="Richard Ball" userId="c2c6c2dd-6ddc-437e-8cdd-d7a74390accc" providerId="ADAL" clId="{FCCD273D-F838-47EE-A0A4-91CE7E408FEF}" dt="2023-03-19T11:16:02.285" v="867" actId="14100"/>
        <pc:sldMkLst>
          <pc:docMk/>
          <pc:sldMk cId="613090818" sldId="293"/>
        </pc:sldMkLst>
        <pc:spChg chg="mod">
          <ac:chgData name="Richard Ball" userId="c2c6c2dd-6ddc-437e-8cdd-d7a74390accc" providerId="ADAL" clId="{FCCD273D-F838-47EE-A0A4-91CE7E408FEF}" dt="2023-03-19T11:04:31.798" v="493" actId="20577"/>
          <ac:spMkLst>
            <pc:docMk/>
            <pc:sldMk cId="613090818" sldId="293"/>
            <ac:spMk id="3" creationId="{00000000-0000-0000-0000-000000000000}"/>
          </ac:spMkLst>
        </pc:spChg>
        <pc:spChg chg="add mod">
          <ac:chgData name="Richard Ball" userId="c2c6c2dd-6ddc-437e-8cdd-d7a74390accc" providerId="ADAL" clId="{FCCD273D-F838-47EE-A0A4-91CE7E408FEF}" dt="2023-03-19T11:16:02.285" v="867" actId="14100"/>
          <ac:spMkLst>
            <pc:docMk/>
            <pc:sldMk cId="613090818" sldId="293"/>
            <ac:spMk id="5" creationId="{978AD06C-7E11-23D8-F4F7-9249B261DD56}"/>
          </ac:spMkLst>
        </pc:spChg>
        <pc:picChg chg="mod">
          <ac:chgData name="Richard Ball" userId="c2c6c2dd-6ddc-437e-8cdd-d7a74390accc" providerId="ADAL" clId="{FCCD273D-F838-47EE-A0A4-91CE7E408FEF}" dt="2023-03-19T11:15:29.526" v="762" actId="1076"/>
          <ac:picMkLst>
            <pc:docMk/>
            <pc:sldMk cId="613090818" sldId="293"/>
            <ac:picMk id="4" creationId="{00000000-0000-0000-0000-000000000000}"/>
          </ac:picMkLst>
        </pc:picChg>
      </pc:sldChg>
      <pc:sldChg chg="addSp delSp modSp add mod delAnim modAnim">
        <pc:chgData name="Richard Ball" userId="c2c6c2dd-6ddc-437e-8cdd-d7a74390accc" providerId="ADAL" clId="{FCCD273D-F838-47EE-A0A4-91CE7E408FEF}" dt="2023-03-15T10:24:28.959" v="228" actId="478"/>
        <pc:sldMkLst>
          <pc:docMk/>
          <pc:sldMk cId="2502545116" sldId="322"/>
        </pc:sldMkLst>
        <pc:picChg chg="add del mod">
          <ac:chgData name="Richard Ball" userId="c2c6c2dd-6ddc-437e-8cdd-d7a74390accc" providerId="ADAL" clId="{FCCD273D-F838-47EE-A0A4-91CE7E408FEF}" dt="2023-03-15T10:24:28.959" v="228" actId="478"/>
          <ac:picMkLst>
            <pc:docMk/>
            <pc:sldMk cId="2502545116" sldId="322"/>
            <ac:picMk id="2" creationId="{8F05904F-34D8-1DC0-699D-321BB67CF313}"/>
          </ac:picMkLst>
        </pc:picChg>
      </pc:sldChg>
      <pc:sldChg chg="add">
        <pc:chgData name="Richard Ball" userId="c2c6c2dd-6ddc-437e-8cdd-d7a74390accc" providerId="ADAL" clId="{FCCD273D-F838-47EE-A0A4-91CE7E408FEF}" dt="2023-03-15T09:31:33.669" v="0"/>
        <pc:sldMkLst>
          <pc:docMk/>
          <pc:sldMk cId="3455809615" sldId="323"/>
        </pc:sldMkLst>
      </pc:sldChg>
      <pc:sldChg chg="add">
        <pc:chgData name="Richard Ball" userId="c2c6c2dd-6ddc-437e-8cdd-d7a74390accc" providerId="ADAL" clId="{FCCD273D-F838-47EE-A0A4-91CE7E408FEF}" dt="2023-03-15T09:31:33.669" v="0"/>
        <pc:sldMkLst>
          <pc:docMk/>
          <pc:sldMk cId="1515684084" sldId="324"/>
        </pc:sldMkLst>
      </pc:sldChg>
      <pc:sldChg chg="add">
        <pc:chgData name="Richard Ball" userId="c2c6c2dd-6ddc-437e-8cdd-d7a74390accc" providerId="ADAL" clId="{FCCD273D-F838-47EE-A0A4-91CE7E408FEF}" dt="2023-03-15T09:31:33.669" v="0"/>
        <pc:sldMkLst>
          <pc:docMk/>
          <pc:sldMk cId="2372786902" sldId="325"/>
        </pc:sldMkLst>
      </pc:sldChg>
      <pc:sldChg chg="add">
        <pc:chgData name="Richard Ball" userId="c2c6c2dd-6ddc-437e-8cdd-d7a74390accc" providerId="ADAL" clId="{FCCD273D-F838-47EE-A0A4-91CE7E408FEF}" dt="2023-03-15T09:31:33.669" v="0"/>
        <pc:sldMkLst>
          <pc:docMk/>
          <pc:sldMk cId="1516099834" sldId="326"/>
        </pc:sldMkLst>
      </pc:sldChg>
      <pc:sldChg chg="add">
        <pc:chgData name="Richard Ball" userId="c2c6c2dd-6ddc-437e-8cdd-d7a74390accc" providerId="ADAL" clId="{FCCD273D-F838-47EE-A0A4-91CE7E408FEF}" dt="2023-03-15T09:31:33.669" v="0"/>
        <pc:sldMkLst>
          <pc:docMk/>
          <pc:sldMk cId="1943241841" sldId="327"/>
        </pc:sldMkLst>
      </pc:sldChg>
      <pc:sldChg chg="add">
        <pc:chgData name="Richard Ball" userId="c2c6c2dd-6ddc-437e-8cdd-d7a74390accc" providerId="ADAL" clId="{FCCD273D-F838-47EE-A0A4-91CE7E408FEF}" dt="2023-03-15T09:31:33.669" v="0"/>
        <pc:sldMkLst>
          <pc:docMk/>
          <pc:sldMk cId="1305522959" sldId="328"/>
        </pc:sldMkLst>
      </pc:sldChg>
      <pc:sldChg chg="add">
        <pc:chgData name="Richard Ball" userId="c2c6c2dd-6ddc-437e-8cdd-d7a74390accc" providerId="ADAL" clId="{FCCD273D-F838-47EE-A0A4-91CE7E408FEF}" dt="2023-03-15T09:31:33.669" v="0"/>
        <pc:sldMkLst>
          <pc:docMk/>
          <pc:sldMk cId="1706215071" sldId="329"/>
        </pc:sldMkLst>
      </pc:sldChg>
      <pc:sldChg chg="add">
        <pc:chgData name="Richard Ball" userId="c2c6c2dd-6ddc-437e-8cdd-d7a74390accc" providerId="ADAL" clId="{FCCD273D-F838-47EE-A0A4-91CE7E408FEF}" dt="2023-03-15T09:31:33.669" v="0"/>
        <pc:sldMkLst>
          <pc:docMk/>
          <pc:sldMk cId="1156588756" sldId="330"/>
        </pc:sldMkLst>
      </pc:sldChg>
      <pc:sldChg chg="add">
        <pc:chgData name="Richard Ball" userId="c2c6c2dd-6ddc-437e-8cdd-d7a74390accc" providerId="ADAL" clId="{FCCD273D-F838-47EE-A0A4-91CE7E408FEF}" dt="2023-03-15T09:31:33.669" v="0"/>
        <pc:sldMkLst>
          <pc:docMk/>
          <pc:sldMk cId="1698229191" sldId="331"/>
        </pc:sldMkLst>
      </pc:sldChg>
      <pc:sldChg chg="add">
        <pc:chgData name="Richard Ball" userId="c2c6c2dd-6ddc-437e-8cdd-d7a74390accc" providerId="ADAL" clId="{FCCD273D-F838-47EE-A0A4-91CE7E408FEF}" dt="2023-03-15T09:31:33.669" v="0"/>
        <pc:sldMkLst>
          <pc:docMk/>
          <pc:sldMk cId="3382447855" sldId="332"/>
        </pc:sldMkLst>
      </pc:sldChg>
      <pc:sldChg chg="add">
        <pc:chgData name="Richard Ball" userId="c2c6c2dd-6ddc-437e-8cdd-d7a74390accc" providerId="ADAL" clId="{FCCD273D-F838-47EE-A0A4-91CE7E408FEF}" dt="2023-03-15T09:31:33.669" v="0"/>
        <pc:sldMkLst>
          <pc:docMk/>
          <pc:sldMk cId="1020937765" sldId="333"/>
        </pc:sldMkLst>
      </pc:sldChg>
      <pc:sldChg chg="add">
        <pc:chgData name="Richard Ball" userId="c2c6c2dd-6ddc-437e-8cdd-d7a74390accc" providerId="ADAL" clId="{FCCD273D-F838-47EE-A0A4-91CE7E408FEF}" dt="2023-03-15T09:31:33.669" v="0"/>
        <pc:sldMkLst>
          <pc:docMk/>
          <pc:sldMk cId="701229639" sldId="334"/>
        </pc:sldMkLst>
      </pc:sldChg>
      <pc:sldChg chg="add">
        <pc:chgData name="Richard Ball" userId="c2c6c2dd-6ddc-437e-8cdd-d7a74390accc" providerId="ADAL" clId="{FCCD273D-F838-47EE-A0A4-91CE7E408FEF}" dt="2023-03-15T09:31:33.669" v="0"/>
        <pc:sldMkLst>
          <pc:docMk/>
          <pc:sldMk cId="3891154382" sldId="335"/>
        </pc:sldMkLst>
      </pc:sldChg>
      <pc:sldChg chg="add">
        <pc:chgData name="Richard Ball" userId="c2c6c2dd-6ddc-437e-8cdd-d7a74390accc" providerId="ADAL" clId="{FCCD273D-F838-47EE-A0A4-91CE7E408FEF}" dt="2023-03-15T09:31:33.669" v="0"/>
        <pc:sldMkLst>
          <pc:docMk/>
          <pc:sldMk cId="2181222119" sldId="336"/>
        </pc:sldMkLst>
      </pc:sldChg>
      <pc:sldChg chg="add">
        <pc:chgData name="Richard Ball" userId="c2c6c2dd-6ddc-437e-8cdd-d7a74390accc" providerId="ADAL" clId="{FCCD273D-F838-47EE-A0A4-91CE7E408FEF}" dt="2023-03-15T09:31:33.669" v="0"/>
        <pc:sldMkLst>
          <pc:docMk/>
          <pc:sldMk cId="2572156998" sldId="337"/>
        </pc:sldMkLst>
      </pc:sldChg>
      <pc:sldChg chg="add">
        <pc:chgData name="Richard Ball" userId="c2c6c2dd-6ddc-437e-8cdd-d7a74390accc" providerId="ADAL" clId="{FCCD273D-F838-47EE-A0A4-91CE7E408FEF}" dt="2023-03-15T09:31:33.669" v="0"/>
        <pc:sldMkLst>
          <pc:docMk/>
          <pc:sldMk cId="2462650376" sldId="338"/>
        </pc:sldMkLst>
      </pc:sldChg>
      <pc:sldChg chg="add">
        <pc:chgData name="Richard Ball" userId="c2c6c2dd-6ddc-437e-8cdd-d7a74390accc" providerId="ADAL" clId="{FCCD273D-F838-47EE-A0A4-91CE7E408FEF}" dt="2023-03-15T09:31:33.669" v="0"/>
        <pc:sldMkLst>
          <pc:docMk/>
          <pc:sldMk cId="723036790" sldId="339"/>
        </pc:sldMkLst>
      </pc:sldChg>
      <pc:sldChg chg="add">
        <pc:chgData name="Richard Ball" userId="c2c6c2dd-6ddc-437e-8cdd-d7a74390accc" providerId="ADAL" clId="{FCCD273D-F838-47EE-A0A4-91CE7E408FEF}" dt="2023-03-15T09:31:33.669" v="0"/>
        <pc:sldMkLst>
          <pc:docMk/>
          <pc:sldMk cId="1047917174" sldId="340"/>
        </pc:sldMkLst>
      </pc:sldChg>
      <pc:sldChg chg="add">
        <pc:chgData name="Richard Ball" userId="c2c6c2dd-6ddc-437e-8cdd-d7a74390accc" providerId="ADAL" clId="{FCCD273D-F838-47EE-A0A4-91CE7E408FEF}" dt="2023-03-15T09:31:33.669" v="0"/>
        <pc:sldMkLst>
          <pc:docMk/>
          <pc:sldMk cId="1723615566" sldId="341"/>
        </pc:sldMkLst>
      </pc:sldChg>
      <pc:sldChg chg="add">
        <pc:chgData name="Richard Ball" userId="c2c6c2dd-6ddc-437e-8cdd-d7a74390accc" providerId="ADAL" clId="{FCCD273D-F838-47EE-A0A4-91CE7E408FEF}" dt="2023-03-15T09:31:33.669" v="0"/>
        <pc:sldMkLst>
          <pc:docMk/>
          <pc:sldMk cId="251252217" sldId="342"/>
        </pc:sldMkLst>
      </pc:sldChg>
      <pc:sldChg chg="add">
        <pc:chgData name="Richard Ball" userId="c2c6c2dd-6ddc-437e-8cdd-d7a74390accc" providerId="ADAL" clId="{FCCD273D-F838-47EE-A0A4-91CE7E408FEF}" dt="2023-03-15T09:31:33.669" v="0"/>
        <pc:sldMkLst>
          <pc:docMk/>
          <pc:sldMk cId="4158778532" sldId="343"/>
        </pc:sldMkLst>
      </pc:sldChg>
      <pc:sldChg chg="add">
        <pc:chgData name="Richard Ball" userId="c2c6c2dd-6ddc-437e-8cdd-d7a74390accc" providerId="ADAL" clId="{FCCD273D-F838-47EE-A0A4-91CE7E408FEF}" dt="2023-03-15T09:31:33.669" v="0"/>
        <pc:sldMkLst>
          <pc:docMk/>
          <pc:sldMk cId="949118303" sldId="344"/>
        </pc:sldMkLst>
      </pc:sldChg>
      <pc:sldChg chg="add">
        <pc:chgData name="Richard Ball" userId="c2c6c2dd-6ddc-437e-8cdd-d7a74390accc" providerId="ADAL" clId="{FCCD273D-F838-47EE-A0A4-91CE7E408FEF}" dt="2023-03-15T09:31:33.669" v="0"/>
        <pc:sldMkLst>
          <pc:docMk/>
          <pc:sldMk cId="753329613" sldId="345"/>
        </pc:sldMkLst>
      </pc:sldChg>
      <pc:sldChg chg="add">
        <pc:chgData name="Richard Ball" userId="c2c6c2dd-6ddc-437e-8cdd-d7a74390accc" providerId="ADAL" clId="{FCCD273D-F838-47EE-A0A4-91CE7E408FEF}" dt="2023-03-15T09:31:33.669" v="0"/>
        <pc:sldMkLst>
          <pc:docMk/>
          <pc:sldMk cId="1900114384" sldId="346"/>
        </pc:sldMkLst>
      </pc:sldChg>
      <pc:sldChg chg="add">
        <pc:chgData name="Richard Ball" userId="c2c6c2dd-6ddc-437e-8cdd-d7a74390accc" providerId="ADAL" clId="{FCCD273D-F838-47EE-A0A4-91CE7E408FEF}" dt="2023-03-15T09:31:33.669" v="0"/>
        <pc:sldMkLst>
          <pc:docMk/>
          <pc:sldMk cId="2665514166" sldId="347"/>
        </pc:sldMkLst>
      </pc:sldChg>
      <pc:sldChg chg="add">
        <pc:chgData name="Richard Ball" userId="c2c6c2dd-6ddc-437e-8cdd-d7a74390accc" providerId="ADAL" clId="{FCCD273D-F838-47EE-A0A4-91CE7E408FEF}" dt="2023-03-15T09:31:33.669" v="0"/>
        <pc:sldMkLst>
          <pc:docMk/>
          <pc:sldMk cId="2587575706" sldId="348"/>
        </pc:sldMkLst>
      </pc:sldChg>
      <pc:sldChg chg="add">
        <pc:chgData name="Richard Ball" userId="c2c6c2dd-6ddc-437e-8cdd-d7a74390accc" providerId="ADAL" clId="{FCCD273D-F838-47EE-A0A4-91CE7E408FEF}" dt="2023-03-15T09:31:33.669" v="0"/>
        <pc:sldMkLst>
          <pc:docMk/>
          <pc:sldMk cId="733637453" sldId="349"/>
        </pc:sldMkLst>
      </pc:sldChg>
      <pc:sldChg chg="del">
        <pc:chgData name="Richard Ball" userId="c2c6c2dd-6ddc-437e-8cdd-d7a74390accc" providerId="ADAL" clId="{FCCD273D-F838-47EE-A0A4-91CE7E408FEF}" dt="2023-03-19T11:10:09.080" v="515" actId="47"/>
        <pc:sldMkLst>
          <pc:docMk/>
          <pc:sldMk cId="2974692037" sldId="386"/>
        </pc:sldMkLst>
      </pc:sldChg>
      <pc:sldChg chg="del">
        <pc:chgData name="Richard Ball" userId="c2c6c2dd-6ddc-437e-8cdd-d7a74390accc" providerId="ADAL" clId="{FCCD273D-F838-47EE-A0A4-91CE7E408FEF}" dt="2023-03-19T11:15:18.623" v="761" actId="47"/>
        <pc:sldMkLst>
          <pc:docMk/>
          <pc:sldMk cId="4230181112" sldId="388"/>
        </pc:sldMkLst>
      </pc:sldChg>
      <pc:sldChg chg="modSp del mod">
        <pc:chgData name="Richard Ball" userId="c2c6c2dd-6ddc-437e-8cdd-d7a74390accc" providerId="ADAL" clId="{FCCD273D-F838-47EE-A0A4-91CE7E408FEF}" dt="2023-03-19T11:12:45.533" v="646" actId="47"/>
        <pc:sldMkLst>
          <pc:docMk/>
          <pc:sldMk cId="3247444399" sldId="390"/>
        </pc:sldMkLst>
        <pc:spChg chg="mod">
          <ac:chgData name="Richard Ball" userId="c2c6c2dd-6ddc-437e-8cdd-d7a74390accc" providerId="ADAL" clId="{FCCD273D-F838-47EE-A0A4-91CE7E408FEF}" dt="2023-03-19T11:10:30.485" v="530" actId="13926"/>
          <ac:spMkLst>
            <pc:docMk/>
            <pc:sldMk cId="3247444399" sldId="390"/>
            <ac:spMk id="3" creationId="{00000000-0000-0000-0000-000000000000}"/>
          </ac:spMkLst>
        </pc:spChg>
      </pc:sldChg>
      <pc:sldChg chg="add del">
        <pc:chgData name="Richard Ball" userId="c2c6c2dd-6ddc-437e-8cdd-d7a74390accc" providerId="ADAL" clId="{FCCD273D-F838-47EE-A0A4-91CE7E408FEF}" dt="2023-03-15T09:35:47.211" v="208" actId="47"/>
        <pc:sldMkLst>
          <pc:docMk/>
          <pc:sldMk cId="762591101" sldId="391"/>
        </pc:sldMkLst>
      </pc:sldChg>
      <pc:sldChg chg="addSp modSp new mod ord">
        <pc:chgData name="Richard Ball" userId="c2c6c2dd-6ddc-437e-8cdd-d7a74390accc" providerId="ADAL" clId="{FCCD273D-F838-47EE-A0A4-91CE7E408FEF}" dt="2023-03-15T09:35:46.198" v="207" actId="1076"/>
        <pc:sldMkLst>
          <pc:docMk/>
          <pc:sldMk cId="1858864057" sldId="392"/>
        </pc:sldMkLst>
        <pc:spChg chg="add mod">
          <ac:chgData name="Richard Ball" userId="c2c6c2dd-6ddc-437e-8cdd-d7a74390accc" providerId="ADAL" clId="{FCCD273D-F838-47EE-A0A4-91CE7E408FEF}" dt="2023-03-15T09:35:46.198" v="207" actId="1076"/>
          <ac:spMkLst>
            <pc:docMk/>
            <pc:sldMk cId="1858864057" sldId="392"/>
            <ac:spMk id="2" creationId="{4C81FEF5-E2EB-4151-5F7D-A17A2216172E}"/>
          </ac:spMkLst>
        </pc:spChg>
        <pc:picChg chg="add mod">
          <ac:chgData name="Richard Ball" userId="c2c6c2dd-6ddc-437e-8cdd-d7a74390accc" providerId="ADAL" clId="{FCCD273D-F838-47EE-A0A4-91CE7E408FEF}" dt="2023-03-15T09:35:06.212" v="96" actId="1076"/>
          <ac:picMkLst>
            <pc:docMk/>
            <pc:sldMk cId="1858864057" sldId="392"/>
            <ac:picMk id="1026" creationId="{FD48EF15-1814-AB8D-9E1F-242E52714655}"/>
          </ac:picMkLst>
        </pc:picChg>
      </pc:sldChg>
      <pc:sldChg chg="modSp new mod">
        <pc:chgData name="Richard Ball" userId="c2c6c2dd-6ddc-437e-8cdd-d7a74390accc" providerId="ADAL" clId="{FCCD273D-F838-47EE-A0A4-91CE7E408FEF}" dt="2023-03-19T09:25:28.209" v="289" actId="20577"/>
        <pc:sldMkLst>
          <pc:docMk/>
          <pc:sldMk cId="189922671" sldId="393"/>
        </pc:sldMkLst>
        <pc:spChg chg="mod">
          <ac:chgData name="Richard Ball" userId="c2c6c2dd-6ddc-437e-8cdd-d7a74390accc" providerId="ADAL" clId="{FCCD273D-F838-47EE-A0A4-91CE7E408FEF}" dt="2023-03-19T09:25:28.209" v="289" actId="20577"/>
          <ac:spMkLst>
            <pc:docMk/>
            <pc:sldMk cId="189922671" sldId="393"/>
            <ac:spMk id="2" creationId="{F34F9E5F-5892-C820-B1F8-CAD5F0CCFBD4}"/>
          </ac:spMkLst>
        </pc:spChg>
      </pc:sldChg>
      <pc:sldChg chg="new del">
        <pc:chgData name="Richard Ball" userId="c2c6c2dd-6ddc-437e-8cdd-d7a74390accc" providerId="ADAL" clId="{FCCD273D-F838-47EE-A0A4-91CE7E408FEF}" dt="2023-03-19T09:25:17.735" v="273" actId="47"/>
        <pc:sldMkLst>
          <pc:docMk/>
          <pc:sldMk cId="1984150972" sldId="393"/>
        </pc:sldMkLst>
      </pc:sldChg>
      <pc:sldChg chg="modSp add del mod modAnim">
        <pc:chgData name="Richard Ball" userId="c2c6c2dd-6ddc-437e-8cdd-d7a74390accc" providerId="ADAL" clId="{FCCD273D-F838-47EE-A0A4-91CE7E408FEF}" dt="2023-03-19T11:15:13.127" v="760" actId="20577"/>
        <pc:sldMkLst>
          <pc:docMk/>
          <pc:sldMk cId="0" sldId="847"/>
        </pc:sldMkLst>
        <pc:spChg chg="mod">
          <ac:chgData name="Richard Ball" userId="c2c6c2dd-6ddc-437e-8cdd-d7a74390accc" providerId="ADAL" clId="{FCCD273D-F838-47EE-A0A4-91CE7E408FEF}" dt="2023-03-19T11:11:45.424" v="580" actId="113"/>
          <ac:spMkLst>
            <pc:docMk/>
            <pc:sldMk cId="0" sldId="847"/>
            <ac:spMk id="3" creationId="{9ADB9FD4-C549-4028-B3B6-B69B97DCD902}"/>
          </ac:spMkLst>
        </pc:spChg>
        <pc:spChg chg="mod">
          <ac:chgData name="Richard Ball" userId="c2c6c2dd-6ddc-437e-8cdd-d7a74390accc" providerId="ADAL" clId="{FCCD273D-F838-47EE-A0A4-91CE7E408FEF}" dt="2023-03-19T11:15:13.127" v="760" actId="20577"/>
          <ac:spMkLst>
            <pc:docMk/>
            <pc:sldMk cId="0" sldId="847"/>
            <ac:spMk id="4" creationId="{E9B686A2-B28C-46BA-8E92-AE3C6592F690}"/>
          </ac:spMkLst>
        </pc:spChg>
      </pc:sldChg>
      <pc:sldChg chg="add del">
        <pc:chgData name="Richard Ball" userId="c2c6c2dd-6ddc-437e-8cdd-d7a74390accc" providerId="ADAL" clId="{FCCD273D-F838-47EE-A0A4-91CE7E408FEF}" dt="2023-03-19T09:26:52.588" v="292"/>
        <pc:sldMkLst>
          <pc:docMk/>
          <pc:sldMk cId="0" sldId="848"/>
        </pc:sldMkLst>
      </pc:sldChg>
      <pc:sldChg chg="addSp delSp modSp add del mod ord">
        <pc:chgData name="Richard Ball" userId="c2c6c2dd-6ddc-437e-8cdd-d7a74390accc" providerId="ADAL" clId="{FCCD273D-F838-47EE-A0A4-91CE7E408FEF}" dt="2023-03-19T11:12:40.233" v="645" actId="20577"/>
        <pc:sldMkLst>
          <pc:docMk/>
          <pc:sldMk cId="0" sldId="1238"/>
        </pc:sldMkLst>
        <pc:spChg chg="del mod">
          <ac:chgData name="Richard Ball" userId="c2c6c2dd-6ddc-437e-8cdd-d7a74390accc" providerId="ADAL" clId="{FCCD273D-F838-47EE-A0A4-91CE7E408FEF}" dt="2023-03-19T11:11:57.305" v="584" actId="478"/>
          <ac:spMkLst>
            <pc:docMk/>
            <pc:sldMk cId="0" sldId="1238"/>
            <ac:spMk id="2" creationId="{5165B1F7-E21F-43B5-86A3-C06063DF2B71}"/>
          </ac:spMkLst>
        </pc:spChg>
        <pc:spChg chg="mod">
          <ac:chgData name="Richard Ball" userId="c2c6c2dd-6ddc-437e-8cdd-d7a74390accc" providerId="ADAL" clId="{FCCD273D-F838-47EE-A0A4-91CE7E408FEF}" dt="2023-03-19T11:12:40.233" v="645" actId="20577"/>
          <ac:spMkLst>
            <pc:docMk/>
            <pc:sldMk cId="0" sldId="1238"/>
            <ac:spMk id="3" creationId="{832D7E8C-50C4-48E8-AF49-37FB3796B289}"/>
          </ac:spMkLst>
        </pc:spChg>
        <pc:graphicFrameChg chg="add mod modGraphic">
          <ac:chgData name="Richard Ball" userId="c2c6c2dd-6ddc-437e-8cdd-d7a74390accc" providerId="ADAL" clId="{FCCD273D-F838-47EE-A0A4-91CE7E408FEF}" dt="2023-03-19T11:12:23.827" v="612" actId="1076"/>
          <ac:graphicFrameMkLst>
            <pc:docMk/>
            <pc:sldMk cId="0" sldId="1238"/>
            <ac:graphicFrameMk id="4" creationId="{71906CE3-1648-CD9A-7955-D9CC35A654A2}"/>
          </ac:graphicFrameMkLst>
        </pc:graphicFrameChg>
      </pc:sldChg>
      <pc:sldChg chg="add del">
        <pc:chgData name="Richard Ball" userId="c2c6c2dd-6ddc-437e-8cdd-d7a74390accc" providerId="ADAL" clId="{FCCD273D-F838-47EE-A0A4-91CE7E408FEF}" dt="2023-03-19T09:26:52.588" v="292"/>
        <pc:sldMkLst>
          <pc:docMk/>
          <pc:sldMk cId="1046217621" sldId="1248"/>
        </pc:sldMkLst>
      </pc:sldChg>
      <pc:sldChg chg="addSp delSp modSp add mod">
        <pc:chgData name="Richard Ball" userId="c2c6c2dd-6ddc-437e-8cdd-d7a74390accc" providerId="ADAL" clId="{FCCD273D-F838-47EE-A0A4-91CE7E408FEF}" dt="2023-03-19T11:05:55.405" v="514" actId="167"/>
        <pc:sldMkLst>
          <pc:docMk/>
          <pc:sldMk cId="692547893" sldId="1249"/>
        </pc:sldMkLst>
        <pc:spChg chg="del mod">
          <ac:chgData name="Richard Ball" userId="c2c6c2dd-6ddc-437e-8cdd-d7a74390accc" providerId="ADAL" clId="{FCCD273D-F838-47EE-A0A4-91CE7E408FEF}" dt="2023-03-19T11:05:18.228" v="506" actId="478"/>
          <ac:spMkLst>
            <pc:docMk/>
            <pc:sldMk cId="692547893" sldId="1249"/>
            <ac:spMk id="2" creationId="{00000000-0000-0000-0000-000000000000}"/>
          </ac:spMkLst>
        </pc:spChg>
        <pc:spChg chg="add del mod">
          <ac:chgData name="Richard Ball" userId="c2c6c2dd-6ddc-437e-8cdd-d7a74390accc" providerId="ADAL" clId="{FCCD273D-F838-47EE-A0A4-91CE7E408FEF}" dt="2023-03-19T11:05:20.059" v="508" actId="478"/>
          <ac:spMkLst>
            <pc:docMk/>
            <pc:sldMk cId="692547893" sldId="1249"/>
            <ac:spMk id="5" creationId="{6A099F61-EBF9-A4CD-7729-EA9F2AF77B6C}"/>
          </ac:spMkLst>
        </pc:spChg>
        <pc:spChg chg="add mod ord">
          <ac:chgData name="Richard Ball" userId="c2c6c2dd-6ddc-437e-8cdd-d7a74390accc" providerId="ADAL" clId="{FCCD273D-F838-47EE-A0A4-91CE7E408FEF}" dt="2023-03-19T11:05:55.405" v="514" actId="167"/>
          <ac:spMkLst>
            <pc:docMk/>
            <pc:sldMk cId="692547893" sldId="1249"/>
            <ac:spMk id="6" creationId="{A7B8BA76-2218-7BF4-6720-90A950DD3C1A}"/>
          </ac:spMkLst>
        </pc:spChg>
        <pc:picChg chg="mod">
          <ac:chgData name="Richard Ball" userId="c2c6c2dd-6ddc-437e-8cdd-d7a74390accc" providerId="ADAL" clId="{FCCD273D-F838-47EE-A0A4-91CE7E408FEF}" dt="2023-03-19T11:05:45.594" v="511" actId="1076"/>
          <ac:picMkLst>
            <pc:docMk/>
            <pc:sldMk cId="692547893" sldId="1249"/>
            <ac:picMk id="4" creationId="{00000000-0000-0000-0000-000000000000}"/>
          </ac:picMkLst>
        </pc:picChg>
      </pc:sldChg>
      <pc:sldChg chg="addSp delSp modSp new mod">
        <pc:chgData name="Richard Ball" userId="c2c6c2dd-6ddc-437e-8cdd-d7a74390accc" providerId="ADAL" clId="{FCCD273D-F838-47EE-A0A4-91CE7E408FEF}" dt="2023-03-19T11:28:15.576" v="1190" actId="1076"/>
        <pc:sldMkLst>
          <pc:docMk/>
          <pc:sldMk cId="1038428866" sldId="1250"/>
        </pc:sldMkLst>
        <pc:spChg chg="del">
          <ac:chgData name="Richard Ball" userId="c2c6c2dd-6ddc-437e-8cdd-d7a74390accc" providerId="ADAL" clId="{FCCD273D-F838-47EE-A0A4-91CE7E408FEF}" dt="2023-03-19T11:26:13.619" v="932" actId="478"/>
          <ac:spMkLst>
            <pc:docMk/>
            <pc:sldMk cId="1038428866" sldId="1250"/>
            <ac:spMk id="2" creationId="{2C377B3B-EA99-95E1-1CC0-AB80BCE9E9C2}"/>
          </ac:spMkLst>
        </pc:spChg>
        <pc:spChg chg="del">
          <ac:chgData name="Richard Ball" userId="c2c6c2dd-6ddc-437e-8cdd-d7a74390accc" providerId="ADAL" clId="{FCCD273D-F838-47EE-A0A4-91CE7E408FEF}" dt="2023-03-19T11:26:13.619" v="932" actId="478"/>
          <ac:spMkLst>
            <pc:docMk/>
            <pc:sldMk cId="1038428866" sldId="1250"/>
            <ac:spMk id="3" creationId="{F49C2624-916B-B95F-3FB0-FA47D1B37278}"/>
          </ac:spMkLst>
        </pc:spChg>
        <pc:spChg chg="add mod">
          <ac:chgData name="Richard Ball" userId="c2c6c2dd-6ddc-437e-8cdd-d7a74390accc" providerId="ADAL" clId="{FCCD273D-F838-47EE-A0A4-91CE7E408FEF}" dt="2023-03-19T11:28:15.576" v="1190" actId="1076"/>
          <ac:spMkLst>
            <pc:docMk/>
            <pc:sldMk cId="1038428866" sldId="1250"/>
            <ac:spMk id="5" creationId="{9268AA31-7323-230D-BE76-1A566449F8B2}"/>
          </ac:spMkLst>
        </pc:spChg>
        <pc:graphicFrameChg chg="add mod modGraphic">
          <ac:chgData name="Richard Ball" userId="c2c6c2dd-6ddc-437e-8cdd-d7a74390accc" providerId="ADAL" clId="{FCCD273D-F838-47EE-A0A4-91CE7E408FEF}" dt="2023-03-19T11:27:29.712" v="1051" actId="1076"/>
          <ac:graphicFrameMkLst>
            <pc:docMk/>
            <pc:sldMk cId="1038428866" sldId="1250"/>
            <ac:graphicFrameMk id="4" creationId="{A4F2A29A-54D9-A108-16BF-9B312547C7B5}"/>
          </ac:graphicFrameMkLst>
        </pc:graphicFrameChg>
      </pc:sldChg>
      <pc:sldChg chg="addSp delSp modSp new mod">
        <pc:chgData name="Richard Ball" userId="c2c6c2dd-6ddc-437e-8cdd-d7a74390accc" providerId="ADAL" clId="{FCCD273D-F838-47EE-A0A4-91CE7E408FEF}" dt="2023-03-19T11:53:50.063" v="1253" actId="1076"/>
        <pc:sldMkLst>
          <pc:docMk/>
          <pc:sldMk cId="1739239663" sldId="1251"/>
        </pc:sldMkLst>
        <pc:spChg chg="del">
          <ac:chgData name="Richard Ball" userId="c2c6c2dd-6ddc-437e-8cdd-d7a74390accc" providerId="ADAL" clId="{FCCD273D-F838-47EE-A0A4-91CE7E408FEF}" dt="2023-03-19T11:52:32.245" v="1192" actId="478"/>
          <ac:spMkLst>
            <pc:docMk/>
            <pc:sldMk cId="1739239663" sldId="1251"/>
            <ac:spMk id="2" creationId="{75696CB5-FEDA-D629-FF85-4F50DC3C3B61}"/>
          </ac:spMkLst>
        </pc:spChg>
        <pc:spChg chg="del">
          <ac:chgData name="Richard Ball" userId="c2c6c2dd-6ddc-437e-8cdd-d7a74390accc" providerId="ADAL" clId="{FCCD273D-F838-47EE-A0A4-91CE7E408FEF}" dt="2023-03-19T11:52:32.245" v="1192" actId="478"/>
          <ac:spMkLst>
            <pc:docMk/>
            <pc:sldMk cId="1739239663" sldId="1251"/>
            <ac:spMk id="3" creationId="{62967862-5F49-499D-A782-EE3260E0D374}"/>
          </ac:spMkLst>
        </pc:spChg>
        <pc:spChg chg="add mod">
          <ac:chgData name="Richard Ball" userId="c2c6c2dd-6ddc-437e-8cdd-d7a74390accc" providerId="ADAL" clId="{FCCD273D-F838-47EE-A0A4-91CE7E408FEF}" dt="2023-03-19T11:53:50.063" v="1253" actId="1076"/>
          <ac:spMkLst>
            <pc:docMk/>
            <pc:sldMk cId="1739239663" sldId="1251"/>
            <ac:spMk id="5" creationId="{23ECE740-F1D9-090B-6F1F-B8D314542108}"/>
          </ac:spMkLst>
        </pc:spChg>
        <pc:picChg chg="add mod">
          <ac:chgData name="Richard Ball" userId="c2c6c2dd-6ddc-437e-8cdd-d7a74390accc" providerId="ADAL" clId="{FCCD273D-F838-47EE-A0A4-91CE7E408FEF}" dt="2023-03-19T11:53:43.869" v="1246" actId="1076"/>
          <ac:picMkLst>
            <pc:docMk/>
            <pc:sldMk cId="1739239663" sldId="1251"/>
            <ac:picMk id="4" creationId="{296B9B75-7CDB-D185-3FE6-DD2AFE03BB9C}"/>
          </ac:picMkLst>
        </pc:picChg>
        <pc:picChg chg="add mod">
          <ac:chgData name="Richard Ball" userId="c2c6c2dd-6ddc-437e-8cdd-d7a74390accc" providerId="ADAL" clId="{FCCD273D-F838-47EE-A0A4-91CE7E408FEF}" dt="2023-03-19T11:53:43.869" v="1246" actId="1076"/>
          <ac:picMkLst>
            <pc:docMk/>
            <pc:sldMk cId="1739239663" sldId="1251"/>
            <ac:picMk id="2050" creationId="{1EB33606-3AEF-2A03-D173-98E9113E612C}"/>
          </ac:picMkLst>
        </pc:picChg>
      </pc:sldChg>
      <pc:sldChg chg="addSp delSp modSp new mod modAnim">
        <pc:chgData name="Richard Ball" userId="c2c6c2dd-6ddc-437e-8cdd-d7a74390accc" providerId="ADAL" clId="{FCCD273D-F838-47EE-A0A4-91CE7E408FEF}" dt="2023-03-19T12:16:08.795" v="2081"/>
        <pc:sldMkLst>
          <pc:docMk/>
          <pc:sldMk cId="638584627" sldId="1252"/>
        </pc:sldMkLst>
        <pc:spChg chg="del">
          <ac:chgData name="Richard Ball" userId="c2c6c2dd-6ddc-437e-8cdd-d7a74390accc" providerId="ADAL" clId="{FCCD273D-F838-47EE-A0A4-91CE7E408FEF}" dt="2023-03-19T12:08:34.646" v="1463" actId="478"/>
          <ac:spMkLst>
            <pc:docMk/>
            <pc:sldMk cId="638584627" sldId="1252"/>
            <ac:spMk id="2" creationId="{A8EECECF-D2FF-7C65-3890-E9837D2C8DE0}"/>
          </ac:spMkLst>
        </pc:spChg>
        <pc:spChg chg="del mod">
          <ac:chgData name="Richard Ball" userId="c2c6c2dd-6ddc-437e-8cdd-d7a74390accc" providerId="ADAL" clId="{FCCD273D-F838-47EE-A0A4-91CE7E408FEF}" dt="2023-03-19T12:08:43.604" v="1465" actId="478"/>
          <ac:spMkLst>
            <pc:docMk/>
            <pc:sldMk cId="638584627" sldId="1252"/>
            <ac:spMk id="3" creationId="{DF5D2F21-1A5F-98FB-59FA-3D5A10D84225}"/>
          </ac:spMkLst>
        </pc:spChg>
        <pc:spChg chg="add mod">
          <ac:chgData name="Richard Ball" userId="c2c6c2dd-6ddc-437e-8cdd-d7a74390accc" providerId="ADAL" clId="{FCCD273D-F838-47EE-A0A4-91CE7E408FEF}" dt="2023-03-19T12:09:19.528" v="1480" actId="403"/>
          <ac:spMkLst>
            <pc:docMk/>
            <pc:sldMk cId="638584627" sldId="1252"/>
            <ac:spMk id="4" creationId="{FBE86CE0-4199-DBDA-1AB9-A0AB8ECCFEE6}"/>
          </ac:spMkLst>
        </pc:spChg>
        <pc:spChg chg="add mod">
          <ac:chgData name="Richard Ball" userId="c2c6c2dd-6ddc-437e-8cdd-d7a74390accc" providerId="ADAL" clId="{FCCD273D-F838-47EE-A0A4-91CE7E408FEF}" dt="2023-03-19T12:15:57.688" v="2076" actId="207"/>
          <ac:spMkLst>
            <pc:docMk/>
            <pc:sldMk cId="638584627" sldId="1252"/>
            <ac:spMk id="5" creationId="{CEF2B595-D38B-8808-F3A3-D23E94A2FA9F}"/>
          </ac:spMkLst>
        </pc:spChg>
        <pc:spChg chg="add mod">
          <ac:chgData name="Richard Ball" userId="c2c6c2dd-6ddc-437e-8cdd-d7a74390accc" providerId="ADAL" clId="{FCCD273D-F838-47EE-A0A4-91CE7E408FEF}" dt="2023-03-19T12:15:52.966" v="2075" actId="313"/>
          <ac:spMkLst>
            <pc:docMk/>
            <pc:sldMk cId="638584627" sldId="1252"/>
            <ac:spMk id="6" creationId="{30AFB105-0271-B599-F911-9F57DA546F2A}"/>
          </ac:spMkLst>
        </pc:spChg>
        <pc:picChg chg="add mod">
          <ac:chgData name="Richard Ball" userId="c2c6c2dd-6ddc-437e-8cdd-d7a74390accc" providerId="ADAL" clId="{FCCD273D-F838-47EE-A0A4-91CE7E408FEF}" dt="2023-03-19T12:14:45.446" v="1951" actId="1076"/>
          <ac:picMkLst>
            <pc:docMk/>
            <pc:sldMk cId="638584627" sldId="1252"/>
            <ac:picMk id="3074" creationId="{2F82615F-57E8-5167-62E0-53A178F8F71C}"/>
          </ac:picMkLst>
        </pc:picChg>
      </pc:sldChg>
      <pc:sldChg chg="new del">
        <pc:chgData name="Richard Ball" userId="c2c6c2dd-6ddc-437e-8cdd-d7a74390accc" providerId="ADAL" clId="{FCCD273D-F838-47EE-A0A4-91CE7E408FEF}" dt="2023-03-19T11:57:34.644" v="1392" actId="47"/>
        <pc:sldMkLst>
          <pc:docMk/>
          <pc:sldMk cId="4186095208" sldId="1252"/>
        </pc:sldMkLst>
      </pc:sldChg>
      <pc:sldChg chg="addSp delSp modSp new mod">
        <pc:chgData name="Richard Ball" userId="c2c6c2dd-6ddc-437e-8cdd-d7a74390accc" providerId="ADAL" clId="{FCCD273D-F838-47EE-A0A4-91CE7E408FEF}" dt="2023-03-19T12:12:33.481" v="1814" actId="14100"/>
        <pc:sldMkLst>
          <pc:docMk/>
          <pc:sldMk cId="286470817" sldId="1253"/>
        </pc:sldMkLst>
        <pc:spChg chg="mod">
          <ac:chgData name="Richard Ball" userId="c2c6c2dd-6ddc-437e-8cdd-d7a74390accc" providerId="ADAL" clId="{FCCD273D-F838-47EE-A0A4-91CE7E408FEF}" dt="2023-03-19T12:11:39.611" v="1808" actId="1076"/>
          <ac:spMkLst>
            <pc:docMk/>
            <pc:sldMk cId="286470817" sldId="1253"/>
            <ac:spMk id="2" creationId="{2621BB70-0415-8894-EEAD-C697A30ECEC2}"/>
          </ac:spMkLst>
        </pc:spChg>
        <pc:spChg chg="del mod">
          <ac:chgData name="Richard Ball" userId="c2c6c2dd-6ddc-437e-8cdd-d7a74390accc" providerId="ADAL" clId="{FCCD273D-F838-47EE-A0A4-91CE7E408FEF}" dt="2023-03-19T12:11:40.824" v="1810" actId="478"/>
          <ac:spMkLst>
            <pc:docMk/>
            <pc:sldMk cId="286470817" sldId="1253"/>
            <ac:spMk id="3" creationId="{5E97C693-E899-D7B5-EBD8-E41CACE94B27}"/>
          </ac:spMkLst>
        </pc:spChg>
        <pc:picChg chg="add mod">
          <ac:chgData name="Richard Ball" userId="c2c6c2dd-6ddc-437e-8cdd-d7a74390accc" providerId="ADAL" clId="{FCCD273D-F838-47EE-A0A4-91CE7E408FEF}" dt="2023-03-19T12:12:33.481" v="1814" actId="14100"/>
          <ac:picMkLst>
            <pc:docMk/>
            <pc:sldMk cId="286470817" sldId="1253"/>
            <ac:picMk id="4098" creationId="{57634D3B-AC42-F5F5-5A38-C53C7C588611}"/>
          </ac:picMkLst>
        </pc:picChg>
      </pc:sldChg>
      <pc:sldChg chg="add">
        <pc:chgData name="Richard Ball" userId="c2c6c2dd-6ddc-437e-8cdd-d7a74390accc" providerId="ADAL" clId="{FCCD273D-F838-47EE-A0A4-91CE7E408FEF}" dt="2023-03-19T12:23:07.425" v="2085" actId="2890"/>
        <pc:sldMkLst>
          <pc:docMk/>
          <pc:sldMk cId="3550989363" sldId="1254"/>
        </pc:sldMkLst>
      </pc:sldChg>
      <pc:sldChg chg="addSp modSp add del mod ord modAnim">
        <pc:chgData name="Richard Ball" userId="c2c6c2dd-6ddc-437e-8cdd-d7a74390accc" providerId="ADAL" clId="{FCCD273D-F838-47EE-A0A4-91CE7E408FEF}" dt="2023-03-15T10:24:02.022" v="226" actId="47"/>
        <pc:sldMkLst>
          <pc:docMk/>
          <pc:sldMk cId="493676590" sldId="1900"/>
        </pc:sldMkLst>
        <pc:picChg chg="add mod">
          <ac:chgData name="Richard Ball" userId="c2c6c2dd-6ddc-437e-8cdd-d7a74390accc" providerId="ADAL" clId="{FCCD273D-F838-47EE-A0A4-91CE7E408FEF}" dt="2023-03-15T10:23:33.804" v="224" actId="1076"/>
          <ac:picMkLst>
            <pc:docMk/>
            <pc:sldMk cId="493676590" sldId="1900"/>
            <ac:picMk id="3" creationId="{27663241-35C3-D7EE-5855-FC4126DCF597}"/>
          </ac:picMkLst>
        </pc:picChg>
      </pc:sldChg>
    </pc:docChg>
  </pc:docChgLst>
  <pc:docChgLst>
    <pc:chgData name="Marisa Wyburn" userId="S::marisa.wyburn@sthelens.london::f9bf2b7a-00de-48b4-8fc8-225d4909fb1d" providerId="AD" clId="Web-{73A92DBF-D831-5F71-3362-530B285F6582}"/>
    <pc:docChg chg="modSld">
      <pc:chgData name="Marisa Wyburn" userId="S::marisa.wyburn@sthelens.london::f9bf2b7a-00de-48b4-8fc8-225d4909fb1d" providerId="AD" clId="Web-{73A92DBF-D831-5F71-3362-530B285F6582}" dt="2023-04-25T20:39:45.786" v="3"/>
      <pc:docMkLst>
        <pc:docMk/>
      </pc:docMkLst>
      <pc:sldChg chg="modSp">
        <pc:chgData name="Marisa Wyburn" userId="S::marisa.wyburn@sthelens.london::f9bf2b7a-00de-48b4-8fc8-225d4909fb1d" providerId="AD" clId="Web-{73A92DBF-D831-5F71-3362-530B285F6582}" dt="2023-04-25T20:39:45.786" v="3"/>
        <pc:sldMkLst>
          <pc:docMk/>
          <pc:sldMk cId="1038428866" sldId="1250"/>
        </pc:sldMkLst>
        <pc:graphicFrameChg chg="mod modGraphic">
          <ac:chgData name="Marisa Wyburn" userId="S::marisa.wyburn@sthelens.london::f9bf2b7a-00de-48b4-8fc8-225d4909fb1d" providerId="AD" clId="Web-{73A92DBF-D831-5F71-3362-530B285F6582}" dt="2023-04-25T20:39:45.786" v="3"/>
          <ac:graphicFrameMkLst>
            <pc:docMk/>
            <pc:sldMk cId="1038428866" sldId="1250"/>
            <ac:graphicFrameMk id="4" creationId="{A4F2A29A-54D9-A108-16BF-9B312547C7B5}"/>
          </ac:graphicFrameMkLst>
        </pc:graphicFrameChg>
      </pc:sldChg>
    </pc:docChg>
  </pc:docChgLst>
  <pc:docChgLst>
    <pc:chgData name="Richard Ball" userId="c2c6c2dd-6ddc-437e-8cdd-d7a74390accc" providerId="ADAL" clId="{5651D806-863E-4377-B74F-436BACEAB378}"/>
    <pc:docChg chg="undo custSel addSld delSld modSld sldOrd modNotesMaster modShowInfo">
      <pc:chgData name="Richard Ball" userId="c2c6c2dd-6ddc-437e-8cdd-d7a74390accc" providerId="ADAL" clId="{5651D806-863E-4377-B74F-436BACEAB378}" dt="2023-04-24T14:11:07.768" v="5522" actId="20577"/>
      <pc:docMkLst>
        <pc:docMk/>
      </pc:docMkLst>
      <pc:sldChg chg="addSp modSp del mod">
        <pc:chgData name="Richard Ball" userId="c2c6c2dd-6ddc-437e-8cdd-d7a74390accc" providerId="ADAL" clId="{5651D806-863E-4377-B74F-436BACEAB378}" dt="2023-04-21T07:52:16.293" v="4421" actId="47"/>
        <pc:sldMkLst>
          <pc:docMk/>
          <pc:sldMk cId="1089171306" sldId="259"/>
        </pc:sldMkLst>
        <pc:spChg chg="add mod">
          <ac:chgData name="Richard Ball" userId="c2c6c2dd-6ddc-437e-8cdd-d7a74390accc" providerId="ADAL" clId="{5651D806-863E-4377-B74F-436BACEAB378}" dt="2023-04-13T09:03:14.314" v="763" actId="1076"/>
          <ac:spMkLst>
            <pc:docMk/>
            <pc:sldMk cId="1089171306" sldId="259"/>
            <ac:spMk id="2" creationId="{DB3DE74E-B79D-0888-95EC-D1CAD44C50F3}"/>
          </ac:spMkLst>
        </pc:spChg>
        <pc:spChg chg="mod">
          <ac:chgData name="Richard Ball" userId="c2c6c2dd-6ddc-437e-8cdd-d7a74390accc" providerId="ADAL" clId="{5651D806-863E-4377-B74F-436BACEAB378}" dt="2023-04-20T08:43:31.442" v="4217" actId="20577"/>
          <ac:spMkLst>
            <pc:docMk/>
            <pc:sldMk cId="1089171306" sldId="259"/>
            <ac:spMk id="5" creationId="{00000000-0000-0000-0000-000000000000}"/>
          </ac:spMkLst>
        </pc:spChg>
      </pc:sldChg>
      <pc:sldChg chg="add del">
        <pc:chgData name="Richard Ball" userId="c2c6c2dd-6ddc-437e-8cdd-d7a74390accc" providerId="ADAL" clId="{5651D806-863E-4377-B74F-436BACEAB378}" dt="2023-04-13T09:36:22.339" v="1604"/>
        <pc:sldMkLst>
          <pc:docMk/>
          <pc:sldMk cId="2845580113" sldId="261"/>
        </pc:sldMkLst>
      </pc:sldChg>
      <pc:sldChg chg="modSp add mod modAnim">
        <pc:chgData name="Richard Ball" userId="c2c6c2dd-6ddc-437e-8cdd-d7a74390accc" providerId="ADAL" clId="{5651D806-863E-4377-B74F-436BACEAB378}" dt="2023-04-17T09:26:25.237" v="3583" actId="5793"/>
        <pc:sldMkLst>
          <pc:docMk/>
          <pc:sldMk cId="3631777874" sldId="261"/>
        </pc:sldMkLst>
        <pc:spChg chg="mod">
          <ac:chgData name="Richard Ball" userId="c2c6c2dd-6ddc-437e-8cdd-d7a74390accc" providerId="ADAL" clId="{5651D806-863E-4377-B74F-436BACEAB378}" dt="2023-04-17T09:26:25.237" v="3583" actId="5793"/>
          <ac:spMkLst>
            <pc:docMk/>
            <pc:sldMk cId="3631777874" sldId="261"/>
            <ac:spMk id="3" creationId="{00000000-0000-0000-0000-000000000000}"/>
          </ac:spMkLst>
        </pc:spChg>
      </pc:sldChg>
      <pc:sldChg chg="modSp add del modAnim">
        <pc:chgData name="Richard Ball" userId="c2c6c2dd-6ddc-437e-8cdd-d7a74390accc" providerId="ADAL" clId="{5651D806-863E-4377-B74F-436BACEAB378}" dt="2023-04-13T09:36:34.490" v="1606" actId="47"/>
        <pc:sldMkLst>
          <pc:docMk/>
          <pc:sldMk cId="3833586969" sldId="261"/>
        </pc:sldMkLst>
        <pc:spChg chg="mod">
          <ac:chgData name="Richard Ball" userId="c2c6c2dd-6ddc-437e-8cdd-d7a74390accc" providerId="ADAL" clId="{5651D806-863E-4377-B74F-436BACEAB378}" dt="2023-04-13T08:28:22.027" v="19" actId="207"/>
          <ac:spMkLst>
            <pc:docMk/>
            <pc:sldMk cId="3833586969" sldId="261"/>
            <ac:spMk id="3" creationId="{00000000-0000-0000-0000-000000000000}"/>
          </ac:spMkLst>
        </pc:spChg>
      </pc:sldChg>
      <pc:sldChg chg="addSp modSp mod modAnim">
        <pc:chgData name="Richard Ball" userId="c2c6c2dd-6ddc-437e-8cdd-d7a74390accc" providerId="ADAL" clId="{5651D806-863E-4377-B74F-436BACEAB378}" dt="2023-04-21T09:06:53.422" v="4425"/>
        <pc:sldMkLst>
          <pc:docMk/>
          <pc:sldMk cId="3610845427" sldId="267"/>
        </pc:sldMkLst>
        <pc:spChg chg="mod">
          <ac:chgData name="Richard Ball" userId="c2c6c2dd-6ddc-437e-8cdd-d7a74390accc" providerId="ADAL" clId="{5651D806-863E-4377-B74F-436BACEAB378}" dt="2023-04-17T09:59:51.670" v="3867" actId="255"/>
          <ac:spMkLst>
            <pc:docMk/>
            <pc:sldMk cId="3610845427" sldId="267"/>
            <ac:spMk id="3" creationId="{00000000-0000-0000-0000-000000000000}"/>
          </ac:spMkLst>
        </pc:spChg>
        <pc:picChg chg="add mod">
          <ac:chgData name="Richard Ball" userId="c2c6c2dd-6ddc-437e-8cdd-d7a74390accc" providerId="ADAL" clId="{5651D806-863E-4377-B74F-436BACEAB378}" dt="2023-04-17T09:10:28.079" v="3421" actId="14100"/>
          <ac:picMkLst>
            <pc:docMk/>
            <pc:sldMk cId="3610845427" sldId="267"/>
            <ac:picMk id="1026" creationId="{1B2959DE-C446-078F-000E-F8A2959F4177}"/>
          </ac:picMkLst>
        </pc:picChg>
        <pc:picChg chg="add mod">
          <ac:chgData name="Richard Ball" userId="c2c6c2dd-6ddc-437e-8cdd-d7a74390accc" providerId="ADAL" clId="{5651D806-863E-4377-B74F-436BACEAB378}" dt="2023-04-17T09:10:36.926" v="3425" actId="14100"/>
          <ac:picMkLst>
            <pc:docMk/>
            <pc:sldMk cId="3610845427" sldId="267"/>
            <ac:picMk id="1028" creationId="{47A6D9FC-F0FD-25E9-A23F-2C0B51CF4E66}"/>
          </ac:picMkLst>
        </pc:picChg>
      </pc:sldChg>
      <pc:sldChg chg="modAnim">
        <pc:chgData name="Richard Ball" userId="c2c6c2dd-6ddc-437e-8cdd-d7a74390accc" providerId="ADAL" clId="{5651D806-863E-4377-B74F-436BACEAB378}" dt="2023-04-17T09:26:59.163" v="3598"/>
        <pc:sldMkLst>
          <pc:docMk/>
          <pc:sldMk cId="277860075" sldId="268"/>
        </pc:sldMkLst>
      </pc:sldChg>
      <pc:sldChg chg="addSp delSp modSp mod delAnim">
        <pc:chgData name="Richard Ball" userId="c2c6c2dd-6ddc-437e-8cdd-d7a74390accc" providerId="ADAL" clId="{5651D806-863E-4377-B74F-436BACEAB378}" dt="2023-04-17T11:54:26.204" v="4195" actId="20577"/>
        <pc:sldMkLst>
          <pc:docMk/>
          <pc:sldMk cId="735180284" sldId="269"/>
        </pc:sldMkLst>
        <pc:spChg chg="mod">
          <ac:chgData name="Richard Ball" userId="c2c6c2dd-6ddc-437e-8cdd-d7a74390accc" providerId="ADAL" clId="{5651D806-863E-4377-B74F-436BACEAB378}" dt="2023-04-17T11:54:26.204" v="4195" actId="20577"/>
          <ac:spMkLst>
            <pc:docMk/>
            <pc:sldMk cId="735180284" sldId="269"/>
            <ac:spMk id="2" creationId="{00000000-0000-0000-0000-000000000000}"/>
          </ac:spMkLst>
        </pc:spChg>
        <pc:spChg chg="add del mod">
          <ac:chgData name="Richard Ball" userId="c2c6c2dd-6ddc-437e-8cdd-d7a74390accc" providerId="ADAL" clId="{5651D806-863E-4377-B74F-436BACEAB378}" dt="2023-04-13T08:26:32.461" v="8" actId="478"/>
          <ac:spMkLst>
            <pc:docMk/>
            <pc:sldMk cId="735180284" sldId="269"/>
            <ac:spMk id="5" creationId="{4CE73553-47F0-77BD-138D-262114C47246}"/>
          </ac:spMkLst>
        </pc:spChg>
        <pc:picChg chg="del mod">
          <ac:chgData name="Richard Ball" userId="c2c6c2dd-6ddc-437e-8cdd-d7a74390accc" providerId="ADAL" clId="{5651D806-863E-4377-B74F-436BACEAB378}" dt="2023-04-13T08:26:30.915" v="6" actId="478"/>
          <ac:picMkLst>
            <pc:docMk/>
            <pc:sldMk cId="735180284" sldId="269"/>
            <ac:picMk id="4" creationId="{00000000-0000-0000-0000-000000000000}"/>
          </ac:picMkLst>
        </pc:picChg>
      </pc:sldChg>
      <pc:sldChg chg="modSp modAnim">
        <pc:chgData name="Richard Ball" userId="c2c6c2dd-6ddc-437e-8cdd-d7a74390accc" providerId="ADAL" clId="{5651D806-863E-4377-B74F-436BACEAB378}" dt="2023-04-17T09:11:08.234" v="3427" actId="113"/>
        <pc:sldMkLst>
          <pc:docMk/>
          <pc:sldMk cId="2418875677" sldId="270"/>
        </pc:sldMkLst>
        <pc:spChg chg="mod">
          <ac:chgData name="Richard Ball" userId="c2c6c2dd-6ddc-437e-8cdd-d7a74390accc" providerId="ADAL" clId="{5651D806-863E-4377-B74F-436BACEAB378}" dt="2023-04-17T09:11:08.234" v="3427" actId="113"/>
          <ac:spMkLst>
            <pc:docMk/>
            <pc:sldMk cId="2418875677" sldId="270"/>
            <ac:spMk id="3" creationId="{00000000-0000-0000-0000-000000000000}"/>
          </ac:spMkLst>
        </pc:spChg>
      </pc:sldChg>
      <pc:sldChg chg="addSp delSp modSp mod modNotesTx">
        <pc:chgData name="Richard Ball" userId="c2c6c2dd-6ddc-437e-8cdd-d7a74390accc" providerId="ADAL" clId="{5651D806-863E-4377-B74F-436BACEAB378}" dt="2023-04-21T09:13:44.430" v="5053" actId="20577"/>
        <pc:sldMkLst>
          <pc:docMk/>
          <pc:sldMk cId="1802033210" sldId="271"/>
        </pc:sldMkLst>
        <pc:spChg chg="add del mod">
          <ac:chgData name="Richard Ball" userId="c2c6c2dd-6ddc-437e-8cdd-d7a74390accc" providerId="ADAL" clId="{5651D806-863E-4377-B74F-436BACEAB378}" dt="2023-04-13T09:34:55.689" v="1601" actId="478"/>
          <ac:spMkLst>
            <pc:docMk/>
            <pc:sldMk cId="1802033210" sldId="271"/>
            <ac:spMk id="3" creationId="{B6F41F56-ED26-A858-F99D-F938BCEEBD9D}"/>
          </ac:spMkLst>
        </pc:spChg>
        <pc:spChg chg="mod">
          <ac:chgData name="Richard Ball" userId="c2c6c2dd-6ddc-437e-8cdd-d7a74390accc" providerId="ADAL" clId="{5651D806-863E-4377-B74F-436BACEAB378}" dt="2023-04-17T09:19:07.174" v="3527" actId="20577"/>
          <ac:spMkLst>
            <pc:docMk/>
            <pc:sldMk cId="1802033210" sldId="271"/>
            <ac:spMk id="7" creationId="{94C45BA2-E66D-6AB2-9A78-4EF457B79CA4}"/>
          </ac:spMkLst>
        </pc:spChg>
      </pc:sldChg>
      <pc:sldChg chg="addSp modSp mod modAnim modNotesTx">
        <pc:chgData name="Richard Ball" userId="c2c6c2dd-6ddc-437e-8cdd-d7a74390accc" providerId="ADAL" clId="{5651D806-863E-4377-B74F-436BACEAB378}" dt="2023-04-21T09:14:12.698" v="5082" actId="20577"/>
        <pc:sldMkLst>
          <pc:docMk/>
          <pc:sldMk cId="613090818" sldId="293"/>
        </pc:sldMkLst>
        <pc:spChg chg="mod">
          <ac:chgData name="Richard Ball" userId="c2c6c2dd-6ddc-437e-8cdd-d7a74390accc" providerId="ADAL" clId="{5651D806-863E-4377-B74F-436BACEAB378}" dt="2023-04-13T09:29:19.542" v="1190" actId="1076"/>
          <ac:spMkLst>
            <pc:docMk/>
            <pc:sldMk cId="613090818" sldId="293"/>
            <ac:spMk id="2" creationId="{00000000-0000-0000-0000-000000000000}"/>
          </ac:spMkLst>
        </pc:spChg>
        <pc:spChg chg="mod">
          <ac:chgData name="Richard Ball" userId="c2c6c2dd-6ddc-437e-8cdd-d7a74390accc" providerId="ADAL" clId="{5651D806-863E-4377-B74F-436BACEAB378}" dt="2023-04-21T09:14:12.698" v="5082" actId="20577"/>
          <ac:spMkLst>
            <pc:docMk/>
            <pc:sldMk cId="613090818" sldId="293"/>
            <ac:spMk id="3" creationId="{00000000-0000-0000-0000-000000000000}"/>
          </ac:spMkLst>
        </pc:spChg>
        <pc:spChg chg="mod">
          <ac:chgData name="Richard Ball" userId="c2c6c2dd-6ddc-437e-8cdd-d7a74390accc" providerId="ADAL" clId="{5651D806-863E-4377-B74F-436BACEAB378}" dt="2023-04-17T09:19:27.213" v="3528" actId="13926"/>
          <ac:spMkLst>
            <pc:docMk/>
            <pc:sldMk cId="613090818" sldId="293"/>
            <ac:spMk id="5" creationId="{978AD06C-7E11-23D8-F4F7-9249B261DD56}"/>
          </ac:spMkLst>
        </pc:spChg>
        <pc:picChg chg="mod">
          <ac:chgData name="Richard Ball" userId="c2c6c2dd-6ddc-437e-8cdd-d7a74390accc" providerId="ADAL" clId="{5651D806-863E-4377-B74F-436BACEAB378}" dt="2023-04-13T09:29:20.994" v="1191" actId="1076"/>
          <ac:picMkLst>
            <pc:docMk/>
            <pc:sldMk cId="613090818" sldId="293"/>
            <ac:picMk id="4" creationId="{00000000-0000-0000-0000-000000000000}"/>
          </ac:picMkLst>
        </pc:picChg>
        <pc:picChg chg="add mod">
          <ac:chgData name="Richard Ball" userId="c2c6c2dd-6ddc-437e-8cdd-d7a74390accc" providerId="ADAL" clId="{5651D806-863E-4377-B74F-436BACEAB378}" dt="2023-04-13T09:29:25.758" v="1194" actId="1076"/>
          <ac:picMkLst>
            <pc:docMk/>
            <pc:sldMk cId="613090818" sldId="293"/>
            <ac:picMk id="1026" creationId="{7CF75982-DD61-A574-B2D6-FAEF77201C8F}"/>
          </ac:picMkLst>
        </pc:picChg>
      </pc:sldChg>
      <pc:sldChg chg="delSp modSp add ord setBg modAnim delDesignElem modNotesTx">
        <pc:chgData name="Richard Ball" userId="c2c6c2dd-6ddc-437e-8cdd-d7a74390accc" providerId="ADAL" clId="{5651D806-863E-4377-B74F-436BACEAB378}" dt="2023-04-21T08:25:13.452" v="4423"/>
        <pc:sldMkLst>
          <pc:docMk/>
          <pc:sldMk cId="2834018581" sldId="303"/>
        </pc:sldMkLst>
        <pc:spChg chg="mod">
          <ac:chgData name="Richard Ball" userId="c2c6c2dd-6ddc-437e-8cdd-d7a74390accc" providerId="ADAL" clId="{5651D806-863E-4377-B74F-436BACEAB378}" dt="2023-04-20T08:53:53.565" v="4382" actId="20577"/>
          <ac:spMkLst>
            <pc:docMk/>
            <pc:sldMk cId="2834018581" sldId="303"/>
            <ac:spMk id="3" creationId="{00000000-0000-0000-0000-000000000000}"/>
          </ac:spMkLst>
        </pc:spChg>
        <pc:spChg chg="del">
          <ac:chgData name="Richard Ball" userId="c2c6c2dd-6ddc-437e-8cdd-d7a74390accc" providerId="ADAL" clId="{5651D806-863E-4377-B74F-436BACEAB378}" dt="2023-04-14T06:55:08.984" v="3166"/>
          <ac:spMkLst>
            <pc:docMk/>
            <pc:sldMk cId="2834018581" sldId="303"/>
            <ac:spMk id="8" creationId="{8D70B121-56F4-4848-B38B-182089D909FA}"/>
          </ac:spMkLst>
        </pc:spChg>
        <pc:cxnChg chg="del">
          <ac:chgData name="Richard Ball" userId="c2c6c2dd-6ddc-437e-8cdd-d7a74390accc" providerId="ADAL" clId="{5651D806-863E-4377-B74F-436BACEAB378}" dt="2023-04-14T06:55:08.984" v="3166"/>
          <ac:cxnSpMkLst>
            <pc:docMk/>
            <pc:sldMk cId="2834018581" sldId="303"/>
            <ac:cxnSpMk id="10" creationId="{2D72A2C9-F3CA-4216-8BAD-FA4C970C3C4E}"/>
          </ac:cxnSpMkLst>
        </pc:cxnChg>
      </pc:sldChg>
      <pc:sldChg chg="addSp modSp mod modTransition">
        <pc:chgData name="Richard Ball" userId="c2c6c2dd-6ddc-437e-8cdd-d7a74390accc" providerId="ADAL" clId="{5651D806-863E-4377-B74F-436BACEAB378}" dt="2023-04-16T10:03:50.409" v="3397"/>
        <pc:sldMkLst>
          <pc:docMk/>
          <pc:sldMk cId="2502545116" sldId="322"/>
        </pc:sldMkLst>
        <pc:spChg chg="add mod">
          <ac:chgData name="Richard Ball" userId="c2c6c2dd-6ddc-437e-8cdd-d7a74390accc" providerId="ADAL" clId="{5651D806-863E-4377-B74F-436BACEAB378}" dt="2023-04-16T09:44:20.944" v="3340"/>
          <ac:spMkLst>
            <pc:docMk/>
            <pc:sldMk cId="2502545116" sldId="322"/>
            <ac:spMk id="2" creationId="{143DB128-20BA-76EA-07CE-9E9FE99E3A64}"/>
          </ac:spMkLst>
        </pc:spChg>
        <pc:spChg chg="add mod">
          <ac:chgData name="Richard Ball" userId="c2c6c2dd-6ddc-437e-8cdd-d7a74390accc" providerId="ADAL" clId="{5651D806-863E-4377-B74F-436BACEAB378}" dt="2023-04-16T09:44:20.944" v="3340"/>
          <ac:spMkLst>
            <pc:docMk/>
            <pc:sldMk cId="2502545116" sldId="322"/>
            <ac:spMk id="3" creationId="{36BA3389-BC4E-0307-B0AD-EF886D76E6FE}"/>
          </ac:spMkLst>
        </pc:spChg>
        <pc:spChg chg="add mod">
          <ac:chgData name="Richard Ball" userId="c2c6c2dd-6ddc-437e-8cdd-d7a74390accc" providerId="ADAL" clId="{5651D806-863E-4377-B74F-436BACEAB378}" dt="2023-04-16T09:44:20.944" v="3340"/>
          <ac:spMkLst>
            <pc:docMk/>
            <pc:sldMk cId="2502545116" sldId="322"/>
            <ac:spMk id="4" creationId="{68B7A6C6-BE3F-5BE4-93BE-842BC82E0A0C}"/>
          </ac:spMkLst>
        </pc:spChg>
        <pc:spChg chg="add mod">
          <ac:chgData name="Richard Ball" userId="c2c6c2dd-6ddc-437e-8cdd-d7a74390accc" providerId="ADAL" clId="{5651D806-863E-4377-B74F-436BACEAB378}" dt="2023-04-16T09:45:29.995" v="3374" actId="1076"/>
          <ac:spMkLst>
            <pc:docMk/>
            <pc:sldMk cId="2502545116" sldId="322"/>
            <ac:spMk id="5" creationId="{350D63E4-C089-09D3-E99B-11B77545E46F}"/>
          </ac:spMkLst>
        </pc:spChg>
        <pc:spChg chg="mod">
          <ac:chgData name="Richard Ball" userId="c2c6c2dd-6ddc-437e-8cdd-d7a74390accc" providerId="ADAL" clId="{5651D806-863E-4377-B74F-436BACEAB378}" dt="2023-04-16T09:44:27.968" v="3341" actId="166"/>
          <ac:spMkLst>
            <pc:docMk/>
            <pc:sldMk cId="2502545116" sldId="322"/>
            <ac:spMk id="25603" creationId="{00000000-0000-0000-0000-000000000000}"/>
          </ac:spMkLst>
        </pc:spChg>
      </pc:sldChg>
      <pc:sldChg chg="addSp modSp modTransition">
        <pc:chgData name="Richard Ball" userId="c2c6c2dd-6ddc-437e-8cdd-d7a74390accc" providerId="ADAL" clId="{5651D806-863E-4377-B74F-436BACEAB378}" dt="2023-04-16T10:03:50.409" v="3397"/>
        <pc:sldMkLst>
          <pc:docMk/>
          <pc:sldMk cId="3455809615" sldId="323"/>
        </pc:sldMkLst>
        <pc:spChg chg="add mod">
          <ac:chgData name="Richard Ball" userId="c2c6c2dd-6ddc-437e-8cdd-d7a74390accc" providerId="ADAL" clId="{5651D806-863E-4377-B74F-436BACEAB378}" dt="2023-04-16T09:44:19.428" v="3339"/>
          <ac:spMkLst>
            <pc:docMk/>
            <pc:sldMk cId="3455809615" sldId="323"/>
            <ac:spMk id="2" creationId="{D31BC030-022E-28A5-586B-90F25CEA21E4}"/>
          </ac:spMkLst>
        </pc:spChg>
        <pc:spChg chg="add mod">
          <ac:chgData name="Richard Ball" userId="c2c6c2dd-6ddc-437e-8cdd-d7a74390accc" providerId="ADAL" clId="{5651D806-863E-4377-B74F-436BACEAB378}" dt="2023-04-16T09:44:19.428" v="3339"/>
          <ac:spMkLst>
            <pc:docMk/>
            <pc:sldMk cId="3455809615" sldId="323"/>
            <ac:spMk id="3" creationId="{189A064F-12F6-9E05-4B89-DDFAA1D34443}"/>
          </ac:spMkLst>
        </pc:spChg>
        <pc:spChg chg="add mod">
          <ac:chgData name="Richard Ball" userId="c2c6c2dd-6ddc-437e-8cdd-d7a74390accc" providerId="ADAL" clId="{5651D806-863E-4377-B74F-436BACEAB378}" dt="2023-04-16T09:44:19.428" v="3339"/>
          <ac:spMkLst>
            <pc:docMk/>
            <pc:sldMk cId="3455809615" sldId="323"/>
            <ac:spMk id="4" creationId="{850CFF32-10F7-2A42-7B5B-16D5083D5278}"/>
          </ac:spMkLst>
        </pc:spChg>
        <pc:spChg chg="mod">
          <ac:chgData name="Richard Ball" userId="c2c6c2dd-6ddc-437e-8cdd-d7a74390accc" providerId="ADAL" clId="{5651D806-863E-4377-B74F-436BACEAB378}" dt="2023-04-16T09:44:32.345" v="3342" actId="166"/>
          <ac:spMkLst>
            <pc:docMk/>
            <pc:sldMk cId="3455809615" sldId="323"/>
            <ac:spMk id="26627" creationId="{00000000-0000-0000-0000-000000000000}"/>
          </ac:spMkLst>
        </pc:spChg>
      </pc:sldChg>
      <pc:sldChg chg="addSp modSp modTransition">
        <pc:chgData name="Richard Ball" userId="c2c6c2dd-6ddc-437e-8cdd-d7a74390accc" providerId="ADAL" clId="{5651D806-863E-4377-B74F-436BACEAB378}" dt="2023-04-16T10:03:50.409" v="3397"/>
        <pc:sldMkLst>
          <pc:docMk/>
          <pc:sldMk cId="1515684084" sldId="324"/>
        </pc:sldMkLst>
        <pc:spChg chg="add mod">
          <ac:chgData name="Richard Ball" userId="c2c6c2dd-6ddc-437e-8cdd-d7a74390accc" providerId="ADAL" clId="{5651D806-863E-4377-B74F-436BACEAB378}" dt="2023-04-16T09:44:35.761" v="3343"/>
          <ac:spMkLst>
            <pc:docMk/>
            <pc:sldMk cId="1515684084" sldId="324"/>
            <ac:spMk id="2" creationId="{7A56677D-78A2-C88C-E602-52C3F503E432}"/>
          </ac:spMkLst>
        </pc:spChg>
        <pc:spChg chg="add mod">
          <ac:chgData name="Richard Ball" userId="c2c6c2dd-6ddc-437e-8cdd-d7a74390accc" providerId="ADAL" clId="{5651D806-863E-4377-B74F-436BACEAB378}" dt="2023-04-16T09:44:35.761" v="3343"/>
          <ac:spMkLst>
            <pc:docMk/>
            <pc:sldMk cId="1515684084" sldId="324"/>
            <ac:spMk id="3" creationId="{E068A7A3-8ADE-BAEE-9883-6BBD56338A1F}"/>
          </ac:spMkLst>
        </pc:spChg>
        <pc:spChg chg="add mod">
          <ac:chgData name="Richard Ball" userId="c2c6c2dd-6ddc-437e-8cdd-d7a74390accc" providerId="ADAL" clId="{5651D806-863E-4377-B74F-436BACEAB378}" dt="2023-04-16T09:44:35.761" v="3343"/>
          <ac:spMkLst>
            <pc:docMk/>
            <pc:sldMk cId="1515684084" sldId="324"/>
            <ac:spMk id="4" creationId="{D38B6449-C5F3-DF03-ECBD-DA89E79980AF}"/>
          </ac:spMkLst>
        </pc:spChg>
        <pc:spChg chg="mod">
          <ac:chgData name="Richard Ball" userId="c2c6c2dd-6ddc-437e-8cdd-d7a74390accc" providerId="ADAL" clId="{5651D806-863E-4377-B74F-436BACEAB378}" dt="2023-04-16T09:44:39.317" v="3344" actId="166"/>
          <ac:spMkLst>
            <pc:docMk/>
            <pc:sldMk cId="1515684084" sldId="324"/>
            <ac:spMk id="27651" creationId="{00000000-0000-0000-0000-000000000000}"/>
          </ac:spMkLst>
        </pc:spChg>
      </pc:sldChg>
      <pc:sldChg chg="addSp modSp modTransition">
        <pc:chgData name="Richard Ball" userId="c2c6c2dd-6ddc-437e-8cdd-d7a74390accc" providerId="ADAL" clId="{5651D806-863E-4377-B74F-436BACEAB378}" dt="2023-04-16T10:03:50.409" v="3397"/>
        <pc:sldMkLst>
          <pc:docMk/>
          <pc:sldMk cId="2372786902" sldId="325"/>
        </pc:sldMkLst>
        <pc:spChg chg="add mod">
          <ac:chgData name="Richard Ball" userId="c2c6c2dd-6ddc-437e-8cdd-d7a74390accc" providerId="ADAL" clId="{5651D806-863E-4377-B74F-436BACEAB378}" dt="2023-04-16T09:44:14.596" v="3338"/>
          <ac:spMkLst>
            <pc:docMk/>
            <pc:sldMk cId="2372786902" sldId="325"/>
            <ac:spMk id="2" creationId="{9BED5024-E578-2835-FD0B-668D3CA250EB}"/>
          </ac:spMkLst>
        </pc:spChg>
        <pc:spChg chg="add mod">
          <ac:chgData name="Richard Ball" userId="c2c6c2dd-6ddc-437e-8cdd-d7a74390accc" providerId="ADAL" clId="{5651D806-863E-4377-B74F-436BACEAB378}" dt="2023-04-16T09:44:14.596" v="3338"/>
          <ac:spMkLst>
            <pc:docMk/>
            <pc:sldMk cId="2372786902" sldId="325"/>
            <ac:spMk id="3" creationId="{7EE85FF5-B1B1-6F14-5445-445B567AF83F}"/>
          </ac:spMkLst>
        </pc:spChg>
        <pc:spChg chg="add mod">
          <ac:chgData name="Richard Ball" userId="c2c6c2dd-6ddc-437e-8cdd-d7a74390accc" providerId="ADAL" clId="{5651D806-863E-4377-B74F-436BACEAB378}" dt="2023-04-16T09:44:14.596" v="3338"/>
          <ac:spMkLst>
            <pc:docMk/>
            <pc:sldMk cId="2372786902" sldId="325"/>
            <ac:spMk id="4" creationId="{1298B4D8-A37C-78FA-E150-894AABFE4BEA}"/>
          </ac:spMkLst>
        </pc:spChg>
        <pc:spChg chg="mod">
          <ac:chgData name="Richard Ball" userId="c2c6c2dd-6ddc-437e-8cdd-d7a74390accc" providerId="ADAL" clId="{5651D806-863E-4377-B74F-436BACEAB378}" dt="2023-04-16T09:44:45.942" v="3345" actId="166"/>
          <ac:spMkLst>
            <pc:docMk/>
            <pc:sldMk cId="2372786902" sldId="325"/>
            <ac:spMk id="28675" creationId="{00000000-0000-0000-0000-000000000000}"/>
          </ac:spMkLst>
        </pc:spChg>
        <pc:spChg chg="mod">
          <ac:chgData name="Richard Ball" userId="c2c6c2dd-6ddc-437e-8cdd-d7a74390accc" providerId="ADAL" clId="{5651D806-863E-4377-B74F-436BACEAB378}" dt="2023-04-16T10:00:21.083" v="3393" actId="166"/>
          <ac:spMkLst>
            <pc:docMk/>
            <pc:sldMk cId="2372786902" sldId="325"/>
            <ac:spMk id="28686" creationId="{00000000-0000-0000-0000-000000000000}"/>
          </ac:spMkLst>
        </pc:spChg>
      </pc:sldChg>
      <pc:sldChg chg="modSp modTransition">
        <pc:chgData name="Richard Ball" userId="c2c6c2dd-6ddc-437e-8cdd-d7a74390accc" providerId="ADAL" clId="{5651D806-863E-4377-B74F-436BACEAB378}" dt="2023-04-16T10:03:50.409" v="3397"/>
        <pc:sldMkLst>
          <pc:docMk/>
          <pc:sldMk cId="1516099834" sldId="326"/>
        </pc:sldMkLst>
        <pc:spChg chg="mod">
          <ac:chgData name="Richard Ball" userId="c2c6c2dd-6ddc-437e-8cdd-d7a74390accc" providerId="ADAL" clId="{5651D806-863E-4377-B74F-436BACEAB378}" dt="2023-04-16T09:44:03.155" v="3336" actId="14100"/>
          <ac:spMkLst>
            <pc:docMk/>
            <pc:sldMk cId="1516099834" sldId="326"/>
            <ac:spMk id="29699" creationId="{00000000-0000-0000-0000-000000000000}"/>
          </ac:spMkLst>
        </pc:spChg>
        <pc:spChg chg="mod">
          <ac:chgData name="Richard Ball" userId="c2c6c2dd-6ddc-437e-8cdd-d7a74390accc" providerId="ADAL" clId="{5651D806-863E-4377-B74F-436BACEAB378}" dt="2023-04-16T09:44:03.155" v="3336" actId="14100"/>
          <ac:spMkLst>
            <pc:docMk/>
            <pc:sldMk cId="1516099834" sldId="326"/>
            <ac:spMk id="29700" creationId="{00000000-0000-0000-0000-000000000000}"/>
          </ac:spMkLst>
        </pc:spChg>
        <pc:spChg chg="mod">
          <ac:chgData name="Richard Ball" userId="c2c6c2dd-6ddc-437e-8cdd-d7a74390accc" providerId="ADAL" clId="{5651D806-863E-4377-B74F-436BACEAB378}" dt="2023-04-16T09:44:03.155" v="3336" actId="14100"/>
          <ac:spMkLst>
            <pc:docMk/>
            <pc:sldMk cId="1516099834" sldId="326"/>
            <ac:spMk id="29701" creationId="{00000000-0000-0000-0000-000000000000}"/>
          </ac:spMkLst>
        </pc:spChg>
        <pc:spChg chg="mod">
          <ac:chgData name="Richard Ball" userId="c2c6c2dd-6ddc-437e-8cdd-d7a74390accc" providerId="ADAL" clId="{5651D806-863E-4377-B74F-436BACEAB378}" dt="2023-04-16T09:44:52.842" v="3346" actId="166"/>
          <ac:spMkLst>
            <pc:docMk/>
            <pc:sldMk cId="1516099834" sldId="326"/>
            <ac:spMk id="29702" creationId="{00000000-0000-0000-0000-000000000000}"/>
          </ac:spMkLst>
        </pc:spChg>
        <pc:spChg chg="mod">
          <ac:chgData name="Richard Ball" userId="c2c6c2dd-6ddc-437e-8cdd-d7a74390accc" providerId="ADAL" clId="{5651D806-863E-4377-B74F-436BACEAB378}" dt="2023-04-16T10:00:27.905" v="3394" actId="166"/>
          <ac:spMkLst>
            <pc:docMk/>
            <pc:sldMk cId="1516099834" sldId="326"/>
            <ac:spMk id="29713" creationId="{00000000-0000-0000-0000-000000000000}"/>
          </ac:spMkLst>
        </pc:spChg>
      </pc:sldChg>
      <pc:sldChg chg="modSp modTransition">
        <pc:chgData name="Richard Ball" userId="c2c6c2dd-6ddc-437e-8cdd-d7a74390accc" providerId="ADAL" clId="{5651D806-863E-4377-B74F-436BACEAB378}" dt="2023-04-16T10:03:50.409" v="3397"/>
        <pc:sldMkLst>
          <pc:docMk/>
          <pc:sldMk cId="1943241841" sldId="327"/>
        </pc:sldMkLst>
        <pc:spChg chg="mod">
          <ac:chgData name="Richard Ball" userId="c2c6c2dd-6ddc-437e-8cdd-d7a74390accc" providerId="ADAL" clId="{5651D806-863E-4377-B74F-436BACEAB378}" dt="2023-04-16T09:49:18.758" v="3381" actId="166"/>
          <ac:spMkLst>
            <pc:docMk/>
            <pc:sldMk cId="1943241841" sldId="327"/>
            <ac:spMk id="30737" creationId="{00000000-0000-0000-0000-000000000000}"/>
          </ac:spMkLst>
        </pc:spChg>
      </pc:sldChg>
      <pc:sldChg chg="del modTransition">
        <pc:chgData name="Richard Ball" userId="c2c6c2dd-6ddc-437e-8cdd-d7a74390accc" providerId="ADAL" clId="{5651D806-863E-4377-B74F-436BACEAB378}" dt="2023-04-16T10:00:33.067" v="3395" actId="47"/>
        <pc:sldMkLst>
          <pc:docMk/>
          <pc:sldMk cId="1305522959" sldId="328"/>
        </pc:sldMkLst>
      </pc:sldChg>
      <pc:sldChg chg="addSp modSp mod modTransition">
        <pc:chgData name="Richard Ball" userId="c2c6c2dd-6ddc-437e-8cdd-d7a74390accc" providerId="ADAL" clId="{5651D806-863E-4377-B74F-436BACEAB378}" dt="2023-04-17T10:02:43.875" v="3926" actId="1076"/>
        <pc:sldMkLst>
          <pc:docMk/>
          <pc:sldMk cId="1706215071" sldId="329"/>
        </pc:sldMkLst>
        <pc:spChg chg="add mod">
          <ac:chgData name="Richard Ball" userId="c2c6c2dd-6ddc-437e-8cdd-d7a74390accc" providerId="ADAL" clId="{5651D806-863E-4377-B74F-436BACEAB378}" dt="2023-04-17T10:02:43.875" v="3926" actId="1076"/>
          <ac:spMkLst>
            <pc:docMk/>
            <pc:sldMk cId="1706215071" sldId="329"/>
            <ac:spMk id="2" creationId="{7E6E3369-7E41-67AB-E1E5-D8A53643C074}"/>
          </ac:spMkLst>
        </pc:spChg>
        <pc:spChg chg="add mod">
          <ac:chgData name="Richard Ball" userId="c2c6c2dd-6ddc-437e-8cdd-d7a74390accc" providerId="ADAL" clId="{5651D806-863E-4377-B74F-436BACEAB378}" dt="2023-04-17T10:01:16.991" v="3912" actId="1076"/>
          <ac:spMkLst>
            <pc:docMk/>
            <pc:sldMk cId="1706215071" sldId="329"/>
            <ac:spMk id="3" creationId="{84814BF5-D895-582F-824C-6561B89B7E8D}"/>
          </ac:spMkLst>
        </pc:spChg>
      </pc:sldChg>
      <pc:sldChg chg="addSp modSp mod modTransition">
        <pc:chgData name="Richard Ball" userId="c2c6c2dd-6ddc-437e-8cdd-d7a74390accc" providerId="ADAL" clId="{5651D806-863E-4377-B74F-436BACEAB378}" dt="2023-04-16T10:03:50.409" v="3397"/>
        <pc:sldMkLst>
          <pc:docMk/>
          <pc:sldMk cId="1156588756" sldId="330"/>
        </pc:sldMkLst>
        <pc:cxnChg chg="add mod">
          <ac:chgData name="Richard Ball" userId="c2c6c2dd-6ddc-437e-8cdd-d7a74390accc" providerId="ADAL" clId="{5651D806-863E-4377-B74F-436BACEAB378}" dt="2023-04-14T06:12:04.640" v="2801" actId="14100"/>
          <ac:cxnSpMkLst>
            <pc:docMk/>
            <pc:sldMk cId="1156588756" sldId="330"/>
            <ac:cxnSpMk id="4" creationId="{68B47432-0EC8-2ACD-1A93-E0E861E371E0}"/>
          </ac:cxnSpMkLst>
        </pc:cxnChg>
        <pc:cxnChg chg="add mod">
          <ac:chgData name="Richard Ball" userId="c2c6c2dd-6ddc-437e-8cdd-d7a74390accc" providerId="ADAL" clId="{5651D806-863E-4377-B74F-436BACEAB378}" dt="2023-04-14T06:12:11.175" v="2804" actId="14100"/>
          <ac:cxnSpMkLst>
            <pc:docMk/>
            <pc:sldMk cId="1156588756" sldId="330"/>
            <ac:cxnSpMk id="9" creationId="{244A3BF3-6F36-F08F-9998-E867CAB84111}"/>
          </ac:cxnSpMkLst>
        </pc:cxnChg>
        <pc:cxnChg chg="add mod">
          <ac:chgData name="Richard Ball" userId="c2c6c2dd-6ddc-437e-8cdd-d7a74390accc" providerId="ADAL" clId="{5651D806-863E-4377-B74F-436BACEAB378}" dt="2023-04-14T06:12:23.257" v="2810" actId="14100"/>
          <ac:cxnSpMkLst>
            <pc:docMk/>
            <pc:sldMk cId="1156588756" sldId="330"/>
            <ac:cxnSpMk id="11" creationId="{310F9EEF-B9E5-12A1-74A6-0EFA5E1C2D3A}"/>
          </ac:cxnSpMkLst>
        </pc:cxnChg>
        <pc:cxnChg chg="add mod">
          <ac:chgData name="Richard Ball" userId="c2c6c2dd-6ddc-437e-8cdd-d7a74390accc" providerId="ADAL" clId="{5651D806-863E-4377-B74F-436BACEAB378}" dt="2023-04-14T06:12:16.738" v="2808" actId="14100"/>
          <ac:cxnSpMkLst>
            <pc:docMk/>
            <pc:sldMk cId="1156588756" sldId="330"/>
            <ac:cxnSpMk id="12" creationId="{7EB009FD-3D16-58A2-6204-9D98BB873771}"/>
          </ac:cxnSpMkLst>
        </pc:cxnChg>
      </pc:sldChg>
      <pc:sldChg chg="addSp modSp modTransition">
        <pc:chgData name="Richard Ball" userId="c2c6c2dd-6ddc-437e-8cdd-d7a74390accc" providerId="ADAL" clId="{5651D806-863E-4377-B74F-436BACEAB378}" dt="2023-04-17T10:01:20.856" v="3913"/>
        <pc:sldMkLst>
          <pc:docMk/>
          <pc:sldMk cId="1698229191" sldId="331"/>
        </pc:sldMkLst>
        <pc:spChg chg="add mod">
          <ac:chgData name="Richard Ball" userId="c2c6c2dd-6ddc-437e-8cdd-d7a74390accc" providerId="ADAL" clId="{5651D806-863E-4377-B74F-436BACEAB378}" dt="2023-04-17T10:01:20.856" v="3913"/>
          <ac:spMkLst>
            <pc:docMk/>
            <pc:sldMk cId="1698229191" sldId="331"/>
            <ac:spMk id="3" creationId="{D196CC9B-81D3-BD54-F57C-799F066AC314}"/>
          </ac:spMkLst>
        </pc:spChg>
      </pc:sldChg>
      <pc:sldChg chg="modSp modTransition modAnim">
        <pc:chgData name="Richard Ball" userId="c2c6c2dd-6ddc-437e-8cdd-d7a74390accc" providerId="ADAL" clId="{5651D806-863E-4377-B74F-436BACEAB378}" dt="2023-04-17T10:08:23.047" v="3997" actId="1076"/>
        <pc:sldMkLst>
          <pc:docMk/>
          <pc:sldMk cId="3382447855" sldId="332"/>
        </pc:sldMkLst>
        <pc:spChg chg="mod">
          <ac:chgData name="Richard Ball" userId="c2c6c2dd-6ddc-437e-8cdd-d7a74390accc" providerId="ADAL" clId="{5651D806-863E-4377-B74F-436BACEAB378}" dt="2023-04-17T10:08:23.047" v="3997" actId="1076"/>
          <ac:spMkLst>
            <pc:docMk/>
            <pc:sldMk cId="3382447855" sldId="332"/>
            <ac:spMk id="36881" creationId="{00000000-0000-0000-0000-000000000000}"/>
          </ac:spMkLst>
        </pc:spChg>
      </pc:sldChg>
      <pc:sldChg chg="addSp modSp modTransition">
        <pc:chgData name="Richard Ball" userId="c2c6c2dd-6ddc-437e-8cdd-d7a74390accc" providerId="ADAL" clId="{5651D806-863E-4377-B74F-436BACEAB378}" dt="2023-04-17T10:01:27.138" v="3914"/>
        <pc:sldMkLst>
          <pc:docMk/>
          <pc:sldMk cId="1020937765" sldId="333"/>
        </pc:sldMkLst>
        <pc:spChg chg="add mod">
          <ac:chgData name="Richard Ball" userId="c2c6c2dd-6ddc-437e-8cdd-d7a74390accc" providerId="ADAL" clId="{5651D806-863E-4377-B74F-436BACEAB378}" dt="2023-04-17T10:01:27.138" v="3914"/>
          <ac:spMkLst>
            <pc:docMk/>
            <pc:sldMk cId="1020937765" sldId="333"/>
            <ac:spMk id="2" creationId="{E535FA83-0D8A-76AE-2105-30B401FCC01A}"/>
          </ac:spMkLst>
        </pc:spChg>
      </pc:sldChg>
      <pc:sldChg chg="modTransition">
        <pc:chgData name="Richard Ball" userId="c2c6c2dd-6ddc-437e-8cdd-d7a74390accc" providerId="ADAL" clId="{5651D806-863E-4377-B74F-436BACEAB378}" dt="2023-04-16T10:03:50.409" v="3397"/>
        <pc:sldMkLst>
          <pc:docMk/>
          <pc:sldMk cId="701229639" sldId="334"/>
        </pc:sldMkLst>
      </pc:sldChg>
      <pc:sldChg chg="addSp modSp modTransition modAnim">
        <pc:chgData name="Richard Ball" userId="c2c6c2dd-6ddc-437e-8cdd-d7a74390accc" providerId="ADAL" clId="{5651D806-863E-4377-B74F-436BACEAB378}" dt="2023-04-17T10:08:13.227" v="3989" actId="1076"/>
        <pc:sldMkLst>
          <pc:docMk/>
          <pc:sldMk cId="3891154382" sldId="335"/>
        </pc:sldMkLst>
        <pc:spChg chg="add mod">
          <ac:chgData name="Richard Ball" userId="c2c6c2dd-6ddc-437e-8cdd-d7a74390accc" providerId="ADAL" clId="{5651D806-863E-4377-B74F-436BACEAB378}" dt="2023-04-17T10:01:31.237" v="3915"/>
          <ac:spMkLst>
            <pc:docMk/>
            <pc:sldMk cId="3891154382" sldId="335"/>
            <ac:spMk id="2" creationId="{DDEAC2DB-6240-E562-AECF-866360F22A07}"/>
          </ac:spMkLst>
        </pc:spChg>
        <pc:spChg chg="mod">
          <ac:chgData name="Richard Ball" userId="c2c6c2dd-6ddc-437e-8cdd-d7a74390accc" providerId="ADAL" clId="{5651D806-863E-4377-B74F-436BACEAB378}" dt="2023-04-17T10:08:13.227" v="3989" actId="1076"/>
          <ac:spMkLst>
            <pc:docMk/>
            <pc:sldMk cId="3891154382" sldId="335"/>
            <ac:spMk id="39953" creationId="{00000000-0000-0000-0000-000000000000}"/>
          </ac:spMkLst>
        </pc:spChg>
      </pc:sldChg>
      <pc:sldChg chg="modTransition">
        <pc:chgData name="Richard Ball" userId="c2c6c2dd-6ddc-437e-8cdd-d7a74390accc" providerId="ADAL" clId="{5651D806-863E-4377-B74F-436BACEAB378}" dt="2023-04-16T10:03:50.409" v="3397"/>
        <pc:sldMkLst>
          <pc:docMk/>
          <pc:sldMk cId="2181222119" sldId="336"/>
        </pc:sldMkLst>
      </pc:sldChg>
      <pc:sldChg chg="addSp modSp modTransition">
        <pc:chgData name="Richard Ball" userId="c2c6c2dd-6ddc-437e-8cdd-d7a74390accc" providerId="ADAL" clId="{5651D806-863E-4377-B74F-436BACEAB378}" dt="2023-04-17T10:01:35.070" v="3916"/>
        <pc:sldMkLst>
          <pc:docMk/>
          <pc:sldMk cId="2572156998" sldId="337"/>
        </pc:sldMkLst>
        <pc:spChg chg="add mod">
          <ac:chgData name="Richard Ball" userId="c2c6c2dd-6ddc-437e-8cdd-d7a74390accc" providerId="ADAL" clId="{5651D806-863E-4377-B74F-436BACEAB378}" dt="2023-04-17T10:01:35.070" v="3916"/>
          <ac:spMkLst>
            <pc:docMk/>
            <pc:sldMk cId="2572156998" sldId="337"/>
            <ac:spMk id="2" creationId="{39C3F2E5-3676-EEA8-55CA-7393304A4359}"/>
          </ac:spMkLst>
        </pc:spChg>
      </pc:sldChg>
      <pc:sldChg chg="modSp modTransition modAnim">
        <pc:chgData name="Richard Ball" userId="c2c6c2dd-6ddc-437e-8cdd-d7a74390accc" providerId="ADAL" clId="{5651D806-863E-4377-B74F-436BACEAB378}" dt="2023-04-17T10:08:02.177" v="3981" actId="1076"/>
        <pc:sldMkLst>
          <pc:docMk/>
          <pc:sldMk cId="2462650376" sldId="338"/>
        </pc:sldMkLst>
        <pc:spChg chg="mod">
          <ac:chgData name="Richard Ball" userId="c2c6c2dd-6ddc-437e-8cdd-d7a74390accc" providerId="ADAL" clId="{5651D806-863E-4377-B74F-436BACEAB378}" dt="2023-04-17T10:08:02.177" v="3981" actId="1076"/>
          <ac:spMkLst>
            <pc:docMk/>
            <pc:sldMk cId="2462650376" sldId="338"/>
            <ac:spMk id="43032" creationId="{00000000-0000-0000-0000-000000000000}"/>
          </ac:spMkLst>
        </pc:spChg>
      </pc:sldChg>
      <pc:sldChg chg="addSp modSp modTransition">
        <pc:chgData name="Richard Ball" userId="c2c6c2dd-6ddc-437e-8cdd-d7a74390accc" providerId="ADAL" clId="{5651D806-863E-4377-B74F-436BACEAB378}" dt="2023-04-17T10:01:38.323" v="3917"/>
        <pc:sldMkLst>
          <pc:docMk/>
          <pc:sldMk cId="723036790" sldId="339"/>
        </pc:sldMkLst>
        <pc:spChg chg="add mod">
          <ac:chgData name="Richard Ball" userId="c2c6c2dd-6ddc-437e-8cdd-d7a74390accc" providerId="ADAL" clId="{5651D806-863E-4377-B74F-436BACEAB378}" dt="2023-04-17T10:01:38.323" v="3917"/>
          <ac:spMkLst>
            <pc:docMk/>
            <pc:sldMk cId="723036790" sldId="339"/>
            <ac:spMk id="2" creationId="{9409A5FE-34C3-843E-3DE2-F22978B3ABBF}"/>
          </ac:spMkLst>
        </pc:spChg>
      </pc:sldChg>
      <pc:sldChg chg="modTransition">
        <pc:chgData name="Richard Ball" userId="c2c6c2dd-6ddc-437e-8cdd-d7a74390accc" providerId="ADAL" clId="{5651D806-863E-4377-B74F-436BACEAB378}" dt="2023-04-16T10:03:50.409" v="3397"/>
        <pc:sldMkLst>
          <pc:docMk/>
          <pc:sldMk cId="1047917174" sldId="340"/>
        </pc:sldMkLst>
      </pc:sldChg>
      <pc:sldChg chg="addSp modSp modTransition modAnim">
        <pc:chgData name="Richard Ball" userId="c2c6c2dd-6ddc-437e-8cdd-d7a74390accc" providerId="ADAL" clId="{5651D806-863E-4377-B74F-436BACEAB378}" dt="2023-04-17T10:07:51.764" v="3973" actId="1076"/>
        <pc:sldMkLst>
          <pc:docMk/>
          <pc:sldMk cId="1723615566" sldId="341"/>
        </pc:sldMkLst>
        <pc:spChg chg="add mod">
          <ac:chgData name="Richard Ball" userId="c2c6c2dd-6ddc-437e-8cdd-d7a74390accc" providerId="ADAL" clId="{5651D806-863E-4377-B74F-436BACEAB378}" dt="2023-04-17T10:01:42.270" v="3918"/>
          <ac:spMkLst>
            <pc:docMk/>
            <pc:sldMk cId="1723615566" sldId="341"/>
            <ac:spMk id="2" creationId="{9D90003E-53A4-837B-9151-A707462DA351}"/>
          </ac:spMkLst>
        </pc:spChg>
        <pc:spChg chg="mod">
          <ac:chgData name="Richard Ball" userId="c2c6c2dd-6ddc-437e-8cdd-d7a74390accc" providerId="ADAL" clId="{5651D806-863E-4377-B74F-436BACEAB378}" dt="2023-04-17T10:07:51.764" v="3973" actId="1076"/>
          <ac:spMkLst>
            <pc:docMk/>
            <pc:sldMk cId="1723615566" sldId="341"/>
            <ac:spMk id="46104" creationId="{00000000-0000-0000-0000-000000000000}"/>
          </ac:spMkLst>
        </pc:spChg>
      </pc:sldChg>
      <pc:sldChg chg="modTransition">
        <pc:chgData name="Richard Ball" userId="c2c6c2dd-6ddc-437e-8cdd-d7a74390accc" providerId="ADAL" clId="{5651D806-863E-4377-B74F-436BACEAB378}" dt="2023-04-16T10:03:50.409" v="3397"/>
        <pc:sldMkLst>
          <pc:docMk/>
          <pc:sldMk cId="251252217" sldId="342"/>
        </pc:sldMkLst>
      </pc:sldChg>
      <pc:sldChg chg="modTransition">
        <pc:chgData name="Richard Ball" userId="c2c6c2dd-6ddc-437e-8cdd-d7a74390accc" providerId="ADAL" clId="{5651D806-863E-4377-B74F-436BACEAB378}" dt="2023-04-16T10:03:50.409" v="3397"/>
        <pc:sldMkLst>
          <pc:docMk/>
          <pc:sldMk cId="4158778532" sldId="343"/>
        </pc:sldMkLst>
      </pc:sldChg>
      <pc:sldChg chg="addSp delSp modSp modTransition modAnim">
        <pc:chgData name="Richard Ball" userId="c2c6c2dd-6ddc-437e-8cdd-d7a74390accc" providerId="ADAL" clId="{5651D806-863E-4377-B74F-436BACEAB378}" dt="2023-04-17T10:11:38.112" v="4000" actId="478"/>
        <pc:sldMkLst>
          <pc:docMk/>
          <pc:sldMk cId="949118303" sldId="344"/>
        </pc:sldMkLst>
        <pc:spChg chg="add mod">
          <ac:chgData name="Richard Ball" userId="c2c6c2dd-6ddc-437e-8cdd-d7a74390accc" providerId="ADAL" clId="{5651D806-863E-4377-B74F-436BACEAB378}" dt="2023-04-17T10:01:44.805" v="3919"/>
          <ac:spMkLst>
            <pc:docMk/>
            <pc:sldMk cId="949118303" sldId="344"/>
            <ac:spMk id="2" creationId="{6E01C0C5-DB3B-E02F-FEEB-44A86DEDDA07}"/>
          </ac:spMkLst>
        </pc:spChg>
        <pc:spChg chg="add del mod">
          <ac:chgData name="Richard Ball" userId="c2c6c2dd-6ddc-437e-8cdd-d7a74390accc" providerId="ADAL" clId="{5651D806-863E-4377-B74F-436BACEAB378}" dt="2023-04-17T10:11:38.112" v="4000" actId="478"/>
          <ac:spMkLst>
            <pc:docMk/>
            <pc:sldMk cId="949118303" sldId="344"/>
            <ac:spMk id="3" creationId="{EB420CBD-B1FE-FF26-6D51-EF8797C78EDF}"/>
          </ac:spMkLst>
        </pc:spChg>
        <pc:spChg chg="del mod">
          <ac:chgData name="Richard Ball" userId="c2c6c2dd-6ddc-437e-8cdd-d7a74390accc" providerId="ADAL" clId="{5651D806-863E-4377-B74F-436BACEAB378}" dt="2023-04-17T10:07:43.064" v="3963" actId="478"/>
          <ac:spMkLst>
            <pc:docMk/>
            <pc:sldMk cId="949118303" sldId="344"/>
            <ac:spMk id="49191" creationId="{00000000-0000-0000-0000-000000000000}"/>
          </ac:spMkLst>
        </pc:spChg>
      </pc:sldChg>
      <pc:sldChg chg="modSp modTransition modAnim">
        <pc:chgData name="Richard Ball" userId="c2c6c2dd-6ddc-437e-8cdd-d7a74390accc" providerId="ADAL" clId="{5651D806-863E-4377-B74F-436BACEAB378}" dt="2023-04-17T10:07:25.474" v="3961" actId="1076"/>
        <pc:sldMkLst>
          <pc:docMk/>
          <pc:sldMk cId="753329613" sldId="345"/>
        </pc:sldMkLst>
        <pc:spChg chg="mod">
          <ac:chgData name="Richard Ball" userId="c2c6c2dd-6ddc-437e-8cdd-d7a74390accc" providerId="ADAL" clId="{5651D806-863E-4377-B74F-436BACEAB378}" dt="2023-04-17T10:07:25.474" v="3961" actId="1076"/>
          <ac:spMkLst>
            <pc:docMk/>
            <pc:sldMk cId="753329613" sldId="345"/>
            <ac:spMk id="50215" creationId="{00000000-0000-0000-0000-000000000000}"/>
          </ac:spMkLst>
        </pc:spChg>
      </pc:sldChg>
      <pc:sldChg chg="addSp modSp mod modTransition modAnim">
        <pc:chgData name="Richard Ball" userId="c2c6c2dd-6ddc-437e-8cdd-d7a74390accc" providerId="ADAL" clId="{5651D806-863E-4377-B74F-436BACEAB378}" dt="2023-04-17T10:15:05.777" v="4107" actId="1076"/>
        <pc:sldMkLst>
          <pc:docMk/>
          <pc:sldMk cId="1900114384" sldId="346"/>
        </pc:sldMkLst>
        <pc:spChg chg="add mod">
          <ac:chgData name="Richard Ball" userId="c2c6c2dd-6ddc-437e-8cdd-d7a74390accc" providerId="ADAL" clId="{5651D806-863E-4377-B74F-436BACEAB378}" dt="2023-04-17T10:15:05.777" v="4107" actId="1076"/>
          <ac:spMkLst>
            <pc:docMk/>
            <pc:sldMk cId="1900114384" sldId="346"/>
            <ac:spMk id="3" creationId="{00FB82F7-B3D7-AC08-CCD3-E4F1C0653EBC}"/>
          </ac:spMkLst>
        </pc:spChg>
        <pc:spChg chg="mod">
          <ac:chgData name="Richard Ball" userId="c2c6c2dd-6ddc-437e-8cdd-d7a74390accc" providerId="ADAL" clId="{5651D806-863E-4377-B74F-436BACEAB378}" dt="2023-04-17T10:07:18.223" v="3954" actId="1076"/>
          <ac:spMkLst>
            <pc:docMk/>
            <pc:sldMk cId="1900114384" sldId="346"/>
            <ac:spMk id="51236" creationId="{00000000-0000-0000-0000-000000000000}"/>
          </ac:spMkLst>
        </pc:spChg>
      </pc:sldChg>
      <pc:sldChg chg="addSp delSp modSp modTransition modAnim">
        <pc:chgData name="Richard Ball" userId="c2c6c2dd-6ddc-437e-8cdd-d7a74390accc" providerId="ADAL" clId="{5651D806-863E-4377-B74F-436BACEAB378}" dt="2023-04-17T10:06:48.884" v="3936" actId="478"/>
        <pc:sldMkLst>
          <pc:docMk/>
          <pc:sldMk cId="2665514166" sldId="347"/>
        </pc:sldMkLst>
        <pc:spChg chg="add mod">
          <ac:chgData name="Richard Ball" userId="c2c6c2dd-6ddc-437e-8cdd-d7a74390accc" providerId="ADAL" clId="{5651D806-863E-4377-B74F-436BACEAB378}" dt="2023-04-17T10:01:47.635" v="3920"/>
          <ac:spMkLst>
            <pc:docMk/>
            <pc:sldMk cId="2665514166" sldId="347"/>
            <ac:spMk id="2" creationId="{09260B1D-CA33-4EDF-0791-503010013DDA}"/>
          </ac:spMkLst>
        </pc:spChg>
        <pc:spChg chg="del mod">
          <ac:chgData name="Richard Ball" userId="c2c6c2dd-6ddc-437e-8cdd-d7a74390accc" providerId="ADAL" clId="{5651D806-863E-4377-B74F-436BACEAB378}" dt="2023-04-17T10:06:48.884" v="3936" actId="478"/>
          <ac:spMkLst>
            <pc:docMk/>
            <pc:sldMk cId="2665514166" sldId="347"/>
            <ac:spMk id="52253" creationId="{00000000-0000-0000-0000-000000000000}"/>
          </ac:spMkLst>
        </pc:spChg>
      </pc:sldChg>
      <pc:sldChg chg="addSp modSp modTransition modAnim">
        <pc:chgData name="Richard Ball" userId="c2c6c2dd-6ddc-437e-8cdd-d7a74390accc" providerId="ADAL" clId="{5651D806-863E-4377-B74F-436BACEAB378}" dt="2023-04-17T10:14:32.491" v="4103" actId="20577"/>
        <pc:sldMkLst>
          <pc:docMk/>
          <pc:sldMk cId="2587575706" sldId="348"/>
        </pc:sldMkLst>
        <pc:spChg chg="add mod">
          <ac:chgData name="Richard Ball" userId="c2c6c2dd-6ddc-437e-8cdd-d7a74390accc" providerId="ADAL" clId="{5651D806-863E-4377-B74F-436BACEAB378}" dt="2023-04-17T10:11:44.262" v="4001"/>
          <ac:spMkLst>
            <pc:docMk/>
            <pc:sldMk cId="2587575706" sldId="348"/>
            <ac:spMk id="2" creationId="{4932B860-591B-30E1-E9A9-DA00C566AEE2}"/>
          </ac:spMkLst>
        </pc:spChg>
        <pc:spChg chg="add mod">
          <ac:chgData name="Richard Ball" userId="c2c6c2dd-6ddc-437e-8cdd-d7a74390accc" providerId="ADAL" clId="{5651D806-863E-4377-B74F-436BACEAB378}" dt="2023-04-17T10:14:32.491" v="4103" actId="20577"/>
          <ac:spMkLst>
            <pc:docMk/>
            <pc:sldMk cId="2587575706" sldId="348"/>
            <ac:spMk id="3" creationId="{F4DB9BAC-D420-9CC6-A4EB-86BAF86A17B6}"/>
          </ac:spMkLst>
        </pc:spChg>
      </pc:sldChg>
      <pc:sldChg chg="modSp mod modTransition modAnim">
        <pc:chgData name="Richard Ball" userId="c2c6c2dd-6ddc-437e-8cdd-d7a74390accc" providerId="ADAL" clId="{5651D806-863E-4377-B74F-436BACEAB378}" dt="2023-04-17T10:07:07.798" v="3944" actId="1076"/>
        <pc:sldMkLst>
          <pc:docMk/>
          <pc:sldMk cId="733637453" sldId="349"/>
        </pc:sldMkLst>
        <pc:spChg chg="mod">
          <ac:chgData name="Richard Ball" userId="c2c6c2dd-6ddc-437e-8cdd-d7a74390accc" providerId="ADAL" clId="{5651D806-863E-4377-B74F-436BACEAB378}" dt="2023-04-17T10:07:07.798" v="3944" actId="1076"/>
          <ac:spMkLst>
            <pc:docMk/>
            <pc:sldMk cId="733637453" sldId="349"/>
            <ac:spMk id="54309" creationId="{00000000-0000-0000-0000-000000000000}"/>
          </ac:spMkLst>
        </pc:spChg>
      </pc:sldChg>
      <pc:sldChg chg="modSp del mod modTransition">
        <pc:chgData name="Richard Ball" userId="c2c6c2dd-6ddc-437e-8cdd-d7a74390accc" providerId="ADAL" clId="{5651D806-863E-4377-B74F-436BACEAB378}" dt="2023-04-17T10:03:21.970" v="3927" actId="47"/>
        <pc:sldMkLst>
          <pc:docMk/>
          <pc:sldMk cId="1858864057" sldId="392"/>
        </pc:sldMkLst>
        <pc:spChg chg="mod">
          <ac:chgData name="Richard Ball" userId="c2c6c2dd-6ddc-437e-8cdd-d7a74390accc" providerId="ADAL" clId="{5651D806-863E-4377-B74F-436BACEAB378}" dt="2023-04-17T10:02:16.133" v="3923" actId="13926"/>
          <ac:spMkLst>
            <pc:docMk/>
            <pc:sldMk cId="1858864057" sldId="392"/>
            <ac:spMk id="2" creationId="{4C81FEF5-E2EB-4151-5F7D-A17A2216172E}"/>
          </ac:spMkLst>
        </pc:spChg>
        <pc:picChg chg="mod">
          <ac:chgData name="Richard Ball" userId="c2c6c2dd-6ddc-437e-8cdd-d7a74390accc" providerId="ADAL" clId="{5651D806-863E-4377-B74F-436BACEAB378}" dt="2023-04-16T09:39:56.264" v="3317" actId="1076"/>
          <ac:picMkLst>
            <pc:docMk/>
            <pc:sldMk cId="1858864057" sldId="392"/>
            <ac:picMk id="1026" creationId="{FD48EF15-1814-AB8D-9E1F-242E52714655}"/>
          </ac:picMkLst>
        </pc:picChg>
      </pc:sldChg>
      <pc:sldChg chg="delSp modSp mod">
        <pc:chgData name="Richard Ball" userId="c2c6c2dd-6ddc-437e-8cdd-d7a74390accc" providerId="ADAL" clId="{5651D806-863E-4377-B74F-436BACEAB378}" dt="2023-04-17T11:00:15.821" v="4180" actId="478"/>
        <pc:sldMkLst>
          <pc:docMk/>
          <pc:sldMk cId="189922671" sldId="393"/>
        </pc:sldMkLst>
        <pc:spChg chg="del mod">
          <ac:chgData name="Richard Ball" userId="c2c6c2dd-6ddc-437e-8cdd-d7a74390accc" providerId="ADAL" clId="{5651D806-863E-4377-B74F-436BACEAB378}" dt="2023-04-17T11:00:15.821" v="4180" actId="478"/>
          <ac:spMkLst>
            <pc:docMk/>
            <pc:sldMk cId="189922671" sldId="393"/>
            <ac:spMk id="3" creationId="{650C71AF-E6CE-FF6F-3D83-22EF6B2E812A}"/>
          </ac:spMkLst>
        </pc:spChg>
      </pc:sldChg>
      <pc:sldChg chg="add">
        <pc:chgData name="Richard Ball" userId="c2c6c2dd-6ddc-437e-8cdd-d7a74390accc" providerId="ADAL" clId="{5651D806-863E-4377-B74F-436BACEAB378}" dt="2023-04-17T09:06:53.683" v="3398"/>
        <pc:sldMkLst>
          <pc:docMk/>
          <pc:sldMk cId="2923506372" sldId="404"/>
        </pc:sldMkLst>
      </pc:sldChg>
      <pc:sldChg chg="modAnim">
        <pc:chgData name="Richard Ball" userId="c2c6c2dd-6ddc-437e-8cdd-d7a74390accc" providerId="ADAL" clId="{5651D806-863E-4377-B74F-436BACEAB378}" dt="2023-04-21T11:52:34.521" v="5166"/>
        <pc:sldMkLst>
          <pc:docMk/>
          <pc:sldMk cId="0" sldId="847"/>
        </pc:sldMkLst>
      </pc:sldChg>
      <pc:sldChg chg="addSp modSp mod">
        <pc:chgData name="Richard Ball" userId="c2c6c2dd-6ddc-437e-8cdd-d7a74390accc" providerId="ADAL" clId="{5651D806-863E-4377-B74F-436BACEAB378}" dt="2023-04-17T09:12:20.361" v="3466" actId="1076"/>
        <pc:sldMkLst>
          <pc:docMk/>
          <pc:sldMk cId="0" sldId="848"/>
        </pc:sldMkLst>
        <pc:spChg chg="add mod">
          <ac:chgData name="Richard Ball" userId="c2c6c2dd-6ddc-437e-8cdd-d7a74390accc" providerId="ADAL" clId="{5651D806-863E-4377-B74F-436BACEAB378}" dt="2023-04-17T09:11:25.331" v="3438" actId="20577"/>
          <ac:spMkLst>
            <pc:docMk/>
            <pc:sldMk cId="0" sldId="848"/>
            <ac:spMk id="3" creationId="{03E1778F-641F-D3A9-50F8-EF5D8BC238F6}"/>
          </ac:spMkLst>
        </pc:spChg>
        <pc:spChg chg="add mod">
          <ac:chgData name="Richard Ball" userId="c2c6c2dd-6ddc-437e-8cdd-d7a74390accc" providerId="ADAL" clId="{5651D806-863E-4377-B74F-436BACEAB378}" dt="2023-04-17T09:12:20.361" v="3466" actId="1076"/>
          <ac:spMkLst>
            <pc:docMk/>
            <pc:sldMk cId="0" sldId="848"/>
            <ac:spMk id="4" creationId="{8D4F4E40-CFDA-C737-DF5A-1E33E10F5C07}"/>
          </ac:spMkLst>
        </pc:spChg>
        <pc:graphicFrameChg chg="add mod">
          <ac:chgData name="Richard Ball" userId="c2c6c2dd-6ddc-437e-8cdd-d7a74390accc" providerId="ADAL" clId="{5651D806-863E-4377-B74F-436BACEAB378}" dt="2023-04-13T08:58:24.665" v="719" actId="1076"/>
          <ac:graphicFrameMkLst>
            <pc:docMk/>
            <pc:sldMk cId="0" sldId="848"/>
            <ac:graphicFrameMk id="2" creationId="{F7DC1C36-F8E9-0CB4-9838-589AE6EDB90F}"/>
          </ac:graphicFrameMkLst>
        </pc:graphicFrameChg>
      </pc:sldChg>
      <pc:sldChg chg="modSp mod">
        <pc:chgData name="Richard Ball" userId="c2c6c2dd-6ddc-437e-8cdd-d7a74390accc" providerId="ADAL" clId="{5651D806-863E-4377-B74F-436BACEAB378}" dt="2023-04-17T09:11:51.123" v="3457" actId="12"/>
        <pc:sldMkLst>
          <pc:docMk/>
          <pc:sldMk cId="0" sldId="1238"/>
        </pc:sldMkLst>
        <pc:spChg chg="mod">
          <ac:chgData name="Richard Ball" userId="c2c6c2dd-6ddc-437e-8cdd-d7a74390accc" providerId="ADAL" clId="{5651D806-863E-4377-B74F-436BACEAB378}" dt="2023-04-17T09:11:51.123" v="3457" actId="12"/>
          <ac:spMkLst>
            <pc:docMk/>
            <pc:sldMk cId="0" sldId="1238"/>
            <ac:spMk id="3" creationId="{832D7E8C-50C4-48E8-AF49-37FB3796B289}"/>
          </ac:spMkLst>
        </pc:spChg>
      </pc:sldChg>
      <pc:sldChg chg="modSp mod">
        <pc:chgData name="Richard Ball" userId="c2c6c2dd-6ddc-437e-8cdd-d7a74390accc" providerId="ADAL" clId="{5651D806-863E-4377-B74F-436BACEAB378}" dt="2023-04-17T11:51:28.152" v="4182" actId="1036"/>
        <pc:sldMkLst>
          <pc:docMk/>
          <pc:sldMk cId="692547893" sldId="1249"/>
        </pc:sldMkLst>
        <pc:picChg chg="mod">
          <ac:chgData name="Richard Ball" userId="c2c6c2dd-6ddc-437e-8cdd-d7a74390accc" providerId="ADAL" clId="{5651D806-863E-4377-B74F-436BACEAB378}" dt="2023-04-17T11:51:28.152" v="4182" actId="1036"/>
          <ac:picMkLst>
            <pc:docMk/>
            <pc:sldMk cId="692547893" sldId="1249"/>
            <ac:picMk id="4" creationId="{00000000-0000-0000-0000-000000000000}"/>
          </ac:picMkLst>
        </pc:picChg>
      </pc:sldChg>
      <pc:sldChg chg="addSp delSp modSp mod">
        <pc:chgData name="Richard Ball" userId="c2c6c2dd-6ddc-437e-8cdd-d7a74390accc" providerId="ADAL" clId="{5651D806-863E-4377-B74F-436BACEAB378}" dt="2023-04-13T08:27:19.517" v="16" actId="1076"/>
        <pc:sldMkLst>
          <pc:docMk/>
          <pc:sldMk cId="1038428866" sldId="1250"/>
        </pc:sldMkLst>
        <pc:spChg chg="add del mod">
          <ac:chgData name="Richard Ball" userId="c2c6c2dd-6ddc-437e-8cdd-d7a74390accc" providerId="ADAL" clId="{5651D806-863E-4377-B74F-436BACEAB378}" dt="2023-04-13T08:27:14.754" v="13"/>
          <ac:spMkLst>
            <pc:docMk/>
            <pc:sldMk cId="1038428866" sldId="1250"/>
            <ac:spMk id="2" creationId="{9F44002F-2E2F-C362-2E59-3DB14BF7D617}"/>
          </ac:spMkLst>
        </pc:spChg>
        <pc:graphicFrameChg chg="mod">
          <ac:chgData name="Richard Ball" userId="c2c6c2dd-6ddc-437e-8cdd-d7a74390accc" providerId="ADAL" clId="{5651D806-863E-4377-B74F-436BACEAB378}" dt="2023-04-13T08:26:53.146" v="10" actId="1076"/>
          <ac:graphicFrameMkLst>
            <pc:docMk/>
            <pc:sldMk cId="1038428866" sldId="1250"/>
            <ac:graphicFrameMk id="4" creationId="{A4F2A29A-54D9-A108-16BF-9B312547C7B5}"/>
          </ac:graphicFrameMkLst>
        </pc:graphicFrameChg>
        <pc:picChg chg="add mod">
          <ac:chgData name="Richard Ball" userId="c2c6c2dd-6ddc-437e-8cdd-d7a74390accc" providerId="ADAL" clId="{5651D806-863E-4377-B74F-436BACEAB378}" dt="2023-04-13T08:27:19.517" v="16" actId="1076"/>
          <ac:picMkLst>
            <pc:docMk/>
            <pc:sldMk cId="1038428866" sldId="1250"/>
            <ac:picMk id="1026" creationId="{C48767EA-AA25-6640-BED7-154FBD0B1302}"/>
          </ac:picMkLst>
        </pc:picChg>
      </pc:sldChg>
      <pc:sldChg chg="add del">
        <pc:chgData name="Richard Ball" userId="c2c6c2dd-6ddc-437e-8cdd-d7a74390accc" providerId="ADAL" clId="{5651D806-863E-4377-B74F-436BACEAB378}" dt="2023-04-13T09:36:34.490" v="1606" actId="47"/>
        <pc:sldMkLst>
          <pc:docMk/>
          <pc:sldMk cId="1739239663" sldId="1251"/>
        </pc:sldMkLst>
      </pc:sldChg>
      <pc:sldChg chg="add del">
        <pc:chgData name="Richard Ball" userId="c2c6c2dd-6ddc-437e-8cdd-d7a74390accc" providerId="ADAL" clId="{5651D806-863E-4377-B74F-436BACEAB378}" dt="2023-04-13T09:36:22.339" v="1604"/>
        <pc:sldMkLst>
          <pc:docMk/>
          <pc:sldMk cId="3295409582" sldId="1251"/>
        </pc:sldMkLst>
      </pc:sldChg>
      <pc:sldChg chg="add">
        <pc:chgData name="Richard Ball" userId="c2c6c2dd-6ddc-437e-8cdd-d7a74390accc" providerId="ADAL" clId="{5651D806-863E-4377-B74F-436BACEAB378}" dt="2023-04-13T09:36:38.166" v="1607"/>
        <pc:sldMkLst>
          <pc:docMk/>
          <pc:sldMk cId="3373847785" sldId="1251"/>
        </pc:sldMkLst>
      </pc:sldChg>
      <pc:sldChg chg="modSp mod modAnim">
        <pc:chgData name="Richard Ball" userId="c2c6c2dd-6ddc-437e-8cdd-d7a74390accc" providerId="ADAL" clId="{5651D806-863E-4377-B74F-436BACEAB378}" dt="2023-04-20T08:48:46.390" v="4244" actId="113"/>
        <pc:sldMkLst>
          <pc:docMk/>
          <pc:sldMk cId="638584627" sldId="1252"/>
        </pc:sldMkLst>
        <pc:spChg chg="mod">
          <ac:chgData name="Richard Ball" userId="c2c6c2dd-6ddc-437e-8cdd-d7a74390accc" providerId="ADAL" clId="{5651D806-863E-4377-B74F-436BACEAB378}" dt="2023-04-20T08:48:46.390" v="4244" actId="113"/>
          <ac:spMkLst>
            <pc:docMk/>
            <pc:sldMk cId="638584627" sldId="1252"/>
            <ac:spMk id="5" creationId="{CEF2B595-D38B-8808-F3A3-D23E94A2FA9F}"/>
          </ac:spMkLst>
        </pc:spChg>
        <pc:spChg chg="mod">
          <ac:chgData name="Richard Ball" userId="c2c6c2dd-6ddc-437e-8cdd-d7a74390accc" providerId="ADAL" clId="{5651D806-863E-4377-B74F-436BACEAB378}" dt="2023-04-13T08:43:03.078" v="159" actId="1076"/>
          <ac:spMkLst>
            <pc:docMk/>
            <pc:sldMk cId="638584627" sldId="1252"/>
            <ac:spMk id="6" creationId="{30AFB105-0271-B599-F911-9F57DA546F2A}"/>
          </ac:spMkLst>
        </pc:spChg>
        <pc:picChg chg="mod">
          <ac:chgData name="Richard Ball" userId="c2c6c2dd-6ddc-437e-8cdd-d7a74390accc" providerId="ADAL" clId="{5651D806-863E-4377-B74F-436BACEAB378}" dt="2023-04-13T08:42:58.690" v="157" actId="14100"/>
          <ac:picMkLst>
            <pc:docMk/>
            <pc:sldMk cId="638584627" sldId="1252"/>
            <ac:picMk id="3074" creationId="{2F82615F-57E8-5167-62E0-53A178F8F71C}"/>
          </ac:picMkLst>
        </pc:picChg>
      </pc:sldChg>
      <pc:sldChg chg="modSp mod">
        <pc:chgData name="Richard Ball" userId="c2c6c2dd-6ddc-437e-8cdd-d7a74390accc" providerId="ADAL" clId="{5651D806-863E-4377-B74F-436BACEAB378}" dt="2023-04-21T10:58:20.420" v="5160" actId="20577"/>
        <pc:sldMkLst>
          <pc:docMk/>
          <pc:sldMk cId="286470817" sldId="1253"/>
        </pc:sldMkLst>
        <pc:spChg chg="mod">
          <ac:chgData name="Richard Ball" userId="c2c6c2dd-6ddc-437e-8cdd-d7a74390accc" providerId="ADAL" clId="{5651D806-863E-4377-B74F-436BACEAB378}" dt="2023-04-21T10:58:20.420" v="5160" actId="20577"/>
          <ac:spMkLst>
            <pc:docMk/>
            <pc:sldMk cId="286470817" sldId="1253"/>
            <ac:spMk id="2" creationId="{2621BB70-0415-8894-EEAD-C697A30ECEC2}"/>
          </ac:spMkLst>
        </pc:spChg>
      </pc:sldChg>
      <pc:sldChg chg="modSp mod">
        <pc:chgData name="Richard Ball" userId="c2c6c2dd-6ddc-437e-8cdd-d7a74390accc" providerId="ADAL" clId="{5651D806-863E-4377-B74F-436BACEAB378}" dt="2023-04-20T09:00:40.690" v="4415" actId="20577"/>
        <pc:sldMkLst>
          <pc:docMk/>
          <pc:sldMk cId="3550989363" sldId="1254"/>
        </pc:sldMkLst>
        <pc:spChg chg="mod">
          <ac:chgData name="Richard Ball" userId="c2c6c2dd-6ddc-437e-8cdd-d7a74390accc" providerId="ADAL" clId="{5651D806-863E-4377-B74F-436BACEAB378}" dt="2023-04-20T09:00:40.690" v="4415" actId="20577"/>
          <ac:spMkLst>
            <pc:docMk/>
            <pc:sldMk cId="3550989363" sldId="1254"/>
            <ac:spMk id="4" creationId="{A2810765-2436-043E-BF41-94FF7456A7C4}"/>
          </ac:spMkLst>
        </pc:spChg>
      </pc:sldChg>
      <pc:sldChg chg="addSp delSp modSp new mod">
        <pc:chgData name="Richard Ball" userId="c2c6c2dd-6ddc-437e-8cdd-d7a74390accc" providerId="ADAL" clId="{5651D806-863E-4377-B74F-436BACEAB378}" dt="2023-04-17T09:29:12.883" v="3621" actId="1076"/>
        <pc:sldMkLst>
          <pc:docMk/>
          <pc:sldMk cId="1801927351" sldId="1255"/>
        </pc:sldMkLst>
        <pc:spChg chg="del">
          <ac:chgData name="Richard Ball" userId="c2c6c2dd-6ddc-437e-8cdd-d7a74390accc" providerId="ADAL" clId="{5651D806-863E-4377-B74F-436BACEAB378}" dt="2023-04-13T08:37:29.250" v="29" actId="478"/>
          <ac:spMkLst>
            <pc:docMk/>
            <pc:sldMk cId="1801927351" sldId="1255"/>
            <ac:spMk id="2" creationId="{5BBCF2B2-5C42-0918-2E70-5F04A7B2049B}"/>
          </ac:spMkLst>
        </pc:spChg>
        <pc:spChg chg="add mod">
          <ac:chgData name="Richard Ball" userId="c2c6c2dd-6ddc-437e-8cdd-d7a74390accc" providerId="ADAL" clId="{5651D806-863E-4377-B74F-436BACEAB378}" dt="2023-04-17T09:29:12.883" v="3621" actId="1076"/>
          <ac:spMkLst>
            <pc:docMk/>
            <pc:sldMk cId="1801927351" sldId="1255"/>
            <ac:spMk id="3" creationId="{5968DC6A-1C93-4777-5C47-807ABA88E34E}"/>
          </ac:spMkLst>
        </pc:spChg>
        <pc:spChg chg="del">
          <ac:chgData name="Richard Ball" userId="c2c6c2dd-6ddc-437e-8cdd-d7a74390accc" providerId="ADAL" clId="{5651D806-863E-4377-B74F-436BACEAB378}" dt="2023-04-13T08:37:29.250" v="29" actId="478"/>
          <ac:spMkLst>
            <pc:docMk/>
            <pc:sldMk cId="1801927351" sldId="1255"/>
            <ac:spMk id="3" creationId="{EF8DB3F9-336E-AE12-37F2-3929DD86C6D0}"/>
          </ac:spMkLst>
        </pc:spChg>
        <pc:picChg chg="add mod">
          <ac:chgData name="Richard Ball" userId="c2c6c2dd-6ddc-437e-8cdd-d7a74390accc" providerId="ADAL" clId="{5651D806-863E-4377-B74F-436BACEAB378}" dt="2023-04-13T08:39:02.861" v="33" actId="1076"/>
          <ac:picMkLst>
            <pc:docMk/>
            <pc:sldMk cId="1801927351" sldId="1255"/>
            <ac:picMk id="2050" creationId="{73FCBA90-1A77-BE23-DD04-DB5802963AAF}"/>
          </ac:picMkLst>
        </pc:picChg>
      </pc:sldChg>
      <pc:sldChg chg="addSp delSp modSp new mod">
        <pc:chgData name="Richard Ball" userId="c2c6c2dd-6ddc-437e-8cdd-d7a74390accc" providerId="ADAL" clId="{5651D806-863E-4377-B74F-436BACEAB378}" dt="2023-04-13T08:47:19.858" v="583" actId="1076"/>
        <pc:sldMkLst>
          <pc:docMk/>
          <pc:sldMk cId="3418856642" sldId="1256"/>
        </pc:sldMkLst>
        <pc:spChg chg="del">
          <ac:chgData name="Richard Ball" userId="c2c6c2dd-6ddc-437e-8cdd-d7a74390accc" providerId="ADAL" clId="{5651D806-863E-4377-B74F-436BACEAB378}" dt="2023-04-13T08:43:52.938" v="161" actId="478"/>
          <ac:spMkLst>
            <pc:docMk/>
            <pc:sldMk cId="3418856642" sldId="1256"/>
            <ac:spMk id="2" creationId="{2E0B0D6D-99AD-8CBE-17F7-371973044992}"/>
          </ac:spMkLst>
        </pc:spChg>
        <pc:spChg chg="del">
          <ac:chgData name="Richard Ball" userId="c2c6c2dd-6ddc-437e-8cdd-d7a74390accc" providerId="ADAL" clId="{5651D806-863E-4377-B74F-436BACEAB378}" dt="2023-04-13T08:43:52.938" v="161" actId="478"/>
          <ac:spMkLst>
            <pc:docMk/>
            <pc:sldMk cId="3418856642" sldId="1256"/>
            <ac:spMk id="3" creationId="{7B1F74AC-9C12-0F7F-80A8-A60A08AA42D7}"/>
          </ac:spMkLst>
        </pc:spChg>
        <pc:spChg chg="add mod">
          <ac:chgData name="Richard Ball" userId="c2c6c2dd-6ddc-437e-8cdd-d7a74390accc" providerId="ADAL" clId="{5651D806-863E-4377-B74F-436BACEAB378}" dt="2023-04-13T08:45:22.422" v="386" actId="1076"/>
          <ac:spMkLst>
            <pc:docMk/>
            <pc:sldMk cId="3418856642" sldId="1256"/>
            <ac:spMk id="5" creationId="{EC180BBC-4B16-CC37-974F-36921E7CB091}"/>
          </ac:spMkLst>
        </pc:spChg>
        <pc:spChg chg="add mod">
          <ac:chgData name="Richard Ball" userId="c2c6c2dd-6ddc-437e-8cdd-d7a74390accc" providerId="ADAL" clId="{5651D806-863E-4377-B74F-436BACEAB378}" dt="2023-04-13T08:45:42.884" v="401" actId="403"/>
          <ac:spMkLst>
            <pc:docMk/>
            <pc:sldMk cId="3418856642" sldId="1256"/>
            <ac:spMk id="6" creationId="{5E311452-4198-3C1D-A585-5FB51B0645FF}"/>
          </ac:spMkLst>
        </pc:spChg>
        <pc:spChg chg="add mod">
          <ac:chgData name="Richard Ball" userId="c2c6c2dd-6ddc-437e-8cdd-d7a74390accc" providerId="ADAL" clId="{5651D806-863E-4377-B74F-436BACEAB378}" dt="2023-04-13T08:47:19.858" v="583" actId="1076"/>
          <ac:spMkLst>
            <pc:docMk/>
            <pc:sldMk cId="3418856642" sldId="1256"/>
            <ac:spMk id="8" creationId="{222341F1-EC04-05A1-1657-12C8C9681AEE}"/>
          </ac:spMkLst>
        </pc:spChg>
        <pc:picChg chg="add mod">
          <ac:chgData name="Richard Ball" userId="c2c6c2dd-6ddc-437e-8cdd-d7a74390accc" providerId="ADAL" clId="{5651D806-863E-4377-B74F-436BACEAB378}" dt="2023-04-13T08:44:09.898" v="167" actId="1076"/>
          <ac:picMkLst>
            <pc:docMk/>
            <pc:sldMk cId="3418856642" sldId="1256"/>
            <ac:picMk id="4" creationId="{EF8DB2A1-784F-C48B-CF43-5CC4D3EAF9CC}"/>
          </ac:picMkLst>
        </pc:picChg>
      </pc:sldChg>
      <pc:sldChg chg="addSp delSp modSp new mod ord modAnim">
        <pc:chgData name="Richard Ball" userId="c2c6c2dd-6ddc-437e-8cdd-d7a74390accc" providerId="ADAL" clId="{5651D806-863E-4377-B74F-436BACEAB378}" dt="2023-04-13T08:51:24.681" v="592"/>
        <pc:sldMkLst>
          <pc:docMk/>
          <pc:sldMk cId="1717564916" sldId="1257"/>
        </pc:sldMkLst>
        <pc:spChg chg="del">
          <ac:chgData name="Richard Ball" userId="c2c6c2dd-6ddc-437e-8cdd-d7a74390accc" providerId="ADAL" clId="{5651D806-863E-4377-B74F-436BACEAB378}" dt="2023-04-13T08:50:44.489" v="585" actId="478"/>
          <ac:spMkLst>
            <pc:docMk/>
            <pc:sldMk cId="1717564916" sldId="1257"/>
            <ac:spMk id="2" creationId="{966658B9-4105-70D5-5C23-B1A89F7757A8}"/>
          </ac:spMkLst>
        </pc:spChg>
        <pc:spChg chg="del">
          <ac:chgData name="Richard Ball" userId="c2c6c2dd-6ddc-437e-8cdd-d7a74390accc" providerId="ADAL" clId="{5651D806-863E-4377-B74F-436BACEAB378}" dt="2023-04-13T08:50:44.489" v="585" actId="478"/>
          <ac:spMkLst>
            <pc:docMk/>
            <pc:sldMk cId="1717564916" sldId="1257"/>
            <ac:spMk id="3" creationId="{C7E7B479-1853-749E-37EA-0291B6B4B60A}"/>
          </ac:spMkLst>
        </pc:spChg>
        <pc:picChg chg="add mod">
          <ac:chgData name="Richard Ball" userId="c2c6c2dd-6ddc-437e-8cdd-d7a74390accc" providerId="ADAL" clId="{5651D806-863E-4377-B74F-436BACEAB378}" dt="2023-04-13T08:51:04.357" v="588" actId="14100"/>
          <ac:picMkLst>
            <pc:docMk/>
            <pc:sldMk cId="1717564916" sldId="1257"/>
            <ac:picMk id="4" creationId="{BB10C1C8-D727-3A32-C47C-5EAB93A250E5}"/>
          </ac:picMkLst>
        </pc:picChg>
      </pc:sldChg>
      <pc:sldChg chg="addSp delSp modSp new mod modAnim">
        <pc:chgData name="Richard Ball" userId="c2c6c2dd-6ddc-437e-8cdd-d7a74390accc" providerId="ADAL" clId="{5651D806-863E-4377-B74F-436BACEAB378}" dt="2023-04-17T09:35:48.028" v="3750"/>
        <pc:sldMkLst>
          <pc:docMk/>
          <pc:sldMk cId="228455103" sldId="1258"/>
        </pc:sldMkLst>
        <pc:spChg chg="mod">
          <ac:chgData name="Richard Ball" userId="c2c6c2dd-6ddc-437e-8cdd-d7a74390accc" providerId="ADAL" clId="{5651D806-863E-4377-B74F-436BACEAB378}" dt="2023-04-17T09:35:40.846" v="3747" actId="20577"/>
          <ac:spMkLst>
            <pc:docMk/>
            <pc:sldMk cId="228455103" sldId="1258"/>
            <ac:spMk id="2" creationId="{B869D984-0CD0-BEC1-38D4-D98960F8D365}"/>
          </ac:spMkLst>
        </pc:spChg>
        <pc:spChg chg="del mod">
          <ac:chgData name="Richard Ball" userId="c2c6c2dd-6ddc-437e-8cdd-d7a74390accc" providerId="ADAL" clId="{5651D806-863E-4377-B74F-436BACEAB378}" dt="2023-04-13T08:51:43.807" v="651" actId="478"/>
          <ac:spMkLst>
            <pc:docMk/>
            <pc:sldMk cId="228455103" sldId="1258"/>
            <ac:spMk id="3" creationId="{18B04F99-4977-2F1D-50FD-FD3EE39C2B83}"/>
          </ac:spMkLst>
        </pc:spChg>
        <pc:picChg chg="add mod">
          <ac:chgData name="Richard Ball" userId="c2c6c2dd-6ddc-437e-8cdd-d7a74390accc" providerId="ADAL" clId="{5651D806-863E-4377-B74F-436BACEAB378}" dt="2023-04-17T09:35:45.835" v="3749" actId="1076"/>
          <ac:picMkLst>
            <pc:docMk/>
            <pc:sldMk cId="228455103" sldId="1258"/>
            <ac:picMk id="3074" creationId="{BB8AA8E6-EE86-C6E8-0CCC-ED04EBB2F14E}"/>
          </ac:picMkLst>
        </pc:picChg>
      </pc:sldChg>
      <pc:sldChg chg="delSp new del mod">
        <pc:chgData name="Richard Ball" userId="c2c6c2dd-6ddc-437e-8cdd-d7a74390accc" providerId="ADAL" clId="{5651D806-863E-4377-B74F-436BACEAB378}" dt="2023-04-13T09:49:29.465" v="1872" actId="47"/>
        <pc:sldMkLst>
          <pc:docMk/>
          <pc:sldMk cId="1958830810" sldId="1259"/>
        </pc:sldMkLst>
        <pc:spChg chg="del">
          <ac:chgData name="Richard Ball" userId="c2c6c2dd-6ddc-437e-8cdd-d7a74390accc" providerId="ADAL" clId="{5651D806-863E-4377-B74F-436BACEAB378}" dt="2023-04-13T09:10:41.175" v="765" actId="478"/>
          <ac:spMkLst>
            <pc:docMk/>
            <pc:sldMk cId="1958830810" sldId="1259"/>
            <ac:spMk id="2" creationId="{455BD028-E520-571E-34C3-AE3FEDE1ED2D}"/>
          </ac:spMkLst>
        </pc:spChg>
        <pc:spChg chg="del">
          <ac:chgData name="Richard Ball" userId="c2c6c2dd-6ddc-437e-8cdd-d7a74390accc" providerId="ADAL" clId="{5651D806-863E-4377-B74F-436BACEAB378}" dt="2023-04-13T09:10:41.175" v="765" actId="478"/>
          <ac:spMkLst>
            <pc:docMk/>
            <pc:sldMk cId="1958830810" sldId="1259"/>
            <ac:spMk id="3" creationId="{278D68E3-60AB-22B3-C915-24E25C3C4E57}"/>
          </ac:spMkLst>
        </pc:spChg>
      </pc:sldChg>
      <pc:sldChg chg="addSp delSp modSp new mod modAnim">
        <pc:chgData name="Richard Ball" userId="c2c6c2dd-6ddc-437e-8cdd-d7a74390accc" providerId="ADAL" clId="{5651D806-863E-4377-B74F-436BACEAB378}" dt="2023-04-21T08:37:54.998" v="4424"/>
        <pc:sldMkLst>
          <pc:docMk/>
          <pc:sldMk cId="4228587613" sldId="1260"/>
        </pc:sldMkLst>
        <pc:spChg chg="add mod">
          <ac:chgData name="Richard Ball" userId="c2c6c2dd-6ddc-437e-8cdd-d7a74390accc" providerId="ADAL" clId="{5651D806-863E-4377-B74F-436BACEAB378}" dt="2023-04-17T09:34:25.527" v="3651" actId="1076"/>
          <ac:spMkLst>
            <pc:docMk/>
            <pc:sldMk cId="4228587613" sldId="1260"/>
            <ac:spMk id="2" creationId="{BCB70E91-3F4F-E0C8-138E-377006395A5E}"/>
          </ac:spMkLst>
        </pc:spChg>
        <pc:spChg chg="del">
          <ac:chgData name="Richard Ball" userId="c2c6c2dd-6ddc-437e-8cdd-d7a74390accc" providerId="ADAL" clId="{5651D806-863E-4377-B74F-436BACEAB378}" dt="2023-04-13T09:10:55.202" v="767" actId="478"/>
          <ac:spMkLst>
            <pc:docMk/>
            <pc:sldMk cId="4228587613" sldId="1260"/>
            <ac:spMk id="2" creationId="{F1C974A9-8406-6EC2-C90C-32D65998950D}"/>
          </ac:spMkLst>
        </pc:spChg>
        <pc:spChg chg="del">
          <ac:chgData name="Richard Ball" userId="c2c6c2dd-6ddc-437e-8cdd-d7a74390accc" providerId="ADAL" clId="{5651D806-863E-4377-B74F-436BACEAB378}" dt="2023-04-13T09:10:55.202" v="767" actId="478"/>
          <ac:spMkLst>
            <pc:docMk/>
            <pc:sldMk cId="4228587613" sldId="1260"/>
            <ac:spMk id="3" creationId="{46DE6116-D988-223B-E5B4-27A0CFE15B4F}"/>
          </ac:spMkLst>
        </pc:spChg>
        <pc:spChg chg="add mod">
          <ac:chgData name="Richard Ball" userId="c2c6c2dd-6ddc-437e-8cdd-d7a74390accc" providerId="ADAL" clId="{5651D806-863E-4377-B74F-436BACEAB378}" dt="2023-04-20T08:50:49.510" v="4314" actId="1076"/>
          <ac:spMkLst>
            <pc:docMk/>
            <pc:sldMk cId="4228587613" sldId="1260"/>
            <ac:spMk id="6" creationId="{BDB7E8F2-1763-C743-9727-72E9081E3A65}"/>
          </ac:spMkLst>
        </pc:spChg>
        <pc:picChg chg="add mod modCrop">
          <ac:chgData name="Richard Ball" userId="c2c6c2dd-6ddc-437e-8cdd-d7a74390accc" providerId="ADAL" clId="{5651D806-863E-4377-B74F-436BACEAB378}" dt="2023-04-17T09:34:09.286" v="3633" actId="1076"/>
          <ac:picMkLst>
            <pc:docMk/>
            <pc:sldMk cId="4228587613" sldId="1260"/>
            <ac:picMk id="5" creationId="{F2A8E074-28EC-3535-625D-5F288DEBB4EE}"/>
          </ac:picMkLst>
        </pc:picChg>
        <pc:inkChg chg="add">
          <ac:chgData name="Richard Ball" userId="c2c6c2dd-6ddc-437e-8cdd-d7a74390accc" providerId="ADAL" clId="{5651D806-863E-4377-B74F-436BACEAB378}" dt="2023-04-21T08:37:54.998" v="4424"/>
          <ac:inkMkLst>
            <pc:docMk/>
            <pc:sldMk cId="4228587613" sldId="1260"/>
            <ac:inkMk id="3" creationId="{07F10CA7-D100-4CCF-1931-F58B4363E464}"/>
          </ac:inkMkLst>
        </pc:inkChg>
        <pc:cxnChg chg="add mod">
          <ac:chgData name="Richard Ball" userId="c2c6c2dd-6ddc-437e-8cdd-d7a74390accc" providerId="ADAL" clId="{5651D806-863E-4377-B74F-436BACEAB378}" dt="2023-04-20T08:50:18.502" v="4247" actId="1582"/>
          <ac:cxnSpMkLst>
            <pc:docMk/>
            <pc:sldMk cId="4228587613" sldId="1260"/>
            <ac:cxnSpMk id="4" creationId="{F506CDEA-F799-E1DE-E8F7-62983CD7A93C}"/>
          </ac:cxnSpMkLst>
        </pc:cxnChg>
      </pc:sldChg>
      <pc:sldChg chg="modSp new del mod">
        <pc:chgData name="Richard Ball" userId="c2c6c2dd-6ddc-437e-8cdd-d7a74390accc" providerId="ADAL" clId="{5651D806-863E-4377-B74F-436BACEAB378}" dt="2023-04-13T09:32:47.468" v="1445" actId="47"/>
        <pc:sldMkLst>
          <pc:docMk/>
          <pc:sldMk cId="795493409" sldId="1261"/>
        </pc:sldMkLst>
        <pc:spChg chg="mod">
          <ac:chgData name="Richard Ball" userId="c2c6c2dd-6ddc-437e-8cdd-d7a74390accc" providerId="ADAL" clId="{5651D806-863E-4377-B74F-436BACEAB378}" dt="2023-04-13T09:31:24.544" v="1235" actId="20577"/>
          <ac:spMkLst>
            <pc:docMk/>
            <pc:sldMk cId="795493409" sldId="1261"/>
            <ac:spMk id="2" creationId="{48879001-EE6B-F8BE-2A64-9FCD6E248467}"/>
          </ac:spMkLst>
        </pc:spChg>
        <pc:spChg chg="mod">
          <ac:chgData name="Richard Ball" userId="c2c6c2dd-6ddc-437e-8cdd-d7a74390accc" providerId="ADAL" clId="{5651D806-863E-4377-B74F-436BACEAB378}" dt="2023-04-13T09:32:25.228" v="1398" actId="20577"/>
          <ac:spMkLst>
            <pc:docMk/>
            <pc:sldMk cId="795493409" sldId="1261"/>
            <ac:spMk id="3" creationId="{982C449E-ECC7-BA23-978D-D5B84CDEDBFA}"/>
          </ac:spMkLst>
        </pc:spChg>
      </pc:sldChg>
      <pc:sldChg chg="addSp delSp modSp new mod">
        <pc:chgData name="Richard Ball" userId="c2c6c2dd-6ddc-437e-8cdd-d7a74390accc" providerId="ADAL" clId="{5651D806-863E-4377-B74F-436BACEAB378}" dt="2023-04-17T09:58:33.008" v="3820" actId="1076"/>
        <pc:sldMkLst>
          <pc:docMk/>
          <pc:sldMk cId="3111526836" sldId="1261"/>
        </pc:sldMkLst>
        <pc:spChg chg="mod">
          <ac:chgData name="Richard Ball" userId="c2c6c2dd-6ddc-437e-8cdd-d7a74390accc" providerId="ADAL" clId="{5651D806-863E-4377-B74F-436BACEAB378}" dt="2023-04-13T09:56:57.828" v="2544" actId="1076"/>
          <ac:spMkLst>
            <pc:docMk/>
            <pc:sldMk cId="3111526836" sldId="1261"/>
            <ac:spMk id="2" creationId="{A70AC0BA-B206-A617-52CE-F6FF49440364}"/>
          </ac:spMkLst>
        </pc:spChg>
        <pc:spChg chg="del mod">
          <ac:chgData name="Richard Ball" userId="c2c6c2dd-6ddc-437e-8cdd-d7a74390accc" providerId="ADAL" clId="{5651D806-863E-4377-B74F-436BACEAB378}" dt="2023-04-13T09:57:24.339" v="2550" actId="478"/>
          <ac:spMkLst>
            <pc:docMk/>
            <pc:sldMk cId="3111526836" sldId="1261"/>
            <ac:spMk id="3" creationId="{ED45BE90-54F2-B705-6A94-333797609BEC}"/>
          </ac:spMkLst>
        </pc:spChg>
        <pc:spChg chg="add del mod">
          <ac:chgData name="Richard Ball" userId="c2c6c2dd-6ddc-437e-8cdd-d7a74390accc" providerId="ADAL" clId="{5651D806-863E-4377-B74F-436BACEAB378}" dt="2023-04-13T09:57:26.085" v="2552" actId="478"/>
          <ac:spMkLst>
            <pc:docMk/>
            <pc:sldMk cId="3111526836" sldId="1261"/>
            <ac:spMk id="5" creationId="{315E6862-3A93-EEB8-D490-46EA911B1919}"/>
          </ac:spMkLst>
        </pc:spChg>
        <pc:spChg chg="add mod">
          <ac:chgData name="Richard Ball" userId="c2c6c2dd-6ddc-437e-8cdd-d7a74390accc" providerId="ADAL" clId="{5651D806-863E-4377-B74F-436BACEAB378}" dt="2023-04-17T09:58:29.935" v="3819" actId="1076"/>
          <ac:spMkLst>
            <pc:docMk/>
            <pc:sldMk cId="3111526836" sldId="1261"/>
            <ac:spMk id="8" creationId="{6DC1324D-7E29-0C90-27C2-BF44F6FDBF0D}"/>
          </ac:spMkLst>
        </pc:spChg>
        <pc:picChg chg="add mod ord modCrop">
          <ac:chgData name="Richard Ball" userId="c2c6c2dd-6ddc-437e-8cdd-d7a74390accc" providerId="ADAL" clId="{5651D806-863E-4377-B74F-436BACEAB378}" dt="2023-04-17T09:57:20.691" v="3814" actId="1076"/>
          <ac:picMkLst>
            <pc:docMk/>
            <pc:sldMk cId="3111526836" sldId="1261"/>
            <ac:picMk id="7" creationId="{A4F33ABB-602C-67C6-A4C3-05B3319C2D48}"/>
          </ac:picMkLst>
        </pc:picChg>
        <pc:picChg chg="add mod">
          <ac:chgData name="Richard Ball" userId="c2c6c2dd-6ddc-437e-8cdd-d7a74390accc" providerId="ADAL" clId="{5651D806-863E-4377-B74F-436BACEAB378}" dt="2023-04-17T09:58:33.008" v="3820" actId="1076"/>
          <ac:picMkLst>
            <pc:docMk/>
            <pc:sldMk cId="3111526836" sldId="1261"/>
            <ac:picMk id="2050" creationId="{7293A076-DBBE-235B-82D2-F6656D54C42C}"/>
          </ac:picMkLst>
        </pc:picChg>
      </pc:sldChg>
      <pc:sldChg chg="addSp modSp add mod modAnim modNotesTx">
        <pc:chgData name="Richard Ball" userId="c2c6c2dd-6ddc-437e-8cdd-d7a74390accc" providerId="ADAL" clId="{5651D806-863E-4377-B74F-436BACEAB378}" dt="2023-04-17T09:56:37.804" v="3813" actId="113"/>
        <pc:sldMkLst>
          <pc:docMk/>
          <pc:sldMk cId="2264451506" sldId="1262"/>
        </pc:sldMkLst>
        <pc:spChg chg="mod">
          <ac:chgData name="Richard Ball" userId="c2c6c2dd-6ddc-437e-8cdd-d7a74390accc" providerId="ADAL" clId="{5651D806-863E-4377-B74F-436BACEAB378}" dt="2023-04-17T09:36:25.325" v="3756" actId="113"/>
          <ac:spMkLst>
            <pc:docMk/>
            <pc:sldMk cId="2264451506" sldId="1262"/>
            <ac:spMk id="3" creationId="{ED45BE90-54F2-B705-6A94-333797609BEC}"/>
          </ac:spMkLst>
        </pc:spChg>
        <pc:spChg chg="add mod">
          <ac:chgData name="Richard Ball" userId="c2c6c2dd-6ddc-437e-8cdd-d7a74390accc" providerId="ADAL" clId="{5651D806-863E-4377-B74F-436BACEAB378}" dt="2023-04-17T09:56:37.804" v="3813" actId="113"/>
          <ac:spMkLst>
            <pc:docMk/>
            <pc:sldMk cId="2264451506" sldId="1262"/>
            <ac:spMk id="6" creationId="{47A885C5-F384-2242-457F-2ADF70D6B637}"/>
          </ac:spMkLst>
        </pc:spChg>
        <pc:spChg chg="add mod">
          <ac:chgData name="Richard Ball" userId="c2c6c2dd-6ddc-437e-8cdd-d7a74390accc" providerId="ADAL" clId="{5651D806-863E-4377-B74F-436BACEAB378}" dt="2023-04-17T09:37:23.423" v="3764" actId="1076"/>
          <ac:spMkLst>
            <pc:docMk/>
            <pc:sldMk cId="2264451506" sldId="1262"/>
            <ac:spMk id="7" creationId="{8EA37814-9476-8095-88A5-04B53E52D23E}"/>
          </ac:spMkLst>
        </pc:spChg>
        <pc:picChg chg="add mod ord modCrop">
          <ac:chgData name="Richard Ball" userId="c2c6c2dd-6ddc-437e-8cdd-d7a74390accc" providerId="ADAL" clId="{5651D806-863E-4377-B74F-436BACEAB378}" dt="2023-04-13T10:04:28.410" v="2795" actId="732"/>
          <ac:picMkLst>
            <pc:docMk/>
            <pc:sldMk cId="2264451506" sldId="1262"/>
            <ac:picMk id="4" creationId="{49AE15ED-6C63-EB2C-8EB1-8E8C685FDD5A}"/>
          </ac:picMkLst>
        </pc:picChg>
      </pc:sldChg>
      <pc:sldChg chg="modSp add mod modTransition">
        <pc:chgData name="Richard Ball" userId="c2c6c2dd-6ddc-437e-8cdd-d7a74390accc" providerId="ADAL" clId="{5651D806-863E-4377-B74F-436BACEAB378}" dt="2023-04-17T10:02:08.987" v="3921" actId="13926"/>
        <pc:sldMkLst>
          <pc:docMk/>
          <pc:sldMk cId="1422756701" sldId="1263"/>
        </pc:sldMkLst>
        <pc:spChg chg="mod">
          <ac:chgData name="Richard Ball" userId="c2c6c2dd-6ddc-437e-8cdd-d7a74390accc" providerId="ADAL" clId="{5651D806-863E-4377-B74F-436BACEAB378}" dt="2023-04-17T10:02:08.987" v="3921" actId="13926"/>
          <ac:spMkLst>
            <pc:docMk/>
            <pc:sldMk cId="1422756701" sldId="1263"/>
            <ac:spMk id="2" creationId="{4C81FEF5-E2EB-4151-5F7D-A17A2216172E}"/>
          </ac:spMkLst>
        </pc:spChg>
      </pc:sldChg>
      <pc:sldChg chg="delSp new del mod">
        <pc:chgData name="Richard Ball" userId="c2c6c2dd-6ddc-437e-8cdd-d7a74390accc" providerId="ADAL" clId="{5651D806-863E-4377-B74F-436BACEAB378}" dt="2023-04-14T06:55:10.123" v="3167" actId="47"/>
        <pc:sldMkLst>
          <pc:docMk/>
          <pc:sldMk cId="2996709927" sldId="1263"/>
        </pc:sldMkLst>
        <pc:spChg chg="del">
          <ac:chgData name="Richard Ball" userId="c2c6c2dd-6ddc-437e-8cdd-d7a74390accc" providerId="ADAL" clId="{5651D806-863E-4377-B74F-436BACEAB378}" dt="2023-04-14T06:55:06.634" v="3164" actId="478"/>
          <ac:spMkLst>
            <pc:docMk/>
            <pc:sldMk cId="2996709927" sldId="1263"/>
            <ac:spMk id="2" creationId="{90708EAF-86A7-08ED-C35E-18099BC0B9A4}"/>
          </ac:spMkLst>
        </pc:spChg>
        <pc:spChg chg="del">
          <ac:chgData name="Richard Ball" userId="c2c6c2dd-6ddc-437e-8cdd-d7a74390accc" providerId="ADAL" clId="{5651D806-863E-4377-B74F-436BACEAB378}" dt="2023-04-14T06:55:06.634" v="3164" actId="478"/>
          <ac:spMkLst>
            <pc:docMk/>
            <pc:sldMk cId="2996709927" sldId="1263"/>
            <ac:spMk id="3" creationId="{3BFDB0BC-F17A-3569-6F1F-0744E3E69C43}"/>
          </ac:spMkLst>
        </pc:spChg>
      </pc:sldChg>
      <pc:sldChg chg="modSp new del mod ord">
        <pc:chgData name="Richard Ball" userId="c2c6c2dd-6ddc-437e-8cdd-d7a74390accc" providerId="ADAL" clId="{5651D806-863E-4377-B74F-436BACEAB378}" dt="2023-04-24T12:51:26.872" v="5195" actId="47"/>
        <pc:sldMkLst>
          <pc:docMk/>
          <pc:sldMk cId="2975776736" sldId="1264"/>
        </pc:sldMkLst>
        <pc:spChg chg="mod">
          <ac:chgData name="Richard Ball" userId="c2c6c2dd-6ddc-437e-8cdd-d7a74390accc" providerId="ADAL" clId="{5651D806-863E-4377-B74F-436BACEAB378}" dt="2023-04-24T12:51:23.437" v="5193" actId="20577"/>
          <ac:spMkLst>
            <pc:docMk/>
            <pc:sldMk cId="2975776736" sldId="1264"/>
            <ac:spMk id="2" creationId="{B03BE708-6D33-61FC-028B-70BAD21B7881}"/>
          </ac:spMkLst>
        </pc:spChg>
      </pc:sldChg>
      <pc:sldChg chg="delSp new del mod">
        <pc:chgData name="Richard Ball" userId="c2c6c2dd-6ddc-437e-8cdd-d7a74390accc" providerId="ADAL" clId="{5651D806-863E-4377-B74F-436BACEAB378}" dt="2023-04-17T09:33:07.201" v="3628" actId="47"/>
        <pc:sldMkLst>
          <pc:docMk/>
          <pc:sldMk cId="4219522023" sldId="1264"/>
        </pc:sldMkLst>
        <pc:spChg chg="del">
          <ac:chgData name="Richard Ball" userId="c2c6c2dd-6ddc-437e-8cdd-d7a74390accc" providerId="ADAL" clId="{5651D806-863E-4377-B74F-436BACEAB378}" dt="2023-04-17T09:31:18.904" v="3627" actId="478"/>
          <ac:spMkLst>
            <pc:docMk/>
            <pc:sldMk cId="4219522023" sldId="1264"/>
            <ac:spMk id="2" creationId="{04027FFE-2C3B-DE4D-0ECB-E1E3C650800F}"/>
          </ac:spMkLst>
        </pc:spChg>
        <pc:spChg chg="del">
          <ac:chgData name="Richard Ball" userId="c2c6c2dd-6ddc-437e-8cdd-d7a74390accc" providerId="ADAL" clId="{5651D806-863E-4377-B74F-436BACEAB378}" dt="2023-04-17T09:31:18.904" v="3627" actId="478"/>
          <ac:spMkLst>
            <pc:docMk/>
            <pc:sldMk cId="4219522023" sldId="1264"/>
            <ac:spMk id="3" creationId="{D6913752-2701-293E-4541-236507D0DFA6}"/>
          </ac:spMkLst>
        </pc:spChg>
      </pc:sldChg>
      <pc:sldChg chg="add">
        <pc:chgData name="Richard Ball" userId="c2c6c2dd-6ddc-437e-8cdd-d7a74390accc" providerId="ADAL" clId="{5651D806-863E-4377-B74F-436BACEAB378}" dt="2023-04-17T10:03:48.221" v="3933" actId="2890"/>
        <pc:sldMkLst>
          <pc:docMk/>
          <pc:sldMk cId="485361225" sldId="1265"/>
        </pc:sldMkLst>
      </pc:sldChg>
      <pc:sldChg chg="modSp add del mod">
        <pc:chgData name="Richard Ball" userId="c2c6c2dd-6ddc-437e-8cdd-d7a74390accc" providerId="ADAL" clId="{5651D806-863E-4377-B74F-436BACEAB378}" dt="2023-04-17T10:03:22.270" v="3928" actId="47"/>
        <pc:sldMkLst>
          <pc:docMk/>
          <pc:sldMk cId="516736784" sldId="1265"/>
        </pc:sldMkLst>
        <pc:spChg chg="mod">
          <ac:chgData name="Richard Ball" userId="c2c6c2dd-6ddc-437e-8cdd-d7a74390accc" providerId="ADAL" clId="{5651D806-863E-4377-B74F-436BACEAB378}" dt="2023-04-17T10:02:13.417" v="3922" actId="13926"/>
          <ac:spMkLst>
            <pc:docMk/>
            <pc:sldMk cId="516736784" sldId="1265"/>
            <ac:spMk id="2" creationId="{4C81FEF5-E2EB-4151-5F7D-A17A2216172E}"/>
          </ac:spMkLst>
        </pc:spChg>
      </pc:sldChg>
      <pc:sldChg chg="add del">
        <pc:chgData name="Richard Ball" userId="c2c6c2dd-6ddc-437e-8cdd-d7a74390accc" providerId="ADAL" clId="{5651D806-863E-4377-B74F-436BACEAB378}" dt="2023-04-17T10:03:38.124" v="3932" actId="47"/>
        <pc:sldMkLst>
          <pc:docMk/>
          <pc:sldMk cId="1001773224" sldId="1265"/>
        </pc:sldMkLst>
      </pc:sldChg>
      <pc:sldChg chg="add del">
        <pc:chgData name="Richard Ball" userId="c2c6c2dd-6ddc-437e-8cdd-d7a74390accc" providerId="ADAL" clId="{5651D806-863E-4377-B74F-436BACEAB378}" dt="2023-04-17T10:03:37.708" v="3931" actId="47"/>
        <pc:sldMkLst>
          <pc:docMk/>
          <pc:sldMk cId="2311188109" sldId="1266"/>
        </pc:sldMkLst>
      </pc:sldChg>
      <pc:sldChg chg="add">
        <pc:chgData name="Richard Ball" userId="c2c6c2dd-6ddc-437e-8cdd-d7a74390accc" providerId="ADAL" clId="{5651D806-863E-4377-B74F-436BACEAB378}" dt="2023-04-17T10:04:01.801" v="3934" actId="2890"/>
        <pc:sldMkLst>
          <pc:docMk/>
          <pc:sldMk cId="2930465592" sldId="1266"/>
        </pc:sldMkLst>
      </pc:sldChg>
      <pc:sldChg chg="addSp delSp modSp new mod">
        <pc:chgData name="Richard Ball" userId="c2c6c2dd-6ddc-437e-8cdd-d7a74390accc" providerId="ADAL" clId="{5651D806-863E-4377-B74F-436BACEAB378}" dt="2023-04-17T10:29:32.978" v="4172" actId="1076"/>
        <pc:sldMkLst>
          <pc:docMk/>
          <pc:sldMk cId="1284923974" sldId="1267"/>
        </pc:sldMkLst>
        <pc:spChg chg="mod">
          <ac:chgData name="Richard Ball" userId="c2c6c2dd-6ddc-437e-8cdd-d7a74390accc" providerId="ADAL" clId="{5651D806-863E-4377-B74F-436BACEAB378}" dt="2023-04-17T10:29:32.978" v="4172" actId="1076"/>
          <ac:spMkLst>
            <pc:docMk/>
            <pc:sldMk cId="1284923974" sldId="1267"/>
            <ac:spMk id="2" creationId="{AAFEC96E-D359-1A8F-DCA8-B43ADB275D4A}"/>
          </ac:spMkLst>
        </pc:spChg>
        <pc:spChg chg="del mod">
          <ac:chgData name="Richard Ball" userId="c2c6c2dd-6ddc-437e-8cdd-d7a74390accc" providerId="ADAL" clId="{5651D806-863E-4377-B74F-436BACEAB378}" dt="2023-04-17T10:29:12.718" v="4165" actId="478"/>
          <ac:spMkLst>
            <pc:docMk/>
            <pc:sldMk cId="1284923974" sldId="1267"/>
            <ac:spMk id="3" creationId="{5DF9AECE-73D1-0DF2-0D71-47523F479B5C}"/>
          </ac:spMkLst>
        </pc:spChg>
        <pc:picChg chg="add del mod">
          <ac:chgData name="Richard Ball" userId="c2c6c2dd-6ddc-437e-8cdd-d7a74390accc" providerId="ADAL" clId="{5651D806-863E-4377-B74F-436BACEAB378}" dt="2023-04-17T10:29:20.415" v="4167"/>
          <ac:picMkLst>
            <pc:docMk/>
            <pc:sldMk cId="1284923974" sldId="1267"/>
            <ac:picMk id="4" creationId="{5935BB7E-AC99-9063-45EC-8A7E15EAC758}"/>
          </ac:picMkLst>
        </pc:picChg>
        <pc:picChg chg="add mod">
          <ac:chgData name="Richard Ball" userId="c2c6c2dd-6ddc-437e-8cdd-d7a74390accc" providerId="ADAL" clId="{5651D806-863E-4377-B74F-436BACEAB378}" dt="2023-04-17T10:29:26.954" v="4168"/>
          <ac:picMkLst>
            <pc:docMk/>
            <pc:sldMk cId="1284923974" sldId="1267"/>
            <ac:picMk id="5" creationId="{3D24EC71-FC17-D70C-F67C-78604CF14AE0}"/>
          </ac:picMkLst>
        </pc:picChg>
        <pc:picChg chg="add mod">
          <ac:chgData name="Richard Ball" userId="c2c6c2dd-6ddc-437e-8cdd-d7a74390accc" providerId="ADAL" clId="{5651D806-863E-4377-B74F-436BACEAB378}" dt="2023-04-17T10:29:26.954" v="4168"/>
          <ac:picMkLst>
            <pc:docMk/>
            <pc:sldMk cId="1284923974" sldId="1267"/>
            <ac:picMk id="6" creationId="{D996AB64-C772-CD6A-1F71-9CB9169BAF2B}"/>
          </ac:picMkLst>
        </pc:picChg>
      </pc:sldChg>
      <pc:sldChg chg="addSp delSp modSp new mod">
        <pc:chgData name="Richard Ball" userId="c2c6c2dd-6ddc-437e-8cdd-d7a74390accc" providerId="ADAL" clId="{5651D806-863E-4377-B74F-436BACEAB378}" dt="2023-04-17T10:59:52.536" v="4178" actId="14100"/>
        <pc:sldMkLst>
          <pc:docMk/>
          <pc:sldMk cId="377411044" sldId="1268"/>
        </pc:sldMkLst>
        <pc:spChg chg="del">
          <ac:chgData name="Richard Ball" userId="c2c6c2dd-6ddc-437e-8cdd-d7a74390accc" providerId="ADAL" clId="{5651D806-863E-4377-B74F-436BACEAB378}" dt="2023-04-17T10:59:18.570" v="4175" actId="478"/>
          <ac:spMkLst>
            <pc:docMk/>
            <pc:sldMk cId="377411044" sldId="1268"/>
            <ac:spMk id="2" creationId="{E2A05D86-0C7C-679F-17DC-75A9B2223914}"/>
          </ac:spMkLst>
        </pc:spChg>
        <pc:picChg chg="add mod">
          <ac:chgData name="Richard Ball" userId="c2c6c2dd-6ddc-437e-8cdd-d7a74390accc" providerId="ADAL" clId="{5651D806-863E-4377-B74F-436BACEAB378}" dt="2023-04-17T10:59:52.536" v="4178" actId="14100"/>
          <ac:picMkLst>
            <pc:docMk/>
            <pc:sldMk cId="377411044" sldId="1268"/>
            <ac:picMk id="4" creationId="{2F781337-96C6-693A-D994-8A12E300FFC6}"/>
          </ac:picMkLst>
        </pc:picChg>
      </pc:sldChg>
      <pc:sldChg chg="addSp delSp modSp new add del mod">
        <pc:chgData name="Richard Ball" userId="c2c6c2dd-6ddc-437e-8cdd-d7a74390accc" providerId="ADAL" clId="{5651D806-863E-4377-B74F-436BACEAB378}" dt="2023-04-24T12:52:50.430" v="5241" actId="1076"/>
        <pc:sldMkLst>
          <pc:docMk/>
          <pc:sldMk cId="712126820" sldId="1269"/>
        </pc:sldMkLst>
        <pc:spChg chg="mod">
          <ac:chgData name="Richard Ball" userId="c2c6c2dd-6ddc-437e-8cdd-d7a74390accc" providerId="ADAL" clId="{5651D806-863E-4377-B74F-436BACEAB378}" dt="2023-04-24T12:52:27.884" v="5234" actId="1076"/>
          <ac:spMkLst>
            <pc:docMk/>
            <pc:sldMk cId="712126820" sldId="1269"/>
            <ac:spMk id="2" creationId="{ADC50FB1-D8DF-EE38-0B9D-E1CAD8685FF4}"/>
          </ac:spMkLst>
        </pc:spChg>
        <pc:spChg chg="del mod">
          <ac:chgData name="Richard Ball" userId="c2c6c2dd-6ddc-437e-8cdd-d7a74390accc" providerId="ADAL" clId="{5651D806-863E-4377-B74F-436BACEAB378}" dt="2023-04-24T12:52:02.864" v="5229" actId="478"/>
          <ac:spMkLst>
            <pc:docMk/>
            <pc:sldMk cId="712126820" sldId="1269"/>
            <ac:spMk id="3" creationId="{4D57B0D3-7AA2-91AA-0EC0-60B85EA84BCE}"/>
          </ac:spMkLst>
        </pc:spChg>
        <pc:spChg chg="add del mod">
          <ac:chgData name="Richard Ball" userId="c2c6c2dd-6ddc-437e-8cdd-d7a74390accc" providerId="ADAL" clId="{5651D806-863E-4377-B74F-436BACEAB378}" dt="2023-04-24T12:52:11.762" v="5231" actId="478"/>
          <ac:spMkLst>
            <pc:docMk/>
            <pc:sldMk cId="712126820" sldId="1269"/>
            <ac:spMk id="5" creationId="{CD63D7BA-3152-2A73-280B-79238E001EB5}"/>
          </ac:spMkLst>
        </pc:spChg>
        <pc:spChg chg="add mod">
          <ac:chgData name="Richard Ball" userId="c2c6c2dd-6ddc-437e-8cdd-d7a74390accc" providerId="ADAL" clId="{5651D806-863E-4377-B74F-436BACEAB378}" dt="2023-04-24T12:52:50.430" v="5241" actId="1076"/>
          <ac:spMkLst>
            <pc:docMk/>
            <pc:sldMk cId="712126820" sldId="1269"/>
            <ac:spMk id="8" creationId="{D5D8BD66-0AEA-41DD-1E01-E5CA3BC0E4B9}"/>
          </ac:spMkLst>
        </pc:spChg>
        <pc:picChg chg="add mod">
          <ac:chgData name="Richard Ball" userId="c2c6c2dd-6ddc-437e-8cdd-d7a74390accc" providerId="ADAL" clId="{5651D806-863E-4377-B74F-436BACEAB378}" dt="2023-04-24T12:52:40.802" v="5238" actId="14100"/>
          <ac:picMkLst>
            <pc:docMk/>
            <pc:sldMk cId="712126820" sldId="1269"/>
            <ac:picMk id="7" creationId="{B36CA43A-BFEF-C998-837F-A0709AD54C21}"/>
          </ac:picMkLst>
        </pc:picChg>
      </pc:sldChg>
      <pc:sldChg chg="addSp delSp new del mod">
        <pc:chgData name="Richard Ball" userId="c2c6c2dd-6ddc-437e-8cdd-d7a74390accc" providerId="ADAL" clId="{5651D806-863E-4377-B74F-436BACEAB378}" dt="2023-04-24T12:51:21.781" v="5190" actId="680"/>
        <pc:sldMkLst>
          <pc:docMk/>
          <pc:sldMk cId="3763293590" sldId="1269"/>
        </pc:sldMkLst>
        <pc:spChg chg="add del">
          <ac:chgData name="Richard Ball" userId="c2c6c2dd-6ddc-437e-8cdd-d7a74390accc" providerId="ADAL" clId="{5651D806-863E-4377-B74F-436BACEAB378}" dt="2023-04-24T12:51:21.474" v="5189" actId="478"/>
          <ac:spMkLst>
            <pc:docMk/>
            <pc:sldMk cId="3763293590" sldId="1269"/>
            <ac:spMk id="2" creationId="{CDAD0635-01D9-B110-3E4B-531D0F246556}"/>
          </ac:spMkLst>
        </pc:spChg>
        <pc:spChg chg="add del">
          <ac:chgData name="Richard Ball" userId="c2c6c2dd-6ddc-437e-8cdd-d7a74390accc" providerId="ADAL" clId="{5651D806-863E-4377-B74F-436BACEAB378}" dt="2023-04-24T12:51:21.474" v="5189" actId="478"/>
          <ac:spMkLst>
            <pc:docMk/>
            <pc:sldMk cId="3763293590" sldId="1269"/>
            <ac:spMk id="3" creationId="{442E3DAF-5865-00B1-C7BD-063D080C2B77}"/>
          </ac:spMkLst>
        </pc:spChg>
      </pc:sldChg>
      <pc:sldChg chg="addSp delSp modSp new del mod">
        <pc:chgData name="Richard Ball" userId="c2c6c2dd-6ddc-437e-8cdd-d7a74390accc" providerId="ADAL" clId="{5651D806-863E-4377-B74F-436BACEAB378}" dt="2023-04-21T07:52:16.156" v="4420" actId="47"/>
        <pc:sldMkLst>
          <pc:docMk/>
          <pc:sldMk cId="1931225747" sldId="1270"/>
        </pc:sldMkLst>
        <pc:spChg chg="del">
          <ac:chgData name="Richard Ball" userId="c2c6c2dd-6ddc-437e-8cdd-d7a74390accc" providerId="ADAL" clId="{5651D806-863E-4377-B74F-436BACEAB378}" dt="2023-04-20T08:45:18.307" v="4220" actId="478"/>
          <ac:spMkLst>
            <pc:docMk/>
            <pc:sldMk cId="1931225747" sldId="1270"/>
            <ac:spMk id="2" creationId="{DF08EF20-AE64-1EE9-2CEF-3788C2346924}"/>
          </ac:spMkLst>
        </pc:spChg>
        <pc:spChg chg="del">
          <ac:chgData name="Richard Ball" userId="c2c6c2dd-6ddc-437e-8cdd-d7a74390accc" providerId="ADAL" clId="{5651D806-863E-4377-B74F-436BACEAB378}" dt="2023-04-20T08:45:18.307" v="4220" actId="478"/>
          <ac:spMkLst>
            <pc:docMk/>
            <pc:sldMk cId="1931225747" sldId="1270"/>
            <ac:spMk id="3" creationId="{2086588C-DF2D-1E5D-8B9E-DE46A74A28D4}"/>
          </ac:spMkLst>
        </pc:spChg>
        <pc:picChg chg="add mod">
          <ac:chgData name="Richard Ball" userId="c2c6c2dd-6ddc-437e-8cdd-d7a74390accc" providerId="ADAL" clId="{5651D806-863E-4377-B74F-436BACEAB378}" dt="2023-04-20T08:45:27.322" v="4224" actId="14100"/>
          <ac:picMkLst>
            <pc:docMk/>
            <pc:sldMk cId="1931225747" sldId="1270"/>
            <ac:picMk id="5" creationId="{248BA483-527D-3F68-9F7A-DC654003BB4C}"/>
          </ac:picMkLst>
        </pc:picChg>
      </pc:sldChg>
      <pc:sldChg chg="modSp new add del mod">
        <pc:chgData name="Richard Ball" userId="c2c6c2dd-6ddc-437e-8cdd-d7a74390accc" providerId="ADAL" clId="{5651D806-863E-4377-B74F-436BACEAB378}" dt="2023-04-24T12:51:57.443" v="5227" actId="47"/>
        <pc:sldMkLst>
          <pc:docMk/>
          <pc:sldMk cId="3906223105" sldId="1270"/>
        </pc:sldMkLst>
        <pc:spChg chg="mod">
          <ac:chgData name="Richard Ball" userId="c2c6c2dd-6ddc-437e-8cdd-d7a74390accc" providerId="ADAL" clId="{5651D806-863E-4377-B74F-436BACEAB378}" dt="2023-04-21T09:33:45.441" v="5120" actId="20577"/>
          <ac:spMkLst>
            <pc:docMk/>
            <pc:sldMk cId="3906223105" sldId="1270"/>
            <ac:spMk id="2" creationId="{8CB5BC74-6F08-B2F0-C5ED-7DC3400B46F7}"/>
          </ac:spMkLst>
        </pc:spChg>
      </pc:sldChg>
      <pc:sldChg chg="modSp new mod modAnim">
        <pc:chgData name="Richard Ball" userId="c2c6c2dd-6ddc-437e-8cdd-d7a74390accc" providerId="ADAL" clId="{5651D806-863E-4377-B74F-436BACEAB378}" dt="2023-04-24T14:11:07.768" v="5522" actId="20577"/>
        <pc:sldMkLst>
          <pc:docMk/>
          <pc:sldMk cId="3970148017" sldId="1271"/>
        </pc:sldMkLst>
        <pc:spChg chg="mod">
          <ac:chgData name="Richard Ball" userId="c2c6c2dd-6ddc-437e-8cdd-d7a74390accc" providerId="ADAL" clId="{5651D806-863E-4377-B74F-436BACEAB378}" dt="2023-04-24T13:07:18.993" v="5499" actId="1076"/>
          <ac:spMkLst>
            <pc:docMk/>
            <pc:sldMk cId="3970148017" sldId="1271"/>
            <ac:spMk id="2" creationId="{51079F7D-7E40-5D8E-FBDB-89336D6B328D}"/>
          </ac:spMkLst>
        </pc:spChg>
        <pc:spChg chg="mod">
          <ac:chgData name="Richard Ball" userId="c2c6c2dd-6ddc-437e-8cdd-d7a74390accc" providerId="ADAL" clId="{5651D806-863E-4377-B74F-436BACEAB378}" dt="2023-04-24T14:11:07.768" v="5522" actId="20577"/>
          <ac:spMkLst>
            <pc:docMk/>
            <pc:sldMk cId="3970148017" sldId="1271"/>
            <ac:spMk id="3" creationId="{8549FE39-A83F-FEB5-9DF4-15606F31E3A0}"/>
          </ac:spMkLst>
        </pc:spChg>
      </pc:sldChg>
    </pc:docChg>
  </pc:docChgLst>
  <pc:docChgLst>
    <pc:chgData name="Richard Ball" userId="c2c6c2dd-6ddc-437e-8cdd-d7a74390accc" providerId="ADAL" clId="{648C7B44-2EBE-41AE-BE35-2B9C755C347E}"/>
    <pc:docChg chg="undo redo custSel addSld modSld">
      <pc:chgData name="Richard Ball" userId="c2c6c2dd-6ddc-437e-8cdd-d7a74390accc" providerId="ADAL" clId="{648C7B44-2EBE-41AE-BE35-2B9C755C347E}" dt="2024-03-04T11:45:23.504" v="438" actId="13926"/>
      <pc:docMkLst>
        <pc:docMk/>
      </pc:docMkLst>
      <pc:sldChg chg="addSp modSp mod modAnim modNotesTx">
        <pc:chgData name="Richard Ball" userId="c2c6c2dd-6ddc-437e-8cdd-d7a74390accc" providerId="ADAL" clId="{648C7B44-2EBE-41AE-BE35-2B9C755C347E}" dt="2024-03-04T11:44:05.619" v="403" actId="14100"/>
        <pc:sldMkLst>
          <pc:docMk/>
          <pc:sldMk cId="3610845427" sldId="267"/>
        </pc:sldMkLst>
        <pc:spChg chg="mod">
          <ac:chgData name="Richard Ball" userId="c2c6c2dd-6ddc-437e-8cdd-d7a74390accc" providerId="ADAL" clId="{648C7B44-2EBE-41AE-BE35-2B9C755C347E}" dt="2024-03-01T08:08:25.761" v="1" actId="5793"/>
          <ac:spMkLst>
            <pc:docMk/>
            <pc:sldMk cId="3610845427" sldId="267"/>
            <ac:spMk id="3" creationId="{00000000-0000-0000-0000-000000000000}"/>
          </ac:spMkLst>
        </pc:spChg>
        <pc:spChg chg="add mod">
          <ac:chgData name="Richard Ball" userId="c2c6c2dd-6ddc-437e-8cdd-d7a74390accc" providerId="ADAL" clId="{648C7B44-2EBE-41AE-BE35-2B9C755C347E}" dt="2024-03-04T11:44:05.619" v="403" actId="14100"/>
          <ac:spMkLst>
            <pc:docMk/>
            <pc:sldMk cId="3610845427" sldId="267"/>
            <ac:spMk id="5" creationId="{CB598013-6604-81B1-95A3-D0CCC1EAC83A}"/>
          </ac:spMkLst>
        </pc:spChg>
      </pc:sldChg>
      <pc:sldChg chg="modSp">
        <pc:chgData name="Richard Ball" userId="c2c6c2dd-6ddc-437e-8cdd-d7a74390accc" providerId="ADAL" clId="{648C7B44-2EBE-41AE-BE35-2B9C755C347E}" dt="2024-03-01T08:10:21.500" v="4" actId="113"/>
        <pc:sldMkLst>
          <pc:docMk/>
          <pc:sldMk cId="2418875677" sldId="270"/>
        </pc:sldMkLst>
        <pc:spChg chg="mod">
          <ac:chgData name="Richard Ball" userId="c2c6c2dd-6ddc-437e-8cdd-d7a74390accc" providerId="ADAL" clId="{648C7B44-2EBE-41AE-BE35-2B9C755C347E}" dt="2024-03-01T08:10:21.500" v="4" actId="113"/>
          <ac:spMkLst>
            <pc:docMk/>
            <pc:sldMk cId="2418875677" sldId="270"/>
            <ac:spMk id="3" creationId="{00000000-0000-0000-0000-000000000000}"/>
          </ac:spMkLst>
        </pc:spChg>
      </pc:sldChg>
      <pc:sldChg chg="modSp mod modAnim">
        <pc:chgData name="Richard Ball" userId="c2c6c2dd-6ddc-437e-8cdd-d7a74390accc" providerId="ADAL" clId="{648C7B44-2EBE-41AE-BE35-2B9C755C347E}" dt="2024-03-01T11:30:19.223" v="118" actId="20577"/>
        <pc:sldMkLst>
          <pc:docMk/>
          <pc:sldMk cId="613090818" sldId="293"/>
        </pc:sldMkLst>
        <pc:spChg chg="mod">
          <ac:chgData name="Richard Ball" userId="c2c6c2dd-6ddc-437e-8cdd-d7a74390accc" providerId="ADAL" clId="{648C7B44-2EBE-41AE-BE35-2B9C755C347E}" dt="2024-03-01T11:30:19.223" v="118" actId="20577"/>
          <ac:spMkLst>
            <pc:docMk/>
            <pc:sldMk cId="613090818" sldId="293"/>
            <ac:spMk id="3" creationId="{00000000-0000-0000-0000-000000000000}"/>
          </ac:spMkLst>
        </pc:spChg>
      </pc:sldChg>
      <pc:sldChg chg="modTransition">
        <pc:chgData name="Richard Ball" userId="c2c6c2dd-6ddc-437e-8cdd-d7a74390accc" providerId="ADAL" clId="{648C7B44-2EBE-41AE-BE35-2B9C755C347E}" dt="2024-03-01T10:29:23.096" v="20"/>
        <pc:sldMkLst>
          <pc:docMk/>
          <pc:sldMk cId="2502545116" sldId="322"/>
        </pc:sldMkLst>
      </pc:sldChg>
      <pc:sldChg chg="modTransition">
        <pc:chgData name="Richard Ball" userId="c2c6c2dd-6ddc-437e-8cdd-d7a74390accc" providerId="ADAL" clId="{648C7B44-2EBE-41AE-BE35-2B9C755C347E}" dt="2024-03-01T10:29:25.830" v="21"/>
        <pc:sldMkLst>
          <pc:docMk/>
          <pc:sldMk cId="3455809615" sldId="323"/>
        </pc:sldMkLst>
      </pc:sldChg>
      <pc:sldChg chg="modTransition">
        <pc:chgData name="Richard Ball" userId="c2c6c2dd-6ddc-437e-8cdd-d7a74390accc" providerId="ADAL" clId="{648C7B44-2EBE-41AE-BE35-2B9C755C347E}" dt="2024-03-01T10:29:30.536" v="22"/>
        <pc:sldMkLst>
          <pc:docMk/>
          <pc:sldMk cId="1515684084" sldId="324"/>
        </pc:sldMkLst>
      </pc:sldChg>
      <pc:sldChg chg="modTransition">
        <pc:chgData name="Richard Ball" userId="c2c6c2dd-6ddc-437e-8cdd-d7a74390accc" providerId="ADAL" clId="{648C7B44-2EBE-41AE-BE35-2B9C755C347E}" dt="2024-03-01T10:29:38.018" v="24"/>
        <pc:sldMkLst>
          <pc:docMk/>
          <pc:sldMk cId="1943241841" sldId="327"/>
        </pc:sldMkLst>
      </pc:sldChg>
      <pc:sldChg chg="modTransition">
        <pc:chgData name="Richard Ball" userId="c2c6c2dd-6ddc-437e-8cdd-d7a74390accc" providerId="ADAL" clId="{648C7B44-2EBE-41AE-BE35-2B9C755C347E}" dt="2024-03-01T10:30:24.866" v="45"/>
        <pc:sldMkLst>
          <pc:docMk/>
          <pc:sldMk cId="1706215071" sldId="329"/>
        </pc:sldMkLst>
      </pc:sldChg>
      <pc:sldChg chg="modTransition">
        <pc:chgData name="Richard Ball" userId="c2c6c2dd-6ddc-437e-8cdd-d7a74390accc" providerId="ADAL" clId="{648C7B44-2EBE-41AE-BE35-2B9C755C347E}" dt="2024-03-01T10:29:55.507" v="32"/>
        <pc:sldMkLst>
          <pc:docMk/>
          <pc:sldMk cId="1156588756" sldId="330"/>
        </pc:sldMkLst>
      </pc:sldChg>
      <pc:sldChg chg="modTransition">
        <pc:chgData name="Richard Ball" userId="c2c6c2dd-6ddc-437e-8cdd-d7a74390accc" providerId="ADAL" clId="{648C7B44-2EBE-41AE-BE35-2B9C755C347E}" dt="2024-03-01T10:29:58.733" v="33"/>
        <pc:sldMkLst>
          <pc:docMk/>
          <pc:sldMk cId="1698229191" sldId="331"/>
        </pc:sldMkLst>
      </pc:sldChg>
      <pc:sldChg chg="modTransition">
        <pc:chgData name="Richard Ball" userId="c2c6c2dd-6ddc-437e-8cdd-d7a74390accc" providerId="ADAL" clId="{648C7B44-2EBE-41AE-BE35-2B9C755C347E}" dt="2024-03-01T10:30:18.275" v="42"/>
        <pc:sldMkLst>
          <pc:docMk/>
          <pc:sldMk cId="3382447855" sldId="332"/>
        </pc:sldMkLst>
      </pc:sldChg>
      <pc:sldChg chg="modTransition">
        <pc:chgData name="Richard Ball" userId="c2c6c2dd-6ddc-437e-8cdd-d7a74390accc" providerId="ADAL" clId="{648C7B44-2EBE-41AE-BE35-2B9C755C347E}" dt="2024-03-01T10:30:15.986" v="41"/>
        <pc:sldMkLst>
          <pc:docMk/>
          <pc:sldMk cId="3891154382" sldId="335"/>
        </pc:sldMkLst>
      </pc:sldChg>
      <pc:sldChg chg="modTransition">
        <pc:chgData name="Richard Ball" userId="c2c6c2dd-6ddc-437e-8cdd-d7a74390accc" providerId="ADAL" clId="{648C7B44-2EBE-41AE-BE35-2B9C755C347E}" dt="2024-03-01T10:30:14.581" v="39"/>
        <pc:sldMkLst>
          <pc:docMk/>
          <pc:sldMk cId="2181222119" sldId="336"/>
        </pc:sldMkLst>
      </pc:sldChg>
      <pc:sldChg chg="addSp modSp modTransition">
        <pc:chgData name="Richard Ball" userId="c2c6c2dd-6ddc-437e-8cdd-d7a74390accc" providerId="ADAL" clId="{648C7B44-2EBE-41AE-BE35-2B9C755C347E}" dt="2024-03-01T10:33:54.066" v="95"/>
        <pc:sldMkLst>
          <pc:docMk/>
          <pc:sldMk cId="2462650376" sldId="338"/>
        </pc:sldMkLst>
        <pc:spChg chg="add mod">
          <ac:chgData name="Richard Ball" userId="c2c6c2dd-6ddc-437e-8cdd-d7a74390accc" providerId="ADAL" clId="{648C7B44-2EBE-41AE-BE35-2B9C755C347E}" dt="2024-03-01T10:33:31.921" v="92"/>
          <ac:spMkLst>
            <pc:docMk/>
            <pc:sldMk cId="2462650376" sldId="338"/>
            <ac:spMk id="2" creationId="{F609A138-58C0-DBEA-9D46-78F550F05736}"/>
          </ac:spMkLst>
        </pc:spChg>
      </pc:sldChg>
      <pc:sldChg chg="addSp modSp">
        <pc:chgData name="Richard Ball" userId="c2c6c2dd-6ddc-437e-8cdd-d7a74390accc" providerId="ADAL" clId="{648C7B44-2EBE-41AE-BE35-2B9C755C347E}" dt="2024-03-01T10:33:34.076" v="93"/>
        <pc:sldMkLst>
          <pc:docMk/>
          <pc:sldMk cId="1047917174" sldId="340"/>
        </pc:sldMkLst>
        <pc:spChg chg="add mod">
          <ac:chgData name="Richard Ball" userId="c2c6c2dd-6ddc-437e-8cdd-d7a74390accc" providerId="ADAL" clId="{648C7B44-2EBE-41AE-BE35-2B9C755C347E}" dt="2024-03-01T10:33:34.076" v="93"/>
          <ac:spMkLst>
            <pc:docMk/>
            <pc:sldMk cId="1047917174" sldId="340"/>
            <ac:spMk id="2" creationId="{7DC643B0-36F1-2819-8490-FAE809B41919}"/>
          </ac:spMkLst>
        </pc:spChg>
      </pc:sldChg>
      <pc:sldChg chg="modTransition">
        <pc:chgData name="Richard Ball" userId="c2c6c2dd-6ddc-437e-8cdd-d7a74390accc" providerId="ADAL" clId="{648C7B44-2EBE-41AE-BE35-2B9C755C347E}" dt="2024-03-01T10:33:58.583" v="98"/>
        <pc:sldMkLst>
          <pc:docMk/>
          <pc:sldMk cId="1723615566" sldId="341"/>
        </pc:sldMkLst>
      </pc:sldChg>
      <pc:sldChg chg="addSp modSp modTransition">
        <pc:chgData name="Richard Ball" userId="c2c6c2dd-6ddc-437e-8cdd-d7a74390accc" providerId="ADAL" clId="{648C7B44-2EBE-41AE-BE35-2B9C755C347E}" dt="2024-03-01T10:34:00.620" v="101"/>
        <pc:sldMkLst>
          <pc:docMk/>
          <pc:sldMk cId="251252217" sldId="342"/>
        </pc:sldMkLst>
        <pc:spChg chg="add mod">
          <ac:chgData name="Richard Ball" userId="c2c6c2dd-6ddc-437e-8cdd-d7a74390accc" providerId="ADAL" clId="{648C7B44-2EBE-41AE-BE35-2B9C755C347E}" dt="2024-03-01T10:33:27.448" v="90"/>
          <ac:spMkLst>
            <pc:docMk/>
            <pc:sldMk cId="251252217" sldId="342"/>
            <ac:spMk id="2" creationId="{5CD33D18-4260-83B4-4A09-7198BA10927A}"/>
          </ac:spMkLst>
        </pc:spChg>
      </pc:sldChg>
      <pc:sldChg chg="addSp modSp modTransition">
        <pc:chgData name="Richard Ball" userId="c2c6c2dd-6ddc-437e-8cdd-d7a74390accc" providerId="ADAL" clId="{648C7B44-2EBE-41AE-BE35-2B9C755C347E}" dt="2024-03-01T10:33:28.914" v="91"/>
        <pc:sldMkLst>
          <pc:docMk/>
          <pc:sldMk cId="4158778532" sldId="343"/>
        </pc:sldMkLst>
        <pc:spChg chg="add mod">
          <ac:chgData name="Richard Ball" userId="c2c6c2dd-6ddc-437e-8cdd-d7a74390accc" providerId="ADAL" clId="{648C7B44-2EBE-41AE-BE35-2B9C755C347E}" dt="2024-03-01T10:33:28.914" v="91"/>
          <ac:spMkLst>
            <pc:docMk/>
            <pc:sldMk cId="4158778532" sldId="343"/>
            <ac:spMk id="2" creationId="{3A73D2E4-CD40-F39F-9C8C-01A6CD5F3B6B}"/>
          </ac:spMkLst>
        </pc:spChg>
      </pc:sldChg>
      <pc:sldChg chg="modTransition">
        <pc:chgData name="Richard Ball" userId="c2c6c2dd-6ddc-437e-8cdd-d7a74390accc" providerId="ADAL" clId="{648C7B44-2EBE-41AE-BE35-2B9C755C347E}" dt="2024-03-01T10:31:18.704" v="63"/>
        <pc:sldMkLst>
          <pc:docMk/>
          <pc:sldMk cId="949118303" sldId="344"/>
        </pc:sldMkLst>
      </pc:sldChg>
      <pc:sldChg chg="modTransition">
        <pc:chgData name="Richard Ball" userId="c2c6c2dd-6ddc-437e-8cdd-d7a74390accc" providerId="ADAL" clId="{648C7B44-2EBE-41AE-BE35-2B9C755C347E}" dt="2024-03-01T10:34:03.274" v="102"/>
        <pc:sldMkLst>
          <pc:docMk/>
          <pc:sldMk cId="753329613" sldId="345"/>
        </pc:sldMkLst>
      </pc:sldChg>
      <pc:sldChg chg="modTransition">
        <pc:chgData name="Richard Ball" userId="c2c6c2dd-6ddc-437e-8cdd-d7a74390accc" providerId="ADAL" clId="{648C7B44-2EBE-41AE-BE35-2B9C755C347E}" dt="2024-03-01T10:34:04.246" v="103"/>
        <pc:sldMkLst>
          <pc:docMk/>
          <pc:sldMk cId="1900114384" sldId="346"/>
        </pc:sldMkLst>
      </pc:sldChg>
      <pc:sldChg chg="modTransition">
        <pc:chgData name="Richard Ball" userId="c2c6c2dd-6ddc-437e-8cdd-d7a74390accc" providerId="ADAL" clId="{648C7B44-2EBE-41AE-BE35-2B9C755C347E}" dt="2024-03-01T10:34:05.155" v="104"/>
        <pc:sldMkLst>
          <pc:docMk/>
          <pc:sldMk cId="2665514166" sldId="347"/>
        </pc:sldMkLst>
      </pc:sldChg>
      <pc:sldChg chg="modTransition">
        <pc:chgData name="Richard Ball" userId="c2c6c2dd-6ddc-437e-8cdd-d7a74390accc" providerId="ADAL" clId="{648C7B44-2EBE-41AE-BE35-2B9C755C347E}" dt="2024-03-01T10:31:36.314" v="82"/>
        <pc:sldMkLst>
          <pc:docMk/>
          <pc:sldMk cId="2587575706" sldId="348"/>
        </pc:sldMkLst>
      </pc:sldChg>
      <pc:sldChg chg="modTransition">
        <pc:chgData name="Richard Ball" userId="c2c6c2dd-6ddc-437e-8cdd-d7a74390accc" providerId="ADAL" clId="{648C7B44-2EBE-41AE-BE35-2B9C755C347E}" dt="2024-03-01T10:34:07.989" v="105"/>
        <pc:sldMkLst>
          <pc:docMk/>
          <pc:sldMk cId="733637453" sldId="349"/>
        </pc:sldMkLst>
      </pc:sldChg>
      <pc:sldChg chg="addSp delSp modSp mod delAnim">
        <pc:chgData name="Richard Ball" userId="c2c6c2dd-6ddc-437e-8cdd-d7a74390accc" providerId="ADAL" clId="{648C7B44-2EBE-41AE-BE35-2B9C755C347E}" dt="2024-03-01T08:15:56.661" v="7" actId="22"/>
        <pc:sldMkLst>
          <pc:docMk/>
          <pc:sldMk cId="692547893" sldId="1249"/>
        </pc:sldMkLst>
        <pc:spChg chg="add mod">
          <ac:chgData name="Richard Ball" userId="c2c6c2dd-6ddc-437e-8cdd-d7a74390accc" providerId="ADAL" clId="{648C7B44-2EBE-41AE-BE35-2B9C755C347E}" dt="2024-03-01T08:14:37.656" v="6" actId="478"/>
          <ac:spMkLst>
            <pc:docMk/>
            <pc:sldMk cId="692547893" sldId="1249"/>
            <ac:spMk id="3" creationId="{5487D78D-31AB-4059-F147-910337E5600C}"/>
          </ac:spMkLst>
        </pc:spChg>
        <pc:spChg chg="add">
          <ac:chgData name="Richard Ball" userId="c2c6c2dd-6ddc-437e-8cdd-d7a74390accc" providerId="ADAL" clId="{648C7B44-2EBE-41AE-BE35-2B9C755C347E}" dt="2024-03-01T08:15:56.661" v="7" actId="22"/>
          <ac:spMkLst>
            <pc:docMk/>
            <pc:sldMk cId="692547893" sldId="1249"/>
            <ac:spMk id="7" creationId="{A060B9AE-5CC4-1850-50EF-E586D792AA53}"/>
          </ac:spMkLst>
        </pc:spChg>
        <pc:picChg chg="del mod">
          <ac:chgData name="Richard Ball" userId="c2c6c2dd-6ddc-437e-8cdd-d7a74390accc" providerId="ADAL" clId="{648C7B44-2EBE-41AE-BE35-2B9C755C347E}" dt="2024-03-01T08:14:37.656" v="6" actId="478"/>
          <ac:picMkLst>
            <pc:docMk/>
            <pc:sldMk cId="692547893" sldId="1249"/>
            <ac:picMk id="4" creationId="{00000000-0000-0000-0000-000000000000}"/>
          </ac:picMkLst>
        </pc:picChg>
      </pc:sldChg>
      <pc:sldChg chg="modSp">
        <pc:chgData name="Richard Ball" userId="c2c6c2dd-6ddc-437e-8cdd-d7a74390accc" providerId="ADAL" clId="{648C7B44-2EBE-41AE-BE35-2B9C755C347E}" dt="2024-03-04T10:49:28.223" v="124" actId="207"/>
        <pc:sldMkLst>
          <pc:docMk/>
          <pc:sldMk cId="638584627" sldId="1252"/>
        </pc:sldMkLst>
        <pc:spChg chg="mod">
          <ac:chgData name="Richard Ball" userId="c2c6c2dd-6ddc-437e-8cdd-d7a74390accc" providerId="ADAL" clId="{648C7B44-2EBE-41AE-BE35-2B9C755C347E}" dt="2024-03-04T10:49:28.223" v="124" actId="207"/>
          <ac:spMkLst>
            <pc:docMk/>
            <pc:sldMk cId="638584627" sldId="1252"/>
            <ac:spMk id="6" creationId="{30AFB105-0271-B599-F911-9F57DA546F2A}"/>
          </ac:spMkLst>
        </pc:spChg>
      </pc:sldChg>
      <pc:sldChg chg="addSp delSp modSp mod">
        <pc:chgData name="Richard Ball" userId="c2c6c2dd-6ddc-437e-8cdd-d7a74390accc" providerId="ADAL" clId="{648C7B44-2EBE-41AE-BE35-2B9C755C347E}" dt="2024-03-04T11:45:23.504" v="438" actId="13926"/>
        <pc:sldMkLst>
          <pc:docMk/>
          <pc:sldMk cId="3550989363" sldId="1254"/>
        </pc:sldMkLst>
        <pc:spChg chg="mod">
          <ac:chgData name="Richard Ball" userId="c2c6c2dd-6ddc-437e-8cdd-d7a74390accc" providerId="ADAL" clId="{648C7B44-2EBE-41AE-BE35-2B9C755C347E}" dt="2024-03-04T10:52:15.488" v="157" actId="20577"/>
          <ac:spMkLst>
            <pc:docMk/>
            <pc:sldMk cId="3550989363" sldId="1254"/>
            <ac:spMk id="4" creationId="{A2810765-2436-043E-BF41-94FF7456A7C4}"/>
          </ac:spMkLst>
        </pc:spChg>
        <pc:spChg chg="del mod">
          <ac:chgData name="Richard Ball" userId="c2c6c2dd-6ddc-437e-8cdd-d7a74390accc" providerId="ADAL" clId="{648C7B44-2EBE-41AE-BE35-2B9C755C347E}" dt="2024-03-04T11:43:53.028" v="398"/>
          <ac:spMkLst>
            <pc:docMk/>
            <pc:sldMk cId="3550989363" sldId="1254"/>
            <ac:spMk id="5" creationId="{00000000-0000-0000-0000-000000000000}"/>
          </ac:spMkLst>
        </pc:spChg>
        <pc:spChg chg="mod">
          <ac:chgData name="Richard Ball" userId="c2c6c2dd-6ddc-437e-8cdd-d7a74390accc" providerId="ADAL" clId="{648C7B44-2EBE-41AE-BE35-2B9C755C347E}" dt="2024-03-04T10:52:04.904" v="137" actId="1076"/>
          <ac:spMkLst>
            <pc:docMk/>
            <pc:sldMk cId="3550989363" sldId="1254"/>
            <ac:spMk id="6" creationId="{00000000-0000-0000-0000-000000000000}"/>
          </ac:spMkLst>
        </pc:spChg>
        <pc:spChg chg="add mod">
          <ac:chgData name="Richard Ball" userId="c2c6c2dd-6ddc-437e-8cdd-d7a74390accc" providerId="ADAL" clId="{648C7B44-2EBE-41AE-BE35-2B9C755C347E}" dt="2024-03-04T11:45:23.504" v="438" actId="13926"/>
          <ac:spMkLst>
            <pc:docMk/>
            <pc:sldMk cId="3550989363" sldId="1254"/>
            <ac:spMk id="14" creationId="{E1DBEB1C-B598-78C2-D874-250A427F226C}"/>
          </ac:spMkLst>
        </pc:spChg>
        <pc:picChg chg="add del mod">
          <ac:chgData name="Richard Ball" userId="c2c6c2dd-6ddc-437e-8cdd-d7a74390accc" providerId="ADAL" clId="{648C7B44-2EBE-41AE-BE35-2B9C755C347E}" dt="2024-03-04T11:43:20.851" v="395" actId="478"/>
          <ac:picMkLst>
            <pc:docMk/>
            <pc:sldMk cId="3550989363" sldId="1254"/>
            <ac:picMk id="12" creationId="{5B50052E-FCCC-6216-CEB7-804A5A3212CA}"/>
          </ac:picMkLst>
        </pc:picChg>
        <pc:picChg chg="add mod modCrop">
          <ac:chgData name="Richard Ball" userId="c2c6c2dd-6ddc-437e-8cdd-d7a74390accc" providerId="ADAL" clId="{648C7B44-2EBE-41AE-BE35-2B9C755C347E}" dt="2024-03-04T11:45:06.840" v="407" actId="1076"/>
          <ac:picMkLst>
            <pc:docMk/>
            <pc:sldMk cId="3550989363" sldId="1254"/>
            <ac:picMk id="13" creationId="{646EA5ED-E56D-D12C-9B05-A05F04C44CA3}"/>
          </ac:picMkLst>
        </pc:picChg>
      </pc:sldChg>
      <pc:sldChg chg="modSp mod">
        <pc:chgData name="Richard Ball" userId="c2c6c2dd-6ddc-437e-8cdd-d7a74390accc" providerId="ADAL" clId="{648C7B44-2EBE-41AE-BE35-2B9C755C347E}" dt="2024-03-04T10:49:19.788" v="123" actId="1076"/>
        <pc:sldMkLst>
          <pc:docMk/>
          <pc:sldMk cId="1801927351" sldId="1255"/>
        </pc:sldMkLst>
        <pc:spChg chg="mod">
          <ac:chgData name="Richard Ball" userId="c2c6c2dd-6ddc-437e-8cdd-d7a74390accc" providerId="ADAL" clId="{648C7B44-2EBE-41AE-BE35-2B9C755C347E}" dt="2024-03-04T10:49:19.788" v="123" actId="1076"/>
          <ac:spMkLst>
            <pc:docMk/>
            <pc:sldMk cId="1801927351" sldId="1255"/>
            <ac:spMk id="3" creationId="{5968DC6A-1C93-4777-5C47-807ABA88E34E}"/>
          </ac:spMkLst>
        </pc:spChg>
      </pc:sldChg>
      <pc:sldChg chg="modSp mod">
        <pc:chgData name="Richard Ball" userId="c2c6c2dd-6ddc-437e-8cdd-d7a74390accc" providerId="ADAL" clId="{648C7B44-2EBE-41AE-BE35-2B9C755C347E}" dt="2024-03-04T10:50:51.638" v="132" actId="113"/>
        <pc:sldMkLst>
          <pc:docMk/>
          <pc:sldMk cId="3418856642" sldId="1256"/>
        </pc:sldMkLst>
        <pc:spChg chg="mod">
          <ac:chgData name="Richard Ball" userId="c2c6c2dd-6ddc-437e-8cdd-d7a74390accc" providerId="ADAL" clId="{648C7B44-2EBE-41AE-BE35-2B9C755C347E}" dt="2024-03-04T10:50:51.638" v="132" actId="113"/>
          <ac:spMkLst>
            <pc:docMk/>
            <pc:sldMk cId="3418856642" sldId="1256"/>
            <ac:spMk id="5" creationId="{EC180BBC-4B16-CC37-974F-36921E7CB091}"/>
          </ac:spMkLst>
        </pc:spChg>
      </pc:sldChg>
      <pc:sldChg chg="modSp mod">
        <pc:chgData name="Richard Ball" userId="c2c6c2dd-6ddc-437e-8cdd-d7a74390accc" providerId="ADAL" clId="{648C7B44-2EBE-41AE-BE35-2B9C755C347E}" dt="2024-03-04T10:51:08.765" v="135" actId="1076"/>
        <pc:sldMkLst>
          <pc:docMk/>
          <pc:sldMk cId="4228587613" sldId="1260"/>
        </pc:sldMkLst>
        <pc:spChg chg="mod">
          <ac:chgData name="Richard Ball" userId="c2c6c2dd-6ddc-437e-8cdd-d7a74390accc" providerId="ADAL" clId="{648C7B44-2EBE-41AE-BE35-2B9C755C347E}" dt="2024-03-04T10:51:08.765" v="135" actId="1076"/>
          <ac:spMkLst>
            <pc:docMk/>
            <pc:sldMk cId="4228587613" sldId="1260"/>
            <ac:spMk id="6" creationId="{BDB7E8F2-1763-C743-9727-72E9081E3A65}"/>
          </ac:spMkLst>
        </pc:spChg>
        <pc:picChg chg="mod">
          <ac:chgData name="Richard Ball" userId="c2c6c2dd-6ddc-437e-8cdd-d7a74390accc" providerId="ADAL" clId="{648C7B44-2EBE-41AE-BE35-2B9C755C347E}" dt="2024-03-04T10:50:52.416" v="133" actId="14100"/>
          <ac:picMkLst>
            <pc:docMk/>
            <pc:sldMk cId="4228587613" sldId="1260"/>
            <ac:picMk id="5" creationId="{F2A8E074-28EC-3535-625D-5F288DEBB4EE}"/>
          </ac:picMkLst>
        </pc:picChg>
        <pc:cxnChg chg="mod">
          <ac:chgData name="Richard Ball" userId="c2c6c2dd-6ddc-437e-8cdd-d7a74390accc" providerId="ADAL" clId="{648C7B44-2EBE-41AE-BE35-2B9C755C347E}" dt="2024-03-04T10:50:56.221" v="134" actId="1076"/>
          <ac:cxnSpMkLst>
            <pc:docMk/>
            <pc:sldMk cId="4228587613" sldId="1260"/>
            <ac:cxnSpMk id="4" creationId="{F506CDEA-F799-E1DE-E8F7-62983CD7A93C}"/>
          </ac:cxnSpMkLst>
        </pc:cxnChg>
      </pc:sldChg>
      <pc:sldChg chg="modSp">
        <pc:chgData name="Richard Ball" userId="c2c6c2dd-6ddc-437e-8cdd-d7a74390accc" providerId="ADAL" clId="{648C7B44-2EBE-41AE-BE35-2B9C755C347E}" dt="2024-03-04T10:51:23.453" v="136" actId="14100"/>
        <pc:sldMkLst>
          <pc:docMk/>
          <pc:sldMk cId="3111526836" sldId="1261"/>
        </pc:sldMkLst>
        <pc:picChg chg="mod">
          <ac:chgData name="Richard Ball" userId="c2c6c2dd-6ddc-437e-8cdd-d7a74390accc" providerId="ADAL" clId="{648C7B44-2EBE-41AE-BE35-2B9C755C347E}" dt="2024-03-04T10:51:23.453" v="136" actId="14100"/>
          <ac:picMkLst>
            <pc:docMk/>
            <pc:sldMk cId="3111526836" sldId="1261"/>
            <ac:picMk id="2050" creationId="{7293A076-DBBE-235B-82D2-F6656D54C42C}"/>
          </ac:picMkLst>
        </pc:picChg>
      </pc:sldChg>
      <pc:sldChg chg="modTransition">
        <pc:chgData name="Richard Ball" userId="c2c6c2dd-6ddc-437e-8cdd-d7a74390accc" providerId="ADAL" clId="{648C7B44-2EBE-41AE-BE35-2B9C755C347E}" dt="2024-03-01T10:29:18.855" v="18"/>
        <pc:sldMkLst>
          <pc:docMk/>
          <pc:sldMk cId="485361225" sldId="1265"/>
        </pc:sldMkLst>
      </pc:sldChg>
      <pc:sldChg chg="modSp modNotesTx">
        <pc:chgData name="Richard Ball" userId="c2c6c2dd-6ddc-437e-8cdd-d7a74390accc" providerId="ADAL" clId="{648C7B44-2EBE-41AE-BE35-2B9C755C347E}" dt="2024-03-04T10:55:32.417" v="232" actId="20577"/>
        <pc:sldMkLst>
          <pc:docMk/>
          <pc:sldMk cId="3970148017" sldId="1271"/>
        </pc:sldMkLst>
        <pc:spChg chg="mod">
          <ac:chgData name="Richard Ball" userId="c2c6c2dd-6ddc-437e-8cdd-d7a74390accc" providerId="ADAL" clId="{648C7B44-2EBE-41AE-BE35-2B9C755C347E}" dt="2024-03-04T10:54:22.325" v="206" actId="113"/>
          <ac:spMkLst>
            <pc:docMk/>
            <pc:sldMk cId="3970148017" sldId="1271"/>
            <ac:spMk id="3" creationId="{8549FE39-A83F-FEB5-9DF4-15606F31E3A0}"/>
          </ac:spMkLst>
        </pc:spChg>
      </pc:sldChg>
      <pc:sldChg chg="addSp modSp new mod">
        <pc:chgData name="Richard Ball" userId="c2c6c2dd-6ddc-437e-8cdd-d7a74390accc" providerId="ADAL" clId="{648C7B44-2EBE-41AE-BE35-2B9C755C347E}" dt="2024-03-04T10:52:34.403" v="161" actId="14100"/>
        <pc:sldMkLst>
          <pc:docMk/>
          <pc:sldMk cId="2157603278" sldId="1272"/>
        </pc:sldMkLst>
        <pc:picChg chg="add mod">
          <ac:chgData name="Richard Ball" userId="c2c6c2dd-6ddc-437e-8cdd-d7a74390accc" providerId="ADAL" clId="{648C7B44-2EBE-41AE-BE35-2B9C755C347E}" dt="2024-03-04T10:52:34.403" v="161" actId="14100"/>
          <ac:picMkLst>
            <pc:docMk/>
            <pc:sldMk cId="2157603278" sldId="1272"/>
            <ac:picMk id="5" creationId="{495C3E68-EF6C-BEC0-76D7-3B24182D9FE1}"/>
          </ac:picMkLst>
        </pc:picChg>
      </pc:sldChg>
      <pc:sldChg chg="addSp modSp new mod">
        <pc:chgData name="Richard Ball" userId="c2c6c2dd-6ddc-437e-8cdd-d7a74390accc" providerId="ADAL" clId="{648C7B44-2EBE-41AE-BE35-2B9C755C347E}" dt="2024-03-04T11:42:45.605" v="385" actId="13926"/>
        <pc:sldMkLst>
          <pc:docMk/>
          <pc:sldMk cId="4269922171" sldId="1273"/>
        </pc:sldMkLst>
        <pc:spChg chg="mod">
          <ac:chgData name="Richard Ball" userId="c2c6c2dd-6ddc-437e-8cdd-d7a74390accc" providerId="ADAL" clId="{648C7B44-2EBE-41AE-BE35-2B9C755C347E}" dt="2024-03-04T10:59:05.218" v="328" actId="14100"/>
          <ac:spMkLst>
            <pc:docMk/>
            <pc:sldMk cId="4269922171" sldId="1273"/>
            <ac:spMk id="2" creationId="{95BB1DB3-A0F4-D4FD-3CFB-54DD42C9E93F}"/>
          </ac:spMkLst>
        </pc:spChg>
        <pc:spChg chg="mod">
          <ac:chgData name="Richard Ball" userId="c2c6c2dd-6ddc-437e-8cdd-d7a74390accc" providerId="ADAL" clId="{648C7B44-2EBE-41AE-BE35-2B9C755C347E}" dt="2024-03-04T10:53:26.801" v="199"/>
          <ac:spMkLst>
            <pc:docMk/>
            <pc:sldMk cId="4269922171" sldId="1273"/>
            <ac:spMk id="3" creationId="{637EABA2-6D4F-7C17-D66E-17C978A5D7DE}"/>
          </ac:spMkLst>
        </pc:spChg>
        <pc:spChg chg="add mod">
          <ac:chgData name="Richard Ball" userId="c2c6c2dd-6ddc-437e-8cdd-d7a74390accc" providerId="ADAL" clId="{648C7B44-2EBE-41AE-BE35-2B9C755C347E}" dt="2024-03-04T11:42:45.605" v="385" actId="13926"/>
          <ac:spMkLst>
            <pc:docMk/>
            <pc:sldMk cId="4269922171" sldId="1273"/>
            <ac:spMk id="6" creationId="{E0290FBC-C97C-47A4-8A1A-20B88DB0B65B}"/>
          </ac:spMkLst>
        </pc:spChg>
        <pc:picChg chg="add mod modCrop">
          <ac:chgData name="Richard Ball" userId="c2c6c2dd-6ddc-437e-8cdd-d7a74390accc" providerId="ADAL" clId="{648C7B44-2EBE-41AE-BE35-2B9C755C347E}" dt="2024-03-04T10:53:59.637" v="204" actId="14100"/>
          <ac:picMkLst>
            <pc:docMk/>
            <pc:sldMk cId="4269922171" sldId="1273"/>
            <ac:picMk id="5" creationId="{5A70F8B9-F3FD-A9DE-E7F6-113286D7BD0B}"/>
          </ac:picMkLst>
        </pc:picChg>
      </pc:sldChg>
      <pc:sldChg chg="addSp modSp new mod">
        <pc:chgData name="Richard Ball" userId="c2c6c2dd-6ddc-437e-8cdd-d7a74390accc" providerId="ADAL" clId="{648C7B44-2EBE-41AE-BE35-2B9C755C347E}" dt="2024-03-04T11:44:54.566" v="404" actId="732"/>
        <pc:sldMkLst>
          <pc:docMk/>
          <pc:sldMk cId="2944560027" sldId="1274"/>
        </pc:sldMkLst>
        <pc:spChg chg="mod">
          <ac:chgData name="Richard Ball" userId="c2c6c2dd-6ddc-437e-8cdd-d7a74390accc" providerId="ADAL" clId="{648C7B44-2EBE-41AE-BE35-2B9C755C347E}" dt="2024-03-04T10:58:47.551" v="305" actId="20577"/>
          <ac:spMkLst>
            <pc:docMk/>
            <pc:sldMk cId="2944560027" sldId="1274"/>
            <ac:spMk id="2" creationId="{592B4DF2-C398-1D2C-D5D3-016B070642FB}"/>
          </ac:spMkLst>
        </pc:spChg>
        <pc:spChg chg="mod">
          <ac:chgData name="Richard Ball" userId="c2c6c2dd-6ddc-437e-8cdd-d7a74390accc" providerId="ADAL" clId="{648C7B44-2EBE-41AE-BE35-2B9C755C347E}" dt="2024-03-04T11:41:24.454" v="329" actId="20577"/>
          <ac:spMkLst>
            <pc:docMk/>
            <pc:sldMk cId="2944560027" sldId="1274"/>
            <ac:spMk id="3" creationId="{875226E4-8B29-568C-7054-37F71E1EAF3F}"/>
          </ac:spMkLst>
        </pc:spChg>
        <pc:picChg chg="add mod modCrop">
          <ac:chgData name="Richard Ball" userId="c2c6c2dd-6ddc-437e-8cdd-d7a74390accc" providerId="ADAL" clId="{648C7B44-2EBE-41AE-BE35-2B9C755C347E}" dt="2024-03-04T11:44:54.566" v="404" actId="732"/>
          <ac:picMkLst>
            <pc:docMk/>
            <pc:sldMk cId="2944560027" sldId="1274"/>
            <ac:picMk id="5" creationId="{6F2EEE6D-051C-69D3-43CF-56D8EE36BF1B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731529F-9E1E-382A-9591-15981644404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0A042C-E0B2-F7B1-CCDA-4136F57A7B6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63788B-3596-4ACA-BCF7-4341B7BD40F0}" type="datetimeFigureOut">
              <a:rPr lang="en-PH" smtClean="0"/>
              <a:t>23/07/2025</a:t>
            </a:fld>
            <a:endParaRPr lang="en-P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378838-4746-7C96-008B-405D048FE81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2280152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96.20958" units="1/cm"/>
          <inkml:channelProperty channel="Y" name="resolution" value="344.9158" units="1/cm"/>
          <inkml:channelProperty channel="F" name="resolution" value="1065.625" units="1/dev"/>
          <inkml:channelProperty channel="T" name="resolution" value="1" units="1/dev"/>
        </inkml:channelProperties>
      </inkml:inkSource>
      <inkml:timestamp xml:id="ts0" timeString="2023-04-21T08:27:12.41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11817 2727 512 0,'0'0'0'16,"0"0"0"-16,0 0 0 15,0 0 0-15,0 0 0 16,0 0 0-1,0 0 0 1,0 0 0-16,18 0 0 16,-18 0 0-1,0 0 0-15,0 0 0 16,0 0 0 0,0 0 0-16,35 0 0 15,-35 0 0-15,0 0 0 16,0 0 0-1,0 0 0 1,0 0 0-16,0 0 0 16,35 0 0-1,-35 0 0-15,30 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1AC9A0-0C48-4583-8B1F-DCA548BAFB5F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F26442-EFCE-4C02-A9B1-E533073A3E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2096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Copy down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F26442-EFCE-4C02-A9B1-E533073A3EF5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72783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F26442-EFCE-4C02-A9B1-E533073A3EF5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52019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F26442-EFCE-4C02-A9B1-E533073A3EF5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7511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F26442-EFCE-4C02-A9B1-E533073A3EF5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91958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F26442-EFCE-4C02-A9B1-E533073A3EF5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74854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F26442-EFCE-4C02-A9B1-E533073A3EF5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07217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F26442-EFCE-4C02-A9B1-E533073A3EF5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27612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srgbClr val="00B0F0"/>
                </a:solidFill>
              </a:rPr>
              <a:t>Ethene</a:t>
            </a:r>
            <a:r>
              <a:rPr lang="en-GB" dirty="0">
                <a:solidFill>
                  <a:srgbClr val="00B0F0"/>
                </a:solidFill>
              </a:rPr>
              <a:t> is produce in the </a:t>
            </a:r>
            <a:r>
              <a:rPr lang="en-GB" b="1" dirty="0" err="1">
                <a:solidFill>
                  <a:srgbClr val="00B0F0"/>
                </a:solidFill>
              </a:rPr>
              <a:t>abcission</a:t>
            </a:r>
            <a:r>
              <a:rPr lang="en-GB" b="1" dirty="0">
                <a:solidFill>
                  <a:srgbClr val="00B0F0"/>
                </a:solidFill>
              </a:rPr>
              <a:t> zone</a:t>
            </a:r>
            <a:r>
              <a:rPr lang="en-GB" dirty="0">
                <a:solidFill>
                  <a:srgbClr val="00B0F0"/>
                </a:solidFill>
              </a:rPr>
              <a:t> at the base of the leaf which triggers an enzyme to digest the weakened cells in this zone. </a:t>
            </a:r>
          </a:p>
          <a:p>
            <a:r>
              <a:rPr lang="en-GB" dirty="0"/>
              <a:t>Cytokinin – cell growth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F26442-EFCE-4C02-A9B1-E533073A3EF5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23023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F26442-EFCE-4C02-A9B1-E533073A3EF5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03462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F26442-EFCE-4C02-A9B1-E533073A3EF5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56201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F26442-EFCE-4C02-A9B1-E533073A3EF5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2232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F26442-EFCE-4C02-A9B1-E533073A3EF5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41932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F26442-EFCE-4C02-A9B1-E533073A3EF5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25689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Auxin + </a:t>
            </a:r>
            <a:r>
              <a:rPr lang="en-GB" dirty="0" err="1"/>
              <a:t>cytokinins</a:t>
            </a:r>
            <a:r>
              <a:rPr lang="en-GB" dirty="0"/>
              <a:t> – synergism – work in synergy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F26442-EFCE-4C02-A9B1-E533073A3EF5}" type="slidenum">
              <a:rPr lang="en-GB" smtClean="0"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67041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F26442-EFCE-4C02-A9B1-E533073A3EF5}" type="slidenum">
              <a:rPr lang="en-GB" smtClean="0"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30245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F26442-EFCE-4C02-A9B1-E533073A3EF5}" type="slidenum">
              <a:rPr lang="en-GB" smtClean="0"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95793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F26442-EFCE-4C02-A9B1-E533073A3EF5}" type="slidenum">
              <a:rPr lang="en-GB" smtClean="0"/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03465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F26442-EFCE-4C02-A9B1-E533073A3EF5}" type="slidenum">
              <a:rPr lang="en-GB" smtClean="0"/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20707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Auxin and cytokinin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F26442-EFCE-4C02-A9B1-E533073A3EF5}" type="slidenum">
              <a:rPr lang="en-GB" smtClean="0"/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02884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F26442-EFCE-4C02-A9B1-E533073A3EF5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65775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F26442-EFCE-4C02-A9B1-E533073A3EF5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36842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F26442-EFCE-4C02-A9B1-E533073A3EF5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34118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F26442-EFCE-4C02-A9B1-E533073A3EF5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07309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F26442-EFCE-4C02-A9B1-E533073A3EF5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96194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 err="1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Flavanoids</a:t>
            </a:r>
            <a:r>
              <a:rPr lang="en-GB" b="0" i="0" dirty="0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 are </a:t>
            </a:r>
            <a:r>
              <a:rPr lang="en-GB" b="0" i="0" dirty="0" err="1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antioxidents</a:t>
            </a:r>
            <a:r>
              <a:rPr lang="en-GB" b="0" i="0" dirty="0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 (prevent free radicals oxidising atoms in our cells, they are compounds which react with FR neutralising them) that help remove free radicals in the body – FR are atom with an unpaired electron – produced naturally through metabolic pathways – used to fight infection (so some needed). Too many can be a problem, which is why a number of antioxidants are important (flavonoids being one) . FR can also be produced by environmental factors UV light, pollution etc – can cause mutations in DNA</a:t>
            </a:r>
          </a:p>
          <a:p>
            <a:endParaRPr lang="en-GB" b="0" i="0" dirty="0">
              <a:solidFill>
                <a:srgbClr val="444444"/>
              </a:solidFill>
              <a:effectLst/>
              <a:latin typeface="Roboto" panose="02000000000000000000" pitchFamily="2" charset="0"/>
            </a:endParaRPr>
          </a:p>
          <a:p>
            <a:r>
              <a:rPr lang="en-GB" b="0" i="0" dirty="0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What are flavonoids? Flavonoids are various compounds found naturally in many fruits and vegetables. They’re also in plant products like wine, tea, and chocolate.</a:t>
            </a:r>
          </a:p>
          <a:p>
            <a:endParaRPr lang="en-GB" b="0" i="0" dirty="0">
              <a:solidFill>
                <a:srgbClr val="444444"/>
              </a:solidFill>
              <a:effectLst/>
              <a:latin typeface="Roboto" panose="02000000000000000000" pitchFamily="2" charset="0"/>
            </a:endParaRPr>
          </a:p>
          <a:p>
            <a:r>
              <a:rPr lang="en-GB" b="0" i="0" dirty="0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Anti-inflammatory , bone strength ….. </a:t>
            </a:r>
            <a:r>
              <a:rPr lang="en-GB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In simpler terms, they help your body function more efficiently while protecting it against everyday toxins and stressors. Flavonoids are also powerful antioxidant agents.</a:t>
            </a:r>
          </a:p>
          <a:p>
            <a:endParaRPr lang="en-GB" b="0" i="0" dirty="0">
              <a:solidFill>
                <a:srgbClr val="111111"/>
              </a:solidFill>
              <a:effectLst/>
              <a:latin typeface="Roboto" panose="02000000000000000000" pitchFamily="2" charset="0"/>
            </a:endParaRPr>
          </a:p>
          <a:p>
            <a:r>
              <a:rPr lang="en-GB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Flavonoids are</a:t>
            </a:r>
            <a:r>
              <a:rPr lang="en-GB" b="1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 secondary metabolites synthesized mainly by plants.</a:t>
            </a:r>
          </a:p>
          <a:p>
            <a:endParaRPr lang="en-GB" b="1" i="0" dirty="0">
              <a:solidFill>
                <a:srgbClr val="111111"/>
              </a:solidFill>
              <a:effectLst/>
              <a:latin typeface="Roboto" panose="02000000000000000000" pitchFamily="2" charset="0"/>
            </a:endParaRPr>
          </a:p>
          <a:p>
            <a:r>
              <a:rPr lang="en-GB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Flavonoids and </a:t>
            </a:r>
            <a:r>
              <a:rPr lang="en-GB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isoflavonoids</a:t>
            </a:r>
            <a:r>
              <a:rPr lang="en-GB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are polyphenolic secondary metabolites usually produced by</a:t>
            </a:r>
            <a:r>
              <a:rPr lang="en-GB" b="1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 plants</a:t>
            </a:r>
            <a:r>
              <a:rPr lang="en-GB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 adapting to changing ecological environments over a long period of time. Therefore, their biosynthesis pathways are considered as the most distinctive natural product pathway in plants.</a:t>
            </a:r>
            <a:endParaRPr lang="en-GB" b="1" i="0" dirty="0">
              <a:solidFill>
                <a:srgbClr val="111111"/>
              </a:solidFill>
              <a:effectLst/>
              <a:latin typeface="Roboto" panose="02000000000000000000" pitchFamily="2" charset="0"/>
            </a:endParaRPr>
          </a:p>
          <a:p>
            <a:endParaRPr lang="en-GB" b="1" i="0" dirty="0">
              <a:solidFill>
                <a:srgbClr val="111111"/>
              </a:solidFill>
              <a:effectLst/>
              <a:latin typeface="Roboto" panose="02000000000000000000" pitchFamily="2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F26442-EFCE-4C02-A9B1-E533073A3EF5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30355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Sea plants break salt down into Na and Cl ions and remove them during respiration – not sure how – something to look up!</a:t>
            </a:r>
          </a:p>
          <a:p>
            <a:endParaRPr lang="en-GB" dirty="0"/>
          </a:p>
          <a:p>
            <a:r>
              <a:rPr lang="en-GB" dirty="0"/>
              <a:t>Ab sis </a:t>
            </a:r>
            <a:r>
              <a:rPr lang="en-GB" dirty="0" err="1"/>
              <a:t>ic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F26442-EFCE-4C02-A9B1-E533073A3EF5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4691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36662-0AA4-4ABC-BE83-57F3D9E25C45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28FF6-CD2E-48E2-AEEE-33D7DC5B8A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5980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36662-0AA4-4ABC-BE83-57F3D9E25C45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28FF6-CD2E-48E2-AEEE-33D7DC5B8A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2019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36662-0AA4-4ABC-BE83-57F3D9E25C45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28FF6-CD2E-48E2-AEEE-33D7DC5B8A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2390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36662-0AA4-4ABC-BE83-57F3D9E25C45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28FF6-CD2E-48E2-AEEE-33D7DC5B8A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6435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36662-0AA4-4ABC-BE83-57F3D9E25C45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28FF6-CD2E-48E2-AEEE-33D7DC5B8A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1113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36662-0AA4-4ABC-BE83-57F3D9E25C45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28FF6-CD2E-48E2-AEEE-33D7DC5B8A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3171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36662-0AA4-4ABC-BE83-57F3D9E25C45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28FF6-CD2E-48E2-AEEE-33D7DC5B8A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2215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36662-0AA4-4ABC-BE83-57F3D9E25C45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28FF6-CD2E-48E2-AEEE-33D7DC5B8A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3498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36662-0AA4-4ABC-BE83-57F3D9E25C45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28FF6-CD2E-48E2-AEEE-33D7DC5B8A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8791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36662-0AA4-4ABC-BE83-57F3D9E25C45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28FF6-CD2E-48E2-AEEE-33D7DC5B8A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5602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36662-0AA4-4ABC-BE83-57F3D9E25C45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28FF6-CD2E-48E2-AEEE-33D7DC5B8A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3211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exampaperspractice.co.uk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036662-0AA4-4ABC-BE83-57F3D9E25C45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828FF6-CD2E-48E2-AEEE-33D7DC5B8AD4}" type="slidenum">
              <a:rPr lang="en-GB" smtClean="0"/>
              <a:t>‹#›</a:t>
            </a:fld>
            <a:endParaRPr lang="en-GB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81BF302E-D103-70E4-E20F-09DA91B079ED}"/>
              </a:ext>
            </a:extLst>
          </p:cNvPr>
          <p:cNvSpPr txBox="1">
            <a:spLocks/>
          </p:cNvSpPr>
          <p:nvPr userDrawn="1"/>
        </p:nvSpPr>
        <p:spPr>
          <a:xfrm>
            <a:off x="575726" y="6595292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AB1F95-2D7E-00B1-9904-4DA3708548D6}"/>
              </a:ext>
            </a:extLst>
          </p:cNvPr>
          <p:cNvSpPr txBox="1"/>
          <p:nvPr userDrawn="1"/>
        </p:nvSpPr>
        <p:spPr>
          <a:xfrm>
            <a:off x="8458200" y="6640510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tx1"/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7123D31-C0E1-6951-F07F-B68C1E9D76F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131" y="1465493"/>
            <a:ext cx="7695738" cy="30983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214512-3B68-FC05-BEB6-138746B602B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927" y="136525"/>
            <a:ext cx="933411" cy="37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724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Hja0SLs2kus?feature=oembed" TargetMode="External"/><Relationship Id="rId4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CFstSMvAMI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gif"/><Relationship Id="rId4" Type="http://schemas.openxmlformats.org/officeDocument/2006/relationships/image" Target="../media/image26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lovebiology.co.uk/test-quiz_gce.php?topic=12#GoToTop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0.png"/><Relationship Id="rId4" Type="http://schemas.openxmlformats.org/officeDocument/2006/relationships/customXml" Target="../ink/ink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1Ro6ztLYGzo?feature=oembed" TargetMode="External"/><Relationship Id="rId4" Type="http://schemas.openxmlformats.org/officeDocument/2006/relationships/image" Target="../media/image3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gi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lovebiology.co.uk/test-quiz_gce.php?topic=21" TargetMode="Externa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81FEF5-E2EB-4151-5F7D-A17A2216172E}"/>
              </a:ext>
            </a:extLst>
          </p:cNvPr>
          <p:cNvSpPr txBox="1"/>
          <p:nvPr/>
        </p:nvSpPr>
        <p:spPr>
          <a:xfrm>
            <a:off x="125185" y="577760"/>
            <a:ext cx="613954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u="sng" dirty="0"/>
              <a:t>Starter task</a:t>
            </a:r>
          </a:p>
          <a:p>
            <a:endParaRPr lang="en-GB" sz="3200" dirty="0"/>
          </a:p>
          <a:p>
            <a:r>
              <a:rPr lang="en-GB" sz="3200" dirty="0"/>
              <a:t>As the slides rotate, discuss each stage of the sliding filament model with your groups.</a:t>
            </a:r>
          </a:p>
          <a:p>
            <a:endParaRPr lang="en-GB" sz="3200" dirty="0"/>
          </a:p>
          <a:p>
            <a:r>
              <a:rPr lang="en-GB" sz="3200" dirty="0">
                <a:highlight>
                  <a:srgbClr val="FFFF00"/>
                </a:highlight>
              </a:rPr>
              <a:t>Try to stay ahead of the information!!</a:t>
            </a:r>
          </a:p>
          <a:p>
            <a:endParaRPr lang="en-GB" sz="3200" dirty="0"/>
          </a:p>
          <a:p>
            <a:r>
              <a:rPr lang="en-GB" sz="3200" dirty="0"/>
              <a:t>Include any key terms as you go.</a:t>
            </a:r>
          </a:p>
        </p:txBody>
      </p:sp>
      <p:pic>
        <p:nvPicPr>
          <p:cNvPr id="1026" name="Picture 2" descr="Look At These Neat Animated GIFs Of Obsolete Technology | Gizmodo Australia">
            <a:extLst>
              <a:ext uri="{FF2B5EF4-FFF2-40B4-BE49-F238E27FC236}">
                <a16:creationId xmlns:a16="http://schemas.microsoft.com/office/drawing/2014/main" id="{FD48EF15-1814-AB8D-9E1F-242E52714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019" y="903415"/>
            <a:ext cx="5887981" cy="4387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756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6"/>
    </mc:Choice>
    <mc:Fallback xmlns="">
      <p:transition spd="slow" advTm="264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Freeform 2"/>
          <p:cNvSpPr>
            <a:spLocks/>
          </p:cNvSpPr>
          <p:nvPr/>
        </p:nvSpPr>
        <p:spPr bwMode="auto">
          <a:xfrm>
            <a:off x="1991281" y="1697929"/>
            <a:ext cx="8113712" cy="898525"/>
          </a:xfrm>
          <a:custGeom>
            <a:avLst/>
            <a:gdLst>
              <a:gd name="T0" fmla="*/ 0 w 5111"/>
              <a:gd name="T1" fmla="*/ 256 h 566"/>
              <a:gd name="T2" fmla="*/ 1175 w 5111"/>
              <a:gd name="T3" fmla="*/ 523 h 566"/>
              <a:gd name="T4" fmla="*/ 2697 w 5111"/>
              <a:gd name="T5" fmla="*/ 0 h 566"/>
              <a:gd name="T6" fmla="*/ 4055 w 5111"/>
              <a:gd name="T7" fmla="*/ 523 h 566"/>
              <a:gd name="T8" fmla="*/ 5111 w 5111"/>
              <a:gd name="T9" fmla="*/ 187 h 5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11" h="566">
                <a:moveTo>
                  <a:pt x="0" y="256"/>
                </a:moveTo>
                <a:cubicBezTo>
                  <a:pt x="197" y="301"/>
                  <a:pt x="726" y="566"/>
                  <a:pt x="1175" y="523"/>
                </a:cubicBezTo>
                <a:cubicBezTo>
                  <a:pt x="1624" y="480"/>
                  <a:pt x="2217" y="0"/>
                  <a:pt x="2697" y="0"/>
                </a:cubicBezTo>
                <a:cubicBezTo>
                  <a:pt x="3177" y="0"/>
                  <a:pt x="3653" y="492"/>
                  <a:pt x="4055" y="523"/>
                </a:cubicBezTo>
                <a:cubicBezTo>
                  <a:pt x="4457" y="554"/>
                  <a:pt x="4779" y="359"/>
                  <a:pt x="5111" y="187"/>
                </a:cubicBezTo>
              </a:path>
            </a:pathLst>
          </a:custGeom>
          <a:noFill/>
          <a:ln w="2540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2771" name="AutoShape 3"/>
          <p:cNvSpPr>
            <a:spLocks noChangeArrowheads="1"/>
          </p:cNvSpPr>
          <p:nvPr/>
        </p:nvSpPr>
        <p:spPr bwMode="auto">
          <a:xfrm>
            <a:off x="9190593" y="2223390"/>
            <a:ext cx="381000" cy="304800"/>
          </a:xfrm>
          <a:prstGeom prst="diamond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2772" name="AutoShape 4"/>
          <p:cNvSpPr>
            <a:spLocks noChangeArrowheads="1"/>
          </p:cNvSpPr>
          <p:nvPr/>
        </p:nvSpPr>
        <p:spPr bwMode="auto">
          <a:xfrm>
            <a:off x="6599793" y="1689990"/>
            <a:ext cx="381000" cy="304800"/>
          </a:xfrm>
          <a:prstGeom prst="diamond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2773" name="AutoShape 5"/>
          <p:cNvSpPr>
            <a:spLocks noChangeArrowheads="1"/>
          </p:cNvSpPr>
          <p:nvPr/>
        </p:nvSpPr>
        <p:spPr bwMode="auto">
          <a:xfrm>
            <a:off x="4008993" y="2299590"/>
            <a:ext cx="381000" cy="304800"/>
          </a:xfrm>
          <a:prstGeom prst="diamond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2774" name="Freeform 6"/>
          <p:cNvSpPr>
            <a:spLocks/>
          </p:cNvSpPr>
          <p:nvPr/>
        </p:nvSpPr>
        <p:spPr bwMode="auto">
          <a:xfrm>
            <a:off x="2256393" y="1601090"/>
            <a:ext cx="7543800" cy="977900"/>
          </a:xfrm>
          <a:custGeom>
            <a:avLst/>
            <a:gdLst>
              <a:gd name="T0" fmla="*/ 0 w 4752"/>
              <a:gd name="T1" fmla="*/ 152 h 616"/>
              <a:gd name="T2" fmla="*/ 864 w 4752"/>
              <a:gd name="T3" fmla="*/ 440 h 616"/>
              <a:gd name="T4" fmla="*/ 1776 w 4752"/>
              <a:gd name="T5" fmla="*/ 584 h 616"/>
              <a:gd name="T6" fmla="*/ 2640 w 4752"/>
              <a:gd name="T7" fmla="*/ 248 h 616"/>
              <a:gd name="T8" fmla="*/ 3456 w 4752"/>
              <a:gd name="T9" fmla="*/ 56 h 616"/>
              <a:gd name="T10" fmla="*/ 4752 w 4752"/>
              <a:gd name="T11" fmla="*/ 584 h 6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752" h="616">
                <a:moveTo>
                  <a:pt x="0" y="152"/>
                </a:moveTo>
                <a:cubicBezTo>
                  <a:pt x="284" y="260"/>
                  <a:pt x="568" y="368"/>
                  <a:pt x="864" y="440"/>
                </a:cubicBezTo>
                <a:cubicBezTo>
                  <a:pt x="1160" y="512"/>
                  <a:pt x="1480" y="616"/>
                  <a:pt x="1776" y="584"/>
                </a:cubicBezTo>
                <a:cubicBezTo>
                  <a:pt x="2072" y="552"/>
                  <a:pt x="2360" y="336"/>
                  <a:pt x="2640" y="248"/>
                </a:cubicBezTo>
                <a:cubicBezTo>
                  <a:pt x="2920" y="160"/>
                  <a:pt x="3104" y="0"/>
                  <a:pt x="3456" y="56"/>
                </a:cubicBezTo>
                <a:cubicBezTo>
                  <a:pt x="3808" y="112"/>
                  <a:pt x="4528" y="496"/>
                  <a:pt x="4752" y="584"/>
                </a:cubicBezTo>
              </a:path>
            </a:pathLst>
          </a:custGeom>
          <a:noFill/>
          <a:ln w="1016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2775" name="Freeform 7"/>
          <p:cNvSpPr>
            <a:spLocks/>
          </p:cNvSpPr>
          <p:nvPr/>
        </p:nvSpPr>
        <p:spPr bwMode="auto">
          <a:xfrm>
            <a:off x="2092881" y="1747141"/>
            <a:ext cx="8012112" cy="849313"/>
          </a:xfrm>
          <a:custGeom>
            <a:avLst/>
            <a:gdLst>
              <a:gd name="T0" fmla="*/ 0 w 5047"/>
              <a:gd name="T1" fmla="*/ 389 h 535"/>
              <a:gd name="T2" fmla="*/ 1111 w 5047"/>
              <a:gd name="T3" fmla="*/ 28 h 535"/>
              <a:gd name="T4" fmla="*/ 2688 w 5047"/>
              <a:gd name="T5" fmla="*/ 535 h 535"/>
              <a:gd name="T6" fmla="*/ 3991 w 5047"/>
              <a:gd name="T7" fmla="*/ 28 h 535"/>
              <a:gd name="T8" fmla="*/ 5047 w 5047"/>
              <a:gd name="T9" fmla="*/ 364 h 5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47" h="535">
                <a:moveTo>
                  <a:pt x="0" y="389"/>
                </a:moveTo>
                <a:cubicBezTo>
                  <a:pt x="187" y="329"/>
                  <a:pt x="663" y="4"/>
                  <a:pt x="1111" y="28"/>
                </a:cubicBezTo>
                <a:cubicBezTo>
                  <a:pt x="1559" y="52"/>
                  <a:pt x="2208" y="535"/>
                  <a:pt x="2688" y="535"/>
                </a:cubicBezTo>
                <a:cubicBezTo>
                  <a:pt x="3168" y="535"/>
                  <a:pt x="3598" y="56"/>
                  <a:pt x="3991" y="28"/>
                </a:cubicBezTo>
                <a:cubicBezTo>
                  <a:pt x="4384" y="0"/>
                  <a:pt x="4715" y="192"/>
                  <a:pt x="5047" y="364"/>
                </a:cubicBezTo>
              </a:path>
            </a:pathLst>
          </a:custGeom>
          <a:noFill/>
          <a:ln w="2540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2776" name="Oval 8"/>
          <p:cNvSpPr>
            <a:spLocks noChangeArrowheads="1"/>
          </p:cNvSpPr>
          <p:nvPr/>
        </p:nvSpPr>
        <p:spPr bwMode="auto">
          <a:xfrm>
            <a:off x="6904593" y="1766190"/>
            <a:ext cx="457200" cy="3810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2777" name="Oval 9"/>
          <p:cNvSpPr>
            <a:spLocks noChangeArrowheads="1"/>
          </p:cNvSpPr>
          <p:nvPr/>
        </p:nvSpPr>
        <p:spPr bwMode="auto">
          <a:xfrm>
            <a:off x="1875393" y="1842390"/>
            <a:ext cx="457200" cy="3810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2778" name="Oval 10"/>
          <p:cNvSpPr>
            <a:spLocks noChangeArrowheads="1"/>
          </p:cNvSpPr>
          <p:nvPr/>
        </p:nvSpPr>
        <p:spPr bwMode="auto">
          <a:xfrm>
            <a:off x="9495393" y="1994790"/>
            <a:ext cx="457200" cy="3810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2779" name="Oval 11"/>
          <p:cNvSpPr>
            <a:spLocks noChangeArrowheads="1"/>
          </p:cNvSpPr>
          <p:nvPr/>
        </p:nvSpPr>
        <p:spPr bwMode="auto">
          <a:xfrm>
            <a:off x="4313793" y="2070990"/>
            <a:ext cx="457200" cy="3810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2780" name="Oval 12"/>
          <p:cNvSpPr>
            <a:spLocks noChangeArrowheads="1"/>
          </p:cNvSpPr>
          <p:nvPr/>
        </p:nvSpPr>
        <p:spPr bwMode="auto">
          <a:xfrm>
            <a:off x="4085193" y="3823590"/>
            <a:ext cx="381000" cy="38100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400">
                <a:latin typeface="Arial" panose="020B0604020202020204" pitchFamily="34" charset="0"/>
              </a:rPr>
              <a:t>Ca</a:t>
            </a:r>
            <a:r>
              <a:rPr lang="en-GB" altLang="en-US" sz="1400" baseline="30000">
                <a:latin typeface="Arial" panose="020B0604020202020204" pitchFamily="34" charset="0"/>
              </a:rPr>
              <a:t>2+</a:t>
            </a:r>
            <a:endParaRPr lang="en-GB" altLang="en-US" sz="1400">
              <a:latin typeface="Arial" panose="020B0604020202020204" pitchFamily="34" charset="0"/>
            </a:endParaRPr>
          </a:p>
        </p:txBody>
      </p:sp>
      <p:sp>
        <p:nvSpPr>
          <p:cNvPr id="32781" name="Oval 13"/>
          <p:cNvSpPr>
            <a:spLocks noChangeArrowheads="1"/>
          </p:cNvSpPr>
          <p:nvPr/>
        </p:nvSpPr>
        <p:spPr bwMode="auto">
          <a:xfrm>
            <a:off x="2256393" y="3747390"/>
            <a:ext cx="381000" cy="38100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400">
                <a:latin typeface="Arial" panose="020B0604020202020204" pitchFamily="34" charset="0"/>
              </a:rPr>
              <a:t>Ca</a:t>
            </a:r>
            <a:r>
              <a:rPr lang="en-GB" altLang="en-US" sz="1400" baseline="30000">
                <a:latin typeface="Arial" panose="020B0604020202020204" pitchFamily="34" charset="0"/>
              </a:rPr>
              <a:t>2+</a:t>
            </a:r>
            <a:endParaRPr lang="en-GB" altLang="en-US" sz="1400">
              <a:latin typeface="Arial" panose="020B0604020202020204" pitchFamily="34" charset="0"/>
            </a:endParaRPr>
          </a:p>
        </p:txBody>
      </p:sp>
      <p:sp>
        <p:nvSpPr>
          <p:cNvPr id="32782" name="Oval 14"/>
          <p:cNvSpPr>
            <a:spLocks noChangeArrowheads="1"/>
          </p:cNvSpPr>
          <p:nvPr/>
        </p:nvSpPr>
        <p:spPr bwMode="auto">
          <a:xfrm>
            <a:off x="6447393" y="3747390"/>
            <a:ext cx="381000" cy="38100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400">
                <a:latin typeface="Arial" panose="020B0604020202020204" pitchFamily="34" charset="0"/>
              </a:rPr>
              <a:t>Ca</a:t>
            </a:r>
            <a:r>
              <a:rPr lang="en-GB" altLang="en-US" sz="1400" baseline="30000">
                <a:latin typeface="Arial" panose="020B0604020202020204" pitchFamily="34" charset="0"/>
              </a:rPr>
              <a:t>2+</a:t>
            </a:r>
            <a:endParaRPr lang="en-GB" altLang="en-US" sz="1400">
              <a:latin typeface="Arial" panose="020B0604020202020204" pitchFamily="34" charset="0"/>
            </a:endParaRPr>
          </a:p>
        </p:txBody>
      </p:sp>
      <p:sp>
        <p:nvSpPr>
          <p:cNvPr id="32783" name="Oval 15"/>
          <p:cNvSpPr>
            <a:spLocks noChangeArrowheads="1"/>
          </p:cNvSpPr>
          <p:nvPr/>
        </p:nvSpPr>
        <p:spPr bwMode="auto">
          <a:xfrm>
            <a:off x="8123793" y="3671190"/>
            <a:ext cx="381000" cy="38100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400">
                <a:latin typeface="Arial" panose="020B0604020202020204" pitchFamily="34" charset="0"/>
              </a:rPr>
              <a:t>Ca</a:t>
            </a:r>
            <a:r>
              <a:rPr lang="en-GB" altLang="en-US" sz="1400" baseline="30000">
                <a:latin typeface="Arial" panose="020B0604020202020204" pitchFamily="34" charset="0"/>
              </a:rPr>
              <a:t>2+</a:t>
            </a:r>
            <a:endParaRPr lang="en-GB" altLang="en-US" sz="1400">
              <a:latin typeface="Arial" panose="020B0604020202020204" pitchFamily="34" charset="0"/>
            </a:endParaRPr>
          </a:p>
        </p:txBody>
      </p:sp>
      <p:pic>
        <p:nvPicPr>
          <p:cNvPr id="2050" name="Picture 2" descr="What Is Sarcoplasmic Reticulum - cloudshareinfo">
            <a:extLst>
              <a:ext uri="{FF2B5EF4-FFF2-40B4-BE49-F238E27FC236}">
                <a16:creationId xmlns:a16="http://schemas.microsoft.com/office/drawing/2014/main" id="{5604B54B-7AC8-63DD-E0D1-28CA14FE14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02" t="36639" r="14810" b="40090"/>
          <a:stretch/>
        </p:blipFill>
        <p:spPr bwMode="auto">
          <a:xfrm>
            <a:off x="11351" y="4891765"/>
            <a:ext cx="12180650" cy="1968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6E3369-7E41-67AB-E1E5-D8A53643C074}"/>
              </a:ext>
            </a:extLst>
          </p:cNvPr>
          <p:cNvSpPr txBox="1"/>
          <p:nvPr/>
        </p:nvSpPr>
        <p:spPr>
          <a:xfrm>
            <a:off x="4295072" y="5502913"/>
            <a:ext cx="32716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highlight>
                  <a:srgbClr val="FFFF00"/>
                </a:highlight>
              </a:rPr>
              <a:t>WHATS THIS?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814BF5-D895-582F-824C-6561B89B7E8D}"/>
              </a:ext>
            </a:extLst>
          </p:cNvPr>
          <p:cNvSpPr txBox="1"/>
          <p:nvPr/>
        </p:nvSpPr>
        <p:spPr>
          <a:xfrm>
            <a:off x="8272027" y="-32130"/>
            <a:ext cx="40491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highlight>
                  <a:srgbClr val="FFFF00"/>
                </a:highlight>
              </a:rPr>
              <a:t>What happens next?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0621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7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7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7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7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7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7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80" grpId="0" animBg="1" autoUpdateAnimBg="0"/>
      <p:bldP spid="32781" grpId="0" animBg="1" autoUpdateAnimBg="0"/>
      <p:bldP spid="32782" grpId="0" animBg="1" autoUpdateAnimBg="0"/>
      <p:bldP spid="32783" grpId="0" animBg="1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Freeform 2"/>
          <p:cNvSpPr>
            <a:spLocks/>
          </p:cNvSpPr>
          <p:nvPr/>
        </p:nvSpPr>
        <p:spPr bwMode="auto">
          <a:xfrm>
            <a:off x="1979633" y="2047381"/>
            <a:ext cx="8113712" cy="898525"/>
          </a:xfrm>
          <a:custGeom>
            <a:avLst/>
            <a:gdLst>
              <a:gd name="T0" fmla="*/ 0 w 5111"/>
              <a:gd name="T1" fmla="*/ 256 h 566"/>
              <a:gd name="T2" fmla="*/ 1175 w 5111"/>
              <a:gd name="T3" fmla="*/ 523 h 566"/>
              <a:gd name="T4" fmla="*/ 2697 w 5111"/>
              <a:gd name="T5" fmla="*/ 0 h 566"/>
              <a:gd name="T6" fmla="*/ 4055 w 5111"/>
              <a:gd name="T7" fmla="*/ 523 h 566"/>
              <a:gd name="T8" fmla="*/ 5111 w 5111"/>
              <a:gd name="T9" fmla="*/ 187 h 5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11" h="566">
                <a:moveTo>
                  <a:pt x="0" y="256"/>
                </a:moveTo>
                <a:cubicBezTo>
                  <a:pt x="197" y="301"/>
                  <a:pt x="726" y="566"/>
                  <a:pt x="1175" y="523"/>
                </a:cubicBezTo>
                <a:cubicBezTo>
                  <a:pt x="1624" y="480"/>
                  <a:pt x="2217" y="0"/>
                  <a:pt x="2697" y="0"/>
                </a:cubicBezTo>
                <a:cubicBezTo>
                  <a:pt x="3177" y="0"/>
                  <a:pt x="3653" y="492"/>
                  <a:pt x="4055" y="523"/>
                </a:cubicBezTo>
                <a:cubicBezTo>
                  <a:pt x="4457" y="554"/>
                  <a:pt x="4779" y="359"/>
                  <a:pt x="5111" y="187"/>
                </a:cubicBezTo>
              </a:path>
            </a:pathLst>
          </a:custGeom>
          <a:noFill/>
          <a:ln w="2540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3795" name="AutoShape 3"/>
          <p:cNvSpPr>
            <a:spLocks noChangeArrowheads="1"/>
          </p:cNvSpPr>
          <p:nvPr/>
        </p:nvSpPr>
        <p:spPr bwMode="auto">
          <a:xfrm>
            <a:off x="9178945" y="2572842"/>
            <a:ext cx="381000" cy="304800"/>
          </a:xfrm>
          <a:prstGeom prst="diamond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3796" name="AutoShape 4"/>
          <p:cNvSpPr>
            <a:spLocks noChangeArrowheads="1"/>
          </p:cNvSpPr>
          <p:nvPr/>
        </p:nvSpPr>
        <p:spPr bwMode="auto">
          <a:xfrm>
            <a:off x="6588145" y="2039442"/>
            <a:ext cx="381000" cy="304800"/>
          </a:xfrm>
          <a:prstGeom prst="diamond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3797" name="AutoShape 5"/>
          <p:cNvSpPr>
            <a:spLocks noChangeArrowheads="1"/>
          </p:cNvSpPr>
          <p:nvPr/>
        </p:nvSpPr>
        <p:spPr bwMode="auto">
          <a:xfrm>
            <a:off x="3997345" y="2649042"/>
            <a:ext cx="381000" cy="304800"/>
          </a:xfrm>
          <a:prstGeom prst="diamond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3798" name="Freeform 6"/>
          <p:cNvSpPr>
            <a:spLocks/>
          </p:cNvSpPr>
          <p:nvPr/>
        </p:nvSpPr>
        <p:spPr bwMode="auto">
          <a:xfrm>
            <a:off x="2244745" y="1950542"/>
            <a:ext cx="7543800" cy="977900"/>
          </a:xfrm>
          <a:custGeom>
            <a:avLst/>
            <a:gdLst>
              <a:gd name="T0" fmla="*/ 0 w 4752"/>
              <a:gd name="T1" fmla="*/ 152 h 616"/>
              <a:gd name="T2" fmla="*/ 864 w 4752"/>
              <a:gd name="T3" fmla="*/ 440 h 616"/>
              <a:gd name="T4" fmla="*/ 1776 w 4752"/>
              <a:gd name="T5" fmla="*/ 584 h 616"/>
              <a:gd name="T6" fmla="*/ 2640 w 4752"/>
              <a:gd name="T7" fmla="*/ 248 h 616"/>
              <a:gd name="T8" fmla="*/ 3456 w 4752"/>
              <a:gd name="T9" fmla="*/ 56 h 616"/>
              <a:gd name="T10" fmla="*/ 4752 w 4752"/>
              <a:gd name="T11" fmla="*/ 584 h 6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752" h="616">
                <a:moveTo>
                  <a:pt x="0" y="152"/>
                </a:moveTo>
                <a:cubicBezTo>
                  <a:pt x="284" y="260"/>
                  <a:pt x="568" y="368"/>
                  <a:pt x="864" y="440"/>
                </a:cubicBezTo>
                <a:cubicBezTo>
                  <a:pt x="1160" y="512"/>
                  <a:pt x="1480" y="616"/>
                  <a:pt x="1776" y="584"/>
                </a:cubicBezTo>
                <a:cubicBezTo>
                  <a:pt x="2072" y="552"/>
                  <a:pt x="2360" y="336"/>
                  <a:pt x="2640" y="248"/>
                </a:cubicBezTo>
                <a:cubicBezTo>
                  <a:pt x="2920" y="160"/>
                  <a:pt x="3104" y="0"/>
                  <a:pt x="3456" y="56"/>
                </a:cubicBezTo>
                <a:cubicBezTo>
                  <a:pt x="3808" y="112"/>
                  <a:pt x="4528" y="496"/>
                  <a:pt x="4752" y="584"/>
                </a:cubicBezTo>
              </a:path>
            </a:pathLst>
          </a:custGeom>
          <a:noFill/>
          <a:ln w="1016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3799" name="Freeform 7"/>
          <p:cNvSpPr>
            <a:spLocks/>
          </p:cNvSpPr>
          <p:nvPr/>
        </p:nvSpPr>
        <p:spPr bwMode="auto">
          <a:xfrm>
            <a:off x="2081233" y="2096593"/>
            <a:ext cx="8012112" cy="849313"/>
          </a:xfrm>
          <a:custGeom>
            <a:avLst/>
            <a:gdLst>
              <a:gd name="T0" fmla="*/ 0 w 5047"/>
              <a:gd name="T1" fmla="*/ 389 h 535"/>
              <a:gd name="T2" fmla="*/ 1111 w 5047"/>
              <a:gd name="T3" fmla="*/ 28 h 535"/>
              <a:gd name="T4" fmla="*/ 2688 w 5047"/>
              <a:gd name="T5" fmla="*/ 535 h 535"/>
              <a:gd name="T6" fmla="*/ 3991 w 5047"/>
              <a:gd name="T7" fmla="*/ 28 h 535"/>
              <a:gd name="T8" fmla="*/ 5047 w 5047"/>
              <a:gd name="T9" fmla="*/ 364 h 5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47" h="535">
                <a:moveTo>
                  <a:pt x="0" y="389"/>
                </a:moveTo>
                <a:cubicBezTo>
                  <a:pt x="187" y="329"/>
                  <a:pt x="663" y="4"/>
                  <a:pt x="1111" y="28"/>
                </a:cubicBezTo>
                <a:cubicBezTo>
                  <a:pt x="1559" y="52"/>
                  <a:pt x="2208" y="535"/>
                  <a:pt x="2688" y="535"/>
                </a:cubicBezTo>
                <a:cubicBezTo>
                  <a:pt x="3168" y="535"/>
                  <a:pt x="3598" y="56"/>
                  <a:pt x="3991" y="28"/>
                </a:cubicBezTo>
                <a:cubicBezTo>
                  <a:pt x="4384" y="0"/>
                  <a:pt x="4715" y="192"/>
                  <a:pt x="5047" y="364"/>
                </a:cubicBezTo>
              </a:path>
            </a:pathLst>
          </a:custGeom>
          <a:noFill/>
          <a:ln w="2540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3800" name="Oval 8"/>
          <p:cNvSpPr>
            <a:spLocks noChangeArrowheads="1"/>
          </p:cNvSpPr>
          <p:nvPr/>
        </p:nvSpPr>
        <p:spPr bwMode="auto">
          <a:xfrm>
            <a:off x="6892945" y="2115642"/>
            <a:ext cx="457200" cy="3810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3801" name="Oval 9"/>
          <p:cNvSpPr>
            <a:spLocks noChangeArrowheads="1"/>
          </p:cNvSpPr>
          <p:nvPr/>
        </p:nvSpPr>
        <p:spPr bwMode="auto">
          <a:xfrm>
            <a:off x="1863745" y="2191842"/>
            <a:ext cx="457200" cy="3810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3802" name="Oval 10"/>
          <p:cNvSpPr>
            <a:spLocks noChangeArrowheads="1"/>
          </p:cNvSpPr>
          <p:nvPr/>
        </p:nvSpPr>
        <p:spPr bwMode="auto">
          <a:xfrm>
            <a:off x="9483745" y="2344242"/>
            <a:ext cx="457200" cy="3810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3803" name="Oval 11"/>
          <p:cNvSpPr>
            <a:spLocks noChangeArrowheads="1"/>
          </p:cNvSpPr>
          <p:nvPr/>
        </p:nvSpPr>
        <p:spPr bwMode="auto">
          <a:xfrm>
            <a:off x="4302145" y="2420442"/>
            <a:ext cx="457200" cy="3810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3804" name="Oval 12"/>
          <p:cNvSpPr>
            <a:spLocks noChangeArrowheads="1"/>
          </p:cNvSpPr>
          <p:nvPr/>
        </p:nvSpPr>
        <p:spPr bwMode="auto">
          <a:xfrm>
            <a:off x="4073545" y="4173042"/>
            <a:ext cx="381000" cy="38100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400">
                <a:latin typeface="Arial" panose="020B0604020202020204" pitchFamily="34" charset="0"/>
              </a:rPr>
              <a:t>Ca</a:t>
            </a:r>
            <a:r>
              <a:rPr lang="en-GB" altLang="en-US" sz="1400" baseline="30000">
                <a:latin typeface="Arial" panose="020B0604020202020204" pitchFamily="34" charset="0"/>
              </a:rPr>
              <a:t>2+</a:t>
            </a:r>
            <a:endParaRPr lang="en-GB" altLang="en-US" sz="1400">
              <a:latin typeface="Arial" panose="020B0604020202020204" pitchFamily="34" charset="0"/>
            </a:endParaRPr>
          </a:p>
        </p:txBody>
      </p:sp>
      <p:sp>
        <p:nvSpPr>
          <p:cNvPr id="33805" name="Oval 13"/>
          <p:cNvSpPr>
            <a:spLocks noChangeArrowheads="1"/>
          </p:cNvSpPr>
          <p:nvPr/>
        </p:nvSpPr>
        <p:spPr bwMode="auto">
          <a:xfrm>
            <a:off x="2244745" y="4096842"/>
            <a:ext cx="381000" cy="38100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400" dirty="0">
                <a:latin typeface="Arial" panose="020B0604020202020204" pitchFamily="34" charset="0"/>
              </a:rPr>
              <a:t>Ca</a:t>
            </a:r>
            <a:r>
              <a:rPr lang="en-GB" altLang="en-US" sz="1400" baseline="30000" dirty="0">
                <a:latin typeface="Arial" panose="020B0604020202020204" pitchFamily="34" charset="0"/>
              </a:rPr>
              <a:t>2+</a:t>
            </a:r>
            <a:endParaRPr lang="en-GB" altLang="en-US" sz="1400" dirty="0">
              <a:latin typeface="Arial" panose="020B0604020202020204" pitchFamily="34" charset="0"/>
            </a:endParaRPr>
          </a:p>
        </p:txBody>
      </p:sp>
      <p:sp>
        <p:nvSpPr>
          <p:cNvPr id="33806" name="Oval 14"/>
          <p:cNvSpPr>
            <a:spLocks noChangeArrowheads="1"/>
          </p:cNvSpPr>
          <p:nvPr/>
        </p:nvSpPr>
        <p:spPr bwMode="auto">
          <a:xfrm>
            <a:off x="6435745" y="4096842"/>
            <a:ext cx="381000" cy="38100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400">
                <a:latin typeface="Arial" panose="020B0604020202020204" pitchFamily="34" charset="0"/>
              </a:rPr>
              <a:t>Ca</a:t>
            </a:r>
            <a:r>
              <a:rPr lang="en-GB" altLang="en-US" sz="1400" baseline="30000">
                <a:latin typeface="Arial" panose="020B0604020202020204" pitchFamily="34" charset="0"/>
              </a:rPr>
              <a:t>2+</a:t>
            </a:r>
            <a:endParaRPr lang="en-GB" altLang="en-US" sz="1400">
              <a:latin typeface="Arial" panose="020B0604020202020204" pitchFamily="34" charset="0"/>
            </a:endParaRPr>
          </a:p>
        </p:txBody>
      </p:sp>
      <p:sp>
        <p:nvSpPr>
          <p:cNvPr id="33807" name="Oval 15"/>
          <p:cNvSpPr>
            <a:spLocks noChangeArrowheads="1"/>
          </p:cNvSpPr>
          <p:nvPr/>
        </p:nvSpPr>
        <p:spPr bwMode="auto">
          <a:xfrm>
            <a:off x="8112145" y="4020642"/>
            <a:ext cx="381000" cy="38100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400">
                <a:latin typeface="Arial" panose="020B0604020202020204" pitchFamily="34" charset="0"/>
              </a:rPr>
              <a:t>Ca</a:t>
            </a:r>
            <a:r>
              <a:rPr lang="en-GB" altLang="en-US" sz="1400" baseline="30000">
                <a:latin typeface="Arial" panose="020B0604020202020204" pitchFamily="34" charset="0"/>
              </a:rPr>
              <a:t>2+</a:t>
            </a:r>
            <a:endParaRPr lang="en-GB" altLang="en-US" sz="1400">
              <a:latin typeface="Arial" panose="020B0604020202020204" pitchFamily="34" charset="0"/>
            </a:endParaRPr>
          </a:p>
        </p:txBody>
      </p:sp>
      <p:pic>
        <p:nvPicPr>
          <p:cNvPr id="2" name="Picture 2" descr="What Is Sarcoplasmic Reticulum - cloudshareinfo">
            <a:extLst>
              <a:ext uri="{FF2B5EF4-FFF2-40B4-BE49-F238E27FC236}">
                <a16:creationId xmlns:a16="http://schemas.microsoft.com/office/drawing/2014/main" id="{8F04A712-C452-5121-CC92-ED5508360F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02" t="36639" r="14810" b="40090"/>
          <a:stretch/>
        </p:blipFill>
        <p:spPr bwMode="auto">
          <a:xfrm>
            <a:off x="11351" y="4891765"/>
            <a:ext cx="12180650" cy="1968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8B47432-0EC8-2ACD-1A93-E0E861E371E0}"/>
              </a:ext>
            </a:extLst>
          </p:cNvPr>
          <p:cNvCxnSpPr>
            <a:cxnSpLocks/>
            <a:stCxn id="33805" idx="0"/>
            <a:endCxn id="33801" idx="4"/>
          </p:cNvCxnSpPr>
          <p:nvPr/>
        </p:nvCxnSpPr>
        <p:spPr>
          <a:xfrm flipH="1" flipV="1">
            <a:off x="2092345" y="2572842"/>
            <a:ext cx="342900" cy="1524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44A3BF3-6F36-F08F-9998-E867CAB84111}"/>
              </a:ext>
            </a:extLst>
          </p:cNvPr>
          <p:cNvCxnSpPr>
            <a:cxnSpLocks/>
            <a:stCxn id="33804" idx="0"/>
          </p:cNvCxnSpPr>
          <p:nvPr/>
        </p:nvCxnSpPr>
        <p:spPr>
          <a:xfrm flipV="1">
            <a:off x="4264045" y="2721274"/>
            <a:ext cx="228166" cy="14517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10F9EEF-B9E5-12A1-74A6-0EFA5E1C2D3A}"/>
              </a:ext>
            </a:extLst>
          </p:cNvPr>
          <p:cNvCxnSpPr>
            <a:cxnSpLocks/>
            <a:stCxn id="33806" idx="0"/>
          </p:cNvCxnSpPr>
          <p:nvPr/>
        </p:nvCxnSpPr>
        <p:spPr>
          <a:xfrm flipV="1">
            <a:off x="6626245" y="2439492"/>
            <a:ext cx="327391" cy="16573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EB009FD-3D16-58A2-6204-9D98BB873771}"/>
              </a:ext>
            </a:extLst>
          </p:cNvPr>
          <p:cNvCxnSpPr>
            <a:cxnSpLocks/>
            <a:stCxn id="33807" idx="0"/>
          </p:cNvCxnSpPr>
          <p:nvPr/>
        </p:nvCxnSpPr>
        <p:spPr>
          <a:xfrm flipV="1">
            <a:off x="8302645" y="2601820"/>
            <a:ext cx="1276567" cy="14188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658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Freeform 2"/>
          <p:cNvSpPr>
            <a:spLocks/>
          </p:cNvSpPr>
          <p:nvPr/>
        </p:nvSpPr>
        <p:spPr bwMode="auto">
          <a:xfrm>
            <a:off x="1944688" y="2903539"/>
            <a:ext cx="8113712" cy="898525"/>
          </a:xfrm>
          <a:custGeom>
            <a:avLst/>
            <a:gdLst>
              <a:gd name="T0" fmla="*/ 0 w 5111"/>
              <a:gd name="T1" fmla="*/ 256 h 566"/>
              <a:gd name="T2" fmla="*/ 1175 w 5111"/>
              <a:gd name="T3" fmla="*/ 523 h 566"/>
              <a:gd name="T4" fmla="*/ 2697 w 5111"/>
              <a:gd name="T5" fmla="*/ 0 h 566"/>
              <a:gd name="T6" fmla="*/ 4055 w 5111"/>
              <a:gd name="T7" fmla="*/ 523 h 566"/>
              <a:gd name="T8" fmla="*/ 5111 w 5111"/>
              <a:gd name="T9" fmla="*/ 187 h 5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11" h="566">
                <a:moveTo>
                  <a:pt x="0" y="256"/>
                </a:moveTo>
                <a:cubicBezTo>
                  <a:pt x="197" y="301"/>
                  <a:pt x="726" y="566"/>
                  <a:pt x="1175" y="523"/>
                </a:cubicBezTo>
                <a:cubicBezTo>
                  <a:pt x="1624" y="480"/>
                  <a:pt x="2217" y="0"/>
                  <a:pt x="2697" y="0"/>
                </a:cubicBezTo>
                <a:cubicBezTo>
                  <a:pt x="3177" y="0"/>
                  <a:pt x="3653" y="492"/>
                  <a:pt x="4055" y="523"/>
                </a:cubicBezTo>
                <a:cubicBezTo>
                  <a:pt x="4457" y="554"/>
                  <a:pt x="4779" y="359"/>
                  <a:pt x="5111" y="187"/>
                </a:cubicBezTo>
              </a:path>
            </a:pathLst>
          </a:custGeom>
          <a:noFill/>
          <a:ln w="2540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4819" name="AutoShape 3"/>
          <p:cNvSpPr>
            <a:spLocks noChangeArrowheads="1"/>
          </p:cNvSpPr>
          <p:nvPr/>
        </p:nvSpPr>
        <p:spPr bwMode="auto">
          <a:xfrm>
            <a:off x="9144000" y="3429000"/>
            <a:ext cx="381000" cy="304800"/>
          </a:xfrm>
          <a:prstGeom prst="diamond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4820" name="AutoShape 4"/>
          <p:cNvSpPr>
            <a:spLocks noChangeArrowheads="1"/>
          </p:cNvSpPr>
          <p:nvPr/>
        </p:nvSpPr>
        <p:spPr bwMode="auto">
          <a:xfrm>
            <a:off x="6553200" y="2895600"/>
            <a:ext cx="381000" cy="304800"/>
          </a:xfrm>
          <a:prstGeom prst="diamond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4821" name="AutoShape 5"/>
          <p:cNvSpPr>
            <a:spLocks noChangeArrowheads="1"/>
          </p:cNvSpPr>
          <p:nvPr/>
        </p:nvSpPr>
        <p:spPr bwMode="auto">
          <a:xfrm>
            <a:off x="3962400" y="3505200"/>
            <a:ext cx="381000" cy="304800"/>
          </a:xfrm>
          <a:prstGeom prst="diamond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4822" name="Freeform 6"/>
          <p:cNvSpPr>
            <a:spLocks/>
          </p:cNvSpPr>
          <p:nvPr/>
        </p:nvSpPr>
        <p:spPr bwMode="auto">
          <a:xfrm>
            <a:off x="2209800" y="2806700"/>
            <a:ext cx="7543800" cy="977900"/>
          </a:xfrm>
          <a:custGeom>
            <a:avLst/>
            <a:gdLst>
              <a:gd name="T0" fmla="*/ 0 w 4752"/>
              <a:gd name="T1" fmla="*/ 152 h 616"/>
              <a:gd name="T2" fmla="*/ 864 w 4752"/>
              <a:gd name="T3" fmla="*/ 440 h 616"/>
              <a:gd name="T4" fmla="*/ 1776 w 4752"/>
              <a:gd name="T5" fmla="*/ 584 h 616"/>
              <a:gd name="T6" fmla="*/ 2640 w 4752"/>
              <a:gd name="T7" fmla="*/ 248 h 616"/>
              <a:gd name="T8" fmla="*/ 3456 w 4752"/>
              <a:gd name="T9" fmla="*/ 56 h 616"/>
              <a:gd name="T10" fmla="*/ 4752 w 4752"/>
              <a:gd name="T11" fmla="*/ 584 h 6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752" h="616">
                <a:moveTo>
                  <a:pt x="0" y="152"/>
                </a:moveTo>
                <a:cubicBezTo>
                  <a:pt x="284" y="260"/>
                  <a:pt x="568" y="368"/>
                  <a:pt x="864" y="440"/>
                </a:cubicBezTo>
                <a:cubicBezTo>
                  <a:pt x="1160" y="512"/>
                  <a:pt x="1480" y="616"/>
                  <a:pt x="1776" y="584"/>
                </a:cubicBezTo>
                <a:cubicBezTo>
                  <a:pt x="2072" y="552"/>
                  <a:pt x="2360" y="336"/>
                  <a:pt x="2640" y="248"/>
                </a:cubicBezTo>
                <a:cubicBezTo>
                  <a:pt x="2920" y="160"/>
                  <a:pt x="3104" y="0"/>
                  <a:pt x="3456" y="56"/>
                </a:cubicBezTo>
                <a:cubicBezTo>
                  <a:pt x="3808" y="112"/>
                  <a:pt x="4528" y="496"/>
                  <a:pt x="4752" y="584"/>
                </a:cubicBezTo>
              </a:path>
            </a:pathLst>
          </a:custGeom>
          <a:noFill/>
          <a:ln w="1016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4823" name="Freeform 7"/>
          <p:cNvSpPr>
            <a:spLocks/>
          </p:cNvSpPr>
          <p:nvPr/>
        </p:nvSpPr>
        <p:spPr bwMode="auto">
          <a:xfrm>
            <a:off x="2046288" y="2952751"/>
            <a:ext cx="8012112" cy="849313"/>
          </a:xfrm>
          <a:custGeom>
            <a:avLst/>
            <a:gdLst>
              <a:gd name="T0" fmla="*/ 0 w 5047"/>
              <a:gd name="T1" fmla="*/ 389 h 535"/>
              <a:gd name="T2" fmla="*/ 1111 w 5047"/>
              <a:gd name="T3" fmla="*/ 28 h 535"/>
              <a:gd name="T4" fmla="*/ 2688 w 5047"/>
              <a:gd name="T5" fmla="*/ 535 h 535"/>
              <a:gd name="T6" fmla="*/ 3991 w 5047"/>
              <a:gd name="T7" fmla="*/ 28 h 535"/>
              <a:gd name="T8" fmla="*/ 5047 w 5047"/>
              <a:gd name="T9" fmla="*/ 364 h 5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47" h="535">
                <a:moveTo>
                  <a:pt x="0" y="389"/>
                </a:moveTo>
                <a:cubicBezTo>
                  <a:pt x="187" y="329"/>
                  <a:pt x="663" y="4"/>
                  <a:pt x="1111" y="28"/>
                </a:cubicBezTo>
                <a:cubicBezTo>
                  <a:pt x="1559" y="52"/>
                  <a:pt x="2208" y="535"/>
                  <a:pt x="2688" y="535"/>
                </a:cubicBezTo>
                <a:cubicBezTo>
                  <a:pt x="3168" y="535"/>
                  <a:pt x="3598" y="56"/>
                  <a:pt x="3991" y="28"/>
                </a:cubicBezTo>
                <a:cubicBezTo>
                  <a:pt x="4384" y="0"/>
                  <a:pt x="4715" y="192"/>
                  <a:pt x="5047" y="364"/>
                </a:cubicBezTo>
              </a:path>
            </a:pathLst>
          </a:custGeom>
          <a:noFill/>
          <a:ln w="2540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4824" name="Oval 8"/>
          <p:cNvSpPr>
            <a:spLocks noChangeArrowheads="1"/>
          </p:cNvSpPr>
          <p:nvPr/>
        </p:nvSpPr>
        <p:spPr bwMode="auto">
          <a:xfrm>
            <a:off x="6858000" y="2971800"/>
            <a:ext cx="457200" cy="3810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4825" name="Oval 9"/>
          <p:cNvSpPr>
            <a:spLocks noChangeArrowheads="1"/>
          </p:cNvSpPr>
          <p:nvPr/>
        </p:nvSpPr>
        <p:spPr bwMode="auto">
          <a:xfrm>
            <a:off x="1828800" y="3048000"/>
            <a:ext cx="457200" cy="3810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4826" name="Oval 10"/>
          <p:cNvSpPr>
            <a:spLocks noChangeArrowheads="1"/>
          </p:cNvSpPr>
          <p:nvPr/>
        </p:nvSpPr>
        <p:spPr bwMode="auto">
          <a:xfrm>
            <a:off x="9448800" y="3200400"/>
            <a:ext cx="457200" cy="3810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4827" name="Oval 11"/>
          <p:cNvSpPr>
            <a:spLocks noChangeArrowheads="1"/>
          </p:cNvSpPr>
          <p:nvPr/>
        </p:nvSpPr>
        <p:spPr bwMode="auto">
          <a:xfrm>
            <a:off x="4267200" y="3276600"/>
            <a:ext cx="457200" cy="3810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4828" name="Oval 12"/>
          <p:cNvSpPr>
            <a:spLocks noChangeArrowheads="1"/>
          </p:cNvSpPr>
          <p:nvPr/>
        </p:nvSpPr>
        <p:spPr bwMode="auto">
          <a:xfrm>
            <a:off x="4495800" y="3200400"/>
            <a:ext cx="381000" cy="38100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400">
                <a:latin typeface="Arial" panose="020B0604020202020204" pitchFamily="34" charset="0"/>
              </a:rPr>
              <a:t>Ca</a:t>
            </a:r>
            <a:r>
              <a:rPr lang="en-GB" altLang="en-US" sz="1400" baseline="30000">
                <a:latin typeface="Arial" panose="020B0604020202020204" pitchFamily="34" charset="0"/>
              </a:rPr>
              <a:t>2+</a:t>
            </a:r>
            <a:endParaRPr lang="en-GB" altLang="en-US" sz="1400">
              <a:latin typeface="Arial" panose="020B0604020202020204" pitchFamily="34" charset="0"/>
            </a:endParaRPr>
          </a:p>
        </p:txBody>
      </p:sp>
      <p:sp>
        <p:nvSpPr>
          <p:cNvPr id="34829" name="Oval 13"/>
          <p:cNvSpPr>
            <a:spLocks noChangeArrowheads="1"/>
          </p:cNvSpPr>
          <p:nvPr/>
        </p:nvSpPr>
        <p:spPr bwMode="auto">
          <a:xfrm>
            <a:off x="1981200" y="3276600"/>
            <a:ext cx="381000" cy="38100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400">
                <a:latin typeface="Arial" panose="020B0604020202020204" pitchFamily="34" charset="0"/>
              </a:rPr>
              <a:t>Ca</a:t>
            </a:r>
            <a:r>
              <a:rPr lang="en-GB" altLang="en-US" sz="1400" baseline="30000">
                <a:latin typeface="Arial" panose="020B0604020202020204" pitchFamily="34" charset="0"/>
              </a:rPr>
              <a:t>2+</a:t>
            </a:r>
            <a:endParaRPr lang="en-GB" altLang="en-US" sz="1400">
              <a:latin typeface="Arial" panose="020B0604020202020204" pitchFamily="34" charset="0"/>
            </a:endParaRPr>
          </a:p>
        </p:txBody>
      </p:sp>
      <p:sp>
        <p:nvSpPr>
          <p:cNvPr id="34830" name="Oval 14"/>
          <p:cNvSpPr>
            <a:spLocks noChangeArrowheads="1"/>
          </p:cNvSpPr>
          <p:nvPr/>
        </p:nvSpPr>
        <p:spPr bwMode="auto">
          <a:xfrm>
            <a:off x="7162800" y="3124200"/>
            <a:ext cx="381000" cy="38100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400">
                <a:latin typeface="Arial" panose="020B0604020202020204" pitchFamily="34" charset="0"/>
              </a:rPr>
              <a:t>Ca</a:t>
            </a:r>
            <a:r>
              <a:rPr lang="en-GB" altLang="en-US" sz="1400" baseline="30000">
                <a:latin typeface="Arial" panose="020B0604020202020204" pitchFamily="34" charset="0"/>
              </a:rPr>
              <a:t>2+</a:t>
            </a:r>
            <a:endParaRPr lang="en-GB" altLang="en-US" sz="1400">
              <a:latin typeface="Arial" panose="020B0604020202020204" pitchFamily="34" charset="0"/>
            </a:endParaRPr>
          </a:p>
        </p:txBody>
      </p:sp>
      <p:sp>
        <p:nvSpPr>
          <p:cNvPr id="34831" name="Oval 15"/>
          <p:cNvSpPr>
            <a:spLocks noChangeArrowheads="1"/>
          </p:cNvSpPr>
          <p:nvPr/>
        </p:nvSpPr>
        <p:spPr bwMode="auto">
          <a:xfrm>
            <a:off x="9753600" y="3352800"/>
            <a:ext cx="381000" cy="38100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400">
                <a:latin typeface="Arial" panose="020B0604020202020204" pitchFamily="34" charset="0"/>
              </a:rPr>
              <a:t>Ca</a:t>
            </a:r>
            <a:r>
              <a:rPr lang="en-GB" altLang="en-US" sz="1400" baseline="30000">
                <a:latin typeface="Arial" panose="020B0604020202020204" pitchFamily="34" charset="0"/>
              </a:rPr>
              <a:t>2+</a:t>
            </a:r>
            <a:endParaRPr lang="en-GB" altLang="en-US" sz="1400">
              <a:latin typeface="Arial" panose="020B0604020202020204" pitchFamily="34" charset="0"/>
            </a:endParaRPr>
          </a:p>
        </p:txBody>
      </p:sp>
      <p:sp>
        <p:nvSpPr>
          <p:cNvPr id="34832" name="Text Box 16"/>
          <p:cNvSpPr txBox="1">
            <a:spLocks noChangeArrowheads="1"/>
          </p:cNvSpPr>
          <p:nvPr/>
        </p:nvSpPr>
        <p:spPr bwMode="auto">
          <a:xfrm>
            <a:off x="1981200" y="5867400"/>
            <a:ext cx="8001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2" name="Picture 2" descr="What Is Sarcoplasmic Reticulum - cloudshareinfo">
            <a:extLst>
              <a:ext uri="{FF2B5EF4-FFF2-40B4-BE49-F238E27FC236}">
                <a16:creationId xmlns:a16="http://schemas.microsoft.com/office/drawing/2014/main" id="{EBEBF716-7E68-8EAD-1B1F-5FEF9EEDAD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02" t="36639" r="14810" b="40090"/>
          <a:stretch/>
        </p:blipFill>
        <p:spPr bwMode="auto">
          <a:xfrm>
            <a:off x="11351" y="4891765"/>
            <a:ext cx="12180650" cy="1968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96CC9B-81D3-BD54-F57C-799F066AC314}"/>
              </a:ext>
            </a:extLst>
          </p:cNvPr>
          <p:cNvSpPr txBox="1"/>
          <p:nvPr/>
        </p:nvSpPr>
        <p:spPr>
          <a:xfrm>
            <a:off x="8272027" y="-32130"/>
            <a:ext cx="40491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highlight>
                  <a:srgbClr val="FFFF00"/>
                </a:highlight>
              </a:rPr>
              <a:t>What happens next?</a:t>
            </a:r>
          </a:p>
        </p:txBody>
      </p:sp>
    </p:spTree>
    <p:extLst>
      <p:ext uri="{BB962C8B-B14F-4D97-AF65-F5344CB8AC3E}">
        <p14:creationId xmlns:p14="http://schemas.microsoft.com/office/powerpoint/2010/main" val="169822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Freeform 2"/>
          <p:cNvSpPr>
            <a:spLocks/>
          </p:cNvSpPr>
          <p:nvPr/>
        </p:nvSpPr>
        <p:spPr bwMode="auto">
          <a:xfrm>
            <a:off x="1944688" y="2903539"/>
            <a:ext cx="8113712" cy="898525"/>
          </a:xfrm>
          <a:custGeom>
            <a:avLst/>
            <a:gdLst>
              <a:gd name="T0" fmla="*/ 0 w 5111"/>
              <a:gd name="T1" fmla="*/ 256 h 566"/>
              <a:gd name="T2" fmla="*/ 1175 w 5111"/>
              <a:gd name="T3" fmla="*/ 523 h 566"/>
              <a:gd name="T4" fmla="*/ 2697 w 5111"/>
              <a:gd name="T5" fmla="*/ 0 h 566"/>
              <a:gd name="T6" fmla="*/ 4055 w 5111"/>
              <a:gd name="T7" fmla="*/ 523 h 566"/>
              <a:gd name="T8" fmla="*/ 5111 w 5111"/>
              <a:gd name="T9" fmla="*/ 187 h 5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11" h="566">
                <a:moveTo>
                  <a:pt x="0" y="256"/>
                </a:moveTo>
                <a:cubicBezTo>
                  <a:pt x="197" y="301"/>
                  <a:pt x="726" y="566"/>
                  <a:pt x="1175" y="523"/>
                </a:cubicBezTo>
                <a:cubicBezTo>
                  <a:pt x="1624" y="480"/>
                  <a:pt x="2217" y="0"/>
                  <a:pt x="2697" y="0"/>
                </a:cubicBezTo>
                <a:cubicBezTo>
                  <a:pt x="3177" y="0"/>
                  <a:pt x="3653" y="492"/>
                  <a:pt x="4055" y="523"/>
                </a:cubicBezTo>
                <a:cubicBezTo>
                  <a:pt x="4457" y="554"/>
                  <a:pt x="4779" y="359"/>
                  <a:pt x="5111" y="187"/>
                </a:cubicBezTo>
              </a:path>
            </a:pathLst>
          </a:custGeom>
          <a:noFill/>
          <a:ln w="2540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6867" name="AutoShape 3"/>
          <p:cNvSpPr>
            <a:spLocks noChangeArrowheads="1"/>
          </p:cNvSpPr>
          <p:nvPr/>
        </p:nvSpPr>
        <p:spPr bwMode="auto">
          <a:xfrm>
            <a:off x="9144000" y="3429000"/>
            <a:ext cx="381000" cy="304800"/>
          </a:xfrm>
          <a:prstGeom prst="diamond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6868" name="AutoShape 4"/>
          <p:cNvSpPr>
            <a:spLocks noChangeArrowheads="1"/>
          </p:cNvSpPr>
          <p:nvPr/>
        </p:nvSpPr>
        <p:spPr bwMode="auto">
          <a:xfrm>
            <a:off x="6553200" y="2895600"/>
            <a:ext cx="381000" cy="304800"/>
          </a:xfrm>
          <a:prstGeom prst="diamond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6869" name="AutoShape 5"/>
          <p:cNvSpPr>
            <a:spLocks noChangeArrowheads="1"/>
          </p:cNvSpPr>
          <p:nvPr/>
        </p:nvSpPr>
        <p:spPr bwMode="auto">
          <a:xfrm>
            <a:off x="3962400" y="3505200"/>
            <a:ext cx="381000" cy="304800"/>
          </a:xfrm>
          <a:prstGeom prst="diamond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6870" name="Freeform 6"/>
          <p:cNvSpPr>
            <a:spLocks/>
          </p:cNvSpPr>
          <p:nvPr/>
        </p:nvSpPr>
        <p:spPr bwMode="auto">
          <a:xfrm>
            <a:off x="2209800" y="2806700"/>
            <a:ext cx="7543800" cy="977900"/>
          </a:xfrm>
          <a:custGeom>
            <a:avLst/>
            <a:gdLst>
              <a:gd name="T0" fmla="*/ 0 w 4752"/>
              <a:gd name="T1" fmla="*/ 152 h 616"/>
              <a:gd name="T2" fmla="*/ 864 w 4752"/>
              <a:gd name="T3" fmla="*/ 440 h 616"/>
              <a:gd name="T4" fmla="*/ 1776 w 4752"/>
              <a:gd name="T5" fmla="*/ 584 h 616"/>
              <a:gd name="T6" fmla="*/ 2640 w 4752"/>
              <a:gd name="T7" fmla="*/ 248 h 616"/>
              <a:gd name="T8" fmla="*/ 3456 w 4752"/>
              <a:gd name="T9" fmla="*/ 56 h 616"/>
              <a:gd name="T10" fmla="*/ 4752 w 4752"/>
              <a:gd name="T11" fmla="*/ 584 h 6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752" h="616">
                <a:moveTo>
                  <a:pt x="0" y="152"/>
                </a:moveTo>
                <a:cubicBezTo>
                  <a:pt x="284" y="260"/>
                  <a:pt x="568" y="368"/>
                  <a:pt x="864" y="440"/>
                </a:cubicBezTo>
                <a:cubicBezTo>
                  <a:pt x="1160" y="512"/>
                  <a:pt x="1480" y="616"/>
                  <a:pt x="1776" y="584"/>
                </a:cubicBezTo>
                <a:cubicBezTo>
                  <a:pt x="2072" y="552"/>
                  <a:pt x="2360" y="336"/>
                  <a:pt x="2640" y="248"/>
                </a:cubicBezTo>
                <a:cubicBezTo>
                  <a:pt x="2920" y="160"/>
                  <a:pt x="3104" y="0"/>
                  <a:pt x="3456" y="56"/>
                </a:cubicBezTo>
                <a:cubicBezTo>
                  <a:pt x="3808" y="112"/>
                  <a:pt x="4528" y="496"/>
                  <a:pt x="4752" y="584"/>
                </a:cubicBezTo>
              </a:path>
            </a:pathLst>
          </a:custGeom>
          <a:noFill/>
          <a:ln w="1016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6871" name="Freeform 7"/>
          <p:cNvSpPr>
            <a:spLocks/>
          </p:cNvSpPr>
          <p:nvPr/>
        </p:nvSpPr>
        <p:spPr bwMode="auto">
          <a:xfrm>
            <a:off x="2046288" y="2952751"/>
            <a:ext cx="8012112" cy="849313"/>
          </a:xfrm>
          <a:custGeom>
            <a:avLst/>
            <a:gdLst>
              <a:gd name="T0" fmla="*/ 0 w 5047"/>
              <a:gd name="T1" fmla="*/ 389 h 535"/>
              <a:gd name="T2" fmla="*/ 1111 w 5047"/>
              <a:gd name="T3" fmla="*/ 28 h 535"/>
              <a:gd name="T4" fmla="*/ 2688 w 5047"/>
              <a:gd name="T5" fmla="*/ 535 h 535"/>
              <a:gd name="T6" fmla="*/ 3991 w 5047"/>
              <a:gd name="T7" fmla="*/ 28 h 535"/>
              <a:gd name="T8" fmla="*/ 5047 w 5047"/>
              <a:gd name="T9" fmla="*/ 364 h 5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47" h="535">
                <a:moveTo>
                  <a:pt x="0" y="389"/>
                </a:moveTo>
                <a:cubicBezTo>
                  <a:pt x="187" y="329"/>
                  <a:pt x="663" y="4"/>
                  <a:pt x="1111" y="28"/>
                </a:cubicBezTo>
                <a:cubicBezTo>
                  <a:pt x="1559" y="52"/>
                  <a:pt x="2208" y="535"/>
                  <a:pt x="2688" y="535"/>
                </a:cubicBezTo>
                <a:cubicBezTo>
                  <a:pt x="3168" y="535"/>
                  <a:pt x="3598" y="56"/>
                  <a:pt x="3991" y="28"/>
                </a:cubicBezTo>
                <a:cubicBezTo>
                  <a:pt x="4384" y="0"/>
                  <a:pt x="4715" y="192"/>
                  <a:pt x="5047" y="364"/>
                </a:cubicBezTo>
              </a:path>
            </a:pathLst>
          </a:custGeom>
          <a:noFill/>
          <a:ln w="2540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6872" name="Oval 8"/>
          <p:cNvSpPr>
            <a:spLocks noChangeArrowheads="1"/>
          </p:cNvSpPr>
          <p:nvPr/>
        </p:nvSpPr>
        <p:spPr bwMode="auto">
          <a:xfrm>
            <a:off x="6858000" y="2971800"/>
            <a:ext cx="457200" cy="3810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6873" name="Oval 9"/>
          <p:cNvSpPr>
            <a:spLocks noChangeArrowheads="1"/>
          </p:cNvSpPr>
          <p:nvPr/>
        </p:nvSpPr>
        <p:spPr bwMode="auto">
          <a:xfrm>
            <a:off x="1828800" y="3048000"/>
            <a:ext cx="457200" cy="3810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6874" name="Oval 10"/>
          <p:cNvSpPr>
            <a:spLocks noChangeArrowheads="1"/>
          </p:cNvSpPr>
          <p:nvPr/>
        </p:nvSpPr>
        <p:spPr bwMode="auto">
          <a:xfrm>
            <a:off x="9448800" y="3200400"/>
            <a:ext cx="457200" cy="3810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6875" name="Oval 11"/>
          <p:cNvSpPr>
            <a:spLocks noChangeArrowheads="1"/>
          </p:cNvSpPr>
          <p:nvPr/>
        </p:nvSpPr>
        <p:spPr bwMode="auto">
          <a:xfrm>
            <a:off x="4267200" y="3276600"/>
            <a:ext cx="457200" cy="3810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6876" name="Oval 12"/>
          <p:cNvSpPr>
            <a:spLocks noChangeArrowheads="1"/>
          </p:cNvSpPr>
          <p:nvPr/>
        </p:nvSpPr>
        <p:spPr bwMode="auto">
          <a:xfrm>
            <a:off x="4495800" y="3200400"/>
            <a:ext cx="381000" cy="38100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400">
                <a:latin typeface="Arial" panose="020B0604020202020204" pitchFamily="34" charset="0"/>
              </a:rPr>
              <a:t>Ca</a:t>
            </a:r>
            <a:r>
              <a:rPr lang="en-GB" altLang="en-US" sz="1400" baseline="30000">
                <a:latin typeface="Arial" panose="020B0604020202020204" pitchFamily="34" charset="0"/>
              </a:rPr>
              <a:t>2+</a:t>
            </a:r>
            <a:endParaRPr lang="en-GB" altLang="en-US" sz="1400">
              <a:latin typeface="Arial" panose="020B0604020202020204" pitchFamily="34" charset="0"/>
            </a:endParaRPr>
          </a:p>
        </p:txBody>
      </p:sp>
      <p:sp>
        <p:nvSpPr>
          <p:cNvPr id="36877" name="Oval 13"/>
          <p:cNvSpPr>
            <a:spLocks noChangeArrowheads="1"/>
          </p:cNvSpPr>
          <p:nvPr/>
        </p:nvSpPr>
        <p:spPr bwMode="auto">
          <a:xfrm>
            <a:off x="1981200" y="3276600"/>
            <a:ext cx="381000" cy="38100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400">
                <a:latin typeface="Arial" panose="020B0604020202020204" pitchFamily="34" charset="0"/>
              </a:rPr>
              <a:t>Ca</a:t>
            </a:r>
            <a:r>
              <a:rPr lang="en-GB" altLang="en-US" sz="1400" baseline="30000">
                <a:latin typeface="Arial" panose="020B0604020202020204" pitchFamily="34" charset="0"/>
              </a:rPr>
              <a:t>2+</a:t>
            </a:r>
            <a:endParaRPr lang="en-GB" altLang="en-US" sz="1400">
              <a:latin typeface="Arial" panose="020B0604020202020204" pitchFamily="34" charset="0"/>
            </a:endParaRPr>
          </a:p>
        </p:txBody>
      </p:sp>
      <p:sp>
        <p:nvSpPr>
          <p:cNvPr id="36878" name="Oval 14"/>
          <p:cNvSpPr>
            <a:spLocks noChangeArrowheads="1"/>
          </p:cNvSpPr>
          <p:nvPr/>
        </p:nvSpPr>
        <p:spPr bwMode="auto">
          <a:xfrm>
            <a:off x="7162800" y="3124200"/>
            <a:ext cx="381000" cy="38100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400">
                <a:latin typeface="Arial" panose="020B0604020202020204" pitchFamily="34" charset="0"/>
              </a:rPr>
              <a:t>Ca</a:t>
            </a:r>
            <a:r>
              <a:rPr lang="en-GB" altLang="en-US" sz="1400" baseline="30000">
                <a:latin typeface="Arial" panose="020B0604020202020204" pitchFamily="34" charset="0"/>
              </a:rPr>
              <a:t>2+</a:t>
            </a:r>
            <a:endParaRPr lang="en-GB" altLang="en-US" sz="1400">
              <a:latin typeface="Arial" panose="020B0604020202020204" pitchFamily="34" charset="0"/>
            </a:endParaRPr>
          </a:p>
        </p:txBody>
      </p:sp>
      <p:sp>
        <p:nvSpPr>
          <p:cNvPr id="36879" name="Oval 15"/>
          <p:cNvSpPr>
            <a:spLocks noChangeArrowheads="1"/>
          </p:cNvSpPr>
          <p:nvPr/>
        </p:nvSpPr>
        <p:spPr bwMode="auto">
          <a:xfrm>
            <a:off x="9753600" y="3352800"/>
            <a:ext cx="381000" cy="38100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400">
                <a:latin typeface="Arial" panose="020B0604020202020204" pitchFamily="34" charset="0"/>
              </a:rPr>
              <a:t>Ca</a:t>
            </a:r>
            <a:r>
              <a:rPr lang="en-GB" altLang="en-US" sz="1400" baseline="30000">
                <a:latin typeface="Arial" panose="020B0604020202020204" pitchFamily="34" charset="0"/>
              </a:rPr>
              <a:t>2+</a:t>
            </a:r>
            <a:endParaRPr lang="en-GB" altLang="en-US" sz="1400">
              <a:latin typeface="Arial" panose="020B0604020202020204" pitchFamily="34" charset="0"/>
            </a:endParaRPr>
          </a:p>
        </p:txBody>
      </p:sp>
      <p:sp>
        <p:nvSpPr>
          <p:cNvPr id="36880" name="Text Box 16"/>
          <p:cNvSpPr txBox="1">
            <a:spLocks noChangeArrowheads="1"/>
          </p:cNvSpPr>
          <p:nvPr/>
        </p:nvSpPr>
        <p:spPr bwMode="auto">
          <a:xfrm>
            <a:off x="1981200" y="5867400"/>
            <a:ext cx="8001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6881" name="Text Box 17"/>
          <p:cNvSpPr txBox="1">
            <a:spLocks noChangeArrowheads="1"/>
          </p:cNvSpPr>
          <p:nvPr/>
        </p:nvSpPr>
        <p:spPr bwMode="auto">
          <a:xfrm>
            <a:off x="2046288" y="1142454"/>
            <a:ext cx="86106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en-US" sz="3200" dirty="0">
                <a:latin typeface="Arial" panose="020B0604020202020204" pitchFamily="34" charset="0"/>
              </a:rPr>
              <a:t>The calcium ions bind to the troponin and changes its shape</a:t>
            </a:r>
          </a:p>
        </p:txBody>
      </p:sp>
      <p:pic>
        <p:nvPicPr>
          <p:cNvPr id="2" name="Picture 2" descr="What Is Sarcoplasmic Reticulum - cloudshareinfo">
            <a:extLst>
              <a:ext uri="{FF2B5EF4-FFF2-40B4-BE49-F238E27FC236}">
                <a16:creationId xmlns:a16="http://schemas.microsoft.com/office/drawing/2014/main" id="{CA33E98B-56B2-D4DB-2FD2-F52A657E79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02" t="36639" r="14810" b="40090"/>
          <a:stretch/>
        </p:blipFill>
        <p:spPr bwMode="auto">
          <a:xfrm>
            <a:off x="11351" y="4891765"/>
            <a:ext cx="12180650" cy="1968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244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8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8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8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Freeform 2"/>
          <p:cNvSpPr>
            <a:spLocks/>
          </p:cNvSpPr>
          <p:nvPr/>
        </p:nvSpPr>
        <p:spPr bwMode="auto">
          <a:xfrm>
            <a:off x="1944688" y="2903539"/>
            <a:ext cx="8113712" cy="898525"/>
          </a:xfrm>
          <a:custGeom>
            <a:avLst/>
            <a:gdLst>
              <a:gd name="T0" fmla="*/ 0 w 5111"/>
              <a:gd name="T1" fmla="*/ 256 h 566"/>
              <a:gd name="T2" fmla="*/ 1175 w 5111"/>
              <a:gd name="T3" fmla="*/ 523 h 566"/>
              <a:gd name="T4" fmla="*/ 2697 w 5111"/>
              <a:gd name="T5" fmla="*/ 0 h 566"/>
              <a:gd name="T6" fmla="*/ 4055 w 5111"/>
              <a:gd name="T7" fmla="*/ 523 h 566"/>
              <a:gd name="T8" fmla="*/ 5111 w 5111"/>
              <a:gd name="T9" fmla="*/ 187 h 5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11" h="566">
                <a:moveTo>
                  <a:pt x="0" y="256"/>
                </a:moveTo>
                <a:cubicBezTo>
                  <a:pt x="197" y="301"/>
                  <a:pt x="726" y="566"/>
                  <a:pt x="1175" y="523"/>
                </a:cubicBezTo>
                <a:cubicBezTo>
                  <a:pt x="1624" y="480"/>
                  <a:pt x="2217" y="0"/>
                  <a:pt x="2697" y="0"/>
                </a:cubicBezTo>
                <a:cubicBezTo>
                  <a:pt x="3177" y="0"/>
                  <a:pt x="3653" y="492"/>
                  <a:pt x="4055" y="523"/>
                </a:cubicBezTo>
                <a:cubicBezTo>
                  <a:pt x="4457" y="554"/>
                  <a:pt x="4779" y="359"/>
                  <a:pt x="5111" y="187"/>
                </a:cubicBezTo>
              </a:path>
            </a:pathLst>
          </a:custGeom>
          <a:noFill/>
          <a:ln w="2540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7891" name="AutoShape 3"/>
          <p:cNvSpPr>
            <a:spLocks noChangeArrowheads="1"/>
          </p:cNvSpPr>
          <p:nvPr/>
        </p:nvSpPr>
        <p:spPr bwMode="auto">
          <a:xfrm>
            <a:off x="9144000" y="3429000"/>
            <a:ext cx="381000" cy="304800"/>
          </a:xfrm>
          <a:prstGeom prst="diamond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7892" name="AutoShape 4"/>
          <p:cNvSpPr>
            <a:spLocks noChangeArrowheads="1"/>
          </p:cNvSpPr>
          <p:nvPr/>
        </p:nvSpPr>
        <p:spPr bwMode="auto">
          <a:xfrm>
            <a:off x="6553200" y="2895600"/>
            <a:ext cx="381000" cy="304800"/>
          </a:xfrm>
          <a:prstGeom prst="diamond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7893" name="AutoShape 5"/>
          <p:cNvSpPr>
            <a:spLocks noChangeArrowheads="1"/>
          </p:cNvSpPr>
          <p:nvPr/>
        </p:nvSpPr>
        <p:spPr bwMode="auto">
          <a:xfrm>
            <a:off x="3962400" y="3505200"/>
            <a:ext cx="381000" cy="304800"/>
          </a:xfrm>
          <a:prstGeom prst="diamond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7894" name="Freeform 6"/>
          <p:cNvSpPr>
            <a:spLocks/>
          </p:cNvSpPr>
          <p:nvPr/>
        </p:nvSpPr>
        <p:spPr bwMode="auto">
          <a:xfrm>
            <a:off x="1828800" y="2819400"/>
            <a:ext cx="7543800" cy="977900"/>
          </a:xfrm>
          <a:custGeom>
            <a:avLst/>
            <a:gdLst>
              <a:gd name="T0" fmla="*/ 0 w 4752"/>
              <a:gd name="T1" fmla="*/ 152 h 616"/>
              <a:gd name="T2" fmla="*/ 864 w 4752"/>
              <a:gd name="T3" fmla="*/ 440 h 616"/>
              <a:gd name="T4" fmla="*/ 1776 w 4752"/>
              <a:gd name="T5" fmla="*/ 584 h 616"/>
              <a:gd name="T6" fmla="*/ 2640 w 4752"/>
              <a:gd name="T7" fmla="*/ 248 h 616"/>
              <a:gd name="T8" fmla="*/ 3456 w 4752"/>
              <a:gd name="T9" fmla="*/ 56 h 616"/>
              <a:gd name="T10" fmla="*/ 4752 w 4752"/>
              <a:gd name="T11" fmla="*/ 584 h 6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752" h="616">
                <a:moveTo>
                  <a:pt x="0" y="152"/>
                </a:moveTo>
                <a:cubicBezTo>
                  <a:pt x="284" y="260"/>
                  <a:pt x="568" y="368"/>
                  <a:pt x="864" y="440"/>
                </a:cubicBezTo>
                <a:cubicBezTo>
                  <a:pt x="1160" y="512"/>
                  <a:pt x="1480" y="616"/>
                  <a:pt x="1776" y="584"/>
                </a:cubicBezTo>
                <a:cubicBezTo>
                  <a:pt x="2072" y="552"/>
                  <a:pt x="2360" y="336"/>
                  <a:pt x="2640" y="248"/>
                </a:cubicBezTo>
                <a:cubicBezTo>
                  <a:pt x="2920" y="160"/>
                  <a:pt x="3104" y="0"/>
                  <a:pt x="3456" y="56"/>
                </a:cubicBezTo>
                <a:cubicBezTo>
                  <a:pt x="3808" y="112"/>
                  <a:pt x="4528" y="496"/>
                  <a:pt x="4752" y="584"/>
                </a:cubicBezTo>
              </a:path>
            </a:pathLst>
          </a:custGeom>
          <a:noFill/>
          <a:ln w="1016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7895" name="Freeform 7"/>
          <p:cNvSpPr>
            <a:spLocks/>
          </p:cNvSpPr>
          <p:nvPr/>
        </p:nvSpPr>
        <p:spPr bwMode="auto">
          <a:xfrm>
            <a:off x="2046288" y="2952751"/>
            <a:ext cx="8012112" cy="849313"/>
          </a:xfrm>
          <a:custGeom>
            <a:avLst/>
            <a:gdLst>
              <a:gd name="T0" fmla="*/ 0 w 5047"/>
              <a:gd name="T1" fmla="*/ 389 h 535"/>
              <a:gd name="T2" fmla="*/ 1111 w 5047"/>
              <a:gd name="T3" fmla="*/ 28 h 535"/>
              <a:gd name="T4" fmla="*/ 2688 w 5047"/>
              <a:gd name="T5" fmla="*/ 535 h 535"/>
              <a:gd name="T6" fmla="*/ 3991 w 5047"/>
              <a:gd name="T7" fmla="*/ 28 h 535"/>
              <a:gd name="T8" fmla="*/ 5047 w 5047"/>
              <a:gd name="T9" fmla="*/ 364 h 5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47" h="535">
                <a:moveTo>
                  <a:pt x="0" y="389"/>
                </a:moveTo>
                <a:cubicBezTo>
                  <a:pt x="187" y="329"/>
                  <a:pt x="663" y="4"/>
                  <a:pt x="1111" y="28"/>
                </a:cubicBezTo>
                <a:cubicBezTo>
                  <a:pt x="1559" y="52"/>
                  <a:pt x="2208" y="535"/>
                  <a:pt x="2688" y="535"/>
                </a:cubicBezTo>
                <a:cubicBezTo>
                  <a:pt x="3168" y="535"/>
                  <a:pt x="3598" y="56"/>
                  <a:pt x="3991" y="28"/>
                </a:cubicBezTo>
                <a:cubicBezTo>
                  <a:pt x="4384" y="0"/>
                  <a:pt x="4715" y="192"/>
                  <a:pt x="5047" y="364"/>
                </a:cubicBezTo>
              </a:path>
            </a:pathLst>
          </a:custGeom>
          <a:noFill/>
          <a:ln w="2540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7896" name="Oval 8"/>
          <p:cNvSpPr>
            <a:spLocks noChangeArrowheads="1"/>
          </p:cNvSpPr>
          <p:nvPr/>
        </p:nvSpPr>
        <p:spPr bwMode="auto">
          <a:xfrm>
            <a:off x="6858000" y="2971800"/>
            <a:ext cx="457200" cy="3810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7897" name="Oval 9"/>
          <p:cNvSpPr>
            <a:spLocks noChangeArrowheads="1"/>
          </p:cNvSpPr>
          <p:nvPr/>
        </p:nvSpPr>
        <p:spPr bwMode="auto">
          <a:xfrm>
            <a:off x="1828800" y="3048000"/>
            <a:ext cx="457200" cy="3810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7898" name="Oval 10"/>
          <p:cNvSpPr>
            <a:spLocks noChangeArrowheads="1"/>
          </p:cNvSpPr>
          <p:nvPr/>
        </p:nvSpPr>
        <p:spPr bwMode="auto">
          <a:xfrm>
            <a:off x="9448800" y="3200400"/>
            <a:ext cx="457200" cy="3810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7899" name="Oval 11"/>
          <p:cNvSpPr>
            <a:spLocks noChangeArrowheads="1"/>
          </p:cNvSpPr>
          <p:nvPr/>
        </p:nvSpPr>
        <p:spPr bwMode="auto">
          <a:xfrm>
            <a:off x="4267200" y="3276600"/>
            <a:ext cx="457200" cy="3810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7900" name="Oval 12"/>
          <p:cNvSpPr>
            <a:spLocks noChangeArrowheads="1"/>
          </p:cNvSpPr>
          <p:nvPr/>
        </p:nvSpPr>
        <p:spPr bwMode="auto">
          <a:xfrm>
            <a:off x="4495800" y="3200400"/>
            <a:ext cx="381000" cy="38100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400">
                <a:latin typeface="Arial" panose="020B0604020202020204" pitchFamily="34" charset="0"/>
              </a:rPr>
              <a:t>Ca</a:t>
            </a:r>
            <a:r>
              <a:rPr lang="en-GB" altLang="en-US" sz="1400" baseline="30000">
                <a:latin typeface="Arial" panose="020B0604020202020204" pitchFamily="34" charset="0"/>
              </a:rPr>
              <a:t>2+</a:t>
            </a:r>
            <a:endParaRPr lang="en-GB" altLang="en-US" sz="1400">
              <a:latin typeface="Arial" panose="020B0604020202020204" pitchFamily="34" charset="0"/>
            </a:endParaRPr>
          </a:p>
        </p:txBody>
      </p:sp>
      <p:sp>
        <p:nvSpPr>
          <p:cNvPr id="37901" name="Oval 13"/>
          <p:cNvSpPr>
            <a:spLocks noChangeArrowheads="1"/>
          </p:cNvSpPr>
          <p:nvPr/>
        </p:nvSpPr>
        <p:spPr bwMode="auto">
          <a:xfrm>
            <a:off x="1981200" y="3276600"/>
            <a:ext cx="381000" cy="38100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400">
                <a:latin typeface="Arial" panose="020B0604020202020204" pitchFamily="34" charset="0"/>
              </a:rPr>
              <a:t>Ca</a:t>
            </a:r>
            <a:r>
              <a:rPr lang="en-GB" altLang="en-US" sz="1400" baseline="30000">
                <a:latin typeface="Arial" panose="020B0604020202020204" pitchFamily="34" charset="0"/>
              </a:rPr>
              <a:t>2+</a:t>
            </a:r>
            <a:endParaRPr lang="en-GB" altLang="en-US" sz="1400">
              <a:latin typeface="Arial" panose="020B0604020202020204" pitchFamily="34" charset="0"/>
            </a:endParaRPr>
          </a:p>
        </p:txBody>
      </p:sp>
      <p:sp>
        <p:nvSpPr>
          <p:cNvPr id="37902" name="Oval 14"/>
          <p:cNvSpPr>
            <a:spLocks noChangeArrowheads="1"/>
          </p:cNvSpPr>
          <p:nvPr/>
        </p:nvSpPr>
        <p:spPr bwMode="auto">
          <a:xfrm>
            <a:off x="7162800" y="3124200"/>
            <a:ext cx="381000" cy="38100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400">
                <a:latin typeface="Arial" panose="020B0604020202020204" pitchFamily="34" charset="0"/>
              </a:rPr>
              <a:t>Ca</a:t>
            </a:r>
            <a:r>
              <a:rPr lang="en-GB" altLang="en-US" sz="1400" baseline="30000">
                <a:latin typeface="Arial" panose="020B0604020202020204" pitchFamily="34" charset="0"/>
              </a:rPr>
              <a:t>2+</a:t>
            </a:r>
            <a:endParaRPr lang="en-GB" altLang="en-US" sz="1400">
              <a:latin typeface="Arial" panose="020B0604020202020204" pitchFamily="34" charset="0"/>
            </a:endParaRPr>
          </a:p>
        </p:txBody>
      </p:sp>
      <p:sp>
        <p:nvSpPr>
          <p:cNvPr id="37903" name="Oval 15"/>
          <p:cNvSpPr>
            <a:spLocks noChangeArrowheads="1"/>
          </p:cNvSpPr>
          <p:nvPr/>
        </p:nvSpPr>
        <p:spPr bwMode="auto">
          <a:xfrm>
            <a:off x="9753600" y="3352800"/>
            <a:ext cx="381000" cy="38100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400">
                <a:latin typeface="Arial" panose="020B0604020202020204" pitchFamily="34" charset="0"/>
              </a:rPr>
              <a:t>Ca</a:t>
            </a:r>
            <a:r>
              <a:rPr lang="en-GB" altLang="en-US" sz="1400" baseline="30000">
                <a:latin typeface="Arial" panose="020B0604020202020204" pitchFamily="34" charset="0"/>
              </a:rPr>
              <a:t>2+</a:t>
            </a:r>
            <a:endParaRPr lang="en-GB" altLang="en-US" sz="1400">
              <a:latin typeface="Arial" panose="020B0604020202020204" pitchFamily="34" charset="0"/>
            </a:endParaRPr>
          </a:p>
        </p:txBody>
      </p:sp>
      <p:sp>
        <p:nvSpPr>
          <p:cNvPr id="37904" name="Text Box 16"/>
          <p:cNvSpPr txBox="1">
            <a:spLocks noChangeArrowheads="1"/>
          </p:cNvSpPr>
          <p:nvPr/>
        </p:nvSpPr>
        <p:spPr bwMode="auto">
          <a:xfrm>
            <a:off x="1981200" y="5867400"/>
            <a:ext cx="8001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35FA83-0D8A-76AE-2105-30B401FCC01A}"/>
              </a:ext>
            </a:extLst>
          </p:cNvPr>
          <p:cNvSpPr txBox="1"/>
          <p:nvPr/>
        </p:nvSpPr>
        <p:spPr>
          <a:xfrm>
            <a:off x="8272027" y="-32130"/>
            <a:ext cx="40491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highlight>
                  <a:srgbClr val="FFFF00"/>
                </a:highlight>
              </a:rPr>
              <a:t>What happens next?</a:t>
            </a:r>
          </a:p>
        </p:txBody>
      </p:sp>
    </p:spTree>
    <p:extLst>
      <p:ext uri="{BB962C8B-B14F-4D97-AF65-F5344CB8AC3E}">
        <p14:creationId xmlns:p14="http://schemas.microsoft.com/office/powerpoint/2010/main" val="102093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4"/>
    </mc:Choice>
    <mc:Fallback xmlns="">
      <p:transition spd="slow" advTm="974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Freeform 2"/>
          <p:cNvSpPr>
            <a:spLocks/>
          </p:cNvSpPr>
          <p:nvPr/>
        </p:nvSpPr>
        <p:spPr bwMode="auto">
          <a:xfrm>
            <a:off x="1944688" y="2903539"/>
            <a:ext cx="8113712" cy="898525"/>
          </a:xfrm>
          <a:custGeom>
            <a:avLst/>
            <a:gdLst>
              <a:gd name="T0" fmla="*/ 0 w 5111"/>
              <a:gd name="T1" fmla="*/ 256 h 566"/>
              <a:gd name="T2" fmla="*/ 1175 w 5111"/>
              <a:gd name="T3" fmla="*/ 523 h 566"/>
              <a:gd name="T4" fmla="*/ 2697 w 5111"/>
              <a:gd name="T5" fmla="*/ 0 h 566"/>
              <a:gd name="T6" fmla="*/ 4055 w 5111"/>
              <a:gd name="T7" fmla="*/ 523 h 566"/>
              <a:gd name="T8" fmla="*/ 5111 w 5111"/>
              <a:gd name="T9" fmla="*/ 187 h 5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11" h="566">
                <a:moveTo>
                  <a:pt x="0" y="256"/>
                </a:moveTo>
                <a:cubicBezTo>
                  <a:pt x="197" y="301"/>
                  <a:pt x="726" y="566"/>
                  <a:pt x="1175" y="523"/>
                </a:cubicBezTo>
                <a:cubicBezTo>
                  <a:pt x="1624" y="480"/>
                  <a:pt x="2217" y="0"/>
                  <a:pt x="2697" y="0"/>
                </a:cubicBezTo>
                <a:cubicBezTo>
                  <a:pt x="3177" y="0"/>
                  <a:pt x="3653" y="492"/>
                  <a:pt x="4055" y="523"/>
                </a:cubicBezTo>
                <a:cubicBezTo>
                  <a:pt x="4457" y="554"/>
                  <a:pt x="4779" y="359"/>
                  <a:pt x="5111" y="187"/>
                </a:cubicBezTo>
              </a:path>
            </a:pathLst>
          </a:custGeom>
          <a:noFill/>
          <a:ln w="2540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8915" name="AutoShape 3"/>
          <p:cNvSpPr>
            <a:spLocks noChangeArrowheads="1"/>
          </p:cNvSpPr>
          <p:nvPr/>
        </p:nvSpPr>
        <p:spPr bwMode="auto">
          <a:xfrm>
            <a:off x="9144000" y="3429000"/>
            <a:ext cx="381000" cy="304800"/>
          </a:xfrm>
          <a:prstGeom prst="diamond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8916" name="AutoShape 4"/>
          <p:cNvSpPr>
            <a:spLocks noChangeArrowheads="1"/>
          </p:cNvSpPr>
          <p:nvPr/>
        </p:nvSpPr>
        <p:spPr bwMode="auto">
          <a:xfrm>
            <a:off x="6553200" y="2895600"/>
            <a:ext cx="381000" cy="304800"/>
          </a:xfrm>
          <a:prstGeom prst="diamond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8917" name="AutoShape 5"/>
          <p:cNvSpPr>
            <a:spLocks noChangeArrowheads="1"/>
          </p:cNvSpPr>
          <p:nvPr/>
        </p:nvSpPr>
        <p:spPr bwMode="auto">
          <a:xfrm>
            <a:off x="3962400" y="3505200"/>
            <a:ext cx="381000" cy="304800"/>
          </a:xfrm>
          <a:prstGeom prst="diamond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8918" name="Freeform 6"/>
          <p:cNvSpPr>
            <a:spLocks/>
          </p:cNvSpPr>
          <p:nvPr/>
        </p:nvSpPr>
        <p:spPr bwMode="auto">
          <a:xfrm>
            <a:off x="1828800" y="2722563"/>
            <a:ext cx="7824788" cy="1206500"/>
          </a:xfrm>
          <a:custGeom>
            <a:avLst/>
            <a:gdLst>
              <a:gd name="T0" fmla="*/ 0 w 4929"/>
              <a:gd name="T1" fmla="*/ 213 h 760"/>
              <a:gd name="T2" fmla="*/ 834 w 4929"/>
              <a:gd name="T3" fmla="*/ 571 h 760"/>
              <a:gd name="T4" fmla="*/ 1563 w 4929"/>
              <a:gd name="T5" fmla="*/ 697 h 760"/>
              <a:gd name="T6" fmla="*/ 2643 w 4929"/>
              <a:gd name="T7" fmla="*/ 247 h 760"/>
              <a:gd name="T8" fmla="*/ 3417 w 4929"/>
              <a:gd name="T9" fmla="*/ 85 h 760"/>
              <a:gd name="T10" fmla="*/ 4929 w 4929"/>
              <a:gd name="T11" fmla="*/ 760 h 7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929" h="760">
                <a:moveTo>
                  <a:pt x="0" y="213"/>
                </a:moveTo>
                <a:cubicBezTo>
                  <a:pt x="139" y="273"/>
                  <a:pt x="574" y="490"/>
                  <a:pt x="834" y="571"/>
                </a:cubicBezTo>
                <a:cubicBezTo>
                  <a:pt x="1094" y="652"/>
                  <a:pt x="1262" y="751"/>
                  <a:pt x="1563" y="697"/>
                </a:cubicBezTo>
                <a:cubicBezTo>
                  <a:pt x="1864" y="643"/>
                  <a:pt x="2334" y="349"/>
                  <a:pt x="2643" y="247"/>
                </a:cubicBezTo>
                <a:cubicBezTo>
                  <a:pt x="2952" y="145"/>
                  <a:pt x="3036" y="0"/>
                  <a:pt x="3417" y="85"/>
                </a:cubicBezTo>
                <a:cubicBezTo>
                  <a:pt x="3798" y="170"/>
                  <a:pt x="4614" y="620"/>
                  <a:pt x="4929" y="760"/>
                </a:cubicBezTo>
              </a:path>
            </a:pathLst>
          </a:custGeom>
          <a:noFill/>
          <a:ln w="1016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8919" name="Freeform 7"/>
          <p:cNvSpPr>
            <a:spLocks/>
          </p:cNvSpPr>
          <p:nvPr/>
        </p:nvSpPr>
        <p:spPr bwMode="auto">
          <a:xfrm>
            <a:off x="2046288" y="2952751"/>
            <a:ext cx="8012112" cy="849313"/>
          </a:xfrm>
          <a:custGeom>
            <a:avLst/>
            <a:gdLst>
              <a:gd name="T0" fmla="*/ 0 w 5047"/>
              <a:gd name="T1" fmla="*/ 389 h 535"/>
              <a:gd name="T2" fmla="*/ 1111 w 5047"/>
              <a:gd name="T3" fmla="*/ 28 h 535"/>
              <a:gd name="T4" fmla="*/ 2688 w 5047"/>
              <a:gd name="T5" fmla="*/ 535 h 535"/>
              <a:gd name="T6" fmla="*/ 3991 w 5047"/>
              <a:gd name="T7" fmla="*/ 28 h 535"/>
              <a:gd name="T8" fmla="*/ 5047 w 5047"/>
              <a:gd name="T9" fmla="*/ 364 h 5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47" h="535">
                <a:moveTo>
                  <a:pt x="0" y="389"/>
                </a:moveTo>
                <a:cubicBezTo>
                  <a:pt x="187" y="329"/>
                  <a:pt x="663" y="4"/>
                  <a:pt x="1111" y="28"/>
                </a:cubicBezTo>
                <a:cubicBezTo>
                  <a:pt x="1559" y="52"/>
                  <a:pt x="2208" y="535"/>
                  <a:pt x="2688" y="535"/>
                </a:cubicBezTo>
                <a:cubicBezTo>
                  <a:pt x="3168" y="535"/>
                  <a:pt x="3598" y="56"/>
                  <a:pt x="3991" y="28"/>
                </a:cubicBezTo>
                <a:cubicBezTo>
                  <a:pt x="4384" y="0"/>
                  <a:pt x="4715" y="192"/>
                  <a:pt x="5047" y="364"/>
                </a:cubicBezTo>
              </a:path>
            </a:pathLst>
          </a:custGeom>
          <a:noFill/>
          <a:ln w="2540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8920" name="Oval 8"/>
          <p:cNvSpPr>
            <a:spLocks noChangeArrowheads="1"/>
          </p:cNvSpPr>
          <p:nvPr/>
        </p:nvSpPr>
        <p:spPr bwMode="auto">
          <a:xfrm>
            <a:off x="6858000" y="2971800"/>
            <a:ext cx="457200" cy="3810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8921" name="Oval 9"/>
          <p:cNvSpPr>
            <a:spLocks noChangeArrowheads="1"/>
          </p:cNvSpPr>
          <p:nvPr/>
        </p:nvSpPr>
        <p:spPr bwMode="auto">
          <a:xfrm>
            <a:off x="1828800" y="3048000"/>
            <a:ext cx="457200" cy="3810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8922" name="Oval 10"/>
          <p:cNvSpPr>
            <a:spLocks noChangeArrowheads="1"/>
          </p:cNvSpPr>
          <p:nvPr/>
        </p:nvSpPr>
        <p:spPr bwMode="auto">
          <a:xfrm>
            <a:off x="9448800" y="3200400"/>
            <a:ext cx="457200" cy="3810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8923" name="Oval 11"/>
          <p:cNvSpPr>
            <a:spLocks noChangeArrowheads="1"/>
          </p:cNvSpPr>
          <p:nvPr/>
        </p:nvSpPr>
        <p:spPr bwMode="auto">
          <a:xfrm>
            <a:off x="4267200" y="3276600"/>
            <a:ext cx="457200" cy="3810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8924" name="Oval 12"/>
          <p:cNvSpPr>
            <a:spLocks noChangeArrowheads="1"/>
          </p:cNvSpPr>
          <p:nvPr/>
        </p:nvSpPr>
        <p:spPr bwMode="auto">
          <a:xfrm>
            <a:off x="4495800" y="3200400"/>
            <a:ext cx="381000" cy="38100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400">
                <a:latin typeface="Arial" panose="020B0604020202020204" pitchFamily="34" charset="0"/>
              </a:rPr>
              <a:t>Ca</a:t>
            </a:r>
            <a:r>
              <a:rPr lang="en-GB" altLang="en-US" sz="1400" baseline="30000">
                <a:latin typeface="Arial" panose="020B0604020202020204" pitchFamily="34" charset="0"/>
              </a:rPr>
              <a:t>2+</a:t>
            </a:r>
            <a:endParaRPr lang="en-GB" altLang="en-US" sz="1400">
              <a:latin typeface="Arial" panose="020B0604020202020204" pitchFamily="34" charset="0"/>
            </a:endParaRPr>
          </a:p>
        </p:txBody>
      </p:sp>
      <p:sp>
        <p:nvSpPr>
          <p:cNvPr id="38925" name="Oval 13"/>
          <p:cNvSpPr>
            <a:spLocks noChangeArrowheads="1"/>
          </p:cNvSpPr>
          <p:nvPr/>
        </p:nvSpPr>
        <p:spPr bwMode="auto">
          <a:xfrm>
            <a:off x="1981200" y="3276600"/>
            <a:ext cx="381000" cy="38100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400">
                <a:latin typeface="Arial" panose="020B0604020202020204" pitchFamily="34" charset="0"/>
              </a:rPr>
              <a:t>Ca</a:t>
            </a:r>
            <a:r>
              <a:rPr lang="en-GB" altLang="en-US" sz="1400" baseline="30000">
                <a:latin typeface="Arial" panose="020B0604020202020204" pitchFamily="34" charset="0"/>
              </a:rPr>
              <a:t>2+</a:t>
            </a:r>
            <a:endParaRPr lang="en-GB" altLang="en-US" sz="1400">
              <a:latin typeface="Arial" panose="020B0604020202020204" pitchFamily="34" charset="0"/>
            </a:endParaRPr>
          </a:p>
        </p:txBody>
      </p:sp>
      <p:sp>
        <p:nvSpPr>
          <p:cNvPr id="38926" name="Oval 14"/>
          <p:cNvSpPr>
            <a:spLocks noChangeArrowheads="1"/>
          </p:cNvSpPr>
          <p:nvPr/>
        </p:nvSpPr>
        <p:spPr bwMode="auto">
          <a:xfrm>
            <a:off x="7162800" y="3124200"/>
            <a:ext cx="381000" cy="38100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400">
                <a:latin typeface="Arial" panose="020B0604020202020204" pitchFamily="34" charset="0"/>
              </a:rPr>
              <a:t>Ca</a:t>
            </a:r>
            <a:r>
              <a:rPr lang="en-GB" altLang="en-US" sz="1400" baseline="30000">
                <a:latin typeface="Arial" panose="020B0604020202020204" pitchFamily="34" charset="0"/>
              </a:rPr>
              <a:t>2+</a:t>
            </a:r>
            <a:endParaRPr lang="en-GB" altLang="en-US" sz="1400">
              <a:latin typeface="Arial" panose="020B0604020202020204" pitchFamily="34" charset="0"/>
            </a:endParaRPr>
          </a:p>
        </p:txBody>
      </p:sp>
      <p:sp>
        <p:nvSpPr>
          <p:cNvPr id="38927" name="Oval 15"/>
          <p:cNvSpPr>
            <a:spLocks noChangeArrowheads="1"/>
          </p:cNvSpPr>
          <p:nvPr/>
        </p:nvSpPr>
        <p:spPr bwMode="auto">
          <a:xfrm>
            <a:off x="9753600" y="3352800"/>
            <a:ext cx="381000" cy="38100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400">
                <a:latin typeface="Arial" panose="020B0604020202020204" pitchFamily="34" charset="0"/>
              </a:rPr>
              <a:t>Ca</a:t>
            </a:r>
            <a:r>
              <a:rPr lang="en-GB" altLang="en-US" sz="1400" baseline="30000">
                <a:latin typeface="Arial" panose="020B0604020202020204" pitchFamily="34" charset="0"/>
              </a:rPr>
              <a:t>2+</a:t>
            </a:r>
            <a:endParaRPr lang="en-GB" altLang="en-US" sz="1400">
              <a:latin typeface="Arial" panose="020B0604020202020204" pitchFamily="34" charset="0"/>
            </a:endParaRPr>
          </a:p>
        </p:txBody>
      </p:sp>
      <p:sp>
        <p:nvSpPr>
          <p:cNvPr id="38928" name="Text Box 16"/>
          <p:cNvSpPr txBox="1">
            <a:spLocks noChangeArrowheads="1"/>
          </p:cNvSpPr>
          <p:nvPr/>
        </p:nvSpPr>
        <p:spPr bwMode="auto">
          <a:xfrm>
            <a:off x="1981200" y="5867400"/>
            <a:ext cx="8001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22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5"/>
    </mc:Choice>
    <mc:Fallback xmlns="">
      <p:transition spd="slow" advTm="955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Freeform 2"/>
          <p:cNvSpPr>
            <a:spLocks/>
          </p:cNvSpPr>
          <p:nvPr/>
        </p:nvSpPr>
        <p:spPr bwMode="auto">
          <a:xfrm>
            <a:off x="1944688" y="2903539"/>
            <a:ext cx="8113712" cy="898525"/>
          </a:xfrm>
          <a:custGeom>
            <a:avLst/>
            <a:gdLst>
              <a:gd name="T0" fmla="*/ 0 w 5111"/>
              <a:gd name="T1" fmla="*/ 256 h 566"/>
              <a:gd name="T2" fmla="*/ 1175 w 5111"/>
              <a:gd name="T3" fmla="*/ 523 h 566"/>
              <a:gd name="T4" fmla="*/ 2697 w 5111"/>
              <a:gd name="T5" fmla="*/ 0 h 566"/>
              <a:gd name="T6" fmla="*/ 4055 w 5111"/>
              <a:gd name="T7" fmla="*/ 523 h 566"/>
              <a:gd name="T8" fmla="*/ 5111 w 5111"/>
              <a:gd name="T9" fmla="*/ 187 h 5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11" h="566">
                <a:moveTo>
                  <a:pt x="0" y="256"/>
                </a:moveTo>
                <a:cubicBezTo>
                  <a:pt x="197" y="301"/>
                  <a:pt x="726" y="566"/>
                  <a:pt x="1175" y="523"/>
                </a:cubicBezTo>
                <a:cubicBezTo>
                  <a:pt x="1624" y="480"/>
                  <a:pt x="2217" y="0"/>
                  <a:pt x="2697" y="0"/>
                </a:cubicBezTo>
                <a:cubicBezTo>
                  <a:pt x="3177" y="0"/>
                  <a:pt x="3653" y="492"/>
                  <a:pt x="4055" y="523"/>
                </a:cubicBezTo>
                <a:cubicBezTo>
                  <a:pt x="4457" y="554"/>
                  <a:pt x="4779" y="359"/>
                  <a:pt x="5111" y="187"/>
                </a:cubicBezTo>
              </a:path>
            </a:pathLst>
          </a:custGeom>
          <a:noFill/>
          <a:ln w="2540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9939" name="AutoShape 3"/>
          <p:cNvSpPr>
            <a:spLocks noChangeArrowheads="1"/>
          </p:cNvSpPr>
          <p:nvPr/>
        </p:nvSpPr>
        <p:spPr bwMode="auto">
          <a:xfrm>
            <a:off x="9144000" y="3429000"/>
            <a:ext cx="381000" cy="304800"/>
          </a:xfrm>
          <a:prstGeom prst="diamond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9940" name="AutoShape 4"/>
          <p:cNvSpPr>
            <a:spLocks noChangeArrowheads="1"/>
          </p:cNvSpPr>
          <p:nvPr/>
        </p:nvSpPr>
        <p:spPr bwMode="auto">
          <a:xfrm>
            <a:off x="6553200" y="2895600"/>
            <a:ext cx="381000" cy="304800"/>
          </a:xfrm>
          <a:prstGeom prst="diamond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9941" name="AutoShape 5"/>
          <p:cNvSpPr>
            <a:spLocks noChangeArrowheads="1"/>
          </p:cNvSpPr>
          <p:nvPr/>
        </p:nvSpPr>
        <p:spPr bwMode="auto">
          <a:xfrm>
            <a:off x="3962400" y="3505200"/>
            <a:ext cx="381000" cy="304800"/>
          </a:xfrm>
          <a:prstGeom prst="diamond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9942" name="Freeform 6"/>
          <p:cNvSpPr>
            <a:spLocks/>
          </p:cNvSpPr>
          <p:nvPr/>
        </p:nvSpPr>
        <p:spPr bwMode="auto">
          <a:xfrm>
            <a:off x="1828800" y="2722563"/>
            <a:ext cx="7824788" cy="1206500"/>
          </a:xfrm>
          <a:custGeom>
            <a:avLst/>
            <a:gdLst>
              <a:gd name="T0" fmla="*/ 0 w 4929"/>
              <a:gd name="T1" fmla="*/ 213 h 760"/>
              <a:gd name="T2" fmla="*/ 834 w 4929"/>
              <a:gd name="T3" fmla="*/ 571 h 760"/>
              <a:gd name="T4" fmla="*/ 1563 w 4929"/>
              <a:gd name="T5" fmla="*/ 697 h 760"/>
              <a:gd name="T6" fmla="*/ 2643 w 4929"/>
              <a:gd name="T7" fmla="*/ 247 h 760"/>
              <a:gd name="T8" fmla="*/ 3417 w 4929"/>
              <a:gd name="T9" fmla="*/ 85 h 760"/>
              <a:gd name="T10" fmla="*/ 4929 w 4929"/>
              <a:gd name="T11" fmla="*/ 760 h 7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929" h="760">
                <a:moveTo>
                  <a:pt x="0" y="213"/>
                </a:moveTo>
                <a:cubicBezTo>
                  <a:pt x="139" y="273"/>
                  <a:pt x="574" y="490"/>
                  <a:pt x="834" y="571"/>
                </a:cubicBezTo>
                <a:cubicBezTo>
                  <a:pt x="1094" y="652"/>
                  <a:pt x="1262" y="751"/>
                  <a:pt x="1563" y="697"/>
                </a:cubicBezTo>
                <a:cubicBezTo>
                  <a:pt x="1864" y="643"/>
                  <a:pt x="2334" y="349"/>
                  <a:pt x="2643" y="247"/>
                </a:cubicBezTo>
                <a:cubicBezTo>
                  <a:pt x="2952" y="145"/>
                  <a:pt x="3036" y="0"/>
                  <a:pt x="3417" y="85"/>
                </a:cubicBezTo>
                <a:cubicBezTo>
                  <a:pt x="3798" y="170"/>
                  <a:pt x="4614" y="620"/>
                  <a:pt x="4929" y="760"/>
                </a:cubicBezTo>
              </a:path>
            </a:pathLst>
          </a:custGeom>
          <a:noFill/>
          <a:ln w="1016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9943" name="Freeform 7"/>
          <p:cNvSpPr>
            <a:spLocks/>
          </p:cNvSpPr>
          <p:nvPr/>
        </p:nvSpPr>
        <p:spPr bwMode="auto">
          <a:xfrm>
            <a:off x="2046288" y="2952751"/>
            <a:ext cx="8012112" cy="849313"/>
          </a:xfrm>
          <a:custGeom>
            <a:avLst/>
            <a:gdLst>
              <a:gd name="T0" fmla="*/ 0 w 5047"/>
              <a:gd name="T1" fmla="*/ 389 h 535"/>
              <a:gd name="T2" fmla="*/ 1111 w 5047"/>
              <a:gd name="T3" fmla="*/ 28 h 535"/>
              <a:gd name="T4" fmla="*/ 2688 w 5047"/>
              <a:gd name="T5" fmla="*/ 535 h 535"/>
              <a:gd name="T6" fmla="*/ 3991 w 5047"/>
              <a:gd name="T7" fmla="*/ 28 h 535"/>
              <a:gd name="T8" fmla="*/ 5047 w 5047"/>
              <a:gd name="T9" fmla="*/ 364 h 5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47" h="535">
                <a:moveTo>
                  <a:pt x="0" y="389"/>
                </a:moveTo>
                <a:cubicBezTo>
                  <a:pt x="187" y="329"/>
                  <a:pt x="663" y="4"/>
                  <a:pt x="1111" y="28"/>
                </a:cubicBezTo>
                <a:cubicBezTo>
                  <a:pt x="1559" y="52"/>
                  <a:pt x="2208" y="535"/>
                  <a:pt x="2688" y="535"/>
                </a:cubicBezTo>
                <a:cubicBezTo>
                  <a:pt x="3168" y="535"/>
                  <a:pt x="3598" y="56"/>
                  <a:pt x="3991" y="28"/>
                </a:cubicBezTo>
                <a:cubicBezTo>
                  <a:pt x="4384" y="0"/>
                  <a:pt x="4715" y="192"/>
                  <a:pt x="5047" y="364"/>
                </a:cubicBezTo>
              </a:path>
            </a:pathLst>
          </a:custGeom>
          <a:noFill/>
          <a:ln w="2540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9944" name="Oval 8"/>
          <p:cNvSpPr>
            <a:spLocks noChangeArrowheads="1"/>
          </p:cNvSpPr>
          <p:nvPr/>
        </p:nvSpPr>
        <p:spPr bwMode="auto">
          <a:xfrm>
            <a:off x="6858000" y="2971800"/>
            <a:ext cx="457200" cy="3810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9945" name="Oval 9"/>
          <p:cNvSpPr>
            <a:spLocks noChangeArrowheads="1"/>
          </p:cNvSpPr>
          <p:nvPr/>
        </p:nvSpPr>
        <p:spPr bwMode="auto">
          <a:xfrm>
            <a:off x="1828800" y="3048000"/>
            <a:ext cx="457200" cy="3810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9946" name="Oval 10"/>
          <p:cNvSpPr>
            <a:spLocks noChangeArrowheads="1"/>
          </p:cNvSpPr>
          <p:nvPr/>
        </p:nvSpPr>
        <p:spPr bwMode="auto">
          <a:xfrm>
            <a:off x="9448800" y="3200400"/>
            <a:ext cx="457200" cy="3810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9947" name="Oval 11"/>
          <p:cNvSpPr>
            <a:spLocks noChangeArrowheads="1"/>
          </p:cNvSpPr>
          <p:nvPr/>
        </p:nvSpPr>
        <p:spPr bwMode="auto">
          <a:xfrm>
            <a:off x="4267200" y="3276600"/>
            <a:ext cx="457200" cy="3810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9948" name="Oval 12"/>
          <p:cNvSpPr>
            <a:spLocks noChangeArrowheads="1"/>
          </p:cNvSpPr>
          <p:nvPr/>
        </p:nvSpPr>
        <p:spPr bwMode="auto">
          <a:xfrm>
            <a:off x="4495800" y="3200400"/>
            <a:ext cx="381000" cy="38100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400">
                <a:latin typeface="Arial" panose="020B0604020202020204" pitchFamily="34" charset="0"/>
              </a:rPr>
              <a:t>Ca</a:t>
            </a:r>
            <a:r>
              <a:rPr lang="en-GB" altLang="en-US" sz="1400" baseline="30000">
                <a:latin typeface="Arial" panose="020B0604020202020204" pitchFamily="34" charset="0"/>
              </a:rPr>
              <a:t>2+</a:t>
            </a:r>
            <a:endParaRPr lang="en-GB" altLang="en-US" sz="1400">
              <a:latin typeface="Arial" panose="020B0604020202020204" pitchFamily="34" charset="0"/>
            </a:endParaRPr>
          </a:p>
        </p:txBody>
      </p:sp>
      <p:sp>
        <p:nvSpPr>
          <p:cNvPr id="39949" name="Oval 13"/>
          <p:cNvSpPr>
            <a:spLocks noChangeArrowheads="1"/>
          </p:cNvSpPr>
          <p:nvPr/>
        </p:nvSpPr>
        <p:spPr bwMode="auto">
          <a:xfrm>
            <a:off x="1981200" y="3276600"/>
            <a:ext cx="381000" cy="38100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400">
                <a:latin typeface="Arial" panose="020B0604020202020204" pitchFamily="34" charset="0"/>
              </a:rPr>
              <a:t>Ca</a:t>
            </a:r>
            <a:r>
              <a:rPr lang="en-GB" altLang="en-US" sz="1400" baseline="30000">
                <a:latin typeface="Arial" panose="020B0604020202020204" pitchFamily="34" charset="0"/>
              </a:rPr>
              <a:t>2+</a:t>
            </a:r>
            <a:endParaRPr lang="en-GB" altLang="en-US" sz="1400">
              <a:latin typeface="Arial" panose="020B0604020202020204" pitchFamily="34" charset="0"/>
            </a:endParaRPr>
          </a:p>
        </p:txBody>
      </p:sp>
      <p:sp>
        <p:nvSpPr>
          <p:cNvPr id="39950" name="Oval 14"/>
          <p:cNvSpPr>
            <a:spLocks noChangeArrowheads="1"/>
          </p:cNvSpPr>
          <p:nvPr/>
        </p:nvSpPr>
        <p:spPr bwMode="auto">
          <a:xfrm>
            <a:off x="7162800" y="3124200"/>
            <a:ext cx="381000" cy="38100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400">
                <a:latin typeface="Arial" panose="020B0604020202020204" pitchFamily="34" charset="0"/>
              </a:rPr>
              <a:t>Ca</a:t>
            </a:r>
            <a:r>
              <a:rPr lang="en-GB" altLang="en-US" sz="1400" baseline="30000">
                <a:latin typeface="Arial" panose="020B0604020202020204" pitchFamily="34" charset="0"/>
              </a:rPr>
              <a:t>2+</a:t>
            </a:r>
            <a:endParaRPr lang="en-GB" altLang="en-US" sz="1400">
              <a:latin typeface="Arial" panose="020B0604020202020204" pitchFamily="34" charset="0"/>
            </a:endParaRPr>
          </a:p>
        </p:txBody>
      </p:sp>
      <p:sp>
        <p:nvSpPr>
          <p:cNvPr id="39951" name="Oval 15"/>
          <p:cNvSpPr>
            <a:spLocks noChangeArrowheads="1"/>
          </p:cNvSpPr>
          <p:nvPr/>
        </p:nvSpPr>
        <p:spPr bwMode="auto">
          <a:xfrm>
            <a:off x="9753600" y="3352800"/>
            <a:ext cx="381000" cy="38100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400">
                <a:latin typeface="Arial" panose="020B0604020202020204" pitchFamily="34" charset="0"/>
              </a:rPr>
              <a:t>Ca</a:t>
            </a:r>
            <a:r>
              <a:rPr lang="en-GB" altLang="en-US" sz="1400" baseline="30000">
                <a:latin typeface="Arial" panose="020B0604020202020204" pitchFamily="34" charset="0"/>
              </a:rPr>
              <a:t>2+</a:t>
            </a:r>
            <a:endParaRPr lang="en-GB" altLang="en-US" sz="1400">
              <a:latin typeface="Arial" panose="020B0604020202020204" pitchFamily="34" charset="0"/>
            </a:endParaRPr>
          </a:p>
        </p:txBody>
      </p:sp>
      <p:sp>
        <p:nvSpPr>
          <p:cNvPr id="39952" name="Text Box 16"/>
          <p:cNvSpPr txBox="1">
            <a:spLocks noChangeArrowheads="1"/>
          </p:cNvSpPr>
          <p:nvPr/>
        </p:nvSpPr>
        <p:spPr bwMode="auto">
          <a:xfrm>
            <a:off x="1981200" y="5867400"/>
            <a:ext cx="8001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9953" name="Text Box 17"/>
          <p:cNvSpPr txBox="1">
            <a:spLocks noChangeArrowheads="1"/>
          </p:cNvSpPr>
          <p:nvPr/>
        </p:nvSpPr>
        <p:spPr bwMode="auto">
          <a:xfrm>
            <a:off x="1790700" y="5138737"/>
            <a:ext cx="86106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en-US" sz="3200" dirty="0">
                <a:latin typeface="Arial" panose="020B0604020202020204" pitchFamily="34" charset="0"/>
              </a:rPr>
              <a:t>The troponin displaces the tropomyosin and exposes the myosin binding sites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EAC2DB-6240-E562-AECF-866360F22A07}"/>
              </a:ext>
            </a:extLst>
          </p:cNvPr>
          <p:cNvSpPr txBox="1"/>
          <p:nvPr/>
        </p:nvSpPr>
        <p:spPr>
          <a:xfrm>
            <a:off x="8272027" y="-32130"/>
            <a:ext cx="40491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highlight>
                  <a:srgbClr val="FFFF00"/>
                </a:highlight>
              </a:rPr>
              <a:t>What happens next?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115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5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Freeform 2"/>
          <p:cNvSpPr>
            <a:spLocks/>
          </p:cNvSpPr>
          <p:nvPr/>
        </p:nvSpPr>
        <p:spPr bwMode="auto">
          <a:xfrm>
            <a:off x="1944688" y="2903539"/>
            <a:ext cx="8113712" cy="898525"/>
          </a:xfrm>
          <a:custGeom>
            <a:avLst/>
            <a:gdLst>
              <a:gd name="T0" fmla="*/ 0 w 5111"/>
              <a:gd name="T1" fmla="*/ 256 h 566"/>
              <a:gd name="T2" fmla="*/ 1175 w 5111"/>
              <a:gd name="T3" fmla="*/ 523 h 566"/>
              <a:gd name="T4" fmla="*/ 2697 w 5111"/>
              <a:gd name="T5" fmla="*/ 0 h 566"/>
              <a:gd name="T6" fmla="*/ 4055 w 5111"/>
              <a:gd name="T7" fmla="*/ 523 h 566"/>
              <a:gd name="T8" fmla="*/ 5111 w 5111"/>
              <a:gd name="T9" fmla="*/ 187 h 5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11" h="566">
                <a:moveTo>
                  <a:pt x="0" y="256"/>
                </a:moveTo>
                <a:cubicBezTo>
                  <a:pt x="197" y="301"/>
                  <a:pt x="726" y="566"/>
                  <a:pt x="1175" y="523"/>
                </a:cubicBezTo>
                <a:cubicBezTo>
                  <a:pt x="1624" y="480"/>
                  <a:pt x="2217" y="0"/>
                  <a:pt x="2697" y="0"/>
                </a:cubicBezTo>
                <a:cubicBezTo>
                  <a:pt x="3177" y="0"/>
                  <a:pt x="3653" y="492"/>
                  <a:pt x="4055" y="523"/>
                </a:cubicBezTo>
                <a:cubicBezTo>
                  <a:pt x="4457" y="554"/>
                  <a:pt x="4779" y="359"/>
                  <a:pt x="5111" y="187"/>
                </a:cubicBezTo>
              </a:path>
            </a:pathLst>
          </a:custGeom>
          <a:noFill/>
          <a:ln w="2540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0963" name="AutoShape 3"/>
          <p:cNvSpPr>
            <a:spLocks noChangeArrowheads="1"/>
          </p:cNvSpPr>
          <p:nvPr/>
        </p:nvSpPr>
        <p:spPr bwMode="auto">
          <a:xfrm>
            <a:off x="9144000" y="3429000"/>
            <a:ext cx="381000" cy="304800"/>
          </a:xfrm>
          <a:prstGeom prst="diamond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0964" name="AutoShape 4"/>
          <p:cNvSpPr>
            <a:spLocks noChangeArrowheads="1"/>
          </p:cNvSpPr>
          <p:nvPr/>
        </p:nvSpPr>
        <p:spPr bwMode="auto">
          <a:xfrm>
            <a:off x="6553200" y="2895600"/>
            <a:ext cx="381000" cy="304800"/>
          </a:xfrm>
          <a:prstGeom prst="diamond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0965" name="AutoShape 5"/>
          <p:cNvSpPr>
            <a:spLocks noChangeArrowheads="1"/>
          </p:cNvSpPr>
          <p:nvPr/>
        </p:nvSpPr>
        <p:spPr bwMode="auto">
          <a:xfrm>
            <a:off x="3962400" y="3505200"/>
            <a:ext cx="381000" cy="304800"/>
          </a:xfrm>
          <a:prstGeom prst="diamond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0966" name="Freeform 6"/>
          <p:cNvSpPr>
            <a:spLocks/>
          </p:cNvSpPr>
          <p:nvPr/>
        </p:nvSpPr>
        <p:spPr bwMode="auto">
          <a:xfrm>
            <a:off x="1828800" y="2722563"/>
            <a:ext cx="7824788" cy="1206500"/>
          </a:xfrm>
          <a:custGeom>
            <a:avLst/>
            <a:gdLst>
              <a:gd name="T0" fmla="*/ 0 w 4929"/>
              <a:gd name="T1" fmla="*/ 213 h 760"/>
              <a:gd name="T2" fmla="*/ 834 w 4929"/>
              <a:gd name="T3" fmla="*/ 571 h 760"/>
              <a:gd name="T4" fmla="*/ 1563 w 4929"/>
              <a:gd name="T5" fmla="*/ 697 h 760"/>
              <a:gd name="T6" fmla="*/ 2643 w 4929"/>
              <a:gd name="T7" fmla="*/ 247 h 760"/>
              <a:gd name="T8" fmla="*/ 3417 w 4929"/>
              <a:gd name="T9" fmla="*/ 85 h 760"/>
              <a:gd name="T10" fmla="*/ 4929 w 4929"/>
              <a:gd name="T11" fmla="*/ 760 h 7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929" h="760">
                <a:moveTo>
                  <a:pt x="0" y="213"/>
                </a:moveTo>
                <a:cubicBezTo>
                  <a:pt x="139" y="273"/>
                  <a:pt x="574" y="490"/>
                  <a:pt x="834" y="571"/>
                </a:cubicBezTo>
                <a:cubicBezTo>
                  <a:pt x="1094" y="652"/>
                  <a:pt x="1262" y="751"/>
                  <a:pt x="1563" y="697"/>
                </a:cubicBezTo>
                <a:cubicBezTo>
                  <a:pt x="1864" y="643"/>
                  <a:pt x="2334" y="349"/>
                  <a:pt x="2643" y="247"/>
                </a:cubicBezTo>
                <a:cubicBezTo>
                  <a:pt x="2952" y="145"/>
                  <a:pt x="3036" y="0"/>
                  <a:pt x="3417" y="85"/>
                </a:cubicBezTo>
                <a:cubicBezTo>
                  <a:pt x="3798" y="170"/>
                  <a:pt x="4614" y="620"/>
                  <a:pt x="4929" y="760"/>
                </a:cubicBezTo>
              </a:path>
            </a:pathLst>
          </a:custGeom>
          <a:noFill/>
          <a:ln w="1016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0967" name="Freeform 7"/>
          <p:cNvSpPr>
            <a:spLocks/>
          </p:cNvSpPr>
          <p:nvPr/>
        </p:nvSpPr>
        <p:spPr bwMode="auto">
          <a:xfrm>
            <a:off x="2046288" y="2952751"/>
            <a:ext cx="8012112" cy="849313"/>
          </a:xfrm>
          <a:custGeom>
            <a:avLst/>
            <a:gdLst>
              <a:gd name="T0" fmla="*/ 0 w 5047"/>
              <a:gd name="T1" fmla="*/ 389 h 535"/>
              <a:gd name="T2" fmla="*/ 1111 w 5047"/>
              <a:gd name="T3" fmla="*/ 28 h 535"/>
              <a:gd name="T4" fmla="*/ 2688 w 5047"/>
              <a:gd name="T5" fmla="*/ 535 h 535"/>
              <a:gd name="T6" fmla="*/ 3991 w 5047"/>
              <a:gd name="T7" fmla="*/ 28 h 535"/>
              <a:gd name="T8" fmla="*/ 5047 w 5047"/>
              <a:gd name="T9" fmla="*/ 364 h 5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47" h="535">
                <a:moveTo>
                  <a:pt x="0" y="389"/>
                </a:moveTo>
                <a:cubicBezTo>
                  <a:pt x="187" y="329"/>
                  <a:pt x="663" y="4"/>
                  <a:pt x="1111" y="28"/>
                </a:cubicBezTo>
                <a:cubicBezTo>
                  <a:pt x="1559" y="52"/>
                  <a:pt x="2208" y="535"/>
                  <a:pt x="2688" y="535"/>
                </a:cubicBezTo>
                <a:cubicBezTo>
                  <a:pt x="3168" y="535"/>
                  <a:pt x="3598" y="56"/>
                  <a:pt x="3991" y="28"/>
                </a:cubicBezTo>
                <a:cubicBezTo>
                  <a:pt x="4384" y="0"/>
                  <a:pt x="4715" y="192"/>
                  <a:pt x="5047" y="364"/>
                </a:cubicBezTo>
              </a:path>
            </a:pathLst>
          </a:custGeom>
          <a:noFill/>
          <a:ln w="2540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0968" name="Oval 8"/>
          <p:cNvSpPr>
            <a:spLocks noChangeArrowheads="1"/>
          </p:cNvSpPr>
          <p:nvPr/>
        </p:nvSpPr>
        <p:spPr bwMode="auto">
          <a:xfrm>
            <a:off x="6858000" y="2971800"/>
            <a:ext cx="457200" cy="3810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0969" name="Oval 9"/>
          <p:cNvSpPr>
            <a:spLocks noChangeArrowheads="1"/>
          </p:cNvSpPr>
          <p:nvPr/>
        </p:nvSpPr>
        <p:spPr bwMode="auto">
          <a:xfrm>
            <a:off x="1828800" y="3048000"/>
            <a:ext cx="457200" cy="3810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0970" name="Oval 10"/>
          <p:cNvSpPr>
            <a:spLocks noChangeArrowheads="1"/>
          </p:cNvSpPr>
          <p:nvPr/>
        </p:nvSpPr>
        <p:spPr bwMode="auto">
          <a:xfrm>
            <a:off x="9448800" y="3200400"/>
            <a:ext cx="457200" cy="3810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0971" name="Oval 11"/>
          <p:cNvSpPr>
            <a:spLocks noChangeArrowheads="1"/>
          </p:cNvSpPr>
          <p:nvPr/>
        </p:nvSpPr>
        <p:spPr bwMode="auto">
          <a:xfrm>
            <a:off x="4267200" y="3276600"/>
            <a:ext cx="457200" cy="3810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0972" name="Oval 12"/>
          <p:cNvSpPr>
            <a:spLocks noChangeArrowheads="1"/>
          </p:cNvSpPr>
          <p:nvPr/>
        </p:nvSpPr>
        <p:spPr bwMode="auto">
          <a:xfrm>
            <a:off x="4495800" y="3200400"/>
            <a:ext cx="381000" cy="38100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400">
                <a:latin typeface="Arial" panose="020B0604020202020204" pitchFamily="34" charset="0"/>
              </a:rPr>
              <a:t>Ca</a:t>
            </a:r>
            <a:r>
              <a:rPr lang="en-GB" altLang="en-US" sz="1400" baseline="30000">
                <a:latin typeface="Arial" panose="020B0604020202020204" pitchFamily="34" charset="0"/>
              </a:rPr>
              <a:t>2+</a:t>
            </a:r>
            <a:endParaRPr lang="en-GB" altLang="en-US" sz="1400">
              <a:latin typeface="Arial" panose="020B0604020202020204" pitchFamily="34" charset="0"/>
            </a:endParaRPr>
          </a:p>
        </p:txBody>
      </p:sp>
      <p:sp>
        <p:nvSpPr>
          <p:cNvPr id="40973" name="Oval 13"/>
          <p:cNvSpPr>
            <a:spLocks noChangeArrowheads="1"/>
          </p:cNvSpPr>
          <p:nvPr/>
        </p:nvSpPr>
        <p:spPr bwMode="auto">
          <a:xfrm>
            <a:off x="1981200" y="3276600"/>
            <a:ext cx="381000" cy="38100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400">
                <a:latin typeface="Arial" panose="020B0604020202020204" pitchFamily="34" charset="0"/>
              </a:rPr>
              <a:t>Ca</a:t>
            </a:r>
            <a:r>
              <a:rPr lang="en-GB" altLang="en-US" sz="1400" baseline="30000">
                <a:latin typeface="Arial" panose="020B0604020202020204" pitchFamily="34" charset="0"/>
              </a:rPr>
              <a:t>2+</a:t>
            </a:r>
            <a:endParaRPr lang="en-GB" altLang="en-US" sz="1400">
              <a:latin typeface="Arial" panose="020B0604020202020204" pitchFamily="34" charset="0"/>
            </a:endParaRPr>
          </a:p>
        </p:txBody>
      </p:sp>
      <p:sp>
        <p:nvSpPr>
          <p:cNvPr id="40974" name="Oval 14"/>
          <p:cNvSpPr>
            <a:spLocks noChangeArrowheads="1"/>
          </p:cNvSpPr>
          <p:nvPr/>
        </p:nvSpPr>
        <p:spPr bwMode="auto">
          <a:xfrm>
            <a:off x="7162800" y="3124200"/>
            <a:ext cx="381000" cy="38100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400">
                <a:latin typeface="Arial" panose="020B0604020202020204" pitchFamily="34" charset="0"/>
              </a:rPr>
              <a:t>Ca</a:t>
            </a:r>
            <a:r>
              <a:rPr lang="en-GB" altLang="en-US" sz="1400" baseline="30000">
                <a:latin typeface="Arial" panose="020B0604020202020204" pitchFamily="34" charset="0"/>
              </a:rPr>
              <a:t>2+</a:t>
            </a:r>
            <a:endParaRPr lang="en-GB" altLang="en-US" sz="1400">
              <a:latin typeface="Arial" panose="020B0604020202020204" pitchFamily="34" charset="0"/>
            </a:endParaRPr>
          </a:p>
        </p:txBody>
      </p:sp>
      <p:sp>
        <p:nvSpPr>
          <p:cNvPr id="40975" name="Oval 15"/>
          <p:cNvSpPr>
            <a:spLocks noChangeArrowheads="1"/>
          </p:cNvSpPr>
          <p:nvPr/>
        </p:nvSpPr>
        <p:spPr bwMode="auto">
          <a:xfrm>
            <a:off x="9753600" y="3352800"/>
            <a:ext cx="381000" cy="38100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400">
                <a:latin typeface="Arial" panose="020B0604020202020204" pitchFamily="34" charset="0"/>
              </a:rPr>
              <a:t>Ca</a:t>
            </a:r>
            <a:r>
              <a:rPr lang="en-GB" altLang="en-US" sz="1400" baseline="30000">
                <a:latin typeface="Arial" panose="020B0604020202020204" pitchFamily="34" charset="0"/>
              </a:rPr>
              <a:t>2+</a:t>
            </a:r>
            <a:endParaRPr lang="en-GB" altLang="en-US" sz="1400">
              <a:latin typeface="Arial" panose="020B0604020202020204" pitchFamily="34" charset="0"/>
            </a:endParaRPr>
          </a:p>
        </p:txBody>
      </p:sp>
      <p:sp>
        <p:nvSpPr>
          <p:cNvPr id="40976" name="Text Box 16"/>
          <p:cNvSpPr txBox="1">
            <a:spLocks noChangeArrowheads="1"/>
          </p:cNvSpPr>
          <p:nvPr/>
        </p:nvSpPr>
        <p:spPr bwMode="auto">
          <a:xfrm>
            <a:off x="1981200" y="5867400"/>
            <a:ext cx="8001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grpSp>
        <p:nvGrpSpPr>
          <p:cNvPr id="40977" name="Group 17"/>
          <p:cNvGrpSpPr>
            <a:grpSpLocks/>
          </p:cNvGrpSpPr>
          <p:nvPr/>
        </p:nvGrpSpPr>
        <p:grpSpPr bwMode="auto">
          <a:xfrm>
            <a:off x="1905000" y="381000"/>
            <a:ext cx="8153400" cy="2514600"/>
            <a:chOff x="240" y="240"/>
            <a:chExt cx="5136" cy="1584"/>
          </a:xfrm>
        </p:grpSpPr>
        <p:sp>
          <p:nvSpPr>
            <p:cNvPr id="40978" name="AutoShape 18"/>
            <p:cNvSpPr>
              <a:spLocks noChangeArrowheads="1"/>
            </p:cNvSpPr>
            <p:nvPr/>
          </p:nvSpPr>
          <p:spPr bwMode="auto">
            <a:xfrm>
              <a:off x="240" y="240"/>
              <a:ext cx="5136" cy="432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25400">
              <a:solidFill>
                <a:schemeClr val="accent2"/>
              </a:solidFill>
              <a:round/>
              <a:headEnd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0979" name="Rectangle 19"/>
            <p:cNvSpPr>
              <a:spLocks noChangeArrowheads="1"/>
            </p:cNvSpPr>
            <p:nvPr/>
          </p:nvSpPr>
          <p:spPr bwMode="auto">
            <a:xfrm rot="2668875">
              <a:off x="912" y="864"/>
              <a:ext cx="1200" cy="96"/>
            </a:xfrm>
            <a:prstGeom prst="rect">
              <a:avLst/>
            </a:prstGeom>
            <a:solidFill>
              <a:schemeClr val="accent2"/>
            </a:solidFill>
            <a:ln w="25400">
              <a:solidFill>
                <a:schemeClr val="accent2"/>
              </a:solidFill>
              <a:miter lim="800000"/>
              <a:headEnd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0980" name="Rectangle 20"/>
            <p:cNvSpPr>
              <a:spLocks noChangeArrowheads="1"/>
            </p:cNvSpPr>
            <p:nvPr/>
          </p:nvSpPr>
          <p:spPr bwMode="auto">
            <a:xfrm rot="1946907">
              <a:off x="3916" y="869"/>
              <a:ext cx="1404" cy="106"/>
            </a:xfrm>
            <a:prstGeom prst="rect">
              <a:avLst/>
            </a:prstGeom>
            <a:solidFill>
              <a:schemeClr val="accent2"/>
            </a:solidFill>
            <a:ln w="25400">
              <a:solidFill>
                <a:schemeClr val="accent2"/>
              </a:solidFill>
              <a:miter lim="800000"/>
              <a:headEnd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0981" name="Rectangle 21"/>
            <p:cNvSpPr>
              <a:spLocks noChangeArrowheads="1"/>
            </p:cNvSpPr>
            <p:nvPr/>
          </p:nvSpPr>
          <p:spPr bwMode="auto">
            <a:xfrm rot="1212822">
              <a:off x="2304" y="768"/>
              <a:ext cx="1200" cy="96"/>
            </a:xfrm>
            <a:prstGeom prst="rect">
              <a:avLst/>
            </a:prstGeom>
            <a:solidFill>
              <a:schemeClr val="accent2"/>
            </a:solidFill>
            <a:ln w="25400">
              <a:solidFill>
                <a:schemeClr val="accent2"/>
              </a:solidFill>
              <a:miter lim="800000"/>
              <a:headEnd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0982" name="Oval 22"/>
            <p:cNvSpPr>
              <a:spLocks noChangeArrowheads="1"/>
            </p:cNvSpPr>
            <p:nvPr/>
          </p:nvSpPr>
          <p:spPr bwMode="auto">
            <a:xfrm rot="1623453">
              <a:off x="1680" y="1248"/>
              <a:ext cx="240" cy="576"/>
            </a:xfrm>
            <a:prstGeom prst="ellipse">
              <a:avLst/>
            </a:prstGeom>
            <a:solidFill>
              <a:schemeClr val="accent2"/>
            </a:solidFill>
            <a:ln w="25400">
              <a:solidFill>
                <a:schemeClr val="accent2"/>
              </a:solidFill>
              <a:round/>
              <a:headEnd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0983" name="Oval 23"/>
            <p:cNvSpPr>
              <a:spLocks noChangeArrowheads="1"/>
            </p:cNvSpPr>
            <p:nvPr/>
          </p:nvSpPr>
          <p:spPr bwMode="auto">
            <a:xfrm rot="1623453">
              <a:off x="4944" y="1248"/>
              <a:ext cx="240" cy="576"/>
            </a:xfrm>
            <a:prstGeom prst="ellipse">
              <a:avLst/>
            </a:prstGeom>
            <a:solidFill>
              <a:schemeClr val="accent2"/>
            </a:solidFill>
            <a:ln w="25400">
              <a:solidFill>
                <a:schemeClr val="accent2"/>
              </a:solidFill>
              <a:round/>
              <a:headEnd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0984" name="Oval 24"/>
            <p:cNvSpPr>
              <a:spLocks noChangeArrowheads="1"/>
            </p:cNvSpPr>
            <p:nvPr/>
          </p:nvSpPr>
          <p:spPr bwMode="auto">
            <a:xfrm rot="1623453">
              <a:off x="3264" y="960"/>
              <a:ext cx="240" cy="576"/>
            </a:xfrm>
            <a:prstGeom prst="ellipse">
              <a:avLst/>
            </a:prstGeom>
            <a:solidFill>
              <a:schemeClr val="accent2"/>
            </a:solidFill>
            <a:ln w="25400">
              <a:solidFill>
                <a:schemeClr val="accent2"/>
              </a:solidFill>
              <a:round/>
              <a:headEnd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18122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Freeform 2"/>
          <p:cNvSpPr>
            <a:spLocks/>
          </p:cNvSpPr>
          <p:nvPr/>
        </p:nvSpPr>
        <p:spPr bwMode="auto">
          <a:xfrm>
            <a:off x="1944688" y="2903539"/>
            <a:ext cx="8113712" cy="898525"/>
          </a:xfrm>
          <a:custGeom>
            <a:avLst/>
            <a:gdLst>
              <a:gd name="T0" fmla="*/ 0 w 5111"/>
              <a:gd name="T1" fmla="*/ 256 h 566"/>
              <a:gd name="T2" fmla="*/ 1175 w 5111"/>
              <a:gd name="T3" fmla="*/ 523 h 566"/>
              <a:gd name="T4" fmla="*/ 2697 w 5111"/>
              <a:gd name="T5" fmla="*/ 0 h 566"/>
              <a:gd name="T6" fmla="*/ 4055 w 5111"/>
              <a:gd name="T7" fmla="*/ 523 h 566"/>
              <a:gd name="T8" fmla="*/ 5111 w 5111"/>
              <a:gd name="T9" fmla="*/ 187 h 5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11" h="566">
                <a:moveTo>
                  <a:pt x="0" y="256"/>
                </a:moveTo>
                <a:cubicBezTo>
                  <a:pt x="197" y="301"/>
                  <a:pt x="726" y="566"/>
                  <a:pt x="1175" y="523"/>
                </a:cubicBezTo>
                <a:cubicBezTo>
                  <a:pt x="1624" y="480"/>
                  <a:pt x="2217" y="0"/>
                  <a:pt x="2697" y="0"/>
                </a:cubicBezTo>
                <a:cubicBezTo>
                  <a:pt x="3177" y="0"/>
                  <a:pt x="3653" y="492"/>
                  <a:pt x="4055" y="523"/>
                </a:cubicBezTo>
                <a:cubicBezTo>
                  <a:pt x="4457" y="554"/>
                  <a:pt x="4779" y="359"/>
                  <a:pt x="5111" y="187"/>
                </a:cubicBezTo>
              </a:path>
            </a:pathLst>
          </a:custGeom>
          <a:noFill/>
          <a:ln w="2540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1987" name="AutoShape 3"/>
          <p:cNvSpPr>
            <a:spLocks noChangeArrowheads="1"/>
          </p:cNvSpPr>
          <p:nvPr/>
        </p:nvSpPr>
        <p:spPr bwMode="auto">
          <a:xfrm>
            <a:off x="9144000" y="3429000"/>
            <a:ext cx="381000" cy="304800"/>
          </a:xfrm>
          <a:prstGeom prst="diamond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1988" name="AutoShape 4"/>
          <p:cNvSpPr>
            <a:spLocks noChangeArrowheads="1"/>
          </p:cNvSpPr>
          <p:nvPr/>
        </p:nvSpPr>
        <p:spPr bwMode="auto">
          <a:xfrm>
            <a:off x="6553200" y="2895600"/>
            <a:ext cx="381000" cy="304800"/>
          </a:xfrm>
          <a:prstGeom prst="diamond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1989" name="AutoShape 5"/>
          <p:cNvSpPr>
            <a:spLocks noChangeArrowheads="1"/>
          </p:cNvSpPr>
          <p:nvPr/>
        </p:nvSpPr>
        <p:spPr bwMode="auto">
          <a:xfrm>
            <a:off x="3962400" y="3505200"/>
            <a:ext cx="381000" cy="304800"/>
          </a:xfrm>
          <a:prstGeom prst="diamond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1990" name="Freeform 6"/>
          <p:cNvSpPr>
            <a:spLocks/>
          </p:cNvSpPr>
          <p:nvPr/>
        </p:nvSpPr>
        <p:spPr bwMode="auto">
          <a:xfrm>
            <a:off x="1828800" y="2722563"/>
            <a:ext cx="7824788" cy="1206500"/>
          </a:xfrm>
          <a:custGeom>
            <a:avLst/>
            <a:gdLst>
              <a:gd name="T0" fmla="*/ 0 w 4929"/>
              <a:gd name="T1" fmla="*/ 213 h 760"/>
              <a:gd name="T2" fmla="*/ 834 w 4929"/>
              <a:gd name="T3" fmla="*/ 571 h 760"/>
              <a:gd name="T4" fmla="*/ 1563 w 4929"/>
              <a:gd name="T5" fmla="*/ 697 h 760"/>
              <a:gd name="T6" fmla="*/ 2643 w 4929"/>
              <a:gd name="T7" fmla="*/ 247 h 760"/>
              <a:gd name="T8" fmla="*/ 3417 w 4929"/>
              <a:gd name="T9" fmla="*/ 85 h 760"/>
              <a:gd name="T10" fmla="*/ 4929 w 4929"/>
              <a:gd name="T11" fmla="*/ 760 h 7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929" h="760">
                <a:moveTo>
                  <a:pt x="0" y="213"/>
                </a:moveTo>
                <a:cubicBezTo>
                  <a:pt x="139" y="273"/>
                  <a:pt x="574" y="490"/>
                  <a:pt x="834" y="571"/>
                </a:cubicBezTo>
                <a:cubicBezTo>
                  <a:pt x="1094" y="652"/>
                  <a:pt x="1262" y="751"/>
                  <a:pt x="1563" y="697"/>
                </a:cubicBezTo>
                <a:cubicBezTo>
                  <a:pt x="1864" y="643"/>
                  <a:pt x="2334" y="349"/>
                  <a:pt x="2643" y="247"/>
                </a:cubicBezTo>
                <a:cubicBezTo>
                  <a:pt x="2952" y="145"/>
                  <a:pt x="3036" y="0"/>
                  <a:pt x="3417" y="85"/>
                </a:cubicBezTo>
                <a:cubicBezTo>
                  <a:pt x="3798" y="170"/>
                  <a:pt x="4614" y="620"/>
                  <a:pt x="4929" y="760"/>
                </a:cubicBezTo>
              </a:path>
            </a:pathLst>
          </a:custGeom>
          <a:noFill/>
          <a:ln w="1016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1991" name="Freeform 7"/>
          <p:cNvSpPr>
            <a:spLocks/>
          </p:cNvSpPr>
          <p:nvPr/>
        </p:nvSpPr>
        <p:spPr bwMode="auto">
          <a:xfrm>
            <a:off x="2046288" y="2952751"/>
            <a:ext cx="8012112" cy="849313"/>
          </a:xfrm>
          <a:custGeom>
            <a:avLst/>
            <a:gdLst>
              <a:gd name="T0" fmla="*/ 0 w 5047"/>
              <a:gd name="T1" fmla="*/ 389 h 535"/>
              <a:gd name="T2" fmla="*/ 1111 w 5047"/>
              <a:gd name="T3" fmla="*/ 28 h 535"/>
              <a:gd name="T4" fmla="*/ 2688 w 5047"/>
              <a:gd name="T5" fmla="*/ 535 h 535"/>
              <a:gd name="T6" fmla="*/ 3991 w 5047"/>
              <a:gd name="T7" fmla="*/ 28 h 535"/>
              <a:gd name="T8" fmla="*/ 5047 w 5047"/>
              <a:gd name="T9" fmla="*/ 364 h 5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47" h="535">
                <a:moveTo>
                  <a:pt x="0" y="389"/>
                </a:moveTo>
                <a:cubicBezTo>
                  <a:pt x="187" y="329"/>
                  <a:pt x="663" y="4"/>
                  <a:pt x="1111" y="28"/>
                </a:cubicBezTo>
                <a:cubicBezTo>
                  <a:pt x="1559" y="52"/>
                  <a:pt x="2208" y="535"/>
                  <a:pt x="2688" y="535"/>
                </a:cubicBezTo>
                <a:cubicBezTo>
                  <a:pt x="3168" y="535"/>
                  <a:pt x="3598" y="56"/>
                  <a:pt x="3991" y="28"/>
                </a:cubicBezTo>
                <a:cubicBezTo>
                  <a:pt x="4384" y="0"/>
                  <a:pt x="4715" y="192"/>
                  <a:pt x="5047" y="364"/>
                </a:cubicBezTo>
              </a:path>
            </a:pathLst>
          </a:custGeom>
          <a:noFill/>
          <a:ln w="2540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1992" name="Oval 8"/>
          <p:cNvSpPr>
            <a:spLocks noChangeArrowheads="1"/>
          </p:cNvSpPr>
          <p:nvPr/>
        </p:nvSpPr>
        <p:spPr bwMode="auto">
          <a:xfrm>
            <a:off x="6858000" y="2971800"/>
            <a:ext cx="457200" cy="3810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1993" name="Oval 9"/>
          <p:cNvSpPr>
            <a:spLocks noChangeArrowheads="1"/>
          </p:cNvSpPr>
          <p:nvPr/>
        </p:nvSpPr>
        <p:spPr bwMode="auto">
          <a:xfrm>
            <a:off x="1828800" y="3048000"/>
            <a:ext cx="457200" cy="3810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1994" name="Oval 10"/>
          <p:cNvSpPr>
            <a:spLocks noChangeArrowheads="1"/>
          </p:cNvSpPr>
          <p:nvPr/>
        </p:nvSpPr>
        <p:spPr bwMode="auto">
          <a:xfrm>
            <a:off x="9448800" y="3200400"/>
            <a:ext cx="457200" cy="3810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1995" name="Oval 11"/>
          <p:cNvSpPr>
            <a:spLocks noChangeArrowheads="1"/>
          </p:cNvSpPr>
          <p:nvPr/>
        </p:nvSpPr>
        <p:spPr bwMode="auto">
          <a:xfrm>
            <a:off x="4267200" y="3276600"/>
            <a:ext cx="457200" cy="3810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1996" name="Oval 12"/>
          <p:cNvSpPr>
            <a:spLocks noChangeArrowheads="1"/>
          </p:cNvSpPr>
          <p:nvPr/>
        </p:nvSpPr>
        <p:spPr bwMode="auto">
          <a:xfrm>
            <a:off x="4495800" y="3200400"/>
            <a:ext cx="381000" cy="38100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400">
                <a:latin typeface="Arial" panose="020B0604020202020204" pitchFamily="34" charset="0"/>
              </a:rPr>
              <a:t>Ca</a:t>
            </a:r>
            <a:r>
              <a:rPr lang="en-GB" altLang="en-US" sz="1400" baseline="30000">
                <a:latin typeface="Arial" panose="020B0604020202020204" pitchFamily="34" charset="0"/>
              </a:rPr>
              <a:t>2+</a:t>
            </a:r>
            <a:endParaRPr lang="en-GB" altLang="en-US" sz="1400">
              <a:latin typeface="Arial" panose="020B0604020202020204" pitchFamily="34" charset="0"/>
            </a:endParaRPr>
          </a:p>
        </p:txBody>
      </p:sp>
      <p:sp>
        <p:nvSpPr>
          <p:cNvPr id="41997" name="Oval 13"/>
          <p:cNvSpPr>
            <a:spLocks noChangeArrowheads="1"/>
          </p:cNvSpPr>
          <p:nvPr/>
        </p:nvSpPr>
        <p:spPr bwMode="auto">
          <a:xfrm>
            <a:off x="1981200" y="3276600"/>
            <a:ext cx="381000" cy="38100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400">
                <a:latin typeface="Arial" panose="020B0604020202020204" pitchFamily="34" charset="0"/>
              </a:rPr>
              <a:t>Ca</a:t>
            </a:r>
            <a:r>
              <a:rPr lang="en-GB" altLang="en-US" sz="1400" baseline="30000">
                <a:latin typeface="Arial" panose="020B0604020202020204" pitchFamily="34" charset="0"/>
              </a:rPr>
              <a:t>2+</a:t>
            </a:r>
            <a:endParaRPr lang="en-GB" altLang="en-US" sz="1400">
              <a:latin typeface="Arial" panose="020B0604020202020204" pitchFamily="34" charset="0"/>
            </a:endParaRPr>
          </a:p>
        </p:txBody>
      </p:sp>
      <p:sp>
        <p:nvSpPr>
          <p:cNvPr id="41998" name="Oval 14"/>
          <p:cNvSpPr>
            <a:spLocks noChangeArrowheads="1"/>
          </p:cNvSpPr>
          <p:nvPr/>
        </p:nvSpPr>
        <p:spPr bwMode="auto">
          <a:xfrm>
            <a:off x="7162800" y="3124200"/>
            <a:ext cx="381000" cy="38100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400">
                <a:latin typeface="Arial" panose="020B0604020202020204" pitchFamily="34" charset="0"/>
              </a:rPr>
              <a:t>Ca</a:t>
            </a:r>
            <a:r>
              <a:rPr lang="en-GB" altLang="en-US" sz="1400" baseline="30000">
                <a:latin typeface="Arial" panose="020B0604020202020204" pitchFamily="34" charset="0"/>
              </a:rPr>
              <a:t>2+</a:t>
            </a:r>
            <a:endParaRPr lang="en-GB" altLang="en-US" sz="1400">
              <a:latin typeface="Arial" panose="020B0604020202020204" pitchFamily="34" charset="0"/>
            </a:endParaRPr>
          </a:p>
        </p:txBody>
      </p:sp>
      <p:sp>
        <p:nvSpPr>
          <p:cNvPr id="41999" name="Oval 15"/>
          <p:cNvSpPr>
            <a:spLocks noChangeArrowheads="1"/>
          </p:cNvSpPr>
          <p:nvPr/>
        </p:nvSpPr>
        <p:spPr bwMode="auto">
          <a:xfrm>
            <a:off x="9753600" y="3352800"/>
            <a:ext cx="381000" cy="38100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400">
                <a:latin typeface="Arial" panose="020B0604020202020204" pitchFamily="34" charset="0"/>
              </a:rPr>
              <a:t>Ca</a:t>
            </a:r>
            <a:r>
              <a:rPr lang="en-GB" altLang="en-US" sz="1400" baseline="30000">
                <a:latin typeface="Arial" panose="020B0604020202020204" pitchFamily="34" charset="0"/>
              </a:rPr>
              <a:t>2+</a:t>
            </a:r>
            <a:endParaRPr lang="en-GB" altLang="en-US" sz="1400">
              <a:latin typeface="Arial" panose="020B0604020202020204" pitchFamily="34" charset="0"/>
            </a:endParaRPr>
          </a:p>
        </p:txBody>
      </p:sp>
      <p:sp>
        <p:nvSpPr>
          <p:cNvPr id="42000" name="Text Box 16"/>
          <p:cNvSpPr txBox="1">
            <a:spLocks noChangeArrowheads="1"/>
          </p:cNvSpPr>
          <p:nvPr/>
        </p:nvSpPr>
        <p:spPr bwMode="auto">
          <a:xfrm>
            <a:off x="1981200" y="5867400"/>
            <a:ext cx="8001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2001" name="AutoShape 17"/>
          <p:cNvSpPr>
            <a:spLocks noChangeArrowheads="1"/>
          </p:cNvSpPr>
          <p:nvPr/>
        </p:nvSpPr>
        <p:spPr bwMode="auto">
          <a:xfrm>
            <a:off x="1905000" y="1066800"/>
            <a:ext cx="8153400" cy="6858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5400">
            <a:solidFill>
              <a:schemeClr val="accent2"/>
            </a:solidFill>
            <a:round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2002" name="Rectangle 18"/>
          <p:cNvSpPr>
            <a:spLocks noChangeArrowheads="1"/>
          </p:cNvSpPr>
          <p:nvPr/>
        </p:nvSpPr>
        <p:spPr bwMode="auto">
          <a:xfrm rot="2668875">
            <a:off x="2971800" y="2057400"/>
            <a:ext cx="1905000" cy="152400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accent2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2003" name="Rectangle 19"/>
          <p:cNvSpPr>
            <a:spLocks noChangeArrowheads="1"/>
          </p:cNvSpPr>
          <p:nvPr/>
        </p:nvSpPr>
        <p:spPr bwMode="auto">
          <a:xfrm rot="1946907">
            <a:off x="7740650" y="2065339"/>
            <a:ext cx="2228850" cy="168275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accent2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2004" name="Rectangle 20"/>
          <p:cNvSpPr>
            <a:spLocks noChangeArrowheads="1"/>
          </p:cNvSpPr>
          <p:nvPr/>
        </p:nvSpPr>
        <p:spPr bwMode="auto">
          <a:xfrm rot="1212822">
            <a:off x="5181600" y="1905000"/>
            <a:ext cx="1905000" cy="152400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accent2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2005" name="Oval 21"/>
          <p:cNvSpPr>
            <a:spLocks noChangeArrowheads="1"/>
          </p:cNvSpPr>
          <p:nvPr/>
        </p:nvSpPr>
        <p:spPr bwMode="auto">
          <a:xfrm rot="1623453">
            <a:off x="4191000" y="2667000"/>
            <a:ext cx="381000" cy="914400"/>
          </a:xfrm>
          <a:prstGeom prst="ellipse">
            <a:avLst/>
          </a:prstGeom>
          <a:solidFill>
            <a:schemeClr val="accent2"/>
          </a:solidFill>
          <a:ln w="25400">
            <a:solidFill>
              <a:schemeClr val="accent2"/>
            </a:solidFill>
            <a:round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2006" name="Oval 22"/>
          <p:cNvSpPr>
            <a:spLocks noChangeArrowheads="1"/>
          </p:cNvSpPr>
          <p:nvPr/>
        </p:nvSpPr>
        <p:spPr bwMode="auto">
          <a:xfrm rot="1623453">
            <a:off x="9372600" y="2667000"/>
            <a:ext cx="381000" cy="914400"/>
          </a:xfrm>
          <a:prstGeom prst="ellipse">
            <a:avLst/>
          </a:prstGeom>
          <a:solidFill>
            <a:schemeClr val="accent2"/>
          </a:solidFill>
          <a:ln w="25400">
            <a:solidFill>
              <a:schemeClr val="accent2"/>
            </a:solidFill>
            <a:round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2007" name="Oval 23"/>
          <p:cNvSpPr>
            <a:spLocks noChangeArrowheads="1"/>
          </p:cNvSpPr>
          <p:nvPr/>
        </p:nvSpPr>
        <p:spPr bwMode="auto">
          <a:xfrm rot="1623453">
            <a:off x="6705600" y="2209800"/>
            <a:ext cx="381000" cy="914400"/>
          </a:xfrm>
          <a:prstGeom prst="ellipse">
            <a:avLst/>
          </a:prstGeom>
          <a:solidFill>
            <a:schemeClr val="accent2"/>
          </a:solidFill>
          <a:ln w="25400">
            <a:solidFill>
              <a:schemeClr val="accent2"/>
            </a:solidFill>
            <a:round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C3F2E5-3676-EEA8-55CA-7393304A4359}"/>
              </a:ext>
            </a:extLst>
          </p:cNvPr>
          <p:cNvSpPr txBox="1"/>
          <p:nvPr/>
        </p:nvSpPr>
        <p:spPr>
          <a:xfrm>
            <a:off x="8272027" y="-32130"/>
            <a:ext cx="40491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highlight>
                  <a:srgbClr val="FFFF00"/>
                </a:highlight>
              </a:rPr>
              <a:t>What happens next?</a:t>
            </a:r>
          </a:p>
        </p:txBody>
      </p:sp>
    </p:spTree>
    <p:extLst>
      <p:ext uri="{BB962C8B-B14F-4D97-AF65-F5344CB8AC3E}">
        <p14:creationId xmlns:p14="http://schemas.microsoft.com/office/powerpoint/2010/main" val="257215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7"/>
    </mc:Choice>
    <mc:Fallback xmlns="">
      <p:transition spd="slow" advTm="3017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reeform 2"/>
          <p:cNvSpPr>
            <a:spLocks/>
          </p:cNvSpPr>
          <p:nvPr/>
        </p:nvSpPr>
        <p:spPr bwMode="auto">
          <a:xfrm>
            <a:off x="1944688" y="2903539"/>
            <a:ext cx="8113712" cy="898525"/>
          </a:xfrm>
          <a:custGeom>
            <a:avLst/>
            <a:gdLst>
              <a:gd name="T0" fmla="*/ 0 w 5111"/>
              <a:gd name="T1" fmla="*/ 256 h 566"/>
              <a:gd name="T2" fmla="*/ 1175 w 5111"/>
              <a:gd name="T3" fmla="*/ 523 h 566"/>
              <a:gd name="T4" fmla="*/ 2697 w 5111"/>
              <a:gd name="T5" fmla="*/ 0 h 566"/>
              <a:gd name="T6" fmla="*/ 4055 w 5111"/>
              <a:gd name="T7" fmla="*/ 523 h 566"/>
              <a:gd name="T8" fmla="*/ 5111 w 5111"/>
              <a:gd name="T9" fmla="*/ 187 h 5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11" h="566">
                <a:moveTo>
                  <a:pt x="0" y="256"/>
                </a:moveTo>
                <a:cubicBezTo>
                  <a:pt x="197" y="301"/>
                  <a:pt x="726" y="566"/>
                  <a:pt x="1175" y="523"/>
                </a:cubicBezTo>
                <a:cubicBezTo>
                  <a:pt x="1624" y="480"/>
                  <a:pt x="2217" y="0"/>
                  <a:pt x="2697" y="0"/>
                </a:cubicBezTo>
                <a:cubicBezTo>
                  <a:pt x="3177" y="0"/>
                  <a:pt x="3653" y="492"/>
                  <a:pt x="4055" y="523"/>
                </a:cubicBezTo>
                <a:cubicBezTo>
                  <a:pt x="4457" y="554"/>
                  <a:pt x="4779" y="359"/>
                  <a:pt x="5111" y="187"/>
                </a:cubicBezTo>
              </a:path>
            </a:pathLst>
          </a:custGeom>
          <a:noFill/>
          <a:ln w="2540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3011" name="AutoShape 3"/>
          <p:cNvSpPr>
            <a:spLocks noChangeArrowheads="1"/>
          </p:cNvSpPr>
          <p:nvPr/>
        </p:nvSpPr>
        <p:spPr bwMode="auto">
          <a:xfrm>
            <a:off x="9144000" y="3429000"/>
            <a:ext cx="381000" cy="304800"/>
          </a:xfrm>
          <a:prstGeom prst="diamond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3012" name="AutoShape 4"/>
          <p:cNvSpPr>
            <a:spLocks noChangeArrowheads="1"/>
          </p:cNvSpPr>
          <p:nvPr/>
        </p:nvSpPr>
        <p:spPr bwMode="auto">
          <a:xfrm>
            <a:off x="6553200" y="2895600"/>
            <a:ext cx="381000" cy="304800"/>
          </a:xfrm>
          <a:prstGeom prst="diamond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3013" name="AutoShape 5"/>
          <p:cNvSpPr>
            <a:spLocks noChangeArrowheads="1"/>
          </p:cNvSpPr>
          <p:nvPr/>
        </p:nvSpPr>
        <p:spPr bwMode="auto">
          <a:xfrm>
            <a:off x="3962400" y="3505200"/>
            <a:ext cx="381000" cy="304800"/>
          </a:xfrm>
          <a:prstGeom prst="diamond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3014" name="Freeform 6"/>
          <p:cNvSpPr>
            <a:spLocks/>
          </p:cNvSpPr>
          <p:nvPr/>
        </p:nvSpPr>
        <p:spPr bwMode="auto">
          <a:xfrm>
            <a:off x="1828800" y="2722563"/>
            <a:ext cx="7824788" cy="1206500"/>
          </a:xfrm>
          <a:custGeom>
            <a:avLst/>
            <a:gdLst>
              <a:gd name="T0" fmla="*/ 0 w 4929"/>
              <a:gd name="T1" fmla="*/ 213 h 760"/>
              <a:gd name="T2" fmla="*/ 834 w 4929"/>
              <a:gd name="T3" fmla="*/ 571 h 760"/>
              <a:gd name="T4" fmla="*/ 1563 w 4929"/>
              <a:gd name="T5" fmla="*/ 697 h 760"/>
              <a:gd name="T6" fmla="*/ 2643 w 4929"/>
              <a:gd name="T7" fmla="*/ 247 h 760"/>
              <a:gd name="T8" fmla="*/ 3417 w 4929"/>
              <a:gd name="T9" fmla="*/ 85 h 760"/>
              <a:gd name="T10" fmla="*/ 4929 w 4929"/>
              <a:gd name="T11" fmla="*/ 760 h 7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929" h="760">
                <a:moveTo>
                  <a:pt x="0" y="213"/>
                </a:moveTo>
                <a:cubicBezTo>
                  <a:pt x="139" y="273"/>
                  <a:pt x="574" y="490"/>
                  <a:pt x="834" y="571"/>
                </a:cubicBezTo>
                <a:cubicBezTo>
                  <a:pt x="1094" y="652"/>
                  <a:pt x="1262" y="751"/>
                  <a:pt x="1563" y="697"/>
                </a:cubicBezTo>
                <a:cubicBezTo>
                  <a:pt x="1864" y="643"/>
                  <a:pt x="2334" y="349"/>
                  <a:pt x="2643" y="247"/>
                </a:cubicBezTo>
                <a:cubicBezTo>
                  <a:pt x="2952" y="145"/>
                  <a:pt x="3036" y="0"/>
                  <a:pt x="3417" y="85"/>
                </a:cubicBezTo>
                <a:cubicBezTo>
                  <a:pt x="3798" y="170"/>
                  <a:pt x="4614" y="620"/>
                  <a:pt x="4929" y="760"/>
                </a:cubicBezTo>
              </a:path>
            </a:pathLst>
          </a:custGeom>
          <a:noFill/>
          <a:ln w="1016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3015" name="Freeform 7"/>
          <p:cNvSpPr>
            <a:spLocks/>
          </p:cNvSpPr>
          <p:nvPr/>
        </p:nvSpPr>
        <p:spPr bwMode="auto">
          <a:xfrm>
            <a:off x="2046288" y="2952751"/>
            <a:ext cx="8012112" cy="849313"/>
          </a:xfrm>
          <a:custGeom>
            <a:avLst/>
            <a:gdLst>
              <a:gd name="T0" fmla="*/ 0 w 5047"/>
              <a:gd name="T1" fmla="*/ 389 h 535"/>
              <a:gd name="T2" fmla="*/ 1111 w 5047"/>
              <a:gd name="T3" fmla="*/ 28 h 535"/>
              <a:gd name="T4" fmla="*/ 2688 w 5047"/>
              <a:gd name="T5" fmla="*/ 535 h 535"/>
              <a:gd name="T6" fmla="*/ 3991 w 5047"/>
              <a:gd name="T7" fmla="*/ 28 h 535"/>
              <a:gd name="T8" fmla="*/ 5047 w 5047"/>
              <a:gd name="T9" fmla="*/ 364 h 5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47" h="535">
                <a:moveTo>
                  <a:pt x="0" y="389"/>
                </a:moveTo>
                <a:cubicBezTo>
                  <a:pt x="187" y="329"/>
                  <a:pt x="663" y="4"/>
                  <a:pt x="1111" y="28"/>
                </a:cubicBezTo>
                <a:cubicBezTo>
                  <a:pt x="1559" y="52"/>
                  <a:pt x="2208" y="535"/>
                  <a:pt x="2688" y="535"/>
                </a:cubicBezTo>
                <a:cubicBezTo>
                  <a:pt x="3168" y="535"/>
                  <a:pt x="3598" y="56"/>
                  <a:pt x="3991" y="28"/>
                </a:cubicBezTo>
                <a:cubicBezTo>
                  <a:pt x="4384" y="0"/>
                  <a:pt x="4715" y="192"/>
                  <a:pt x="5047" y="364"/>
                </a:cubicBezTo>
              </a:path>
            </a:pathLst>
          </a:custGeom>
          <a:noFill/>
          <a:ln w="2540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3016" name="Oval 8"/>
          <p:cNvSpPr>
            <a:spLocks noChangeArrowheads="1"/>
          </p:cNvSpPr>
          <p:nvPr/>
        </p:nvSpPr>
        <p:spPr bwMode="auto">
          <a:xfrm>
            <a:off x="6858000" y="2971800"/>
            <a:ext cx="457200" cy="3810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3017" name="Oval 9"/>
          <p:cNvSpPr>
            <a:spLocks noChangeArrowheads="1"/>
          </p:cNvSpPr>
          <p:nvPr/>
        </p:nvSpPr>
        <p:spPr bwMode="auto">
          <a:xfrm>
            <a:off x="1828800" y="3048000"/>
            <a:ext cx="457200" cy="3810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3018" name="Oval 10"/>
          <p:cNvSpPr>
            <a:spLocks noChangeArrowheads="1"/>
          </p:cNvSpPr>
          <p:nvPr/>
        </p:nvSpPr>
        <p:spPr bwMode="auto">
          <a:xfrm>
            <a:off x="9448800" y="3200400"/>
            <a:ext cx="457200" cy="3810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3019" name="Oval 11"/>
          <p:cNvSpPr>
            <a:spLocks noChangeArrowheads="1"/>
          </p:cNvSpPr>
          <p:nvPr/>
        </p:nvSpPr>
        <p:spPr bwMode="auto">
          <a:xfrm>
            <a:off x="4267200" y="3276600"/>
            <a:ext cx="457200" cy="3810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3020" name="Oval 12"/>
          <p:cNvSpPr>
            <a:spLocks noChangeArrowheads="1"/>
          </p:cNvSpPr>
          <p:nvPr/>
        </p:nvSpPr>
        <p:spPr bwMode="auto">
          <a:xfrm>
            <a:off x="4495800" y="3200400"/>
            <a:ext cx="381000" cy="38100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400">
                <a:latin typeface="Arial" panose="020B0604020202020204" pitchFamily="34" charset="0"/>
              </a:rPr>
              <a:t>Ca</a:t>
            </a:r>
            <a:r>
              <a:rPr lang="en-GB" altLang="en-US" sz="1400" baseline="30000">
                <a:latin typeface="Arial" panose="020B0604020202020204" pitchFamily="34" charset="0"/>
              </a:rPr>
              <a:t>2+</a:t>
            </a:r>
            <a:endParaRPr lang="en-GB" altLang="en-US" sz="1400">
              <a:latin typeface="Arial" panose="020B0604020202020204" pitchFamily="34" charset="0"/>
            </a:endParaRPr>
          </a:p>
        </p:txBody>
      </p:sp>
      <p:sp>
        <p:nvSpPr>
          <p:cNvPr id="43021" name="Oval 13"/>
          <p:cNvSpPr>
            <a:spLocks noChangeArrowheads="1"/>
          </p:cNvSpPr>
          <p:nvPr/>
        </p:nvSpPr>
        <p:spPr bwMode="auto">
          <a:xfrm>
            <a:off x="1981200" y="3276600"/>
            <a:ext cx="381000" cy="38100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400">
                <a:latin typeface="Arial" panose="020B0604020202020204" pitchFamily="34" charset="0"/>
              </a:rPr>
              <a:t>Ca</a:t>
            </a:r>
            <a:r>
              <a:rPr lang="en-GB" altLang="en-US" sz="1400" baseline="30000">
                <a:latin typeface="Arial" panose="020B0604020202020204" pitchFamily="34" charset="0"/>
              </a:rPr>
              <a:t>2+</a:t>
            </a:r>
            <a:endParaRPr lang="en-GB" altLang="en-US" sz="1400">
              <a:latin typeface="Arial" panose="020B0604020202020204" pitchFamily="34" charset="0"/>
            </a:endParaRPr>
          </a:p>
        </p:txBody>
      </p:sp>
      <p:sp>
        <p:nvSpPr>
          <p:cNvPr id="43022" name="Oval 14"/>
          <p:cNvSpPr>
            <a:spLocks noChangeArrowheads="1"/>
          </p:cNvSpPr>
          <p:nvPr/>
        </p:nvSpPr>
        <p:spPr bwMode="auto">
          <a:xfrm>
            <a:off x="7162800" y="3124200"/>
            <a:ext cx="381000" cy="38100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400">
                <a:latin typeface="Arial" panose="020B0604020202020204" pitchFamily="34" charset="0"/>
              </a:rPr>
              <a:t>Ca</a:t>
            </a:r>
            <a:r>
              <a:rPr lang="en-GB" altLang="en-US" sz="1400" baseline="30000">
                <a:latin typeface="Arial" panose="020B0604020202020204" pitchFamily="34" charset="0"/>
              </a:rPr>
              <a:t>2+</a:t>
            </a:r>
            <a:endParaRPr lang="en-GB" altLang="en-US" sz="1400">
              <a:latin typeface="Arial" panose="020B0604020202020204" pitchFamily="34" charset="0"/>
            </a:endParaRPr>
          </a:p>
        </p:txBody>
      </p:sp>
      <p:sp>
        <p:nvSpPr>
          <p:cNvPr id="43023" name="Oval 15"/>
          <p:cNvSpPr>
            <a:spLocks noChangeArrowheads="1"/>
          </p:cNvSpPr>
          <p:nvPr/>
        </p:nvSpPr>
        <p:spPr bwMode="auto">
          <a:xfrm>
            <a:off x="9753600" y="3352800"/>
            <a:ext cx="381000" cy="38100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400">
                <a:latin typeface="Arial" panose="020B0604020202020204" pitchFamily="34" charset="0"/>
              </a:rPr>
              <a:t>Ca</a:t>
            </a:r>
            <a:r>
              <a:rPr lang="en-GB" altLang="en-US" sz="1400" baseline="30000">
                <a:latin typeface="Arial" panose="020B0604020202020204" pitchFamily="34" charset="0"/>
              </a:rPr>
              <a:t>2+</a:t>
            </a:r>
            <a:endParaRPr lang="en-GB" altLang="en-US" sz="1400">
              <a:latin typeface="Arial" panose="020B0604020202020204" pitchFamily="34" charset="0"/>
            </a:endParaRPr>
          </a:p>
        </p:txBody>
      </p:sp>
      <p:sp>
        <p:nvSpPr>
          <p:cNvPr id="43024" name="Text Box 16"/>
          <p:cNvSpPr txBox="1">
            <a:spLocks noChangeArrowheads="1"/>
          </p:cNvSpPr>
          <p:nvPr/>
        </p:nvSpPr>
        <p:spPr bwMode="auto">
          <a:xfrm>
            <a:off x="1981200" y="5867400"/>
            <a:ext cx="8001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3025" name="AutoShape 17"/>
          <p:cNvSpPr>
            <a:spLocks noChangeArrowheads="1"/>
          </p:cNvSpPr>
          <p:nvPr/>
        </p:nvSpPr>
        <p:spPr bwMode="auto">
          <a:xfrm>
            <a:off x="1905000" y="1066800"/>
            <a:ext cx="8153400" cy="6858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5400">
            <a:solidFill>
              <a:schemeClr val="accent2"/>
            </a:solidFill>
            <a:round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3026" name="Rectangle 18"/>
          <p:cNvSpPr>
            <a:spLocks noChangeArrowheads="1"/>
          </p:cNvSpPr>
          <p:nvPr/>
        </p:nvSpPr>
        <p:spPr bwMode="auto">
          <a:xfrm rot="2668875">
            <a:off x="2971800" y="2057400"/>
            <a:ext cx="1905000" cy="152400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accent2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3027" name="Rectangle 19"/>
          <p:cNvSpPr>
            <a:spLocks noChangeArrowheads="1"/>
          </p:cNvSpPr>
          <p:nvPr/>
        </p:nvSpPr>
        <p:spPr bwMode="auto">
          <a:xfrm rot="1946907">
            <a:off x="7740650" y="2065339"/>
            <a:ext cx="2228850" cy="168275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accent2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3028" name="Rectangle 20"/>
          <p:cNvSpPr>
            <a:spLocks noChangeArrowheads="1"/>
          </p:cNvSpPr>
          <p:nvPr/>
        </p:nvSpPr>
        <p:spPr bwMode="auto">
          <a:xfrm rot="1212822">
            <a:off x="5181600" y="1905000"/>
            <a:ext cx="1905000" cy="152400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accent2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3029" name="Oval 21"/>
          <p:cNvSpPr>
            <a:spLocks noChangeArrowheads="1"/>
          </p:cNvSpPr>
          <p:nvPr/>
        </p:nvSpPr>
        <p:spPr bwMode="auto">
          <a:xfrm rot="1623453">
            <a:off x="4191000" y="2667000"/>
            <a:ext cx="381000" cy="914400"/>
          </a:xfrm>
          <a:prstGeom prst="ellipse">
            <a:avLst/>
          </a:prstGeom>
          <a:solidFill>
            <a:schemeClr val="accent2"/>
          </a:solidFill>
          <a:ln w="25400">
            <a:solidFill>
              <a:schemeClr val="accent2"/>
            </a:solidFill>
            <a:round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3030" name="Oval 22"/>
          <p:cNvSpPr>
            <a:spLocks noChangeArrowheads="1"/>
          </p:cNvSpPr>
          <p:nvPr/>
        </p:nvSpPr>
        <p:spPr bwMode="auto">
          <a:xfrm rot="1623453">
            <a:off x="9372600" y="2667000"/>
            <a:ext cx="381000" cy="914400"/>
          </a:xfrm>
          <a:prstGeom prst="ellipse">
            <a:avLst/>
          </a:prstGeom>
          <a:solidFill>
            <a:schemeClr val="accent2"/>
          </a:solidFill>
          <a:ln w="25400">
            <a:solidFill>
              <a:schemeClr val="accent2"/>
            </a:solidFill>
            <a:round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3031" name="Oval 23"/>
          <p:cNvSpPr>
            <a:spLocks noChangeArrowheads="1"/>
          </p:cNvSpPr>
          <p:nvPr/>
        </p:nvSpPr>
        <p:spPr bwMode="auto">
          <a:xfrm rot="1623453">
            <a:off x="6705600" y="2209800"/>
            <a:ext cx="381000" cy="914400"/>
          </a:xfrm>
          <a:prstGeom prst="ellipse">
            <a:avLst/>
          </a:prstGeom>
          <a:solidFill>
            <a:schemeClr val="accent2"/>
          </a:solidFill>
          <a:ln w="25400">
            <a:solidFill>
              <a:schemeClr val="accent2"/>
            </a:solidFill>
            <a:round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3032" name="Text Box 24"/>
          <p:cNvSpPr txBox="1">
            <a:spLocks noChangeArrowheads="1"/>
          </p:cNvSpPr>
          <p:nvPr/>
        </p:nvSpPr>
        <p:spPr bwMode="auto">
          <a:xfrm>
            <a:off x="2438400" y="4863655"/>
            <a:ext cx="77724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en-US" sz="3200" dirty="0">
                <a:latin typeface="Arial" panose="020B0604020202020204" pitchFamily="34" charset="0"/>
              </a:rPr>
              <a:t>The bulbous heads of the myosin attach to the binding sites on the actin filaments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09A138-58C0-DBEA-9D46-78F550F05736}"/>
              </a:ext>
            </a:extLst>
          </p:cNvPr>
          <p:cNvSpPr txBox="1"/>
          <p:nvPr/>
        </p:nvSpPr>
        <p:spPr>
          <a:xfrm>
            <a:off x="8272027" y="-32130"/>
            <a:ext cx="40491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highlight>
                  <a:srgbClr val="FFFF00"/>
                </a:highlight>
              </a:rPr>
              <a:t>What happens next?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265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81FEF5-E2EB-4151-5F7D-A17A2216172E}"/>
              </a:ext>
            </a:extLst>
          </p:cNvPr>
          <p:cNvSpPr txBox="1"/>
          <p:nvPr/>
        </p:nvSpPr>
        <p:spPr>
          <a:xfrm>
            <a:off x="125185" y="577760"/>
            <a:ext cx="613954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u="sng" dirty="0"/>
              <a:t>Starter task</a:t>
            </a:r>
          </a:p>
          <a:p>
            <a:endParaRPr lang="en-GB" sz="3200" dirty="0"/>
          </a:p>
          <a:p>
            <a:r>
              <a:rPr lang="en-GB" sz="3200" dirty="0"/>
              <a:t>As the slides rotate, discuss each stage of the sliding filament model with your groups.</a:t>
            </a:r>
          </a:p>
          <a:p>
            <a:endParaRPr lang="en-GB" sz="3200" dirty="0"/>
          </a:p>
          <a:p>
            <a:r>
              <a:rPr lang="en-GB" sz="3200" dirty="0">
                <a:highlight>
                  <a:srgbClr val="FFFF00"/>
                </a:highlight>
              </a:rPr>
              <a:t>Try to stay ahead of the information!!</a:t>
            </a:r>
          </a:p>
          <a:p>
            <a:endParaRPr lang="en-GB" sz="3200" dirty="0"/>
          </a:p>
          <a:p>
            <a:r>
              <a:rPr lang="en-GB" sz="3200" dirty="0"/>
              <a:t>Include any key terms as you go.</a:t>
            </a:r>
          </a:p>
        </p:txBody>
      </p:sp>
      <p:pic>
        <p:nvPicPr>
          <p:cNvPr id="1026" name="Picture 2" descr="Look At These Neat Animated GIFs Of Obsolete Technology | Gizmodo Australia">
            <a:extLst>
              <a:ext uri="{FF2B5EF4-FFF2-40B4-BE49-F238E27FC236}">
                <a16:creationId xmlns:a16="http://schemas.microsoft.com/office/drawing/2014/main" id="{FD48EF15-1814-AB8D-9E1F-242E52714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019" y="903415"/>
            <a:ext cx="5887981" cy="4387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046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6"/>
    </mc:Choice>
    <mc:Fallback xmlns="">
      <p:transition spd="slow" advTm="2646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Freeform 2"/>
          <p:cNvSpPr>
            <a:spLocks/>
          </p:cNvSpPr>
          <p:nvPr/>
        </p:nvSpPr>
        <p:spPr bwMode="auto">
          <a:xfrm>
            <a:off x="1422401" y="2922589"/>
            <a:ext cx="8113713" cy="898525"/>
          </a:xfrm>
          <a:custGeom>
            <a:avLst/>
            <a:gdLst>
              <a:gd name="T0" fmla="*/ 0 w 5111"/>
              <a:gd name="T1" fmla="*/ 256 h 566"/>
              <a:gd name="T2" fmla="*/ 1175 w 5111"/>
              <a:gd name="T3" fmla="*/ 523 h 566"/>
              <a:gd name="T4" fmla="*/ 2697 w 5111"/>
              <a:gd name="T5" fmla="*/ 0 h 566"/>
              <a:gd name="T6" fmla="*/ 4055 w 5111"/>
              <a:gd name="T7" fmla="*/ 523 h 566"/>
              <a:gd name="T8" fmla="*/ 5111 w 5111"/>
              <a:gd name="T9" fmla="*/ 187 h 5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11" h="566">
                <a:moveTo>
                  <a:pt x="0" y="256"/>
                </a:moveTo>
                <a:cubicBezTo>
                  <a:pt x="197" y="301"/>
                  <a:pt x="726" y="566"/>
                  <a:pt x="1175" y="523"/>
                </a:cubicBezTo>
                <a:cubicBezTo>
                  <a:pt x="1624" y="480"/>
                  <a:pt x="2217" y="0"/>
                  <a:pt x="2697" y="0"/>
                </a:cubicBezTo>
                <a:cubicBezTo>
                  <a:pt x="3177" y="0"/>
                  <a:pt x="3653" y="492"/>
                  <a:pt x="4055" y="523"/>
                </a:cubicBezTo>
                <a:cubicBezTo>
                  <a:pt x="4457" y="554"/>
                  <a:pt x="4779" y="359"/>
                  <a:pt x="5111" y="187"/>
                </a:cubicBezTo>
              </a:path>
            </a:pathLst>
          </a:custGeom>
          <a:noFill/>
          <a:ln w="2540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4035" name="AutoShape 3"/>
          <p:cNvSpPr>
            <a:spLocks noChangeArrowheads="1"/>
          </p:cNvSpPr>
          <p:nvPr/>
        </p:nvSpPr>
        <p:spPr bwMode="auto">
          <a:xfrm>
            <a:off x="8621713" y="3448050"/>
            <a:ext cx="381000" cy="304800"/>
          </a:xfrm>
          <a:prstGeom prst="diamond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4036" name="AutoShape 4"/>
          <p:cNvSpPr>
            <a:spLocks noChangeArrowheads="1"/>
          </p:cNvSpPr>
          <p:nvPr/>
        </p:nvSpPr>
        <p:spPr bwMode="auto">
          <a:xfrm>
            <a:off x="6030913" y="2914650"/>
            <a:ext cx="381000" cy="304800"/>
          </a:xfrm>
          <a:prstGeom prst="diamond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4037" name="AutoShape 5"/>
          <p:cNvSpPr>
            <a:spLocks noChangeArrowheads="1"/>
          </p:cNvSpPr>
          <p:nvPr/>
        </p:nvSpPr>
        <p:spPr bwMode="auto">
          <a:xfrm>
            <a:off x="3440113" y="3524250"/>
            <a:ext cx="381000" cy="304800"/>
          </a:xfrm>
          <a:prstGeom prst="diamond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4038" name="Freeform 6"/>
          <p:cNvSpPr>
            <a:spLocks/>
          </p:cNvSpPr>
          <p:nvPr/>
        </p:nvSpPr>
        <p:spPr bwMode="auto">
          <a:xfrm>
            <a:off x="1306512" y="2741613"/>
            <a:ext cx="7824788" cy="1206500"/>
          </a:xfrm>
          <a:custGeom>
            <a:avLst/>
            <a:gdLst>
              <a:gd name="T0" fmla="*/ 0 w 4929"/>
              <a:gd name="T1" fmla="*/ 213 h 760"/>
              <a:gd name="T2" fmla="*/ 834 w 4929"/>
              <a:gd name="T3" fmla="*/ 571 h 760"/>
              <a:gd name="T4" fmla="*/ 1563 w 4929"/>
              <a:gd name="T5" fmla="*/ 697 h 760"/>
              <a:gd name="T6" fmla="*/ 2643 w 4929"/>
              <a:gd name="T7" fmla="*/ 247 h 760"/>
              <a:gd name="T8" fmla="*/ 3417 w 4929"/>
              <a:gd name="T9" fmla="*/ 85 h 760"/>
              <a:gd name="T10" fmla="*/ 4929 w 4929"/>
              <a:gd name="T11" fmla="*/ 760 h 7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929" h="760">
                <a:moveTo>
                  <a:pt x="0" y="213"/>
                </a:moveTo>
                <a:cubicBezTo>
                  <a:pt x="139" y="273"/>
                  <a:pt x="574" y="490"/>
                  <a:pt x="834" y="571"/>
                </a:cubicBezTo>
                <a:cubicBezTo>
                  <a:pt x="1094" y="652"/>
                  <a:pt x="1262" y="751"/>
                  <a:pt x="1563" y="697"/>
                </a:cubicBezTo>
                <a:cubicBezTo>
                  <a:pt x="1864" y="643"/>
                  <a:pt x="2334" y="349"/>
                  <a:pt x="2643" y="247"/>
                </a:cubicBezTo>
                <a:cubicBezTo>
                  <a:pt x="2952" y="145"/>
                  <a:pt x="3036" y="0"/>
                  <a:pt x="3417" y="85"/>
                </a:cubicBezTo>
                <a:cubicBezTo>
                  <a:pt x="3798" y="170"/>
                  <a:pt x="4614" y="620"/>
                  <a:pt x="4929" y="760"/>
                </a:cubicBezTo>
              </a:path>
            </a:pathLst>
          </a:custGeom>
          <a:noFill/>
          <a:ln w="1016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4039" name="Freeform 7"/>
          <p:cNvSpPr>
            <a:spLocks/>
          </p:cNvSpPr>
          <p:nvPr/>
        </p:nvSpPr>
        <p:spPr bwMode="auto">
          <a:xfrm>
            <a:off x="1524001" y="2971801"/>
            <a:ext cx="8012113" cy="849313"/>
          </a:xfrm>
          <a:custGeom>
            <a:avLst/>
            <a:gdLst>
              <a:gd name="T0" fmla="*/ 0 w 5047"/>
              <a:gd name="T1" fmla="*/ 389 h 535"/>
              <a:gd name="T2" fmla="*/ 1111 w 5047"/>
              <a:gd name="T3" fmla="*/ 28 h 535"/>
              <a:gd name="T4" fmla="*/ 2688 w 5047"/>
              <a:gd name="T5" fmla="*/ 535 h 535"/>
              <a:gd name="T6" fmla="*/ 3991 w 5047"/>
              <a:gd name="T7" fmla="*/ 28 h 535"/>
              <a:gd name="T8" fmla="*/ 5047 w 5047"/>
              <a:gd name="T9" fmla="*/ 364 h 5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47" h="535">
                <a:moveTo>
                  <a:pt x="0" y="389"/>
                </a:moveTo>
                <a:cubicBezTo>
                  <a:pt x="187" y="329"/>
                  <a:pt x="663" y="4"/>
                  <a:pt x="1111" y="28"/>
                </a:cubicBezTo>
                <a:cubicBezTo>
                  <a:pt x="1559" y="52"/>
                  <a:pt x="2208" y="535"/>
                  <a:pt x="2688" y="535"/>
                </a:cubicBezTo>
                <a:cubicBezTo>
                  <a:pt x="3168" y="535"/>
                  <a:pt x="3598" y="56"/>
                  <a:pt x="3991" y="28"/>
                </a:cubicBezTo>
                <a:cubicBezTo>
                  <a:pt x="4384" y="0"/>
                  <a:pt x="4715" y="192"/>
                  <a:pt x="5047" y="364"/>
                </a:cubicBezTo>
              </a:path>
            </a:pathLst>
          </a:custGeom>
          <a:noFill/>
          <a:ln w="2540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4040" name="Oval 8"/>
          <p:cNvSpPr>
            <a:spLocks noChangeArrowheads="1"/>
          </p:cNvSpPr>
          <p:nvPr/>
        </p:nvSpPr>
        <p:spPr bwMode="auto">
          <a:xfrm>
            <a:off x="6335713" y="2990850"/>
            <a:ext cx="457200" cy="3810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4041" name="Oval 9"/>
          <p:cNvSpPr>
            <a:spLocks noChangeArrowheads="1"/>
          </p:cNvSpPr>
          <p:nvPr/>
        </p:nvSpPr>
        <p:spPr bwMode="auto">
          <a:xfrm>
            <a:off x="1306513" y="3067050"/>
            <a:ext cx="457201" cy="3810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4042" name="Oval 10"/>
          <p:cNvSpPr>
            <a:spLocks noChangeArrowheads="1"/>
          </p:cNvSpPr>
          <p:nvPr/>
        </p:nvSpPr>
        <p:spPr bwMode="auto">
          <a:xfrm>
            <a:off x="8926513" y="3219450"/>
            <a:ext cx="457200" cy="3810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4043" name="Oval 11"/>
          <p:cNvSpPr>
            <a:spLocks noChangeArrowheads="1"/>
          </p:cNvSpPr>
          <p:nvPr/>
        </p:nvSpPr>
        <p:spPr bwMode="auto">
          <a:xfrm>
            <a:off x="3744913" y="3295650"/>
            <a:ext cx="457200" cy="3810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4044" name="Oval 12"/>
          <p:cNvSpPr>
            <a:spLocks noChangeArrowheads="1"/>
          </p:cNvSpPr>
          <p:nvPr/>
        </p:nvSpPr>
        <p:spPr bwMode="auto">
          <a:xfrm>
            <a:off x="3973513" y="3219450"/>
            <a:ext cx="381000" cy="38100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400">
                <a:latin typeface="Arial" panose="020B0604020202020204" pitchFamily="34" charset="0"/>
              </a:rPr>
              <a:t>Ca</a:t>
            </a:r>
            <a:r>
              <a:rPr lang="en-GB" altLang="en-US" sz="1400" baseline="30000">
                <a:latin typeface="Arial" panose="020B0604020202020204" pitchFamily="34" charset="0"/>
              </a:rPr>
              <a:t>2+</a:t>
            </a:r>
            <a:endParaRPr lang="en-GB" altLang="en-US" sz="1400">
              <a:latin typeface="Arial" panose="020B0604020202020204" pitchFamily="34" charset="0"/>
            </a:endParaRPr>
          </a:p>
        </p:txBody>
      </p:sp>
      <p:sp>
        <p:nvSpPr>
          <p:cNvPr id="44045" name="Oval 13"/>
          <p:cNvSpPr>
            <a:spLocks noChangeArrowheads="1"/>
          </p:cNvSpPr>
          <p:nvPr/>
        </p:nvSpPr>
        <p:spPr bwMode="auto">
          <a:xfrm>
            <a:off x="1458913" y="3295650"/>
            <a:ext cx="381001" cy="38100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400">
                <a:latin typeface="Arial" panose="020B0604020202020204" pitchFamily="34" charset="0"/>
              </a:rPr>
              <a:t>Ca</a:t>
            </a:r>
            <a:r>
              <a:rPr lang="en-GB" altLang="en-US" sz="1400" baseline="30000">
                <a:latin typeface="Arial" panose="020B0604020202020204" pitchFamily="34" charset="0"/>
              </a:rPr>
              <a:t>2+</a:t>
            </a:r>
            <a:endParaRPr lang="en-GB" altLang="en-US" sz="1400">
              <a:latin typeface="Arial" panose="020B0604020202020204" pitchFamily="34" charset="0"/>
            </a:endParaRPr>
          </a:p>
        </p:txBody>
      </p:sp>
      <p:sp>
        <p:nvSpPr>
          <p:cNvPr id="44046" name="Oval 14"/>
          <p:cNvSpPr>
            <a:spLocks noChangeArrowheads="1"/>
          </p:cNvSpPr>
          <p:nvPr/>
        </p:nvSpPr>
        <p:spPr bwMode="auto">
          <a:xfrm>
            <a:off x="6640513" y="3143250"/>
            <a:ext cx="381000" cy="38100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400">
                <a:latin typeface="Arial" panose="020B0604020202020204" pitchFamily="34" charset="0"/>
              </a:rPr>
              <a:t>Ca</a:t>
            </a:r>
            <a:r>
              <a:rPr lang="en-GB" altLang="en-US" sz="1400" baseline="30000">
                <a:latin typeface="Arial" panose="020B0604020202020204" pitchFamily="34" charset="0"/>
              </a:rPr>
              <a:t>2+</a:t>
            </a:r>
            <a:endParaRPr lang="en-GB" altLang="en-US" sz="1400">
              <a:latin typeface="Arial" panose="020B0604020202020204" pitchFamily="34" charset="0"/>
            </a:endParaRPr>
          </a:p>
        </p:txBody>
      </p:sp>
      <p:sp>
        <p:nvSpPr>
          <p:cNvPr id="44047" name="Oval 15"/>
          <p:cNvSpPr>
            <a:spLocks noChangeArrowheads="1"/>
          </p:cNvSpPr>
          <p:nvPr/>
        </p:nvSpPr>
        <p:spPr bwMode="auto">
          <a:xfrm>
            <a:off x="9231313" y="3371850"/>
            <a:ext cx="381000" cy="38100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400">
                <a:latin typeface="Arial" panose="020B0604020202020204" pitchFamily="34" charset="0"/>
              </a:rPr>
              <a:t>Ca</a:t>
            </a:r>
            <a:r>
              <a:rPr lang="en-GB" altLang="en-US" sz="1400" baseline="30000">
                <a:latin typeface="Arial" panose="020B0604020202020204" pitchFamily="34" charset="0"/>
              </a:rPr>
              <a:t>2+</a:t>
            </a:r>
            <a:endParaRPr lang="en-GB" altLang="en-US" sz="1400">
              <a:latin typeface="Arial" panose="020B0604020202020204" pitchFamily="34" charset="0"/>
            </a:endParaRPr>
          </a:p>
        </p:txBody>
      </p:sp>
      <p:sp>
        <p:nvSpPr>
          <p:cNvPr id="44048" name="Text Box 16"/>
          <p:cNvSpPr txBox="1">
            <a:spLocks noChangeArrowheads="1"/>
          </p:cNvSpPr>
          <p:nvPr/>
        </p:nvSpPr>
        <p:spPr bwMode="auto">
          <a:xfrm>
            <a:off x="1981200" y="5867400"/>
            <a:ext cx="8001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4049" name="AutoShape 17"/>
          <p:cNvSpPr>
            <a:spLocks noChangeArrowheads="1"/>
          </p:cNvSpPr>
          <p:nvPr/>
        </p:nvSpPr>
        <p:spPr bwMode="auto">
          <a:xfrm>
            <a:off x="1905000" y="1066800"/>
            <a:ext cx="8153400" cy="6858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5400">
            <a:solidFill>
              <a:schemeClr val="accent2"/>
            </a:solidFill>
            <a:round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4050" name="Rectangle 18"/>
          <p:cNvSpPr>
            <a:spLocks noChangeArrowheads="1"/>
          </p:cNvSpPr>
          <p:nvPr/>
        </p:nvSpPr>
        <p:spPr bwMode="auto">
          <a:xfrm rot="3950004">
            <a:off x="3009900" y="2247900"/>
            <a:ext cx="1905000" cy="152400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accent2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4051" name="Rectangle 19"/>
          <p:cNvSpPr>
            <a:spLocks noChangeArrowheads="1"/>
          </p:cNvSpPr>
          <p:nvPr/>
        </p:nvSpPr>
        <p:spPr bwMode="auto">
          <a:xfrm rot="3273015">
            <a:off x="7740651" y="2065338"/>
            <a:ext cx="2228850" cy="168275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accent2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4052" name="Rectangle 20"/>
          <p:cNvSpPr>
            <a:spLocks noChangeArrowheads="1"/>
          </p:cNvSpPr>
          <p:nvPr/>
        </p:nvSpPr>
        <p:spPr bwMode="auto">
          <a:xfrm rot="2325047">
            <a:off x="5181600" y="1905000"/>
            <a:ext cx="1905000" cy="152400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accent2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4053" name="Oval 21"/>
          <p:cNvSpPr>
            <a:spLocks noChangeArrowheads="1"/>
          </p:cNvSpPr>
          <p:nvPr/>
        </p:nvSpPr>
        <p:spPr bwMode="auto">
          <a:xfrm rot="3727275">
            <a:off x="3771900" y="2933700"/>
            <a:ext cx="381000" cy="914400"/>
          </a:xfrm>
          <a:prstGeom prst="ellipse">
            <a:avLst/>
          </a:prstGeom>
          <a:solidFill>
            <a:schemeClr val="accent2"/>
          </a:solidFill>
          <a:ln w="25400">
            <a:solidFill>
              <a:schemeClr val="accent2"/>
            </a:solidFill>
            <a:round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4054" name="Oval 22"/>
          <p:cNvSpPr>
            <a:spLocks noChangeArrowheads="1"/>
          </p:cNvSpPr>
          <p:nvPr/>
        </p:nvSpPr>
        <p:spPr bwMode="auto">
          <a:xfrm rot="3067572">
            <a:off x="8953500" y="2857500"/>
            <a:ext cx="381000" cy="914400"/>
          </a:xfrm>
          <a:prstGeom prst="ellipse">
            <a:avLst/>
          </a:prstGeom>
          <a:solidFill>
            <a:schemeClr val="accent2"/>
          </a:solidFill>
          <a:ln w="25400">
            <a:solidFill>
              <a:schemeClr val="accent2"/>
            </a:solidFill>
            <a:round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4055" name="Oval 23"/>
          <p:cNvSpPr>
            <a:spLocks noChangeArrowheads="1"/>
          </p:cNvSpPr>
          <p:nvPr/>
        </p:nvSpPr>
        <p:spPr bwMode="auto">
          <a:xfrm rot="3357007">
            <a:off x="6362700" y="2324100"/>
            <a:ext cx="381000" cy="914400"/>
          </a:xfrm>
          <a:prstGeom prst="ellipse">
            <a:avLst/>
          </a:prstGeom>
          <a:solidFill>
            <a:schemeClr val="accent2"/>
          </a:solidFill>
          <a:ln w="25400">
            <a:solidFill>
              <a:schemeClr val="accent2"/>
            </a:solidFill>
            <a:round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09A5FE-34C3-843E-3DE2-F22978B3ABBF}"/>
              </a:ext>
            </a:extLst>
          </p:cNvPr>
          <p:cNvSpPr txBox="1"/>
          <p:nvPr/>
        </p:nvSpPr>
        <p:spPr>
          <a:xfrm>
            <a:off x="8272027" y="-32130"/>
            <a:ext cx="40491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highlight>
                  <a:srgbClr val="FFFF00"/>
                </a:highlight>
              </a:rPr>
              <a:t>What happens next?</a:t>
            </a:r>
          </a:p>
        </p:txBody>
      </p:sp>
    </p:spTree>
    <p:extLst>
      <p:ext uri="{BB962C8B-B14F-4D97-AF65-F5344CB8AC3E}">
        <p14:creationId xmlns:p14="http://schemas.microsoft.com/office/powerpoint/2010/main" val="72303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9"/>
    </mc:Choice>
    <mc:Fallback xmlns="">
      <p:transition spd="slow" advTm="2949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Freeform 2"/>
          <p:cNvSpPr>
            <a:spLocks/>
          </p:cNvSpPr>
          <p:nvPr/>
        </p:nvSpPr>
        <p:spPr bwMode="auto">
          <a:xfrm>
            <a:off x="660401" y="2922589"/>
            <a:ext cx="8113713" cy="898525"/>
          </a:xfrm>
          <a:custGeom>
            <a:avLst/>
            <a:gdLst>
              <a:gd name="T0" fmla="*/ 0 w 5111"/>
              <a:gd name="T1" fmla="*/ 256 h 566"/>
              <a:gd name="T2" fmla="*/ 1175 w 5111"/>
              <a:gd name="T3" fmla="*/ 523 h 566"/>
              <a:gd name="T4" fmla="*/ 2697 w 5111"/>
              <a:gd name="T5" fmla="*/ 0 h 566"/>
              <a:gd name="T6" fmla="*/ 4055 w 5111"/>
              <a:gd name="T7" fmla="*/ 523 h 566"/>
              <a:gd name="T8" fmla="*/ 5111 w 5111"/>
              <a:gd name="T9" fmla="*/ 187 h 5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11" h="566">
                <a:moveTo>
                  <a:pt x="0" y="256"/>
                </a:moveTo>
                <a:cubicBezTo>
                  <a:pt x="197" y="301"/>
                  <a:pt x="726" y="566"/>
                  <a:pt x="1175" y="523"/>
                </a:cubicBezTo>
                <a:cubicBezTo>
                  <a:pt x="1624" y="480"/>
                  <a:pt x="2217" y="0"/>
                  <a:pt x="2697" y="0"/>
                </a:cubicBezTo>
                <a:cubicBezTo>
                  <a:pt x="3177" y="0"/>
                  <a:pt x="3653" y="492"/>
                  <a:pt x="4055" y="523"/>
                </a:cubicBezTo>
                <a:cubicBezTo>
                  <a:pt x="4457" y="554"/>
                  <a:pt x="4779" y="359"/>
                  <a:pt x="5111" y="187"/>
                </a:cubicBezTo>
              </a:path>
            </a:pathLst>
          </a:custGeom>
          <a:noFill/>
          <a:ln w="2540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5059" name="AutoShape 3"/>
          <p:cNvSpPr>
            <a:spLocks noChangeArrowheads="1"/>
          </p:cNvSpPr>
          <p:nvPr/>
        </p:nvSpPr>
        <p:spPr bwMode="auto">
          <a:xfrm>
            <a:off x="7859713" y="3448050"/>
            <a:ext cx="381000" cy="304800"/>
          </a:xfrm>
          <a:prstGeom prst="diamond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5060" name="AutoShape 4"/>
          <p:cNvSpPr>
            <a:spLocks noChangeArrowheads="1"/>
          </p:cNvSpPr>
          <p:nvPr/>
        </p:nvSpPr>
        <p:spPr bwMode="auto">
          <a:xfrm>
            <a:off x="5268913" y="2914650"/>
            <a:ext cx="381000" cy="304800"/>
          </a:xfrm>
          <a:prstGeom prst="diamond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5061" name="AutoShape 5"/>
          <p:cNvSpPr>
            <a:spLocks noChangeArrowheads="1"/>
          </p:cNvSpPr>
          <p:nvPr/>
        </p:nvSpPr>
        <p:spPr bwMode="auto">
          <a:xfrm>
            <a:off x="2678113" y="3524250"/>
            <a:ext cx="381000" cy="304800"/>
          </a:xfrm>
          <a:prstGeom prst="diamond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5062" name="Freeform 6"/>
          <p:cNvSpPr>
            <a:spLocks/>
          </p:cNvSpPr>
          <p:nvPr/>
        </p:nvSpPr>
        <p:spPr bwMode="auto">
          <a:xfrm>
            <a:off x="544512" y="2741613"/>
            <a:ext cx="7824788" cy="1206500"/>
          </a:xfrm>
          <a:custGeom>
            <a:avLst/>
            <a:gdLst>
              <a:gd name="T0" fmla="*/ 0 w 4929"/>
              <a:gd name="T1" fmla="*/ 213 h 760"/>
              <a:gd name="T2" fmla="*/ 834 w 4929"/>
              <a:gd name="T3" fmla="*/ 571 h 760"/>
              <a:gd name="T4" fmla="*/ 1563 w 4929"/>
              <a:gd name="T5" fmla="*/ 697 h 760"/>
              <a:gd name="T6" fmla="*/ 2643 w 4929"/>
              <a:gd name="T7" fmla="*/ 247 h 760"/>
              <a:gd name="T8" fmla="*/ 3417 w 4929"/>
              <a:gd name="T9" fmla="*/ 85 h 760"/>
              <a:gd name="T10" fmla="*/ 4929 w 4929"/>
              <a:gd name="T11" fmla="*/ 760 h 7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929" h="760">
                <a:moveTo>
                  <a:pt x="0" y="213"/>
                </a:moveTo>
                <a:cubicBezTo>
                  <a:pt x="139" y="273"/>
                  <a:pt x="574" y="490"/>
                  <a:pt x="834" y="571"/>
                </a:cubicBezTo>
                <a:cubicBezTo>
                  <a:pt x="1094" y="652"/>
                  <a:pt x="1262" y="751"/>
                  <a:pt x="1563" y="697"/>
                </a:cubicBezTo>
                <a:cubicBezTo>
                  <a:pt x="1864" y="643"/>
                  <a:pt x="2334" y="349"/>
                  <a:pt x="2643" y="247"/>
                </a:cubicBezTo>
                <a:cubicBezTo>
                  <a:pt x="2952" y="145"/>
                  <a:pt x="3036" y="0"/>
                  <a:pt x="3417" y="85"/>
                </a:cubicBezTo>
                <a:cubicBezTo>
                  <a:pt x="3798" y="170"/>
                  <a:pt x="4614" y="620"/>
                  <a:pt x="4929" y="760"/>
                </a:cubicBezTo>
              </a:path>
            </a:pathLst>
          </a:custGeom>
          <a:noFill/>
          <a:ln w="1016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5063" name="Freeform 7"/>
          <p:cNvSpPr>
            <a:spLocks/>
          </p:cNvSpPr>
          <p:nvPr/>
        </p:nvSpPr>
        <p:spPr bwMode="auto">
          <a:xfrm>
            <a:off x="762001" y="2971801"/>
            <a:ext cx="8012113" cy="849313"/>
          </a:xfrm>
          <a:custGeom>
            <a:avLst/>
            <a:gdLst>
              <a:gd name="T0" fmla="*/ 0 w 5047"/>
              <a:gd name="T1" fmla="*/ 389 h 535"/>
              <a:gd name="T2" fmla="*/ 1111 w 5047"/>
              <a:gd name="T3" fmla="*/ 28 h 535"/>
              <a:gd name="T4" fmla="*/ 2688 w 5047"/>
              <a:gd name="T5" fmla="*/ 535 h 535"/>
              <a:gd name="T6" fmla="*/ 3991 w 5047"/>
              <a:gd name="T7" fmla="*/ 28 h 535"/>
              <a:gd name="T8" fmla="*/ 5047 w 5047"/>
              <a:gd name="T9" fmla="*/ 364 h 5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47" h="535">
                <a:moveTo>
                  <a:pt x="0" y="389"/>
                </a:moveTo>
                <a:cubicBezTo>
                  <a:pt x="187" y="329"/>
                  <a:pt x="663" y="4"/>
                  <a:pt x="1111" y="28"/>
                </a:cubicBezTo>
                <a:cubicBezTo>
                  <a:pt x="1559" y="52"/>
                  <a:pt x="2208" y="535"/>
                  <a:pt x="2688" y="535"/>
                </a:cubicBezTo>
                <a:cubicBezTo>
                  <a:pt x="3168" y="535"/>
                  <a:pt x="3598" y="56"/>
                  <a:pt x="3991" y="28"/>
                </a:cubicBezTo>
                <a:cubicBezTo>
                  <a:pt x="4384" y="0"/>
                  <a:pt x="4715" y="192"/>
                  <a:pt x="5047" y="364"/>
                </a:cubicBezTo>
              </a:path>
            </a:pathLst>
          </a:custGeom>
          <a:noFill/>
          <a:ln w="2540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5064" name="Oval 8"/>
          <p:cNvSpPr>
            <a:spLocks noChangeArrowheads="1"/>
          </p:cNvSpPr>
          <p:nvPr/>
        </p:nvSpPr>
        <p:spPr bwMode="auto">
          <a:xfrm>
            <a:off x="5573713" y="2990850"/>
            <a:ext cx="457200" cy="3810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5065" name="Oval 9"/>
          <p:cNvSpPr>
            <a:spLocks noChangeArrowheads="1"/>
          </p:cNvSpPr>
          <p:nvPr/>
        </p:nvSpPr>
        <p:spPr bwMode="auto">
          <a:xfrm>
            <a:off x="404565" y="3077364"/>
            <a:ext cx="457200" cy="3810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5066" name="Oval 10"/>
          <p:cNvSpPr>
            <a:spLocks noChangeArrowheads="1"/>
          </p:cNvSpPr>
          <p:nvPr/>
        </p:nvSpPr>
        <p:spPr bwMode="auto">
          <a:xfrm>
            <a:off x="8164513" y="3219450"/>
            <a:ext cx="457200" cy="3810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5067" name="Oval 11"/>
          <p:cNvSpPr>
            <a:spLocks noChangeArrowheads="1"/>
          </p:cNvSpPr>
          <p:nvPr/>
        </p:nvSpPr>
        <p:spPr bwMode="auto">
          <a:xfrm>
            <a:off x="2982913" y="3295650"/>
            <a:ext cx="457200" cy="3810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5068" name="Oval 12"/>
          <p:cNvSpPr>
            <a:spLocks noChangeArrowheads="1"/>
          </p:cNvSpPr>
          <p:nvPr/>
        </p:nvSpPr>
        <p:spPr bwMode="auto">
          <a:xfrm>
            <a:off x="3211513" y="3219450"/>
            <a:ext cx="381000" cy="38100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400">
                <a:latin typeface="Arial" panose="020B0604020202020204" pitchFamily="34" charset="0"/>
              </a:rPr>
              <a:t>Ca</a:t>
            </a:r>
            <a:r>
              <a:rPr lang="en-GB" altLang="en-US" sz="1400" baseline="30000">
                <a:latin typeface="Arial" panose="020B0604020202020204" pitchFamily="34" charset="0"/>
              </a:rPr>
              <a:t>2+</a:t>
            </a:r>
            <a:endParaRPr lang="en-GB" altLang="en-US" sz="1400">
              <a:latin typeface="Arial" panose="020B0604020202020204" pitchFamily="34" charset="0"/>
            </a:endParaRPr>
          </a:p>
        </p:txBody>
      </p:sp>
      <p:sp>
        <p:nvSpPr>
          <p:cNvPr id="45069" name="Oval 13"/>
          <p:cNvSpPr>
            <a:spLocks noChangeArrowheads="1"/>
          </p:cNvSpPr>
          <p:nvPr/>
        </p:nvSpPr>
        <p:spPr bwMode="auto">
          <a:xfrm>
            <a:off x="556965" y="3305964"/>
            <a:ext cx="381000" cy="38100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400">
                <a:latin typeface="Arial" panose="020B0604020202020204" pitchFamily="34" charset="0"/>
              </a:rPr>
              <a:t>Ca</a:t>
            </a:r>
            <a:r>
              <a:rPr lang="en-GB" altLang="en-US" sz="1400" baseline="30000">
                <a:latin typeface="Arial" panose="020B0604020202020204" pitchFamily="34" charset="0"/>
              </a:rPr>
              <a:t>2+</a:t>
            </a:r>
            <a:endParaRPr lang="en-GB" altLang="en-US" sz="1400">
              <a:latin typeface="Arial" panose="020B0604020202020204" pitchFamily="34" charset="0"/>
            </a:endParaRPr>
          </a:p>
        </p:txBody>
      </p:sp>
      <p:sp>
        <p:nvSpPr>
          <p:cNvPr id="45070" name="Oval 14"/>
          <p:cNvSpPr>
            <a:spLocks noChangeArrowheads="1"/>
          </p:cNvSpPr>
          <p:nvPr/>
        </p:nvSpPr>
        <p:spPr bwMode="auto">
          <a:xfrm>
            <a:off x="5878513" y="3143250"/>
            <a:ext cx="381000" cy="38100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400">
                <a:latin typeface="Arial" panose="020B0604020202020204" pitchFamily="34" charset="0"/>
              </a:rPr>
              <a:t>Ca</a:t>
            </a:r>
            <a:r>
              <a:rPr lang="en-GB" altLang="en-US" sz="1400" baseline="30000">
                <a:latin typeface="Arial" panose="020B0604020202020204" pitchFamily="34" charset="0"/>
              </a:rPr>
              <a:t>2+</a:t>
            </a:r>
            <a:endParaRPr lang="en-GB" altLang="en-US" sz="1400">
              <a:latin typeface="Arial" panose="020B0604020202020204" pitchFamily="34" charset="0"/>
            </a:endParaRPr>
          </a:p>
        </p:txBody>
      </p:sp>
      <p:sp>
        <p:nvSpPr>
          <p:cNvPr id="45071" name="Oval 15"/>
          <p:cNvSpPr>
            <a:spLocks noChangeArrowheads="1"/>
          </p:cNvSpPr>
          <p:nvPr/>
        </p:nvSpPr>
        <p:spPr bwMode="auto">
          <a:xfrm>
            <a:off x="8469313" y="3371850"/>
            <a:ext cx="381000" cy="38100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400">
                <a:latin typeface="Arial" panose="020B0604020202020204" pitchFamily="34" charset="0"/>
              </a:rPr>
              <a:t>Ca</a:t>
            </a:r>
            <a:r>
              <a:rPr lang="en-GB" altLang="en-US" sz="1400" baseline="30000">
                <a:latin typeface="Arial" panose="020B0604020202020204" pitchFamily="34" charset="0"/>
              </a:rPr>
              <a:t>2+</a:t>
            </a:r>
            <a:endParaRPr lang="en-GB" altLang="en-US" sz="1400">
              <a:latin typeface="Arial" panose="020B0604020202020204" pitchFamily="34" charset="0"/>
            </a:endParaRPr>
          </a:p>
        </p:txBody>
      </p:sp>
      <p:sp>
        <p:nvSpPr>
          <p:cNvPr id="45072" name="Text Box 16"/>
          <p:cNvSpPr txBox="1">
            <a:spLocks noChangeArrowheads="1"/>
          </p:cNvSpPr>
          <p:nvPr/>
        </p:nvSpPr>
        <p:spPr bwMode="auto">
          <a:xfrm>
            <a:off x="1981200" y="5867400"/>
            <a:ext cx="8001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5073" name="AutoShape 17"/>
          <p:cNvSpPr>
            <a:spLocks noChangeArrowheads="1"/>
          </p:cNvSpPr>
          <p:nvPr/>
        </p:nvSpPr>
        <p:spPr bwMode="auto">
          <a:xfrm>
            <a:off x="1905000" y="1066800"/>
            <a:ext cx="8153400" cy="6858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5400">
            <a:solidFill>
              <a:schemeClr val="accent2"/>
            </a:solidFill>
            <a:round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5074" name="Rectangle 18"/>
          <p:cNvSpPr>
            <a:spLocks noChangeArrowheads="1"/>
          </p:cNvSpPr>
          <p:nvPr/>
        </p:nvSpPr>
        <p:spPr bwMode="auto">
          <a:xfrm rot="6808576">
            <a:off x="3009900" y="2247900"/>
            <a:ext cx="1905000" cy="152400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accent2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5075" name="Rectangle 19"/>
          <p:cNvSpPr>
            <a:spLocks noChangeArrowheads="1"/>
          </p:cNvSpPr>
          <p:nvPr/>
        </p:nvSpPr>
        <p:spPr bwMode="auto">
          <a:xfrm rot="6063121">
            <a:off x="7841457" y="2188369"/>
            <a:ext cx="1968500" cy="176213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accent2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5076" name="Rectangle 20"/>
          <p:cNvSpPr>
            <a:spLocks noChangeArrowheads="1"/>
          </p:cNvSpPr>
          <p:nvPr/>
        </p:nvSpPr>
        <p:spPr bwMode="auto">
          <a:xfrm rot="5828551">
            <a:off x="5430838" y="1847851"/>
            <a:ext cx="1446213" cy="188912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accent2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5077" name="Oval 21"/>
          <p:cNvSpPr>
            <a:spLocks noChangeArrowheads="1"/>
          </p:cNvSpPr>
          <p:nvPr/>
        </p:nvSpPr>
        <p:spPr bwMode="auto">
          <a:xfrm rot="3727275">
            <a:off x="3009900" y="2933700"/>
            <a:ext cx="381000" cy="914400"/>
          </a:xfrm>
          <a:prstGeom prst="ellipse">
            <a:avLst/>
          </a:prstGeom>
          <a:solidFill>
            <a:schemeClr val="accent2"/>
          </a:solidFill>
          <a:ln w="25400">
            <a:solidFill>
              <a:schemeClr val="accent2"/>
            </a:solidFill>
            <a:round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5078" name="Oval 22"/>
          <p:cNvSpPr>
            <a:spLocks noChangeArrowheads="1"/>
          </p:cNvSpPr>
          <p:nvPr/>
        </p:nvSpPr>
        <p:spPr bwMode="auto">
          <a:xfrm rot="3067572">
            <a:off x="8191500" y="2857500"/>
            <a:ext cx="381000" cy="914400"/>
          </a:xfrm>
          <a:prstGeom prst="ellipse">
            <a:avLst/>
          </a:prstGeom>
          <a:solidFill>
            <a:schemeClr val="accent2"/>
          </a:solidFill>
          <a:ln w="25400">
            <a:solidFill>
              <a:schemeClr val="accent2"/>
            </a:solidFill>
            <a:round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5079" name="Oval 23"/>
          <p:cNvSpPr>
            <a:spLocks noChangeArrowheads="1"/>
          </p:cNvSpPr>
          <p:nvPr/>
        </p:nvSpPr>
        <p:spPr bwMode="auto">
          <a:xfrm rot="3357007">
            <a:off x="5676900" y="2400300"/>
            <a:ext cx="381000" cy="914400"/>
          </a:xfrm>
          <a:prstGeom prst="ellipse">
            <a:avLst/>
          </a:prstGeom>
          <a:solidFill>
            <a:schemeClr val="accent2"/>
          </a:solidFill>
          <a:ln w="25400">
            <a:solidFill>
              <a:schemeClr val="accent2"/>
            </a:solidFill>
            <a:round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C643B0-36F1-2819-8490-FAE809B41919}"/>
              </a:ext>
            </a:extLst>
          </p:cNvPr>
          <p:cNvSpPr txBox="1"/>
          <p:nvPr/>
        </p:nvSpPr>
        <p:spPr>
          <a:xfrm>
            <a:off x="8272027" y="-32130"/>
            <a:ext cx="40491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highlight>
                  <a:srgbClr val="FFFF00"/>
                </a:highlight>
              </a:rPr>
              <a:t>What happens next?</a:t>
            </a:r>
          </a:p>
        </p:txBody>
      </p:sp>
    </p:spTree>
    <p:extLst>
      <p:ext uri="{BB962C8B-B14F-4D97-AF65-F5344CB8AC3E}">
        <p14:creationId xmlns:p14="http://schemas.microsoft.com/office/powerpoint/2010/main" val="104791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2"/>
    </mc:Choice>
    <mc:Fallback xmlns="">
      <p:transition spd="slow" advTm="3282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Freeform 2"/>
          <p:cNvSpPr>
            <a:spLocks/>
          </p:cNvSpPr>
          <p:nvPr/>
        </p:nvSpPr>
        <p:spPr bwMode="auto">
          <a:xfrm>
            <a:off x="660401" y="2922589"/>
            <a:ext cx="8113713" cy="898525"/>
          </a:xfrm>
          <a:custGeom>
            <a:avLst/>
            <a:gdLst>
              <a:gd name="T0" fmla="*/ 0 w 5111"/>
              <a:gd name="T1" fmla="*/ 256 h 566"/>
              <a:gd name="T2" fmla="*/ 1175 w 5111"/>
              <a:gd name="T3" fmla="*/ 523 h 566"/>
              <a:gd name="T4" fmla="*/ 2697 w 5111"/>
              <a:gd name="T5" fmla="*/ 0 h 566"/>
              <a:gd name="T6" fmla="*/ 4055 w 5111"/>
              <a:gd name="T7" fmla="*/ 523 h 566"/>
              <a:gd name="T8" fmla="*/ 5111 w 5111"/>
              <a:gd name="T9" fmla="*/ 187 h 5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11" h="566">
                <a:moveTo>
                  <a:pt x="0" y="256"/>
                </a:moveTo>
                <a:cubicBezTo>
                  <a:pt x="197" y="301"/>
                  <a:pt x="726" y="566"/>
                  <a:pt x="1175" y="523"/>
                </a:cubicBezTo>
                <a:cubicBezTo>
                  <a:pt x="1624" y="480"/>
                  <a:pt x="2217" y="0"/>
                  <a:pt x="2697" y="0"/>
                </a:cubicBezTo>
                <a:cubicBezTo>
                  <a:pt x="3177" y="0"/>
                  <a:pt x="3653" y="492"/>
                  <a:pt x="4055" y="523"/>
                </a:cubicBezTo>
                <a:cubicBezTo>
                  <a:pt x="4457" y="554"/>
                  <a:pt x="4779" y="359"/>
                  <a:pt x="5111" y="187"/>
                </a:cubicBezTo>
              </a:path>
            </a:pathLst>
          </a:custGeom>
          <a:noFill/>
          <a:ln w="2540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7859713" y="3448050"/>
            <a:ext cx="381000" cy="304800"/>
          </a:xfrm>
          <a:prstGeom prst="diamond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>
            <a:off x="5268913" y="2914650"/>
            <a:ext cx="381000" cy="304800"/>
          </a:xfrm>
          <a:prstGeom prst="diamond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2678113" y="3524250"/>
            <a:ext cx="381000" cy="304800"/>
          </a:xfrm>
          <a:prstGeom prst="diamond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6086" name="Freeform 6"/>
          <p:cNvSpPr>
            <a:spLocks/>
          </p:cNvSpPr>
          <p:nvPr/>
        </p:nvSpPr>
        <p:spPr bwMode="auto">
          <a:xfrm>
            <a:off x="544512" y="2741613"/>
            <a:ext cx="7824788" cy="1206500"/>
          </a:xfrm>
          <a:custGeom>
            <a:avLst/>
            <a:gdLst>
              <a:gd name="T0" fmla="*/ 0 w 4929"/>
              <a:gd name="T1" fmla="*/ 213 h 760"/>
              <a:gd name="T2" fmla="*/ 834 w 4929"/>
              <a:gd name="T3" fmla="*/ 571 h 760"/>
              <a:gd name="T4" fmla="*/ 1563 w 4929"/>
              <a:gd name="T5" fmla="*/ 697 h 760"/>
              <a:gd name="T6" fmla="*/ 2643 w 4929"/>
              <a:gd name="T7" fmla="*/ 247 h 760"/>
              <a:gd name="T8" fmla="*/ 3417 w 4929"/>
              <a:gd name="T9" fmla="*/ 85 h 760"/>
              <a:gd name="T10" fmla="*/ 4929 w 4929"/>
              <a:gd name="T11" fmla="*/ 760 h 7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929" h="760">
                <a:moveTo>
                  <a:pt x="0" y="213"/>
                </a:moveTo>
                <a:cubicBezTo>
                  <a:pt x="139" y="273"/>
                  <a:pt x="574" y="490"/>
                  <a:pt x="834" y="571"/>
                </a:cubicBezTo>
                <a:cubicBezTo>
                  <a:pt x="1094" y="652"/>
                  <a:pt x="1262" y="751"/>
                  <a:pt x="1563" y="697"/>
                </a:cubicBezTo>
                <a:cubicBezTo>
                  <a:pt x="1864" y="643"/>
                  <a:pt x="2334" y="349"/>
                  <a:pt x="2643" y="247"/>
                </a:cubicBezTo>
                <a:cubicBezTo>
                  <a:pt x="2952" y="145"/>
                  <a:pt x="3036" y="0"/>
                  <a:pt x="3417" y="85"/>
                </a:cubicBezTo>
                <a:cubicBezTo>
                  <a:pt x="3798" y="170"/>
                  <a:pt x="4614" y="620"/>
                  <a:pt x="4929" y="760"/>
                </a:cubicBezTo>
              </a:path>
            </a:pathLst>
          </a:custGeom>
          <a:noFill/>
          <a:ln w="1016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6087" name="Freeform 7"/>
          <p:cNvSpPr>
            <a:spLocks/>
          </p:cNvSpPr>
          <p:nvPr/>
        </p:nvSpPr>
        <p:spPr bwMode="auto">
          <a:xfrm>
            <a:off x="762001" y="2971801"/>
            <a:ext cx="8012113" cy="849313"/>
          </a:xfrm>
          <a:custGeom>
            <a:avLst/>
            <a:gdLst>
              <a:gd name="T0" fmla="*/ 0 w 5047"/>
              <a:gd name="T1" fmla="*/ 389 h 535"/>
              <a:gd name="T2" fmla="*/ 1111 w 5047"/>
              <a:gd name="T3" fmla="*/ 28 h 535"/>
              <a:gd name="T4" fmla="*/ 2688 w 5047"/>
              <a:gd name="T5" fmla="*/ 535 h 535"/>
              <a:gd name="T6" fmla="*/ 3991 w 5047"/>
              <a:gd name="T7" fmla="*/ 28 h 535"/>
              <a:gd name="T8" fmla="*/ 5047 w 5047"/>
              <a:gd name="T9" fmla="*/ 364 h 5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47" h="535">
                <a:moveTo>
                  <a:pt x="0" y="389"/>
                </a:moveTo>
                <a:cubicBezTo>
                  <a:pt x="187" y="329"/>
                  <a:pt x="663" y="4"/>
                  <a:pt x="1111" y="28"/>
                </a:cubicBezTo>
                <a:cubicBezTo>
                  <a:pt x="1559" y="52"/>
                  <a:pt x="2208" y="535"/>
                  <a:pt x="2688" y="535"/>
                </a:cubicBezTo>
                <a:cubicBezTo>
                  <a:pt x="3168" y="535"/>
                  <a:pt x="3598" y="56"/>
                  <a:pt x="3991" y="28"/>
                </a:cubicBezTo>
                <a:cubicBezTo>
                  <a:pt x="4384" y="0"/>
                  <a:pt x="4715" y="192"/>
                  <a:pt x="5047" y="364"/>
                </a:cubicBezTo>
              </a:path>
            </a:pathLst>
          </a:custGeom>
          <a:noFill/>
          <a:ln w="2540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6088" name="Oval 8"/>
          <p:cNvSpPr>
            <a:spLocks noChangeArrowheads="1"/>
          </p:cNvSpPr>
          <p:nvPr/>
        </p:nvSpPr>
        <p:spPr bwMode="auto">
          <a:xfrm>
            <a:off x="5573713" y="2990850"/>
            <a:ext cx="457200" cy="3810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6089" name="Oval 9"/>
          <p:cNvSpPr>
            <a:spLocks noChangeArrowheads="1"/>
          </p:cNvSpPr>
          <p:nvPr/>
        </p:nvSpPr>
        <p:spPr bwMode="auto">
          <a:xfrm>
            <a:off x="422810" y="3072096"/>
            <a:ext cx="457200" cy="3810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6090" name="Oval 10"/>
          <p:cNvSpPr>
            <a:spLocks noChangeArrowheads="1"/>
          </p:cNvSpPr>
          <p:nvPr/>
        </p:nvSpPr>
        <p:spPr bwMode="auto">
          <a:xfrm>
            <a:off x="8164513" y="3219450"/>
            <a:ext cx="457200" cy="3810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6091" name="Oval 11"/>
          <p:cNvSpPr>
            <a:spLocks noChangeArrowheads="1"/>
          </p:cNvSpPr>
          <p:nvPr/>
        </p:nvSpPr>
        <p:spPr bwMode="auto">
          <a:xfrm>
            <a:off x="2982913" y="3295650"/>
            <a:ext cx="457200" cy="3810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6092" name="Oval 12"/>
          <p:cNvSpPr>
            <a:spLocks noChangeArrowheads="1"/>
          </p:cNvSpPr>
          <p:nvPr/>
        </p:nvSpPr>
        <p:spPr bwMode="auto">
          <a:xfrm>
            <a:off x="3211513" y="3219450"/>
            <a:ext cx="381000" cy="38100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400">
                <a:latin typeface="Arial" panose="020B0604020202020204" pitchFamily="34" charset="0"/>
              </a:rPr>
              <a:t>Ca</a:t>
            </a:r>
            <a:r>
              <a:rPr lang="en-GB" altLang="en-US" sz="1400" baseline="30000">
                <a:latin typeface="Arial" panose="020B0604020202020204" pitchFamily="34" charset="0"/>
              </a:rPr>
              <a:t>2+</a:t>
            </a:r>
            <a:endParaRPr lang="en-GB" altLang="en-US" sz="1400">
              <a:latin typeface="Arial" panose="020B0604020202020204" pitchFamily="34" charset="0"/>
            </a:endParaRPr>
          </a:p>
        </p:txBody>
      </p:sp>
      <p:sp>
        <p:nvSpPr>
          <p:cNvPr id="46093" name="Oval 13"/>
          <p:cNvSpPr>
            <a:spLocks noChangeArrowheads="1"/>
          </p:cNvSpPr>
          <p:nvPr/>
        </p:nvSpPr>
        <p:spPr bwMode="auto">
          <a:xfrm>
            <a:off x="575210" y="3300696"/>
            <a:ext cx="381000" cy="38100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400">
                <a:latin typeface="Arial" panose="020B0604020202020204" pitchFamily="34" charset="0"/>
              </a:rPr>
              <a:t>Ca</a:t>
            </a:r>
            <a:r>
              <a:rPr lang="en-GB" altLang="en-US" sz="1400" baseline="30000">
                <a:latin typeface="Arial" panose="020B0604020202020204" pitchFamily="34" charset="0"/>
              </a:rPr>
              <a:t>2+</a:t>
            </a:r>
            <a:endParaRPr lang="en-GB" altLang="en-US" sz="1400">
              <a:latin typeface="Arial" panose="020B0604020202020204" pitchFamily="34" charset="0"/>
            </a:endParaRPr>
          </a:p>
        </p:txBody>
      </p:sp>
      <p:sp>
        <p:nvSpPr>
          <p:cNvPr id="46094" name="Oval 14"/>
          <p:cNvSpPr>
            <a:spLocks noChangeArrowheads="1"/>
          </p:cNvSpPr>
          <p:nvPr/>
        </p:nvSpPr>
        <p:spPr bwMode="auto">
          <a:xfrm>
            <a:off x="5878513" y="3143250"/>
            <a:ext cx="381000" cy="38100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400">
                <a:latin typeface="Arial" panose="020B0604020202020204" pitchFamily="34" charset="0"/>
              </a:rPr>
              <a:t>Ca</a:t>
            </a:r>
            <a:r>
              <a:rPr lang="en-GB" altLang="en-US" sz="1400" baseline="30000">
                <a:latin typeface="Arial" panose="020B0604020202020204" pitchFamily="34" charset="0"/>
              </a:rPr>
              <a:t>2+</a:t>
            </a:r>
            <a:endParaRPr lang="en-GB" altLang="en-US" sz="1400">
              <a:latin typeface="Arial" panose="020B0604020202020204" pitchFamily="34" charset="0"/>
            </a:endParaRPr>
          </a:p>
        </p:txBody>
      </p:sp>
      <p:sp>
        <p:nvSpPr>
          <p:cNvPr id="46095" name="Oval 15"/>
          <p:cNvSpPr>
            <a:spLocks noChangeArrowheads="1"/>
          </p:cNvSpPr>
          <p:nvPr/>
        </p:nvSpPr>
        <p:spPr bwMode="auto">
          <a:xfrm>
            <a:off x="8469313" y="3371850"/>
            <a:ext cx="381000" cy="38100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400">
                <a:latin typeface="Arial" panose="020B0604020202020204" pitchFamily="34" charset="0"/>
              </a:rPr>
              <a:t>Ca</a:t>
            </a:r>
            <a:r>
              <a:rPr lang="en-GB" altLang="en-US" sz="1400" baseline="30000">
                <a:latin typeface="Arial" panose="020B0604020202020204" pitchFamily="34" charset="0"/>
              </a:rPr>
              <a:t>2+</a:t>
            </a:r>
            <a:endParaRPr lang="en-GB" altLang="en-US" sz="1400">
              <a:latin typeface="Arial" panose="020B0604020202020204" pitchFamily="34" charset="0"/>
            </a:endParaRPr>
          </a:p>
        </p:txBody>
      </p:sp>
      <p:sp>
        <p:nvSpPr>
          <p:cNvPr id="46096" name="Text Box 16"/>
          <p:cNvSpPr txBox="1">
            <a:spLocks noChangeArrowheads="1"/>
          </p:cNvSpPr>
          <p:nvPr/>
        </p:nvSpPr>
        <p:spPr bwMode="auto">
          <a:xfrm>
            <a:off x="1981200" y="5867400"/>
            <a:ext cx="8001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6097" name="AutoShape 17"/>
          <p:cNvSpPr>
            <a:spLocks noChangeArrowheads="1"/>
          </p:cNvSpPr>
          <p:nvPr/>
        </p:nvSpPr>
        <p:spPr bwMode="auto">
          <a:xfrm>
            <a:off x="1905000" y="1066800"/>
            <a:ext cx="8153400" cy="6858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5400">
            <a:solidFill>
              <a:schemeClr val="accent2"/>
            </a:solidFill>
            <a:round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6098" name="Rectangle 18"/>
          <p:cNvSpPr>
            <a:spLocks noChangeArrowheads="1"/>
          </p:cNvSpPr>
          <p:nvPr/>
        </p:nvSpPr>
        <p:spPr bwMode="auto">
          <a:xfrm rot="6808576">
            <a:off x="3009900" y="2247900"/>
            <a:ext cx="1905000" cy="152400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accent2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6099" name="Rectangle 19"/>
          <p:cNvSpPr>
            <a:spLocks noChangeArrowheads="1"/>
          </p:cNvSpPr>
          <p:nvPr/>
        </p:nvSpPr>
        <p:spPr bwMode="auto">
          <a:xfrm rot="6063121">
            <a:off x="7841457" y="2188369"/>
            <a:ext cx="1968500" cy="176213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accent2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6100" name="Rectangle 20"/>
          <p:cNvSpPr>
            <a:spLocks noChangeArrowheads="1"/>
          </p:cNvSpPr>
          <p:nvPr/>
        </p:nvSpPr>
        <p:spPr bwMode="auto">
          <a:xfrm rot="5828551">
            <a:off x="5430838" y="1847851"/>
            <a:ext cx="1446213" cy="188912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accent2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6101" name="Oval 21"/>
          <p:cNvSpPr>
            <a:spLocks noChangeArrowheads="1"/>
          </p:cNvSpPr>
          <p:nvPr/>
        </p:nvSpPr>
        <p:spPr bwMode="auto">
          <a:xfrm rot="3727275">
            <a:off x="3009900" y="2933700"/>
            <a:ext cx="381000" cy="914400"/>
          </a:xfrm>
          <a:prstGeom prst="ellipse">
            <a:avLst/>
          </a:prstGeom>
          <a:solidFill>
            <a:schemeClr val="accent2"/>
          </a:solidFill>
          <a:ln w="25400">
            <a:solidFill>
              <a:schemeClr val="accent2"/>
            </a:solidFill>
            <a:round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6102" name="Oval 22"/>
          <p:cNvSpPr>
            <a:spLocks noChangeArrowheads="1"/>
          </p:cNvSpPr>
          <p:nvPr/>
        </p:nvSpPr>
        <p:spPr bwMode="auto">
          <a:xfrm rot="3067572">
            <a:off x="8191500" y="2857500"/>
            <a:ext cx="381000" cy="914400"/>
          </a:xfrm>
          <a:prstGeom prst="ellipse">
            <a:avLst/>
          </a:prstGeom>
          <a:solidFill>
            <a:schemeClr val="accent2"/>
          </a:solidFill>
          <a:ln w="25400">
            <a:solidFill>
              <a:schemeClr val="accent2"/>
            </a:solidFill>
            <a:round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6103" name="Oval 23"/>
          <p:cNvSpPr>
            <a:spLocks noChangeArrowheads="1"/>
          </p:cNvSpPr>
          <p:nvPr/>
        </p:nvSpPr>
        <p:spPr bwMode="auto">
          <a:xfrm rot="3357007">
            <a:off x="5676900" y="2400300"/>
            <a:ext cx="381000" cy="914400"/>
          </a:xfrm>
          <a:prstGeom prst="ellipse">
            <a:avLst/>
          </a:prstGeom>
          <a:solidFill>
            <a:schemeClr val="accent2"/>
          </a:solidFill>
          <a:ln w="25400">
            <a:solidFill>
              <a:schemeClr val="accent2"/>
            </a:solidFill>
            <a:round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6104" name="Text Box 24"/>
          <p:cNvSpPr txBox="1">
            <a:spLocks noChangeArrowheads="1"/>
          </p:cNvSpPr>
          <p:nvPr/>
        </p:nvSpPr>
        <p:spPr bwMode="auto">
          <a:xfrm>
            <a:off x="1992313" y="4560750"/>
            <a:ext cx="77724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en-US" sz="3600" dirty="0">
                <a:latin typeface="Arial" panose="020B0604020202020204" pitchFamily="34" charset="0"/>
              </a:rPr>
              <a:t>The myosin heads (flex) change position and slide the actin filaments past the stationary myosin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90003E-53A4-837B-9151-A707462DA351}"/>
              </a:ext>
            </a:extLst>
          </p:cNvPr>
          <p:cNvSpPr txBox="1"/>
          <p:nvPr/>
        </p:nvSpPr>
        <p:spPr>
          <a:xfrm>
            <a:off x="8272027" y="-32130"/>
            <a:ext cx="40491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highlight>
                  <a:srgbClr val="FFFF00"/>
                </a:highlight>
              </a:rPr>
              <a:t>What happens next?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361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0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Freeform 2"/>
          <p:cNvSpPr>
            <a:spLocks/>
          </p:cNvSpPr>
          <p:nvPr/>
        </p:nvSpPr>
        <p:spPr bwMode="auto">
          <a:xfrm>
            <a:off x="660401" y="2922589"/>
            <a:ext cx="8113713" cy="898525"/>
          </a:xfrm>
          <a:custGeom>
            <a:avLst/>
            <a:gdLst>
              <a:gd name="T0" fmla="*/ 0 w 5111"/>
              <a:gd name="T1" fmla="*/ 256 h 566"/>
              <a:gd name="T2" fmla="*/ 1175 w 5111"/>
              <a:gd name="T3" fmla="*/ 523 h 566"/>
              <a:gd name="T4" fmla="*/ 2697 w 5111"/>
              <a:gd name="T5" fmla="*/ 0 h 566"/>
              <a:gd name="T6" fmla="*/ 4055 w 5111"/>
              <a:gd name="T7" fmla="*/ 523 h 566"/>
              <a:gd name="T8" fmla="*/ 5111 w 5111"/>
              <a:gd name="T9" fmla="*/ 187 h 5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11" h="566">
                <a:moveTo>
                  <a:pt x="0" y="256"/>
                </a:moveTo>
                <a:cubicBezTo>
                  <a:pt x="197" y="301"/>
                  <a:pt x="726" y="566"/>
                  <a:pt x="1175" y="523"/>
                </a:cubicBezTo>
                <a:cubicBezTo>
                  <a:pt x="1624" y="480"/>
                  <a:pt x="2217" y="0"/>
                  <a:pt x="2697" y="0"/>
                </a:cubicBezTo>
                <a:cubicBezTo>
                  <a:pt x="3177" y="0"/>
                  <a:pt x="3653" y="492"/>
                  <a:pt x="4055" y="523"/>
                </a:cubicBezTo>
                <a:cubicBezTo>
                  <a:pt x="4457" y="554"/>
                  <a:pt x="4779" y="359"/>
                  <a:pt x="5111" y="187"/>
                </a:cubicBezTo>
              </a:path>
            </a:pathLst>
          </a:custGeom>
          <a:noFill/>
          <a:ln w="2540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7107" name="AutoShape 3"/>
          <p:cNvSpPr>
            <a:spLocks noChangeArrowheads="1"/>
          </p:cNvSpPr>
          <p:nvPr/>
        </p:nvSpPr>
        <p:spPr bwMode="auto">
          <a:xfrm>
            <a:off x="7859713" y="3448050"/>
            <a:ext cx="381000" cy="304800"/>
          </a:xfrm>
          <a:prstGeom prst="diamond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7108" name="AutoShape 4"/>
          <p:cNvSpPr>
            <a:spLocks noChangeArrowheads="1"/>
          </p:cNvSpPr>
          <p:nvPr/>
        </p:nvSpPr>
        <p:spPr bwMode="auto">
          <a:xfrm>
            <a:off x="5268913" y="2914650"/>
            <a:ext cx="381000" cy="304800"/>
          </a:xfrm>
          <a:prstGeom prst="diamond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7109" name="AutoShape 5"/>
          <p:cNvSpPr>
            <a:spLocks noChangeArrowheads="1"/>
          </p:cNvSpPr>
          <p:nvPr/>
        </p:nvSpPr>
        <p:spPr bwMode="auto">
          <a:xfrm>
            <a:off x="2678113" y="3524250"/>
            <a:ext cx="381000" cy="304800"/>
          </a:xfrm>
          <a:prstGeom prst="diamond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7110" name="Freeform 6"/>
          <p:cNvSpPr>
            <a:spLocks/>
          </p:cNvSpPr>
          <p:nvPr/>
        </p:nvSpPr>
        <p:spPr bwMode="auto">
          <a:xfrm>
            <a:off x="544512" y="2741613"/>
            <a:ext cx="7824788" cy="1206500"/>
          </a:xfrm>
          <a:custGeom>
            <a:avLst/>
            <a:gdLst>
              <a:gd name="T0" fmla="*/ 0 w 4929"/>
              <a:gd name="T1" fmla="*/ 213 h 760"/>
              <a:gd name="T2" fmla="*/ 834 w 4929"/>
              <a:gd name="T3" fmla="*/ 571 h 760"/>
              <a:gd name="T4" fmla="*/ 1563 w 4929"/>
              <a:gd name="T5" fmla="*/ 697 h 760"/>
              <a:gd name="T6" fmla="*/ 2643 w 4929"/>
              <a:gd name="T7" fmla="*/ 247 h 760"/>
              <a:gd name="T8" fmla="*/ 3417 w 4929"/>
              <a:gd name="T9" fmla="*/ 85 h 760"/>
              <a:gd name="T10" fmla="*/ 4929 w 4929"/>
              <a:gd name="T11" fmla="*/ 760 h 7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929" h="760">
                <a:moveTo>
                  <a:pt x="0" y="213"/>
                </a:moveTo>
                <a:cubicBezTo>
                  <a:pt x="139" y="273"/>
                  <a:pt x="574" y="490"/>
                  <a:pt x="834" y="571"/>
                </a:cubicBezTo>
                <a:cubicBezTo>
                  <a:pt x="1094" y="652"/>
                  <a:pt x="1262" y="751"/>
                  <a:pt x="1563" y="697"/>
                </a:cubicBezTo>
                <a:cubicBezTo>
                  <a:pt x="1864" y="643"/>
                  <a:pt x="2334" y="349"/>
                  <a:pt x="2643" y="247"/>
                </a:cubicBezTo>
                <a:cubicBezTo>
                  <a:pt x="2952" y="145"/>
                  <a:pt x="3036" y="0"/>
                  <a:pt x="3417" y="85"/>
                </a:cubicBezTo>
                <a:cubicBezTo>
                  <a:pt x="3798" y="170"/>
                  <a:pt x="4614" y="620"/>
                  <a:pt x="4929" y="760"/>
                </a:cubicBezTo>
              </a:path>
            </a:pathLst>
          </a:custGeom>
          <a:noFill/>
          <a:ln w="1016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7111" name="Freeform 7"/>
          <p:cNvSpPr>
            <a:spLocks/>
          </p:cNvSpPr>
          <p:nvPr/>
        </p:nvSpPr>
        <p:spPr bwMode="auto">
          <a:xfrm>
            <a:off x="762001" y="2971801"/>
            <a:ext cx="8012113" cy="849313"/>
          </a:xfrm>
          <a:custGeom>
            <a:avLst/>
            <a:gdLst>
              <a:gd name="T0" fmla="*/ 0 w 5047"/>
              <a:gd name="T1" fmla="*/ 389 h 535"/>
              <a:gd name="T2" fmla="*/ 1111 w 5047"/>
              <a:gd name="T3" fmla="*/ 28 h 535"/>
              <a:gd name="T4" fmla="*/ 2688 w 5047"/>
              <a:gd name="T5" fmla="*/ 535 h 535"/>
              <a:gd name="T6" fmla="*/ 3991 w 5047"/>
              <a:gd name="T7" fmla="*/ 28 h 535"/>
              <a:gd name="T8" fmla="*/ 5047 w 5047"/>
              <a:gd name="T9" fmla="*/ 364 h 5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47" h="535">
                <a:moveTo>
                  <a:pt x="0" y="389"/>
                </a:moveTo>
                <a:cubicBezTo>
                  <a:pt x="187" y="329"/>
                  <a:pt x="663" y="4"/>
                  <a:pt x="1111" y="28"/>
                </a:cubicBezTo>
                <a:cubicBezTo>
                  <a:pt x="1559" y="52"/>
                  <a:pt x="2208" y="535"/>
                  <a:pt x="2688" y="535"/>
                </a:cubicBezTo>
                <a:cubicBezTo>
                  <a:pt x="3168" y="535"/>
                  <a:pt x="3598" y="56"/>
                  <a:pt x="3991" y="28"/>
                </a:cubicBezTo>
                <a:cubicBezTo>
                  <a:pt x="4384" y="0"/>
                  <a:pt x="4715" y="192"/>
                  <a:pt x="5047" y="364"/>
                </a:cubicBezTo>
              </a:path>
            </a:pathLst>
          </a:custGeom>
          <a:noFill/>
          <a:ln w="2540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7112" name="Oval 8"/>
          <p:cNvSpPr>
            <a:spLocks noChangeArrowheads="1"/>
          </p:cNvSpPr>
          <p:nvPr/>
        </p:nvSpPr>
        <p:spPr bwMode="auto">
          <a:xfrm>
            <a:off x="5573713" y="2990850"/>
            <a:ext cx="457200" cy="3810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7113" name="Oval 9"/>
          <p:cNvSpPr>
            <a:spLocks noChangeArrowheads="1"/>
          </p:cNvSpPr>
          <p:nvPr/>
        </p:nvSpPr>
        <p:spPr bwMode="auto">
          <a:xfrm>
            <a:off x="451684" y="3030285"/>
            <a:ext cx="457200" cy="3810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7114" name="Oval 10"/>
          <p:cNvSpPr>
            <a:spLocks noChangeArrowheads="1"/>
          </p:cNvSpPr>
          <p:nvPr/>
        </p:nvSpPr>
        <p:spPr bwMode="auto">
          <a:xfrm>
            <a:off x="8164513" y="3219450"/>
            <a:ext cx="457200" cy="3810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7115" name="Oval 11"/>
          <p:cNvSpPr>
            <a:spLocks noChangeArrowheads="1"/>
          </p:cNvSpPr>
          <p:nvPr/>
        </p:nvSpPr>
        <p:spPr bwMode="auto">
          <a:xfrm>
            <a:off x="2982913" y="3295650"/>
            <a:ext cx="457200" cy="3810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7116" name="Oval 12"/>
          <p:cNvSpPr>
            <a:spLocks noChangeArrowheads="1"/>
          </p:cNvSpPr>
          <p:nvPr/>
        </p:nvSpPr>
        <p:spPr bwMode="auto">
          <a:xfrm>
            <a:off x="3211513" y="3219450"/>
            <a:ext cx="381000" cy="38100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400">
                <a:latin typeface="Arial" panose="020B0604020202020204" pitchFamily="34" charset="0"/>
              </a:rPr>
              <a:t>Ca</a:t>
            </a:r>
            <a:r>
              <a:rPr lang="en-GB" altLang="en-US" sz="1400" baseline="30000">
                <a:latin typeface="Arial" panose="020B0604020202020204" pitchFamily="34" charset="0"/>
              </a:rPr>
              <a:t>2+</a:t>
            </a:r>
            <a:endParaRPr lang="en-GB" altLang="en-US" sz="1400">
              <a:latin typeface="Arial" panose="020B0604020202020204" pitchFamily="34" charset="0"/>
            </a:endParaRPr>
          </a:p>
        </p:txBody>
      </p:sp>
      <p:sp>
        <p:nvSpPr>
          <p:cNvPr id="47117" name="Oval 13"/>
          <p:cNvSpPr>
            <a:spLocks noChangeArrowheads="1"/>
          </p:cNvSpPr>
          <p:nvPr/>
        </p:nvSpPr>
        <p:spPr bwMode="auto">
          <a:xfrm>
            <a:off x="604084" y="3258885"/>
            <a:ext cx="381000" cy="38100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400">
                <a:latin typeface="Arial" panose="020B0604020202020204" pitchFamily="34" charset="0"/>
              </a:rPr>
              <a:t>Ca</a:t>
            </a:r>
            <a:r>
              <a:rPr lang="en-GB" altLang="en-US" sz="1400" baseline="30000">
                <a:latin typeface="Arial" panose="020B0604020202020204" pitchFamily="34" charset="0"/>
              </a:rPr>
              <a:t>2+</a:t>
            </a:r>
            <a:endParaRPr lang="en-GB" altLang="en-US" sz="1400">
              <a:latin typeface="Arial" panose="020B0604020202020204" pitchFamily="34" charset="0"/>
            </a:endParaRPr>
          </a:p>
        </p:txBody>
      </p:sp>
      <p:sp>
        <p:nvSpPr>
          <p:cNvPr id="47118" name="Oval 14"/>
          <p:cNvSpPr>
            <a:spLocks noChangeArrowheads="1"/>
          </p:cNvSpPr>
          <p:nvPr/>
        </p:nvSpPr>
        <p:spPr bwMode="auto">
          <a:xfrm>
            <a:off x="5878513" y="3143250"/>
            <a:ext cx="381000" cy="38100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400">
                <a:latin typeface="Arial" panose="020B0604020202020204" pitchFamily="34" charset="0"/>
              </a:rPr>
              <a:t>Ca</a:t>
            </a:r>
            <a:r>
              <a:rPr lang="en-GB" altLang="en-US" sz="1400" baseline="30000">
                <a:latin typeface="Arial" panose="020B0604020202020204" pitchFamily="34" charset="0"/>
              </a:rPr>
              <a:t>2+</a:t>
            </a:r>
            <a:endParaRPr lang="en-GB" altLang="en-US" sz="1400">
              <a:latin typeface="Arial" panose="020B0604020202020204" pitchFamily="34" charset="0"/>
            </a:endParaRPr>
          </a:p>
        </p:txBody>
      </p:sp>
      <p:sp>
        <p:nvSpPr>
          <p:cNvPr id="47119" name="Oval 15"/>
          <p:cNvSpPr>
            <a:spLocks noChangeArrowheads="1"/>
          </p:cNvSpPr>
          <p:nvPr/>
        </p:nvSpPr>
        <p:spPr bwMode="auto">
          <a:xfrm>
            <a:off x="8469313" y="3371850"/>
            <a:ext cx="381000" cy="38100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400">
                <a:latin typeface="Arial" panose="020B0604020202020204" pitchFamily="34" charset="0"/>
              </a:rPr>
              <a:t>Ca</a:t>
            </a:r>
            <a:r>
              <a:rPr lang="en-GB" altLang="en-US" sz="1400" baseline="30000">
                <a:latin typeface="Arial" panose="020B0604020202020204" pitchFamily="34" charset="0"/>
              </a:rPr>
              <a:t>2+</a:t>
            </a:r>
            <a:endParaRPr lang="en-GB" altLang="en-US" sz="1400">
              <a:latin typeface="Arial" panose="020B0604020202020204" pitchFamily="34" charset="0"/>
            </a:endParaRPr>
          </a:p>
        </p:txBody>
      </p:sp>
      <p:sp>
        <p:nvSpPr>
          <p:cNvPr id="47121" name="AutoShape 17"/>
          <p:cNvSpPr>
            <a:spLocks noChangeArrowheads="1"/>
          </p:cNvSpPr>
          <p:nvPr/>
        </p:nvSpPr>
        <p:spPr bwMode="auto">
          <a:xfrm>
            <a:off x="1905000" y="1066800"/>
            <a:ext cx="8153400" cy="6858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5400">
            <a:solidFill>
              <a:schemeClr val="accent2"/>
            </a:solidFill>
            <a:round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7122" name="Rectangle 18"/>
          <p:cNvSpPr>
            <a:spLocks noChangeArrowheads="1"/>
          </p:cNvSpPr>
          <p:nvPr/>
        </p:nvSpPr>
        <p:spPr bwMode="auto">
          <a:xfrm rot="6808576">
            <a:off x="3009900" y="2247900"/>
            <a:ext cx="1905000" cy="152400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accent2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7123" name="Rectangle 19"/>
          <p:cNvSpPr>
            <a:spLocks noChangeArrowheads="1"/>
          </p:cNvSpPr>
          <p:nvPr/>
        </p:nvSpPr>
        <p:spPr bwMode="auto">
          <a:xfrm rot="6063121">
            <a:off x="7841457" y="2188369"/>
            <a:ext cx="1968500" cy="176213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accent2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7124" name="Rectangle 20"/>
          <p:cNvSpPr>
            <a:spLocks noChangeArrowheads="1"/>
          </p:cNvSpPr>
          <p:nvPr/>
        </p:nvSpPr>
        <p:spPr bwMode="auto">
          <a:xfrm rot="5828551">
            <a:off x="5430838" y="1847851"/>
            <a:ext cx="1446213" cy="188912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accent2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7125" name="Oval 21"/>
          <p:cNvSpPr>
            <a:spLocks noChangeArrowheads="1"/>
          </p:cNvSpPr>
          <p:nvPr/>
        </p:nvSpPr>
        <p:spPr bwMode="auto">
          <a:xfrm rot="3727275">
            <a:off x="3009900" y="2933700"/>
            <a:ext cx="381000" cy="914400"/>
          </a:xfrm>
          <a:prstGeom prst="ellipse">
            <a:avLst/>
          </a:prstGeom>
          <a:solidFill>
            <a:schemeClr val="accent2"/>
          </a:solidFill>
          <a:ln w="25400">
            <a:solidFill>
              <a:schemeClr val="accent2"/>
            </a:solidFill>
            <a:round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7126" name="Oval 22"/>
          <p:cNvSpPr>
            <a:spLocks noChangeArrowheads="1"/>
          </p:cNvSpPr>
          <p:nvPr/>
        </p:nvSpPr>
        <p:spPr bwMode="auto">
          <a:xfrm rot="3067572">
            <a:off x="8191500" y="2857500"/>
            <a:ext cx="381000" cy="914400"/>
          </a:xfrm>
          <a:prstGeom prst="ellipse">
            <a:avLst/>
          </a:prstGeom>
          <a:solidFill>
            <a:schemeClr val="accent2"/>
          </a:solidFill>
          <a:ln w="25400">
            <a:solidFill>
              <a:schemeClr val="accent2"/>
            </a:solidFill>
            <a:round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7127" name="Oval 23"/>
          <p:cNvSpPr>
            <a:spLocks noChangeArrowheads="1"/>
          </p:cNvSpPr>
          <p:nvPr/>
        </p:nvSpPr>
        <p:spPr bwMode="auto">
          <a:xfrm rot="3357007">
            <a:off x="5676900" y="2400300"/>
            <a:ext cx="381000" cy="914400"/>
          </a:xfrm>
          <a:prstGeom prst="ellipse">
            <a:avLst/>
          </a:prstGeom>
          <a:solidFill>
            <a:schemeClr val="accent2"/>
          </a:solidFill>
          <a:ln w="25400">
            <a:solidFill>
              <a:schemeClr val="accent2"/>
            </a:solidFill>
            <a:round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47128" name="Group 24"/>
          <p:cNvGrpSpPr>
            <a:grpSpLocks/>
          </p:cNvGrpSpPr>
          <p:nvPr/>
        </p:nvGrpSpPr>
        <p:grpSpPr bwMode="auto">
          <a:xfrm>
            <a:off x="2819400" y="5181600"/>
            <a:ext cx="914400" cy="228600"/>
            <a:chOff x="2160" y="2016"/>
            <a:chExt cx="1008" cy="240"/>
          </a:xfrm>
        </p:grpSpPr>
        <p:sp>
          <p:nvSpPr>
            <p:cNvPr id="47129" name="Oval 25"/>
            <p:cNvSpPr>
              <a:spLocks noChangeArrowheads="1"/>
            </p:cNvSpPr>
            <p:nvPr/>
          </p:nvSpPr>
          <p:spPr bwMode="auto">
            <a:xfrm>
              <a:off x="2736" y="2016"/>
              <a:ext cx="432" cy="240"/>
            </a:xfrm>
            <a:prstGeom prst="ellipse">
              <a:avLst/>
            </a:prstGeom>
            <a:solidFill>
              <a:srgbClr val="FF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GB" altLang="en-US" sz="1200" dirty="0">
                  <a:latin typeface="Arial" panose="020B0604020202020204" pitchFamily="34" charset="0"/>
                </a:rPr>
                <a:t>A</a:t>
              </a:r>
            </a:p>
          </p:txBody>
        </p:sp>
        <p:sp>
          <p:nvSpPr>
            <p:cNvPr id="47130" name="Oval 26"/>
            <p:cNvSpPr>
              <a:spLocks noChangeArrowheads="1"/>
            </p:cNvSpPr>
            <p:nvPr/>
          </p:nvSpPr>
          <p:spPr bwMode="auto">
            <a:xfrm>
              <a:off x="2352" y="2016"/>
              <a:ext cx="240" cy="240"/>
            </a:xfrm>
            <a:prstGeom prst="ellipse">
              <a:avLst/>
            </a:prstGeom>
            <a:solidFill>
              <a:srgbClr val="FF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GB" altLang="en-US" sz="1200" dirty="0">
                  <a:latin typeface="Arial" panose="020B0604020202020204" pitchFamily="34" charset="0"/>
                </a:rPr>
                <a:t>P</a:t>
              </a:r>
              <a:r>
                <a:rPr lang="en-GB" altLang="en-US" sz="1200" baseline="-25000" dirty="0">
                  <a:latin typeface="Arial" panose="020B0604020202020204" pitchFamily="34" charset="0"/>
                </a:rPr>
                <a:t>i</a:t>
              </a:r>
              <a:endParaRPr lang="en-GB" altLang="en-US" sz="1200" dirty="0">
                <a:latin typeface="Arial" panose="020B0604020202020204" pitchFamily="34" charset="0"/>
              </a:endParaRPr>
            </a:p>
          </p:txBody>
        </p:sp>
        <p:sp>
          <p:nvSpPr>
            <p:cNvPr id="47131" name="Oval 27"/>
            <p:cNvSpPr>
              <a:spLocks noChangeArrowheads="1"/>
            </p:cNvSpPr>
            <p:nvPr/>
          </p:nvSpPr>
          <p:spPr bwMode="auto">
            <a:xfrm>
              <a:off x="2544" y="2016"/>
              <a:ext cx="240" cy="240"/>
            </a:xfrm>
            <a:prstGeom prst="ellipse">
              <a:avLst/>
            </a:prstGeom>
            <a:solidFill>
              <a:srgbClr val="FF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GB" altLang="en-US" sz="1200" dirty="0">
                  <a:latin typeface="Arial" panose="020B0604020202020204" pitchFamily="34" charset="0"/>
                </a:rPr>
                <a:t>P</a:t>
              </a:r>
              <a:r>
                <a:rPr lang="en-GB" altLang="en-US" sz="1200" baseline="-25000" dirty="0">
                  <a:latin typeface="Arial" panose="020B0604020202020204" pitchFamily="34" charset="0"/>
                </a:rPr>
                <a:t>i</a:t>
              </a:r>
              <a:endParaRPr lang="en-GB" altLang="en-US" sz="1200" dirty="0">
                <a:latin typeface="Arial" panose="020B0604020202020204" pitchFamily="34" charset="0"/>
              </a:endParaRPr>
            </a:p>
          </p:txBody>
        </p:sp>
        <p:sp>
          <p:nvSpPr>
            <p:cNvPr id="47132" name="Oval 28"/>
            <p:cNvSpPr>
              <a:spLocks noChangeArrowheads="1"/>
            </p:cNvSpPr>
            <p:nvPr/>
          </p:nvSpPr>
          <p:spPr bwMode="auto">
            <a:xfrm>
              <a:off x="2160" y="2016"/>
              <a:ext cx="240" cy="240"/>
            </a:xfrm>
            <a:prstGeom prst="ellipse">
              <a:avLst/>
            </a:prstGeom>
            <a:solidFill>
              <a:srgbClr val="FF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GB" altLang="en-US" sz="1200" dirty="0">
                  <a:latin typeface="Arial" panose="020B0604020202020204" pitchFamily="34" charset="0"/>
                </a:rPr>
                <a:t>P</a:t>
              </a:r>
              <a:r>
                <a:rPr lang="en-GB" altLang="en-US" sz="1200" baseline="-25000" dirty="0">
                  <a:latin typeface="Arial" panose="020B0604020202020204" pitchFamily="34" charset="0"/>
                </a:rPr>
                <a:t>i</a:t>
              </a:r>
              <a:endParaRPr lang="en-GB" altLang="en-US" sz="1200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47133" name="Group 29"/>
          <p:cNvGrpSpPr>
            <a:grpSpLocks/>
          </p:cNvGrpSpPr>
          <p:nvPr/>
        </p:nvGrpSpPr>
        <p:grpSpPr bwMode="auto">
          <a:xfrm>
            <a:off x="7620000" y="5105400"/>
            <a:ext cx="914400" cy="228600"/>
            <a:chOff x="2160" y="2016"/>
            <a:chExt cx="1008" cy="240"/>
          </a:xfrm>
        </p:grpSpPr>
        <p:sp>
          <p:nvSpPr>
            <p:cNvPr id="47134" name="Oval 30"/>
            <p:cNvSpPr>
              <a:spLocks noChangeArrowheads="1"/>
            </p:cNvSpPr>
            <p:nvPr/>
          </p:nvSpPr>
          <p:spPr bwMode="auto">
            <a:xfrm>
              <a:off x="2736" y="2016"/>
              <a:ext cx="432" cy="240"/>
            </a:xfrm>
            <a:prstGeom prst="ellipse">
              <a:avLst/>
            </a:prstGeom>
            <a:solidFill>
              <a:srgbClr val="FF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GB" altLang="en-US" sz="1200">
                  <a:latin typeface="Arial" panose="020B0604020202020204" pitchFamily="34" charset="0"/>
                </a:rPr>
                <a:t>A</a:t>
              </a:r>
            </a:p>
          </p:txBody>
        </p:sp>
        <p:sp>
          <p:nvSpPr>
            <p:cNvPr id="47135" name="Oval 31"/>
            <p:cNvSpPr>
              <a:spLocks noChangeArrowheads="1"/>
            </p:cNvSpPr>
            <p:nvPr/>
          </p:nvSpPr>
          <p:spPr bwMode="auto">
            <a:xfrm>
              <a:off x="2352" y="2016"/>
              <a:ext cx="240" cy="240"/>
            </a:xfrm>
            <a:prstGeom prst="ellipse">
              <a:avLst/>
            </a:prstGeom>
            <a:solidFill>
              <a:srgbClr val="FF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GB" altLang="en-US" sz="1200">
                  <a:latin typeface="Arial" panose="020B0604020202020204" pitchFamily="34" charset="0"/>
                </a:rPr>
                <a:t>P</a:t>
              </a:r>
              <a:r>
                <a:rPr lang="en-GB" altLang="en-US" sz="1200" baseline="-25000">
                  <a:latin typeface="Arial" panose="020B0604020202020204" pitchFamily="34" charset="0"/>
                </a:rPr>
                <a:t>i</a:t>
              </a:r>
              <a:endParaRPr lang="en-GB" altLang="en-US" sz="1200">
                <a:latin typeface="Arial" panose="020B0604020202020204" pitchFamily="34" charset="0"/>
              </a:endParaRPr>
            </a:p>
          </p:txBody>
        </p:sp>
        <p:sp>
          <p:nvSpPr>
            <p:cNvPr id="47136" name="Oval 32"/>
            <p:cNvSpPr>
              <a:spLocks noChangeArrowheads="1"/>
            </p:cNvSpPr>
            <p:nvPr/>
          </p:nvSpPr>
          <p:spPr bwMode="auto">
            <a:xfrm>
              <a:off x="2544" y="2016"/>
              <a:ext cx="240" cy="240"/>
            </a:xfrm>
            <a:prstGeom prst="ellipse">
              <a:avLst/>
            </a:prstGeom>
            <a:solidFill>
              <a:srgbClr val="FF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GB" altLang="en-US" sz="1200">
                  <a:latin typeface="Arial" panose="020B0604020202020204" pitchFamily="34" charset="0"/>
                </a:rPr>
                <a:t>P</a:t>
              </a:r>
              <a:r>
                <a:rPr lang="en-GB" altLang="en-US" sz="1200" baseline="-25000">
                  <a:latin typeface="Arial" panose="020B0604020202020204" pitchFamily="34" charset="0"/>
                </a:rPr>
                <a:t>i</a:t>
              </a:r>
              <a:endParaRPr lang="en-GB" altLang="en-US" sz="1200">
                <a:latin typeface="Arial" panose="020B0604020202020204" pitchFamily="34" charset="0"/>
              </a:endParaRPr>
            </a:p>
          </p:txBody>
        </p:sp>
        <p:sp>
          <p:nvSpPr>
            <p:cNvPr id="47137" name="Oval 33"/>
            <p:cNvSpPr>
              <a:spLocks noChangeArrowheads="1"/>
            </p:cNvSpPr>
            <p:nvPr/>
          </p:nvSpPr>
          <p:spPr bwMode="auto">
            <a:xfrm>
              <a:off x="2160" y="2016"/>
              <a:ext cx="240" cy="240"/>
            </a:xfrm>
            <a:prstGeom prst="ellipse">
              <a:avLst/>
            </a:prstGeom>
            <a:solidFill>
              <a:srgbClr val="FF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GB" altLang="en-US" sz="1200">
                  <a:latin typeface="Arial" panose="020B0604020202020204" pitchFamily="34" charset="0"/>
                </a:rPr>
                <a:t>P</a:t>
              </a:r>
              <a:r>
                <a:rPr lang="en-GB" altLang="en-US" sz="1200" baseline="-25000">
                  <a:latin typeface="Arial" panose="020B0604020202020204" pitchFamily="34" charset="0"/>
                </a:rPr>
                <a:t>i</a:t>
              </a:r>
              <a:endParaRPr lang="en-GB" altLang="en-US" sz="1200">
                <a:latin typeface="Arial" panose="020B0604020202020204" pitchFamily="34" charset="0"/>
              </a:endParaRPr>
            </a:p>
          </p:txBody>
        </p:sp>
      </p:grpSp>
      <p:grpSp>
        <p:nvGrpSpPr>
          <p:cNvPr id="47138" name="Group 34"/>
          <p:cNvGrpSpPr>
            <a:grpSpLocks/>
          </p:cNvGrpSpPr>
          <p:nvPr/>
        </p:nvGrpSpPr>
        <p:grpSpPr bwMode="auto">
          <a:xfrm>
            <a:off x="5181600" y="5181600"/>
            <a:ext cx="914400" cy="228600"/>
            <a:chOff x="2160" y="2016"/>
            <a:chExt cx="1008" cy="240"/>
          </a:xfrm>
        </p:grpSpPr>
        <p:sp>
          <p:nvSpPr>
            <p:cNvPr id="47139" name="Oval 35"/>
            <p:cNvSpPr>
              <a:spLocks noChangeArrowheads="1"/>
            </p:cNvSpPr>
            <p:nvPr/>
          </p:nvSpPr>
          <p:spPr bwMode="auto">
            <a:xfrm>
              <a:off x="2736" y="2016"/>
              <a:ext cx="432" cy="240"/>
            </a:xfrm>
            <a:prstGeom prst="ellipse">
              <a:avLst/>
            </a:prstGeom>
            <a:solidFill>
              <a:srgbClr val="FF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GB" altLang="en-US" sz="1200" dirty="0">
                  <a:latin typeface="Arial" panose="020B0604020202020204" pitchFamily="34" charset="0"/>
                </a:rPr>
                <a:t>A</a:t>
              </a:r>
            </a:p>
          </p:txBody>
        </p:sp>
        <p:sp>
          <p:nvSpPr>
            <p:cNvPr id="47140" name="Oval 36"/>
            <p:cNvSpPr>
              <a:spLocks noChangeArrowheads="1"/>
            </p:cNvSpPr>
            <p:nvPr/>
          </p:nvSpPr>
          <p:spPr bwMode="auto">
            <a:xfrm>
              <a:off x="2352" y="2016"/>
              <a:ext cx="240" cy="240"/>
            </a:xfrm>
            <a:prstGeom prst="ellipse">
              <a:avLst/>
            </a:prstGeom>
            <a:solidFill>
              <a:srgbClr val="FF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GB" altLang="en-US" sz="1200">
                  <a:latin typeface="Arial" panose="020B0604020202020204" pitchFamily="34" charset="0"/>
                </a:rPr>
                <a:t>P</a:t>
              </a:r>
              <a:r>
                <a:rPr lang="en-GB" altLang="en-US" sz="1200" baseline="-25000">
                  <a:latin typeface="Arial" panose="020B0604020202020204" pitchFamily="34" charset="0"/>
                </a:rPr>
                <a:t>i</a:t>
              </a:r>
              <a:endParaRPr lang="en-GB" altLang="en-US" sz="1200">
                <a:latin typeface="Arial" panose="020B0604020202020204" pitchFamily="34" charset="0"/>
              </a:endParaRPr>
            </a:p>
          </p:txBody>
        </p:sp>
        <p:sp>
          <p:nvSpPr>
            <p:cNvPr id="47141" name="Oval 37"/>
            <p:cNvSpPr>
              <a:spLocks noChangeArrowheads="1"/>
            </p:cNvSpPr>
            <p:nvPr/>
          </p:nvSpPr>
          <p:spPr bwMode="auto">
            <a:xfrm>
              <a:off x="2544" y="2016"/>
              <a:ext cx="240" cy="240"/>
            </a:xfrm>
            <a:prstGeom prst="ellipse">
              <a:avLst/>
            </a:prstGeom>
            <a:solidFill>
              <a:srgbClr val="FF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GB" altLang="en-US" sz="1200" dirty="0">
                  <a:latin typeface="Arial" panose="020B0604020202020204" pitchFamily="34" charset="0"/>
                </a:rPr>
                <a:t>P</a:t>
              </a:r>
              <a:r>
                <a:rPr lang="en-GB" altLang="en-US" sz="1200" baseline="-25000" dirty="0">
                  <a:latin typeface="Arial" panose="020B0604020202020204" pitchFamily="34" charset="0"/>
                </a:rPr>
                <a:t>i</a:t>
              </a:r>
              <a:endParaRPr lang="en-GB" altLang="en-US" sz="1200" dirty="0">
                <a:latin typeface="Arial" panose="020B0604020202020204" pitchFamily="34" charset="0"/>
              </a:endParaRPr>
            </a:p>
          </p:txBody>
        </p:sp>
        <p:sp>
          <p:nvSpPr>
            <p:cNvPr id="47142" name="Oval 38"/>
            <p:cNvSpPr>
              <a:spLocks noChangeArrowheads="1"/>
            </p:cNvSpPr>
            <p:nvPr/>
          </p:nvSpPr>
          <p:spPr bwMode="auto">
            <a:xfrm>
              <a:off x="2160" y="2016"/>
              <a:ext cx="240" cy="240"/>
            </a:xfrm>
            <a:prstGeom prst="ellipse">
              <a:avLst/>
            </a:prstGeom>
            <a:solidFill>
              <a:srgbClr val="FF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GB" altLang="en-US" sz="1200">
                  <a:latin typeface="Arial" panose="020B0604020202020204" pitchFamily="34" charset="0"/>
                </a:rPr>
                <a:t>P</a:t>
              </a:r>
              <a:r>
                <a:rPr lang="en-GB" altLang="en-US" sz="1200" baseline="-25000">
                  <a:latin typeface="Arial" panose="020B0604020202020204" pitchFamily="34" charset="0"/>
                </a:rPr>
                <a:t>i</a:t>
              </a:r>
              <a:endParaRPr lang="en-GB" altLang="en-US" sz="1200">
                <a:latin typeface="Arial" panose="020B060402020202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61E77F4-4729-2FFA-0183-C298CC9B06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6712" y="2948216"/>
            <a:ext cx="786452" cy="3231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02D763-71A8-CBAE-5E72-03166BFAA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3425" y="2814744"/>
            <a:ext cx="786452" cy="3231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7C8FF4-E3D5-7777-155E-797E88EA3E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1865" y="2600692"/>
            <a:ext cx="786452" cy="3231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D33D18-4260-83B4-4A09-7198BA10927A}"/>
              </a:ext>
            </a:extLst>
          </p:cNvPr>
          <p:cNvSpPr txBox="1"/>
          <p:nvPr/>
        </p:nvSpPr>
        <p:spPr>
          <a:xfrm>
            <a:off x="8272027" y="-32130"/>
            <a:ext cx="40491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highlight>
                  <a:srgbClr val="FFFF00"/>
                </a:highlight>
              </a:rPr>
              <a:t>What happens next?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25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22222E-6 L -0.16003 -0.3898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08" y="-1949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22222E-6 L -0.12383 -0.3365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98" y="-1682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22222E-6 L -0.17799 -0.3805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06" y="-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Freeform 2"/>
          <p:cNvSpPr>
            <a:spLocks/>
          </p:cNvSpPr>
          <p:nvPr/>
        </p:nvSpPr>
        <p:spPr bwMode="auto">
          <a:xfrm>
            <a:off x="660401" y="2922589"/>
            <a:ext cx="8113713" cy="898525"/>
          </a:xfrm>
          <a:custGeom>
            <a:avLst/>
            <a:gdLst>
              <a:gd name="T0" fmla="*/ 0 w 5111"/>
              <a:gd name="T1" fmla="*/ 256 h 566"/>
              <a:gd name="T2" fmla="*/ 1175 w 5111"/>
              <a:gd name="T3" fmla="*/ 523 h 566"/>
              <a:gd name="T4" fmla="*/ 2697 w 5111"/>
              <a:gd name="T5" fmla="*/ 0 h 566"/>
              <a:gd name="T6" fmla="*/ 4055 w 5111"/>
              <a:gd name="T7" fmla="*/ 523 h 566"/>
              <a:gd name="T8" fmla="*/ 5111 w 5111"/>
              <a:gd name="T9" fmla="*/ 187 h 5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11" h="566">
                <a:moveTo>
                  <a:pt x="0" y="256"/>
                </a:moveTo>
                <a:cubicBezTo>
                  <a:pt x="197" y="301"/>
                  <a:pt x="726" y="566"/>
                  <a:pt x="1175" y="523"/>
                </a:cubicBezTo>
                <a:cubicBezTo>
                  <a:pt x="1624" y="480"/>
                  <a:pt x="2217" y="0"/>
                  <a:pt x="2697" y="0"/>
                </a:cubicBezTo>
                <a:cubicBezTo>
                  <a:pt x="3177" y="0"/>
                  <a:pt x="3653" y="492"/>
                  <a:pt x="4055" y="523"/>
                </a:cubicBezTo>
                <a:cubicBezTo>
                  <a:pt x="4457" y="554"/>
                  <a:pt x="4779" y="359"/>
                  <a:pt x="5111" y="187"/>
                </a:cubicBezTo>
              </a:path>
            </a:pathLst>
          </a:custGeom>
          <a:noFill/>
          <a:ln w="2540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8131" name="AutoShape 3"/>
          <p:cNvSpPr>
            <a:spLocks noChangeArrowheads="1"/>
          </p:cNvSpPr>
          <p:nvPr/>
        </p:nvSpPr>
        <p:spPr bwMode="auto">
          <a:xfrm>
            <a:off x="7859713" y="3448050"/>
            <a:ext cx="381000" cy="304800"/>
          </a:xfrm>
          <a:prstGeom prst="diamond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8132" name="AutoShape 4"/>
          <p:cNvSpPr>
            <a:spLocks noChangeArrowheads="1"/>
          </p:cNvSpPr>
          <p:nvPr/>
        </p:nvSpPr>
        <p:spPr bwMode="auto">
          <a:xfrm>
            <a:off x="5268913" y="2914650"/>
            <a:ext cx="381000" cy="304800"/>
          </a:xfrm>
          <a:prstGeom prst="diamond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8133" name="AutoShape 5"/>
          <p:cNvSpPr>
            <a:spLocks noChangeArrowheads="1"/>
          </p:cNvSpPr>
          <p:nvPr/>
        </p:nvSpPr>
        <p:spPr bwMode="auto">
          <a:xfrm>
            <a:off x="2678113" y="3524250"/>
            <a:ext cx="381000" cy="304800"/>
          </a:xfrm>
          <a:prstGeom prst="diamond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8134" name="Freeform 6"/>
          <p:cNvSpPr>
            <a:spLocks/>
          </p:cNvSpPr>
          <p:nvPr/>
        </p:nvSpPr>
        <p:spPr bwMode="auto">
          <a:xfrm>
            <a:off x="544512" y="2741613"/>
            <a:ext cx="7824788" cy="1206500"/>
          </a:xfrm>
          <a:custGeom>
            <a:avLst/>
            <a:gdLst>
              <a:gd name="T0" fmla="*/ 0 w 4929"/>
              <a:gd name="T1" fmla="*/ 213 h 760"/>
              <a:gd name="T2" fmla="*/ 834 w 4929"/>
              <a:gd name="T3" fmla="*/ 571 h 760"/>
              <a:gd name="T4" fmla="*/ 1563 w 4929"/>
              <a:gd name="T5" fmla="*/ 697 h 760"/>
              <a:gd name="T6" fmla="*/ 2643 w 4929"/>
              <a:gd name="T7" fmla="*/ 247 h 760"/>
              <a:gd name="T8" fmla="*/ 3417 w 4929"/>
              <a:gd name="T9" fmla="*/ 85 h 760"/>
              <a:gd name="T10" fmla="*/ 4929 w 4929"/>
              <a:gd name="T11" fmla="*/ 760 h 7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929" h="760">
                <a:moveTo>
                  <a:pt x="0" y="213"/>
                </a:moveTo>
                <a:cubicBezTo>
                  <a:pt x="139" y="273"/>
                  <a:pt x="574" y="490"/>
                  <a:pt x="834" y="571"/>
                </a:cubicBezTo>
                <a:cubicBezTo>
                  <a:pt x="1094" y="652"/>
                  <a:pt x="1262" y="751"/>
                  <a:pt x="1563" y="697"/>
                </a:cubicBezTo>
                <a:cubicBezTo>
                  <a:pt x="1864" y="643"/>
                  <a:pt x="2334" y="349"/>
                  <a:pt x="2643" y="247"/>
                </a:cubicBezTo>
                <a:cubicBezTo>
                  <a:pt x="2952" y="145"/>
                  <a:pt x="3036" y="0"/>
                  <a:pt x="3417" y="85"/>
                </a:cubicBezTo>
                <a:cubicBezTo>
                  <a:pt x="3798" y="170"/>
                  <a:pt x="4614" y="620"/>
                  <a:pt x="4929" y="760"/>
                </a:cubicBezTo>
              </a:path>
            </a:pathLst>
          </a:custGeom>
          <a:noFill/>
          <a:ln w="1016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8135" name="Freeform 7"/>
          <p:cNvSpPr>
            <a:spLocks/>
          </p:cNvSpPr>
          <p:nvPr/>
        </p:nvSpPr>
        <p:spPr bwMode="auto">
          <a:xfrm>
            <a:off x="762001" y="2971801"/>
            <a:ext cx="8012113" cy="849313"/>
          </a:xfrm>
          <a:custGeom>
            <a:avLst/>
            <a:gdLst>
              <a:gd name="T0" fmla="*/ 0 w 5047"/>
              <a:gd name="T1" fmla="*/ 389 h 535"/>
              <a:gd name="T2" fmla="*/ 1111 w 5047"/>
              <a:gd name="T3" fmla="*/ 28 h 535"/>
              <a:gd name="T4" fmla="*/ 2688 w 5047"/>
              <a:gd name="T5" fmla="*/ 535 h 535"/>
              <a:gd name="T6" fmla="*/ 3991 w 5047"/>
              <a:gd name="T7" fmla="*/ 28 h 535"/>
              <a:gd name="T8" fmla="*/ 5047 w 5047"/>
              <a:gd name="T9" fmla="*/ 364 h 5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47" h="535">
                <a:moveTo>
                  <a:pt x="0" y="389"/>
                </a:moveTo>
                <a:cubicBezTo>
                  <a:pt x="187" y="329"/>
                  <a:pt x="663" y="4"/>
                  <a:pt x="1111" y="28"/>
                </a:cubicBezTo>
                <a:cubicBezTo>
                  <a:pt x="1559" y="52"/>
                  <a:pt x="2208" y="535"/>
                  <a:pt x="2688" y="535"/>
                </a:cubicBezTo>
                <a:cubicBezTo>
                  <a:pt x="3168" y="535"/>
                  <a:pt x="3598" y="56"/>
                  <a:pt x="3991" y="28"/>
                </a:cubicBezTo>
                <a:cubicBezTo>
                  <a:pt x="4384" y="0"/>
                  <a:pt x="4715" y="192"/>
                  <a:pt x="5047" y="364"/>
                </a:cubicBezTo>
              </a:path>
            </a:pathLst>
          </a:custGeom>
          <a:noFill/>
          <a:ln w="2540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8136" name="Oval 8"/>
          <p:cNvSpPr>
            <a:spLocks noChangeArrowheads="1"/>
          </p:cNvSpPr>
          <p:nvPr/>
        </p:nvSpPr>
        <p:spPr bwMode="auto">
          <a:xfrm>
            <a:off x="5573713" y="2990850"/>
            <a:ext cx="457200" cy="3810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8137" name="Oval 9"/>
          <p:cNvSpPr>
            <a:spLocks noChangeArrowheads="1"/>
          </p:cNvSpPr>
          <p:nvPr/>
        </p:nvSpPr>
        <p:spPr bwMode="auto">
          <a:xfrm>
            <a:off x="342901" y="3037613"/>
            <a:ext cx="457200" cy="3810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8138" name="Oval 10"/>
          <p:cNvSpPr>
            <a:spLocks noChangeArrowheads="1"/>
          </p:cNvSpPr>
          <p:nvPr/>
        </p:nvSpPr>
        <p:spPr bwMode="auto">
          <a:xfrm>
            <a:off x="8164513" y="3219450"/>
            <a:ext cx="457200" cy="3810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8139" name="Oval 11"/>
          <p:cNvSpPr>
            <a:spLocks noChangeArrowheads="1"/>
          </p:cNvSpPr>
          <p:nvPr/>
        </p:nvSpPr>
        <p:spPr bwMode="auto">
          <a:xfrm>
            <a:off x="2982913" y="3295650"/>
            <a:ext cx="457200" cy="3810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8140" name="Oval 12"/>
          <p:cNvSpPr>
            <a:spLocks noChangeArrowheads="1"/>
          </p:cNvSpPr>
          <p:nvPr/>
        </p:nvSpPr>
        <p:spPr bwMode="auto">
          <a:xfrm>
            <a:off x="3211513" y="3219450"/>
            <a:ext cx="381000" cy="38100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400">
                <a:latin typeface="Arial" panose="020B0604020202020204" pitchFamily="34" charset="0"/>
              </a:rPr>
              <a:t>Ca</a:t>
            </a:r>
            <a:r>
              <a:rPr lang="en-GB" altLang="en-US" sz="1400" baseline="30000">
                <a:latin typeface="Arial" panose="020B0604020202020204" pitchFamily="34" charset="0"/>
              </a:rPr>
              <a:t>2+</a:t>
            </a:r>
            <a:endParaRPr lang="en-GB" altLang="en-US" sz="1400">
              <a:latin typeface="Arial" panose="020B0604020202020204" pitchFamily="34" charset="0"/>
            </a:endParaRPr>
          </a:p>
        </p:txBody>
      </p:sp>
      <p:sp>
        <p:nvSpPr>
          <p:cNvPr id="48141" name="Oval 13"/>
          <p:cNvSpPr>
            <a:spLocks noChangeArrowheads="1"/>
          </p:cNvSpPr>
          <p:nvPr/>
        </p:nvSpPr>
        <p:spPr bwMode="auto">
          <a:xfrm>
            <a:off x="495301" y="3266213"/>
            <a:ext cx="381000" cy="38100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400">
                <a:latin typeface="Arial" panose="020B0604020202020204" pitchFamily="34" charset="0"/>
              </a:rPr>
              <a:t>Ca</a:t>
            </a:r>
            <a:r>
              <a:rPr lang="en-GB" altLang="en-US" sz="1400" baseline="30000">
                <a:latin typeface="Arial" panose="020B0604020202020204" pitchFamily="34" charset="0"/>
              </a:rPr>
              <a:t>2+</a:t>
            </a:r>
            <a:endParaRPr lang="en-GB" altLang="en-US" sz="1400">
              <a:latin typeface="Arial" panose="020B0604020202020204" pitchFamily="34" charset="0"/>
            </a:endParaRPr>
          </a:p>
        </p:txBody>
      </p:sp>
      <p:sp>
        <p:nvSpPr>
          <p:cNvPr id="48142" name="Oval 14"/>
          <p:cNvSpPr>
            <a:spLocks noChangeArrowheads="1"/>
          </p:cNvSpPr>
          <p:nvPr/>
        </p:nvSpPr>
        <p:spPr bwMode="auto">
          <a:xfrm>
            <a:off x="5878513" y="3143250"/>
            <a:ext cx="381000" cy="38100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400">
                <a:latin typeface="Arial" panose="020B0604020202020204" pitchFamily="34" charset="0"/>
              </a:rPr>
              <a:t>Ca</a:t>
            </a:r>
            <a:r>
              <a:rPr lang="en-GB" altLang="en-US" sz="1400" baseline="30000">
                <a:latin typeface="Arial" panose="020B0604020202020204" pitchFamily="34" charset="0"/>
              </a:rPr>
              <a:t>2+</a:t>
            </a:r>
            <a:endParaRPr lang="en-GB" altLang="en-US" sz="1400">
              <a:latin typeface="Arial" panose="020B0604020202020204" pitchFamily="34" charset="0"/>
            </a:endParaRPr>
          </a:p>
        </p:txBody>
      </p:sp>
      <p:sp>
        <p:nvSpPr>
          <p:cNvPr id="48143" name="Oval 15"/>
          <p:cNvSpPr>
            <a:spLocks noChangeArrowheads="1"/>
          </p:cNvSpPr>
          <p:nvPr/>
        </p:nvSpPr>
        <p:spPr bwMode="auto">
          <a:xfrm>
            <a:off x="8469313" y="3371850"/>
            <a:ext cx="381000" cy="38100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400">
                <a:latin typeface="Arial" panose="020B0604020202020204" pitchFamily="34" charset="0"/>
              </a:rPr>
              <a:t>Ca</a:t>
            </a:r>
            <a:r>
              <a:rPr lang="en-GB" altLang="en-US" sz="1400" baseline="30000">
                <a:latin typeface="Arial" panose="020B0604020202020204" pitchFamily="34" charset="0"/>
              </a:rPr>
              <a:t>2+</a:t>
            </a:r>
            <a:endParaRPr lang="en-GB" altLang="en-US" sz="1400">
              <a:latin typeface="Arial" panose="020B0604020202020204" pitchFamily="34" charset="0"/>
            </a:endParaRPr>
          </a:p>
        </p:txBody>
      </p:sp>
      <p:sp>
        <p:nvSpPr>
          <p:cNvPr id="48144" name="Text Box 16"/>
          <p:cNvSpPr txBox="1">
            <a:spLocks noChangeArrowheads="1"/>
          </p:cNvSpPr>
          <p:nvPr/>
        </p:nvSpPr>
        <p:spPr bwMode="auto">
          <a:xfrm>
            <a:off x="1981200" y="5867400"/>
            <a:ext cx="8001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8145" name="AutoShape 17"/>
          <p:cNvSpPr>
            <a:spLocks noChangeArrowheads="1"/>
          </p:cNvSpPr>
          <p:nvPr/>
        </p:nvSpPr>
        <p:spPr bwMode="auto">
          <a:xfrm>
            <a:off x="1905000" y="1066800"/>
            <a:ext cx="8153400" cy="6858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5400">
            <a:solidFill>
              <a:schemeClr val="accent2"/>
            </a:solidFill>
            <a:round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8146" name="Rectangle 18"/>
          <p:cNvSpPr>
            <a:spLocks noChangeArrowheads="1"/>
          </p:cNvSpPr>
          <p:nvPr/>
        </p:nvSpPr>
        <p:spPr bwMode="auto">
          <a:xfrm rot="6808576">
            <a:off x="3009900" y="2247900"/>
            <a:ext cx="1905000" cy="152400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accent2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8147" name="Rectangle 19"/>
          <p:cNvSpPr>
            <a:spLocks noChangeArrowheads="1"/>
          </p:cNvSpPr>
          <p:nvPr/>
        </p:nvSpPr>
        <p:spPr bwMode="auto">
          <a:xfrm rot="6063121">
            <a:off x="7841457" y="2188369"/>
            <a:ext cx="1968500" cy="176213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accent2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8148" name="Rectangle 20"/>
          <p:cNvSpPr>
            <a:spLocks noChangeArrowheads="1"/>
          </p:cNvSpPr>
          <p:nvPr/>
        </p:nvSpPr>
        <p:spPr bwMode="auto">
          <a:xfrm rot="5828551">
            <a:off x="5430838" y="1847851"/>
            <a:ext cx="1446213" cy="188912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accent2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8149" name="Oval 21"/>
          <p:cNvSpPr>
            <a:spLocks noChangeArrowheads="1"/>
          </p:cNvSpPr>
          <p:nvPr/>
        </p:nvSpPr>
        <p:spPr bwMode="auto">
          <a:xfrm rot="3727275">
            <a:off x="3009900" y="2933700"/>
            <a:ext cx="381000" cy="914400"/>
          </a:xfrm>
          <a:prstGeom prst="ellipse">
            <a:avLst/>
          </a:prstGeom>
          <a:solidFill>
            <a:schemeClr val="accent2"/>
          </a:solidFill>
          <a:ln w="25400">
            <a:solidFill>
              <a:schemeClr val="accent2"/>
            </a:solidFill>
            <a:round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8150" name="Oval 22"/>
          <p:cNvSpPr>
            <a:spLocks noChangeArrowheads="1"/>
          </p:cNvSpPr>
          <p:nvPr/>
        </p:nvSpPr>
        <p:spPr bwMode="auto">
          <a:xfrm rot="3067572">
            <a:off x="8191500" y="2857500"/>
            <a:ext cx="381000" cy="914400"/>
          </a:xfrm>
          <a:prstGeom prst="ellipse">
            <a:avLst/>
          </a:prstGeom>
          <a:solidFill>
            <a:schemeClr val="accent2"/>
          </a:solidFill>
          <a:ln w="25400">
            <a:solidFill>
              <a:schemeClr val="accent2"/>
            </a:solidFill>
            <a:round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8151" name="Oval 23"/>
          <p:cNvSpPr>
            <a:spLocks noChangeArrowheads="1"/>
          </p:cNvSpPr>
          <p:nvPr/>
        </p:nvSpPr>
        <p:spPr bwMode="auto">
          <a:xfrm rot="3357007">
            <a:off x="5676900" y="2400300"/>
            <a:ext cx="381000" cy="914400"/>
          </a:xfrm>
          <a:prstGeom prst="ellipse">
            <a:avLst/>
          </a:prstGeom>
          <a:solidFill>
            <a:schemeClr val="accent2"/>
          </a:solidFill>
          <a:ln w="25400">
            <a:solidFill>
              <a:schemeClr val="accent2"/>
            </a:solidFill>
            <a:round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48152" name="Group 24"/>
          <p:cNvGrpSpPr>
            <a:grpSpLocks/>
          </p:cNvGrpSpPr>
          <p:nvPr/>
        </p:nvGrpSpPr>
        <p:grpSpPr bwMode="auto">
          <a:xfrm>
            <a:off x="2590800" y="3276600"/>
            <a:ext cx="914400" cy="228600"/>
            <a:chOff x="2160" y="2016"/>
            <a:chExt cx="1008" cy="240"/>
          </a:xfrm>
        </p:grpSpPr>
        <p:sp>
          <p:nvSpPr>
            <p:cNvPr id="48153" name="Oval 25"/>
            <p:cNvSpPr>
              <a:spLocks noChangeArrowheads="1"/>
            </p:cNvSpPr>
            <p:nvPr/>
          </p:nvSpPr>
          <p:spPr bwMode="auto">
            <a:xfrm>
              <a:off x="2736" y="2016"/>
              <a:ext cx="432" cy="240"/>
            </a:xfrm>
            <a:prstGeom prst="ellipse">
              <a:avLst/>
            </a:prstGeom>
            <a:solidFill>
              <a:srgbClr val="FF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GB" altLang="en-US" sz="1200">
                  <a:latin typeface="Arial" panose="020B0604020202020204" pitchFamily="34" charset="0"/>
                </a:rPr>
                <a:t>A</a:t>
              </a:r>
            </a:p>
          </p:txBody>
        </p:sp>
        <p:sp>
          <p:nvSpPr>
            <p:cNvPr id="48154" name="Oval 26"/>
            <p:cNvSpPr>
              <a:spLocks noChangeArrowheads="1"/>
            </p:cNvSpPr>
            <p:nvPr/>
          </p:nvSpPr>
          <p:spPr bwMode="auto">
            <a:xfrm>
              <a:off x="2352" y="2016"/>
              <a:ext cx="240" cy="240"/>
            </a:xfrm>
            <a:prstGeom prst="ellipse">
              <a:avLst/>
            </a:prstGeom>
            <a:solidFill>
              <a:srgbClr val="FF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GB" altLang="en-US" sz="1200">
                  <a:latin typeface="Arial" panose="020B0604020202020204" pitchFamily="34" charset="0"/>
                </a:rPr>
                <a:t>P</a:t>
              </a:r>
              <a:r>
                <a:rPr lang="en-GB" altLang="en-US" sz="1200" baseline="-25000">
                  <a:latin typeface="Arial" panose="020B0604020202020204" pitchFamily="34" charset="0"/>
                </a:rPr>
                <a:t>i</a:t>
              </a:r>
              <a:endParaRPr lang="en-GB" altLang="en-US" sz="1200">
                <a:latin typeface="Arial" panose="020B0604020202020204" pitchFamily="34" charset="0"/>
              </a:endParaRPr>
            </a:p>
          </p:txBody>
        </p:sp>
        <p:sp>
          <p:nvSpPr>
            <p:cNvPr id="48155" name="Oval 27"/>
            <p:cNvSpPr>
              <a:spLocks noChangeArrowheads="1"/>
            </p:cNvSpPr>
            <p:nvPr/>
          </p:nvSpPr>
          <p:spPr bwMode="auto">
            <a:xfrm>
              <a:off x="2544" y="2016"/>
              <a:ext cx="240" cy="240"/>
            </a:xfrm>
            <a:prstGeom prst="ellipse">
              <a:avLst/>
            </a:prstGeom>
            <a:solidFill>
              <a:srgbClr val="FF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GB" altLang="en-US" sz="1200">
                  <a:latin typeface="Arial" panose="020B0604020202020204" pitchFamily="34" charset="0"/>
                </a:rPr>
                <a:t>P</a:t>
              </a:r>
              <a:r>
                <a:rPr lang="en-GB" altLang="en-US" sz="1200" baseline="-25000">
                  <a:latin typeface="Arial" panose="020B0604020202020204" pitchFamily="34" charset="0"/>
                </a:rPr>
                <a:t>i</a:t>
              </a:r>
              <a:endParaRPr lang="en-GB" altLang="en-US" sz="1200">
                <a:latin typeface="Arial" panose="020B0604020202020204" pitchFamily="34" charset="0"/>
              </a:endParaRPr>
            </a:p>
          </p:txBody>
        </p:sp>
        <p:sp>
          <p:nvSpPr>
            <p:cNvPr id="48156" name="Oval 28"/>
            <p:cNvSpPr>
              <a:spLocks noChangeArrowheads="1"/>
            </p:cNvSpPr>
            <p:nvPr/>
          </p:nvSpPr>
          <p:spPr bwMode="auto">
            <a:xfrm>
              <a:off x="2160" y="2016"/>
              <a:ext cx="240" cy="240"/>
            </a:xfrm>
            <a:prstGeom prst="ellipse">
              <a:avLst/>
            </a:prstGeom>
            <a:solidFill>
              <a:srgbClr val="FF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GB" altLang="en-US" sz="1200">
                  <a:latin typeface="Arial" panose="020B0604020202020204" pitchFamily="34" charset="0"/>
                </a:rPr>
                <a:t>P</a:t>
              </a:r>
              <a:r>
                <a:rPr lang="en-GB" altLang="en-US" sz="1200" baseline="-25000">
                  <a:latin typeface="Arial" panose="020B0604020202020204" pitchFamily="34" charset="0"/>
                </a:rPr>
                <a:t>i</a:t>
              </a:r>
              <a:endParaRPr lang="en-GB" altLang="en-US" sz="1200">
                <a:latin typeface="Arial" panose="020B0604020202020204" pitchFamily="34" charset="0"/>
              </a:endParaRPr>
            </a:p>
          </p:txBody>
        </p:sp>
      </p:grpSp>
      <p:grpSp>
        <p:nvGrpSpPr>
          <p:cNvPr id="48157" name="Group 29"/>
          <p:cNvGrpSpPr>
            <a:grpSpLocks/>
          </p:cNvGrpSpPr>
          <p:nvPr/>
        </p:nvGrpSpPr>
        <p:grpSpPr bwMode="auto">
          <a:xfrm>
            <a:off x="7620000" y="3200400"/>
            <a:ext cx="914400" cy="228600"/>
            <a:chOff x="2160" y="2016"/>
            <a:chExt cx="1008" cy="240"/>
          </a:xfrm>
        </p:grpSpPr>
        <p:sp>
          <p:nvSpPr>
            <p:cNvPr id="48158" name="Oval 30"/>
            <p:cNvSpPr>
              <a:spLocks noChangeArrowheads="1"/>
            </p:cNvSpPr>
            <p:nvPr/>
          </p:nvSpPr>
          <p:spPr bwMode="auto">
            <a:xfrm>
              <a:off x="2736" y="2016"/>
              <a:ext cx="432" cy="240"/>
            </a:xfrm>
            <a:prstGeom prst="ellipse">
              <a:avLst/>
            </a:prstGeom>
            <a:solidFill>
              <a:srgbClr val="FF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GB" altLang="en-US" sz="1200">
                  <a:latin typeface="Arial" panose="020B0604020202020204" pitchFamily="34" charset="0"/>
                </a:rPr>
                <a:t>A</a:t>
              </a:r>
            </a:p>
          </p:txBody>
        </p:sp>
        <p:sp>
          <p:nvSpPr>
            <p:cNvPr id="48159" name="Oval 31"/>
            <p:cNvSpPr>
              <a:spLocks noChangeArrowheads="1"/>
            </p:cNvSpPr>
            <p:nvPr/>
          </p:nvSpPr>
          <p:spPr bwMode="auto">
            <a:xfrm>
              <a:off x="2352" y="2016"/>
              <a:ext cx="240" cy="240"/>
            </a:xfrm>
            <a:prstGeom prst="ellipse">
              <a:avLst/>
            </a:prstGeom>
            <a:solidFill>
              <a:srgbClr val="FF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GB" altLang="en-US" sz="1200">
                  <a:latin typeface="Arial" panose="020B0604020202020204" pitchFamily="34" charset="0"/>
                </a:rPr>
                <a:t>P</a:t>
              </a:r>
              <a:r>
                <a:rPr lang="en-GB" altLang="en-US" sz="1200" baseline="-25000">
                  <a:latin typeface="Arial" panose="020B0604020202020204" pitchFamily="34" charset="0"/>
                </a:rPr>
                <a:t>i</a:t>
              </a:r>
              <a:endParaRPr lang="en-GB" altLang="en-US" sz="1200">
                <a:latin typeface="Arial" panose="020B0604020202020204" pitchFamily="34" charset="0"/>
              </a:endParaRPr>
            </a:p>
          </p:txBody>
        </p:sp>
        <p:sp>
          <p:nvSpPr>
            <p:cNvPr id="48160" name="Oval 32"/>
            <p:cNvSpPr>
              <a:spLocks noChangeArrowheads="1"/>
            </p:cNvSpPr>
            <p:nvPr/>
          </p:nvSpPr>
          <p:spPr bwMode="auto">
            <a:xfrm>
              <a:off x="2544" y="2016"/>
              <a:ext cx="240" cy="240"/>
            </a:xfrm>
            <a:prstGeom prst="ellipse">
              <a:avLst/>
            </a:prstGeom>
            <a:solidFill>
              <a:srgbClr val="FF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GB" altLang="en-US" sz="1200">
                  <a:latin typeface="Arial" panose="020B0604020202020204" pitchFamily="34" charset="0"/>
                </a:rPr>
                <a:t>P</a:t>
              </a:r>
              <a:r>
                <a:rPr lang="en-GB" altLang="en-US" sz="1200" baseline="-25000">
                  <a:latin typeface="Arial" panose="020B0604020202020204" pitchFamily="34" charset="0"/>
                </a:rPr>
                <a:t>i</a:t>
              </a:r>
              <a:endParaRPr lang="en-GB" altLang="en-US" sz="1200">
                <a:latin typeface="Arial" panose="020B0604020202020204" pitchFamily="34" charset="0"/>
              </a:endParaRPr>
            </a:p>
          </p:txBody>
        </p:sp>
        <p:sp>
          <p:nvSpPr>
            <p:cNvPr id="48161" name="Oval 33"/>
            <p:cNvSpPr>
              <a:spLocks noChangeArrowheads="1"/>
            </p:cNvSpPr>
            <p:nvPr/>
          </p:nvSpPr>
          <p:spPr bwMode="auto">
            <a:xfrm>
              <a:off x="2160" y="2016"/>
              <a:ext cx="240" cy="240"/>
            </a:xfrm>
            <a:prstGeom prst="ellipse">
              <a:avLst/>
            </a:prstGeom>
            <a:solidFill>
              <a:srgbClr val="FF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GB" altLang="en-US" sz="1200">
                  <a:latin typeface="Arial" panose="020B0604020202020204" pitchFamily="34" charset="0"/>
                </a:rPr>
                <a:t>P</a:t>
              </a:r>
              <a:r>
                <a:rPr lang="en-GB" altLang="en-US" sz="1200" baseline="-25000">
                  <a:latin typeface="Arial" panose="020B0604020202020204" pitchFamily="34" charset="0"/>
                </a:rPr>
                <a:t>i</a:t>
              </a:r>
              <a:endParaRPr lang="en-GB" altLang="en-US" sz="1200">
                <a:latin typeface="Arial" panose="020B0604020202020204" pitchFamily="34" charset="0"/>
              </a:endParaRPr>
            </a:p>
          </p:txBody>
        </p:sp>
      </p:grpSp>
      <p:grpSp>
        <p:nvGrpSpPr>
          <p:cNvPr id="48162" name="Group 34"/>
          <p:cNvGrpSpPr>
            <a:grpSpLocks/>
          </p:cNvGrpSpPr>
          <p:nvPr/>
        </p:nvGrpSpPr>
        <p:grpSpPr bwMode="auto">
          <a:xfrm>
            <a:off x="5257800" y="2667000"/>
            <a:ext cx="914400" cy="228600"/>
            <a:chOff x="2160" y="2016"/>
            <a:chExt cx="1008" cy="240"/>
          </a:xfrm>
        </p:grpSpPr>
        <p:sp>
          <p:nvSpPr>
            <p:cNvPr id="48163" name="Oval 35"/>
            <p:cNvSpPr>
              <a:spLocks noChangeArrowheads="1"/>
            </p:cNvSpPr>
            <p:nvPr/>
          </p:nvSpPr>
          <p:spPr bwMode="auto">
            <a:xfrm>
              <a:off x="2736" y="2016"/>
              <a:ext cx="432" cy="240"/>
            </a:xfrm>
            <a:prstGeom prst="ellipse">
              <a:avLst/>
            </a:prstGeom>
            <a:solidFill>
              <a:srgbClr val="FF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GB" altLang="en-US" sz="1200">
                  <a:latin typeface="Arial" panose="020B0604020202020204" pitchFamily="34" charset="0"/>
                </a:rPr>
                <a:t>A</a:t>
              </a:r>
            </a:p>
          </p:txBody>
        </p:sp>
        <p:sp>
          <p:nvSpPr>
            <p:cNvPr id="48164" name="Oval 36"/>
            <p:cNvSpPr>
              <a:spLocks noChangeArrowheads="1"/>
            </p:cNvSpPr>
            <p:nvPr/>
          </p:nvSpPr>
          <p:spPr bwMode="auto">
            <a:xfrm>
              <a:off x="2352" y="2016"/>
              <a:ext cx="240" cy="240"/>
            </a:xfrm>
            <a:prstGeom prst="ellipse">
              <a:avLst/>
            </a:prstGeom>
            <a:solidFill>
              <a:srgbClr val="FF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GB" altLang="en-US" sz="1200">
                  <a:latin typeface="Arial" panose="020B0604020202020204" pitchFamily="34" charset="0"/>
                </a:rPr>
                <a:t>P</a:t>
              </a:r>
              <a:r>
                <a:rPr lang="en-GB" altLang="en-US" sz="1200" baseline="-25000">
                  <a:latin typeface="Arial" panose="020B0604020202020204" pitchFamily="34" charset="0"/>
                </a:rPr>
                <a:t>i</a:t>
              </a:r>
              <a:endParaRPr lang="en-GB" altLang="en-US" sz="1200">
                <a:latin typeface="Arial" panose="020B0604020202020204" pitchFamily="34" charset="0"/>
              </a:endParaRPr>
            </a:p>
          </p:txBody>
        </p:sp>
        <p:sp>
          <p:nvSpPr>
            <p:cNvPr id="48165" name="Oval 37"/>
            <p:cNvSpPr>
              <a:spLocks noChangeArrowheads="1"/>
            </p:cNvSpPr>
            <p:nvPr/>
          </p:nvSpPr>
          <p:spPr bwMode="auto">
            <a:xfrm>
              <a:off x="2544" y="2016"/>
              <a:ext cx="240" cy="240"/>
            </a:xfrm>
            <a:prstGeom prst="ellipse">
              <a:avLst/>
            </a:prstGeom>
            <a:solidFill>
              <a:srgbClr val="FF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GB" altLang="en-US" sz="1200">
                  <a:latin typeface="Arial" panose="020B0604020202020204" pitchFamily="34" charset="0"/>
                </a:rPr>
                <a:t>P</a:t>
              </a:r>
              <a:r>
                <a:rPr lang="en-GB" altLang="en-US" sz="1200" baseline="-25000">
                  <a:latin typeface="Arial" panose="020B0604020202020204" pitchFamily="34" charset="0"/>
                </a:rPr>
                <a:t>i</a:t>
              </a:r>
              <a:endParaRPr lang="en-GB" altLang="en-US" sz="1200">
                <a:latin typeface="Arial" panose="020B0604020202020204" pitchFamily="34" charset="0"/>
              </a:endParaRPr>
            </a:p>
          </p:txBody>
        </p:sp>
        <p:sp>
          <p:nvSpPr>
            <p:cNvPr id="48166" name="Oval 38"/>
            <p:cNvSpPr>
              <a:spLocks noChangeArrowheads="1"/>
            </p:cNvSpPr>
            <p:nvPr/>
          </p:nvSpPr>
          <p:spPr bwMode="auto">
            <a:xfrm>
              <a:off x="2160" y="2016"/>
              <a:ext cx="240" cy="240"/>
            </a:xfrm>
            <a:prstGeom prst="ellipse">
              <a:avLst/>
            </a:prstGeom>
            <a:solidFill>
              <a:srgbClr val="FF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GB" altLang="en-US" sz="1200">
                  <a:latin typeface="Arial" panose="020B0604020202020204" pitchFamily="34" charset="0"/>
                </a:rPr>
                <a:t>P</a:t>
              </a:r>
              <a:r>
                <a:rPr lang="en-GB" altLang="en-US" sz="1200" baseline="-25000">
                  <a:latin typeface="Arial" panose="020B0604020202020204" pitchFamily="34" charset="0"/>
                </a:rPr>
                <a:t>i</a:t>
              </a:r>
              <a:endParaRPr lang="en-GB" altLang="en-US" sz="1200">
                <a:latin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A73D2E4-CD40-F39F-9C8C-01A6CD5F3B6B}"/>
              </a:ext>
            </a:extLst>
          </p:cNvPr>
          <p:cNvSpPr txBox="1"/>
          <p:nvPr/>
        </p:nvSpPr>
        <p:spPr>
          <a:xfrm>
            <a:off x="8272027" y="-32130"/>
            <a:ext cx="40491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highlight>
                  <a:srgbClr val="FFFF00"/>
                </a:highlight>
              </a:rPr>
              <a:t>What happens next?</a:t>
            </a:r>
          </a:p>
        </p:txBody>
      </p:sp>
    </p:spTree>
    <p:extLst>
      <p:ext uri="{BB962C8B-B14F-4D97-AF65-F5344CB8AC3E}">
        <p14:creationId xmlns:p14="http://schemas.microsoft.com/office/powerpoint/2010/main" val="415877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Freeform 2"/>
          <p:cNvSpPr>
            <a:spLocks/>
          </p:cNvSpPr>
          <p:nvPr/>
        </p:nvSpPr>
        <p:spPr bwMode="auto">
          <a:xfrm>
            <a:off x="660401" y="2922589"/>
            <a:ext cx="8113713" cy="898525"/>
          </a:xfrm>
          <a:custGeom>
            <a:avLst/>
            <a:gdLst>
              <a:gd name="T0" fmla="*/ 0 w 5111"/>
              <a:gd name="T1" fmla="*/ 256 h 566"/>
              <a:gd name="T2" fmla="*/ 1175 w 5111"/>
              <a:gd name="T3" fmla="*/ 523 h 566"/>
              <a:gd name="T4" fmla="*/ 2697 w 5111"/>
              <a:gd name="T5" fmla="*/ 0 h 566"/>
              <a:gd name="T6" fmla="*/ 4055 w 5111"/>
              <a:gd name="T7" fmla="*/ 523 h 566"/>
              <a:gd name="T8" fmla="*/ 5111 w 5111"/>
              <a:gd name="T9" fmla="*/ 187 h 5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11" h="566">
                <a:moveTo>
                  <a:pt x="0" y="256"/>
                </a:moveTo>
                <a:cubicBezTo>
                  <a:pt x="197" y="301"/>
                  <a:pt x="726" y="566"/>
                  <a:pt x="1175" y="523"/>
                </a:cubicBezTo>
                <a:cubicBezTo>
                  <a:pt x="1624" y="480"/>
                  <a:pt x="2217" y="0"/>
                  <a:pt x="2697" y="0"/>
                </a:cubicBezTo>
                <a:cubicBezTo>
                  <a:pt x="3177" y="0"/>
                  <a:pt x="3653" y="492"/>
                  <a:pt x="4055" y="523"/>
                </a:cubicBezTo>
                <a:cubicBezTo>
                  <a:pt x="4457" y="554"/>
                  <a:pt x="4779" y="359"/>
                  <a:pt x="5111" y="187"/>
                </a:cubicBezTo>
              </a:path>
            </a:pathLst>
          </a:custGeom>
          <a:noFill/>
          <a:ln w="2540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9155" name="AutoShape 3"/>
          <p:cNvSpPr>
            <a:spLocks noChangeArrowheads="1"/>
          </p:cNvSpPr>
          <p:nvPr/>
        </p:nvSpPr>
        <p:spPr bwMode="auto">
          <a:xfrm>
            <a:off x="7859713" y="3448050"/>
            <a:ext cx="381000" cy="304800"/>
          </a:xfrm>
          <a:prstGeom prst="diamond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9156" name="AutoShape 4"/>
          <p:cNvSpPr>
            <a:spLocks noChangeArrowheads="1"/>
          </p:cNvSpPr>
          <p:nvPr/>
        </p:nvSpPr>
        <p:spPr bwMode="auto">
          <a:xfrm>
            <a:off x="5268913" y="2914650"/>
            <a:ext cx="381000" cy="304800"/>
          </a:xfrm>
          <a:prstGeom prst="diamond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9157" name="AutoShape 5"/>
          <p:cNvSpPr>
            <a:spLocks noChangeArrowheads="1"/>
          </p:cNvSpPr>
          <p:nvPr/>
        </p:nvSpPr>
        <p:spPr bwMode="auto">
          <a:xfrm>
            <a:off x="2678113" y="3524250"/>
            <a:ext cx="381000" cy="304800"/>
          </a:xfrm>
          <a:prstGeom prst="diamond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9158" name="Freeform 6"/>
          <p:cNvSpPr>
            <a:spLocks/>
          </p:cNvSpPr>
          <p:nvPr/>
        </p:nvSpPr>
        <p:spPr bwMode="auto">
          <a:xfrm>
            <a:off x="544512" y="2741613"/>
            <a:ext cx="7824788" cy="1206500"/>
          </a:xfrm>
          <a:custGeom>
            <a:avLst/>
            <a:gdLst>
              <a:gd name="T0" fmla="*/ 0 w 4929"/>
              <a:gd name="T1" fmla="*/ 213 h 760"/>
              <a:gd name="T2" fmla="*/ 834 w 4929"/>
              <a:gd name="T3" fmla="*/ 571 h 760"/>
              <a:gd name="T4" fmla="*/ 1563 w 4929"/>
              <a:gd name="T5" fmla="*/ 697 h 760"/>
              <a:gd name="T6" fmla="*/ 2643 w 4929"/>
              <a:gd name="T7" fmla="*/ 247 h 760"/>
              <a:gd name="T8" fmla="*/ 3417 w 4929"/>
              <a:gd name="T9" fmla="*/ 85 h 760"/>
              <a:gd name="T10" fmla="*/ 4929 w 4929"/>
              <a:gd name="T11" fmla="*/ 760 h 7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929" h="760">
                <a:moveTo>
                  <a:pt x="0" y="213"/>
                </a:moveTo>
                <a:cubicBezTo>
                  <a:pt x="139" y="273"/>
                  <a:pt x="574" y="490"/>
                  <a:pt x="834" y="571"/>
                </a:cubicBezTo>
                <a:cubicBezTo>
                  <a:pt x="1094" y="652"/>
                  <a:pt x="1262" y="751"/>
                  <a:pt x="1563" y="697"/>
                </a:cubicBezTo>
                <a:cubicBezTo>
                  <a:pt x="1864" y="643"/>
                  <a:pt x="2334" y="349"/>
                  <a:pt x="2643" y="247"/>
                </a:cubicBezTo>
                <a:cubicBezTo>
                  <a:pt x="2952" y="145"/>
                  <a:pt x="3036" y="0"/>
                  <a:pt x="3417" y="85"/>
                </a:cubicBezTo>
                <a:cubicBezTo>
                  <a:pt x="3798" y="170"/>
                  <a:pt x="4614" y="620"/>
                  <a:pt x="4929" y="760"/>
                </a:cubicBezTo>
              </a:path>
            </a:pathLst>
          </a:custGeom>
          <a:noFill/>
          <a:ln w="1016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9159" name="Freeform 7"/>
          <p:cNvSpPr>
            <a:spLocks/>
          </p:cNvSpPr>
          <p:nvPr/>
        </p:nvSpPr>
        <p:spPr bwMode="auto">
          <a:xfrm>
            <a:off x="762001" y="2971801"/>
            <a:ext cx="8012113" cy="849313"/>
          </a:xfrm>
          <a:custGeom>
            <a:avLst/>
            <a:gdLst>
              <a:gd name="T0" fmla="*/ 0 w 5047"/>
              <a:gd name="T1" fmla="*/ 389 h 535"/>
              <a:gd name="T2" fmla="*/ 1111 w 5047"/>
              <a:gd name="T3" fmla="*/ 28 h 535"/>
              <a:gd name="T4" fmla="*/ 2688 w 5047"/>
              <a:gd name="T5" fmla="*/ 535 h 535"/>
              <a:gd name="T6" fmla="*/ 3991 w 5047"/>
              <a:gd name="T7" fmla="*/ 28 h 535"/>
              <a:gd name="T8" fmla="*/ 5047 w 5047"/>
              <a:gd name="T9" fmla="*/ 364 h 5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47" h="535">
                <a:moveTo>
                  <a:pt x="0" y="389"/>
                </a:moveTo>
                <a:cubicBezTo>
                  <a:pt x="187" y="329"/>
                  <a:pt x="663" y="4"/>
                  <a:pt x="1111" y="28"/>
                </a:cubicBezTo>
                <a:cubicBezTo>
                  <a:pt x="1559" y="52"/>
                  <a:pt x="2208" y="535"/>
                  <a:pt x="2688" y="535"/>
                </a:cubicBezTo>
                <a:cubicBezTo>
                  <a:pt x="3168" y="535"/>
                  <a:pt x="3598" y="56"/>
                  <a:pt x="3991" y="28"/>
                </a:cubicBezTo>
                <a:cubicBezTo>
                  <a:pt x="4384" y="0"/>
                  <a:pt x="4715" y="192"/>
                  <a:pt x="5047" y="364"/>
                </a:cubicBezTo>
              </a:path>
            </a:pathLst>
          </a:custGeom>
          <a:noFill/>
          <a:ln w="2540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9160" name="Oval 8"/>
          <p:cNvSpPr>
            <a:spLocks noChangeArrowheads="1"/>
          </p:cNvSpPr>
          <p:nvPr/>
        </p:nvSpPr>
        <p:spPr bwMode="auto">
          <a:xfrm>
            <a:off x="5573713" y="2990850"/>
            <a:ext cx="457200" cy="3810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9161" name="Oval 9"/>
          <p:cNvSpPr>
            <a:spLocks noChangeArrowheads="1"/>
          </p:cNvSpPr>
          <p:nvPr/>
        </p:nvSpPr>
        <p:spPr bwMode="auto">
          <a:xfrm>
            <a:off x="342901" y="3080832"/>
            <a:ext cx="457200" cy="3810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9162" name="Oval 10"/>
          <p:cNvSpPr>
            <a:spLocks noChangeArrowheads="1"/>
          </p:cNvSpPr>
          <p:nvPr/>
        </p:nvSpPr>
        <p:spPr bwMode="auto">
          <a:xfrm>
            <a:off x="8164513" y="3219450"/>
            <a:ext cx="457200" cy="3810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9163" name="Oval 11"/>
          <p:cNvSpPr>
            <a:spLocks noChangeArrowheads="1"/>
          </p:cNvSpPr>
          <p:nvPr/>
        </p:nvSpPr>
        <p:spPr bwMode="auto">
          <a:xfrm>
            <a:off x="2982913" y="3295650"/>
            <a:ext cx="457200" cy="3810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9164" name="Oval 12"/>
          <p:cNvSpPr>
            <a:spLocks noChangeArrowheads="1"/>
          </p:cNvSpPr>
          <p:nvPr/>
        </p:nvSpPr>
        <p:spPr bwMode="auto">
          <a:xfrm>
            <a:off x="3211513" y="3219450"/>
            <a:ext cx="381000" cy="38100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400">
                <a:latin typeface="Arial" panose="020B0604020202020204" pitchFamily="34" charset="0"/>
              </a:rPr>
              <a:t>Ca</a:t>
            </a:r>
            <a:r>
              <a:rPr lang="en-GB" altLang="en-US" sz="1400" baseline="30000">
                <a:latin typeface="Arial" panose="020B0604020202020204" pitchFamily="34" charset="0"/>
              </a:rPr>
              <a:t>2+</a:t>
            </a:r>
            <a:endParaRPr lang="en-GB" altLang="en-US" sz="1400">
              <a:latin typeface="Arial" panose="020B0604020202020204" pitchFamily="34" charset="0"/>
            </a:endParaRPr>
          </a:p>
        </p:txBody>
      </p:sp>
      <p:sp>
        <p:nvSpPr>
          <p:cNvPr id="49165" name="Oval 13"/>
          <p:cNvSpPr>
            <a:spLocks noChangeArrowheads="1"/>
          </p:cNvSpPr>
          <p:nvPr/>
        </p:nvSpPr>
        <p:spPr bwMode="auto">
          <a:xfrm>
            <a:off x="495301" y="3309432"/>
            <a:ext cx="381000" cy="38100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400">
                <a:latin typeface="Arial" panose="020B0604020202020204" pitchFamily="34" charset="0"/>
              </a:rPr>
              <a:t>Ca</a:t>
            </a:r>
            <a:r>
              <a:rPr lang="en-GB" altLang="en-US" sz="1400" baseline="30000">
                <a:latin typeface="Arial" panose="020B0604020202020204" pitchFamily="34" charset="0"/>
              </a:rPr>
              <a:t>2+</a:t>
            </a:r>
            <a:endParaRPr lang="en-GB" altLang="en-US" sz="1400">
              <a:latin typeface="Arial" panose="020B0604020202020204" pitchFamily="34" charset="0"/>
            </a:endParaRPr>
          </a:p>
        </p:txBody>
      </p:sp>
      <p:sp>
        <p:nvSpPr>
          <p:cNvPr id="49166" name="Oval 14"/>
          <p:cNvSpPr>
            <a:spLocks noChangeArrowheads="1"/>
          </p:cNvSpPr>
          <p:nvPr/>
        </p:nvSpPr>
        <p:spPr bwMode="auto">
          <a:xfrm>
            <a:off x="5878513" y="3143250"/>
            <a:ext cx="381000" cy="38100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400">
                <a:latin typeface="Arial" panose="020B0604020202020204" pitchFamily="34" charset="0"/>
              </a:rPr>
              <a:t>Ca</a:t>
            </a:r>
            <a:r>
              <a:rPr lang="en-GB" altLang="en-US" sz="1400" baseline="30000">
                <a:latin typeface="Arial" panose="020B0604020202020204" pitchFamily="34" charset="0"/>
              </a:rPr>
              <a:t>2+</a:t>
            </a:r>
            <a:endParaRPr lang="en-GB" altLang="en-US" sz="1400">
              <a:latin typeface="Arial" panose="020B0604020202020204" pitchFamily="34" charset="0"/>
            </a:endParaRPr>
          </a:p>
        </p:txBody>
      </p:sp>
      <p:sp>
        <p:nvSpPr>
          <p:cNvPr id="49167" name="Oval 15"/>
          <p:cNvSpPr>
            <a:spLocks noChangeArrowheads="1"/>
          </p:cNvSpPr>
          <p:nvPr/>
        </p:nvSpPr>
        <p:spPr bwMode="auto">
          <a:xfrm>
            <a:off x="8469313" y="3371850"/>
            <a:ext cx="381000" cy="38100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400">
                <a:latin typeface="Arial" panose="020B0604020202020204" pitchFamily="34" charset="0"/>
              </a:rPr>
              <a:t>Ca</a:t>
            </a:r>
            <a:r>
              <a:rPr lang="en-GB" altLang="en-US" sz="1400" baseline="30000">
                <a:latin typeface="Arial" panose="020B0604020202020204" pitchFamily="34" charset="0"/>
              </a:rPr>
              <a:t>2+</a:t>
            </a:r>
            <a:endParaRPr lang="en-GB" altLang="en-US" sz="1400">
              <a:latin typeface="Arial" panose="020B0604020202020204" pitchFamily="34" charset="0"/>
            </a:endParaRPr>
          </a:p>
        </p:txBody>
      </p:sp>
      <p:sp>
        <p:nvSpPr>
          <p:cNvPr id="49168" name="Text Box 16"/>
          <p:cNvSpPr txBox="1">
            <a:spLocks noChangeArrowheads="1"/>
          </p:cNvSpPr>
          <p:nvPr/>
        </p:nvSpPr>
        <p:spPr bwMode="auto">
          <a:xfrm>
            <a:off x="1981200" y="5867400"/>
            <a:ext cx="8001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9169" name="AutoShape 17"/>
          <p:cNvSpPr>
            <a:spLocks noChangeArrowheads="1"/>
          </p:cNvSpPr>
          <p:nvPr/>
        </p:nvSpPr>
        <p:spPr bwMode="auto">
          <a:xfrm>
            <a:off x="1905000" y="1066800"/>
            <a:ext cx="8153400" cy="6858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5400">
            <a:solidFill>
              <a:schemeClr val="accent2"/>
            </a:solidFill>
            <a:round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9170" name="Rectangle 18"/>
          <p:cNvSpPr>
            <a:spLocks noChangeArrowheads="1"/>
          </p:cNvSpPr>
          <p:nvPr/>
        </p:nvSpPr>
        <p:spPr bwMode="auto">
          <a:xfrm rot="6808576">
            <a:off x="3009900" y="2247900"/>
            <a:ext cx="1905000" cy="152400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accent2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9171" name="Rectangle 19"/>
          <p:cNvSpPr>
            <a:spLocks noChangeArrowheads="1"/>
          </p:cNvSpPr>
          <p:nvPr/>
        </p:nvSpPr>
        <p:spPr bwMode="auto">
          <a:xfrm rot="6063121">
            <a:off x="7841457" y="2188369"/>
            <a:ext cx="1968500" cy="176213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accent2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9172" name="Rectangle 20"/>
          <p:cNvSpPr>
            <a:spLocks noChangeArrowheads="1"/>
          </p:cNvSpPr>
          <p:nvPr/>
        </p:nvSpPr>
        <p:spPr bwMode="auto">
          <a:xfrm rot="5828551">
            <a:off x="5430838" y="1847851"/>
            <a:ext cx="1446213" cy="188912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accent2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9173" name="Oval 21"/>
          <p:cNvSpPr>
            <a:spLocks noChangeArrowheads="1"/>
          </p:cNvSpPr>
          <p:nvPr/>
        </p:nvSpPr>
        <p:spPr bwMode="auto">
          <a:xfrm rot="3727275">
            <a:off x="3009900" y="2933700"/>
            <a:ext cx="381000" cy="914400"/>
          </a:xfrm>
          <a:prstGeom prst="ellipse">
            <a:avLst/>
          </a:prstGeom>
          <a:solidFill>
            <a:schemeClr val="accent2"/>
          </a:solidFill>
          <a:ln w="25400">
            <a:solidFill>
              <a:schemeClr val="accent2"/>
            </a:solidFill>
            <a:round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9174" name="Oval 22"/>
          <p:cNvSpPr>
            <a:spLocks noChangeArrowheads="1"/>
          </p:cNvSpPr>
          <p:nvPr/>
        </p:nvSpPr>
        <p:spPr bwMode="auto">
          <a:xfrm rot="3067572">
            <a:off x="8191500" y="2857500"/>
            <a:ext cx="381000" cy="914400"/>
          </a:xfrm>
          <a:prstGeom prst="ellipse">
            <a:avLst/>
          </a:prstGeom>
          <a:solidFill>
            <a:schemeClr val="accent2"/>
          </a:solidFill>
          <a:ln w="25400">
            <a:solidFill>
              <a:schemeClr val="accent2"/>
            </a:solidFill>
            <a:round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9175" name="Oval 23"/>
          <p:cNvSpPr>
            <a:spLocks noChangeArrowheads="1"/>
          </p:cNvSpPr>
          <p:nvPr/>
        </p:nvSpPr>
        <p:spPr bwMode="auto">
          <a:xfrm rot="3357007">
            <a:off x="5676900" y="2400300"/>
            <a:ext cx="381000" cy="914400"/>
          </a:xfrm>
          <a:prstGeom prst="ellipse">
            <a:avLst/>
          </a:prstGeom>
          <a:solidFill>
            <a:schemeClr val="accent2"/>
          </a:solidFill>
          <a:ln w="25400">
            <a:solidFill>
              <a:schemeClr val="accent2"/>
            </a:solidFill>
            <a:round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49176" name="Group 24"/>
          <p:cNvGrpSpPr>
            <a:grpSpLocks/>
          </p:cNvGrpSpPr>
          <p:nvPr/>
        </p:nvGrpSpPr>
        <p:grpSpPr bwMode="auto">
          <a:xfrm>
            <a:off x="2590800" y="3276600"/>
            <a:ext cx="914400" cy="228600"/>
            <a:chOff x="2160" y="2016"/>
            <a:chExt cx="1008" cy="240"/>
          </a:xfrm>
        </p:grpSpPr>
        <p:sp>
          <p:nvSpPr>
            <p:cNvPr id="49177" name="Oval 25"/>
            <p:cNvSpPr>
              <a:spLocks noChangeArrowheads="1"/>
            </p:cNvSpPr>
            <p:nvPr/>
          </p:nvSpPr>
          <p:spPr bwMode="auto">
            <a:xfrm>
              <a:off x="2736" y="2016"/>
              <a:ext cx="432" cy="240"/>
            </a:xfrm>
            <a:prstGeom prst="ellipse">
              <a:avLst/>
            </a:prstGeom>
            <a:solidFill>
              <a:srgbClr val="FF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GB" altLang="en-US" sz="1200">
                  <a:latin typeface="Arial" panose="020B0604020202020204" pitchFamily="34" charset="0"/>
                </a:rPr>
                <a:t>A</a:t>
              </a:r>
            </a:p>
          </p:txBody>
        </p:sp>
        <p:sp>
          <p:nvSpPr>
            <p:cNvPr id="49178" name="Oval 26"/>
            <p:cNvSpPr>
              <a:spLocks noChangeArrowheads="1"/>
            </p:cNvSpPr>
            <p:nvPr/>
          </p:nvSpPr>
          <p:spPr bwMode="auto">
            <a:xfrm>
              <a:off x="2352" y="2016"/>
              <a:ext cx="240" cy="240"/>
            </a:xfrm>
            <a:prstGeom prst="ellipse">
              <a:avLst/>
            </a:prstGeom>
            <a:solidFill>
              <a:srgbClr val="FF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GB" altLang="en-US" sz="1200">
                  <a:latin typeface="Arial" panose="020B0604020202020204" pitchFamily="34" charset="0"/>
                </a:rPr>
                <a:t>P</a:t>
              </a:r>
              <a:r>
                <a:rPr lang="en-GB" altLang="en-US" sz="1200" baseline="-25000">
                  <a:latin typeface="Arial" panose="020B0604020202020204" pitchFamily="34" charset="0"/>
                </a:rPr>
                <a:t>i</a:t>
              </a:r>
              <a:endParaRPr lang="en-GB" altLang="en-US" sz="1200">
                <a:latin typeface="Arial" panose="020B0604020202020204" pitchFamily="34" charset="0"/>
              </a:endParaRPr>
            </a:p>
          </p:txBody>
        </p:sp>
        <p:sp>
          <p:nvSpPr>
            <p:cNvPr id="49179" name="Oval 27"/>
            <p:cNvSpPr>
              <a:spLocks noChangeArrowheads="1"/>
            </p:cNvSpPr>
            <p:nvPr/>
          </p:nvSpPr>
          <p:spPr bwMode="auto">
            <a:xfrm>
              <a:off x="2544" y="2016"/>
              <a:ext cx="240" cy="240"/>
            </a:xfrm>
            <a:prstGeom prst="ellipse">
              <a:avLst/>
            </a:prstGeom>
            <a:solidFill>
              <a:srgbClr val="FF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GB" altLang="en-US" sz="1200">
                  <a:latin typeface="Arial" panose="020B0604020202020204" pitchFamily="34" charset="0"/>
                </a:rPr>
                <a:t>P</a:t>
              </a:r>
              <a:r>
                <a:rPr lang="en-GB" altLang="en-US" sz="1200" baseline="-25000">
                  <a:latin typeface="Arial" panose="020B0604020202020204" pitchFamily="34" charset="0"/>
                </a:rPr>
                <a:t>i</a:t>
              </a:r>
              <a:endParaRPr lang="en-GB" altLang="en-US" sz="1200">
                <a:latin typeface="Arial" panose="020B0604020202020204" pitchFamily="34" charset="0"/>
              </a:endParaRPr>
            </a:p>
          </p:txBody>
        </p:sp>
        <p:sp>
          <p:nvSpPr>
            <p:cNvPr id="49180" name="Oval 28"/>
            <p:cNvSpPr>
              <a:spLocks noChangeArrowheads="1"/>
            </p:cNvSpPr>
            <p:nvPr/>
          </p:nvSpPr>
          <p:spPr bwMode="auto">
            <a:xfrm>
              <a:off x="2160" y="2016"/>
              <a:ext cx="240" cy="240"/>
            </a:xfrm>
            <a:prstGeom prst="ellipse">
              <a:avLst/>
            </a:prstGeom>
            <a:solidFill>
              <a:srgbClr val="FF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GB" altLang="en-US" sz="1200">
                  <a:latin typeface="Arial" panose="020B0604020202020204" pitchFamily="34" charset="0"/>
                </a:rPr>
                <a:t>P</a:t>
              </a:r>
              <a:r>
                <a:rPr lang="en-GB" altLang="en-US" sz="1200" baseline="-25000">
                  <a:latin typeface="Arial" panose="020B0604020202020204" pitchFamily="34" charset="0"/>
                </a:rPr>
                <a:t>i</a:t>
              </a:r>
              <a:endParaRPr lang="en-GB" altLang="en-US" sz="1200">
                <a:latin typeface="Arial" panose="020B0604020202020204" pitchFamily="34" charset="0"/>
              </a:endParaRPr>
            </a:p>
          </p:txBody>
        </p:sp>
      </p:grpSp>
      <p:grpSp>
        <p:nvGrpSpPr>
          <p:cNvPr id="49181" name="Group 29"/>
          <p:cNvGrpSpPr>
            <a:grpSpLocks/>
          </p:cNvGrpSpPr>
          <p:nvPr/>
        </p:nvGrpSpPr>
        <p:grpSpPr bwMode="auto">
          <a:xfrm>
            <a:off x="7620000" y="3200400"/>
            <a:ext cx="914400" cy="228600"/>
            <a:chOff x="2160" y="2016"/>
            <a:chExt cx="1008" cy="240"/>
          </a:xfrm>
        </p:grpSpPr>
        <p:sp>
          <p:nvSpPr>
            <p:cNvPr id="49182" name="Oval 30"/>
            <p:cNvSpPr>
              <a:spLocks noChangeArrowheads="1"/>
            </p:cNvSpPr>
            <p:nvPr/>
          </p:nvSpPr>
          <p:spPr bwMode="auto">
            <a:xfrm>
              <a:off x="2736" y="2016"/>
              <a:ext cx="432" cy="240"/>
            </a:xfrm>
            <a:prstGeom prst="ellipse">
              <a:avLst/>
            </a:prstGeom>
            <a:solidFill>
              <a:srgbClr val="FF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GB" altLang="en-US" sz="1200">
                  <a:latin typeface="Arial" panose="020B0604020202020204" pitchFamily="34" charset="0"/>
                </a:rPr>
                <a:t>A</a:t>
              </a:r>
            </a:p>
          </p:txBody>
        </p:sp>
        <p:sp>
          <p:nvSpPr>
            <p:cNvPr id="49183" name="Oval 31"/>
            <p:cNvSpPr>
              <a:spLocks noChangeArrowheads="1"/>
            </p:cNvSpPr>
            <p:nvPr/>
          </p:nvSpPr>
          <p:spPr bwMode="auto">
            <a:xfrm>
              <a:off x="2352" y="2016"/>
              <a:ext cx="240" cy="240"/>
            </a:xfrm>
            <a:prstGeom prst="ellipse">
              <a:avLst/>
            </a:prstGeom>
            <a:solidFill>
              <a:srgbClr val="FF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GB" altLang="en-US" sz="1200">
                  <a:latin typeface="Arial" panose="020B0604020202020204" pitchFamily="34" charset="0"/>
                </a:rPr>
                <a:t>P</a:t>
              </a:r>
              <a:r>
                <a:rPr lang="en-GB" altLang="en-US" sz="1200" baseline="-25000">
                  <a:latin typeface="Arial" panose="020B0604020202020204" pitchFamily="34" charset="0"/>
                </a:rPr>
                <a:t>i</a:t>
              </a:r>
              <a:endParaRPr lang="en-GB" altLang="en-US" sz="1200">
                <a:latin typeface="Arial" panose="020B0604020202020204" pitchFamily="34" charset="0"/>
              </a:endParaRPr>
            </a:p>
          </p:txBody>
        </p:sp>
        <p:sp>
          <p:nvSpPr>
            <p:cNvPr id="49184" name="Oval 32"/>
            <p:cNvSpPr>
              <a:spLocks noChangeArrowheads="1"/>
            </p:cNvSpPr>
            <p:nvPr/>
          </p:nvSpPr>
          <p:spPr bwMode="auto">
            <a:xfrm>
              <a:off x="2544" y="2016"/>
              <a:ext cx="240" cy="240"/>
            </a:xfrm>
            <a:prstGeom prst="ellipse">
              <a:avLst/>
            </a:prstGeom>
            <a:solidFill>
              <a:srgbClr val="FF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GB" altLang="en-US" sz="1200">
                  <a:latin typeface="Arial" panose="020B0604020202020204" pitchFamily="34" charset="0"/>
                </a:rPr>
                <a:t>P</a:t>
              </a:r>
              <a:r>
                <a:rPr lang="en-GB" altLang="en-US" sz="1200" baseline="-25000">
                  <a:latin typeface="Arial" panose="020B0604020202020204" pitchFamily="34" charset="0"/>
                </a:rPr>
                <a:t>i</a:t>
              </a:r>
              <a:endParaRPr lang="en-GB" altLang="en-US" sz="1200">
                <a:latin typeface="Arial" panose="020B0604020202020204" pitchFamily="34" charset="0"/>
              </a:endParaRPr>
            </a:p>
          </p:txBody>
        </p:sp>
        <p:sp>
          <p:nvSpPr>
            <p:cNvPr id="49185" name="Oval 33"/>
            <p:cNvSpPr>
              <a:spLocks noChangeArrowheads="1"/>
            </p:cNvSpPr>
            <p:nvPr/>
          </p:nvSpPr>
          <p:spPr bwMode="auto">
            <a:xfrm>
              <a:off x="2160" y="2016"/>
              <a:ext cx="240" cy="240"/>
            </a:xfrm>
            <a:prstGeom prst="ellipse">
              <a:avLst/>
            </a:prstGeom>
            <a:solidFill>
              <a:srgbClr val="FF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GB" altLang="en-US" sz="1200">
                  <a:latin typeface="Arial" panose="020B0604020202020204" pitchFamily="34" charset="0"/>
                </a:rPr>
                <a:t>P</a:t>
              </a:r>
              <a:r>
                <a:rPr lang="en-GB" altLang="en-US" sz="1200" baseline="-25000">
                  <a:latin typeface="Arial" panose="020B0604020202020204" pitchFamily="34" charset="0"/>
                </a:rPr>
                <a:t>i</a:t>
              </a:r>
              <a:endParaRPr lang="en-GB" altLang="en-US" sz="1200">
                <a:latin typeface="Arial" panose="020B0604020202020204" pitchFamily="34" charset="0"/>
              </a:endParaRPr>
            </a:p>
          </p:txBody>
        </p:sp>
      </p:grpSp>
      <p:grpSp>
        <p:nvGrpSpPr>
          <p:cNvPr id="49186" name="Group 34"/>
          <p:cNvGrpSpPr>
            <a:grpSpLocks/>
          </p:cNvGrpSpPr>
          <p:nvPr/>
        </p:nvGrpSpPr>
        <p:grpSpPr bwMode="auto">
          <a:xfrm>
            <a:off x="5257800" y="2667000"/>
            <a:ext cx="914400" cy="228600"/>
            <a:chOff x="2160" y="2016"/>
            <a:chExt cx="1008" cy="240"/>
          </a:xfrm>
        </p:grpSpPr>
        <p:sp>
          <p:nvSpPr>
            <p:cNvPr id="49187" name="Oval 35"/>
            <p:cNvSpPr>
              <a:spLocks noChangeArrowheads="1"/>
            </p:cNvSpPr>
            <p:nvPr/>
          </p:nvSpPr>
          <p:spPr bwMode="auto">
            <a:xfrm>
              <a:off x="2736" y="2016"/>
              <a:ext cx="432" cy="240"/>
            </a:xfrm>
            <a:prstGeom prst="ellipse">
              <a:avLst/>
            </a:prstGeom>
            <a:solidFill>
              <a:srgbClr val="FF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GB" altLang="en-US" sz="1200">
                  <a:latin typeface="Arial" panose="020B0604020202020204" pitchFamily="34" charset="0"/>
                </a:rPr>
                <a:t>A</a:t>
              </a:r>
            </a:p>
          </p:txBody>
        </p:sp>
        <p:sp>
          <p:nvSpPr>
            <p:cNvPr id="49188" name="Oval 36"/>
            <p:cNvSpPr>
              <a:spLocks noChangeArrowheads="1"/>
            </p:cNvSpPr>
            <p:nvPr/>
          </p:nvSpPr>
          <p:spPr bwMode="auto">
            <a:xfrm>
              <a:off x="2352" y="2016"/>
              <a:ext cx="240" cy="240"/>
            </a:xfrm>
            <a:prstGeom prst="ellipse">
              <a:avLst/>
            </a:prstGeom>
            <a:solidFill>
              <a:srgbClr val="FF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GB" altLang="en-US" sz="1200">
                  <a:latin typeface="Arial" panose="020B0604020202020204" pitchFamily="34" charset="0"/>
                </a:rPr>
                <a:t>P</a:t>
              </a:r>
              <a:r>
                <a:rPr lang="en-GB" altLang="en-US" sz="1200" baseline="-25000">
                  <a:latin typeface="Arial" panose="020B0604020202020204" pitchFamily="34" charset="0"/>
                </a:rPr>
                <a:t>i</a:t>
              </a:r>
              <a:endParaRPr lang="en-GB" altLang="en-US" sz="1200">
                <a:latin typeface="Arial" panose="020B0604020202020204" pitchFamily="34" charset="0"/>
              </a:endParaRPr>
            </a:p>
          </p:txBody>
        </p:sp>
        <p:sp>
          <p:nvSpPr>
            <p:cNvPr id="49189" name="Oval 37"/>
            <p:cNvSpPr>
              <a:spLocks noChangeArrowheads="1"/>
            </p:cNvSpPr>
            <p:nvPr/>
          </p:nvSpPr>
          <p:spPr bwMode="auto">
            <a:xfrm>
              <a:off x="2544" y="2016"/>
              <a:ext cx="240" cy="240"/>
            </a:xfrm>
            <a:prstGeom prst="ellipse">
              <a:avLst/>
            </a:prstGeom>
            <a:solidFill>
              <a:srgbClr val="FF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GB" altLang="en-US" sz="1200">
                  <a:latin typeface="Arial" panose="020B0604020202020204" pitchFamily="34" charset="0"/>
                </a:rPr>
                <a:t>P</a:t>
              </a:r>
              <a:r>
                <a:rPr lang="en-GB" altLang="en-US" sz="1200" baseline="-25000">
                  <a:latin typeface="Arial" panose="020B0604020202020204" pitchFamily="34" charset="0"/>
                </a:rPr>
                <a:t>i</a:t>
              </a:r>
              <a:endParaRPr lang="en-GB" altLang="en-US" sz="1200">
                <a:latin typeface="Arial" panose="020B0604020202020204" pitchFamily="34" charset="0"/>
              </a:endParaRPr>
            </a:p>
          </p:txBody>
        </p:sp>
        <p:sp>
          <p:nvSpPr>
            <p:cNvPr id="49190" name="Oval 38"/>
            <p:cNvSpPr>
              <a:spLocks noChangeArrowheads="1"/>
            </p:cNvSpPr>
            <p:nvPr/>
          </p:nvSpPr>
          <p:spPr bwMode="auto">
            <a:xfrm>
              <a:off x="2160" y="2016"/>
              <a:ext cx="240" cy="240"/>
            </a:xfrm>
            <a:prstGeom prst="ellipse">
              <a:avLst/>
            </a:prstGeom>
            <a:solidFill>
              <a:srgbClr val="FF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GB" altLang="en-US" sz="1200">
                  <a:latin typeface="Arial" panose="020B0604020202020204" pitchFamily="34" charset="0"/>
                </a:rPr>
                <a:t>P</a:t>
              </a:r>
              <a:r>
                <a:rPr lang="en-GB" altLang="en-US" sz="1200" baseline="-25000">
                  <a:latin typeface="Arial" panose="020B0604020202020204" pitchFamily="34" charset="0"/>
                </a:rPr>
                <a:t>i</a:t>
              </a:r>
              <a:endParaRPr lang="en-GB" altLang="en-US" sz="1200">
                <a:latin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E01C0C5-DB3B-E02F-FEEB-44A86DEDDA07}"/>
              </a:ext>
            </a:extLst>
          </p:cNvPr>
          <p:cNvSpPr txBox="1"/>
          <p:nvPr/>
        </p:nvSpPr>
        <p:spPr>
          <a:xfrm>
            <a:off x="8272027" y="-32130"/>
            <a:ext cx="40491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highlight>
                  <a:srgbClr val="FFFF00"/>
                </a:highlight>
              </a:rPr>
              <a:t>What happens next?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911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Freeform 2"/>
          <p:cNvSpPr>
            <a:spLocks/>
          </p:cNvSpPr>
          <p:nvPr/>
        </p:nvSpPr>
        <p:spPr bwMode="auto">
          <a:xfrm>
            <a:off x="660401" y="2922589"/>
            <a:ext cx="8113713" cy="898525"/>
          </a:xfrm>
          <a:custGeom>
            <a:avLst/>
            <a:gdLst>
              <a:gd name="T0" fmla="*/ 0 w 5111"/>
              <a:gd name="T1" fmla="*/ 256 h 566"/>
              <a:gd name="T2" fmla="*/ 1175 w 5111"/>
              <a:gd name="T3" fmla="*/ 523 h 566"/>
              <a:gd name="T4" fmla="*/ 2697 w 5111"/>
              <a:gd name="T5" fmla="*/ 0 h 566"/>
              <a:gd name="T6" fmla="*/ 4055 w 5111"/>
              <a:gd name="T7" fmla="*/ 523 h 566"/>
              <a:gd name="T8" fmla="*/ 5111 w 5111"/>
              <a:gd name="T9" fmla="*/ 187 h 5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11" h="566">
                <a:moveTo>
                  <a:pt x="0" y="256"/>
                </a:moveTo>
                <a:cubicBezTo>
                  <a:pt x="197" y="301"/>
                  <a:pt x="726" y="566"/>
                  <a:pt x="1175" y="523"/>
                </a:cubicBezTo>
                <a:cubicBezTo>
                  <a:pt x="1624" y="480"/>
                  <a:pt x="2217" y="0"/>
                  <a:pt x="2697" y="0"/>
                </a:cubicBezTo>
                <a:cubicBezTo>
                  <a:pt x="3177" y="0"/>
                  <a:pt x="3653" y="492"/>
                  <a:pt x="4055" y="523"/>
                </a:cubicBezTo>
                <a:cubicBezTo>
                  <a:pt x="4457" y="554"/>
                  <a:pt x="4779" y="359"/>
                  <a:pt x="5111" y="187"/>
                </a:cubicBezTo>
              </a:path>
            </a:pathLst>
          </a:custGeom>
          <a:noFill/>
          <a:ln w="2540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0179" name="AutoShape 3"/>
          <p:cNvSpPr>
            <a:spLocks noChangeArrowheads="1"/>
          </p:cNvSpPr>
          <p:nvPr/>
        </p:nvSpPr>
        <p:spPr bwMode="auto">
          <a:xfrm>
            <a:off x="7859713" y="3448050"/>
            <a:ext cx="381000" cy="304800"/>
          </a:xfrm>
          <a:prstGeom prst="diamond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0180" name="AutoShape 4"/>
          <p:cNvSpPr>
            <a:spLocks noChangeArrowheads="1"/>
          </p:cNvSpPr>
          <p:nvPr/>
        </p:nvSpPr>
        <p:spPr bwMode="auto">
          <a:xfrm>
            <a:off x="5419440" y="2963381"/>
            <a:ext cx="381000" cy="304800"/>
          </a:xfrm>
          <a:prstGeom prst="diamond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0181" name="AutoShape 5"/>
          <p:cNvSpPr>
            <a:spLocks noChangeArrowheads="1"/>
          </p:cNvSpPr>
          <p:nvPr/>
        </p:nvSpPr>
        <p:spPr bwMode="auto">
          <a:xfrm>
            <a:off x="2678113" y="3524250"/>
            <a:ext cx="381000" cy="304800"/>
          </a:xfrm>
          <a:prstGeom prst="diamond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0182" name="Freeform 6"/>
          <p:cNvSpPr>
            <a:spLocks/>
          </p:cNvSpPr>
          <p:nvPr/>
        </p:nvSpPr>
        <p:spPr bwMode="auto">
          <a:xfrm>
            <a:off x="544512" y="2741613"/>
            <a:ext cx="7824788" cy="1206500"/>
          </a:xfrm>
          <a:custGeom>
            <a:avLst/>
            <a:gdLst>
              <a:gd name="T0" fmla="*/ 0 w 4929"/>
              <a:gd name="T1" fmla="*/ 213 h 760"/>
              <a:gd name="T2" fmla="*/ 834 w 4929"/>
              <a:gd name="T3" fmla="*/ 571 h 760"/>
              <a:gd name="T4" fmla="*/ 1563 w 4929"/>
              <a:gd name="T5" fmla="*/ 697 h 760"/>
              <a:gd name="T6" fmla="*/ 2643 w 4929"/>
              <a:gd name="T7" fmla="*/ 247 h 760"/>
              <a:gd name="T8" fmla="*/ 3417 w 4929"/>
              <a:gd name="T9" fmla="*/ 85 h 760"/>
              <a:gd name="T10" fmla="*/ 4929 w 4929"/>
              <a:gd name="T11" fmla="*/ 760 h 7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929" h="760">
                <a:moveTo>
                  <a:pt x="0" y="213"/>
                </a:moveTo>
                <a:cubicBezTo>
                  <a:pt x="139" y="273"/>
                  <a:pt x="574" y="490"/>
                  <a:pt x="834" y="571"/>
                </a:cubicBezTo>
                <a:cubicBezTo>
                  <a:pt x="1094" y="652"/>
                  <a:pt x="1262" y="751"/>
                  <a:pt x="1563" y="697"/>
                </a:cubicBezTo>
                <a:cubicBezTo>
                  <a:pt x="1864" y="643"/>
                  <a:pt x="2334" y="349"/>
                  <a:pt x="2643" y="247"/>
                </a:cubicBezTo>
                <a:cubicBezTo>
                  <a:pt x="2952" y="145"/>
                  <a:pt x="3036" y="0"/>
                  <a:pt x="3417" y="85"/>
                </a:cubicBezTo>
                <a:cubicBezTo>
                  <a:pt x="3798" y="170"/>
                  <a:pt x="4614" y="620"/>
                  <a:pt x="4929" y="760"/>
                </a:cubicBezTo>
              </a:path>
            </a:pathLst>
          </a:custGeom>
          <a:noFill/>
          <a:ln w="1016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0183" name="Freeform 7"/>
          <p:cNvSpPr>
            <a:spLocks/>
          </p:cNvSpPr>
          <p:nvPr/>
        </p:nvSpPr>
        <p:spPr bwMode="auto">
          <a:xfrm>
            <a:off x="762001" y="2971801"/>
            <a:ext cx="8012113" cy="849313"/>
          </a:xfrm>
          <a:custGeom>
            <a:avLst/>
            <a:gdLst>
              <a:gd name="T0" fmla="*/ 0 w 5047"/>
              <a:gd name="T1" fmla="*/ 389 h 535"/>
              <a:gd name="T2" fmla="*/ 1111 w 5047"/>
              <a:gd name="T3" fmla="*/ 28 h 535"/>
              <a:gd name="T4" fmla="*/ 2688 w 5047"/>
              <a:gd name="T5" fmla="*/ 535 h 535"/>
              <a:gd name="T6" fmla="*/ 3991 w 5047"/>
              <a:gd name="T7" fmla="*/ 28 h 535"/>
              <a:gd name="T8" fmla="*/ 5047 w 5047"/>
              <a:gd name="T9" fmla="*/ 364 h 5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47" h="535">
                <a:moveTo>
                  <a:pt x="0" y="389"/>
                </a:moveTo>
                <a:cubicBezTo>
                  <a:pt x="187" y="329"/>
                  <a:pt x="663" y="4"/>
                  <a:pt x="1111" y="28"/>
                </a:cubicBezTo>
                <a:cubicBezTo>
                  <a:pt x="1559" y="52"/>
                  <a:pt x="2208" y="535"/>
                  <a:pt x="2688" y="535"/>
                </a:cubicBezTo>
                <a:cubicBezTo>
                  <a:pt x="3168" y="535"/>
                  <a:pt x="3598" y="56"/>
                  <a:pt x="3991" y="28"/>
                </a:cubicBezTo>
                <a:cubicBezTo>
                  <a:pt x="4384" y="0"/>
                  <a:pt x="4715" y="192"/>
                  <a:pt x="5047" y="364"/>
                </a:cubicBezTo>
              </a:path>
            </a:pathLst>
          </a:custGeom>
          <a:noFill/>
          <a:ln w="2540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0184" name="Oval 8"/>
          <p:cNvSpPr>
            <a:spLocks noChangeArrowheads="1"/>
          </p:cNvSpPr>
          <p:nvPr/>
        </p:nvSpPr>
        <p:spPr bwMode="auto">
          <a:xfrm>
            <a:off x="5724240" y="3039581"/>
            <a:ext cx="457200" cy="3810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0185" name="Oval 9"/>
          <p:cNvSpPr>
            <a:spLocks noChangeArrowheads="1"/>
          </p:cNvSpPr>
          <p:nvPr/>
        </p:nvSpPr>
        <p:spPr bwMode="auto">
          <a:xfrm>
            <a:off x="342901" y="3083745"/>
            <a:ext cx="457200" cy="3810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0186" name="Oval 10"/>
          <p:cNvSpPr>
            <a:spLocks noChangeArrowheads="1"/>
          </p:cNvSpPr>
          <p:nvPr/>
        </p:nvSpPr>
        <p:spPr bwMode="auto">
          <a:xfrm>
            <a:off x="8164513" y="3219450"/>
            <a:ext cx="457200" cy="3810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0187" name="Oval 11"/>
          <p:cNvSpPr>
            <a:spLocks noChangeArrowheads="1"/>
          </p:cNvSpPr>
          <p:nvPr/>
        </p:nvSpPr>
        <p:spPr bwMode="auto">
          <a:xfrm>
            <a:off x="2982913" y="3295650"/>
            <a:ext cx="457200" cy="3810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0192" name="Text Box 16"/>
          <p:cNvSpPr txBox="1">
            <a:spLocks noChangeArrowheads="1"/>
          </p:cNvSpPr>
          <p:nvPr/>
        </p:nvSpPr>
        <p:spPr bwMode="auto">
          <a:xfrm>
            <a:off x="1981200" y="5867400"/>
            <a:ext cx="8001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0193" name="AutoShape 17"/>
          <p:cNvSpPr>
            <a:spLocks noChangeArrowheads="1"/>
          </p:cNvSpPr>
          <p:nvPr/>
        </p:nvSpPr>
        <p:spPr bwMode="auto">
          <a:xfrm>
            <a:off x="1887528" y="171450"/>
            <a:ext cx="8153400" cy="6858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5400">
            <a:solidFill>
              <a:schemeClr val="accent2"/>
            </a:solidFill>
            <a:round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0194" name="Rectangle 18"/>
          <p:cNvSpPr>
            <a:spLocks noChangeArrowheads="1"/>
          </p:cNvSpPr>
          <p:nvPr/>
        </p:nvSpPr>
        <p:spPr bwMode="auto">
          <a:xfrm rot="6808576">
            <a:off x="2992428" y="1352550"/>
            <a:ext cx="1905000" cy="152400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accent2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0195" name="Rectangle 19"/>
          <p:cNvSpPr>
            <a:spLocks noChangeArrowheads="1"/>
          </p:cNvSpPr>
          <p:nvPr/>
        </p:nvSpPr>
        <p:spPr bwMode="auto">
          <a:xfrm rot="6063121">
            <a:off x="7823985" y="1293019"/>
            <a:ext cx="1968500" cy="176213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accent2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0196" name="Rectangle 20"/>
          <p:cNvSpPr>
            <a:spLocks noChangeArrowheads="1"/>
          </p:cNvSpPr>
          <p:nvPr/>
        </p:nvSpPr>
        <p:spPr bwMode="auto">
          <a:xfrm rot="5828551">
            <a:off x="5413366" y="952501"/>
            <a:ext cx="1446213" cy="188912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accent2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0197" name="Oval 21"/>
          <p:cNvSpPr>
            <a:spLocks noChangeArrowheads="1"/>
          </p:cNvSpPr>
          <p:nvPr/>
        </p:nvSpPr>
        <p:spPr bwMode="auto">
          <a:xfrm rot="3727275">
            <a:off x="2992428" y="2038350"/>
            <a:ext cx="381000" cy="914400"/>
          </a:xfrm>
          <a:prstGeom prst="ellipse">
            <a:avLst/>
          </a:prstGeom>
          <a:solidFill>
            <a:schemeClr val="accent2"/>
          </a:solidFill>
          <a:ln w="25400">
            <a:solidFill>
              <a:schemeClr val="accent2"/>
            </a:solidFill>
            <a:round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0198" name="Oval 22"/>
          <p:cNvSpPr>
            <a:spLocks noChangeArrowheads="1"/>
          </p:cNvSpPr>
          <p:nvPr/>
        </p:nvSpPr>
        <p:spPr bwMode="auto">
          <a:xfrm rot="3067572">
            <a:off x="8174028" y="1962150"/>
            <a:ext cx="381000" cy="914400"/>
          </a:xfrm>
          <a:prstGeom prst="ellipse">
            <a:avLst/>
          </a:prstGeom>
          <a:solidFill>
            <a:schemeClr val="accent2"/>
          </a:solidFill>
          <a:ln w="25400">
            <a:solidFill>
              <a:schemeClr val="accent2"/>
            </a:solidFill>
            <a:round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0199" name="Oval 23"/>
          <p:cNvSpPr>
            <a:spLocks noChangeArrowheads="1"/>
          </p:cNvSpPr>
          <p:nvPr/>
        </p:nvSpPr>
        <p:spPr bwMode="auto">
          <a:xfrm rot="3357007">
            <a:off x="5659428" y="1504950"/>
            <a:ext cx="381000" cy="914400"/>
          </a:xfrm>
          <a:prstGeom prst="ellipse">
            <a:avLst/>
          </a:prstGeom>
          <a:solidFill>
            <a:schemeClr val="accent2"/>
          </a:solidFill>
          <a:ln w="25400">
            <a:solidFill>
              <a:schemeClr val="accent2"/>
            </a:solidFill>
            <a:round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50200" name="Group 24"/>
          <p:cNvGrpSpPr>
            <a:grpSpLocks/>
          </p:cNvGrpSpPr>
          <p:nvPr/>
        </p:nvGrpSpPr>
        <p:grpSpPr bwMode="auto">
          <a:xfrm>
            <a:off x="2573328" y="2381250"/>
            <a:ext cx="914400" cy="228600"/>
            <a:chOff x="2160" y="2016"/>
            <a:chExt cx="1008" cy="240"/>
          </a:xfrm>
        </p:grpSpPr>
        <p:sp>
          <p:nvSpPr>
            <p:cNvPr id="50201" name="Oval 25"/>
            <p:cNvSpPr>
              <a:spLocks noChangeArrowheads="1"/>
            </p:cNvSpPr>
            <p:nvPr/>
          </p:nvSpPr>
          <p:spPr bwMode="auto">
            <a:xfrm>
              <a:off x="2736" y="2016"/>
              <a:ext cx="432" cy="240"/>
            </a:xfrm>
            <a:prstGeom prst="ellipse">
              <a:avLst/>
            </a:prstGeom>
            <a:solidFill>
              <a:srgbClr val="FF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GB" altLang="en-US" sz="1200">
                  <a:latin typeface="Arial" panose="020B0604020202020204" pitchFamily="34" charset="0"/>
                </a:rPr>
                <a:t>A</a:t>
              </a:r>
            </a:p>
          </p:txBody>
        </p:sp>
        <p:sp>
          <p:nvSpPr>
            <p:cNvPr id="50202" name="Oval 26"/>
            <p:cNvSpPr>
              <a:spLocks noChangeArrowheads="1"/>
            </p:cNvSpPr>
            <p:nvPr/>
          </p:nvSpPr>
          <p:spPr bwMode="auto">
            <a:xfrm>
              <a:off x="2352" y="2016"/>
              <a:ext cx="240" cy="240"/>
            </a:xfrm>
            <a:prstGeom prst="ellipse">
              <a:avLst/>
            </a:prstGeom>
            <a:solidFill>
              <a:srgbClr val="FF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GB" altLang="en-US" sz="1200">
                  <a:latin typeface="Arial" panose="020B0604020202020204" pitchFamily="34" charset="0"/>
                </a:rPr>
                <a:t>P</a:t>
              </a:r>
              <a:r>
                <a:rPr lang="en-GB" altLang="en-US" sz="1200" baseline="-25000">
                  <a:latin typeface="Arial" panose="020B0604020202020204" pitchFamily="34" charset="0"/>
                </a:rPr>
                <a:t>i</a:t>
              </a:r>
              <a:endParaRPr lang="en-GB" altLang="en-US" sz="1200">
                <a:latin typeface="Arial" panose="020B0604020202020204" pitchFamily="34" charset="0"/>
              </a:endParaRPr>
            </a:p>
          </p:txBody>
        </p:sp>
        <p:sp>
          <p:nvSpPr>
            <p:cNvPr id="50203" name="Oval 27"/>
            <p:cNvSpPr>
              <a:spLocks noChangeArrowheads="1"/>
            </p:cNvSpPr>
            <p:nvPr/>
          </p:nvSpPr>
          <p:spPr bwMode="auto">
            <a:xfrm>
              <a:off x="2544" y="2016"/>
              <a:ext cx="240" cy="240"/>
            </a:xfrm>
            <a:prstGeom prst="ellipse">
              <a:avLst/>
            </a:prstGeom>
            <a:solidFill>
              <a:srgbClr val="FF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GB" altLang="en-US" sz="1200">
                  <a:latin typeface="Arial" panose="020B0604020202020204" pitchFamily="34" charset="0"/>
                </a:rPr>
                <a:t>P</a:t>
              </a:r>
              <a:r>
                <a:rPr lang="en-GB" altLang="en-US" sz="1200" baseline="-25000">
                  <a:latin typeface="Arial" panose="020B0604020202020204" pitchFamily="34" charset="0"/>
                </a:rPr>
                <a:t>i</a:t>
              </a:r>
              <a:endParaRPr lang="en-GB" altLang="en-US" sz="1200">
                <a:latin typeface="Arial" panose="020B0604020202020204" pitchFamily="34" charset="0"/>
              </a:endParaRPr>
            </a:p>
          </p:txBody>
        </p:sp>
        <p:sp>
          <p:nvSpPr>
            <p:cNvPr id="50204" name="Oval 28"/>
            <p:cNvSpPr>
              <a:spLocks noChangeArrowheads="1"/>
            </p:cNvSpPr>
            <p:nvPr/>
          </p:nvSpPr>
          <p:spPr bwMode="auto">
            <a:xfrm>
              <a:off x="2160" y="2016"/>
              <a:ext cx="240" cy="240"/>
            </a:xfrm>
            <a:prstGeom prst="ellipse">
              <a:avLst/>
            </a:prstGeom>
            <a:solidFill>
              <a:srgbClr val="FF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GB" altLang="en-US" sz="1200">
                  <a:latin typeface="Arial" panose="020B0604020202020204" pitchFamily="34" charset="0"/>
                </a:rPr>
                <a:t>P</a:t>
              </a:r>
              <a:r>
                <a:rPr lang="en-GB" altLang="en-US" sz="1200" baseline="-25000">
                  <a:latin typeface="Arial" panose="020B0604020202020204" pitchFamily="34" charset="0"/>
                </a:rPr>
                <a:t>i</a:t>
              </a:r>
              <a:endParaRPr lang="en-GB" altLang="en-US" sz="1200">
                <a:latin typeface="Arial" panose="020B0604020202020204" pitchFamily="34" charset="0"/>
              </a:endParaRPr>
            </a:p>
          </p:txBody>
        </p:sp>
      </p:grpSp>
      <p:grpSp>
        <p:nvGrpSpPr>
          <p:cNvPr id="50205" name="Group 29"/>
          <p:cNvGrpSpPr>
            <a:grpSpLocks/>
          </p:cNvGrpSpPr>
          <p:nvPr/>
        </p:nvGrpSpPr>
        <p:grpSpPr bwMode="auto">
          <a:xfrm>
            <a:off x="7602528" y="2305050"/>
            <a:ext cx="914400" cy="228600"/>
            <a:chOff x="2160" y="2016"/>
            <a:chExt cx="1008" cy="240"/>
          </a:xfrm>
        </p:grpSpPr>
        <p:sp>
          <p:nvSpPr>
            <p:cNvPr id="50206" name="Oval 30"/>
            <p:cNvSpPr>
              <a:spLocks noChangeArrowheads="1"/>
            </p:cNvSpPr>
            <p:nvPr/>
          </p:nvSpPr>
          <p:spPr bwMode="auto">
            <a:xfrm>
              <a:off x="2736" y="2016"/>
              <a:ext cx="432" cy="240"/>
            </a:xfrm>
            <a:prstGeom prst="ellipse">
              <a:avLst/>
            </a:prstGeom>
            <a:solidFill>
              <a:srgbClr val="FF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GB" altLang="en-US" sz="1200">
                  <a:latin typeface="Arial" panose="020B0604020202020204" pitchFamily="34" charset="0"/>
                </a:rPr>
                <a:t>A</a:t>
              </a:r>
            </a:p>
          </p:txBody>
        </p:sp>
        <p:sp>
          <p:nvSpPr>
            <p:cNvPr id="50207" name="Oval 31"/>
            <p:cNvSpPr>
              <a:spLocks noChangeArrowheads="1"/>
            </p:cNvSpPr>
            <p:nvPr/>
          </p:nvSpPr>
          <p:spPr bwMode="auto">
            <a:xfrm>
              <a:off x="2352" y="2016"/>
              <a:ext cx="240" cy="240"/>
            </a:xfrm>
            <a:prstGeom prst="ellipse">
              <a:avLst/>
            </a:prstGeom>
            <a:solidFill>
              <a:srgbClr val="FF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GB" altLang="en-US" sz="1200">
                  <a:latin typeface="Arial" panose="020B0604020202020204" pitchFamily="34" charset="0"/>
                </a:rPr>
                <a:t>P</a:t>
              </a:r>
              <a:r>
                <a:rPr lang="en-GB" altLang="en-US" sz="1200" baseline="-25000">
                  <a:latin typeface="Arial" panose="020B0604020202020204" pitchFamily="34" charset="0"/>
                </a:rPr>
                <a:t>i</a:t>
              </a:r>
              <a:endParaRPr lang="en-GB" altLang="en-US" sz="1200">
                <a:latin typeface="Arial" panose="020B0604020202020204" pitchFamily="34" charset="0"/>
              </a:endParaRPr>
            </a:p>
          </p:txBody>
        </p:sp>
        <p:sp>
          <p:nvSpPr>
            <p:cNvPr id="50208" name="Oval 32"/>
            <p:cNvSpPr>
              <a:spLocks noChangeArrowheads="1"/>
            </p:cNvSpPr>
            <p:nvPr/>
          </p:nvSpPr>
          <p:spPr bwMode="auto">
            <a:xfrm>
              <a:off x="2544" y="2016"/>
              <a:ext cx="240" cy="240"/>
            </a:xfrm>
            <a:prstGeom prst="ellipse">
              <a:avLst/>
            </a:prstGeom>
            <a:solidFill>
              <a:srgbClr val="FF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GB" altLang="en-US" sz="1200">
                  <a:latin typeface="Arial" panose="020B0604020202020204" pitchFamily="34" charset="0"/>
                </a:rPr>
                <a:t>P</a:t>
              </a:r>
              <a:r>
                <a:rPr lang="en-GB" altLang="en-US" sz="1200" baseline="-25000">
                  <a:latin typeface="Arial" panose="020B0604020202020204" pitchFamily="34" charset="0"/>
                </a:rPr>
                <a:t>i</a:t>
              </a:r>
              <a:endParaRPr lang="en-GB" altLang="en-US" sz="1200">
                <a:latin typeface="Arial" panose="020B0604020202020204" pitchFamily="34" charset="0"/>
              </a:endParaRPr>
            </a:p>
          </p:txBody>
        </p:sp>
        <p:sp>
          <p:nvSpPr>
            <p:cNvPr id="50209" name="Oval 33"/>
            <p:cNvSpPr>
              <a:spLocks noChangeArrowheads="1"/>
            </p:cNvSpPr>
            <p:nvPr/>
          </p:nvSpPr>
          <p:spPr bwMode="auto">
            <a:xfrm>
              <a:off x="2160" y="2016"/>
              <a:ext cx="240" cy="240"/>
            </a:xfrm>
            <a:prstGeom prst="ellipse">
              <a:avLst/>
            </a:prstGeom>
            <a:solidFill>
              <a:srgbClr val="FF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GB" altLang="en-US" sz="1200">
                  <a:latin typeface="Arial" panose="020B0604020202020204" pitchFamily="34" charset="0"/>
                </a:rPr>
                <a:t>P</a:t>
              </a:r>
              <a:r>
                <a:rPr lang="en-GB" altLang="en-US" sz="1200" baseline="-25000">
                  <a:latin typeface="Arial" panose="020B0604020202020204" pitchFamily="34" charset="0"/>
                </a:rPr>
                <a:t>i</a:t>
              </a:r>
              <a:endParaRPr lang="en-GB" altLang="en-US" sz="1200">
                <a:latin typeface="Arial" panose="020B0604020202020204" pitchFamily="34" charset="0"/>
              </a:endParaRPr>
            </a:p>
          </p:txBody>
        </p:sp>
      </p:grpSp>
      <p:grpSp>
        <p:nvGrpSpPr>
          <p:cNvPr id="50210" name="Group 34"/>
          <p:cNvGrpSpPr>
            <a:grpSpLocks/>
          </p:cNvGrpSpPr>
          <p:nvPr/>
        </p:nvGrpSpPr>
        <p:grpSpPr bwMode="auto">
          <a:xfrm>
            <a:off x="5240328" y="1771650"/>
            <a:ext cx="914400" cy="228600"/>
            <a:chOff x="2160" y="2016"/>
            <a:chExt cx="1008" cy="240"/>
          </a:xfrm>
        </p:grpSpPr>
        <p:sp>
          <p:nvSpPr>
            <p:cNvPr id="50211" name="Oval 35"/>
            <p:cNvSpPr>
              <a:spLocks noChangeArrowheads="1"/>
            </p:cNvSpPr>
            <p:nvPr/>
          </p:nvSpPr>
          <p:spPr bwMode="auto">
            <a:xfrm>
              <a:off x="2736" y="2016"/>
              <a:ext cx="432" cy="240"/>
            </a:xfrm>
            <a:prstGeom prst="ellipse">
              <a:avLst/>
            </a:prstGeom>
            <a:solidFill>
              <a:srgbClr val="FF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GB" altLang="en-US" sz="1200">
                  <a:latin typeface="Arial" panose="020B0604020202020204" pitchFamily="34" charset="0"/>
                </a:rPr>
                <a:t>A</a:t>
              </a:r>
            </a:p>
          </p:txBody>
        </p:sp>
        <p:sp>
          <p:nvSpPr>
            <p:cNvPr id="50212" name="Oval 36"/>
            <p:cNvSpPr>
              <a:spLocks noChangeArrowheads="1"/>
            </p:cNvSpPr>
            <p:nvPr/>
          </p:nvSpPr>
          <p:spPr bwMode="auto">
            <a:xfrm>
              <a:off x="2352" y="2016"/>
              <a:ext cx="240" cy="240"/>
            </a:xfrm>
            <a:prstGeom prst="ellipse">
              <a:avLst/>
            </a:prstGeom>
            <a:solidFill>
              <a:srgbClr val="FF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GB" altLang="en-US" sz="1200">
                  <a:latin typeface="Arial" panose="020B0604020202020204" pitchFamily="34" charset="0"/>
                </a:rPr>
                <a:t>P</a:t>
              </a:r>
              <a:r>
                <a:rPr lang="en-GB" altLang="en-US" sz="1200" baseline="-25000">
                  <a:latin typeface="Arial" panose="020B0604020202020204" pitchFamily="34" charset="0"/>
                </a:rPr>
                <a:t>i</a:t>
              </a:r>
              <a:endParaRPr lang="en-GB" altLang="en-US" sz="1200">
                <a:latin typeface="Arial" panose="020B0604020202020204" pitchFamily="34" charset="0"/>
              </a:endParaRPr>
            </a:p>
          </p:txBody>
        </p:sp>
        <p:sp>
          <p:nvSpPr>
            <p:cNvPr id="50213" name="Oval 37"/>
            <p:cNvSpPr>
              <a:spLocks noChangeArrowheads="1"/>
            </p:cNvSpPr>
            <p:nvPr/>
          </p:nvSpPr>
          <p:spPr bwMode="auto">
            <a:xfrm>
              <a:off x="2544" y="2016"/>
              <a:ext cx="240" cy="240"/>
            </a:xfrm>
            <a:prstGeom prst="ellipse">
              <a:avLst/>
            </a:prstGeom>
            <a:solidFill>
              <a:srgbClr val="FF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GB" altLang="en-US" sz="1200">
                  <a:latin typeface="Arial" panose="020B0604020202020204" pitchFamily="34" charset="0"/>
                </a:rPr>
                <a:t>P</a:t>
              </a:r>
              <a:r>
                <a:rPr lang="en-GB" altLang="en-US" sz="1200" baseline="-25000">
                  <a:latin typeface="Arial" panose="020B0604020202020204" pitchFamily="34" charset="0"/>
                </a:rPr>
                <a:t>i</a:t>
              </a:r>
              <a:endParaRPr lang="en-GB" altLang="en-US" sz="1200">
                <a:latin typeface="Arial" panose="020B0604020202020204" pitchFamily="34" charset="0"/>
              </a:endParaRPr>
            </a:p>
          </p:txBody>
        </p:sp>
        <p:sp>
          <p:nvSpPr>
            <p:cNvPr id="50214" name="Oval 38"/>
            <p:cNvSpPr>
              <a:spLocks noChangeArrowheads="1"/>
            </p:cNvSpPr>
            <p:nvPr/>
          </p:nvSpPr>
          <p:spPr bwMode="auto">
            <a:xfrm>
              <a:off x="2160" y="2016"/>
              <a:ext cx="240" cy="240"/>
            </a:xfrm>
            <a:prstGeom prst="ellipse">
              <a:avLst/>
            </a:prstGeom>
            <a:solidFill>
              <a:srgbClr val="FF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GB" altLang="en-US" sz="1200">
                  <a:latin typeface="Arial" panose="020B0604020202020204" pitchFamily="34" charset="0"/>
                </a:rPr>
                <a:t>P</a:t>
              </a:r>
              <a:r>
                <a:rPr lang="en-GB" altLang="en-US" sz="1200" baseline="-25000">
                  <a:latin typeface="Arial" panose="020B0604020202020204" pitchFamily="34" charset="0"/>
                </a:rPr>
                <a:t>i</a:t>
              </a:r>
              <a:endParaRPr lang="en-GB" altLang="en-US" sz="1200">
                <a:latin typeface="Arial" panose="020B0604020202020204" pitchFamily="34" charset="0"/>
              </a:endParaRPr>
            </a:p>
          </p:txBody>
        </p:sp>
      </p:grpSp>
      <p:sp>
        <p:nvSpPr>
          <p:cNvPr id="50215" name="Text Box 39"/>
          <p:cNvSpPr txBox="1">
            <a:spLocks noChangeArrowheads="1"/>
          </p:cNvSpPr>
          <p:nvPr/>
        </p:nvSpPr>
        <p:spPr bwMode="auto">
          <a:xfrm>
            <a:off x="1841726" y="4806513"/>
            <a:ext cx="81534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en-US" sz="3600" dirty="0">
                <a:latin typeface="Arial" panose="020B0604020202020204" pitchFamily="34" charset="0"/>
              </a:rPr>
              <a:t>ATP binds to the bulbous heads and causes it to become detached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D67129-C69C-93EA-312D-EEB92F4FCE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5297" y="1167753"/>
            <a:ext cx="847417" cy="499915"/>
          </a:xfrm>
          <a:prstGeom prst="rect">
            <a:avLst/>
          </a:prstGeom>
        </p:spPr>
      </p:pic>
      <p:sp>
        <p:nvSpPr>
          <p:cNvPr id="4" name="Oval 13">
            <a:extLst>
              <a:ext uri="{FF2B5EF4-FFF2-40B4-BE49-F238E27FC236}">
                <a16:creationId xmlns:a16="http://schemas.microsoft.com/office/drawing/2014/main" id="{7823940F-FF45-5449-372B-F45C6207B9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7513" y="1756476"/>
            <a:ext cx="381000" cy="38100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400" dirty="0">
                <a:latin typeface="Arial" panose="020B0604020202020204" pitchFamily="34" charset="0"/>
              </a:rPr>
              <a:t>Ca</a:t>
            </a:r>
            <a:r>
              <a:rPr lang="en-GB" altLang="en-US" sz="1400" baseline="30000" dirty="0">
                <a:latin typeface="Arial" panose="020B0604020202020204" pitchFamily="34" charset="0"/>
              </a:rPr>
              <a:t>2+</a:t>
            </a:r>
            <a:endParaRPr lang="en-GB" altLang="en-US" sz="1400" dirty="0">
              <a:latin typeface="Arial" panose="020B0604020202020204" pitchFamily="34" charset="0"/>
            </a:endParaRPr>
          </a:p>
        </p:txBody>
      </p:sp>
      <p:sp>
        <p:nvSpPr>
          <p:cNvPr id="5" name="Partial Circle 4">
            <a:extLst>
              <a:ext uri="{FF2B5EF4-FFF2-40B4-BE49-F238E27FC236}">
                <a16:creationId xmlns:a16="http://schemas.microsoft.com/office/drawing/2014/main" id="{FB6E64D4-E084-B509-6D82-B8C3C7FA7E69}"/>
              </a:ext>
            </a:extLst>
          </p:cNvPr>
          <p:cNvSpPr/>
          <p:nvPr/>
        </p:nvSpPr>
        <p:spPr>
          <a:xfrm rot="3106754">
            <a:off x="1629159" y="1848646"/>
            <a:ext cx="425135" cy="381000"/>
          </a:xfrm>
          <a:prstGeom prst="p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" name="Oval 13">
            <a:extLst>
              <a:ext uri="{FF2B5EF4-FFF2-40B4-BE49-F238E27FC236}">
                <a16:creationId xmlns:a16="http://schemas.microsoft.com/office/drawing/2014/main" id="{1B517250-0878-0CB0-8E76-F27B854840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0172" y="1757667"/>
            <a:ext cx="381000" cy="38100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400" dirty="0">
                <a:latin typeface="Arial" panose="020B0604020202020204" pitchFamily="34" charset="0"/>
              </a:rPr>
              <a:t>Ca</a:t>
            </a:r>
            <a:r>
              <a:rPr lang="en-GB" altLang="en-US" sz="1400" baseline="30000" dirty="0">
                <a:latin typeface="Arial" panose="020B0604020202020204" pitchFamily="34" charset="0"/>
              </a:rPr>
              <a:t>2+</a:t>
            </a:r>
            <a:endParaRPr lang="en-GB" altLang="en-US" sz="1400" dirty="0">
              <a:latin typeface="Arial" panose="020B0604020202020204" pitchFamily="34" charset="0"/>
            </a:endParaRPr>
          </a:p>
        </p:txBody>
      </p:sp>
      <p:sp>
        <p:nvSpPr>
          <p:cNvPr id="7" name="Partial Circle 6">
            <a:extLst>
              <a:ext uri="{FF2B5EF4-FFF2-40B4-BE49-F238E27FC236}">
                <a16:creationId xmlns:a16="http://schemas.microsoft.com/office/drawing/2014/main" id="{861C828B-8EE8-2A0B-3716-5B1C9FFAD688}"/>
              </a:ext>
            </a:extLst>
          </p:cNvPr>
          <p:cNvSpPr/>
          <p:nvPr/>
        </p:nvSpPr>
        <p:spPr>
          <a:xfrm rot="3106754">
            <a:off x="7701818" y="1849837"/>
            <a:ext cx="425135" cy="381000"/>
          </a:xfrm>
          <a:prstGeom prst="p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332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2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Freeform 2"/>
          <p:cNvSpPr>
            <a:spLocks/>
          </p:cNvSpPr>
          <p:nvPr/>
        </p:nvSpPr>
        <p:spPr bwMode="auto">
          <a:xfrm>
            <a:off x="660401" y="2922589"/>
            <a:ext cx="8113713" cy="898525"/>
          </a:xfrm>
          <a:custGeom>
            <a:avLst/>
            <a:gdLst>
              <a:gd name="T0" fmla="*/ 0 w 5111"/>
              <a:gd name="T1" fmla="*/ 256 h 566"/>
              <a:gd name="T2" fmla="*/ 1175 w 5111"/>
              <a:gd name="T3" fmla="*/ 523 h 566"/>
              <a:gd name="T4" fmla="*/ 2697 w 5111"/>
              <a:gd name="T5" fmla="*/ 0 h 566"/>
              <a:gd name="T6" fmla="*/ 4055 w 5111"/>
              <a:gd name="T7" fmla="*/ 523 h 566"/>
              <a:gd name="T8" fmla="*/ 5111 w 5111"/>
              <a:gd name="T9" fmla="*/ 187 h 5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11" h="566">
                <a:moveTo>
                  <a:pt x="0" y="256"/>
                </a:moveTo>
                <a:cubicBezTo>
                  <a:pt x="197" y="301"/>
                  <a:pt x="726" y="566"/>
                  <a:pt x="1175" y="523"/>
                </a:cubicBezTo>
                <a:cubicBezTo>
                  <a:pt x="1624" y="480"/>
                  <a:pt x="2217" y="0"/>
                  <a:pt x="2697" y="0"/>
                </a:cubicBezTo>
                <a:cubicBezTo>
                  <a:pt x="3177" y="0"/>
                  <a:pt x="3653" y="492"/>
                  <a:pt x="4055" y="523"/>
                </a:cubicBezTo>
                <a:cubicBezTo>
                  <a:pt x="4457" y="554"/>
                  <a:pt x="4779" y="359"/>
                  <a:pt x="5111" y="187"/>
                </a:cubicBezTo>
              </a:path>
            </a:pathLst>
          </a:custGeom>
          <a:noFill/>
          <a:ln w="2540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1203" name="AutoShape 3"/>
          <p:cNvSpPr>
            <a:spLocks noChangeArrowheads="1"/>
          </p:cNvSpPr>
          <p:nvPr/>
        </p:nvSpPr>
        <p:spPr bwMode="auto">
          <a:xfrm>
            <a:off x="7859713" y="3448050"/>
            <a:ext cx="381000" cy="304800"/>
          </a:xfrm>
          <a:prstGeom prst="diamond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1204" name="AutoShape 4"/>
          <p:cNvSpPr>
            <a:spLocks noChangeArrowheads="1"/>
          </p:cNvSpPr>
          <p:nvPr/>
        </p:nvSpPr>
        <p:spPr bwMode="auto">
          <a:xfrm>
            <a:off x="5283199" y="2895256"/>
            <a:ext cx="381000" cy="304800"/>
          </a:xfrm>
          <a:prstGeom prst="diamond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1205" name="AutoShape 5"/>
          <p:cNvSpPr>
            <a:spLocks noChangeArrowheads="1"/>
          </p:cNvSpPr>
          <p:nvPr/>
        </p:nvSpPr>
        <p:spPr bwMode="auto">
          <a:xfrm>
            <a:off x="2678113" y="3524250"/>
            <a:ext cx="381000" cy="304800"/>
          </a:xfrm>
          <a:prstGeom prst="diamond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1206" name="Freeform 6"/>
          <p:cNvSpPr>
            <a:spLocks/>
          </p:cNvSpPr>
          <p:nvPr/>
        </p:nvSpPr>
        <p:spPr bwMode="auto">
          <a:xfrm>
            <a:off x="544512" y="2741613"/>
            <a:ext cx="7824788" cy="1206500"/>
          </a:xfrm>
          <a:custGeom>
            <a:avLst/>
            <a:gdLst>
              <a:gd name="T0" fmla="*/ 0 w 4929"/>
              <a:gd name="T1" fmla="*/ 213 h 760"/>
              <a:gd name="T2" fmla="*/ 834 w 4929"/>
              <a:gd name="T3" fmla="*/ 571 h 760"/>
              <a:gd name="T4" fmla="*/ 1563 w 4929"/>
              <a:gd name="T5" fmla="*/ 697 h 760"/>
              <a:gd name="T6" fmla="*/ 2643 w 4929"/>
              <a:gd name="T7" fmla="*/ 247 h 760"/>
              <a:gd name="T8" fmla="*/ 3417 w 4929"/>
              <a:gd name="T9" fmla="*/ 85 h 760"/>
              <a:gd name="T10" fmla="*/ 4929 w 4929"/>
              <a:gd name="T11" fmla="*/ 760 h 7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929" h="760">
                <a:moveTo>
                  <a:pt x="0" y="213"/>
                </a:moveTo>
                <a:cubicBezTo>
                  <a:pt x="139" y="273"/>
                  <a:pt x="574" y="490"/>
                  <a:pt x="834" y="571"/>
                </a:cubicBezTo>
                <a:cubicBezTo>
                  <a:pt x="1094" y="652"/>
                  <a:pt x="1262" y="751"/>
                  <a:pt x="1563" y="697"/>
                </a:cubicBezTo>
                <a:cubicBezTo>
                  <a:pt x="1864" y="643"/>
                  <a:pt x="2334" y="349"/>
                  <a:pt x="2643" y="247"/>
                </a:cubicBezTo>
                <a:cubicBezTo>
                  <a:pt x="2952" y="145"/>
                  <a:pt x="3036" y="0"/>
                  <a:pt x="3417" y="85"/>
                </a:cubicBezTo>
                <a:cubicBezTo>
                  <a:pt x="3798" y="170"/>
                  <a:pt x="4614" y="620"/>
                  <a:pt x="4929" y="760"/>
                </a:cubicBezTo>
              </a:path>
            </a:pathLst>
          </a:custGeom>
          <a:noFill/>
          <a:ln w="1016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1207" name="Freeform 7"/>
          <p:cNvSpPr>
            <a:spLocks/>
          </p:cNvSpPr>
          <p:nvPr/>
        </p:nvSpPr>
        <p:spPr bwMode="auto">
          <a:xfrm>
            <a:off x="762001" y="2971801"/>
            <a:ext cx="8012113" cy="849313"/>
          </a:xfrm>
          <a:custGeom>
            <a:avLst/>
            <a:gdLst>
              <a:gd name="T0" fmla="*/ 0 w 5047"/>
              <a:gd name="T1" fmla="*/ 389 h 535"/>
              <a:gd name="T2" fmla="*/ 1111 w 5047"/>
              <a:gd name="T3" fmla="*/ 28 h 535"/>
              <a:gd name="T4" fmla="*/ 2688 w 5047"/>
              <a:gd name="T5" fmla="*/ 535 h 535"/>
              <a:gd name="T6" fmla="*/ 3991 w 5047"/>
              <a:gd name="T7" fmla="*/ 28 h 535"/>
              <a:gd name="T8" fmla="*/ 5047 w 5047"/>
              <a:gd name="T9" fmla="*/ 364 h 5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47" h="535">
                <a:moveTo>
                  <a:pt x="0" y="389"/>
                </a:moveTo>
                <a:cubicBezTo>
                  <a:pt x="187" y="329"/>
                  <a:pt x="663" y="4"/>
                  <a:pt x="1111" y="28"/>
                </a:cubicBezTo>
                <a:cubicBezTo>
                  <a:pt x="1559" y="52"/>
                  <a:pt x="2208" y="535"/>
                  <a:pt x="2688" y="535"/>
                </a:cubicBezTo>
                <a:cubicBezTo>
                  <a:pt x="3168" y="535"/>
                  <a:pt x="3598" y="56"/>
                  <a:pt x="3991" y="28"/>
                </a:cubicBezTo>
                <a:cubicBezTo>
                  <a:pt x="4384" y="0"/>
                  <a:pt x="4715" y="192"/>
                  <a:pt x="5047" y="364"/>
                </a:cubicBezTo>
              </a:path>
            </a:pathLst>
          </a:custGeom>
          <a:noFill/>
          <a:ln w="2540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1208" name="Oval 8"/>
          <p:cNvSpPr>
            <a:spLocks noChangeArrowheads="1"/>
          </p:cNvSpPr>
          <p:nvPr/>
        </p:nvSpPr>
        <p:spPr bwMode="auto">
          <a:xfrm>
            <a:off x="5573713" y="2990850"/>
            <a:ext cx="457200" cy="3810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1209" name="Oval 9"/>
          <p:cNvSpPr>
            <a:spLocks noChangeArrowheads="1"/>
          </p:cNvSpPr>
          <p:nvPr/>
        </p:nvSpPr>
        <p:spPr bwMode="auto">
          <a:xfrm>
            <a:off x="348411" y="3139282"/>
            <a:ext cx="457200" cy="3810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1210" name="Oval 10"/>
          <p:cNvSpPr>
            <a:spLocks noChangeArrowheads="1"/>
          </p:cNvSpPr>
          <p:nvPr/>
        </p:nvSpPr>
        <p:spPr bwMode="auto">
          <a:xfrm>
            <a:off x="8164513" y="3219450"/>
            <a:ext cx="457200" cy="3810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1211" name="Oval 11"/>
          <p:cNvSpPr>
            <a:spLocks noChangeArrowheads="1"/>
          </p:cNvSpPr>
          <p:nvPr/>
        </p:nvSpPr>
        <p:spPr bwMode="auto">
          <a:xfrm>
            <a:off x="2982913" y="3295650"/>
            <a:ext cx="457200" cy="3810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1212" name="Oval 12"/>
          <p:cNvSpPr>
            <a:spLocks noChangeArrowheads="1"/>
          </p:cNvSpPr>
          <p:nvPr/>
        </p:nvSpPr>
        <p:spPr bwMode="auto">
          <a:xfrm>
            <a:off x="3211513" y="3219450"/>
            <a:ext cx="381000" cy="38100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400">
                <a:latin typeface="Arial" panose="020B0604020202020204" pitchFamily="34" charset="0"/>
              </a:rPr>
              <a:t>Ca</a:t>
            </a:r>
            <a:r>
              <a:rPr lang="en-GB" altLang="en-US" sz="1400" baseline="30000">
                <a:latin typeface="Arial" panose="020B0604020202020204" pitchFamily="34" charset="0"/>
              </a:rPr>
              <a:t>2+</a:t>
            </a:r>
            <a:endParaRPr lang="en-GB" altLang="en-US" sz="1400">
              <a:latin typeface="Arial" panose="020B0604020202020204" pitchFamily="34" charset="0"/>
            </a:endParaRPr>
          </a:p>
        </p:txBody>
      </p:sp>
      <p:sp>
        <p:nvSpPr>
          <p:cNvPr id="51213" name="Oval 13"/>
          <p:cNvSpPr>
            <a:spLocks noChangeArrowheads="1"/>
          </p:cNvSpPr>
          <p:nvPr/>
        </p:nvSpPr>
        <p:spPr bwMode="auto">
          <a:xfrm>
            <a:off x="500811" y="3367882"/>
            <a:ext cx="381000" cy="38100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400" dirty="0">
                <a:latin typeface="Arial" panose="020B0604020202020204" pitchFamily="34" charset="0"/>
              </a:rPr>
              <a:t>Ca</a:t>
            </a:r>
            <a:r>
              <a:rPr lang="en-GB" altLang="en-US" sz="1400" baseline="30000" dirty="0">
                <a:latin typeface="Arial" panose="020B0604020202020204" pitchFamily="34" charset="0"/>
              </a:rPr>
              <a:t>2+</a:t>
            </a:r>
            <a:endParaRPr lang="en-GB" altLang="en-US" sz="1400" dirty="0">
              <a:latin typeface="Arial" panose="020B0604020202020204" pitchFamily="34" charset="0"/>
            </a:endParaRPr>
          </a:p>
        </p:txBody>
      </p:sp>
      <p:sp>
        <p:nvSpPr>
          <p:cNvPr id="51214" name="Oval 14"/>
          <p:cNvSpPr>
            <a:spLocks noChangeArrowheads="1"/>
          </p:cNvSpPr>
          <p:nvPr/>
        </p:nvSpPr>
        <p:spPr bwMode="auto">
          <a:xfrm>
            <a:off x="5878513" y="3143250"/>
            <a:ext cx="381000" cy="38100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400">
                <a:latin typeface="Arial" panose="020B0604020202020204" pitchFamily="34" charset="0"/>
              </a:rPr>
              <a:t>Ca</a:t>
            </a:r>
            <a:r>
              <a:rPr lang="en-GB" altLang="en-US" sz="1400" baseline="30000">
                <a:latin typeface="Arial" panose="020B0604020202020204" pitchFamily="34" charset="0"/>
              </a:rPr>
              <a:t>2+</a:t>
            </a:r>
            <a:endParaRPr lang="en-GB" altLang="en-US" sz="1400">
              <a:latin typeface="Arial" panose="020B0604020202020204" pitchFamily="34" charset="0"/>
            </a:endParaRPr>
          </a:p>
        </p:txBody>
      </p:sp>
      <p:sp>
        <p:nvSpPr>
          <p:cNvPr id="51215" name="Oval 15"/>
          <p:cNvSpPr>
            <a:spLocks noChangeArrowheads="1"/>
          </p:cNvSpPr>
          <p:nvPr/>
        </p:nvSpPr>
        <p:spPr bwMode="auto">
          <a:xfrm>
            <a:off x="8469313" y="3371850"/>
            <a:ext cx="381000" cy="38100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400">
                <a:latin typeface="Arial" panose="020B0604020202020204" pitchFamily="34" charset="0"/>
              </a:rPr>
              <a:t>Ca</a:t>
            </a:r>
            <a:r>
              <a:rPr lang="en-GB" altLang="en-US" sz="1400" baseline="30000">
                <a:latin typeface="Arial" panose="020B0604020202020204" pitchFamily="34" charset="0"/>
              </a:rPr>
              <a:t>2+</a:t>
            </a:r>
            <a:endParaRPr lang="en-GB" altLang="en-US" sz="1400">
              <a:latin typeface="Arial" panose="020B0604020202020204" pitchFamily="34" charset="0"/>
            </a:endParaRPr>
          </a:p>
        </p:txBody>
      </p:sp>
      <p:sp>
        <p:nvSpPr>
          <p:cNvPr id="51216" name="Text Box 16"/>
          <p:cNvSpPr txBox="1">
            <a:spLocks noChangeArrowheads="1"/>
          </p:cNvSpPr>
          <p:nvPr/>
        </p:nvSpPr>
        <p:spPr bwMode="auto">
          <a:xfrm>
            <a:off x="1981200" y="5867400"/>
            <a:ext cx="8001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1217" name="AutoShape 17"/>
          <p:cNvSpPr>
            <a:spLocks noChangeArrowheads="1"/>
          </p:cNvSpPr>
          <p:nvPr/>
        </p:nvSpPr>
        <p:spPr bwMode="auto">
          <a:xfrm>
            <a:off x="1828800" y="87868"/>
            <a:ext cx="8153400" cy="6858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5400">
            <a:solidFill>
              <a:schemeClr val="accent2"/>
            </a:solidFill>
            <a:round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1218" name="Rectangle 18"/>
          <p:cNvSpPr>
            <a:spLocks noChangeArrowheads="1"/>
          </p:cNvSpPr>
          <p:nvPr/>
        </p:nvSpPr>
        <p:spPr bwMode="auto">
          <a:xfrm rot="6808576">
            <a:off x="2933700" y="1268968"/>
            <a:ext cx="1905000" cy="152400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accent2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1219" name="Rectangle 19"/>
          <p:cNvSpPr>
            <a:spLocks noChangeArrowheads="1"/>
          </p:cNvSpPr>
          <p:nvPr/>
        </p:nvSpPr>
        <p:spPr bwMode="auto">
          <a:xfrm rot="6063121">
            <a:off x="7765257" y="1209437"/>
            <a:ext cx="1968500" cy="176213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accent2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1220" name="Rectangle 20"/>
          <p:cNvSpPr>
            <a:spLocks noChangeArrowheads="1"/>
          </p:cNvSpPr>
          <p:nvPr/>
        </p:nvSpPr>
        <p:spPr bwMode="auto">
          <a:xfrm rot="5828551">
            <a:off x="5354638" y="868919"/>
            <a:ext cx="1446213" cy="188912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accent2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1221" name="Oval 21"/>
          <p:cNvSpPr>
            <a:spLocks noChangeArrowheads="1"/>
          </p:cNvSpPr>
          <p:nvPr/>
        </p:nvSpPr>
        <p:spPr bwMode="auto">
          <a:xfrm rot="3727275">
            <a:off x="2933700" y="1954768"/>
            <a:ext cx="381000" cy="914400"/>
          </a:xfrm>
          <a:prstGeom prst="ellipse">
            <a:avLst/>
          </a:prstGeom>
          <a:solidFill>
            <a:schemeClr val="accent2"/>
          </a:solidFill>
          <a:ln w="25400">
            <a:solidFill>
              <a:schemeClr val="accent2"/>
            </a:solidFill>
            <a:round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1222" name="Oval 22"/>
          <p:cNvSpPr>
            <a:spLocks noChangeArrowheads="1"/>
          </p:cNvSpPr>
          <p:nvPr/>
        </p:nvSpPr>
        <p:spPr bwMode="auto">
          <a:xfrm rot="3067572">
            <a:off x="8115300" y="1878568"/>
            <a:ext cx="381000" cy="914400"/>
          </a:xfrm>
          <a:prstGeom prst="ellipse">
            <a:avLst/>
          </a:prstGeom>
          <a:solidFill>
            <a:schemeClr val="accent2"/>
          </a:solidFill>
          <a:ln w="25400">
            <a:solidFill>
              <a:schemeClr val="accent2"/>
            </a:solidFill>
            <a:round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1223" name="Oval 23"/>
          <p:cNvSpPr>
            <a:spLocks noChangeArrowheads="1"/>
          </p:cNvSpPr>
          <p:nvPr/>
        </p:nvSpPr>
        <p:spPr bwMode="auto">
          <a:xfrm rot="3357007">
            <a:off x="5600700" y="1421368"/>
            <a:ext cx="381000" cy="914400"/>
          </a:xfrm>
          <a:prstGeom prst="ellipse">
            <a:avLst/>
          </a:prstGeom>
          <a:solidFill>
            <a:schemeClr val="accent2"/>
          </a:solidFill>
          <a:ln w="25400">
            <a:solidFill>
              <a:schemeClr val="accent2"/>
            </a:solidFill>
            <a:round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1224" name="Oval 24"/>
          <p:cNvSpPr>
            <a:spLocks noChangeArrowheads="1"/>
          </p:cNvSpPr>
          <p:nvPr/>
        </p:nvSpPr>
        <p:spPr bwMode="auto">
          <a:xfrm>
            <a:off x="3036888" y="2297668"/>
            <a:ext cx="392112" cy="228600"/>
          </a:xfrm>
          <a:prstGeom prst="ellipse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200"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51225" name="Oval 25"/>
          <p:cNvSpPr>
            <a:spLocks noChangeArrowheads="1"/>
          </p:cNvSpPr>
          <p:nvPr/>
        </p:nvSpPr>
        <p:spPr bwMode="auto">
          <a:xfrm>
            <a:off x="2689225" y="2297668"/>
            <a:ext cx="217488" cy="228600"/>
          </a:xfrm>
          <a:prstGeom prst="ellipse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200">
                <a:latin typeface="Arial" panose="020B0604020202020204" pitchFamily="34" charset="0"/>
              </a:rPr>
              <a:t>P</a:t>
            </a:r>
            <a:r>
              <a:rPr lang="en-GB" altLang="en-US" sz="1200" baseline="-25000">
                <a:latin typeface="Arial" panose="020B0604020202020204" pitchFamily="34" charset="0"/>
              </a:rPr>
              <a:t>i</a:t>
            </a:r>
            <a:endParaRPr lang="en-GB" altLang="en-US" sz="1200">
              <a:latin typeface="Arial" panose="020B0604020202020204" pitchFamily="34" charset="0"/>
            </a:endParaRPr>
          </a:p>
        </p:txBody>
      </p:sp>
      <p:sp>
        <p:nvSpPr>
          <p:cNvPr id="51226" name="Oval 26"/>
          <p:cNvSpPr>
            <a:spLocks noChangeArrowheads="1"/>
          </p:cNvSpPr>
          <p:nvPr/>
        </p:nvSpPr>
        <p:spPr bwMode="auto">
          <a:xfrm>
            <a:off x="2862264" y="2297668"/>
            <a:ext cx="219075" cy="228600"/>
          </a:xfrm>
          <a:prstGeom prst="ellipse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200">
                <a:latin typeface="Arial" panose="020B0604020202020204" pitchFamily="34" charset="0"/>
              </a:rPr>
              <a:t>P</a:t>
            </a:r>
            <a:r>
              <a:rPr lang="en-GB" altLang="en-US" sz="1200" baseline="-25000">
                <a:latin typeface="Arial" panose="020B0604020202020204" pitchFamily="34" charset="0"/>
              </a:rPr>
              <a:t>i</a:t>
            </a:r>
            <a:endParaRPr lang="en-GB" altLang="en-US" sz="1200">
              <a:latin typeface="Arial" panose="020B0604020202020204" pitchFamily="34" charset="0"/>
            </a:endParaRPr>
          </a:p>
        </p:txBody>
      </p:sp>
      <p:sp>
        <p:nvSpPr>
          <p:cNvPr id="51227" name="Oval 27"/>
          <p:cNvSpPr>
            <a:spLocks noChangeArrowheads="1"/>
          </p:cNvSpPr>
          <p:nvPr/>
        </p:nvSpPr>
        <p:spPr bwMode="auto">
          <a:xfrm>
            <a:off x="2286000" y="1992868"/>
            <a:ext cx="217488" cy="228600"/>
          </a:xfrm>
          <a:prstGeom prst="ellipse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200">
                <a:latin typeface="Arial" panose="020B0604020202020204" pitchFamily="34" charset="0"/>
              </a:rPr>
              <a:t>P</a:t>
            </a:r>
            <a:r>
              <a:rPr lang="en-GB" altLang="en-US" sz="1200" baseline="-25000">
                <a:latin typeface="Arial" panose="020B0604020202020204" pitchFamily="34" charset="0"/>
              </a:rPr>
              <a:t>i</a:t>
            </a:r>
            <a:endParaRPr lang="en-GB" altLang="en-US" sz="1200">
              <a:latin typeface="Arial" panose="020B0604020202020204" pitchFamily="34" charset="0"/>
            </a:endParaRPr>
          </a:p>
        </p:txBody>
      </p:sp>
      <p:sp>
        <p:nvSpPr>
          <p:cNvPr id="51228" name="Oval 28"/>
          <p:cNvSpPr>
            <a:spLocks noChangeArrowheads="1"/>
          </p:cNvSpPr>
          <p:nvPr/>
        </p:nvSpPr>
        <p:spPr bwMode="auto">
          <a:xfrm>
            <a:off x="8066088" y="2221468"/>
            <a:ext cx="392112" cy="228600"/>
          </a:xfrm>
          <a:prstGeom prst="ellipse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200"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51229" name="Oval 29"/>
          <p:cNvSpPr>
            <a:spLocks noChangeArrowheads="1"/>
          </p:cNvSpPr>
          <p:nvPr/>
        </p:nvSpPr>
        <p:spPr bwMode="auto">
          <a:xfrm>
            <a:off x="7718425" y="2221468"/>
            <a:ext cx="217488" cy="228600"/>
          </a:xfrm>
          <a:prstGeom prst="ellipse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200">
                <a:latin typeface="Arial" panose="020B0604020202020204" pitchFamily="34" charset="0"/>
              </a:rPr>
              <a:t>P</a:t>
            </a:r>
            <a:r>
              <a:rPr lang="en-GB" altLang="en-US" sz="1200" baseline="-25000">
                <a:latin typeface="Arial" panose="020B0604020202020204" pitchFamily="34" charset="0"/>
              </a:rPr>
              <a:t>i</a:t>
            </a:r>
            <a:endParaRPr lang="en-GB" altLang="en-US" sz="1200">
              <a:latin typeface="Arial" panose="020B0604020202020204" pitchFamily="34" charset="0"/>
            </a:endParaRPr>
          </a:p>
        </p:txBody>
      </p:sp>
      <p:sp>
        <p:nvSpPr>
          <p:cNvPr id="51230" name="Oval 30"/>
          <p:cNvSpPr>
            <a:spLocks noChangeArrowheads="1"/>
          </p:cNvSpPr>
          <p:nvPr/>
        </p:nvSpPr>
        <p:spPr bwMode="auto">
          <a:xfrm>
            <a:off x="7891464" y="2221468"/>
            <a:ext cx="219075" cy="228600"/>
          </a:xfrm>
          <a:prstGeom prst="ellipse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200">
                <a:latin typeface="Arial" panose="020B0604020202020204" pitchFamily="34" charset="0"/>
              </a:rPr>
              <a:t>P</a:t>
            </a:r>
            <a:r>
              <a:rPr lang="en-GB" altLang="en-US" sz="1200" baseline="-25000">
                <a:latin typeface="Arial" panose="020B0604020202020204" pitchFamily="34" charset="0"/>
              </a:rPr>
              <a:t>i</a:t>
            </a:r>
            <a:endParaRPr lang="en-GB" altLang="en-US" sz="1200">
              <a:latin typeface="Arial" panose="020B0604020202020204" pitchFamily="34" charset="0"/>
            </a:endParaRPr>
          </a:p>
        </p:txBody>
      </p:sp>
      <p:sp>
        <p:nvSpPr>
          <p:cNvPr id="51231" name="Oval 31"/>
          <p:cNvSpPr>
            <a:spLocks noChangeArrowheads="1"/>
          </p:cNvSpPr>
          <p:nvPr/>
        </p:nvSpPr>
        <p:spPr bwMode="auto">
          <a:xfrm>
            <a:off x="7467600" y="1992868"/>
            <a:ext cx="217488" cy="228600"/>
          </a:xfrm>
          <a:prstGeom prst="ellipse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200">
                <a:latin typeface="Arial" panose="020B0604020202020204" pitchFamily="34" charset="0"/>
              </a:rPr>
              <a:t>P</a:t>
            </a:r>
            <a:r>
              <a:rPr lang="en-GB" altLang="en-US" sz="1200" baseline="-25000">
                <a:latin typeface="Arial" panose="020B0604020202020204" pitchFamily="34" charset="0"/>
              </a:rPr>
              <a:t>i</a:t>
            </a:r>
            <a:endParaRPr lang="en-GB" altLang="en-US" sz="1200">
              <a:latin typeface="Arial" panose="020B0604020202020204" pitchFamily="34" charset="0"/>
            </a:endParaRPr>
          </a:p>
        </p:txBody>
      </p:sp>
      <p:sp>
        <p:nvSpPr>
          <p:cNvPr id="51232" name="Oval 32"/>
          <p:cNvSpPr>
            <a:spLocks noChangeArrowheads="1"/>
          </p:cNvSpPr>
          <p:nvPr/>
        </p:nvSpPr>
        <p:spPr bwMode="auto">
          <a:xfrm>
            <a:off x="5703888" y="1688068"/>
            <a:ext cx="392112" cy="228600"/>
          </a:xfrm>
          <a:prstGeom prst="ellipse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200"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51233" name="Oval 33"/>
          <p:cNvSpPr>
            <a:spLocks noChangeArrowheads="1"/>
          </p:cNvSpPr>
          <p:nvPr/>
        </p:nvSpPr>
        <p:spPr bwMode="auto">
          <a:xfrm>
            <a:off x="5356225" y="1688068"/>
            <a:ext cx="217488" cy="228600"/>
          </a:xfrm>
          <a:prstGeom prst="ellipse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200">
                <a:latin typeface="Arial" panose="020B0604020202020204" pitchFamily="34" charset="0"/>
              </a:rPr>
              <a:t>P</a:t>
            </a:r>
            <a:r>
              <a:rPr lang="en-GB" altLang="en-US" sz="1200" baseline="-25000">
                <a:latin typeface="Arial" panose="020B0604020202020204" pitchFamily="34" charset="0"/>
              </a:rPr>
              <a:t>i</a:t>
            </a:r>
            <a:endParaRPr lang="en-GB" altLang="en-US" sz="1200">
              <a:latin typeface="Arial" panose="020B0604020202020204" pitchFamily="34" charset="0"/>
            </a:endParaRPr>
          </a:p>
        </p:txBody>
      </p:sp>
      <p:sp>
        <p:nvSpPr>
          <p:cNvPr id="51234" name="Oval 34"/>
          <p:cNvSpPr>
            <a:spLocks noChangeArrowheads="1"/>
          </p:cNvSpPr>
          <p:nvPr/>
        </p:nvSpPr>
        <p:spPr bwMode="auto">
          <a:xfrm>
            <a:off x="5529264" y="1688068"/>
            <a:ext cx="219075" cy="228600"/>
          </a:xfrm>
          <a:prstGeom prst="ellipse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200">
                <a:latin typeface="Arial" panose="020B0604020202020204" pitchFamily="34" charset="0"/>
              </a:rPr>
              <a:t>P</a:t>
            </a:r>
            <a:r>
              <a:rPr lang="en-GB" altLang="en-US" sz="1200" baseline="-25000">
                <a:latin typeface="Arial" panose="020B0604020202020204" pitchFamily="34" charset="0"/>
              </a:rPr>
              <a:t>i</a:t>
            </a:r>
            <a:endParaRPr lang="en-GB" altLang="en-US" sz="1200">
              <a:latin typeface="Arial" panose="020B0604020202020204" pitchFamily="34" charset="0"/>
            </a:endParaRPr>
          </a:p>
        </p:txBody>
      </p:sp>
      <p:sp>
        <p:nvSpPr>
          <p:cNvPr id="51235" name="Oval 35"/>
          <p:cNvSpPr>
            <a:spLocks noChangeArrowheads="1"/>
          </p:cNvSpPr>
          <p:nvPr/>
        </p:nvSpPr>
        <p:spPr bwMode="auto">
          <a:xfrm>
            <a:off x="4876800" y="1459468"/>
            <a:ext cx="217488" cy="228600"/>
          </a:xfrm>
          <a:prstGeom prst="ellipse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200">
                <a:latin typeface="Arial" panose="020B0604020202020204" pitchFamily="34" charset="0"/>
              </a:rPr>
              <a:t>P</a:t>
            </a:r>
            <a:r>
              <a:rPr lang="en-GB" altLang="en-US" sz="1200" baseline="-25000">
                <a:latin typeface="Arial" panose="020B0604020202020204" pitchFamily="34" charset="0"/>
              </a:rPr>
              <a:t>i</a:t>
            </a:r>
            <a:endParaRPr lang="en-GB" altLang="en-US" sz="1200">
              <a:latin typeface="Arial" panose="020B0604020202020204" pitchFamily="34" charset="0"/>
            </a:endParaRPr>
          </a:p>
        </p:txBody>
      </p:sp>
      <p:sp>
        <p:nvSpPr>
          <p:cNvPr id="51236" name="Text Box 36"/>
          <p:cNvSpPr txBox="1">
            <a:spLocks noChangeArrowheads="1"/>
          </p:cNvSpPr>
          <p:nvPr/>
        </p:nvSpPr>
        <p:spPr bwMode="auto">
          <a:xfrm>
            <a:off x="1676400" y="4970371"/>
            <a:ext cx="85344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en-US" sz="3600" dirty="0">
                <a:latin typeface="Arial" panose="020B0604020202020204" pitchFamily="34" charset="0"/>
              </a:rPr>
              <a:t>Hydrolysis of ATP provides the energy to “re-cock” the heads</a:t>
            </a:r>
          </a:p>
        </p:txBody>
      </p:sp>
      <p:sp>
        <p:nvSpPr>
          <p:cNvPr id="2" name="Star: 7 Points 1">
            <a:extLst>
              <a:ext uri="{FF2B5EF4-FFF2-40B4-BE49-F238E27FC236}">
                <a16:creationId xmlns:a16="http://schemas.microsoft.com/office/drawing/2014/main" id="{C43D0A4F-26E8-BA9F-6D71-185D037EAC4F}"/>
              </a:ext>
            </a:extLst>
          </p:cNvPr>
          <p:cNvSpPr/>
          <p:nvPr/>
        </p:nvSpPr>
        <p:spPr>
          <a:xfrm>
            <a:off x="2548871" y="1936308"/>
            <a:ext cx="347663" cy="304800"/>
          </a:xfrm>
          <a:prstGeom prst="star7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Star: 7 Points 4">
            <a:extLst>
              <a:ext uri="{FF2B5EF4-FFF2-40B4-BE49-F238E27FC236}">
                <a16:creationId xmlns:a16="http://schemas.microsoft.com/office/drawing/2014/main" id="{71D6BD99-8E76-823E-176C-E87366B48E66}"/>
              </a:ext>
            </a:extLst>
          </p:cNvPr>
          <p:cNvSpPr/>
          <p:nvPr/>
        </p:nvSpPr>
        <p:spPr>
          <a:xfrm>
            <a:off x="7370764" y="2292374"/>
            <a:ext cx="347663" cy="304800"/>
          </a:xfrm>
          <a:prstGeom prst="star7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tar: 7 Points 5">
            <a:extLst>
              <a:ext uri="{FF2B5EF4-FFF2-40B4-BE49-F238E27FC236}">
                <a16:creationId xmlns:a16="http://schemas.microsoft.com/office/drawing/2014/main" id="{BE79EAFA-8951-CC04-EE38-0B6417F3DA27}"/>
              </a:ext>
            </a:extLst>
          </p:cNvPr>
          <p:cNvSpPr/>
          <p:nvPr/>
        </p:nvSpPr>
        <p:spPr>
          <a:xfrm>
            <a:off x="4985539" y="1720962"/>
            <a:ext cx="347663" cy="304800"/>
          </a:xfrm>
          <a:prstGeom prst="star7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FB82F7-B3D7-AC08-CCD3-E4F1C0653EBC}"/>
              </a:ext>
            </a:extLst>
          </p:cNvPr>
          <p:cNvSpPr txBox="1"/>
          <p:nvPr/>
        </p:nvSpPr>
        <p:spPr>
          <a:xfrm>
            <a:off x="9086550" y="1742242"/>
            <a:ext cx="30981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highlight>
                  <a:srgbClr val="FFFF00"/>
                </a:highlight>
              </a:rPr>
              <a:t>What happens next?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011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Freeform 2"/>
          <p:cNvSpPr>
            <a:spLocks/>
          </p:cNvSpPr>
          <p:nvPr/>
        </p:nvSpPr>
        <p:spPr bwMode="auto">
          <a:xfrm>
            <a:off x="660401" y="2922589"/>
            <a:ext cx="8113713" cy="898525"/>
          </a:xfrm>
          <a:custGeom>
            <a:avLst/>
            <a:gdLst>
              <a:gd name="T0" fmla="*/ 0 w 5111"/>
              <a:gd name="T1" fmla="*/ 256 h 566"/>
              <a:gd name="T2" fmla="*/ 1175 w 5111"/>
              <a:gd name="T3" fmla="*/ 523 h 566"/>
              <a:gd name="T4" fmla="*/ 2697 w 5111"/>
              <a:gd name="T5" fmla="*/ 0 h 566"/>
              <a:gd name="T6" fmla="*/ 4055 w 5111"/>
              <a:gd name="T7" fmla="*/ 523 h 566"/>
              <a:gd name="T8" fmla="*/ 5111 w 5111"/>
              <a:gd name="T9" fmla="*/ 187 h 5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11" h="566">
                <a:moveTo>
                  <a:pt x="0" y="256"/>
                </a:moveTo>
                <a:cubicBezTo>
                  <a:pt x="197" y="301"/>
                  <a:pt x="726" y="566"/>
                  <a:pt x="1175" y="523"/>
                </a:cubicBezTo>
                <a:cubicBezTo>
                  <a:pt x="1624" y="480"/>
                  <a:pt x="2217" y="0"/>
                  <a:pt x="2697" y="0"/>
                </a:cubicBezTo>
                <a:cubicBezTo>
                  <a:pt x="3177" y="0"/>
                  <a:pt x="3653" y="492"/>
                  <a:pt x="4055" y="523"/>
                </a:cubicBezTo>
                <a:cubicBezTo>
                  <a:pt x="4457" y="554"/>
                  <a:pt x="4779" y="359"/>
                  <a:pt x="5111" y="187"/>
                </a:cubicBezTo>
              </a:path>
            </a:pathLst>
          </a:custGeom>
          <a:noFill/>
          <a:ln w="2540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2227" name="AutoShape 3"/>
          <p:cNvSpPr>
            <a:spLocks noChangeArrowheads="1"/>
          </p:cNvSpPr>
          <p:nvPr/>
        </p:nvSpPr>
        <p:spPr bwMode="auto">
          <a:xfrm>
            <a:off x="7859713" y="3448050"/>
            <a:ext cx="381000" cy="304800"/>
          </a:xfrm>
          <a:prstGeom prst="diamond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2228" name="AutoShape 4"/>
          <p:cNvSpPr>
            <a:spLocks noChangeArrowheads="1"/>
          </p:cNvSpPr>
          <p:nvPr/>
        </p:nvSpPr>
        <p:spPr bwMode="auto">
          <a:xfrm>
            <a:off x="5268913" y="2914650"/>
            <a:ext cx="381000" cy="304800"/>
          </a:xfrm>
          <a:prstGeom prst="diamond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2229" name="AutoShape 5"/>
          <p:cNvSpPr>
            <a:spLocks noChangeArrowheads="1"/>
          </p:cNvSpPr>
          <p:nvPr/>
        </p:nvSpPr>
        <p:spPr bwMode="auto">
          <a:xfrm>
            <a:off x="2678113" y="3524250"/>
            <a:ext cx="381000" cy="304800"/>
          </a:xfrm>
          <a:prstGeom prst="diamond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2230" name="Freeform 6"/>
          <p:cNvSpPr>
            <a:spLocks/>
          </p:cNvSpPr>
          <p:nvPr/>
        </p:nvSpPr>
        <p:spPr bwMode="auto">
          <a:xfrm>
            <a:off x="544512" y="2741613"/>
            <a:ext cx="7824788" cy="1206500"/>
          </a:xfrm>
          <a:custGeom>
            <a:avLst/>
            <a:gdLst>
              <a:gd name="T0" fmla="*/ 0 w 4929"/>
              <a:gd name="T1" fmla="*/ 213 h 760"/>
              <a:gd name="T2" fmla="*/ 834 w 4929"/>
              <a:gd name="T3" fmla="*/ 571 h 760"/>
              <a:gd name="T4" fmla="*/ 1563 w 4929"/>
              <a:gd name="T5" fmla="*/ 697 h 760"/>
              <a:gd name="T6" fmla="*/ 2643 w 4929"/>
              <a:gd name="T7" fmla="*/ 247 h 760"/>
              <a:gd name="T8" fmla="*/ 3417 w 4929"/>
              <a:gd name="T9" fmla="*/ 85 h 760"/>
              <a:gd name="T10" fmla="*/ 4929 w 4929"/>
              <a:gd name="T11" fmla="*/ 760 h 7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929" h="760">
                <a:moveTo>
                  <a:pt x="0" y="213"/>
                </a:moveTo>
                <a:cubicBezTo>
                  <a:pt x="139" y="273"/>
                  <a:pt x="574" y="490"/>
                  <a:pt x="834" y="571"/>
                </a:cubicBezTo>
                <a:cubicBezTo>
                  <a:pt x="1094" y="652"/>
                  <a:pt x="1262" y="751"/>
                  <a:pt x="1563" y="697"/>
                </a:cubicBezTo>
                <a:cubicBezTo>
                  <a:pt x="1864" y="643"/>
                  <a:pt x="2334" y="349"/>
                  <a:pt x="2643" y="247"/>
                </a:cubicBezTo>
                <a:cubicBezTo>
                  <a:pt x="2952" y="145"/>
                  <a:pt x="3036" y="0"/>
                  <a:pt x="3417" y="85"/>
                </a:cubicBezTo>
                <a:cubicBezTo>
                  <a:pt x="3798" y="170"/>
                  <a:pt x="4614" y="620"/>
                  <a:pt x="4929" y="760"/>
                </a:cubicBezTo>
              </a:path>
            </a:pathLst>
          </a:custGeom>
          <a:noFill/>
          <a:ln w="1016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2231" name="Freeform 7"/>
          <p:cNvSpPr>
            <a:spLocks/>
          </p:cNvSpPr>
          <p:nvPr/>
        </p:nvSpPr>
        <p:spPr bwMode="auto">
          <a:xfrm>
            <a:off x="762001" y="2971801"/>
            <a:ext cx="8012113" cy="849313"/>
          </a:xfrm>
          <a:custGeom>
            <a:avLst/>
            <a:gdLst>
              <a:gd name="T0" fmla="*/ 0 w 5047"/>
              <a:gd name="T1" fmla="*/ 389 h 535"/>
              <a:gd name="T2" fmla="*/ 1111 w 5047"/>
              <a:gd name="T3" fmla="*/ 28 h 535"/>
              <a:gd name="T4" fmla="*/ 2688 w 5047"/>
              <a:gd name="T5" fmla="*/ 535 h 535"/>
              <a:gd name="T6" fmla="*/ 3991 w 5047"/>
              <a:gd name="T7" fmla="*/ 28 h 535"/>
              <a:gd name="T8" fmla="*/ 5047 w 5047"/>
              <a:gd name="T9" fmla="*/ 364 h 5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47" h="535">
                <a:moveTo>
                  <a:pt x="0" y="389"/>
                </a:moveTo>
                <a:cubicBezTo>
                  <a:pt x="187" y="329"/>
                  <a:pt x="663" y="4"/>
                  <a:pt x="1111" y="28"/>
                </a:cubicBezTo>
                <a:cubicBezTo>
                  <a:pt x="1559" y="52"/>
                  <a:pt x="2208" y="535"/>
                  <a:pt x="2688" y="535"/>
                </a:cubicBezTo>
                <a:cubicBezTo>
                  <a:pt x="3168" y="535"/>
                  <a:pt x="3598" y="56"/>
                  <a:pt x="3991" y="28"/>
                </a:cubicBezTo>
                <a:cubicBezTo>
                  <a:pt x="4384" y="0"/>
                  <a:pt x="4715" y="192"/>
                  <a:pt x="5047" y="364"/>
                </a:cubicBezTo>
              </a:path>
            </a:pathLst>
          </a:custGeom>
          <a:noFill/>
          <a:ln w="2540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2232" name="Oval 8"/>
          <p:cNvSpPr>
            <a:spLocks noChangeArrowheads="1"/>
          </p:cNvSpPr>
          <p:nvPr/>
        </p:nvSpPr>
        <p:spPr bwMode="auto">
          <a:xfrm>
            <a:off x="5573713" y="2990850"/>
            <a:ext cx="457200" cy="3810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2233" name="Oval 9"/>
          <p:cNvSpPr>
            <a:spLocks noChangeArrowheads="1"/>
          </p:cNvSpPr>
          <p:nvPr/>
        </p:nvSpPr>
        <p:spPr bwMode="auto">
          <a:xfrm>
            <a:off x="335757" y="3067050"/>
            <a:ext cx="457200" cy="3810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2234" name="Oval 10"/>
          <p:cNvSpPr>
            <a:spLocks noChangeArrowheads="1"/>
          </p:cNvSpPr>
          <p:nvPr/>
        </p:nvSpPr>
        <p:spPr bwMode="auto">
          <a:xfrm>
            <a:off x="8164513" y="3219450"/>
            <a:ext cx="457200" cy="3810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2235" name="Oval 11"/>
          <p:cNvSpPr>
            <a:spLocks noChangeArrowheads="1"/>
          </p:cNvSpPr>
          <p:nvPr/>
        </p:nvSpPr>
        <p:spPr bwMode="auto">
          <a:xfrm>
            <a:off x="2982913" y="3295650"/>
            <a:ext cx="457200" cy="3810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2236" name="Oval 12"/>
          <p:cNvSpPr>
            <a:spLocks noChangeArrowheads="1"/>
          </p:cNvSpPr>
          <p:nvPr/>
        </p:nvSpPr>
        <p:spPr bwMode="auto">
          <a:xfrm>
            <a:off x="3211513" y="3219450"/>
            <a:ext cx="381000" cy="38100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400">
                <a:latin typeface="Arial" panose="020B0604020202020204" pitchFamily="34" charset="0"/>
              </a:rPr>
              <a:t>Ca</a:t>
            </a:r>
            <a:r>
              <a:rPr lang="en-GB" altLang="en-US" sz="1400" baseline="30000">
                <a:latin typeface="Arial" panose="020B0604020202020204" pitchFamily="34" charset="0"/>
              </a:rPr>
              <a:t>2+</a:t>
            </a:r>
            <a:endParaRPr lang="en-GB" altLang="en-US" sz="1400">
              <a:latin typeface="Arial" panose="020B0604020202020204" pitchFamily="34" charset="0"/>
            </a:endParaRPr>
          </a:p>
        </p:txBody>
      </p:sp>
      <p:sp>
        <p:nvSpPr>
          <p:cNvPr id="52237" name="Oval 13"/>
          <p:cNvSpPr>
            <a:spLocks noChangeArrowheads="1"/>
          </p:cNvSpPr>
          <p:nvPr/>
        </p:nvSpPr>
        <p:spPr bwMode="auto">
          <a:xfrm>
            <a:off x="488157" y="3295650"/>
            <a:ext cx="381000" cy="38100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400" dirty="0">
                <a:latin typeface="Arial" panose="020B0604020202020204" pitchFamily="34" charset="0"/>
              </a:rPr>
              <a:t>Ca</a:t>
            </a:r>
            <a:r>
              <a:rPr lang="en-GB" altLang="en-US" sz="1400" baseline="30000" dirty="0">
                <a:latin typeface="Arial" panose="020B0604020202020204" pitchFamily="34" charset="0"/>
              </a:rPr>
              <a:t>2+</a:t>
            </a:r>
            <a:endParaRPr lang="en-GB" altLang="en-US" sz="1400" dirty="0">
              <a:latin typeface="Arial" panose="020B0604020202020204" pitchFamily="34" charset="0"/>
            </a:endParaRPr>
          </a:p>
        </p:txBody>
      </p:sp>
      <p:sp>
        <p:nvSpPr>
          <p:cNvPr id="52238" name="Oval 14"/>
          <p:cNvSpPr>
            <a:spLocks noChangeArrowheads="1"/>
          </p:cNvSpPr>
          <p:nvPr/>
        </p:nvSpPr>
        <p:spPr bwMode="auto">
          <a:xfrm>
            <a:off x="5878513" y="3143250"/>
            <a:ext cx="381000" cy="38100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400">
                <a:latin typeface="Arial" panose="020B0604020202020204" pitchFamily="34" charset="0"/>
              </a:rPr>
              <a:t>Ca</a:t>
            </a:r>
            <a:r>
              <a:rPr lang="en-GB" altLang="en-US" sz="1400" baseline="30000">
                <a:latin typeface="Arial" panose="020B0604020202020204" pitchFamily="34" charset="0"/>
              </a:rPr>
              <a:t>2+</a:t>
            </a:r>
            <a:endParaRPr lang="en-GB" altLang="en-US" sz="1400">
              <a:latin typeface="Arial" panose="020B0604020202020204" pitchFamily="34" charset="0"/>
            </a:endParaRPr>
          </a:p>
        </p:txBody>
      </p:sp>
      <p:sp>
        <p:nvSpPr>
          <p:cNvPr id="52239" name="Oval 15"/>
          <p:cNvSpPr>
            <a:spLocks noChangeArrowheads="1"/>
          </p:cNvSpPr>
          <p:nvPr/>
        </p:nvSpPr>
        <p:spPr bwMode="auto">
          <a:xfrm>
            <a:off x="8469313" y="3371850"/>
            <a:ext cx="381000" cy="38100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400">
                <a:latin typeface="Arial" panose="020B0604020202020204" pitchFamily="34" charset="0"/>
              </a:rPr>
              <a:t>Ca</a:t>
            </a:r>
            <a:r>
              <a:rPr lang="en-GB" altLang="en-US" sz="1400" baseline="30000">
                <a:latin typeface="Arial" panose="020B0604020202020204" pitchFamily="34" charset="0"/>
              </a:rPr>
              <a:t>2+</a:t>
            </a:r>
            <a:endParaRPr lang="en-GB" altLang="en-US" sz="1400">
              <a:latin typeface="Arial" panose="020B0604020202020204" pitchFamily="34" charset="0"/>
            </a:endParaRPr>
          </a:p>
        </p:txBody>
      </p:sp>
      <p:sp>
        <p:nvSpPr>
          <p:cNvPr id="52240" name="Text Box 16"/>
          <p:cNvSpPr txBox="1">
            <a:spLocks noChangeArrowheads="1"/>
          </p:cNvSpPr>
          <p:nvPr/>
        </p:nvSpPr>
        <p:spPr bwMode="auto">
          <a:xfrm>
            <a:off x="1981200" y="5867400"/>
            <a:ext cx="8001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2241" name="Oval 17"/>
          <p:cNvSpPr>
            <a:spLocks noChangeArrowheads="1"/>
          </p:cNvSpPr>
          <p:nvPr/>
        </p:nvSpPr>
        <p:spPr bwMode="auto">
          <a:xfrm>
            <a:off x="3113088" y="2819400"/>
            <a:ext cx="392112" cy="228600"/>
          </a:xfrm>
          <a:prstGeom prst="ellipse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200"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52242" name="Oval 18"/>
          <p:cNvSpPr>
            <a:spLocks noChangeArrowheads="1"/>
          </p:cNvSpPr>
          <p:nvPr/>
        </p:nvSpPr>
        <p:spPr bwMode="auto">
          <a:xfrm>
            <a:off x="2765425" y="2819400"/>
            <a:ext cx="217488" cy="228600"/>
          </a:xfrm>
          <a:prstGeom prst="ellipse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200">
                <a:latin typeface="Arial" panose="020B0604020202020204" pitchFamily="34" charset="0"/>
              </a:rPr>
              <a:t>P</a:t>
            </a:r>
            <a:r>
              <a:rPr lang="en-GB" altLang="en-US" sz="1200" baseline="-25000">
                <a:latin typeface="Arial" panose="020B0604020202020204" pitchFamily="34" charset="0"/>
              </a:rPr>
              <a:t>i</a:t>
            </a:r>
            <a:endParaRPr lang="en-GB" altLang="en-US" sz="1200">
              <a:latin typeface="Arial" panose="020B0604020202020204" pitchFamily="34" charset="0"/>
            </a:endParaRPr>
          </a:p>
        </p:txBody>
      </p:sp>
      <p:sp>
        <p:nvSpPr>
          <p:cNvPr id="52243" name="Oval 19"/>
          <p:cNvSpPr>
            <a:spLocks noChangeArrowheads="1"/>
          </p:cNvSpPr>
          <p:nvPr/>
        </p:nvSpPr>
        <p:spPr bwMode="auto">
          <a:xfrm>
            <a:off x="2938464" y="2819400"/>
            <a:ext cx="219075" cy="228600"/>
          </a:xfrm>
          <a:prstGeom prst="ellipse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200">
                <a:latin typeface="Arial" panose="020B0604020202020204" pitchFamily="34" charset="0"/>
              </a:rPr>
              <a:t>P</a:t>
            </a:r>
            <a:r>
              <a:rPr lang="en-GB" altLang="en-US" sz="1200" baseline="-25000">
                <a:latin typeface="Arial" panose="020B0604020202020204" pitchFamily="34" charset="0"/>
              </a:rPr>
              <a:t>i</a:t>
            </a:r>
            <a:endParaRPr lang="en-GB" altLang="en-US" sz="1200">
              <a:latin typeface="Arial" panose="020B0604020202020204" pitchFamily="34" charset="0"/>
            </a:endParaRPr>
          </a:p>
        </p:txBody>
      </p:sp>
      <p:sp>
        <p:nvSpPr>
          <p:cNvPr id="52244" name="Oval 20"/>
          <p:cNvSpPr>
            <a:spLocks noChangeArrowheads="1"/>
          </p:cNvSpPr>
          <p:nvPr/>
        </p:nvSpPr>
        <p:spPr bwMode="auto">
          <a:xfrm>
            <a:off x="2362200" y="2514600"/>
            <a:ext cx="217488" cy="228600"/>
          </a:xfrm>
          <a:prstGeom prst="ellipse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200">
                <a:latin typeface="Arial" panose="020B0604020202020204" pitchFamily="34" charset="0"/>
              </a:rPr>
              <a:t>P</a:t>
            </a:r>
            <a:r>
              <a:rPr lang="en-GB" altLang="en-US" sz="1200" baseline="-25000">
                <a:latin typeface="Arial" panose="020B0604020202020204" pitchFamily="34" charset="0"/>
              </a:rPr>
              <a:t>i</a:t>
            </a:r>
            <a:endParaRPr lang="en-GB" altLang="en-US" sz="1200">
              <a:latin typeface="Arial" panose="020B0604020202020204" pitchFamily="34" charset="0"/>
            </a:endParaRPr>
          </a:p>
        </p:txBody>
      </p:sp>
      <p:sp>
        <p:nvSpPr>
          <p:cNvPr id="52245" name="Oval 21"/>
          <p:cNvSpPr>
            <a:spLocks noChangeArrowheads="1"/>
          </p:cNvSpPr>
          <p:nvPr/>
        </p:nvSpPr>
        <p:spPr bwMode="auto">
          <a:xfrm>
            <a:off x="8142288" y="2743200"/>
            <a:ext cx="392112" cy="228600"/>
          </a:xfrm>
          <a:prstGeom prst="ellipse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200"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52246" name="Oval 22"/>
          <p:cNvSpPr>
            <a:spLocks noChangeArrowheads="1"/>
          </p:cNvSpPr>
          <p:nvPr/>
        </p:nvSpPr>
        <p:spPr bwMode="auto">
          <a:xfrm>
            <a:off x="7794625" y="2743200"/>
            <a:ext cx="217488" cy="228600"/>
          </a:xfrm>
          <a:prstGeom prst="ellipse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200">
                <a:latin typeface="Arial" panose="020B0604020202020204" pitchFamily="34" charset="0"/>
              </a:rPr>
              <a:t>P</a:t>
            </a:r>
            <a:r>
              <a:rPr lang="en-GB" altLang="en-US" sz="1200" baseline="-25000">
                <a:latin typeface="Arial" panose="020B0604020202020204" pitchFamily="34" charset="0"/>
              </a:rPr>
              <a:t>i</a:t>
            </a:r>
            <a:endParaRPr lang="en-GB" altLang="en-US" sz="1200">
              <a:latin typeface="Arial" panose="020B0604020202020204" pitchFamily="34" charset="0"/>
            </a:endParaRPr>
          </a:p>
        </p:txBody>
      </p:sp>
      <p:sp>
        <p:nvSpPr>
          <p:cNvPr id="52247" name="Oval 23"/>
          <p:cNvSpPr>
            <a:spLocks noChangeArrowheads="1"/>
          </p:cNvSpPr>
          <p:nvPr/>
        </p:nvSpPr>
        <p:spPr bwMode="auto">
          <a:xfrm>
            <a:off x="7967664" y="2743200"/>
            <a:ext cx="219075" cy="228600"/>
          </a:xfrm>
          <a:prstGeom prst="ellipse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200">
                <a:latin typeface="Arial" panose="020B0604020202020204" pitchFamily="34" charset="0"/>
              </a:rPr>
              <a:t>P</a:t>
            </a:r>
            <a:r>
              <a:rPr lang="en-GB" altLang="en-US" sz="1200" baseline="-25000">
                <a:latin typeface="Arial" panose="020B0604020202020204" pitchFamily="34" charset="0"/>
              </a:rPr>
              <a:t>i</a:t>
            </a:r>
            <a:endParaRPr lang="en-GB" altLang="en-US" sz="1200">
              <a:latin typeface="Arial" panose="020B0604020202020204" pitchFamily="34" charset="0"/>
            </a:endParaRPr>
          </a:p>
        </p:txBody>
      </p:sp>
      <p:sp>
        <p:nvSpPr>
          <p:cNvPr id="52248" name="Oval 24"/>
          <p:cNvSpPr>
            <a:spLocks noChangeArrowheads="1"/>
          </p:cNvSpPr>
          <p:nvPr/>
        </p:nvSpPr>
        <p:spPr bwMode="auto">
          <a:xfrm>
            <a:off x="7543800" y="2514600"/>
            <a:ext cx="217488" cy="228600"/>
          </a:xfrm>
          <a:prstGeom prst="ellipse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200">
                <a:latin typeface="Arial" panose="020B0604020202020204" pitchFamily="34" charset="0"/>
              </a:rPr>
              <a:t>P</a:t>
            </a:r>
            <a:r>
              <a:rPr lang="en-GB" altLang="en-US" sz="1200" baseline="-25000">
                <a:latin typeface="Arial" panose="020B0604020202020204" pitchFamily="34" charset="0"/>
              </a:rPr>
              <a:t>i</a:t>
            </a:r>
            <a:endParaRPr lang="en-GB" altLang="en-US" sz="1200">
              <a:latin typeface="Arial" panose="020B0604020202020204" pitchFamily="34" charset="0"/>
            </a:endParaRPr>
          </a:p>
        </p:txBody>
      </p:sp>
      <p:sp>
        <p:nvSpPr>
          <p:cNvPr id="52249" name="Oval 25"/>
          <p:cNvSpPr>
            <a:spLocks noChangeArrowheads="1"/>
          </p:cNvSpPr>
          <p:nvPr/>
        </p:nvSpPr>
        <p:spPr bwMode="auto">
          <a:xfrm>
            <a:off x="5780088" y="2209800"/>
            <a:ext cx="392112" cy="228600"/>
          </a:xfrm>
          <a:prstGeom prst="ellipse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200"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52250" name="Oval 26"/>
          <p:cNvSpPr>
            <a:spLocks noChangeArrowheads="1"/>
          </p:cNvSpPr>
          <p:nvPr/>
        </p:nvSpPr>
        <p:spPr bwMode="auto">
          <a:xfrm>
            <a:off x="5432425" y="2209800"/>
            <a:ext cx="217488" cy="228600"/>
          </a:xfrm>
          <a:prstGeom prst="ellipse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200">
                <a:latin typeface="Arial" panose="020B0604020202020204" pitchFamily="34" charset="0"/>
              </a:rPr>
              <a:t>P</a:t>
            </a:r>
            <a:r>
              <a:rPr lang="en-GB" altLang="en-US" sz="1200" baseline="-25000">
                <a:latin typeface="Arial" panose="020B0604020202020204" pitchFamily="34" charset="0"/>
              </a:rPr>
              <a:t>i</a:t>
            </a:r>
            <a:endParaRPr lang="en-GB" altLang="en-US" sz="1200">
              <a:latin typeface="Arial" panose="020B0604020202020204" pitchFamily="34" charset="0"/>
            </a:endParaRPr>
          </a:p>
        </p:txBody>
      </p:sp>
      <p:sp>
        <p:nvSpPr>
          <p:cNvPr id="52251" name="Oval 27"/>
          <p:cNvSpPr>
            <a:spLocks noChangeArrowheads="1"/>
          </p:cNvSpPr>
          <p:nvPr/>
        </p:nvSpPr>
        <p:spPr bwMode="auto">
          <a:xfrm>
            <a:off x="5605464" y="2209800"/>
            <a:ext cx="219075" cy="228600"/>
          </a:xfrm>
          <a:prstGeom prst="ellipse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200">
                <a:latin typeface="Arial" panose="020B0604020202020204" pitchFamily="34" charset="0"/>
              </a:rPr>
              <a:t>P</a:t>
            </a:r>
            <a:r>
              <a:rPr lang="en-GB" altLang="en-US" sz="1200" baseline="-25000">
                <a:latin typeface="Arial" panose="020B0604020202020204" pitchFamily="34" charset="0"/>
              </a:rPr>
              <a:t>i</a:t>
            </a:r>
            <a:endParaRPr lang="en-GB" altLang="en-US" sz="1200">
              <a:latin typeface="Arial" panose="020B0604020202020204" pitchFamily="34" charset="0"/>
            </a:endParaRPr>
          </a:p>
        </p:txBody>
      </p:sp>
      <p:sp>
        <p:nvSpPr>
          <p:cNvPr id="52252" name="Oval 28"/>
          <p:cNvSpPr>
            <a:spLocks noChangeArrowheads="1"/>
          </p:cNvSpPr>
          <p:nvPr/>
        </p:nvSpPr>
        <p:spPr bwMode="auto">
          <a:xfrm>
            <a:off x="4953000" y="1981200"/>
            <a:ext cx="217488" cy="228600"/>
          </a:xfrm>
          <a:prstGeom prst="ellipse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200">
                <a:latin typeface="Arial" panose="020B0604020202020204" pitchFamily="34" charset="0"/>
              </a:rPr>
              <a:t>P</a:t>
            </a:r>
            <a:r>
              <a:rPr lang="en-GB" altLang="en-US" sz="1200" baseline="-25000">
                <a:latin typeface="Arial" panose="020B0604020202020204" pitchFamily="34" charset="0"/>
              </a:rPr>
              <a:t>i</a:t>
            </a:r>
            <a:endParaRPr lang="en-GB" altLang="en-US" sz="1200">
              <a:latin typeface="Arial" panose="020B0604020202020204" pitchFamily="34" charset="0"/>
            </a:endParaRPr>
          </a:p>
        </p:txBody>
      </p:sp>
      <p:grpSp>
        <p:nvGrpSpPr>
          <p:cNvPr id="52254" name="Group 30"/>
          <p:cNvGrpSpPr>
            <a:grpSpLocks/>
          </p:cNvGrpSpPr>
          <p:nvPr/>
        </p:nvGrpSpPr>
        <p:grpSpPr bwMode="auto">
          <a:xfrm>
            <a:off x="1905000" y="381000"/>
            <a:ext cx="8153400" cy="2514600"/>
            <a:chOff x="240" y="240"/>
            <a:chExt cx="5136" cy="1584"/>
          </a:xfrm>
        </p:grpSpPr>
        <p:sp>
          <p:nvSpPr>
            <p:cNvPr id="52255" name="AutoShape 31"/>
            <p:cNvSpPr>
              <a:spLocks noChangeArrowheads="1"/>
            </p:cNvSpPr>
            <p:nvPr/>
          </p:nvSpPr>
          <p:spPr bwMode="auto">
            <a:xfrm>
              <a:off x="240" y="240"/>
              <a:ext cx="5136" cy="432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25400">
              <a:solidFill>
                <a:schemeClr val="accent2"/>
              </a:solidFill>
              <a:round/>
              <a:headEnd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2256" name="Rectangle 32"/>
            <p:cNvSpPr>
              <a:spLocks noChangeArrowheads="1"/>
            </p:cNvSpPr>
            <p:nvPr/>
          </p:nvSpPr>
          <p:spPr bwMode="auto">
            <a:xfrm rot="2668875">
              <a:off x="912" y="864"/>
              <a:ext cx="1200" cy="96"/>
            </a:xfrm>
            <a:prstGeom prst="rect">
              <a:avLst/>
            </a:prstGeom>
            <a:solidFill>
              <a:schemeClr val="accent2"/>
            </a:solidFill>
            <a:ln w="25400">
              <a:solidFill>
                <a:schemeClr val="accent2"/>
              </a:solidFill>
              <a:miter lim="800000"/>
              <a:headEnd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2257" name="Rectangle 33"/>
            <p:cNvSpPr>
              <a:spLocks noChangeArrowheads="1"/>
            </p:cNvSpPr>
            <p:nvPr/>
          </p:nvSpPr>
          <p:spPr bwMode="auto">
            <a:xfrm rot="1946907">
              <a:off x="3916" y="869"/>
              <a:ext cx="1404" cy="106"/>
            </a:xfrm>
            <a:prstGeom prst="rect">
              <a:avLst/>
            </a:prstGeom>
            <a:solidFill>
              <a:schemeClr val="accent2"/>
            </a:solidFill>
            <a:ln w="25400">
              <a:solidFill>
                <a:schemeClr val="accent2"/>
              </a:solidFill>
              <a:miter lim="800000"/>
              <a:headEnd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2258" name="Rectangle 34"/>
            <p:cNvSpPr>
              <a:spLocks noChangeArrowheads="1"/>
            </p:cNvSpPr>
            <p:nvPr/>
          </p:nvSpPr>
          <p:spPr bwMode="auto">
            <a:xfrm rot="1212822">
              <a:off x="2304" y="768"/>
              <a:ext cx="1200" cy="96"/>
            </a:xfrm>
            <a:prstGeom prst="rect">
              <a:avLst/>
            </a:prstGeom>
            <a:solidFill>
              <a:schemeClr val="accent2"/>
            </a:solidFill>
            <a:ln w="25400">
              <a:solidFill>
                <a:schemeClr val="accent2"/>
              </a:solidFill>
              <a:miter lim="800000"/>
              <a:headEnd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2259" name="Oval 35"/>
            <p:cNvSpPr>
              <a:spLocks noChangeArrowheads="1"/>
            </p:cNvSpPr>
            <p:nvPr/>
          </p:nvSpPr>
          <p:spPr bwMode="auto">
            <a:xfrm rot="1623453">
              <a:off x="1680" y="1248"/>
              <a:ext cx="240" cy="576"/>
            </a:xfrm>
            <a:prstGeom prst="ellipse">
              <a:avLst/>
            </a:prstGeom>
            <a:solidFill>
              <a:schemeClr val="accent2"/>
            </a:solidFill>
            <a:ln w="25400">
              <a:solidFill>
                <a:schemeClr val="accent2"/>
              </a:solidFill>
              <a:round/>
              <a:headEnd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2260" name="Oval 36"/>
            <p:cNvSpPr>
              <a:spLocks noChangeArrowheads="1"/>
            </p:cNvSpPr>
            <p:nvPr/>
          </p:nvSpPr>
          <p:spPr bwMode="auto">
            <a:xfrm rot="1623453">
              <a:off x="4944" y="1248"/>
              <a:ext cx="240" cy="576"/>
            </a:xfrm>
            <a:prstGeom prst="ellipse">
              <a:avLst/>
            </a:prstGeom>
            <a:solidFill>
              <a:schemeClr val="accent2"/>
            </a:solidFill>
            <a:ln w="25400">
              <a:solidFill>
                <a:schemeClr val="accent2"/>
              </a:solidFill>
              <a:round/>
              <a:headEnd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2261" name="Oval 37"/>
            <p:cNvSpPr>
              <a:spLocks noChangeArrowheads="1"/>
            </p:cNvSpPr>
            <p:nvPr/>
          </p:nvSpPr>
          <p:spPr bwMode="auto">
            <a:xfrm rot="1623453">
              <a:off x="3264" y="960"/>
              <a:ext cx="240" cy="576"/>
            </a:xfrm>
            <a:prstGeom prst="ellipse">
              <a:avLst/>
            </a:prstGeom>
            <a:solidFill>
              <a:schemeClr val="accent2"/>
            </a:solidFill>
            <a:ln w="25400">
              <a:solidFill>
                <a:schemeClr val="accent2"/>
              </a:solidFill>
              <a:round/>
              <a:headEnd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9260B1D-CA33-4EDF-0791-503010013DDA}"/>
              </a:ext>
            </a:extLst>
          </p:cNvPr>
          <p:cNvSpPr txBox="1"/>
          <p:nvPr/>
        </p:nvSpPr>
        <p:spPr>
          <a:xfrm>
            <a:off x="8272027" y="-32130"/>
            <a:ext cx="40491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highlight>
                  <a:srgbClr val="FFFF00"/>
                </a:highlight>
              </a:rPr>
              <a:t>What happens next?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551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Freeform 2"/>
          <p:cNvSpPr>
            <a:spLocks/>
          </p:cNvSpPr>
          <p:nvPr/>
        </p:nvSpPr>
        <p:spPr bwMode="auto">
          <a:xfrm>
            <a:off x="660401" y="2922589"/>
            <a:ext cx="8113713" cy="898525"/>
          </a:xfrm>
          <a:custGeom>
            <a:avLst/>
            <a:gdLst>
              <a:gd name="T0" fmla="*/ 0 w 5111"/>
              <a:gd name="T1" fmla="*/ 256 h 566"/>
              <a:gd name="T2" fmla="*/ 1175 w 5111"/>
              <a:gd name="T3" fmla="*/ 523 h 566"/>
              <a:gd name="T4" fmla="*/ 2697 w 5111"/>
              <a:gd name="T5" fmla="*/ 0 h 566"/>
              <a:gd name="T6" fmla="*/ 4055 w 5111"/>
              <a:gd name="T7" fmla="*/ 523 h 566"/>
              <a:gd name="T8" fmla="*/ 5111 w 5111"/>
              <a:gd name="T9" fmla="*/ 187 h 5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11" h="566">
                <a:moveTo>
                  <a:pt x="0" y="256"/>
                </a:moveTo>
                <a:cubicBezTo>
                  <a:pt x="197" y="301"/>
                  <a:pt x="726" y="566"/>
                  <a:pt x="1175" y="523"/>
                </a:cubicBezTo>
                <a:cubicBezTo>
                  <a:pt x="1624" y="480"/>
                  <a:pt x="2217" y="0"/>
                  <a:pt x="2697" y="0"/>
                </a:cubicBezTo>
                <a:cubicBezTo>
                  <a:pt x="3177" y="0"/>
                  <a:pt x="3653" y="492"/>
                  <a:pt x="4055" y="523"/>
                </a:cubicBezTo>
                <a:cubicBezTo>
                  <a:pt x="4457" y="554"/>
                  <a:pt x="4779" y="359"/>
                  <a:pt x="5111" y="187"/>
                </a:cubicBezTo>
              </a:path>
            </a:pathLst>
          </a:custGeom>
          <a:noFill/>
          <a:ln w="2540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251" name="AutoShape 3"/>
          <p:cNvSpPr>
            <a:spLocks noChangeArrowheads="1"/>
          </p:cNvSpPr>
          <p:nvPr/>
        </p:nvSpPr>
        <p:spPr bwMode="auto">
          <a:xfrm>
            <a:off x="7859713" y="3448050"/>
            <a:ext cx="381000" cy="304800"/>
          </a:xfrm>
          <a:prstGeom prst="diamond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3252" name="AutoShape 4"/>
          <p:cNvSpPr>
            <a:spLocks noChangeArrowheads="1"/>
          </p:cNvSpPr>
          <p:nvPr/>
        </p:nvSpPr>
        <p:spPr bwMode="auto">
          <a:xfrm>
            <a:off x="5268913" y="2914650"/>
            <a:ext cx="381000" cy="304800"/>
          </a:xfrm>
          <a:prstGeom prst="diamond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3253" name="AutoShape 5"/>
          <p:cNvSpPr>
            <a:spLocks noChangeArrowheads="1"/>
          </p:cNvSpPr>
          <p:nvPr/>
        </p:nvSpPr>
        <p:spPr bwMode="auto">
          <a:xfrm>
            <a:off x="2678113" y="3524250"/>
            <a:ext cx="381000" cy="304800"/>
          </a:xfrm>
          <a:prstGeom prst="diamond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3254" name="Freeform 6"/>
          <p:cNvSpPr>
            <a:spLocks/>
          </p:cNvSpPr>
          <p:nvPr/>
        </p:nvSpPr>
        <p:spPr bwMode="auto">
          <a:xfrm>
            <a:off x="544512" y="2741613"/>
            <a:ext cx="7824788" cy="1206500"/>
          </a:xfrm>
          <a:custGeom>
            <a:avLst/>
            <a:gdLst>
              <a:gd name="T0" fmla="*/ 0 w 4929"/>
              <a:gd name="T1" fmla="*/ 213 h 760"/>
              <a:gd name="T2" fmla="*/ 834 w 4929"/>
              <a:gd name="T3" fmla="*/ 571 h 760"/>
              <a:gd name="T4" fmla="*/ 1563 w 4929"/>
              <a:gd name="T5" fmla="*/ 697 h 760"/>
              <a:gd name="T6" fmla="*/ 2643 w 4929"/>
              <a:gd name="T7" fmla="*/ 247 h 760"/>
              <a:gd name="T8" fmla="*/ 3417 w 4929"/>
              <a:gd name="T9" fmla="*/ 85 h 760"/>
              <a:gd name="T10" fmla="*/ 4929 w 4929"/>
              <a:gd name="T11" fmla="*/ 760 h 7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929" h="760">
                <a:moveTo>
                  <a:pt x="0" y="213"/>
                </a:moveTo>
                <a:cubicBezTo>
                  <a:pt x="139" y="273"/>
                  <a:pt x="574" y="490"/>
                  <a:pt x="834" y="571"/>
                </a:cubicBezTo>
                <a:cubicBezTo>
                  <a:pt x="1094" y="652"/>
                  <a:pt x="1262" y="751"/>
                  <a:pt x="1563" y="697"/>
                </a:cubicBezTo>
                <a:cubicBezTo>
                  <a:pt x="1864" y="643"/>
                  <a:pt x="2334" y="349"/>
                  <a:pt x="2643" y="247"/>
                </a:cubicBezTo>
                <a:cubicBezTo>
                  <a:pt x="2952" y="145"/>
                  <a:pt x="3036" y="0"/>
                  <a:pt x="3417" y="85"/>
                </a:cubicBezTo>
                <a:cubicBezTo>
                  <a:pt x="3798" y="170"/>
                  <a:pt x="4614" y="620"/>
                  <a:pt x="4929" y="760"/>
                </a:cubicBezTo>
              </a:path>
            </a:pathLst>
          </a:custGeom>
          <a:noFill/>
          <a:ln w="1016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255" name="Freeform 7"/>
          <p:cNvSpPr>
            <a:spLocks/>
          </p:cNvSpPr>
          <p:nvPr/>
        </p:nvSpPr>
        <p:spPr bwMode="auto">
          <a:xfrm>
            <a:off x="762001" y="2971801"/>
            <a:ext cx="8012113" cy="849313"/>
          </a:xfrm>
          <a:custGeom>
            <a:avLst/>
            <a:gdLst>
              <a:gd name="T0" fmla="*/ 0 w 5047"/>
              <a:gd name="T1" fmla="*/ 389 h 535"/>
              <a:gd name="T2" fmla="*/ 1111 w 5047"/>
              <a:gd name="T3" fmla="*/ 28 h 535"/>
              <a:gd name="T4" fmla="*/ 2688 w 5047"/>
              <a:gd name="T5" fmla="*/ 535 h 535"/>
              <a:gd name="T6" fmla="*/ 3991 w 5047"/>
              <a:gd name="T7" fmla="*/ 28 h 535"/>
              <a:gd name="T8" fmla="*/ 5047 w 5047"/>
              <a:gd name="T9" fmla="*/ 364 h 5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47" h="535">
                <a:moveTo>
                  <a:pt x="0" y="389"/>
                </a:moveTo>
                <a:cubicBezTo>
                  <a:pt x="187" y="329"/>
                  <a:pt x="663" y="4"/>
                  <a:pt x="1111" y="28"/>
                </a:cubicBezTo>
                <a:cubicBezTo>
                  <a:pt x="1559" y="52"/>
                  <a:pt x="2208" y="535"/>
                  <a:pt x="2688" y="535"/>
                </a:cubicBezTo>
                <a:cubicBezTo>
                  <a:pt x="3168" y="535"/>
                  <a:pt x="3598" y="56"/>
                  <a:pt x="3991" y="28"/>
                </a:cubicBezTo>
                <a:cubicBezTo>
                  <a:pt x="4384" y="0"/>
                  <a:pt x="4715" y="192"/>
                  <a:pt x="5047" y="364"/>
                </a:cubicBezTo>
              </a:path>
            </a:pathLst>
          </a:custGeom>
          <a:noFill/>
          <a:ln w="2540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256" name="Oval 8"/>
          <p:cNvSpPr>
            <a:spLocks noChangeArrowheads="1"/>
          </p:cNvSpPr>
          <p:nvPr/>
        </p:nvSpPr>
        <p:spPr bwMode="auto">
          <a:xfrm>
            <a:off x="5573713" y="2990850"/>
            <a:ext cx="457200" cy="3810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3257" name="Oval 9"/>
          <p:cNvSpPr>
            <a:spLocks noChangeArrowheads="1"/>
          </p:cNvSpPr>
          <p:nvPr/>
        </p:nvSpPr>
        <p:spPr bwMode="auto">
          <a:xfrm>
            <a:off x="431801" y="3097213"/>
            <a:ext cx="457200" cy="3810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3258" name="Oval 10"/>
          <p:cNvSpPr>
            <a:spLocks noChangeArrowheads="1"/>
          </p:cNvSpPr>
          <p:nvPr/>
        </p:nvSpPr>
        <p:spPr bwMode="auto">
          <a:xfrm>
            <a:off x="8164513" y="3219450"/>
            <a:ext cx="457200" cy="3810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3259" name="Oval 11"/>
          <p:cNvSpPr>
            <a:spLocks noChangeArrowheads="1"/>
          </p:cNvSpPr>
          <p:nvPr/>
        </p:nvSpPr>
        <p:spPr bwMode="auto">
          <a:xfrm>
            <a:off x="2982913" y="3295650"/>
            <a:ext cx="457200" cy="3810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3260" name="Oval 12"/>
          <p:cNvSpPr>
            <a:spLocks noChangeArrowheads="1"/>
          </p:cNvSpPr>
          <p:nvPr/>
        </p:nvSpPr>
        <p:spPr bwMode="auto">
          <a:xfrm>
            <a:off x="3211513" y="3886200"/>
            <a:ext cx="381000" cy="38100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400">
                <a:latin typeface="Arial" panose="020B0604020202020204" pitchFamily="34" charset="0"/>
              </a:rPr>
              <a:t>Ca</a:t>
            </a:r>
            <a:r>
              <a:rPr lang="en-GB" altLang="en-US" sz="1400" baseline="30000">
                <a:latin typeface="Arial" panose="020B0604020202020204" pitchFamily="34" charset="0"/>
              </a:rPr>
              <a:t>2+</a:t>
            </a:r>
            <a:endParaRPr lang="en-GB" altLang="en-US" sz="1400">
              <a:latin typeface="Arial" panose="020B0604020202020204" pitchFamily="34" charset="0"/>
            </a:endParaRPr>
          </a:p>
        </p:txBody>
      </p:sp>
      <p:sp>
        <p:nvSpPr>
          <p:cNvPr id="53261" name="Oval 13"/>
          <p:cNvSpPr>
            <a:spLocks noChangeArrowheads="1"/>
          </p:cNvSpPr>
          <p:nvPr/>
        </p:nvSpPr>
        <p:spPr bwMode="auto">
          <a:xfrm>
            <a:off x="653556" y="3918746"/>
            <a:ext cx="381000" cy="38100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400" dirty="0">
                <a:latin typeface="Arial" panose="020B0604020202020204" pitchFamily="34" charset="0"/>
              </a:rPr>
              <a:t>Ca</a:t>
            </a:r>
            <a:r>
              <a:rPr lang="en-GB" altLang="en-US" sz="1400" baseline="30000" dirty="0">
                <a:latin typeface="Arial" panose="020B0604020202020204" pitchFamily="34" charset="0"/>
              </a:rPr>
              <a:t>2+</a:t>
            </a:r>
            <a:endParaRPr lang="en-GB" altLang="en-US" sz="1400" dirty="0">
              <a:latin typeface="Arial" panose="020B0604020202020204" pitchFamily="34" charset="0"/>
            </a:endParaRPr>
          </a:p>
        </p:txBody>
      </p:sp>
      <p:sp>
        <p:nvSpPr>
          <p:cNvPr id="53262" name="Oval 14"/>
          <p:cNvSpPr>
            <a:spLocks noChangeArrowheads="1"/>
          </p:cNvSpPr>
          <p:nvPr/>
        </p:nvSpPr>
        <p:spPr bwMode="auto">
          <a:xfrm>
            <a:off x="5943600" y="3886200"/>
            <a:ext cx="381000" cy="38100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400">
                <a:latin typeface="Arial" panose="020B0604020202020204" pitchFamily="34" charset="0"/>
              </a:rPr>
              <a:t>Ca</a:t>
            </a:r>
            <a:r>
              <a:rPr lang="en-GB" altLang="en-US" sz="1400" baseline="30000">
                <a:latin typeface="Arial" panose="020B0604020202020204" pitchFamily="34" charset="0"/>
              </a:rPr>
              <a:t>2+</a:t>
            </a:r>
            <a:endParaRPr lang="en-GB" altLang="en-US" sz="1400">
              <a:latin typeface="Arial" panose="020B0604020202020204" pitchFamily="34" charset="0"/>
            </a:endParaRPr>
          </a:p>
        </p:txBody>
      </p:sp>
      <p:sp>
        <p:nvSpPr>
          <p:cNvPr id="53263" name="Oval 15"/>
          <p:cNvSpPr>
            <a:spLocks noChangeArrowheads="1"/>
          </p:cNvSpPr>
          <p:nvPr/>
        </p:nvSpPr>
        <p:spPr bwMode="auto">
          <a:xfrm>
            <a:off x="8458200" y="3962400"/>
            <a:ext cx="381000" cy="38100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400">
                <a:latin typeface="Arial" panose="020B0604020202020204" pitchFamily="34" charset="0"/>
              </a:rPr>
              <a:t>Ca</a:t>
            </a:r>
            <a:r>
              <a:rPr lang="en-GB" altLang="en-US" sz="1400" baseline="30000">
                <a:latin typeface="Arial" panose="020B0604020202020204" pitchFamily="34" charset="0"/>
              </a:rPr>
              <a:t>2+</a:t>
            </a:r>
            <a:endParaRPr lang="en-GB" altLang="en-US" sz="1400">
              <a:latin typeface="Arial" panose="020B0604020202020204" pitchFamily="34" charset="0"/>
            </a:endParaRPr>
          </a:p>
        </p:txBody>
      </p:sp>
      <p:sp>
        <p:nvSpPr>
          <p:cNvPr id="53264" name="Text Box 16"/>
          <p:cNvSpPr txBox="1">
            <a:spLocks noChangeArrowheads="1"/>
          </p:cNvSpPr>
          <p:nvPr/>
        </p:nvSpPr>
        <p:spPr bwMode="auto">
          <a:xfrm>
            <a:off x="1981200" y="5867400"/>
            <a:ext cx="8001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3265" name="Oval 17"/>
          <p:cNvSpPr>
            <a:spLocks noChangeArrowheads="1"/>
          </p:cNvSpPr>
          <p:nvPr/>
        </p:nvSpPr>
        <p:spPr bwMode="auto">
          <a:xfrm>
            <a:off x="3113088" y="2819400"/>
            <a:ext cx="392112" cy="228600"/>
          </a:xfrm>
          <a:prstGeom prst="ellipse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200"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53266" name="Oval 18"/>
          <p:cNvSpPr>
            <a:spLocks noChangeArrowheads="1"/>
          </p:cNvSpPr>
          <p:nvPr/>
        </p:nvSpPr>
        <p:spPr bwMode="auto">
          <a:xfrm>
            <a:off x="2765425" y="2819400"/>
            <a:ext cx="217488" cy="228600"/>
          </a:xfrm>
          <a:prstGeom prst="ellipse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200">
                <a:latin typeface="Arial" panose="020B0604020202020204" pitchFamily="34" charset="0"/>
              </a:rPr>
              <a:t>P</a:t>
            </a:r>
            <a:r>
              <a:rPr lang="en-GB" altLang="en-US" sz="1200" baseline="-25000">
                <a:latin typeface="Arial" panose="020B0604020202020204" pitchFamily="34" charset="0"/>
              </a:rPr>
              <a:t>i</a:t>
            </a:r>
            <a:endParaRPr lang="en-GB" altLang="en-US" sz="1200">
              <a:latin typeface="Arial" panose="020B0604020202020204" pitchFamily="34" charset="0"/>
            </a:endParaRPr>
          </a:p>
        </p:txBody>
      </p:sp>
      <p:sp>
        <p:nvSpPr>
          <p:cNvPr id="53267" name="Oval 19"/>
          <p:cNvSpPr>
            <a:spLocks noChangeArrowheads="1"/>
          </p:cNvSpPr>
          <p:nvPr/>
        </p:nvSpPr>
        <p:spPr bwMode="auto">
          <a:xfrm>
            <a:off x="2938464" y="2819400"/>
            <a:ext cx="219075" cy="228600"/>
          </a:xfrm>
          <a:prstGeom prst="ellipse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200">
                <a:latin typeface="Arial" panose="020B0604020202020204" pitchFamily="34" charset="0"/>
              </a:rPr>
              <a:t>P</a:t>
            </a:r>
            <a:r>
              <a:rPr lang="en-GB" altLang="en-US" sz="1200" baseline="-25000">
                <a:latin typeface="Arial" panose="020B0604020202020204" pitchFamily="34" charset="0"/>
              </a:rPr>
              <a:t>i</a:t>
            </a:r>
            <a:endParaRPr lang="en-GB" altLang="en-US" sz="1200">
              <a:latin typeface="Arial" panose="020B0604020202020204" pitchFamily="34" charset="0"/>
            </a:endParaRPr>
          </a:p>
        </p:txBody>
      </p:sp>
      <p:sp>
        <p:nvSpPr>
          <p:cNvPr id="53268" name="Oval 20"/>
          <p:cNvSpPr>
            <a:spLocks noChangeArrowheads="1"/>
          </p:cNvSpPr>
          <p:nvPr/>
        </p:nvSpPr>
        <p:spPr bwMode="auto">
          <a:xfrm>
            <a:off x="2362200" y="2514600"/>
            <a:ext cx="217488" cy="228600"/>
          </a:xfrm>
          <a:prstGeom prst="ellipse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200">
                <a:latin typeface="Arial" panose="020B0604020202020204" pitchFamily="34" charset="0"/>
              </a:rPr>
              <a:t>P</a:t>
            </a:r>
            <a:r>
              <a:rPr lang="en-GB" altLang="en-US" sz="1200" baseline="-25000">
                <a:latin typeface="Arial" panose="020B0604020202020204" pitchFamily="34" charset="0"/>
              </a:rPr>
              <a:t>i</a:t>
            </a:r>
            <a:endParaRPr lang="en-GB" altLang="en-US" sz="1200">
              <a:latin typeface="Arial" panose="020B0604020202020204" pitchFamily="34" charset="0"/>
            </a:endParaRPr>
          </a:p>
        </p:txBody>
      </p:sp>
      <p:sp>
        <p:nvSpPr>
          <p:cNvPr id="53269" name="Oval 21"/>
          <p:cNvSpPr>
            <a:spLocks noChangeArrowheads="1"/>
          </p:cNvSpPr>
          <p:nvPr/>
        </p:nvSpPr>
        <p:spPr bwMode="auto">
          <a:xfrm>
            <a:off x="8142288" y="2743200"/>
            <a:ext cx="392112" cy="228600"/>
          </a:xfrm>
          <a:prstGeom prst="ellipse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200"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53270" name="Oval 22"/>
          <p:cNvSpPr>
            <a:spLocks noChangeArrowheads="1"/>
          </p:cNvSpPr>
          <p:nvPr/>
        </p:nvSpPr>
        <p:spPr bwMode="auto">
          <a:xfrm>
            <a:off x="7794625" y="2743200"/>
            <a:ext cx="217488" cy="228600"/>
          </a:xfrm>
          <a:prstGeom prst="ellipse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200">
                <a:latin typeface="Arial" panose="020B0604020202020204" pitchFamily="34" charset="0"/>
              </a:rPr>
              <a:t>P</a:t>
            </a:r>
            <a:r>
              <a:rPr lang="en-GB" altLang="en-US" sz="1200" baseline="-25000">
                <a:latin typeface="Arial" panose="020B0604020202020204" pitchFamily="34" charset="0"/>
              </a:rPr>
              <a:t>i</a:t>
            </a:r>
            <a:endParaRPr lang="en-GB" altLang="en-US" sz="1200">
              <a:latin typeface="Arial" panose="020B0604020202020204" pitchFamily="34" charset="0"/>
            </a:endParaRPr>
          </a:p>
        </p:txBody>
      </p:sp>
      <p:sp>
        <p:nvSpPr>
          <p:cNvPr id="53271" name="Oval 23"/>
          <p:cNvSpPr>
            <a:spLocks noChangeArrowheads="1"/>
          </p:cNvSpPr>
          <p:nvPr/>
        </p:nvSpPr>
        <p:spPr bwMode="auto">
          <a:xfrm>
            <a:off x="7967664" y="2743200"/>
            <a:ext cx="219075" cy="228600"/>
          </a:xfrm>
          <a:prstGeom prst="ellipse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200">
                <a:latin typeface="Arial" panose="020B0604020202020204" pitchFamily="34" charset="0"/>
              </a:rPr>
              <a:t>P</a:t>
            </a:r>
            <a:r>
              <a:rPr lang="en-GB" altLang="en-US" sz="1200" baseline="-25000">
                <a:latin typeface="Arial" panose="020B0604020202020204" pitchFamily="34" charset="0"/>
              </a:rPr>
              <a:t>i</a:t>
            </a:r>
            <a:endParaRPr lang="en-GB" altLang="en-US" sz="1200">
              <a:latin typeface="Arial" panose="020B0604020202020204" pitchFamily="34" charset="0"/>
            </a:endParaRPr>
          </a:p>
        </p:txBody>
      </p:sp>
      <p:sp>
        <p:nvSpPr>
          <p:cNvPr id="53272" name="Oval 24"/>
          <p:cNvSpPr>
            <a:spLocks noChangeArrowheads="1"/>
          </p:cNvSpPr>
          <p:nvPr/>
        </p:nvSpPr>
        <p:spPr bwMode="auto">
          <a:xfrm>
            <a:off x="7543800" y="2514600"/>
            <a:ext cx="217488" cy="228600"/>
          </a:xfrm>
          <a:prstGeom prst="ellipse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200">
                <a:latin typeface="Arial" panose="020B0604020202020204" pitchFamily="34" charset="0"/>
              </a:rPr>
              <a:t>P</a:t>
            </a:r>
            <a:r>
              <a:rPr lang="en-GB" altLang="en-US" sz="1200" baseline="-25000">
                <a:latin typeface="Arial" panose="020B0604020202020204" pitchFamily="34" charset="0"/>
              </a:rPr>
              <a:t>i</a:t>
            </a:r>
            <a:endParaRPr lang="en-GB" altLang="en-US" sz="1200">
              <a:latin typeface="Arial" panose="020B0604020202020204" pitchFamily="34" charset="0"/>
            </a:endParaRPr>
          </a:p>
        </p:txBody>
      </p:sp>
      <p:sp>
        <p:nvSpPr>
          <p:cNvPr id="53273" name="Oval 25"/>
          <p:cNvSpPr>
            <a:spLocks noChangeArrowheads="1"/>
          </p:cNvSpPr>
          <p:nvPr/>
        </p:nvSpPr>
        <p:spPr bwMode="auto">
          <a:xfrm>
            <a:off x="5780088" y="2209800"/>
            <a:ext cx="392112" cy="228600"/>
          </a:xfrm>
          <a:prstGeom prst="ellipse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200"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53274" name="Oval 26"/>
          <p:cNvSpPr>
            <a:spLocks noChangeArrowheads="1"/>
          </p:cNvSpPr>
          <p:nvPr/>
        </p:nvSpPr>
        <p:spPr bwMode="auto">
          <a:xfrm>
            <a:off x="5432425" y="2209800"/>
            <a:ext cx="217488" cy="228600"/>
          </a:xfrm>
          <a:prstGeom prst="ellipse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200">
                <a:latin typeface="Arial" panose="020B0604020202020204" pitchFamily="34" charset="0"/>
              </a:rPr>
              <a:t>P</a:t>
            </a:r>
            <a:r>
              <a:rPr lang="en-GB" altLang="en-US" sz="1200" baseline="-25000">
                <a:latin typeface="Arial" panose="020B0604020202020204" pitchFamily="34" charset="0"/>
              </a:rPr>
              <a:t>i</a:t>
            </a:r>
            <a:endParaRPr lang="en-GB" altLang="en-US" sz="1200">
              <a:latin typeface="Arial" panose="020B0604020202020204" pitchFamily="34" charset="0"/>
            </a:endParaRPr>
          </a:p>
        </p:txBody>
      </p:sp>
      <p:sp>
        <p:nvSpPr>
          <p:cNvPr id="53275" name="Oval 27"/>
          <p:cNvSpPr>
            <a:spLocks noChangeArrowheads="1"/>
          </p:cNvSpPr>
          <p:nvPr/>
        </p:nvSpPr>
        <p:spPr bwMode="auto">
          <a:xfrm>
            <a:off x="5605464" y="2209800"/>
            <a:ext cx="219075" cy="228600"/>
          </a:xfrm>
          <a:prstGeom prst="ellipse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200">
                <a:latin typeface="Arial" panose="020B0604020202020204" pitchFamily="34" charset="0"/>
              </a:rPr>
              <a:t>P</a:t>
            </a:r>
            <a:r>
              <a:rPr lang="en-GB" altLang="en-US" sz="1200" baseline="-25000">
                <a:latin typeface="Arial" panose="020B0604020202020204" pitchFamily="34" charset="0"/>
              </a:rPr>
              <a:t>i</a:t>
            </a:r>
            <a:endParaRPr lang="en-GB" altLang="en-US" sz="1200">
              <a:latin typeface="Arial" panose="020B0604020202020204" pitchFamily="34" charset="0"/>
            </a:endParaRPr>
          </a:p>
        </p:txBody>
      </p:sp>
      <p:sp>
        <p:nvSpPr>
          <p:cNvPr id="53276" name="Oval 28"/>
          <p:cNvSpPr>
            <a:spLocks noChangeArrowheads="1"/>
          </p:cNvSpPr>
          <p:nvPr/>
        </p:nvSpPr>
        <p:spPr bwMode="auto">
          <a:xfrm>
            <a:off x="4953000" y="1981200"/>
            <a:ext cx="217488" cy="228600"/>
          </a:xfrm>
          <a:prstGeom prst="ellipse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200">
                <a:latin typeface="Arial" panose="020B0604020202020204" pitchFamily="34" charset="0"/>
              </a:rPr>
              <a:t>P</a:t>
            </a:r>
            <a:r>
              <a:rPr lang="en-GB" altLang="en-US" sz="1200" baseline="-25000">
                <a:latin typeface="Arial" panose="020B0604020202020204" pitchFamily="34" charset="0"/>
              </a:rPr>
              <a:t>i</a:t>
            </a:r>
            <a:endParaRPr lang="en-GB" altLang="en-US" sz="1200">
              <a:latin typeface="Arial" panose="020B0604020202020204" pitchFamily="34" charset="0"/>
            </a:endParaRPr>
          </a:p>
        </p:txBody>
      </p:sp>
      <p:grpSp>
        <p:nvGrpSpPr>
          <p:cNvPr id="53277" name="Group 29"/>
          <p:cNvGrpSpPr>
            <a:grpSpLocks/>
          </p:cNvGrpSpPr>
          <p:nvPr/>
        </p:nvGrpSpPr>
        <p:grpSpPr bwMode="auto">
          <a:xfrm>
            <a:off x="1905000" y="381000"/>
            <a:ext cx="8153400" cy="2514600"/>
            <a:chOff x="240" y="240"/>
            <a:chExt cx="5136" cy="1584"/>
          </a:xfrm>
        </p:grpSpPr>
        <p:sp>
          <p:nvSpPr>
            <p:cNvPr id="53278" name="AutoShape 30"/>
            <p:cNvSpPr>
              <a:spLocks noChangeArrowheads="1"/>
            </p:cNvSpPr>
            <p:nvPr/>
          </p:nvSpPr>
          <p:spPr bwMode="auto">
            <a:xfrm>
              <a:off x="240" y="240"/>
              <a:ext cx="5136" cy="432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25400">
              <a:solidFill>
                <a:schemeClr val="accent2"/>
              </a:solidFill>
              <a:round/>
              <a:headEnd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3279" name="Rectangle 31"/>
            <p:cNvSpPr>
              <a:spLocks noChangeArrowheads="1"/>
            </p:cNvSpPr>
            <p:nvPr/>
          </p:nvSpPr>
          <p:spPr bwMode="auto">
            <a:xfrm rot="2668875">
              <a:off x="912" y="864"/>
              <a:ext cx="1200" cy="96"/>
            </a:xfrm>
            <a:prstGeom prst="rect">
              <a:avLst/>
            </a:prstGeom>
            <a:solidFill>
              <a:schemeClr val="accent2"/>
            </a:solidFill>
            <a:ln w="25400">
              <a:solidFill>
                <a:schemeClr val="accent2"/>
              </a:solidFill>
              <a:miter lim="800000"/>
              <a:headEnd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3280" name="Rectangle 32"/>
            <p:cNvSpPr>
              <a:spLocks noChangeArrowheads="1"/>
            </p:cNvSpPr>
            <p:nvPr/>
          </p:nvSpPr>
          <p:spPr bwMode="auto">
            <a:xfrm rot="1946907">
              <a:off x="3916" y="869"/>
              <a:ext cx="1404" cy="106"/>
            </a:xfrm>
            <a:prstGeom prst="rect">
              <a:avLst/>
            </a:prstGeom>
            <a:solidFill>
              <a:schemeClr val="accent2"/>
            </a:solidFill>
            <a:ln w="25400">
              <a:solidFill>
                <a:schemeClr val="accent2"/>
              </a:solidFill>
              <a:miter lim="800000"/>
              <a:headEnd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3281" name="Rectangle 33"/>
            <p:cNvSpPr>
              <a:spLocks noChangeArrowheads="1"/>
            </p:cNvSpPr>
            <p:nvPr/>
          </p:nvSpPr>
          <p:spPr bwMode="auto">
            <a:xfrm rot="1212822">
              <a:off x="2304" y="768"/>
              <a:ext cx="1200" cy="96"/>
            </a:xfrm>
            <a:prstGeom prst="rect">
              <a:avLst/>
            </a:prstGeom>
            <a:solidFill>
              <a:schemeClr val="accent2"/>
            </a:solidFill>
            <a:ln w="25400">
              <a:solidFill>
                <a:schemeClr val="accent2"/>
              </a:solidFill>
              <a:miter lim="800000"/>
              <a:headEnd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3282" name="Oval 34"/>
            <p:cNvSpPr>
              <a:spLocks noChangeArrowheads="1"/>
            </p:cNvSpPr>
            <p:nvPr/>
          </p:nvSpPr>
          <p:spPr bwMode="auto">
            <a:xfrm rot="1623453">
              <a:off x="1680" y="1248"/>
              <a:ext cx="240" cy="576"/>
            </a:xfrm>
            <a:prstGeom prst="ellipse">
              <a:avLst/>
            </a:prstGeom>
            <a:solidFill>
              <a:schemeClr val="accent2"/>
            </a:solidFill>
            <a:ln w="25400">
              <a:solidFill>
                <a:schemeClr val="accent2"/>
              </a:solidFill>
              <a:round/>
              <a:headEnd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3283" name="Oval 35"/>
            <p:cNvSpPr>
              <a:spLocks noChangeArrowheads="1"/>
            </p:cNvSpPr>
            <p:nvPr/>
          </p:nvSpPr>
          <p:spPr bwMode="auto">
            <a:xfrm rot="1623453">
              <a:off x="4944" y="1248"/>
              <a:ext cx="240" cy="576"/>
            </a:xfrm>
            <a:prstGeom prst="ellipse">
              <a:avLst/>
            </a:prstGeom>
            <a:solidFill>
              <a:schemeClr val="accent2"/>
            </a:solidFill>
            <a:ln w="25400">
              <a:solidFill>
                <a:schemeClr val="accent2"/>
              </a:solidFill>
              <a:round/>
              <a:headEnd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3284" name="Oval 36"/>
            <p:cNvSpPr>
              <a:spLocks noChangeArrowheads="1"/>
            </p:cNvSpPr>
            <p:nvPr/>
          </p:nvSpPr>
          <p:spPr bwMode="auto">
            <a:xfrm rot="1623453">
              <a:off x="3264" y="960"/>
              <a:ext cx="240" cy="576"/>
            </a:xfrm>
            <a:prstGeom prst="ellipse">
              <a:avLst/>
            </a:prstGeom>
            <a:solidFill>
              <a:schemeClr val="accent2"/>
            </a:solidFill>
            <a:ln w="25400">
              <a:solidFill>
                <a:schemeClr val="accent2"/>
              </a:solidFill>
              <a:round/>
              <a:headEnd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932B860-591B-30E1-E9A9-DA00C566AEE2}"/>
              </a:ext>
            </a:extLst>
          </p:cNvPr>
          <p:cNvSpPr txBox="1"/>
          <p:nvPr/>
        </p:nvSpPr>
        <p:spPr>
          <a:xfrm>
            <a:off x="8272027" y="-32130"/>
            <a:ext cx="40491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highlight>
                  <a:srgbClr val="FFFF00"/>
                </a:highlight>
              </a:rPr>
              <a:t>What happens next?</a:t>
            </a:r>
          </a:p>
        </p:txBody>
      </p:sp>
      <p:sp>
        <p:nvSpPr>
          <p:cNvPr id="3" name="Text Box 37">
            <a:extLst>
              <a:ext uri="{FF2B5EF4-FFF2-40B4-BE49-F238E27FC236}">
                <a16:creationId xmlns:a16="http://schemas.microsoft.com/office/drawing/2014/main" id="{F4DB9BAC-D420-9CC6-A4EB-86BAF86A17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5191782"/>
            <a:ext cx="86106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en-US" sz="3200" dirty="0">
                <a:latin typeface="Arial" panose="020B0604020202020204" pitchFamily="34" charset="0"/>
              </a:rPr>
              <a:t>Head of the myosin attach to the binding sites further up the actin filament</a:t>
            </a:r>
          </a:p>
        </p:txBody>
      </p:sp>
    </p:spTree>
    <p:extLst>
      <p:ext uri="{BB962C8B-B14F-4D97-AF65-F5344CB8AC3E}">
        <p14:creationId xmlns:p14="http://schemas.microsoft.com/office/powerpoint/2010/main" val="258757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81FEF5-E2EB-4151-5F7D-A17A2216172E}"/>
              </a:ext>
            </a:extLst>
          </p:cNvPr>
          <p:cNvSpPr txBox="1"/>
          <p:nvPr/>
        </p:nvSpPr>
        <p:spPr>
          <a:xfrm>
            <a:off x="125185" y="577760"/>
            <a:ext cx="613954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u="sng" dirty="0"/>
              <a:t>Starter task</a:t>
            </a:r>
          </a:p>
          <a:p>
            <a:endParaRPr lang="en-GB" sz="3200" dirty="0"/>
          </a:p>
          <a:p>
            <a:r>
              <a:rPr lang="en-GB" sz="3200" dirty="0"/>
              <a:t>As the slides rotate, discuss each stage of the sliding filament model with your groups.</a:t>
            </a:r>
          </a:p>
          <a:p>
            <a:endParaRPr lang="en-GB" sz="3200" dirty="0"/>
          </a:p>
          <a:p>
            <a:r>
              <a:rPr lang="en-GB" sz="3200" dirty="0">
                <a:highlight>
                  <a:srgbClr val="FFFF00"/>
                </a:highlight>
              </a:rPr>
              <a:t>Try to stay ahead of the information!!</a:t>
            </a:r>
          </a:p>
          <a:p>
            <a:endParaRPr lang="en-GB" sz="3200" dirty="0"/>
          </a:p>
          <a:p>
            <a:r>
              <a:rPr lang="en-GB" sz="3200" dirty="0"/>
              <a:t>Include any key terms as you go.</a:t>
            </a:r>
          </a:p>
        </p:txBody>
      </p:sp>
      <p:pic>
        <p:nvPicPr>
          <p:cNvPr id="1026" name="Picture 2" descr="Look At These Neat Animated GIFs Of Obsolete Technology | Gizmodo Australia">
            <a:extLst>
              <a:ext uri="{FF2B5EF4-FFF2-40B4-BE49-F238E27FC236}">
                <a16:creationId xmlns:a16="http://schemas.microsoft.com/office/drawing/2014/main" id="{FD48EF15-1814-AB8D-9E1F-242E52714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019" y="903415"/>
            <a:ext cx="5887981" cy="4387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536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84" name="Oval 12"/>
          <p:cNvSpPr>
            <a:spLocks noChangeArrowheads="1"/>
          </p:cNvSpPr>
          <p:nvPr/>
        </p:nvSpPr>
        <p:spPr bwMode="auto">
          <a:xfrm>
            <a:off x="3211513" y="3886200"/>
            <a:ext cx="381000" cy="38100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400">
                <a:latin typeface="Arial" panose="020B0604020202020204" pitchFamily="34" charset="0"/>
              </a:rPr>
              <a:t>Ca</a:t>
            </a:r>
            <a:r>
              <a:rPr lang="en-GB" altLang="en-US" sz="1400" baseline="30000">
                <a:latin typeface="Arial" panose="020B0604020202020204" pitchFamily="34" charset="0"/>
              </a:rPr>
              <a:t>2+</a:t>
            </a:r>
            <a:endParaRPr lang="en-GB" altLang="en-US" sz="1400">
              <a:latin typeface="Arial" panose="020B0604020202020204" pitchFamily="34" charset="0"/>
            </a:endParaRPr>
          </a:p>
        </p:txBody>
      </p:sp>
      <p:sp>
        <p:nvSpPr>
          <p:cNvPr id="54285" name="Oval 13"/>
          <p:cNvSpPr>
            <a:spLocks noChangeArrowheads="1"/>
          </p:cNvSpPr>
          <p:nvPr/>
        </p:nvSpPr>
        <p:spPr bwMode="auto">
          <a:xfrm>
            <a:off x="449412" y="3806825"/>
            <a:ext cx="368001" cy="38100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400" dirty="0">
                <a:latin typeface="Arial" panose="020B0604020202020204" pitchFamily="34" charset="0"/>
              </a:rPr>
              <a:t>Ca</a:t>
            </a:r>
            <a:r>
              <a:rPr lang="en-GB" altLang="en-US" sz="1400" baseline="30000" dirty="0">
                <a:latin typeface="Arial" panose="020B0604020202020204" pitchFamily="34" charset="0"/>
              </a:rPr>
              <a:t>2+</a:t>
            </a:r>
            <a:endParaRPr lang="en-GB" altLang="en-US" sz="1400" dirty="0">
              <a:latin typeface="Arial" panose="020B0604020202020204" pitchFamily="34" charset="0"/>
            </a:endParaRPr>
          </a:p>
        </p:txBody>
      </p:sp>
      <p:sp>
        <p:nvSpPr>
          <p:cNvPr id="54286" name="Oval 14"/>
          <p:cNvSpPr>
            <a:spLocks noChangeArrowheads="1"/>
          </p:cNvSpPr>
          <p:nvPr/>
        </p:nvSpPr>
        <p:spPr bwMode="auto">
          <a:xfrm>
            <a:off x="5943600" y="3886200"/>
            <a:ext cx="381000" cy="38100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400">
                <a:latin typeface="Arial" panose="020B0604020202020204" pitchFamily="34" charset="0"/>
              </a:rPr>
              <a:t>Ca</a:t>
            </a:r>
            <a:r>
              <a:rPr lang="en-GB" altLang="en-US" sz="1400" baseline="30000">
                <a:latin typeface="Arial" panose="020B0604020202020204" pitchFamily="34" charset="0"/>
              </a:rPr>
              <a:t>2+</a:t>
            </a:r>
            <a:endParaRPr lang="en-GB" altLang="en-US" sz="1400">
              <a:latin typeface="Arial" panose="020B0604020202020204" pitchFamily="34" charset="0"/>
            </a:endParaRPr>
          </a:p>
        </p:txBody>
      </p:sp>
      <p:sp>
        <p:nvSpPr>
          <p:cNvPr id="54287" name="Oval 15"/>
          <p:cNvSpPr>
            <a:spLocks noChangeArrowheads="1"/>
          </p:cNvSpPr>
          <p:nvPr/>
        </p:nvSpPr>
        <p:spPr bwMode="auto">
          <a:xfrm>
            <a:off x="8458200" y="3962400"/>
            <a:ext cx="381000" cy="38100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400">
                <a:latin typeface="Arial" panose="020B0604020202020204" pitchFamily="34" charset="0"/>
              </a:rPr>
              <a:t>Ca</a:t>
            </a:r>
            <a:r>
              <a:rPr lang="en-GB" altLang="en-US" sz="1400" baseline="30000">
                <a:latin typeface="Arial" panose="020B0604020202020204" pitchFamily="34" charset="0"/>
              </a:rPr>
              <a:t>2+</a:t>
            </a:r>
            <a:endParaRPr lang="en-GB" altLang="en-US" sz="1400">
              <a:latin typeface="Arial" panose="020B0604020202020204" pitchFamily="34" charset="0"/>
            </a:endParaRPr>
          </a:p>
        </p:txBody>
      </p:sp>
      <p:sp>
        <p:nvSpPr>
          <p:cNvPr id="54288" name="Text Box 16"/>
          <p:cNvSpPr txBox="1">
            <a:spLocks noChangeArrowheads="1"/>
          </p:cNvSpPr>
          <p:nvPr/>
        </p:nvSpPr>
        <p:spPr bwMode="auto">
          <a:xfrm>
            <a:off x="1981200" y="5867400"/>
            <a:ext cx="8001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4289" name="Oval 17"/>
          <p:cNvSpPr>
            <a:spLocks noChangeArrowheads="1"/>
          </p:cNvSpPr>
          <p:nvPr/>
        </p:nvSpPr>
        <p:spPr bwMode="auto">
          <a:xfrm>
            <a:off x="3113088" y="2819400"/>
            <a:ext cx="392112" cy="228600"/>
          </a:xfrm>
          <a:prstGeom prst="ellipse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200"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54290" name="Oval 18"/>
          <p:cNvSpPr>
            <a:spLocks noChangeArrowheads="1"/>
          </p:cNvSpPr>
          <p:nvPr/>
        </p:nvSpPr>
        <p:spPr bwMode="auto">
          <a:xfrm>
            <a:off x="2765425" y="2819400"/>
            <a:ext cx="217488" cy="228600"/>
          </a:xfrm>
          <a:prstGeom prst="ellipse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200">
                <a:latin typeface="Arial" panose="020B0604020202020204" pitchFamily="34" charset="0"/>
              </a:rPr>
              <a:t>P</a:t>
            </a:r>
            <a:r>
              <a:rPr lang="en-GB" altLang="en-US" sz="1200" baseline="-25000">
                <a:latin typeface="Arial" panose="020B0604020202020204" pitchFamily="34" charset="0"/>
              </a:rPr>
              <a:t>i</a:t>
            </a:r>
            <a:endParaRPr lang="en-GB" altLang="en-US" sz="1200">
              <a:latin typeface="Arial" panose="020B0604020202020204" pitchFamily="34" charset="0"/>
            </a:endParaRPr>
          </a:p>
        </p:txBody>
      </p:sp>
      <p:sp>
        <p:nvSpPr>
          <p:cNvPr id="54291" name="Oval 19"/>
          <p:cNvSpPr>
            <a:spLocks noChangeArrowheads="1"/>
          </p:cNvSpPr>
          <p:nvPr/>
        </p:nvSpPr>
        <p:spPr bwMode="auto">
          <a:xfrm>
            <a:off x="2938464" y="2819400"/>
            <a:ext cx="219075" cy="228600"/>
          </a:xfrm>
          <a:prstGeom prst="ellipse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200">
                <a:latin typeface="Arial" panose="020B0604020202020204" pitchFamily="34" charset="0"/>
              </a:rPr>
              <a:t>P</a:t>
            </a:r>
            <a:r>
              <a:rPr lang="en-GB" altLang="en-US" sz="1200" baseline="-25000">
                <a:latin typeface="Arial" panose="020B0604020202020204" pitchFamily="34" charset="0"/>
              </a:rPr>
              <a:t>i</a:t>
            </a:r>
            <a:endParaRPr lang="en-GB" altLang="en-US" sz="1200">
              <a:latin typeface="Arial" panose="020B0604020202020204" pitchFamily="34" charset="0"/>
            </a:endParaRPr>
          </a:p>
        </p:txBody>
      </p:sp>
      <p:sp>
        <p:nvSpPr>
          <p:cNvPr id="54292" name="Oval 20"/>
          <p:cNvSpPr>
            <a:spLocks noChangeArrowheads="1"/>
          </p:cNvSpPr>
          <p:nvPr/>
        </p:nvSpPr>
        <p:spPr bwMode="auto">
          <a:xfrm>
            <a:off x="2362200" y="2514600"/>
            <a:ext cx="217488" cy="228600"/>
          </a:xfrm>
          <a:prstGeom prst="ellipse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200">
                <a:latin typeface="Arial" panose="020B0604020202020204" pitchFamily="34" charset="0"/>
              </a:rPr>
              <a:t>P</a:t>
            </a:r>
            <a:r>
              <a:rPr lang="en-GB" altLang="en-US" sz="1200" baseline="-25000">
                <a:latin typeface="Arial" panose="020B0604020202020204" pitchFamily="34" charset="0"/>
              </a:rPr>
              <a:t>i</a:t>
            </a:r>
            <a:endParaRPr lang="en-GB" altLang="en-US" sz="1200">
              <a:latin typeface="Arial" panose="020B0604020202020204" pitchFamily="34" charset="0"/>
            </a:endParaRPr>
          </a:p>
        </p:txBody>
      </p:sp>
      <p:sp>
        <p:nvSpPr>
          <p:cNvPr id="54293" name="Oval 21"/>
          <p:cNvSpPr>
            <a:spLocks noChangeArrowheads="1"/>
          </p:cNvSpPr>
          <p:nvPr/>
        </p:nvSpPr>
        <p:spPr bwMode="auto">
          <a:xfrm>
            <a:off x="8142288" y="2743200"/>
            <a:ext cx="392112" cy="228600"/>
          </a:xfrm>
          <a:prstGeom prst="ellipse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200"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54294" name="Oval 22"/>
          <p:cNvSpPr>
            <a:spLocks noChangeArrowheads="1"/>
          </p:cNvSpPr>
          <p:nvPr/>
        </p:nvSpPr>
        <p:spPr bwMode="auto">
          <a:xfrm>
            <a:off x="7794625" y="2743200"/>
            <a:ext cx="217488" cy="228600"/>
          </a:xfrm>
          <a:prstGeom prst="ellipse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200">
                <a:latin typeface="Arial" panose="020B0604020202020204" pitchFamily="34" charset="0"/>
              </a:rPr>
              <a:t>P</a:t>
            </a:r>
            <a:r>
              <a:rPr lang="en-GB" altLang="en-US" sz="1200" baseline="-25000">
                <a:latin typeface="Arial" panose="020B0604020202020204" pitchFamily="34" charset="0"/>
              </a:rPr>
              <a:t>i</a:t>
            </a:r>
            <a:endParaRPr lang="en-GB" altLang="en-US" sz="1200">
              <a:latin typeface="Arial" panose="020B0604020202020204" pitchFamily="34" charset="0"/>
            </a:endParaRPr>
          </a:p>
        </p:txBody>
      </p:sp>
      <p:sp>
        <p:nvSpPr>
          <p:cNvPr id="54295" name="Oval 23"/>
          <p:cNvSpPr>
            <a:spLocks noChangeArrowheads="1"/>
          </p:cNvSpPr>
          <p:nvPr/>
        </p:nvSpPr>
        <p:spPr bwMode="auto">
          <a:xfrm>
            <a:off x="7967664" y="2743200"/>
            <a:ext cx="219075" cy="228600"/>
          </a:xfrm>
          <a:prstGeom prst="ellipse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200">
                <a:latin typeface="Arial" panose="020B0604020202020204" pitchFamily="34" charset="0"/>
              </a:rPr>
              <a:t>P</a:t>
            </a:r>
            <a:r>
              <a:rPr lang="en-GB" altLang="en-US" sz="1200" baseline="-25000">
                <a:latin typeface="Arial" panose="020B0604020202020204" pitchFamily="34" charset="0"/>
              </a:rPr>
              <a:t>i</a:t>
            </a:r>
            <a:endParaRPr lang="en-GB" altLang="en-US" sz="1200">
              <a:latin typeface="Arial" panose="020B0604020202020204" pitchFamily="34" charset="0"/>
            </a:endParaRPr>
          </a:p>
        </p:txBody>
      </p:sp>
      <p:sp>
        <p:nvSpPr>
          <p:cNvPr id="54296" name="Oval 24"/>
          <p:cNvSpPr>
            <a:spLocks noChangeArrowheads="1"/>
          </p:cNvSpPr>
          <p:nvPr/>
        </p:nvSpPr>
        <p:spPr bwMode="auto">
          <a:xfrm>
            <a:off x="7543800" y="2514600"/>
            <a:ext cx="217488" cy="228600"/>
          </a:xfrm>
          <a:prstGeom prst="ellipse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200">
                <a:latin typeface="Arial" panose="020B0604020202020204" pitchFamily="34" charset="0"/>
              </a:rPr>
              <a:t>P</a:t>
            </a:r>
            <a:r>
              <a:rPr lang="en-GB" altLang="en-US" sz="1200" baseline="-25000">
                <a:latin typeface="Arial" panose="020B0604020202020204" pitchFamily="34" charset="0"/>
              </a:rPr>
              <a:t>i</a:t>
            </a:r>
            <a:endParaRPr lang="en-GB" altLang="en-US" sz="1200">
              <a:latin typeface="Arial" panose="020B0604020202020204" pitchFamily="34" charset="0"/>
            </a:endParaRPr>
          </a:p>
        </p:txBody>
      </p:sp>
      <p:sp>
        <p:nvSpPr>
          <p:cNvPr id="54297" name="Oval 25"/>
          <p:cNvSpPr>
            <a:spLocks noChangeArrowheads="1"/>
          </p:cNvSpPr>
          <p:nvPr/>
        </p:nvSpPr>
        <p:spPr bwMode="auto">
          <a:xfrm>
            <a:off x="5780088" y="2209800"/>
            <a:ext cx="392112" cy="228600"/>
          </a:xfrm>
          <a:prstGeom prst="ellipse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200"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54298" name="Oval 26"/>
          <p:cNvSpPr>
            <a:spLocks noChangeArrowheads="1"/>
          </p:cNvSpPr>
          <p:nvPr/>
        </p:nvSpPr>
        <p:spPr bwMode="auto">
          <a:xfrm>
            <a:off x="5432425" y="2209800"/>
            <a:ext cx="217488" cy="228600"/>
          </a:xfrm>
          <a:prstGeom prst="ellipse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200">
                <a:latin typeface="Arial" panose="020B0604020202020204" pitchFamily="34" charset="0"/>
              </a:rPr>
              <a:t>P</a:t>
            </a:r>
            <a:r>
              <a:rPr lang="en-GB" altLang="en-US" sz="1200" baseline="-25000">
                <a:latin typeface="Arial" panose="020B0604020202020204" pitchFamily="34" charset="0"/>
              </a:rPr>
              <a:t>i</a:t>
            </a:r>
            <a:endParaRPr lang="en-GB" altLang="en-US" sz="1200">
              <a:latin typeface="Arial" panose="020B0604020202020204" pitchFamily="34" charset="0"/>
            </a:endParaRPr>
          </a:p>
        </p:txBody>
      </p:sp>
      <p:sp>
        <p:nvSpPr>
          <p:cNvPr id="54299" name="Oval 27"/>
          <p:cNvSpPr>
            <a:spLocks noChangeArrowheads="1"/>
          </p:cNvSpPr>
          <p:nvPr/>
        </p:nvSpPr>
        <p:spPr bwMode="auto">
          <a:xfrm>
            <a:off x="5605464" y="2209800"/>
            <a:ext cx="219075" cy="228600"/>
          </a:xfrm>
          <a:prstGeom prst="ellipse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200">
                <a:latin typeface="Arial" panose="020B0604020202020204" pitchFamily="34" charset="0"/>
              </a:rPr>
              <a:t>P</a:t>
            </a:r>
            <a:r>
              <a:rPr lang="en-GB" altLang="en-US" sz="1200" baseline="-25000">
                <a:latin typeface="Arial" panose="020B0604020202020204" pitchFamily="34" charset="0"/>
              </a:rPr>
              <a:t>i</a:t>
            </a:r>
            <a:endParaRPr lang="en-GB" altLang="en-US" sz="1200">
              <a:latin typeface="Arial" panose="020B0604020202020204" pitchFamily="34" charset="0"/>
            </a:endParaRPr>
          </a:p>
        </p:txBody>
      </p:sp>
      <p:sp>
        <p:nvSpPr>
          <p:cNvPr id="54300" name="Oval 28"/>
          <p:cNvSpPr>
            <a:spLocks noChangeArrowheads="1"/>
          </p:cNvSpPr>
          <p:nvPr/>
        </p:nvSpPr>
        <p:spPr bwMode="auto">
          <a:xfrm>
            <a:off x="4953000" y="1981200"/>
            <a:ext cx="217488" cy="228600"/>
          </a:xfrm>
          <a:prstGeom prst="ellipse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200">
                <a:latin typeface="Arial" panose="020B0604020202020204" pitchFamily="34" charset="0"/>
              </a:rPr>
              <a:t>P</a:t>
            </a:r>
            <a:r>
              <a:rPr lang="en-GB" altLang="en-US" sz="1200" baseline="-25000">
                <a:latin typeface="Arial" panose="020B0604020202020204" pitchFamily="34" charset="0"/>
              </a:rPr>
              <a:t>i</a:t>
            </a:r>
            <a:endParaRPr lang="en-GB" altLang="en-US" sz="1200">
              <a:latin typeface="Arial" panose="020B0604020202020204" pitchFamily="34" charset="0"/>
            </a:endParaRPr>
          </a:p>
        </p:txBody>
      </p:sp>
      <p:grpSp>
        <p:nvGrpSpPr>
          <p:cNvPr id="54301" name="Group 29"/>
          <p:cNvGrpSpPr>
            <a:grpSpLocks/>
          </p:cNvGrpSpPr>
          <p:nvPr/>
        </p:nvGrpSpPr>
        <p:grpSpPr bwMode="auto">
          <a:xfrm>
            <a:off x="1905000" y="381000"/>
            <a:ext cx="8153400" cy="2514600"/>
            <a:chOff x="240" y="240"/>
            <a:chExt cx="5136" cy="1584"/>
          </a:xfrm>
        </p:grpSpPr>
        <p:sp>
          <p:nvSpPr>
            <p:cNvPr id="54302" name="AutoShape 30"/>
            <p:cNvSpPr>
              <a:spLocks noChangeArrowheads="1"/>
            </p:cNvSpPr>
            <p:nvPr/>
          </p:nvSpPr>
          <p:spPr bwMode="auto">
            <a:xfrm>
              <a:off x="240" y="240"/>
              <a:ext cx="5136" cy="432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25400">
              <a:solidFill>
                <a:schemeClr val="accent2"/>
              </a:solidFill>
              <a:round/>
              <a:headEnd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4303" name="Rectangle 31"/>
            <p:cNvSpPr>
              <a:spLocks noChangeArrowheads="1"/>
            </p:cNvSpPr>
            <p:nvPr/>
          </p:nvSpPr>
          <p:spPr bwMode="auto">
            <a:xfrm rot="2668875">
              <a:off x="912" y="864"/>
              <a:ext cx="1200" cy="96"/>
            </a:xfrm>
            <a:prstGeom prst="rect">
              <a:avLst/>
            </a:prstGeom>
            <a:solidFill>
              <a:schemeClr val="accent2"/>
            </a:solidFill>
            <a:ln w="25400">
              <a:solidFill>
                <a:schemeClr val="accent2"/>
              </a:solidFill>
              <a:miter lim="800000"/>
              <a:headEnd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4304" name="Rectangle 32"/>
            <p:cNvSpPr>
              <a:spLocks noChangeArrowheads="1"/>
            </p:cNvSpPr>
            <p:nvPr/>
          </p:nvSpPr>
          <p:spPr bwMode="auto">
            <a:xfrm rot="1946907">
              <a:off x="3916" y="869"/>
              <a:ext cx="1404" cy="106"/>
            </a:xfrm>
            <a:prstGeom prst="rect">
              <a:avLst/>
            </a:prstGeom>
            <a:solidFill>
              <a:schemeClr val="accent2"/>
            </a:solidFill>
            <a:ln w="25400">
              <a:solidFill>
                <a:schemeClr val="accent2"/>
              </a:solidFill>
              <a:miter lim="800000"/>
              <a:headEnd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4305" name="Rectangle 33"/>
            <p:cNvSpPr>
              <a:spLocks noChangeArrowheads="1"/>
            </p:cNvSpPr>
            <p:nvPr/>
          </p:nvSpPr>
          <p:spPr bwMode="auto">
            <a:xfrm rot="1212822">
              <a:off x="2304" y="768"/>
              <a:ext cx="1200" cy="96"/>
            </a:xfrm>
            <a:prstGeom prst="rect">
              <a:avLst/>
            </a:prstGeom>
            <a:solidFill>
              <a:schemeClr val="accent2"/>
            </a:solidFill>
            <a:ln w="25400">
              <a:solidFill>
                <a:schemeClr val="accent2"/>
              </a:solidFill>
              <a:miter lim="800000"/>
              <a:headEnd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4306" name="Oval 34"/>
            <p:cNvSpPr>
              <a:spLocks noChangeArrowheads="1"/>
            </p:cNvSpPr>
            <p:nvPr/>
          </p:nvSpPr>
          <p:spPr bwMode="auto">
            <a:xfrm rot="1623453">
              <a:off x="1680" y="1248"/>
              <a:ext cx="240" cy="576"/>
            </a:xfrm>
            <a:prstGeom prst="ellipse">
              <a:avLst/>
            </a:prstGeom>
            <a:solidFill>
              <a:schemeClr val="accent2"/>
            </a:solidFill>
            <a:ln w="25400">
              <a:solidFill>
                <a:schemeClr val="accent2"/>
              </a:solidFill>
              <a:round/>
              <a:headEnd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4307" name="Oval 35"/>
            <p:cNvSpPr>
              <a:spLocks noChangeArrowheads="1"/>
            </p:cNvSpPr>
            <p:nvPr/>
          </p:nvSpPr>
          <p:spPr bwMode="auto">
            <a:xfrm rot="1623453">
              <a:off x="4944" y="1248"/>
              <a:ext cx="240" cy="576"/>
            </a:xfrm>
            <a:prstGeom prst="ellipse">
              <a:avLst/>
            </a:prstGeom>
            <a:solidFill>
              <a:schemeClr val="accent2"/>
            </a:solidFill>
            <a:ln w="25400">
              <a:solidFill>
                <a:schemeClr val="accent2"/>
              </a:solidFill>
              <a:round/>
              <a:headEnd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4308" name="Oval 36"/>
            <p:cNvSpPr>
              <a:spLocks noChangeArrowheads="1"/>
            </p:cNvSpPr>
            <p:nvPr/>
          </p:nvSpPr>
          <p:spPr bwMode="auto">
            <a:xfrm rot="1623453">
              <a:off x="3264" y="960"/>
              <a:ext cx="240" cy="576"/>
            </a:xfrm>
            <a:prstGeom prst="ellipse">
              <a:avLst/>
            </a:prstGeom>
            <a:solidFill>
              <a:schemeClr val="accent2"/>
            </a:solidFill>
            <a:ln w="25400">
              <a:solidFill>
                <a:schemeClr val="accent2"/>
              </a:solidFill>
              <a:round/>
              <a:headEnd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54309" name="Text Box 37"/>
          <p:cNvSpPr txBox="1">
            <a:spLocks noChangeArrowheads="1"/>
          </p:cNvSpPr>
          <p:nvPr/>
        </p:nvSpPr>
        <p:spPr bwMode="auto">
          <a:xfrm>
            <a:off x="1905000" y="5191782"/>
            <a:ext cx="86106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en-US" sz="3200" dirty="0">
                <a:latin typeface="Arial" panose="020B0604020202020204" pitchFamily="34" charset="0"/>
              </a:rPr>
              <a:t>Calcium ions are re-absorbed and process repeats as long as the stimuli is present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050F99-B78D-C949-23A8-6D0737A51E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535" y="2970812"/>
            <a:ext cx="8498561" cy="12193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604D05-7829-9AA4-7198-FE53AFE06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0184" y="2960736"/>
            <a:ext cx="8498561" cy="12193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363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7.40741E-7 L -0.21862 0.005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38" y="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85185E-6 L -0.22891 0.0013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45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4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4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30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C72C89-73AC-6D02-1CEC-4356ABE075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411" t="34844" r="32044" b="48778"/>
          <a:stretch/>
        </p:blipFill>
        <p:spPr>
          <a:xfrm>
            <a:off x="2965892" y="868684"/>
            <a:ext cx="2830324" cy="26211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D8224C-DC96-DD9B-2B27-D3AAF1A8C8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396" t="52069" r="33090" b="32867"/>
          <a:stretch/>
        </p:blipFill>
        <p:spPr>
          <a:xfrm>
            <a:off x="6149790" y="868683"/>
            <a:ext cx="2790363" cy="25455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69FF79-4553-041A-3B15-4075B199E5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366" t="67488" r="32937" b="17449"/>
          <a:stretch/>
        </p:blipFill>
        <p:spPr>
          <a:xfrm>
            <a:off x="9260603" y="891745"/>
            <a:ext cx="2830324" cy="25498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3E56C0-2ACB-93EE-EDFB-35FC8E3AA4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087" t="17232" r="17607" b="67705"/>
          <a:stretch/>
        </p:blipFill>
        <p:spPr>
          <a:xfrm>
            <a:off x="1075026" y="3604561"/>
            <a:ext cx="2680622" cy="26675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343972-8E01-39D9-2ACC-8BA24B0CA4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215" t="34508" r="16430" b="50129"/>
          <a:stretch/>
        </p:blipFill>
        <p:spPr>
          <a:xfrm>
            <a:off x="4381054" y="3544343"/>
            <a:ext cx="3091400" cy="27188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401ECE-98E3-2B86-ADF6-53EC6BFAAB9B}"/>
              </a:ext>
            </a:extLst>
          </p:cNvPr>
          <p:cNvSpPr txBox="1"/>
          <p:nvPr/>
        </p:nvSpPr>
        <p:spPr>
          <a:xfrm>
            <a:off x="227145" y="120724"/>
            <a:ext cx="3717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Arrange images into the correct order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8917495-834E-825C-7554-573D5C768B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384" t="16780" r="32044" b="65909"/>
          <a:stretch/>
        </p:blipFill>
        <p:spPr>
          <a:xfrm>
            <a:off x="227145" y="868683"/>
            <a:ext cx="2585402" cy="25264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F3AC4BF-4A0C-9B4E-D0BC-CA1CD61B65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215" t="51271" r="16430" b="33366"/>
          <a:stretch/>
        </p:blipFill>
        <p:spPr>
          <a:xfrm>
            <a:off x="7631140" y="3453928"/>
            <a:ext cx="3258926" cy="286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506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781337-96C6-693A-D994-8A12E300FF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110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F9E5F-5892-C820-B1F8-CAD5F0CCFB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Plant responses</a:t>
            </a:r>
          </a:p>
        </p:txBody>
      </p:sp>
    </p:spTree>
    <p:extLst>
      <p:ext uri="{BB962C8B-B14F-4D97-AF65-F5344CB8AC3E}">
        <p14:creationId xmlns:p14="http://schemas.microsoft.com/office/powerpoint/2010/main" val="1899226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919" y="-195984"/>
            <a:ext cx="10515600" cy="1325563"/>
          </a:xfrm>
        </p:spPr>
        <p:txBody>
          <a:bodyPr/>
          <a:lstStyle/>
          <a:p>
            <a:r>
              <a:rPr lang="en-GB" b="1" u="sng" dirty="0"/>
              <a:t>Plant Stimuli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5918" y="1093065"/>
            <a:ext cx="7765968" cy="52401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dirty="0"/>
              <a:t>Plants </a:t>
            </a:r>
            <a:r>
              <a:rPr lang="en-GB" sz="3200" b="1" dirty="0"/>
              <a:t>detect changes in the environment </a:t>
            </a:r>
            <a:r>
              <a:rPr lang="en-GB" sz="3200" dirty="0"/>
              <a:t>and produce the relevant responses.</a:t>
            </a:r>
          </a:p>
          <a:p>
            <a:pPr marL="0" indent="0">
              <a:buNone/>
            </a:pPr>
            <a:endParaRPr lang="en-GB" sz="3200" dirty="0"/>
          </a:p>
          <a:p>
            <a:pPr marL="0" indent="0">
              <a:buNone/>
            </a:pPr>
            <a:endParaRPr lang="en-GB" sz="3200" dirty="0"/>
          </a:p>
          <a:p>
            <a:r>
              <a:rPr lang="en-GB" sz="3200" dirty="0"/>
              <a:t>Two types of stimuli from the environment:</a:t>
            </a:r>
          </a:p>
          <a:p>
            <a:pPr lvl="1"/>
            <a:r>
              <a:rPr lang="en-GB" sz="3200" b="1" dirty="0">
                <a:solidFill>
                  <a:srgbClr val="FF0000"/>
                </a:solidFill>
              </a:rPr>
              <a:t>ABIOTIC</a:t>
            </a:r>
            <a:r>
              <a:rPr lang="en-GB" sz="3200" dirty="0">
                <a:solidFill>
                  <a:srgbClr val="FF0000"/>
                </a:solidFill>
              </a:rPr>
              <a:t> – Non-living stimuli</a:t>
            </a:r>
          </a:p>
          <a:p>
            <a:pPr lvl="1"/>
            <a:r>
              <a:rPr lang="en-GB" sz="3200" b="1" dirty="0">
                <a:solidFill>
                  <a:srgbClr val="92D050"/>
                </a:solidFill>
              </a:rPr>
              <a:t>BIOTIC</a:t>
            </a:r>
            <a:r>
              <a:rPr lang="en-GB" sz="3200" dirty="0">
                <a:solidFill>
                  <a:srgbClr val="92D050"/>
                </a:solidFill>
              </a:rPr>
              <a:t> – Living parts of the environment</a:t>
            </a:r>
          </a:p>
        </p:txBody>
      </p:sp>
      <p:pic>
        <p:nvPicPr>
          <p:cNvPr id="1026" name="Picture 2" descr="Plant Responses To Stimuli : 04 plant responses to stimuli - Plant ...">
            <a:extLst>
              <a:ext uri="{FF2B5EF4-FFF2-40B4-BE49-F238E27FC236}">
                <a16:creationId xmlns:a16="http://schemas.microsoft.com/office/drawing/2014/main" id="{1B2959DE-C446-078F-000E-F8A2959F4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8368" y="0"/>
            <a:ext cx="2973631" cy="2759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s erros mais comuns de quem tem plantas em casa | CASA.COM.BR">
            <a:extLst>
              <a:ext uri="{FF2B5EF4-FFF2-40B4-BE49-F238E27FC236}">
                <a16:creationId xmlns:a16="http://schemas.microsoft.com/office/drawing/2014/main" id="{47A6D9FC-F0FD-25E9-A23F-2C0B51CF4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8368" y="2759528"/>
            <a:ext cx="2973632" cy="352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598013-6604-81B1-95A3-D0CCC1EAC83A}"/>
              </a:ext>
            </a:extLst>
          </p:cNvPr>
          <p:cNvSpPr txBox="1"/>
          <p:nvPr/>
        </p:nvSpPr>
        <p:spPr>
          <a:xfrm>
            <a:off x="245917" y="5005978"/>
            <a:ext cx="809254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GB" sz="2400" dirty="0"/>
              <a:t>Plants do not have a nervous system</a:t>
            </a:r>
          </a:p>
          <a:p>
            <a:pPr marL="342900" indent="-342900">
              <a:buFontTx/>
              <a:buChar char="-"/>
            </a:pPr>
            <a:r>
              <a:rPr lang="en-GB" sz="2400" dirty="0"/>
              <a:t>Instead they respond using hormones</a:t>
            </a:r>
          </a:p>
          <a:p>
            <a:pPr marL="342900" indent="-342900">
              <a:buFontTx/>
              <a:buChar char="-"/>
            </a:pPr>
            <a:r>
              <a:rPr lang="en-GB" sz="2400" dirty="0"/>
              <a:t>Hormones are not released by endocrine glands but by cells in specific tissues</a:t>
            </a:r>
          </a:p>
        </p:txBody>
      </p:sp>
    </p:spTree>
    <p:extLst>
      <p:ext uri="{BB962C8B-B14F-4D97-AF65-F5344CB8AC3E}">
        <p14:creationId xmlns:p14="http://schemas.microsoft.com/office/powerpoint/2010/main" val="361084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EC96E-D359-1A8F-DCA8-B43ADB275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9359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dirty="0"/>
              <a:t>Response to biotic factors</a:t>
            </a:r>
          </a:p>
        </p:txBody>
      </p:sp>
      <p:pic>
        <p:nvPicPr>
          <p:cNvPr id="5" name="Picture 2" descr="http://stream1.gifsoup.com/view6/20141130/5143769/cow-chewing-o.gif">
            <a:extLst>
              <a:ext uri="{FF2B5EF4-FFF2-40B4-BE49-F238E27FC236}">
                <a16:creationId xmlns:a16="http://schemas.microsoft.com/office/drawing/2014/main" id="{3D24EC71-FC17-D70C-F67C-78604CF14A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502" y="4114326"/>
            <a:ext cx="4053763" cy="228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clipartix.com/wp-content/uploads/2016/05/Decorative-grass-clipart-picture-0.png">
            <a:extLst>
              <a:ext uri="{FF2B5EF4-FFF2-40B4-BE49-F238E27FC236}">
                <a16:creationId xmlns:a16="http://schemas.microsoft.com/office/drawing/2014/main" id="{D996AB64-C772-CD6A-1F71-9CB9169BA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8843" y="3651934"/>
            <a:ext cx="13084629" cy="3293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49239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774" y="-125992"/>
            <a:ext cx="10515600" cy="1325563"/>
          </a:xfrm>
        </p:spPr>
        <p:txBody>
          <a:bodyPr/>
          <a:lstStyle/>
          <a:p>
            <a:r>
              <a:rPr lang="en-GB" b="1" u="sng" dirty="0"/>
              <a:t>Herbivory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199571"/>
            <a:ext cx="11838214" cy="4351338"/>
          </a:xfrm>
        </p:spPr>
        <p:txBody>
          <a:bodyPr/>
          <a:lstStyle/>
          <a:p>
            <a:r>
              <a:rPr lang="en-GB" dirty="0"/>
              <a:t>When </a:t>
            </a:r>
            <a:r>
              <a:rPr lang="en-GB" b="1" dirty="0"/>
              <a:t>herbivores</a:t>
            </a:r>
            <a:r>
              <a:rPr lang="en-GB" dirty="0"/>
              <a:t> eat plants</a:t>
            </a:r>
          </a:p>
          <a:p>
            <a:r>
              <a:rPr lang="en-GB" dirty="0"/>
              <a:t>Plants produce </a:t>
            </a:r>
            <a:r>
              <a:rPr lang="en-GB" b="1" dirty="0"/>
              <a:t>chemicals that act as a repellent</a:t>
            </a:r>
            <a:r>
              <a:rPr lang="en-GB" dirty="0"/>
              <a:t> to animal (sometimes even poisonous)</a:t>
            </a:r>
          </a:p>
          <a:p>
            <a:r>
              <a:rPr lang="en-GB" dirty="0"/>
              <a:t>Sometimes the plant </a:t>
            </a:r>
            <a:r>
              <a:rPr lang="en-GB" b="1" dirty="0"/>
              <a:t>always</a:t>
            </a:r>
            <a:r>
              <a:rPr lang="en-GB" dirty="0"/>
              <a:t> has these chemicals</a:t>
            </a:r>
          </a:p>
          <a:p>
            <a:r>
              <a:rPr lang="en-GB" dirty="0"/>
              <a:t>Other times the plants </a:t>
            </a:r>
            <a:r>
              <a:rPr lang="en-GB" b="1" dirty="0"/>
              <a:t>produce the chemical </a:t>
            </a:r>
            <a:r>
              <a:rPr lang="en-GB" dirty="0"/>
              <a:t>in response to </a:t>
            </a:r>
            <a:r>
              <a:rPr lang="en-GB" b="1" dirty="0"/>
              <a:t>stress or damage.</a:t>
            </a:r>
          </a:p>
        </p:txBody>
      </p:sp>
      <p:pic>
        <p:nvPicPr>
          <p:cNvPr id="3074" name="Picture 2" descr="http://stream1.gifsoup.com/view6/20141130/5143769/cow-chewing-o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502" y="4114326"/>
            <a:ext cx="4053763" cy="228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clipartix.com/wp-content/uploads/2016/05/Decorative-grass-clipart-picture-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8843" y="3651934"/>
            <a:ext cx="13084629" cy="3293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8875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3">
            <a:extLst>
              <a:ext uri="{FF2B5EF4-FFF2-40B4-BE49-F238E27FC236}">
                <a16:creationId xmlns:a16="http://schemas.microsoft.com/office/drawing/2014/main" id="{CF666D64-AF6E-4506-BCDC-412A6ADFEB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40100"/>
            <a:ext cx="7108825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5">
            <a:extLst>
              <a:ext uri="{FF2B5EF4-FFF2-40B4-BE49-F238E27FC236}">
                <a16:creationId xmlns:a16="http://schemas.microsoft.com/office/drawing/2014/main" id="{F32EEC16-D98F-4741-B590-0E295D38C4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5545138" cy="3940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6">
            <a:extLst>
              <a:ext uri="{FF2B5EF4-FFF2-40B4-BE49-F238E27FC236}">
                <a16:creationId xmlns:a16="http://schemas.microsoft.com/office/drawing/2014/main" id="{A54655B4-0C32-4E80-A565-0604771108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888" y="3608388"/>
            <a:ext cx="6742112" cy="327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4">
            <a:extLst>
              <a:ext uri="{FF2B5EF4-FFF2-40B4-BE49-F238E27FC236}">
                <a16:creationId xmlns:a16="http://schemas.microsoft.com/office/drawing/2014/main" id="{8C6E1A25-0E6D-43B8-9B94-5B11C8127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138" y="-20638"/>
            <a:ext cx="6646862" cy="3959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Picture 7">
            <a:extLst>
              <a:ext uri="{FF2B5EF4-FFF2-40B4-BE49-F238E27FC236}">
                <a16:creationId xmlns:a16="http://schemas.microsoft.com/office/drawing/2014/main" id="{33EBF22B-403E-4C3A-873D-3BFB08526F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775" y="1865313"/>
            <a:ext cx="406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5" name="Rectangle 1">
            <a:extLst>
              <a:ext uri="{FF2B5EF4-FFF2-40B4-BE49-F238E27FC236}">
                <a16:creationId xmlns:a16="http://schemas.microsoft.com/office/drawing/2014/main" id="{64A57385-34A6-4B00-88DC-0479CFFD29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2513" y="6508750"/>
            <a:ext cx="48117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 u="sng">
                <a:solidFill>
                  <a:srgbClr val="00B0F0"/>
                </a:solidFill>
              </a:rPr>
              <a:t>https://www.youtube.com/watch?v=Hja0SLs2kus</a:t>
            </a: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F7DC1C36-F8E9-0CB4-9838-589AE6EDB9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0090850"/>
              </p:ext>
            </p:extLst>
          </p:nvPr>
        </p:nvGraphicFramePr>
        <p:xfrm>
          <a:off x="2032000" y="6137910"/>
          <a:ext cx="8127999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62070380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55850065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3979537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Physical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Chemical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Other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66533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600130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3E1778F-641F-D3A9-50F8-EF5D8BC238F6}"/>
              </a:ext>
            </a:extLst>
          </p:cNvPr>
          <p:cNvSpPr txBox="1"/>
          <p:nvPr/>
        </p:nvSpPr>
        <p:spPr>
          <a:xfrm>
            <a:off x="4071257" y="1088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4F4E40-CFDA-C737-DF5A-1E33E10F5C07}"/>
              </a:ext>
            </a:extLst>
          </p:cNvPr>
          <p:cNvSpPr txBox="1"/>
          <p:nvPr/>
        </p:nvSpPr>
        <p:spPr>
          <a:xfrm>
            <a:off x="3660775" y="106065"/>
            <a:ext cx="73461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highlight>
                  <a:srgbClr val="FFFF00"/>
                </a:highlight>
              </a:rPr>
              <a:t>Explain how plants have adapted to prevent being eaten. </a:t>
            </a:r>
          </a:p>
          <a:p>
            <a:endParaRPr lang="en-GB" sz="3600" dirty="0">
              <a:highlight>
                <a:srgbClr val="FFFF00"/>
              </a:highlight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>
            <a:extLst>
              <a:ext uri="{FF2B5EF4-FFF2-40B4-BE49-F238E27FC236}">
                <a16:creationId xmlns:a16="http://schemas.microsoft.com/office/drawing/2014/main" id="{A4C313A4-B79E-4D12-A6C2-A92B94871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050" y="0"/>
            <a:ext cx="10515600" cy="1325563"/>
          </a:xfrm>
        </p:spPr>
        <p:txBody>
          <a:bodyPr/>
          <a:lstStyle/>
          <a:p>
            <a:r>
              <a:rPr lang="en-GB" altLang="en-US" u="sng">
                <a:solidFill>
                  <a:srgbClr val="FF0000"/>
                </a:solidFill>
              </a:rPr>
              <a:t>Exam style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2D7E8C-50C4-48E8-AF49-37FB3796B2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212" y="1211263"/>
            <a:ext cx="11742737" cy="4351337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GB" sz="3600" dirty="0"/>
              <a:t>Explain how plants have adapted to prevent being eaten. </a:t>
            </a:r>
          </a:p>
          <a:p>
            <a:pPr>
              <a:defRPr/>
            </a:pPr>
            <a:r>
              <a:rPr lang="en-GB" sz="3600" dirty="0"/>
              <a:t>Physical barriers</a:t>
            </a:r>
          </a:p>
          <a:p>
            <a:pPr>
              <a:defRPr/>
            </a:pPr>
            <a:r>
              <a:rPr lang="en-GB" sz="3600" dirty="0"/>
              <a:t>Chemical barriers</a:t>
            </a:r>
          </a:p>
          <a:p>
            <a:pPr>
              <a:defRPr/>
            </a:pPr>
            <a:r>
              <a:rPr lang="en-GB" sz="3600" dirty="0"/>
              <a:t>Any other relevant adaptations </a:t>
            </a:r>
          </a:p>
          <a:p>
            <a:pPr>
              <a:defRPr/>
            </a:pPr>
            <a:endParaRPr lang="en-GB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1906CE3-1648-CD9A-7955-D9CC35A654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980661"/>
              </p:ext>
            </p:extLst>
          </p:nvPr>
        </p:nvGraphicFramePr>
        <p:xfrm>
          <a:off x="1944914" y="4501675"/>
          <a:ext cx="8127999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62070380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55850065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3979537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Physical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Chemical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Other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66533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60013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title="The amazing ways plants defend themselves - Valentin Hammoudi">
            <a:hlinkClick r:id="" action="ppaction://media"/>
            <a:extLst>
              <a:ext uri="{FF2B5EF4-FFF2-40B4-BE49-F238E27FC236}">
                <a16:creationId xmlns:a16="http://schemas.microsoft.com/office/drawing/2014/main" id="{5A5510EC-378A-F721-A708-B467DBEEAE5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-15240"/>
            <a:ext cx="1219200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217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Freeform 2"/>
          <p:cNvSpPr>
            <a:spLocks/>
          </p:cNvSpPr>
          <p:nvPr/>
        </p:nvSpPr>
        <p:spPr bwMode="auto">
          <a:xfrm>
            <a:off x="1721403" y="2903539"/>
            <a:ext cx="8113712" cy="898525"/>
          </a:xfrm>
          <a:custGeom>
            <a:avLst/>
            <a:gdLst>
              <a:gd name="T0" fmla="*/ 0 w 5111"/>
              <a:gd name="T1" fmla="*/ 256 h 566"/>
              <a:gd name="T2" fmla="*/ 1175 w 5111"/>
              <a:gd name="T3" fmla="*/ 523 h 566"/>
              <a:gd name="T4" fmla="*/ 2697 w 5111"/>
              <a:gd name="T5" fmla="*/ 0 h 566"/>
              <a:gd name="T6" fmla="*/ 4055 w 5111"/>
              <a:gd name="T7" fmla="*/ 523 h 566"/>
              <a:gd name="T8" fmla="*/ 5111 w 5111"/>
              <a:gd name="T9" fmla="*/ 187 h 5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11" h="566">
                <a:moveTo>
                  <a:pt x="0" y="256"/>
                </a:moveTo>
                <a:cubicBezTo>
                  <a:pt x="197" y="301"/>
                  <a:pt x="726" y="566"/>
                  <a:pt x="1175" y="523"/>
                </a:cubicBezTo>
                <a:cubicBezTo>
                  <a:pt x="1624" y="480"/>
                  <a:pt x="2217" y="0"/>
                  <a:pt x="2697" y="0"/>
                </a:cubicBezTo>
                <a:cubicBezTo>
                  <a:pt x="3177" y="0"/>
                  <a:pt x="3653" y="492"/>
                  <a:pt x="4055" y="523"/>
                </a:cubicBezTo>
                <a:cubicBezTo>
                  <a:pt x="4457" y="554"/>
                  <a:pt x="4779" y="359"/>
                  <a:pt x="5111" y="187"/>
                </a:cubicBezTo>
              </a:path>
            </a:pathLst>
          </a:custGeom>
          <a:noFill/>
          <a:ln w="2540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604" name="Freeform 4"/>
          <p:cNvSpPr>
            <a:spLocks/>
          </p:cNvSpPr>
          <p:nvPr/>
        </p:nvSpPr>
        <p:spPr bwMode="auto">
          <a:xfrm>
            <a:off x="1823003" y="2952751"/>
            <a:ext cx="8012112" cy="849313"/>
          </a:xfrm>
          <a:custGeom>
            <a:avLst/>
            <a:gdLst>
              <a:gd name="T0" fmla="*/ 0 w 5047"/>
              <a:gd name="T1" fmla="*/ 389 h 535"/>
              <a:gd name="T2" fmla="*/ 1111 w 5047"/>
              <a:gd name="T3" fmla="*/ 28 h 535"/>
              <a:gd name="T4" fmla="*/ 2688 w 5047"/>
              <a:gd name="T5" fmla="*/ 535 h 535"/>
              <a:gd name="T6" fmla="*/ 3991 w 5047"/>
              <a:gd name="T7" fmla="*/ 28 h 535"/>
              <a:gd name="T8" fmla="*/ 5047 w 5047"/>
              <a:gd name="T9" fmla="*/ 364 h 5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47" h="535">
                <a:moveTo>
                  <a:pt x="0" y="389"/>
                </a:moveTo>
                <a:cubicBezTo>
                  <a:pt x="187" y="329"/>
                  <a:pt x="663" y="4"/>
                  <a:pt x="1111" y="28"/>
                </a:cubicBezTo>
                <a:cubicBezTo>
                  <a:pt x="1559" y="52"/>
                  <a:pt x="2208" y="535"/>
                  <a:pt x="2688" y="535"/>
                </a:cubicBezTo>
                <a:cubicBezTo>
                  <a:pt x="3168" y="535"/>
                  <a:pt x="3598" y="56"/>
                  <a:pt x="3991" y="28"/>
                </a:cubicBezTo>
                <a:cubicBezTo>
                  <a:pt x="4384" y="0"/>
                  <a:pt x="4715" y="192"/>
                  <a:pt x="5047" y="364"/>
                </a:cubicBezTo>
              </a:path>
            </a:pathLst>
          </a:custGeom>
          <a:noFill/>
          <a:ln w="2540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605" name="Oval 5"/>
          <p:cNvSpPr>
            <a:spLocks noChangeArrowheads="1"/>
          </p:cNvSpPr>
          <p:nvPr/>
        </p:nvSpPr>
        <p:spPr bwMode="auto">
          <a:xfrm>
            <a:off x="6634715" y="2971800"/>
            <a:ext cx="457200" cy="3810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5606" name="Oval 6"/>
          <p:cNvSpPr>
            <a:spLocks noChangeArrowheads="1"/>
          </p:cNvSpPr>
          <p:nvPr/>
        </p:nvSpPr>
        <p:spPr bwMode="auto">
          <a:xfrm>
            <a:off x="1605515" y="3048000"/>
            <a:ext cx="457200" cy="3810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5607" name="Oval 7"/>
          <p:cNvSpPr>
            <a:spLocks noChangeArrowheads="1"/>
          </p:cNvSpPr>
          <p:nvPr/>
        </p:nvSpPr>
        <p:spPr bwMode="auto">
          <a:xfrm>
            <a:off x="9225515" y="3200400"/>
            <a:ext cx="457200" cy="3810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5608" name="Oval 8"/>
          <p:cNvSpPr>
            <a:spLocks noChangeArrowheads="1"/>
          </p:cNvSpPr>
          <p:nvPr/>
        </p:nvSpPr>
        <p:spPr bwMode="auto">
          <a:xfrm>
            <a:off x="4043915" y="3276600"/>
            <a:ext cx="457200" cy="3810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" name="AutoShape 3">
            <a:extLst>
              <a:ext uri="{FF2B5EF4-FFF2-40B4-BE49-F238E27FC236}">
                <a16:creationId xmlns:a16="http://schemas.microsoft.com/office/drawing/2014/main" id="{143DB128-20BA-76EA-07CE-9E9FE99E3A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0" y="3429000"/>
            <a:ext cx="381000" cy="304800"/>
          </a:xfrm>
          <a:prstGeom prst="diamond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36BA3389-BC4E-0307-B0AD-EF886D76E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2895600"/>
            <a:ext cx="381000" cy="304800"/>
          </a:xfrm>
          <a:prstGeom prst="diamond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" name="AutoShape 5">
            <a:extLst>
              <a:ext uri="{FF2B5EF4-FFF2-40B4-BE49-F238E27FC236}">
                <a16:creationId xmlns:a16="http://schemas.microsoft.com/office/drawing/2014/main" id="{68B7A6C6-BE3F-5BE4-93BE-842BC82E0A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3505200"/>
            <a:ext cx="381000" cy="304800"/>
          </a:xfrm>
          <a:prstGeom prst="diamond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5603" name="Freeform 3"/>
          <p:cNvSpPr>
            <a:spLocks/>
          </p:cNvSpPr>
          <p:nvPr/>
        </p:nvSpPr>
        <p:spPr bwMode="auto">
          <a:xfrm>
            <a:off x="1986515" y="2806700"/>
            <a:ext cx="7543800" cy="977900"/>
          </a:xfrm>
          <a:custGeom>
            <a:avLst/>
            <a:gdLst>
              <a:gd name="T0" fmla="*/ 0 w 4752"/>
              <a:gd name="T1" fmla="*/ 152 h 616"/>
              <a:gd name="T2" fmla="*/ 864 w 4752"/>
              <a:gd name="T3" fmla="*/ 440 h 616"/>
              <a:gd name="T4" fmla="*/ 1776 w 4752"/>
              <a:gd name="T5" fmla="*/ 584 h 616"/>
              <a:gd name="T6" fmla="*/ 2640 w 4752"/>
              <a:gd name="T7" fmla="*/ 248 h 616"/>
              <a:gd name="T8" fmla="*/ 3456 w 4752"/>
              <a:gd name="T9" fmla="*/ 56 h 616"/>
              <a:gd name="T10" fmla="*/ 4752 w 4752"/>
              <a:gd name="T11" fmla="*/ 584 h 6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752" h="616">
                <a:moveTo>
                  <a:pt x="0" y="152"/>
                </a:moveTo>
                <a:cubicBezTo>
                  <a:pt x="284" y="260"/>
                  <a:pt x="568" y="368"/>
                  <a:pt x="864" y="440"/>
                </a:cubicBezTo>
                <a:cubicBezTo>
                  <a:pt x="1160" y="512"/>
                  <a:pt x="1480" y="616"/>
                  <a:pt x="1776" y="584"/>
                </a:cubicBezTo>
                <a:cubicBezTo>
                  <a:pt x="2072" y="552"/>
                  <a:pt x="2360" y="336"/>
                  <a:pt x="2640" y="248"/>
                </a:cubicBezTo>
                <a:cubicBezTo>
                  <a:pt x="2920" y="160"/>
                  <a:pt x="3104" y="0"/>
                  <a:pt x="3456" y="56"/>
                </a:cubicBezTo>
                <a:cubicBezTo>
                  <a:pt x="3808" y="112"/>
                  <a:pt x="4528" y="496"/>
                  <a:pt x="4752" y="584"/>
                </a:cubicBezTo>
              </a:path>
            </a:pathLst>
          </a:custGeom>
          <a:noFill/>
          <a:ln w="1016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0D63E4-C089-09D3-E99B-11B77545E46F}"/>
              </a:ext>
            </a:extLst>
          </p:cNvPr>
          <p:cNvSpPr txBox="1"/>
          <p:nvPr/>
        </p:nvSpPr>
        <p:spPr>
          <a:xfrm>
            <a:off x="181631" y="0"/>
            <a:ext cx="2847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Name the structures!</a:t>
            </a:r>
          </a:p>
        </p:txBody>
      </p:sp>
    </p:spTree>
    <p:extLst>
      <p:ext uri="{BB962C8B-B14F-4D97-AF65-F5344CB8AC3E}">
        <p14:creationId xmlns:p14="http://schemas.microsoft.com/office/powerpoint/2010/main" val="250254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>
            <a:extLst>
              <a:ext uri="{FF2B5EF4-FFF2-40B4-BE49-F238E27FC236}">
                <a16:creationId xmlns:a16="http://schemas.microsoft.com/office/drawing/2014/main" id="{CD160B36-C6C5-49D6-86E6-3DB721221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338" y="-292100"/>
            <a:ext cx="10515600" cy="1325563"/>
          </a:xfrm>
        </p:spPr>
        <p:txBody>
          <a:bodyPr/>
          <a:lstStyle/>
          <a:p>
            <a:pPr algn="ctr" eaLnBrk="1" hangingPunct="1"/>
            <a:r>
              <a:rPr lang="en-US" altLang="en-US" b="1" u="sng"/>
              <a:t>Plant defence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DB9FD4-C549-4028-B3B6-B69B97DCD9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677862"/>
            <a:ext cx="4114800" cy="6112043"/>
          </a:xfrm>
        </p:spPr>
        <p:txBody>
          <a:bodyPr rtlCol="0">
            <a:normAutofit fontScale="70000" lnSpcReduction="20000"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3000" b="1" u="sng" dirty="0">
                <a:solidFill>
                  <a:srgbClr val="FF0000"/>
                </a:solidFill>
              </a:rPr>
              <a:t>Physical barriers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3000" b="1" u="sng" dirty="0">
                <a:solidFill>
                  <a:srgbClr val="FF0000"/>
                </a:solidFill>
              </a:rPr>
              <a:t>Cellulose</a:t>
            </a:r>
            <a:r>
              <a:rPr lang="en-US" sz="3000" dirty="0">
                <a:solidFill>
                  <a:srgbClr val="FF0000"/>
                </a:solidFill>
              </a:rPr>
              <a:t> builds cell walls to strengthen the plant cell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3000" b="1" dirty="0">
                <a:solidFill>
                  <a:srgbClr val="FF0000"/>
                </a:solidFill>
              </a:rPr>
              <a:t>Tough waxy cuticle </a:t>
            </a:r>
            <a:r>
              <a:rPr lang="en-US" sz="3000" dirty="0">
                <a:solidFill>
                  <a:srgbClr val="FF0000"/>
                </a:solidFill>
              </a:rPr>
              <a:t>acts as a pathogen barrier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3000" dirty="0">
                <a:solidFill>
                  <a:srgbClr val="FF0000"/>
                </a:solidFill>
              </a:rPr>
              <a:t>Bark made from </a:t>
            </a:r>
            <a:r>
              <a:rPr lang="en-US" sz="3000" b="1" u="sng" dirty="0">
                <a:solidFill>
                  <a:srgbClr val="FF0000"/>
                </a:solidFill>
              </a:rPr>
              <a:t>lignin</a:t>
            </a:r>
            <a:r>
              <a:rPr lang="en-US" sz="3000" dirty="0">
                <a:solidFill>
                  <a:srgbClr val="FF0000"/>
                </a:solidFill>
              </a:rPr>
              <a:t> on trees is a dead layer of cells that act as a barrier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3000" dirty="0">
                <a:solidFill>
                  <a:srgbClr val="FF0000"/>
                </a:solidFill>
              </a:rPr>
              <a:t>Leaf fall – diseased leaves fall from tree to prevent spread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3000" dirty="0">
                <a:solidFill>
                  <a:srgbClr val="FF0000"/>
                </a:solidFill>
              </a:rPr>
              <a:t>Spines/thorns prevent larger herbivores </a:t>
            </a:r>
          </a:p>
          <a:p>
            <a:pPr>
              <a:defRPr/>
            </a:pPr>
            <a:r>
              <a:rPr lang="en-US" sz="3000" b="1" dirty="0">
                <a:solidFill>
                  <a:srgbClr val="FF0000"/>
                </a:solidFill>
              </a:rPr>
              <a:t>Curling</a:t>
            </a:r>
            <a:r>
              <a:rPr lang="en-US" sz="3000" dirty="0">
                <a:solidFill>
                  <a:srgbClr val="FF0000"/>
                </a:solidFill>
              </a:rPr>
              <a:t> up when touch will dislodge the herbivore</a:t>
            </a:r>
          </a:p>
          <a:p>
            <a:pPr>
              <a:defRPr/>
            </a:pPr>
            <a:r>
              <a:rPr lang="en-GB" sz="3000" b="1" dirty="0">
                <a:solidFill>
                  <a:srgbClr val="FF0000"/>
                </a:solidFill>
              </a:rPr>
              <a:t>Callose</a:t>
            </a:r>
            <a:r>
              <a:rPr lang="en-GB" sz="3000" dirty="0">
                <a:solidFill>
                  <a:srgbClr val="FF0000"/>
                </a:solidFill>
              </a:rPr>
              <a:t> – large polysaccharide that is deposited in sieve tubes at the end of the growing season. Blocks the flow so that pathogens can’t spread</a:t>
            </a:r>
          </a:p>
          <a:p>
            <a:pPr>
              <a:defRPr/>
            </a:pPr>
            <a:r>
              <a:rPr lang="en-GB" sz="3000" b="1" dirty="0">
                <a:solidFill>
                  <a:srgbClr val="FF0000"/>
                </a:solidFill>
              </a:rPr>
              <a:t>Guard cells </a:t>
            </a:r>
            <a:r>
              <a:rPr lang="en-GB" sz="3000" dirty="0">
                <a:solidFill>
                  <a:srgbClr val="FF0000"/>
                </a:solidFill>
              </a:rPr>
              <a:t>- open and close stomata</a:t>
            </a:r>
          </a:p>
          <a:p>
            <a:pPr>
              <a:defRPr/>
            </a:pPr>
            <a:endParaRPr lang="en-GB" sz="3000" dirty="0">
              <a:solidFill>
                <a:srgbClr val="FF0000"/>
              </a:solidFill>
            </a:endParaRPr>
          </a:p>
          <a:p>
            <a:pPr>
              <a:defRPr/>
            </a:pPr>
            <a:endParaRPr lang="en-US" sz="3000" dirty="0">
              <a:solidFill>
                <a:srgbClr val="FF0000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9B686A2-B28C-46BA-8E92-AE3C6592F690}"/>
              </a:ext>
            </a:extLst>
          </p:cNvPr>
          <p:cNvSpPr txBox="1">
            <a:spLocks/>
          </p:cNvSpPr>
          <p:nvPr/>
        </p:nvSpPr>
        <p:spPr>
          <a:xfrm>
            <a:off x="4264025" y="873125"/>
            <a:ext cx="4113213" cy="567055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u="sng" dirty="0">
                <a:solidFill>
                  <a:srgbClr val="00B0F0"/>
                </a:solidFill>
              </a:rPr>
              <a:t>Chemical barriers 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rgbClr val="00B0F0"/>
                </a:solidFill>
              </a:rPr>
              <a:t>Alkaloids are bitter tasting and can also be toxic 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rgbClr val="00B0F0"/>
                </a:solidFill>
              </a:rPr>
              <a:t>Oil released to prevent </a:t>
            </a:r>
            <a:r>
              <a:rPr lang="en-US" b="1" dirty="0">
                <a:solidFill>
                  <a:srgbClr val="00B0F0"/>
                </a:solidFill>
              </a:rPr>
              <a:t>aphids attaching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rgbClr val="00B0F0"/>
                </a:solidFill>
              </a:rPr>
              <a:t>Mint and hazel produced from plants act as </a:t>
            </a:r>
            <a:r>
              <a:rPr lang="en-US" b="1" dirty="0">
                <a:solidFill>
                  <a:srgbClr val="00B0F0"/>
                </a:solidFill>
              </a:rPr>
              <a:t>antiseptics</a:t>
            </a:r>
            <a:r>
              <a:rPr lang="en-US" dirty="0">
                <a:solidFill>
                  <a:srgbClr val="00B0F0"/>
                </a:solidFill>
              </a:rPr>
              <a:t> (terpenoids)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>
                <a:solidFill>
                  <a:srgbClr val="00B0F0"/>
                </a:solidFill>
              </a:rPr>
              <a:t>Stored in vacuoles, fatal to insects (toxic when broken down)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>
                <a:solidFill>
                  <a:srgbClr val="00B0F0"/>
                </a:solidFill>
              </a:rPr>
              <a:t>Pheromones are chemicals released by a species to affect another organism in the same species</a:t>
            </a:r>
          </a:p>
          <a:p>
            <a:pPr fontAlgn="auto">
              <a:spcAft>
                <a:spcPts val="0"/>
              </a:spcAft>
              <a:defRPr/>
            </a:pPr>
            <a:endParaRPr lang="en-GB" dirty="0">
              <a:solidFill>
                <a:srgbClr val="00B0F0"/>
              </a:solidFill>
            </a:endParaRPr>
          </a:p>
          <a:p>
            <a:pPr fontAlgn="auto">
              <a:spcAft>
                <a:spcPts val="0"/>
              </a:spcAft>
              <a:defRPr/>
            </a:pP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75BCBC8-1673-4546-BB60-C1063A4E5C35}"/>
              </a:ext>
            </a:extLst>
          </p:cNvPr>
          <p:cNvSpPr txBox="1">
            <a:spLocks/>
          </p:cNvSpPr>
          <p:nvPr/>
        </p:nvSpPr>
        <p:spPr>
          <a:xfrm>
            <a:off x="8283575" y="585788"/>
            <a:ext cx="3759200" cy="56705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u="sng" dirty="0">
                <a:solidFill>
                  <a:srgbClr val="92D050"/>
                </a:solidFill>
              </a:rPr>
              <a:t>other methods 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b="1" dirty="0">
                <a:solidFill>
                  <a:srgbClr val="92D050"/>
                </a:solidFill>
              </a:rPr>
              <a:t>Mimicry</a:t>
            </a:r>
            <a:r>
              <a:rPr lang="en-US" dirty="0">
                <a:solidFill>
                  <a:srgbClr val="92D050"/>
                </a:solidFill>
              </a:rPr>
              <a:t> – some plants mimic unhealthy plants to avoid being eaten or mimic insects </a:t>
            </a:r>
          </a:p>
          <a:p>
            <a:pPr fontAlgn="auto"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432" y="-244474"/>
            <a:ext cx="8407866" cy="1320800"/>
          </a:xfrm>
        </p:spPr>
        <p:txBody>
          <a:bodyPr/>
          <a:lstStyle/>
          <a:p>
            <a:r>
              <a:rPr lang="en-GB" b="1" u="sng" dirty="0"/>
              <a:t>More on </a:t>
            </a:r>
            <a:r>
              <a:rPr lang="en-GB" b="1" u="sng" dirty="0">
                <a:highlight>
                  <a:srgbClr val="FFFF00"/>
                </a:highlight>
              </a:rPr>
              <a:t>chemical</a:t>
            </a:r>
            <a:r>
              <a:rPr lang="en-GB" b="1" u="sng" dirty="0"/>
              <a:t> plant defence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C45BA2-E66D-6AB2-9A78-4EF457B79CA4}"/>
              </a:ext>
            </a:extLst>
          </p:cNvPr>
          <p:cNvSpPr txBox="1"/>
          <p:nvPr/>
        </p:nvSpPr>
        <p:spPr>
          <a:xfrm>
            <a:off x="161730" y="849316"/>
            <a:ext cx="11644605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Tannins</a:t>
            </a:r>
            <a:r>
              <a:rPr lang="en-GB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Water soluble flavonoids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Stored in vacuoles, fatal to insects (toxic when broken down)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Also has a bitter taste to put off herbivores</a:t>
            </a:r>
          </a:p>
          <a:p>
            <a:endParaRPr lang="en-GB" dirty="0"/>
          </a:p>
          <a:p>
            <a:r>
              <a:rPr lang="en-GB" b="1" dirty="0"/>
              <a:t>Alkaloids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Nitrogenous compounds from amino acids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Bitter tasting and can be toxic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Caffeine and nicotine (insect neurotoxin) are alkaloids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Capsaicin in chillies</a:t>
            </a:r>
          </a:p>
          <a:p>
            <a:endParaRPr lang="en-GB" dirty="0"/>
          </a:p>
          <a:p>
            <a:r>
              <a:rPr lang="en-GB" b="1" dirty="0"/>
              <a:t>Pheromones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Chemicals released by a species to affect another organism in the same species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Ethene released by plants causes ripening of fruit in nearby plants and/or leaf loss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Oxides of ethene are toxic to insects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Controls other chemical defences in plants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Switches on genes that produce chemicals to deter insects.</a:t>
            </a:r>
          </a:p>
          <a:p>
            <a:endParaRPr lang="en-GB" dirty="0"/>
          </a:p>
          <a:p>
            <a:r>
              <a:rPr lang="en-GB" b="1" dirty="0"/>
              <a:t>Terpenoids</a:t>
            </a:r>
            <a:r>
              <a:rPr lang="en-GB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Antibacterial and antifungal properties (some create a scent this is why mint plants smell minty!)</a:t>
            </a:r>
          </a:p>
        </p:txBody>
      </p:sp>
    </p:spTree>
    <p:extLst>
      <p:ext uri="{BB962C8B-B14F-4D97-AF65-F5344CB8AC3E}">
        <p14:creationId xmlns:p14="http://schemas.microsoft.com/office/powerpoint/2010/main" val="18020332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42" y="107900"/>
            <a:ext cx="9683858" cy="706090"/>
          </a:xfr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dirty="0"/>
              <a:t>Response to abiotic stress: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47193"/>
            <a:ext cx="9416142" cy="5764662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High temperatures:</a:t>
            </a:r>
          </a:p>
          <a:p>
            <a:pPr lvl="1"/>
            <a:r>
              <a:rPr lang="en-GB" dirty="0">
                <a:solidFill>
                  <a:srgbClr val="00B0F0"/>
                </a:solidFill>
              </a:rPr>
              <a:t>Thicker layers of wax form on leaves to prevent water loss.</a:t>
            </a:r>
          </a:p>
          <a:p>
            <a:r>
              <a:rPr lang="en-GB" dirty="0"/>
              <a:t>Freezing</a:t>
            </a:r>
          </a:p>
          <a:p>
            <a:pPr lvl="1"/>
            <a:r>
              <a:rPr lang="en-GB" dirty="0">
                <a:solidFill>
                  <a:srgbClr val="00B0F0"/>
                </a:solidFill>
              </a:rPr>
              <a:t>Some plants produce a hormones called ABA (abscisic acid) which prevents ice crystals from forming inside (like antifreeze!)</a:t>
            </a:r>
          </a:p>
          <a:p>
            <a:r>
              <a:rPr lang="en-GB" dirty="0"/>
              <a:t>Drought</a:t>
            </a:r>
          </a:p>
          <a:p>
            <a:pPr lvl="1"/>
            <a:r>
              <a:rPr lang="en-GB" dirty="0">
                <a:solidFill>
                  <a:srgbClr val="00B0F0"/>
                </a:solidFill>
              </a:rPr>
              <a:t>Closing stomata or losing leaves altogether (ABA hormone is released to close stomata)</a:t>
            </a:r>
          </a:p>
          <a:p>
            <a:r>
              <a:rPr lang="en-GB" dirty="0"/>
              <a:t>Decreasing light levels</a:t>
            </a:r>
          </a:p>
          <a:p>
            <a:pPr lvl="1"/>
            <a:r>
              <a:rPr lang="en-GB" dirty="0">
                <a:solidFill>
                  <a:srgbClr val="00B0F0"/>
                </a:solidFill>
              </a:rPr>
              <a:t>Leaf fall. </a:t>
            </a:r>
            <a:r>
              <a:rPr lang="en-GB" b="1" dirty="0">
                <a:solidFill>
                  <a:srgbClr val="00B0F0"/>
                </a:solidFill>
              </a:rPr>
              <a:t>Ethene</a:t>
            </a:r>
            <a:r>
              <a:rPr lang="en-GB" dirty="0">
                <a:solidFill>
                  <a:srgbClr val="00B0F0"/>
                </a:solidFill>
              </a:rPr>
              <a:t> is produce in the </a:t>
            </a:r>
            <a:r>
              <a:rPr lang="en-GB" b="1" dirty="0" err="1">
                <a:solidFill>
                  <a:srgbClr val="00B0F0"/>
                </a:solidFill>
              </a:rPr>
              <a:t>abcission</a:t>
            </a:r>
            <a:r>
              <a:rPr lang="en-GB" b="1" dirty="0">
                <a:solidFill>
                  <a:srgbClr val="00B0F0"/>
                </a:solidFill>
              </a:rPr>
              <a:t> zone</a:t>
            </a:r>
            <a:r>
              <a:rPr lang="en-GB" dirty="0">
                <a:solidFill>
                  <a:srgbClr val="00B0F0"/>
                </a:solidFill>
              </a:rPr>
              <a:t> at the base of the leaf which triggers an enzyme to digest the weakened cells in this zone. </a:t>
            </a:r>
          </a:p>
          <a:p>
            <a:pPr lvl="1"/>
            <a:r>
              <a:rPr lang="en-GB" dirty="0">
                <a:solidFill>
                  <a:srgbClr val="00B0F0"/>
                </a:solidFill>
              </a:rPr>
              <a:t>Vascular bundles are sealed off. Low temperatures and strong winds help the leaf break away.</a:t>
            </a:r>
          </a:p>
          <a:p>
            <a:pPr lvl="1"/>
            <a:r>
              <a:rPr lang="en-GB" dirty="0">
                <a:solidFill>
                  <a:srgbClr val="00B0F0"/>
                </a:solidFill>
              </a:rPr>
              <a:t>A neat waterproof scar remains.</a:t>
            </a:r>
            <a:endParaRPr lang="en-GB" dirty="0"/>
          </a:p>
          <a:p>
            <a:r>
              <a:rPr lang="en-GB" dirty="0"/>
              <a:t>Other abiotic stresses include:</a:t>
            </a:r>
          </a:p>
          <a:p>
            <a:pPr lvl="1"/>
            <a:r>
              <a:rPr lang="en-GB" dirty="0">
                <a:solidFill>
                  <a:srgbClr val="00B0F0"/>
                </a:solidFill>
              </a:rPr>
              <a:t>Increased salinity of soil water (membrane used to filter salt)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1200" dirty="0"/>
          </a:p>
          <a:p>
            <a:pPr marL="0" indent="0">
              <a:buNone/>
            </a:pPr>
            <a:endParaRPr lang="en-GB" sz="24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69"/>
          <a:stretch/>
        </p:blipFill>
        <p:spPr bwMode="auto">
          <a:xfrm>
            <a:off x="9159551" y="1168747"/>
            <a:ext cx="2743978" cy="2534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8AD06C-7E11-23D8-F4F7-9249B261DD56}"/>
              </a:ext>
            </a:extLst>
          </p:cNvPr>
          <p:cNvSpPr txBox="1"/>
          <p:nvPr/>
        </p:nvSpPr>
        <p:spPr>
          <a:xfrm>
            <a:off x="6846336" y="93086"/>
            <a:ext cx="53456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</a:rPr>
              <a:t>State how a plant responds to each of the following </a:t>
            </a:r>
            <a:r>
              <a:rPr lang="en-GB" sz="2800" dirty="0">
                <a:solidFill>
                  <a:srgbClr val="FF0000"/>
                </a:solidFill>
                <a:highlight>
                  <a:srgbClr val="FFFF00"/>
                </a:highlight>
              </a:rPr>
              <a:t>abiotic</a:t>
            </a:r>
            <a:r>
              <a:rPr lang="en-GB" sz="2800" dirty="0">
                <a:solidFill>
                  <a:srgbClr val="FF0000"/>
                </a:solidFill>
              </a:rPr>
              <a:t> stresses</a:t>
            </a:r>
          </a:p>
        </p:txBody>
      </p:sp>
      <p:pic>
        <p:nvPicPr>
          <p:cNvPr id="1026" name="Picture 2" descr="What is an abscission zone Name its components and class 11 biology CBSE">
            <a:extLst>
              <a:ext uri="{FF2B5EF4-FFF2-40B4-BE49-F238E27FC236}">
                <a16:creationId xmlns:a16="http://schemas.microsoft.com/office/drawing/2014/main" id="{7CF75982-DD61-A574-B2D6-FAEF77201C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" t="25254" r="66356" b="3776"/>
          <a:stretch/>
        </p:blipFill>
        <p:spPr bwMode="auto">
          <a:xfrm>
            <a:off x="9475625" y="3762698"/>
            <a:ext cx="2188418" cy="300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309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media.giphy.com/media/n91KooWNnPQ88/giphy.gif">
            <a:extLst>
              <a:ext uri="{FF2B5EF4-FFF2-40B4-BE49-F238E27FC236}">
                <a16:creationId xmlns:a16="http://schemas.microsoft.com/office/drawing/2014/main" id="{296B9B75-7CDB-D185-3FE6-DD2AFE03BB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704" y="3385274"/>
            <a:ext cx="6201296" cy="3472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Venus Flytrap GIFs - Get the best GIF on GIPHY">
            <a:extLst>
              <a:ext uri="{FF2B5EF4-FFF2-40B4-BE49-F238E27FC236}">
                <a16:creationId xmlns:a16="http://schemas.microsoft.com/office/drawing/2014/main" id="{1EB33606-3AEF-2A03-D173-98E9113E6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385274"/>
            <a:ext cx="6179228" cy="3472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ECE740-F1D9-090B-6F1F-B8D314542108}"/>
              </a:ext>
            </a:extLst>
          </p:cNvPr>
          <p:cNvSpPr txBox="1"/>
          <p:nvPr/>
        </p:nvSpPr>
        <p:spPr>
          <a:xfrm>
            <a:off x="1008612" y="969818"/>
            <a:ext cx="96950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dirty="0"/>
              <a:t>Electrical signals in plants</a:t>
            </a:r>
          </a:p>
        </p:txBody>
      </p:sp>
    </p:spTree>
    <p:extLst>
      <p:ext uri="{BB962C8B-B14F-4D97-AF65-F5344CB8AC3E}">
        <p14:creationId xmlns:p14="http://schemas.microsoft.com/office/powerpoint/2010/main" val="33738477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Nastic Movement</a:t>
            </a:r>
            <a:br>
              <a:rPr lang="en-GB" dirty="0"/>
            </a:br>
            <a:r>
              <a:rPr lang="en-GB" dirty="0"/>
              <a:t>(</a:t>
            </a:r>
            <a:r>
              <a:rPr lang="en-GB" i="1" dirty="0"/>
              <a:t>Mimosa </a:t>
            </a:r>
            <a:r>
              <a:rPr lang="en-GB" i="1" dirty="0" err="1"/>
              <a:t>pudica</a:t>
            </a:r>
            <a:r>
              <a:rPr lang="en-GB" i="1" dirty="0"/>
              <a:t>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16388"/>
            <a:ext cx="11816443" cy="471781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/>
              <a:t>Similar to thigmotropism caused by touch sensitive leaves / hairs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Leaflets fold in rapidly / trap closes </a:t>
            </a:r>
          </a:p>
          <a:p>
            <a:r>
              <a:rPr lang="en-GB" dirty="0">
                <a:solidFill>
                  <a:srgbClr val="FF0000"/>
                </a:solidFill>
              </a:rPr>
              <a:t>Caused by rapid uptake of water at the base of each leaflet</a:t>
            </a:r>
          </a:p>
          <a:p>
            <a:r>
              <a:rPr lang="en-GB" dirty="0">
                <a:solidFill>
                  <a:srgbClr val="FF0000"/>
                </a:solidFill>
              </a:rPr>
              <a:t>Adjacent cells lose water and collapse</a:t>
            </a:r>
          </a:p>
          <a:p>
            <a:pPr lvl="1"/>
            <a:endParaRPr lang="en-GB" dirty="0"/>
          </a:p>
          <a:p>
            <a:pPr marL="0" indent="0">
              <a:buNone/>
            </a:pPr>
            <a:r>
              <a:rPr lang="en-GB" dirty="0"/>
              <a:t>As this response is not related to the direction of the touch stimulus it is not considered a tropism</a:t>
            </a:r>
          </a:p>
          <a:p>
            <a:r>
              <a:rPr lang="en-GB" dirty="0">
                <a:solidFill>
                  <a:srgbClr val="FF0000"/>
                </a:solidFill>
              </a:rPr>
              <a:t>Caused by an electrochemical change in cells. </a:t>
            </a:r>
          </a:p>
          <a:p>
            <a:r>
              <a:rPr lang="en-GB" dirty="0">
                <a:solidFill>
                  <a:srgbClr val="FF0000"/>
                </a:solidFill>
              </a:rPr>
              <a:t>Rapid movement of potassium ions allows water to move in an out of cells in different parts of the leaf causing is to curl.</a:t>
            </a:r>
          </a:p>
          <a:p>
            <a:pPr marL="457200" lvl="1" indent="0">
              <a:buNone/>
            </a:pPr>
            <a:endParaRPr lang="en-GB" b="1" u="sng" dirty="0"/>
          </a:p>
          <a:p>
            <a:pPr lvl="1"/>
            <a:endParaRPr lang="en-GB" dirty="0"/>
          </a:p>
        </p:txBody>
      </p:sp>
      <p:pic>
        <p:nvPicPr>
          <p:cNvPr id="4" name="Picture 2" descr="https://media.giphy.com/media/n91KooWNnPQ88/giphy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-16329"/>
            <a:ext cx="5334000" cy="217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177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4935" y="276621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6000" dirty="0"/>
              <a:t>What types of tropism do you know?</a:t>
            </a:r>
          </a:p>
        </p:txBody>
      </p:sp>
    </p:spTree>
    <p:extLst>
      <p:ext uri="{BB962C8B-B14F-4D97-AF65-F5344CB8AC3E}">
        <p14:creationId xmlns:p14="http://schemas.microsoft.com/office/powerpoint/2010/main" val="7351802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7B8BA76-2218-7BF4-6720-90A950DD3C1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87D78D-31AB-4059-F147-910337E560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60B9AE-5CC4-1850-50EF-E586D792AA53}"/>
              </a:ext>
            </a:extLst>
          </p:cNvPr>
          <p:cNvSpPr txBox="1"/>
          <p:nvPr/>
        </p:nvSpPr>
        <p:spPr>
          <a:xfrm>
            <a:off x="3044322" y="3107411"/>
            <a:ext cx="61012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Biology Lesson Idea: Plants, Tropisms and Hormones | Twig (youtube.com)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25478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4F2A29A-54D9-A108-16BF-9B312547C7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9878699"/>
              </p:ext>
            </p:extLst>
          </p:nvPr>
        </p:nvGraphicFramePr>
        <p:xfrm>
          <a:off x="512665" y="1458339"/>
          <a:ext cx="8128000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53187861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8876520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Tropism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63291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Phototropism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  <a:p>
                      <a:pPr algn="ctr"/>
                      <a:endParaRPr lang="en-GB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95565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Geotropism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  <a:p>
                      <a:pPr algn="ctr"/>
                      <a:endParaRPr lang="en-GB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3928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Hydrotropism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  <a:p>
                      <a:pPr algn="ctr"/>
                      <a:endParaRPr lang="en-GB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55302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Thigmotropism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  <a:p>
                      <a:pPr algn="ctr"/>
                      <a:endParaRPr lang="en-GB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2781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Chemotropism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  <a:p>
                      <a:pPr algn="ctr"/>
                      <a:endParaRPr lang="en-GB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493642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268AA31-7323-230D-BE76-1A566449F8B2}"/>
              </a:ext>
            </a:extLst>
          </p:cNvPr>
          <p:cNvSpPr txBox="1"/>
          <p:nvPr/>
        </p:nvSpPr>
        <p:spPr>
          <a:xfrm>
            <a:off x="134361" y="74984"/>
            <a:ext cx="111986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</a:rPr>
              <a:t>Complete the description for the following tropisms using your prior knowledge and online research</a:t>
            </a:r>
          </a:p>
        </p:txBody>
      </p:sp>
      <p:pic>
        <p:nvPicPr>
          <p:cNvPr id="1026" name="Picture 2" descr="Five Minutes - Word Of Life Ministries Of All Nations">
            <a:extLst>
              <a:ext uri="{FF2B5EF4-FFF2-40B4-BE49-F238E27FC236}">
                <a16:creationId xmlns:a16="http://schemas.microsoft.com/office/drawing/2014/main" id="{C48767EA-AA25-6640-BED7-154FBD0B1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3241" y="2139042"/>
            <a:ext cx="2901043" cy="2901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84288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449" y="106654"/>
            <a:ext cx="10515600" cy="1325563"/>
          </a:xfrm>
        </p:spPr>
        <p:txBody>
          <a:bodyPr>
            <a:normAutofit/>
          </a:bodyPr>
          <a:lstStyle/>
          <a:p>
            <a:r>
              <a:rPr lang="en-GB" b="1" dirty="0"/>
              <a:t>Tropisms</a:t>
            </a:r>
            <a:r>
              <a:rPr lang="en-GB" dirty="0"/>
              <a:t> (Growth response to a stimulus)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32217"/>
            <a:ext cx="7265437" cy="5105432"/>
          </a:xfrm>
        </p:spPr>
        <p:txBody>
          <a:bodyPr>
            <a:normAutofit lnSpcReduction="10000"/>
          </a:bodyPr>
          <a:lstStyle/>
          <a:p>
            <a:r>
              <a:rPr lang="en-GB" dirty="0">
                <a:highlight>
                  <a:srgbClr val="00FF00"/>
                </a:highlight>
              </a:rPr>
              <a:t>Phototropism</a:t>
            </a:r>
            <a:r>
              <a:rPr lang="en-GB" dirty="0"/>
              <a:t> – </a:t>
            </a:r>
            <a:r>
              <a:rPr lang="en-GB" b="1" dirty="0"/>
              <a:t>Light </a:t>
            </a:r>
          </a:p>
          <a:p>
            <a:pPr lvl="1"/>
            <a:r>
              <a:rPr lang="en-GB" dirty="0"/>
              <a:t>Ensures plant receives as much light as possible</a:t>
            </a:r>
          </a:p>
          <a:p>
            <a:r>
              <a:rPr lang="en-GB" dirty="0">
                <a:highlight>
                  <a:srgbClr val="00FF00"/>
                </a:highlight>
              </a:rPr>
              <a:t>Geotropism</a:t>
            </a:r>
            <a:r>
              <a:rPr lang="en-GB" dirty="0"/>
              <a:t> – </a:t>
            </a:r>
            <a:r>
              <a:rPr lang="en-GB" b="1" dirty="0"/>
              <a:t>Gravity</a:t>
            </a:r>
          </a:p>
          <a:p>
            <a:pPr lvl="1"/>
            <a:r>
              <a:rPr lang="en-GB" dirty="0"/>
              <a:t>Shoots have negative geotropism (grows upward).</a:t>
            </a:r>
          </a:p>
          <a:p>
            <a:pPr lvl="1"/>
            <a:r>
              <a:rPr lang="en-GB" dirty="0"/>
              <a:t>Roots have positive geotropism</a:t>
            </a:r>
          </a:p>
          <a:p>
            <a:r>
              <a:rPr lang="en-GB" dirty="0">
                <a:highlight>
                  <a:srgbClr val="FFFF00"/>
                </a:highlight>
              </a:rPr>
              <a:t>Hydrotropism</a:t>
            </a:r>
            <a:r>
              <a:rPr lang="en-GB" dirty="0"/>
              <a:t> – </a:t>
            </a:r>
            <a:r>
              <a:rPr lang="en-GB" b="1" dirty="0"/>
              <a:t>Moisture</a:t>
            </a:r>
          </a:p>
          <a:p>
            <a:pPr lvl="1"/>
            <a:r>
              <a:rPr lang="en-GB" dirty="0"/>
              <a:t>Root tips grow toward damper soil.</a:t>
            </a:r>
          </a:p>
          <a:p>
            <a:r>
              <a:rPr lang="en-GB" dirty="0" err="1">
                <a:highlight>
                  <a:srgbClr val="FFFF00"/>
                </a:highlight>
              </a:rPr>
              <a:t>Thigmotropism</a:t>
            </a:r>
            <a:r>
              <a:rPr lang="en-GB" dirty="0"/>
              <a:t> – </a:t>
            </a:r>
            <a:r>
              <a:rPr lang="en-GB" b="1" dirty="0"/>
              <a:t>Touch</a:t>
            </a:r>
          </a:p>
          <a:p>
            <a:pPr lvl="1"/>
            <a:r>
              <a:rPr lang="en-GB" dirty="0"/>
              <a:t>Climbing plants detect a support and curl around it</a:t>
            </a:r>
          </a:p>
          <a:p>
            <a:r>
              <a:rPr lang="en-GB" dirty="0">
                <a:highlight>
                  <a:srgbClr val="FFFF00"/>
                </a:highlight>
              </a:rPr>
              <a:t>Chemotropism</a:t>
            </a:r>
            <a:r>
              <a:rPr lang="en-GB" dirty="0"/>
              <a:t> – </a:t>
            </a:r>
            <a:r>
              <a:rPr lang="en-GB" b="1" dirty="0"/>
              <a:t>Chemicals</a:t>
            </a:r>
          </a:p>
          <a:p>
            <a:pPr lvl="1"/>
            <a:r>
              <a:rPr lang="en-GB" dirty="0"/>
              <a:t>Pollen tubes grow down flower’s stigma toward ovules due to chemicals</a:t>
            </a:r>
          </a:p>
        </p:txBody>
      </p:sp>
      <p:pic>
        <p:nvPicPr>
          <p:cNvPr id="2054" name="Picture 6" descr="http://i.imgur.com/Qho2fpS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088" y="3029985"/>
            <a:ext cx="3140147" cy="2093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lant Responses">
            <a:extLst>
              <a:ext uri="{FF2B5EF4-FFF2-40B4-BE49-F238E27FC236}">
                <a16:creationId xmlns:a16="http://schemas.microsoft.com/office/drawing/2014/main" id="{FD9EB01A-E4EE-DC9F-7D3C-8DEC9EFF5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8850" y="0"/>
            <a:ext cx="2343150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iverse cell signalling pathways regulate pollen‐stigma interactions ...">
            <a:extLst>
              <a:ext uri="{FF2B5EF4-FFF2-40B4-BE49-F238E27FC236}">
                <a16:creationId xmlns:a16="http://schemas.microsoft.com/office/drawing/2014/main" id="{A02C90F5-C9DD-E076-950C-E2FF6F231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562" y="4473542"/>
            <a:ext cx="2664085" cy="238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860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B1DB3-A0F4-D4FD-3CFB-54DD42C9E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243" y="365125"/>
            <a:ext cx="11043557" cy="1325563"/>
          </a:xfrm>
        </p:spPr>
        <p:txBody>
          <a:bodyPr/>
          <a:lstStyle/>
          <a:p>
            <a:r>
              <a:rPr lang="en-GB" dirty="0"/>
              <a:t>CLICK LINK – TRANSPORT RECAP QUIZ TO START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7EABA2-6D4F-7C17-D66E-17C978A5D7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hlinkClick r:id="rId2"/>
              </a:rPr>
              <a:t>Love Biology A Level Quiz | Transport in animals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70F8B9-F3FD-A9DE-E7F6-113286D7BD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254" t="63768" r="6650" b="7963"/>
          <a:stretch/>
        </p:blipFill>
        <p:spPr>
          <a:xfrm>
            <a:off x="1232451" y="2723322"/>
            <a:ext cx="9191329" cy="28823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290FBC-C97C-47A4-8A1A-20B88DB0B65B}"/>
              </a:ext>
            </a:extLst>
          </p:cNvPr>
          <p:cNvSpPr txBox="1"/>
          <p:nvPr/>
        </p:nvSpPr>
        <p:spPr>
          <a:xfrm>
            <a:off x="5072743" y="4218214"/>
            <a:ext cx="47127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highlight>
                  <a:srgbClr val="FFFF00"/>
                </a:highlight>
              </a:rPr>
              <a:t>Click advance and continue</a:t>
            </a:r>
          </a:p>
        </p:txBody>
      </p:sp>
    </p:spTree>
    <p:extLst>
      <p:ext uri="{BB962C8B-B14F-4D97-AF65-F5344CB8AC3E}">
        <p14:creationId xmlns:p14="http://schemas.microsoft.com/office/powerpoint/2010/main" val="42699221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reeform 2"/>
          <p:cNvSpPr>
            <a:spLocks/>
          </p:cNvSpPr>
          <p:nvPr/>
        </p:nvSpPr>
        <p:spPr bwMode="auto">
          <a:xfrm>
            <a:off x="1944688" y="2903539"/>
            <a:ext cx="8113712" cy="898525"/>
          </a:xfrm>
          <a:custGeom>
            <a:avLst/>
            <a:gdLst>
              <a:gd name="T0" fmla="*/ 0 w 5111"/>
              <a:gd name="T1" fmla="*/ 256 h 566"/>
              <a:gd name="T2" fmla="*/ 1175 w 5111"/>
              <a:gd name="T3" fmla="*/ 523 h 566"/>
              <a:gd name="T4" fmla="*/ 2697 w 5111"/>
              <a:gd name="T5" fmla="*/ 0 h 566"/>
              <a:gd name="T6" fmla="*/ 4055 w 5111"/>
              <a:gd name="T7" fmla="*/ 523 h 566"/>
              <a:gd name="T8" fmla="*/ 5111 w 5111"/>
              <a:gd name="T9" fmla="*/ 187 h 5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11" h="566">
                <a:moveTo>
                  <a:pt x="0" y="256"/>
                </a:moveTo>
                <a:cubicBezTo>
                  <a:pt x="197" y="301"/>
                  <a:pt x="726" y="566"/>
                  <a:pt x="1175" y="523"/>
                </a:cubicBezTo>
                <a:cubicBezTo>
                  <a:pt x="1624" y="480"/>
                  <a:pt x="2217" y="0"/>
                  <a:pt x="2697" y="0"/>
                </a:cubicBezTo>
                <a:cubicBezTo>
                  <a:pt x="3177" y="0"/>
                  <a:pt x="3653" y="492"/>
                  <a:pt x="4055" y="523"/>
                </a:cubicBezTo>
                <a:cubicBezTo>
                  <a:pt x="4457" y="554"/>
                  <a:pt x="4779" y="359"/>
                  <a:pt x="5111" y="187"/>
                </a:cubicBezTo>
              </a:path>
            </a:pathLst>
          </a:custGeom>
          <a:noFill/>
          <a:ln w="2540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6628" name="Freeform 4"/>
          <p:cNvSpPr>
            <a:spLocks/>
          </p:cNvSpPr>
          <p:nvPr/>
        </p:nvSpPr>
        <p:spPr bwMode="auto">
          <a:xfrm>
            <a:off x="2046288" y="2952751"/>
            <a:ext cx="8012112" cy="849313"/>
          </a:xfrm>
          <a:custGeom>
            <a:avLst/>
            <a:gdLst>
              <a:gd name="T0" fmla="*/ 0 w 5047"/>
              <a:gd name="T1" fmla="*/ 389 h 535"/>
              <a:gd name="T2" fmla="*/ 1111 w 5047"/>
              <a:gd name="T3" fmla="*/ 28 h 535"/>
              <a:gd name="T4" fmla="*/ 2688 w 5047"/>
              <a:gd name="T5" fmla="*/ 535 h 535"/>
              <a:gd name="T6" fmla="*/ 3991 w 5047"/>
              <a:gd name="T7" fmla="*/ 28 h 535"/>
              <a:gd name="T8" fmla="*/ 5047 w 5047"/>
              <a:gd name="T9" fmla="*/ 364 h 5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47" h="535">
                <a:moveTo>
                  <a:pt x="0" y="389"/>
                </a:moveTo>
                <a:cubicBezTo>
                  <a:pt x="187" y="329"/>
                  <a:pt x="663" y="4"/>
                  <a:pt x="1111" y="28"/>
                </a:cubicBezTo>
                <a:cubicBezTo>
                  <a:pt x="1559" y="52"/>
                  <a:pt x="2208" y="535"/>
                  <a:pt x="2688" y="535"/>
                </a:cubicBezTo>
                <a:cubicBezTo>
                  <a:pt x="3168" y="535"/>
                  <a:pt x="3598" y="56"/>
                  <a:pt x="3991" y="28"/>
                </a:cubicBezTo>
                <a:cubicBezTo>
                  <a:pt x="4384" y="0"/>
                  <a:pt x="4715" y="192"/>
                  <a:pt x="5047" y="364"/>
                </a:cubicBezTo>
              </a:path>
            </a:pathLst>
          </a:custGeom>
          <a:noFill/>
          <a:ln w="2540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6629" name="Oval 5"/>
          <p:cNvSpPr>
            <a:spLocks noChangeArrowheads="1"/>
          </p:cNvSpPr>
          <p:nvPr/>
        </p:nvSpPr>
        <p:spPr bwMode="auto">
          <a:xfrm>
            <a:off x="6858000" y="2971800"/>
            <a:ext cx="457200" cy="3810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6630" name="Oval 6"/>
          <p:cNvSpPr>
            <a:spLocks noChangeArrowheads="1"/>
          </p:cNvSpPr>
          <p:nvPr/>
        </p:nvSpPr>
        <p:spPr bwMode="auto">
          <a:xfrm>
            <a:off x="1828800" y="3048000"/>
            <a:ext cx="457200" cy="3810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6631" name="Oval 7"/>
          <p:cNvSpPr>
            <a:spLocks noChangeArrowheads="1"/>
          </p:cNvSpPr>
          <p:nvPr/>
        </p:nvSpPr>
        <p:spPr bwMode="auto">
          <a:xfrm>
            <a:off x="9448800" y="3200400"/>
            <a:ext cx="457200" cy="3810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6632" name="Oval 8"/>
          <p:cNvSpPr>
            <a:spLocks noChangeArrowheads="1"/>
          </p:cNvSpPr>
          <p:nvPr/>
        </p:nvSpPr>
        <p:spPr bwMode="auto">
          <a:xfrm>
            <a:off x="4267200" y="3276600"/>
            <a:ext cx="457200" cy="3810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3200400" y="4572000"/>
            <a:ext cx="838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dirty="0">
                <a:latin typeface="Arial" panose="020B0604020202020204" pitchFamily="34" charset="0"/>
              </a:rPr>
              <a:t>actin</a:t>
            </a:r>
          </a:p>
        </p:txBody>
      </p:sp>
      <p:sp>
        <p:nvSpPr>
          <p:cNvPr id="26634" name="Line 10"/>
          <p:cNvSpPr>
            <a:spLocks noChangeShapeType="1"/>
          </p:cNvSpPr>
          <p:nvPr/>
        </p:nvSpPr>
        <p:spPr bwMode="auto">
          <a:xfrm flipV="1">
            <a:off x="4114800" y="3730626"/>
            <a:ext cx="1828800" cy="106521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" name="AutoShape 3">
            <a:extLst>
              <a:ext uri="{FF2B5EF4-FFF2-40B4-BE49-F238E27FC236}">
                <a16:creationId xmlns:a16="http://schemas.microsoft.com/office/drawing/2014/main" id="{D31BC030-022E-28A5-586B-90F25CEA21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0" y="3429000"/>
            <a:ext cx="381000" cy="304800"/>
          </a:xfrm>
          <a:prstGeom prst="diamond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189A064F-12F6-9E05-4B89-DDFAA1D344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2895600"/>
            <a:ext cx="381000" cy="304800"/>
          </a:xfrm>
          <a:prstGeom prst="diamond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" name="AutoShape 5">
            <a:extLst>
              <a:ext uri="{FF2B5EF4-FFF2-40B4-BE49-F238E27FC236}">
                <a16:creationId xmlns:a16="http://schemas.microsoft.com/office/drawing/2014/main" id="{850CFF32-10F7-2A42-7B5B-16D5083D52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3505200"/>
            <a:ext cx="381000" cy="304800"/>
          </a:xfrm>
          <a:prstGeom prst="diamond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6627" name="Freeform 3"/>
          <p:cNvSpPr>
            <a:spLocks/>
          </p:cNvSpPr>
          <p:nvPr/>
        </p:nvSpPr>
        <p:spPr bwMode="auto">
          <a:xfrm>
            <a:off x="2209800" y="2806700"/>
            <a:ext cx="7543800" cy="977900"/>
          </a:xfrm>
          <a:custGeom>
            <a:avLst/>
            <a:gdLst>
              <a:gd name="T0" fmla="*/ 0 w 4752"/>
              <a:gd name="T1" fmla="*/ 152 h 616"/>
              <a:gd name="T2" fmla="*/ 864 w 4752"/>
              <a:gd name="T3" fmla="*/ 440 h 616"/>
              <a:gd name="T4" fmla="*/ 1776 w 4752"/>
              <a:gd name="T5" fmla="*/ 584 h 616"/>
              <a:gd name="T6" fmla="*/ 2640 w 4752"/>
              <a:gd name="T7" fmla="*/ 248 h 616"/>
              <a:gd name="T8" fmla="*/ 3456 w 4752"/>
              <a:gd name="T9" fmla="*/ 56 h 616"/>
              <a:gd name="T10" fmla="*/ 4752 w 4752"/>
              <a:gd name="T11" fmla="*/ 584 h 6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752" h="616">
                <a:moveTo>
                  <a:pt x="0" y="152"/>
                </a:moveTo>
                <a:cubicBezTo>
                  <a:pt x="284" y="260"/>
                  <a:pt x="568" y="368"/>
                  <a:pt x="864" y="440"/>
                </a:cubicBezTo>
                <a:cubicBezTo>
                  <a:pt x="1160" y="512"/>
                  <a:pt x="1480" y="616"/>
                  <a:pt x="1776" y="584"/>
                </a:cubicBezTo>
                <a:cubicBezTo>
                  <a:pt x="2072" y="552"/>
                  <a:pt x="2360" y="336"/>
                  <a:pt x="2640" y="248"/>
                </a:cubicBezTo>
                <a:cubicBezTo>
                  <a:pt x="2920" y="160"/>
                  <a:pt x="3104" y="0"/>
                  <a:pt x="3456" y="56"/>
                </a:cubicBezTo>
                <a:cubicBezTo>
                  <a:pt x="3808" y="112"/>
                  <a:pt x="4528" y="496"/>
                  <a:pt x="4752" y="584"/>
                </a:cubicBezTo>
              </a:path>
            </a:pathLst>
          </a:custGeom>
          <a:noFill/>
          <a:ln w="1016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580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50FB1-D8DF-EE38-0B9D-E1CAD8685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88018"/>
            <a:ext cx="10515600" cy="1325563"/>
          </a:xfrm>
        </p:spPr>
        <p:txBody>
          <a:bodyPr/>
          <a:lstStyle/>
          <a:p>
            <a:r>
              <a:rPr lang="en-GB" b="1" dirty="0"/>
              <a:t>Next lesson below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6CA43A-BFEF-C998-837F-A0709AD54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1957"/>
            <a:ext cx="12192000" cy="6074229"/>
          </a:xfrm>
          <a:prstGeom prst="rect">
            <a:avLst/>
          </a:prstGeom>
        </p:spPr>
      </p:pic>
      <p:sp>
        <p:nvSpPr>
          <p:cNvPr id="8" name="Arrow: Down 7">
            <a:extLst>
              <a:ext uri="{FF2B5EF4-FFF2-40B4-BE49-F238E27FC236}">
                <a16:creationId xmlns:a16="http://schemas.microsoft.com/office/drawing/2014/main" id="{D5D8BD66-0AEA-41DD-1E01-E5CA3BC0E4B9}"/>
              </a:ext>
            </a:extLst>
          </p:cNvPr>
          <p:cNvSpPr/>
          <p:nvPr/>
        </p:nvSpPr>
        <p:spPr>
          <a:xfrm rot="4974352">
            <a:off x="8273143" y="2895467"/>
            <a:ext cx="386443" cy="14804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21268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79F7D-7E40-5D8E-FBDB-89336D6B3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98425"/>
            <a:ext cx="10515600" cy="1325563"/>
          </a:xfrm>
        </p:spPr>
        <p:txBody>
          <a:bodyPr/>
          <a:lstStyle/>
          <a:p>
            <a:r>
              <a:rPr lang="en-GB" b="1" u="sng" dirty="0"/>
              <a:t>Plant hormones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49FE39-A83F-FEB5-9DF4-15606F31E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913" y="1602468"/>
            <a:ext cx="11408229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How do plant hormones travel around the plant?</a:t>
            </a:r>
          </a:p>
          <a:p>
            <a:pPr marL="0" indent="0">
              <a:buNone/>
            </a:pPr>
            <a:r>
              <a:rPr lang="en-GB" i="0" dirty="0">
                <a:solidFill>
                  <a:srgbClr val="0070C0"/>
                </a:solidFill>
                <a:effectLst/>
              </a:rPr>
              <a:t>Plant hormones can move through the </a:t>
            </a:r>
            <a:r>
              <a:rPr lang="en-GB" b="1" i="0" dirty="0">
                <a:solidFill>
                  <a:srgbClr val="0070C0"/>
                </a:solidFill>
                <a:effectLst/>
              </a:rPr>
              <a:t>intercellular spaces </a:t>
            </a:r>
            <a:r>
              <a:rPr lang="en-GB" i="0" dirty="0">
                <a:solidFill>
                  <a:srgbClr val="0070C0"/>
                </a:solidFill>
                <a:effectLst/>
              </a:rPr>
              <a:t>between cells</a:t>
            </a:r>
            <a:endParaRPr lang="en-GB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How do plant hormones act on plant cells?</a:t>
            </a:r>
          </a:p>
          <a:p>
            <a:pPr marL="0" indent="0">
              <a:buNone/>
            </a:pPr>
            <a:r>
              <a:rPr lang="en-GB" dirty="0">
                <a:solidFill>
                  <a:srgbClr val="0070C0"/>
                </a:solidFill>
              </a:rPr>
              <a:t>The can </a:t>
            </a:r>
            <a:r>
              <a:rPr lang="en-GB" b="1" dirty="0">
                <a:solidFill>
                  <a:srgbClr val="0070C0"/>
                </a:solidFill>
              </a:rPr>
              <a:t>bind to receptors </a:t>
            </a:r>
            <a:r>
              <a:rPr lang="en-GB" dirty="0">
                <a:solidFill>
                  <a:srgbClr val="0070C0"/>
                </a:solidFill>
              </a:rPr>
              <a:t>/ switch on genes to instruct the synthesis of proteins</a:t>
            </a:r>
          </a:p>
          <a:p>
            <a:pPr marL="0" indent="0">
              <a:buNone/>
            </a:pPr>
            <a:r>
              <a:rPr lang="en-GB" dirty="0"/>
              <a:t> </a:t>
            </a:r>
          </a:p>
          <a:p>
            <a:pPr marL="0" indent="0">
              <a:buNone/>
            </a:pPr>
            <a:r>
              <a:rPr lang="en-GB" dirty="0"/>
              <a:t>What are the name of some important plant hormones?</a:t>
            </a:r>
          </a:p>
          <a:p>
            <a:pPr marL="0" indent="0">
              <a:buNone/>
            </a:pPr>
            <a:r>
              <a:rPr lang="en-GB" dirty="0">
                <a:solidFill>
                  <a:srgbClr val="0070C0"/>
                </a:solidFill>
              </a:rPr>
              <a:t>Auxin, gibberellins, cytokinin’s, abscisic acid and ethene</a:t>
            </a:r>
          </a:p>
        </p:txBody>
      </p:sp>
    </p:spTree>
    <p:extLst>
      <p:ext uri="{BB962C8B-B14F-4D97-AF65-F5344CB8AC3E}">
        <p14:creationId xmlns:p14="http://schemas.microsoft.com/office/powerpoint/2010/main" val="3970148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he Delp Christmas Tree Farm is a family affair | Kansas Living Magazine">
            <a:extLst>
              <a:ext uri="{FF2B5EF4-FFF2-40B4-BE49-F238E27FC236}">
                <a16:creationId xmlns:a16="http://schemas.microsoft.com/office/drawing/2014/main" id="{57634D3B-AC42-F5F5-5A38-C53C7C588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21BB70-0415-8894-EEAD-C697A30EC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6632"/>
            <a:ext cx="10515600" cy="1325563"/>
          </a:xfrm>
        </p:spPr>
        <p:txBody>
          <a:bodyPr/>
          <a:lstStyle/>
          <a:p>
            <a:pPr algn="ctr"/>
            <a:r>
              <a:rPr lang="en-GB" dirty="0"/>
              <a:t>Why are most trees this shape?</a:t>
            </a:r>
          </a:p>
        </p:txBody>
      </p:sp>
    </p:spTree>
    <p:extLst>
      <p:ext uri="{BB962C8B-B14F-4D97-AF65-F5344CB8AC3E}">
        <p14:creationId xmlns:p14="http://schemas.microsoft.com/office/powerpoint/2010/main" val="2864708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ocs\lectsupl\print\page30">
            <a:extLst>
              <a:ext uri="{FF2B5EF4-FFF2-40B4-BE49-F238E27FC236}">
                <a16:creationId xmlns:a16="http://schemas.microsoft.com/office/drawing/2014/main" id="{73FCBA90-1A77-BE23-DD04-DB5802963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097" y="87749"/>
            <a:ext cx="10348232" cy="668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68DC6A-1C93-4777-5C47-807ABA88E34E}"/>
              </a:ext>
            </a:extLst>
          </p:cNvPr>
          <p:cNvSpPr txBox="1"/>
          <p:nvPr/>
        </p:nvSpPr>
        <p:spPr>
          <a:xfrm>
            <a:off x="552645" y="3198167"/>
            <a:ext cx="114391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Further down the plant, </a:t>
            </a:r>
            <a:r>
              <a:rPr lang="en-GB" sz="2400" b="1" dirty="0"/>
              <a:t>auxin concentrations are lower </a:t>
            </a:r>
            <a:r>
              <a:rPr lang="en-GB" sz="2400" dirty="0"/>
              <a:t>so lateral growth is greater. </a:t>
            </a:r>
          </a:p>
        </p:txBody>
      </p:sp>
    </p:spTree>
    <p:extLst>
      <p:ext uri="{BB962C8B-B14F-4D97-AF65-F5344CB8AC3E}">
        <p14:creationId xmlns:p14="http://schemas.microsoft.com/office/powerpoint/2010/main" val="180192735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pical dominance – Simplified Biology">
            <a:extLst>
              <a:ext uri="{FF2B5EF4-FFF2-40B4-BE49-F238E27FC236}">
                <a16:creationId xmlns:a16="http://schemas.microsoft.com/office/drawing/2014/main" id="{2F82615F-57E8-5167-62E0-53A178F8F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286" y="3277961"/>
            <a:ext cx="6207125" cy="323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E86CE0-4199-DBDA-1AB9-A0AB8ECCFEE6}"/>
              </a:ext>
            </a:extLst>
          </p:cNvPr>
          <p:cNvSpPr txBox="1"/>
          <p:nvPr/>
        </p:nvSpPr>
        <p:spPr>
          <a:xfrm>
            <a:off x="92529" y="119743"/>
            <a:ext cx="14093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u="sng" dirty="0"/>
              <a:t>Auxin</a:t>
            </a:r>
            <a:endParaRPr lang="en-GB" b="1" u="sng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F2B595-D38B-8808-F3A3-D23E94A2FA9F}"/>
              </a:ext>
            </a:extLst>
          </p:cNvPr>
          <p:cNvSpPr txBox="1"/>
          <p:nvPr/>
        </p:nvSpPr>
        <p:spPr>
          <a:xfrm>
            <a:off x="157843" y="827629"/>
            <a:ext cx="11250385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/>
              <a:t>High</a:t>
            </a:r>
            <a:r>
              <a:rPr lang="en-GB" sz="2400" dirty="0"/>
              <a:t> concentration of auxin </a:t>
            </a:r>
            <a:r>
              <a:rPr lang="en-GB" sz="2400" b="1" dirty="0"/>
              <a:t>supress growth of lateral shoots.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This results in </a:t>
            </a:r>
            <a:r>
              <a:rPr lang="en-GB" sz="2400" b="1" dirty="0"/>
              <a:t>apical dominance </a:t>
            </a:r>
            <a:r>
              <a:rPr lang="en-GB" sz="2400" dirty="0"/>
              <a:t>– growth of the main central stem of the plant form the tip.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Further down the plant, </a:t>
            </a:r>
            <a:r>
              <a:rPr lang="en-GB" sz="2400" b="1" dirty="0"/>
              <a:t>auxin concentrations are lower </a:t>
            </a:r>
            <a:r>
              <a:rPr lang="en-GB" sz="2400" dirty="0"/>
              <a:t>so lateral growth is greater.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Experimental data supports the role auxin has in plants. </a:t>
            </a:r>
          </a:p>
          <a:p>
            <a:endParaRPr lang="en-GB" sz="2400" dirty="0">
              <a:solidFill>
                <a:srgbClr val="FF0000"/>
              </a:solidFill>
            </a:endParaRPr>
          </a:p>
          <a:p>
            <a:r>
              <a:rPr lang="en-GB" sz="2400" dirty="0">
                <a:solidFill>
                  <a:srgbClr val="FF0000"/>
                </a:solidFill>
              </a:rPr>
              <a:t>How does the image below show this?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AFB105-0271-B599-F911-9F57DA546F2A}"/>
              </a:ext>
            </a:extLst>
          </p:cNvPr>
          <p:cNvSpPr txBox="1"/>
          <p:nvPr/>
        </p:nvSpPr>
        <p:spPr>
          <a:xfrm>
            <a:off x="157843" y="3565072"/>
            <a:ext cx="573677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B0F0"/>
                </a:solidFill>
              </a:rPr>
              <a:t>When the apical shoot is removed (containing auxin producing cells) lateral growth is more prevalent higher up the plant.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70C0"/>
                </a:solidFill>
              </a:rPr>
              <a:t>The lateral shoots are freed from the dominance of the apical shoot and grow faster</a:t>
            </a:r>
          </a:p>
        </p:txBody>
      </p:sp>
    </p:spTree>
    <p:extLst>
      <p:ext uri="{BB962C8B-B14F-4D97-AF65-F5344CB8AC3E}">
        <p14:creationId xmlns:p14="http://schemas.microsoft.com/office/powerpoint/2010/main" val="638584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ocs\lectsupl\print\page30">
            <a:extLst>
              <a:ext uri="{FF2B5EF4-FFF2-40B4-BE49-F238E27FC236}">
                <a16:creationId xmlns:a16="http://schemas.microsoft.com/office/drawing/2014/main" id="{EF8DB2A1-784F-C48B-CF43-5CC4D3EAF9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5" t="61078" r="52649" b="-1"/>
          <a:stretch/>
        </p:blipFill>
        <p:spPr bwMode="auto">
          <a:xfrm>
            <a:off x="5927271" y="1317171"/>
            <a:ext cx="5890040" cy="360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180BBC-4B16-CC37-974F-36921E7CB091}"/>
              </a:ext>
            </a:extLst>
          </p:cNvPr>
          <p:cNvSpPr txBox="1"/>
          <p:nvPr/>
        </p:nvSpPr>
        <p:spPr>
          <a:xfrm>
            <a:off x="816428" y="1393372"/>
            <a:ext cx="422365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0B0F0"/>
                </a:solidFill>
              </a:rPr>
              <a:t>If auxin is applied artificially to the cut apical shoot, apical dominance is reasserted, and </a:t>
            </a:r>
            <a:r>
              <a:rPr lang="en-GB" sz="3200" b="1" dirty="0">
                <a:solidFill>
                  <a:srgbClr val="00B0F0"/>
                </a:solidFill>
              </a:rPr>
              <a:t>lateral shoot growth is supressed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311452-4198-3C1D-A585-5FB51B0645FF}"/>
              </a:ext>
            </a:extLst>
          </p:cNvPr>
          <p:cNvSpPr txBox="1"/>
          <p:nvPr/>
        </p:nvSpPr>
        <p:spPr>
          <a:xfrm>
            <a:off x="250371" y="201386"/>
            <a:ext cx="10212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u="sng" dirty="0"/>
              <a:t>Note</a:t>
            </a:r>
            <a:endParaRPr lang="en-GB" b="1" u="sng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2341F1-EC04-05A1-1657-12C8C9681AEE}"/>
              </a:ext>
            </a:extLst>
          </p:cNvPr>
          <p:cNvSpPr txBox="1"/>
          <p:nvPr/>
        </p:nvSpPr>
        <p:spPr>
          <a:xfrm>
            <a:off x="760992" y="5323895"/>
            <a:ext cx="1076052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*While the experimental data supports this theory its thought that abscisic acid and cytokinin's play an important role in lateral growth.</a:t>
            </a:r>
          </a:p>
        </p:txBody>
      </p:sp>
    </p:spTree>
    <p:extLst>
      <p:ext uri="{BB962C8B-B14F-4D97-AF65-F5344CB8AC3E}">
        <p14:creationId xmlns:p14="http://schemas.microsoft.com/office/powerpoint/2010/main" val="341885664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GB" dirty="0">
                <a:solidFill>
                  <a:schemeClr val="accent1"/>
                </a:solidFill>
              </a:rPr>
              <a:t>Other hormones involved in plant growth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2400" dirty="0"/>
              <a:t>Scientist now think that 2 other hormones are involved in growth:</a:t>
            </a:r>
          </a:p>
          <a:p>
            <a:pPr marL="0" indent="0">
              <a:buNone/>
            </a:pPr>
            <a:endParaRPr lang="en-GB" sz="2400" dirty="0"/>
          </a:p>
          <a:p>
            <a:r>
              <a:rPr lang="en-GB" sz="2400" b="1" u="sng" dirty="0"/>
              <a:t>Abscisic acid (ABA)</a:t>
            </a:r>
            <a:r>
              <a:rPr lang="en-GB" sz="2400" dirty="0"/>
              <a:t>: Involved in keeping the bud dormant. When abscisic levels drop this causes bud/seed to grow/germinate.</a:t>
            </a:r>
          </a:p>
          <a:p>
            <a:endParaRPr lang="en-GB" sz="2400" dirty="0"/>
          </a:p>
          <a:p>
            <a:r>
              <a:rPr lang="en-GB" sz="2400" b="1" u="sng" dirty="0" err="1"/>
              <a:t>Cytokinins</a:t>
            </a:r>
            <a:r>
              <a:rPr lang="en-GB" sz="2400" dirty="0"/>
              <a:t>: high levels of auxin cause </a:t>
            </a:r>
            <a:r>
              <a:rPr lang="en-GB" sz="2400" dirty="0" err="1"/>
              <a:t>cytokinins</a:t>
            </a:r>
            <a:r>
              <a:rPr lang="en-GB" sz="2400" dirty="0"/>
              <a:t> to move to the shoot apex. When apex is removed, cytokinin spreads evenly around the plant and causes bud growth.</a:t>
            </a:r>
          </a:p>
        </p:txBody>
      </p:sp>
    </p:spTree>
    <p:extLst>
      <p:ext uri="{BB962C8B-B14F-4D97-AF65-F5344CB8AC3E}">
        <p14:creationId xmlns:p14="http://schemas.microsoft.com/office/powerpoint/2010/main" val="28340185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A8E074-28EC-3535-625D-5F288DEBB4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566" t="53809" r="14339" b="25001"/>
          <a:stretch/>
        </p:blipFill>
        <p:spPr>
          <a:xfrm>
            <a:off x="2873829" y="163283"/>
            <a:ext cx="8599714" cy="63653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B70E91-3F4F-E0C8-138E-377006395A5E}"/>
              </a:ext>
            </a:extLst>
          </p:cNvPr>
          <p:cNvSpPr txBox="1"/>
          <p:nvPr/>
        </p:nvSpPr>
        <p:spPr>
          <a:xfrm>
            <a:off x="81643" y="2476500"/>
            <a:ext cx="24579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/>
              <a:t>Important!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506CDEA-F799-E1DE-E8F7-62983CD7A93C}"/>
              </a:ext>
            </a:extLst>
          </p:cNvPr>
          <p:cNvCxnSpPr/>
          <p:nvPr/>
        </p:nvCxnSpPr>
        <p:spPr>
          <a:xfrm>
            <a:off x="8102138" y="1186543"/>
            <a:ext cx="408215" cy="3385457"/>
          </a:xfrm>
          <a:prstGeom prst="straightConnector1">
            <a:avLst/>
          </a:prstGeom>
          <a:ln w="28575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DB7E8F2-1763-C743-9727-72E9081E3A65}"/>
              </a:ext>
            </a:extLst>
          </p:cNvPr>
          <p:cNvSpPr txBox="1"/>
          <p:nvPr/>
        </p:nvSpPr>
        <p:spPr>
          <a:xfrm>
            <a:off x="8581110" y="1691244"/>
            <a:ext cx="23275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Lateral bud growth inhibited at these levels of auxin!!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7F10CA7-D100-4CCF-1931-F58B4363E464}"/>
                  </a:ext>
                </a:extLst>
              </p14:cNvPr>
              <p14:cNvContentPartPr/>
              <p14:nvPr/>
            </p14:nvContentPartPr>
            <p14:xfrm>
              <a:off x="4254120" y="981720"/>
              <a:ext cx="4284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7F10CA7-D100-4CCF-1931-F58B4363E46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44760" y="972360"/>
                <a:ext cx="6156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28587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9D984-0CD0-BEC1-38D4-D98960F8D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121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6000" dirty="0"/>
              <a:t>Can knowledge of apical dominance be useful for farmers / growers?</a:t>
            </a:r>
          </a:p>
        </p:txBody>
      </p:sp>
      <p:pic>
        <p:nvPicPr>
          <p:cNvPr id="3074" name="Picture 2" descr="How to Grow Espalier Fruit Trees">
            <a:extLst>
              <a:ext uri="{FF2B5EF4-FFF2-40B4-BE49-F238E27FC236}">
                <a16:creationId xmlns:a16="http://schemas.microsoft.com/office/drawing/2014/main" id="{BB8AA8E6-EE86-C6E8-0CCC-ED04EBB2F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46677"/>
            <a:ext cx="10105489" cy="502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455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title="What is Apical Dominance?">
            <a:hlinkClick r:id="" action="ppaction://media"/>
            <a:extLst>
              <a:ext uri="{FF2B5EF4-FFF2-40B4-BE49-F238E27FC236}">
                <a16:creationId xmlns:a16="http://schemas.microsoft.com/office/drawing/2014/main" id="{BB10C1C8-D727-3A32-C47C-5EAB93A250E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40986" cy="691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56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Freeform 2"/>
          <p:cNvSpPr>
            <a:spLocks/>
          </p:cNvSpPr>
          <p:nvPr/>
        </p:nvSpPr>
        <p:spPr bwMode="auto">
          <a:xfrm>
            <a:off x="1944688" y="2903539"/>
            <a:ext cx="8113712" cy="898525"/>
          </a:xfrm>
          <a:custGeom>
            <a:avLst/>
            <a:gdLst>
              <a:gd name="T0" fmla="*/ 0 w 5111"/>
              <a:gd name="T1" fmla="*/ 256 h 566"/>
              <a:gd name="T2" fmla="*/ 1175 w 5111"/>
              <a:gd name="T3" fmla="*/ 523 h 566"/>
              <a:gd name="T4" fmla="*/ 2697 w 5111"/>
              <a:gd name="T5" fmla="*/ 0 h 566"/>
              <a:gd name="T6" fmla="*/ 4055 w 5111"/>
              <a:gd name="T7" fmla="*/ 523 h 566"/>
              <a:gd name="T8" fmla="*/ 5111 w 5111"/>
              <a:gd name="T9" fmla="*/ 187 h 5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11" h="566">
                <a:moveTo>
                  <a:pt x="0" y="256"/>
                </a:moveTo>
                <a:cubicBezTo>
                  <a:pt x="197" y="301"/>
                  <a:pt x="726" y="566"/>
                  <a:pt x="1175" y="523"/>
                </a:cubicBezTo>
                <a:cubicBezTo>
                  <a:pt x="1624" y="480"/>
                  <a:pt x="2217" y="0"/>
                  <a:pt x="2697" y="0"/>
                </a:cubicBezTo>
                <a:cubicBezTo>
                  <a:pt x="3177" y="0"/>
                  <a:pt x="3653" y="492"/>
                  <a:pt x="4055" y="523"/>
                </a:cubicBezTo>
                <a:cubicBezTo>
                  <a:pt x="4457" y="554"/>
                  <a:pt x="4779" y="359"/>
                  <a:pt x="5111" y="187"/>
                </a:cubicBezTo>
              </a:path>
            </a:pathLst>
          </a:custGeom>
          <a:noFill/>
          <a:ln w="2540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652" name="Freeform 4"/>
          <p:cNvSpPr>
            <a:spLocks/>
          </p:cNvSpPr>
          <p:nvPr/>
        </p:nvSpPr>
        <p:spPr bwMode="auto">
          <a:xfrm>
            <a:off x="2046288" y="2952751"/>
            <a:ext cx="8012112" cy="849313"/>
          </a:xfrm>
          <a:custGeom>
            <a:avLst/>
            <a:gdLst>
              <a:gd name="T0" fmla="*/ 0 w 5047"/>
              <a:gd name="T1" fmla="*/ 389 h 535"/>
              <a:gd name="T2" fmla="*/ 1111 w 5047"/>
              <a:gd name="T3" fmla="*/ 28 h 535"/>
              <a:gd name="T4" fmla="*/ 2688 w 5047"/>
              <a:gd name="T5" fmla="*/ 535 h 535"/>
              <a:gd name="T6" fmla="*/ 3991 w 5047"/>
              <a:gd name="T7" fmla="*/ 28 h 535"/>
              <a:gd name="T8" fmla="*/ 5047 w 5047"/>
              <a:gd name="T9" fmla="*/ 364 h 5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47" h="535">
                <a:moveTo>
                  <a:pt x="0" y="389"/>
                </a:moveTo>
                <a:cubicBezTo>
                  <a:pt x="187" y="329"/>
                  <a:pt x="663" y="4"/>
                  <a:pt x="1111" y="28"/>
                </a:cubicBezTo>
                <a:cubicBezTo>
                  <a:pt x="1559" y="52"/>
                  <a:pt x="2208" y="535"/>
                  <a:pt x="2688" y="535"/>
                </a:cubicBezTo>
                <a:cubicBezTo>
                  <a:pt x="3168" y="535"/>
                  <a:pt x="3598" y="56"/>
                  <a:pt x="3991" y="28"/>
                </a:cubicBezTo>
                <a:cubicBezTo>
                  <a:pt x="4384" y="0"/>
                  <a:pt x="4715" y="192"/>
                  <a:pt x="5047" y="364"/>
                </a:cubicBezTo>
              </a:path>
            </a:pathLst>
          </a:custGeom>
          <a:noFill/>
          <a:ln w="2540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653" name="Oval 5"/>
          <p:cNvSpPr>
            <a:spLocks noChangeArrowheads="1"/>
          </p:cNvSpPr>
          <p:nvPr/>
        </p:nvSpPr>
        <p:spPr bwMode="auto">
          <a:xfrm>
            <a:off x="6858000" y="2971800"/>
            <a:ext cx="457200" cy="3810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7654" name="Oval 6"/>
          <p:cNvSpPr>
            <a:spLocks noChangeArrowheads="1"/>
          </p:cNvSpPr>
          <p:nvPr/>
        </p:nvSpPr>
        <p:spPr bwMode="auto">
          <a:xfrm>
            <a:off x="1828800" y="3048000"/>
            <a:ext cx="457200" cy="3810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7655" name="Oval 7"/>
          <p:cNvSpPr>
            <a:spLocks noChangeArrowheads="1"/>
          </p:cNvSpPr>
          <p:nvPr/>
        </p:nvSpPr>
        <p:spPr bwMode="auto">
          <a:xfrm>
            <a:off x="9448800" y="3200400"/>
            <a:ext cx="457200" cy="3810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7656" name="Oval 8"/>
          <p:cNvSpPr>
            <a:spLocks noChangeArrowheads="1"/>
          </p:cNvSpPr>
          <p:nvPr/>
        </p:nvSpPr>
        <p:spPr bwMode="auto">
          <a:xfrm>
            <a:off x="4267200" y="3276600"/>
            <a:ext cx="457200" cy="3810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3200400" y="4572000"/>
            <a:ext cx="838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>
                <a:latin typeface="Arial" panose="020B0604020202020204" pitchFamily="34" charset="0"/>
              </a:rPr>
              <a:t>actin</a:t>
            </a:r>
          </a:p>
        </p:txBody>
      </p:sp>
      <p:sp>
        <p:nvSpPr>
          <p:cNvPr id="27658" name="Line 10"/>
          <p:cNvSpPr>
            <a:spLocks noChangeShapeType="1"/>
          </p:cNvSpPr>
          <p:nvPr/>
        </p:nvSpPr>
        <p:spPr bwMode="auto">
          <a:xfrm flipV="1">
            <a:off x="4114800" y="3730626"/>
            <a:ext cx="1828800" cy="106521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659" name="Text Box 11"/>
          <p:cNvSpPr txBox="1">
            <a:spLocks noChangeArrowheads="1"/>
          </p:cNvSpPr>
          <p:nvPr/>
        </p:nvSpPr>
        <p:spPr bwMode="auto">
          <a:xfrm>
            <a:off x="6324600" y="4419600"/>
            <a:ext cx="1752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>
                <a:latin typeface="Arial" panose="020B0604020202020204" pitchFamily="34" charset="0"/>
              </a:rPr>
              <a:t>troponin</a:t>
            </a:r>
          </a:p>
        </p:txBody>
      </p:sp>
      <p:sp>
        <p:nvSpPr>
          <p:cNvPr id="27660" name="Line 12"/>
          <p:cNvSpPr>
            <a:spLocks noChangeShapeType="1"/>
          </p:cNvSpPr>
          <p:nvPr/>
        </p:nvSpPr>
        <p:spPr bwMode="auto">
          <a:xfrm flipH="1" flipV="1">
            <a:off x="7086600" y="3276600"/>
            <a:ext cx="457200" cy="1371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" name="AutoShape 3">
            <a:extLst>
              <a:ext uri="{FF2B5EF4-FFF2-40B4-BE49-F238E27FC236}">
                <a16:creationId xmlns:a16="http://schemas.microsoft.com/office/drawing/2014/main" id="{7A56677D-78A2-C88C-E602-52C3F503E4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0" y="3429000"/>
            <a:ext cx="381000" cy="304800"/>
          </a:xfrm>
          <a:prstGeom prst="diamond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E068A7A3-8ADE-BAEE-9883-6BBD56338A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2895600"/>
            <a:ext cx="381000" cy="304800"/>
          </a:xfrm>
          <a:prstGeom prst="diamond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" name="AutoShape 5">
            <a:extLst>
              <a:ext uri="{FF2B5EF4-FFF2-40B4-BE49-F238E27FC236}">
                <a16:creationId xmlns:a16="http://schemas.microsoft.com/office/drawing/2014/main" id="{D38B6449-C5F3-DF03-ECBD-DA89E79980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3505200"/>
            <a:ext cx="381000" cy="304800"/>
          </a:xfrm>
          <a:prstGeom prst="diamond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7651" name="Freeform 3"/>
          <p:cNvSpPr>
            <a:spLocks/>
          </p:cNvSpPr>
          <p:nvPr/>
        </p:nvSpPr>
        <p:spPr bwMode="auto">
          <a:xfrm>
            <a:off x="2209800" y="2806700"/>
            <a:ext cx="7543800" cy="977900"/>
          </a:xfrm>
          <a:custGeom>
            <a:avLst/>
            <a:gdLst>
              <a:gd name="T0" fmla="*/ 0 w 4752"/>
              <a:gd name="T1" fmla="*/ 152 h 616"/>
              <a:gd name="T2" fmla="*/ 864 w 4752"/>
              <a:gd name="T3" fmla="*/ 440 h 616"/>
              <a:gd name="T4" fmla="*/ 1776 w 4752"/>
              <a:gd name="T5" fmla="*/ 584 h 616"/>
              <a:gd name="T6" fmla="*/ 2640 w 4752"/>
              <a:gd name="T7" fmla="*/ 248 h 616"/>
              <a:gd name="T8" fmla="*/ 3456 w 4752"/>
              <a:gd name="T9" fmla="*/ 56 h 616"/>
              <a:gd name="T10" fmla="*/ 4752 w 4752"/>
              <a:gd name="T11" fmla="*/ 584 h 6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752" h="616">
                <a:moveTo>
                  <a:pt x="0" y="152"/>
                </a:moveTo>
                <a:cubicBezTo>
                  <a:pt x="284" y="260"/>
                  <a:pt x="568" y="368"/>
                  <a:pt x="864" y="440"/>
                </a:cubicBezTo>
                <a:cubicBezTo>
                  <a:pt x="1160" y="512"/>
                  <a:pt x="1480" y="616"/>
                  <a:pt x="1776" y="584"/>
                </a:cubicBezTo>
                <a:cubicBezTo>
                  <a:pt x="2072" y="552"/>
                  <a:pt x="2360" y="336"/>
                  <a:pt x="2640" y="248"/>
                </a:cubicBezTo>
                <a:cubicBezTo>
                  <a:pt x="2920" y="160"/>
                  <a:pt x="3104" y="0"/>
                  <a:pt x="3456" y="56"/>
                </a:cubicBezTo>
                <a:cubicBezTo>
                  <a:pt x="3808" y="112"/>
                  <a:pt x="4528" y="496"/>
                  <a:pt x="4752" y="584"/>
                </a:cubicBezTo>
              </a:path>
            </a:pathLst>
          </a:custGeom>
          <a:noFill/>
          <a:ln w="1016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568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4F33ABB-602C-67C6-A4C3-05B3319C2D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482" t="64127" r="14339" b="18413"/>
          <a:stretch/>
        </p:blipFill>
        <p:spPr>
          <a:xfrm>
            <a:off x="81641" y="125186"/>
            <a:ext cx="7271657" cy="59692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0AC0BA-B206-A617-52CE-F6FF49440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586" y="-146504"/>
            <a:ext cx="10515600" cy="1325563"/>
          </a:xfrm>
        </p:spPr>
        <p:txBody>
          <a:bodyPr/>
          <a:lstStyle/>
          <a:p>
            <a:r>
              <a:rPr lang="en-GB" b="1" u="sng" dirty="0"/>
              <a:t>Seed germination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C1324D-7E29-0C90-27C2-BF44F6FDBF0D}"/>
              </a:ext>
            </a:extLst>
          </p:cNvPr>
          <p:cNvSpPr txBox="1"/>
          <p:nvPr/>
        </p:nvSpPr>
        <p:spPr>
          <a:xfrm>
            <a:off x="7630388" y="661357"/>
            <a:ext cx="45616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FF0000"/>
                </a:solidFill>
              </a:rPr>
              <a:t>Discuss how seeds germinate using the diagram</a:t>
            </a:r>
          </a:p>
        </p:txBody>
      </p:sp>
      <p:pic>
        <p:nvPicPr>
          <p:cNvPr id="2050" name="Picture 2" descr="Top 30 Seed Germination GIFs | Find the best GIF on Gfycat">
            <a:extLst>
              <a:ext uri="{FF2B5EF4-FFF2-40B4-BE49-F238E27FC236}">
                <a16:creationId xmlns:a16="http://schemas.microsoft.com/office/drawing/2014/main" id="{7293A076-DBBE-235B-82D2-F6656D54C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136" y="2962275"/>
            <a:ext cx="4229100" cy="3234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152683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9AE15ED-6C63-EB2C-8EB1-8E8C685FDD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482" t="64127" r="14670" b="18413"/>
          <a:stretch/>
        </p:blipFill>
        <p:spPr>
          <a:xfrm>
            <a:off x="5024845" y="283986"/>
            <a:ext cx="7101842" cy="59692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0AC0BA-B206-A617-52CE-F6FF49440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586" y="-146504"/>
            <a:ext cx="10515600" cy="1325563"/>
          </a:xfrm>
        </p:spPr>
        <p:txBody>
          <a:bodyPr/>
          <a:lstStyle/>
          <a:p>
            <a:r>
              <a:rPr lang="en-GB" b="1" u="sng" dirty="0"/>
              <a:t>Seed germination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45BE90-54F2-B705-6A94-333797609B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744" y="997585"/>
            <a:ext cx="8757556" cy="4351338"/>
          </a:xfrm>
        </p:spPr>
        <p:txBody>
          <a:bodyPr>
            <a:normAutofit/>
          </a:bodyPr>
          <a:lstStyle/>
          <a:p>
            <a:r>
              <a:rPr lang="en-GB" sz="2400" dirty="0"/>
              <a:t>Seeds </a:t>
            </a:r>
            <a:r>
              <a:rPr lang="en-GB" sz="2400" b="1" dirty="0"/>
              <a:t>absorb water </a:t>
            </a:r>
            <a:r>
              <a:rPr lang="en-GB" sz="2400" dirty="0"/>
              <a:t>which activates the embryo to produce </a:t>
            </a:r>
            <a:r>
              <a:rPr lang="en-GB" sz="2400" b="1" dirty="0"/>
              <a:t>gibberellins</a:t>
            </a:r>
            <a:r>
              <a:rPr lang="en-GB" sz="2400" dirty="0"/>
              <a:t>. </a:t>
            </a:r>
          </a:p>
          <a:p>
            <a:r>
              <a:rPr lang="en-GB" sz="2400" dirty="0"/>
              <a:t>In turn food stores found in the seed are </a:t>
            </a:r>
            <a:r>
              <a:rPr lang="en-GB" sz="2400" b="1" dirty="0"/>
              <a:t>broken down </a:t>
            </a:r>
            <a:r>
              <a:rPr lang="en-GB" sz="2400" dirty="0"/>
              <a:t>to produce </a:t>
            </a:r>
            <a:r>
              <a:rPr lang="en-GB" sz="2400" b="1" dirty="0"/>
              <a:t>ATP</a:t>
            </a:r>
            <a:r>
              <a:rPr lang="en-GB" sz="2400" dirty="0"/>
              <a:t> to grow and </a:t>
            </a:r>
            <a:r>
              <a:rPr lang="en-GB" sz="2400" b="1" dirty="0"/>
              <a:t>break through the seed coat.</a:t>
            </a:r>
          </a:p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A885C5-F384-2242-457F-2ADF70D6B637}"/>
              </a:ext>
            </a:extLst>
          </p:cNvPr>
          <p:cNvSpPr txBox="1"/>
          <p:nvPr/>
        </p:nvSpPr>
        <p:spPr>
          <a:xfrm>
            <a:off x="65314" y="2656183"/>
            <a:ext cx="52197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Evidence suggests that </a:t>
            </a:r>
            <a:r>
              <a:rPr lang="en-GB" sz="2400" b="1" dirty="0"/>
              <a:t>gibberellins</a:t>
            </a:r>
            <a:r>
              <a:rPr lang="en-GB" sz="2400" dirty="0"/>
              <a:t> </a:t>
            </a:r>
            <a:r>
              <a:rPr lang="en-GB" sz="2400" b="1" dirty="0"/>
              <a:t>switch on genes </a:t>
            </a:r>
            <a:r>
              <a:rPr lang="en-GB" sz="2400" dirty="0"/>
              <a:t>to produce </a:t>
            </a:r>
            <a:r>
              <a:rPr lang="en-GB" sz="2400" b="1" dirty="0"/>
              <a:t>amylase and protease</a:t>
            </a:r>
            <a:r>
              <a:rPr lang="en-GB" sz="2400" dirty="0"/>
              <a:t> in plants – digestive enzymes required for germination.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/>
              <a:t>ABA</a:t>
            </a:r>
            <a:r>
              <a:rPr lang="en-GB" sz="2400" dirty="0"/>
              <a:t> has also been found to </a:t>
            </a:r>
            <a:r>
              <a:rPr lang="en-GB" sz="2400" b="1" dirty="0"/>
              <a:t>interfere</a:t>
            </a:r>
            <a:r>
              <a:rPr lang="en-GB" sz="2400" dirty="0"/>
              <a:t> with </a:t>
            </a:r>
            <a:r>
              <a:rPr lang="en-GB" sz="2400" b="1" dirty="0"/>
              <a:t>gibberellin</a:t>
            </a:r>
            <a:r>
              <a:rPr lang="en-GB" sz="2400" dirty="0"/>
              <a:t> hormone and it is the relative levels of each hormone that determine when the seed will germinate (antagonism)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A37814-9476-8095-88A5-04B53E52D23E}"/>
              </a:ext>
            </a:extLst>
          </p:cNvPr>
          <p:cNvSpPr txBox="1"/>
          <p:nvPr/>
        </p:nvSpPr>
        <p:spPr>
          <a:xfrm>
            <a:off x="3608516" y="6149447"/>
            <a:ext cx="90733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i="1" dirty="0">
                <a:solidFill>
                  <a:srgbClr val="FF0000"/>
                </a:solidFill>
              </a:rPr>
              <a:t>*When two substances work together but have the opposite effect this is known as antagonism.</a:t>
            </a:r>
          </a:p>
          <a:p>
            <a:r>
              <a:rPr lang="en-GB" sz="1600" b="1" i="1" dirty="0">
                <a:solidFill>
                  <a:srgbClr val="FF0000"/>
                </a:solidFill>
              </a:rPr>
              <a:t>*When two substances work together and promote the same effect this is known as synergism.</a:t>
            </a:r>
          </a:p>
        </p:txBody>
      </p:sp>
    </p:spTree>
    <p:extLst>
      <p:ext uri="{BB962C8B-B14F-4D97-AF65-F5344CB8AC3E}">
        <p14:creationId xmlns:p14="http://schemas.microsoft.com/office/powerpoint/2010/main" val="2264451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94157" y="489585"/>
          <a:ext cx="11527484" cy="47586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584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52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573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63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52450">
                <a:tc gridSpan="2"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7030A0"/>
                          </a:solidFill>
                        </a:rPr>
                        <a:t>Plant responses to biotic factors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7030A0"/>
                          </a:solidFill>
                        </a:rPr>
                        <a:t>Plant responses to abiotic factors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4412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7030A0"/>
                          </a:solidFill>
                        </a:rPr>
                        <a:t>Pathogens</a:t>
                      </a:r>
                      <a:endParaRPr lang="en-GB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aseline="0" dirty="0">
                          <a:solidFill>
                            <a:srgbClr val="C00000"/>
                          </a:solidFill>
                        </a:rPr>
                        <a:t>Release toxic chemicals called Tannins, increased production of lignin, cellulose and </a:t>
                      </a:r>
                      <a:r>
                        <a:rPr lang="en-GB" baseline="0" dirty="0" err="1">
                          <a:solidFill>
                            <a:srgbClr val="C00000"/>
                          </a:solidFill>
                        </a:rPr>
                        <a:t>callose</a:t>
                      </a:r>
                      <a:r>
                        <a:rPr lang="en-GB" baseline="0" dirty="0">
                          <a:solidFill>
                            <a:srgbClr val="C00000"/>
                          </a:solidFill>
                        </a:rPr>
                        <a:t> (physical barriers), closure of stomata</a:t>
                      </a:r>
                      <a:endParaRPr lang="en-GB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7030A0"/>
                          </a:solidFill>
                        </a:rPr>
                        <a:t>Light intensity</a:t>
                      </a:r>
                      <a:endParaRPr lang="en-GB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aseline="0" dirty="0">
                          <a:solidFill>
                            <a:srgbClr val="C00000"/>
                          </a:solidFill>
                        </a:rPr>
                        <a:t>Positive phototropism (grow towards light, for photosynthesis)</a:t>
                      </a:r>
                      <a:endParaRPr lang="en-GB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4412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7030A0"/>
                          </a:solidFill>
                        </a:rPr>
                        <a:t>Prey</a:t>
                      </a:r>
                      <a:endParaRPr lang="en-GB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aseline="0" dirty="0">
                          <a:solidFill>
                            <a:srgbClr val="C00000"/>
                          </a:solidFill>
                        </a:rPr>
                        <a:t>Release pheromones to attract insects</a:t>
                      </a:r>
                      <a:endParaRPr lang="en-GB" dirty="0">
                        <a:solidFill>
                          <a:srgbClr val="C00000"/>
                        </a:solidFill>
                      </a:endParaRPr>
                    </a:p>
                    <a:p>
                      <a:endParaRPr lang="en-GB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7030A0"/>
                          </a:solidFill>
                        </a:rPr>
                        <a:t>Gravitational</a:t>
                      </a:r>
                      <a:r>
                        <a:rPr lang="en-GB" baseline="0" dirty="0">
                          <a:solidFill>
                            <a:srgbClr val="7030A0"/>
                          </a:solidFill>
                        </a:rPr>
                        <a:t> field</a:t>
                      </a:r>
                      <a:endParaRPr lang="en-GB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aseline="0" dirty="0">
                          <a:solidFill>
                            <a:srgbClr val="C00000"/>
                          </a:solidFill>
                        </a:rPr>
                        <a:t>Positive geotropism (grow in the direction gravity, anchoring plant in soil, better able to find water)</a:t>
                      </a:r>
                      <a:endParaRPr lang="en-GB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4412">
                <a:tc rowSpan="2"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7030A0"/>
                          </a:solidFill>
                        </a:rPr>
                        <a:t>Predators (herbivores)</a:t>
                      </a:r>
                      <a:endParaRPr lang="en-GB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aseline="0" dirty="0">
                          <a:solidFill>
                            <a:srgbClr val="C00000"/>
                          </a:solidFill>
                        </a:rPr>
                        <a:t>Release of Tannins and bitter tasting chemicals called Alkaloids, release of chemicals which cause stings</a:t>
                      </a:r>
                      <a:endParaRPr lang="en-GB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7030A0"/>
                          </a:solidFill>
                        </a:rPr>
                        <a:t>Chemical concentration</a:t>
                      </a:r>
                      <a:endParaRPr lang="en-GB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C00000"/>
                          </a:solidFill>
                        </a:rPr>
                        <a:t>Positive chemotropism (pollen tubes grow in</a:t>
                      </a:r>
                      <a:r>
                        <a:rPr lang="en-GB" baseline="0" dirty="0">
                          <a:solidFill>
                            <a:srgbClr val="C00000"/>
                          </a:solidFill>
                        </a:rPr>
                        <a:t> direction of concentration of certain chemicals, e.g. towards ovary)</a:t>
                      </a:r>
                      <a:endParaRPr lang="en-GB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4412">
                <a:tc vMerge="1">
                  <a:txBody>
                    <a:bodyPr/>
                    <a:lstStyle/>
                    <a:p>
                      <a:endParaRPr lang="en-GB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7030A0"/>
                          </a:solidFill>
                        </a:rPr>
                        <a:t>Solid structures / touch</a:t>
                      </a:r>
                      <a:endParaRPr lang="en-GB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>
                          <a:solidFill>
                            <a:srgbClr val="C00000"/>
                          </a:solidFill>
                        </a:rPr>
                        <a:t>thigmotropism</a:t>
                      </a:r>
                      <a:r>
                        <a:rPr lang="en-GB" dirty="0">
                          <a:solidFill>
                            <a:srgbClr val="C00000"/>
                          </a:solidFill>
                        </a:rPr>
                        <a:t> (shoots</a:t>
                      </a:r>
                      <a:r>
                        <a:rPr lang="en-GB" baseline="0" dirty="0">
                          <a:solidFill>
                            <a:srgbClr val="C00000"/>
                          </a:solidFill>
                        </a:rPr>
                        <a:t> of climbing plants growing upwards or respond to touch by folding leaves, </a:t>
                      </a:r>
                      <a:r>
                        <a:rPr lang="en-GB" i="1" baseline="0" dirty="0">
                          <a:solidFill>
                            <a:srgbClr val="C00000"/>
                          </a:solidFill>
                        </a:rPr>
                        <a:t>Mimosa </a:t>
                      </a:r>
                      <a:r>
                        <a:rPr lang="en-GB" i="1" baseline="0" dirty="0" err="1">
                          <a:solidFill>
                            <a:srgbClr val="C00000"/>
                          </a:solidFill>
                        </a:rPr>
                        <a:t>pudica</a:t>
                      </a:r>
                      <a:r>
                        <a:rPr lang="en-GB" baseline="0" dirty="0">
                          <a:solidFill>
                            <a:srgbClr val="C00000"/>
                          </a:solidFill>
                        </a:rPr>
                        <a:t>)</a:t>
                      </a:r>
                      <a:endParaRPr lang="en-GB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2202973" y="1088722"/>
            <a:ext cx="3794078" cy="1078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7946813" y="1102084"/>
            <a:ext cx="3794078" cy="1078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2202974" y="2329843"/>
            <a:ext cx="3616657" cy="6419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2202973" y="3212455"/>
            <a:ext cx="3616657" cy="10832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7946813" y="2329843"/>
            <a:ext cx="3794078" cy="7693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7946813" y="3248737"/>
            <a:ext cx="3794078" cy="7693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D9C4236-01CF-35AA-759F-E41A0D7F9D2F}"/>
              </a:ext>
            </a:extLst>
          </p:cNvPr>
          <p:cNvSpPr/>
          <p:nvPr/>
        </p:nvSpPr>
        <p:spPr>
          <a:xfrm>
            <a:off x="7946813" y="4081616"/>
            <a:ext cx="3616657" cy="10832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810765-2436-043E-BF41-94FF7456A7C4}"/>
              </a:ext>
            </a:extLst>
          </p:cNvPr>
          <p:cNvSpPr txBox="1"/>
          <p:nvPr/>
        </p:nvSpPr>
        <p:spPr>
          <a:xfrm>
            <a:off x="247650" y="27920"/>
            <a:ext cx="8747523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Complete the table then try additional questions below if you finish</a:t>
            </a:r>
            <a:endParaRPr lang="en-GB" sz="2400" b="1" dirty="0">
              <a:solidFill>
                <a:srgbClr val="FF0000"/>
              </a:solidFill>
              <a:cs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46EA5ED-E56D-D12C-9B05-A05F04C44C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060" t="68495" r="39279" b="21063"/>
          <a:stretch/>
        </p:blipFill>
        <p:spPr>
          <a:xfrm>
            <a:off x="633995" y="5488902"/>
            <a:ext cx="4447160" cy="111920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1DBEB1C-B598-78C2-D874-250A427F226C}"/>
              </a:ext>
            </a:extLst>
          </p:cNvPr>
          <p:cNvSpPr txBox="1"/>
          <p:nvPr/>
        </p:nvSpPr>
        <p:spPr>
          <a:xfrm>
            <a:off x="5237018" y="5585949"/>
            <a:ext cx="43177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highlight>
                  <a:srgbClr val="FFFF00"/>
                </a:highlight>
                <a:sym typeface="Wingdings" panose="05000000000000000000" pitchFamily="2" charset="2"/>
              </a:rPr>
              <a:t> Now try this quiz</a:t>
            </a:r>
            <a:endParaRPr lang="en-GB" sz="40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55098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2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B4DF2-C398-1D2C-D5D3-016B07064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the link – needs posting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5226E4-8B29-568C-7054-37F71E1EAF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hlinkClick r:id="rId2"/>
              </a:rPr>
              <a:t>Love Biology A Level Quiz | Plant and animal responses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2EEE6D-051C-69D3-43CF-56D8EE36BF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060" t="68495" r="6327" b="21063"/>
          <a:stretch/>
        </p:blipFill>
        <p:spPr>
          <a:xfrm>
            <a:off x="1901685" y="3211286"/>
            <a:ext cx="9744963" cy="111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56002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07131-9BC4-9B3A-507A-4C88101F1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52B299-C232-94E6-29E7-89D782C1EA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5C3E68-EF6C-BEC0-76D7-3B24182D9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6032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Freeform 2"/>
          <p:cNvSpPr>
            <a:spLocks/>
          </p:cNvSpPr>
          <p:nvPr/>
        </p:nvSpPr>
        <p:spPr bwMode="auto">
          <a:xfrm>
            <a:off x="1944688" y="2903539"/>
            <a:ext cx="8113712" cy="898525"/>
          </a:xfrm>
          <a:custGeom>
            <a:avLst/>
            <a:gdLst>
              <a:gd name="T0" fmla="*/ 0 w 5111"/>
              <a:gd name="T1" fmla="*/ 256 h 566"/>
              <a:gd name="T2" fmla="*/ 1175 w 5111"/>
              <a:gd name="T3" fmla="*/ 523 h 566"/>
              <a:gd name="T4" fmla="*/ 2697 w 5111"/>
              <a:gd name="T5" fmla="*/ 0 h 566"/>
              <a:gd name="T6" fmla="*/ 4055 w 5111"/>
              <a:gd name="T7" fmla="*/ 523 h 566"/>
              <a:gd name="T8" fmla="*/ 5111 w 5111"/>
              <a:gd name="T9" fmla="*/ 187 h 5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11" h="566">
                <a:moveTo>
                  <a:pt x="0" y="256"/>
                </a:moveTo>
                <a:cubicBezTo>
                  <a:pt x="197" y="301"/>
                  <a:pt x="726" y="566"/>
                  <a:pt x="1175" y="523"/>
                </a:cubicBezTo>
                <a:cubicBezTo>
                  <a:pt x="1624" y="480"/>
                  <a:pt x="2217" y="0"/>
                  <a:pt x="2697" y="0"/>
                </a:cubicBezTo>
                <a:cubicBezTo>
                  <a:pt x="3177" y="0"/>
                  <a:pt x="3653" y="492"/>
                  <a:pt x="4055" y="523"/>
                </a:cubicBezTo>
                <a:cubicBezTo>
                  <a:pt x="4457" y="554"/>
                  <a:pt x="4779" y="359"/>
                  <a:pt x="5111" y="187"/>
                </a:cubicBezTo>
              </a:path>
            </a:pathLst>
          </a:custGeom>
          <a:noFill/>
          <a:ln w="2540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8676" name="Freeform 4"/>
          <p:cNvSpPr>
            <a:spLocks/>
          </p:cNvSpPr>
          <p:nvPr/>
        </p:nvSpPr>
        <p:spPr bwMode="auto">
          <a:xfrm>
            <a:off x="2046288" y="2952751"/>
            <a:ext cx="8012112" cy="849313"/>
          </a:xfrm>
          <a:custGeom>
            <a:avLst/>
            <a:gdLst>
              <a:gd name="T0" fmla="*/ 0 w 5047"/>
              <a:gd name="T1" fmla="*/ 389 h 535"/>
              <a:gd name="T2" fmla="*/ 1111 w 5047"/>
              <a:gd name="T3" fmla="*/ 28 h 535"/>
              <a:gd name="T4" fmla="*/ 2688 w 5047"/>
              <a:gd name="T5" fmla="*/ 535 h 535"/>
              <a:gd name="T6" fmla="*/ 3991 w 5047"/>
              <a:gd name="T7" fmla="*/ 28 h 535"/>
              <a:gd name="T8" fmla="*/ 5047 w 5047"/>
              <a:gd name="T9" fmla="*/ 364 h 5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47" h="535">
                <a:moveTo>
                  <a:pt x="0" y="389"/>
                </a:moveTo>
                <a:cubicBezTo>
                  <a:pt x="187" y="329"/>
                  <a:pt x="663" y="4"/>
                  <a:pt x="1111" y="28"/>
                </a:cubicBezTo>
                <a:cubicBezTo>
                  <a:pt x="1559" y="52"/>
                  <a:pt x="2208" y="535"/>
                  <a:pt x="2688" y="535"/>
                </a:cubicBezTo>
                <a:cubicBezTo>
                  <a:pt x="3168" y="535"/>
                  <a:pt x="3598" y="56"/>
                  <a:pt x="3991" y="28"/>
                </a:cubicBezTo>
                <a:cubicBezTo>
                  <a:pt x="4384" y="0"/>
                  <a:pt x="4715" y="192"/>
                  <a:pt x="5047" y="364"/>
                </a:cubicBezTo>
              </a:path>
            </a:pathLst>
          </a:custGeom>
          <a:noFill/>
          <a:ln w="2540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8677" name="Oval 5"/>
          <p:cNvSpPr>
            <a:spLocks noChangeArrowheads="1"/>
          </p:cNvSpPr>
          <p:nvPr/>
        </p:nvSpPr>
        <p:spPr bwMode="auto">
          <a:xfrm>
            <a:off x="6858000" y="2971800"/>
            <a:ext cx="457200" cy="3810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8678" name="Oval 6"/>
          <p:cNvSpPr>
            <a:spLocks noChangeArrowheads="1"/>
          </p:cNvSpPr>
          <p:nvPr/>
        </p:nvSpPr>
        <p:spPr bwMode="auto">
          <a:xfrm>
            <a:off x="1828800" y="3048000"/>
            <a:ext cx="457200" cy="3810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8679" name="Oval 7"/>
          <p:cNvSpPr>
            <a:spLocks noChangeArrowheads="1"/>
          </p:cNvSpPr>
          <p:nvPr/>
        </p:nvSpPr>
        <p:spPr bwMode="auto">
          <a:xfrm>
            <a:off x="9448800" y="3200400"/>
            <a:ext cx="457200" cy="3810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8680" name="Oval 8"/>
          <p:cNvSpPr>
            <a:spLocks noChangeArrowheads="1"/>
          </p:cNvSpPr>
          <p:nvPr/>
        </p:nvSpPr>
        <p:spPr bwMode="auto">
          <a:xfrm>
            <a:off x="4267200" y="3276600"/>
            <a:ext cx="457200" cy="3810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8681" name="Text Box 9"/>
          <p:cNvSpPr txBox="1">
            <a:spLocks noChangeArrowheads="1"/>
          </p:cNvSpPr>
          <p:nvPr/>
        </p:nvSpPr>
        <p:spPr bwMode="auto">
          <a:xfrm>
            <a:off x="3200400" y="4572000"/>
            <a:ext cx="838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>
                <a:latin typeface="Arial" panose="020B0604020202020204" pitchFamily="34" charset="0"/>
              </a:rPr>
              <a:t>actin</a:t>
            </a:r>
          </a:p>
        </p:txBody>
      </p:sp>
      <p:sp>
        <p:nvSpPr>
          <p:cNvPr id="28682" name="Line 10"/>
          <p:cNvSpPr>
            <a:spLocks noChangeShapeType="1"/>
          </p:cNvSpPr>
          <p:nvPr/>
        </p:nvSpPr>
        <p:spPr bwMode="auto">
          <a:xfrm flipV="1">
            <a:off x="4114800" y="3730626"/>
            <a:ext cx="1828800" cy="106521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8683" name="Text Box 11"/>
          <p:cNvSpPr txBox="1">
            <a:spLocks noChangeArrowheads="1"/>
          </p:cNvSpPr>
          <p:nvPr/>
        </p:nvSpPr>
        <p:spPr bwMode="auto">
          <a:xfrm>
            <a:off x="6324600" y="4419600"/>
            <a:ext cx="1752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>
                <a:latin typeface="Arial" panose="020B0604020202020204" pitchFamily="34" charset="0"/>
              </a:rPr>
              <a:t>troponin</a:t>
            </a:r>
          </a:p>
        </p:txBody>
      </p:sp>
      <p:sp>
        <p:nvSpPr>
          <p:cNvPr id="28684" name="Line 12"/>
          <p:cNvSpPr>
            <a:spLocks noChangeShapeType="1"/>
          </p:cNvSpPr>
          <p:nvPr/>
        </p:nvSpPr>
        <p:spPr bwMode="auto">
          <a:xfrm flipH="1" flipV="1">
            <a:off x="7086600" y="3276600"/>
            <a:ext cx="457200" cy="1371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8685" name="Text Box 13"/>
          <p:cNvSpPr txBox="1">
            <a:spLocks noChangeArrowheads="1"/>
          </p:cNvSpPr>
          <p:nvPr/>
        </p:nvSpPr>
        <p:spPr bwMode="auto">
          <a:xfrm>
            <a:off x="5334000" y="1752600"/>
            <a:ext cx="3124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>
                <a:latin typeface="Arial" panose="020B0604020202020204" pitchFamily="34" charset="0"/>
              </a:rPr>
              <a:t>tropomyosin</a:t>
            </a:r>
          </a:p>
        </p:txBody>
      </p:sp>
      <p:sp>
        <p:nvSpPr>
          <p:cNvPr id="2" name="AutoShape 3">
            <a:extLst>
              <a:ext uri="{FF2B5EF4-FFF2-40B4-BE49-F238E27FC236}">
                <a16:creationId xmlns:a16="http://schemas.microsoft.com/office/drawing/2014/main" id="{9BED5024-E578-2835-FD0B-668D3CA250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0" y="3429000"/>
            <a:ext cx="381000" cy="304800"/>
          </a:xfrm>
          <a:prstGeom prst="diamond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7EE85FF5-B1B1-6F14-5445-445B567AF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2895600"/>
            <a:ext cx="381000" cy="304800"/>
          </a:xfrm>
          <a:prstGeom prst="diamond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" name="AutoShape 5">
            <a:extLst>
              <a:ext uri="{FF2B5EF4-FFF2-40B4-BE49-F238E27FC236}">
                <a16:creationId xmlns:a16="http://schemas.microsoft.com/office/drawing/2014/main" id="{1298B4D8-A37C-78FA-E150-894AABFE4B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3505200"/>
            <a:ext cx="381000" cy="304800"/>
          </a:xfrm>
          <a:prstGeom prst="diamond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8675" name="Freeform 3"/>
          <p:cNvSpPr>
            <a:spLocks/>
          </p:cNvSpPr>
          <p:nvPr/>
        </p:nvSpPr>
        <p:spPr bwMode="auto">
          <a:xfrm>
            <a:off x="2209800" y="2806700"/>
            <a:ext cx="7543800" cy="977900"/>
          </a:xfrm>
          <a:custGeom>
            <a:avLst/>
            <a:gdLst>
              <a:gd name="T0" fmla="*/ 0 w 4752"/>
              <a:gd name="T1" fmla="*/ 152 h 616"/>
              <a:gd name="T2" fmla="*/ 864 w 4752"/>
              <a:gd name="T3" fmla="*/ 440 h 616"/>
              <a:gd name="T4" fmla="*/ 1776 w 4752"/>
              <a:gd name="T5" fmla="*/ 584 h 616"/>
              <a:gd name="T6" fmla="*/ 2640 w 4752"/>
              <a:gd name="T7" fmla="*/ 248 h 616"/>
              <a:gd name="T8" fmla="*/ 3456 w 4752"/>
              <a:gd name="T9" fmla="*/ 56 h 616"/>
              <a:gd name="T10" fmla="*/ 4752 w 4752"/>
              <a:gd name="T11" fmla="*/ 584 h 6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752" h="616">
                <a:moveTo>
                  <a:pt x="0" y="152"/>
                </a:moveTo>
                <a:cubicBezTo>
                  <a:pt x="284" y="260"/>
                  <a:pt x="568" y="368"/>
                  <a:pt x="864" y="440"/>
                </a:cubicBezTo>
                <a:cubicBezTo>
                  <a:pt x="1160" y="512"/>
                  <a:pt x="1480" y="616"/>
                  <a:pt x="1776" y="584"/>
                </a:cubicBezTo>
                <a:cubicBezTo>
                  <a:pt x="2072" y="552"/>
                  <a:pt x="2360" y="336"/>
                  <a:pt x="2640" y="248"/>
                </a:cubicBezTo>
                <a:cubicBezTo>
                  <a:pt x="2920" y="160"/>
                  <a:pt x="3104" y="0"/>
                  <a:pt x="3456" y="56"/>
                </a:cubicBezTo>
                <a:cubicBezTo>
                  <a:pt x="3808" y="112"/>
                  <a:pt x="4528" y="496"/>
                  <a:pt x="4752" y="584"/>
                </a:cubicBezTo>
              </a:path>
            </a:pathLst>
          </a:custGeom>
          <a:noFill/>
          <a:ln w="1016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8686" name="Line 14"/>
          <p:cNvSpPr>
            <a:spLocks noChangeShapeType="1"/>
          </p:cNvSpPr>
          <p:nvPr/>
        </p:nvSpPr>
        <p:spPr bwMode="auto">
          <a:xfrm>
            <a:off x="7086600" y="2057400"/>
            <a:ext cx="1676400" cy="1219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278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3"/>
    </mc:Choice>
    <mc:Fallback xmlns="">
      <p:transition spd="slow" advTm="1933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reeform 2"/>
          <p:cNvSpPr>
            <a:spLocks/>
          </p:cNvSpPr>
          <p:nvPr/>
        </p:nvSpPr>
        <p:spPr bwMode="auto">
          <a:xfrm>
            <a:off x="1944688" y="2903539"/>
            <a:ext cx="8113712" cy="898525"/>
          </a:xfrm>
          <a:custGeom>
            <a:avLst/>
            <a:gdLst>
              <a:gd name="T0" fmla="*/ 0 w 5111"/>
              <a:gd name="T1" fmla="*/ 256 h 566"/>
              <a:gd name="T2" fmla="*/ 1175 w 5111"/>
              <a:gd name="T3" fmla="*/ 523 h 566"/>
              <a:gd name="T4" fmla="*/ 2697 w 5111"/>
              <a:gd name="T5" fmla="*/ 0 h 566"/>
              <a:gd name="T6" fmla="*/ 4055 w 5111"/>
              <a:gd name="T7" fmla="*/ 523 h 566"/>
              <a:gd name="T8" fmla="*/ 5111 w 5111"/>
              <a:gd name="T9" fmla="*/ 187 h 5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11" h="566">
                <a:moveTo>
                  <a:pt x="0" y="256"/>
                </a:moveTo>
                <a:cubicBezTo>
                  <a:pt x="197" y="301"/>
                  <a:pt x="726" y="566"/>
                  <a:pt x="1175" y="523"/>
                </a:cubicBezTo>
                <a:cubicBezTo>
                  <a:pt x="1624" y="480"/>
                  <a:pt x="2217" y="0"/>
                  <a:pt x="2697" y="0"/>
                </a:cubicBezTo>
                <a:cubicBezTo>
                  <a:pt x="3177" y="0"/>
                  <a:pt x="3653" y="492"/>
                  <a:pt x="4055" y="523"/>
                </a:cubicBezTo>
                <a:cubicBezTo>
                  <a:pt x="4457" y="554"/>
                  <a:pt x="4779" y="359"/>
                  <a:pt x="5111" y="187"/>
                </a:cubicBezTo>
              </a:path>
            </a:pathLst>
          </a:custGeom>
          <a:noFill/>
          <a:ln w="2540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699" name="AutoShape 3"/>
          <p:cNvSpPr>
            <a:spLocks noChangeArrowheads="1"/>
          </p:cNvSpPr>
          <p:nvPr/>
        </p:nvSpPr>
        <p:spPr bwMode="auto">
          <a:xfrm>
            <a:off x="9144000" y="3429000"/>
            <a:ext cx="381000" cy="304800"/>
          </a:xfrm>
          <a:prstGeom prst="diamond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9700" name="AutoShape 4"/>
          <p:cNvSpPr>
            <a:spLocks noChangeArrowheads="1"/>
          </p:cNvSpPr>
          <p:nvPr/>
        </p:nvSpPr>
        <p:spPr bwMode="auto">
          <a:xfrm>
            <a:off x="6553200" y="2895600"/>
            <a:ext cx="381000" cy="304800"/>
          </a:xfrm>
          <a:prstGeom prst="diamond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9701" name="AutoShape 5"/>
          <p:cNvSpPr>
            <a:spLocks noChangeArrowheads="1"/>
          </p:cNvSpPr>
          <p:nvPr/>
        </p:nvSpPr>
        <p:spPr bwMode="auto">
          <a:xfrm>
            <a:off x="3962400" y="3505200"/>
            <a:ext cx="381000" cy="304800"/>
          </a:xfrm>
          <a:prstGeom prst="diamond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9703" name="Freeform 7"/>
          <p:cNvSpPr>
            <a:spLocks/>
          </p:cNvSpPr>
          <p:nvPr/>
        </p:nvSpPr>
        <p:spPr bwMode="auto">
          <a:xfrm>
            <a:off x="2046288" y="2952751"/>
            <a:ext cx="8012112" cy="849313"/>
          </a:xfrm>
          <a:custGeom>
            <a:avLst/>
            <a:gdLst>
              <a:gd name="T0" fmla="*/ 0 w 5047"/>
              <a:gd name="T1" fmla="*/ 389 h 535"/>
              <a:gd name="T2" fmla="*/ 1111 w 5047"/>
              <a:gd name="T3" fmla="*/ 28 h 535"/>
              <a:gd name="T4" fmla="*/ 2688 w 5047"/>
              <a:gd name="T5" fmla="*/ 535 h 535"/>
              <a:gd name="T6" fmla="*/ 3991 w 5047"/>
              <a:gd name="T7" fmla="*/ 28 h 535"/>
              <a:gd name="T8" fmla="*/ 5047 w 5047"/>
              <a:gd name="T9" fmla="*/ 364 h 5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47" h="535">
                <a:moveTo>
                  <a:pt x="0" y="389"/>
                </a:moveTo>
                <a:cubicBezTo>
                  <a:pt x="187" y="329"/>
                  <a:pt x="663" y="4"/>
                  <a:pt x="1111" y="28"/>
                </a:cubicBezTo>
                <a:cubicBezTo>
                  <a:pt x="1559" y="52"/>
                  <a:pt x="2208" y="535"/>
                  <a:pt x="2688" y="535"/>
                </a:cubicBezTo>
                <a:cubicBezTo>
                  <a:pt x="3168" y="535"/>
                  <a:pt x="3598" y="56"/>
                  <a:pt x="3991" y="28"/>
                </a:cubicBezTo>
                <a:cubicBezTo>
                  <a:pt x="4384" y="0"/>
                  <a:pt x="4715" y="192"/>
                  <a:pt x="5047" y="364"/>
                </a:cubicBezTo>
              </a:path>
            </a:pathLst>
          </a:custGeom>
          <a:noFill/>
          <a:ln w="2540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704" name="Oval 8"/>
          <p:cNvSpPr>
            <a:spLocks noChangeArrowheads="1"/>
          </p:cNvSpPr>
          <p:nvPr/>
        </p:nvSpPr>
        <p:spPr bwMode="auto">
          <a:xfrm>
            <a:off x="6858000" y="2971800"/>
            <a:ext cx="457200" cy="3810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9705" name="Oval 9"/>
          <p:cNvSpPr>
            <a:spLocks noChangeArrowheads="1"/>
          </p:cNvSpPr>
          <p:nvPr/>
        </p:nvSpPr>
        <p:spPr bwMode="auto">
          <a:xfrm>
            <a:off x="1828800" y="3048000"/>
            <a:ext cx="457200" cy="3810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9706" name="Oval 10"/>
          <p:cNvSpPr>
            <a:spLocks noChangeArrowheads="1"/>
          </p:cNvSpPr>
          <p:nvPr/>
        </p:nvSpPr>
        <p:spPr bwMode="auto">
          <a:xfrm>
            <a:off x="9448800" y="3200400"/>
            <a:ext cx="457200" cy="3810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9707" name="Oval 11"/>
          <p:cNvSpPr>
            <a:spLocks noChangeArrowheads="1"/>
          </p:cNvSpPr>
          <p:nvPr/>
        </p:nvSpPr>
        <p:spPr bwMode="auto">
          <a:xfrm>
            <a:off x="4267200" y="3276600"/>
            <a:ext cx="457200" cy="3810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9708" name="Text Box 12"/>
          <p:cNvSpPr txBox="1">
            <a:spLocks noChangeArrowheads="1"/>
          </p:cNvSpPr>
          <p:nvPr/>
        </p:nvSpPr>
        <p:spPr bwMode="auto">
          <a:xfrm>
            <a:off x="3200400" y="4572000"/>
            <a:ext cx="838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>
                <a:latin typeface="Arial" panose="020B0604020202020204" pitchFamily="34" charset="0"/>
              </a:rPr>
              <a:t>actin</a:t>
            </a:r>
          </a:p>
        </p:txBody>
      </p:sp>
      <p:sp>
        <p:nvSpPr>
          <p:cNvPr id="29709" name="Line 13"/>
          <p:cNvSpPr>
            <a:spLocks noChangeShapeType="1"/>
          </p:cNvSpPr>
          <p:nvPr/>
        </p:nvSpPr>
        <p:spPr bwMode="auto">
          <a:xfrm flipV="1">
            <a:off x="4114800" y="3730626"/>
            <a:ext cx="1828800" cy="106521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710" name="Text Box 14"/>
          <p:cNvSpPr txBox="1">
            <a:spLocks noChangeArrowheads="1"/>
          </p:cNvSpPr>
          <p:nvPr/>
        </p:nvSpPr>
        <p:spPr bwMode="auto">
          <a:xfrm>
            <a:off x="6324600" y="4419600"/>
            <a:ext cx="1752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>
                <a:latin typeface="Arial" panose="020B0604020202020204" pitchFamily="34" charset="0"/>
              </a:rPr>
              <a:t>troponin</a:t>
            </a:r>
          </a:p>
        </p:txBody>
      </p:sp>
      <p:sp>
        <p:nvSpPr>
          <p:cNvPr id="29711" name="Line 15"/>
          <p:cNvSpPr>
            <a:spLocks noChangeShapeType="1"/>
          </p:cNvSpPr>
          <p:nvPr/>
        </p:nvSpPr>
        <p:spPr bwMode="auto">
          <a:xfrm flipH="1" flipV="1">
            <a:off x="7086600" y="3276600"/>
            <a:ext cx="457200" cy="1371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712" name="Text Box 16"/>
          <p:cNvSpPr txBox="1">
            <a:spLocks noChangeArrowheads="1"/>
          </p:cNvSpPr>
          <p:nvPr/>
        </p:nvSpPr>
        <p:spPr bwMode="auto">
          <a:xfrm>
            <a:off x="5334000" y="1752600"/>
            <a:ext cx="3124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>
                <a:latin typeface="Arial" panose="020B0604020202020204" pitchFamily="34" charset="0"/>
              </a:rPr>
              <a:t>tropomyosin</a:t>
            </a:r>
          </a:p>
        </p:txBody>
      </p:sp>
      <p:sp>
        <p:nvSpPr>
          <p:cNvPr id="29702" name="Freeform 6"/>
          <p:cNvSpPr>
            <a:spLocks/>
          </p:cNvSpPr>
          <p:nvPr/>
        </p:nvSpPr>
        <p:spPr bwMode="auto">
          <a:xfrm>
            <a:off x="2209800" y="2806700"/>
            <a:ext cx="7543800" cy="977900"/>
          </a:xfrm>
          <a:custGeom>
            <a:avLst/>
            <a:gdLst>
              <a:gd name="T0" fmla="*/ 0 w 4752"/>
              <a:gd name="T1" fmla="*/ 152 h 616"/>
              <a:gd name="T2" fmla="*/ 864 w 4752"/>
              <a:gd name="T3" fmla="*/ 440 h 616"/>
              <a:gd name="T4" fmla="*/ 1776 w 4752"/>
              <a:gd name="T5" fmla="*/ 584 h 616"/>
              <a:gd name="T6" fmla="*/ 2640 w 4752"/>
              <a:gd name="T7" fmla="*/ 248 h 616"/>
              <a:gd name="T8" fmla="*/ 3456 w 4752"/>
              <a:gd name="T9" fmla="*/ 56 h 616"/>
              <a:gd name="T10" fmla="*/ 4752 w 4752"/>
              <a:gd name="T11" fmla="*/ 584 h 6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752" h="616">
                <a:moveTo>
                  <a:pt x="0" y="152"/>
                </a:moveTo>
                <a:cubicBezTo>
                  <a:pt x="284" y="260"/>
                  <a:pt x="568" y="368"/>
                  <a:pt x="864" y="440"/>
                </a:cubicBezTo>
                <a:cubicBezTo>
                  <a:pt x="1160" y="512"/>
                  <a:pt x="1480" y="616"/>
                  <a:pt x="1776" y="584"/>
                </a:cubicBezTo>
                <a:cubicBezTo>
                  <a:pt x="2072" y="552"/>
                  <a:pt x="2360" y="336"/>
                  <a:pt x="2640" y="248"/>
                </a:cubicBezTo>
                <a:cubicBezTo>
                  <a:pt x="2920" y="160"/>
                  <a:pt x="3104" y="0"/>
                  <a:pt x="3456" y="56"/>
                </a:cubicBezTo>
                <a:cubicBezTo>
                  <a:pt x="3808" y="112"/>
                  <a:pt x="4528" y="496"/>
                  <a:pt x="4752" y="584"/>
                </a:cubicBezTo>
              </a:path>
            </a:pathLst>
          </a:custGeom>
          <a:noFill/>
          <a:ln w="1016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713" name="Line 17"/>
          <p:cNvSpPr>
            <a:spLocks noChangeShapeType="1"/>
          </p:cNvSpPr>
          <p:nvPr/>
        </p:nvSpPr>
        <p:spPr bwMode="auto">
          <a:xfrm>
            <a:off x="7086600" y="2057400"/>
            <a:ext cx="1676400" cy="1219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609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6"/>
    </mc:Choice>
    <mc:Fallback xmlns="">
      <p:transition spd="slow" advTm="1056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reeform 2"/>
          <p:cNvSpPr>
            <a:spLocks/>
          </p:cNvSpPr>
          <p:nvPr/>
        </p:nvSpPr>
        <p:spPr bwMode="auto">
          <a:xfrm>
            <a:off x="1944688" y="2903539"/>
            <a:ext cx="8113712" cy="898525"/>
          </a:xfrm>
          <a:custGeom>
            <a:avLst/>
            <a:gdLst>
              <a:gd name="T0" fmla="*/ 0 w 5111"/>
              <a:gd name="T1" fmla="*/ 256 h 566"/>
              <a:gd name="T2" fmla="*/ 1175 w 5111"/>
              <a:gd name="T3" fmla="*/ 523 h 566"/>
              <a:gd name="T4" fmla="*/ 2697 w 5111"/>
              <a:gd name="T5" fmla="*/ 0 h 566"/>
              <a:gd name="T6" fmla="*/ 4055 w 5111"/>
              <a:gd name="T7" fmla="*/ 523 h 566"/>
              <a:gd name="T8" fmla="*/ 5111 w 5111"/>
              <a:gd name="T9" fmla="*/ 187 h 5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11" h="566">
                <a:moveTo>
                  <a:pt x="0" y="256"/>
                </a:moveTo>
                <a:cubicBezTo>
                  <a:pt x="197" y="301"/>
                  <a:pt x="726" y="566"/>
                  <a:pt x="1175" y="523"/>
                </a:cubicBezTo>
                <a:cubicBezTo>
                  <a:pt x="1624" y="480"/>
                  <a:pt x="2217" y="0"/>
                  <a:pt x="2697" y="0"/>
                </a:cubicBezTo>
                <a:cubicBezTo>
                  <a:pt x="3177" y="0"/>
                  <a:pt x="3653" y="492"/>
                  <a:pt x="4055" y="523"/>
                </a:cubicBezTo>
                <a:cubicBezTo>
                  <a:pt x="4457" y="554"/>
                  <a:pt x="4779" y="359"/>
                  <a:pt x="5111" y="187"/>
                </a:cubicBezTo>
              </a:path>
            </a:pathLst>
          </a:custGeom>
          <a:noFill/>
          <a:ln w="2540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723" name="AutoShape 3"/>
          <p:cNvSpPr>
            <a:spLocks noChangeArrowheads="1"/>
          </p:cNvSpPr>
          <p:nvPr/>
        </p:nvSpPr>
        <p:spPr bwMode="auto">
          <a:xfrm>
            <a:off x="9144000" y="3429000"/>
            <a:ext cx="381000" cy="304800"/>
          </a:xfrm>
          <a:prstGeom prst="diamond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0724" name="AutoShape 4"/>
          <p:cNvSpPr>
            <a:spLocks noChangeArrowheads="1"/>
          </p:cNvSpPr>
          <p:nvPr/>
        </p:nvSpPr>
        <p:spPr bwMode="auto">
          <a:xfrm>
            <a:off x="6553200" y="2895600"/>
            <a:ext cx="381000" cy="304800"/>
          </a:xfrm>
          <a:prstGeom prst="diamond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0725" name="AutoShape 5"/>
          <p:cNvSpPr>
            <a:spLocks noChangeArrowheads="1"/>
          </p:cNvSpPr>
          <p:nvPr/>
        </p:nvSpPr>
        <p:spPr bwMode="auto">
          <a:xfrm>
            <a:off x="3962400" y="3505200"/>
            <a:ext cx="381000" cy="304800"/>
          </a:xfrm>
          <a:prstGeom prst="diamond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0726" name="Freeform 6"/>
          <p:cNvSpPr>
            <a:spLocks/>
          </p:cNvSpPr>
          <p:nvPr/>
        </p:nvSpPr>
        <p:spPr bwMode="auto">
          <a:xfrm>
            <a:off x="2209800" y="2806700"/>
            <a:ext cx="7543800" cy="977900"/>
          </a:xfrm>
          <a:custGeom>
            <a:avLst/>
            <a:gdLst>
              <a:gd name="T0" fmla="*/ 0 w 4752"/>
              <a:gd name="T1" fmla="*/ 152 h 616"/>
              <a:gd name="T2" fmla="*/ 864 w 4752"/>
              <a:gd name="T3" fmla="*/ 440 h 616"/>
              <a:gd name="T4" fmla="*/ 1776 w 4752"/>
              <a:gd name="T5" fmla="*/ 584 h 616"/>
              <a:gd name="T6" fmla="*/ 2640 w 4752"/>
              <a:gd name="T7" fmla="*/ 248 h 616"/>
              <a:gd name="T8" fmla="*/ 3456 w 4752"/>
              <a:gd name="T9" fmla="*/ 56 h 616"/>
              <a:gd name="T10" fmla="*/ 4752 w 4752"/>
              <a:gd name="T11" fmla="*/ 584 h 6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752" h="616">
                <a:moveTo>
                  <a:pt x="0" y="152"/>
                </a:moveTo>
                <a:cubicBezTo>
                  <a:pt x="284" y="260"/>
                  <a:pt x="568" y="368"/>
                  <a:pt x="864" y="440"/>
                </a:cubicBezTo>
                <a:cubicBezTo>
                  <a:pt x="1160" y="512"/>
                  <a:pt x="1480" y="616"/>
                  <a:pt x="1776" y="584"/>
                </a:cubicBezTo>
                <a:cubicBezTo>
                  <a:pt x="2072" y="552"/>
                  <a:pt x="2360" y="336"/>
                  <a:pt x="2640" y="248"/>
                </a:cubicBezTo>
                <a:cubicBezTo>
                  <a:pt x="2920" y="160"/>
                  <a:pt x="3104" y="0"/>
                  <a:pt x="3456" y="56"/>
                </a:cubicBezTo>
                <a:cubicBezTo>
                  <a:pt x="3808" y="112"/>
                  <a:pt x="4528" y="496"/>
                  <a:pt x="4752" y="584"/>
                </a:cubicBezTo>
              </a:path>
            </a:pathLst>
          </a:custGeom>
          <a:noFill/>
          <a:ln w="1016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727" name="Freeform 7"/>
          <p:cNvSpPr>
            <a:spLocks/>
          </p:cNvSpPr>
          <p:nvPr/>
        </p:nvSpPr>
        <p:spPr bwMode="auto">
          <a:xfrm>
            <a:off x="2046288" y="2952751"/>
            <a:ext cx="8012112" cy="849313"/>
          </a:xfrm>
          <a:custGeom>
            <a:avLst/>
            <a:gdLst>
              <a:gd name="T0" fmla="*/ 0 w 5047"/>
              <a:gd name="T1" fmla="*/ 389 h 535"/>
              <a:gd name="T2" fmla="*/ 1111 w 5047"/>
              <a:gd name="T3" fmla="*/ 28 h 535"/>
              <a:gd name="T4" fmla="*/ 2688 w 5047"/>
              <a:gd name="T5" fmla="*/ 535 h 535"/>
              <a:gd name="T6" fmla="*/ 3991 w 5047"/>
              <a:gd name="T7" fmla="*/ 28 h 535"/>
              <a:gd name="T8" fmla="*/ 5047 w 5047"/>
              <a:gd name="T9" fmla="*/ 364 h 5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47" h="535">
                <a:moveTo>
                  <a:pt x="0" y="389"/>
                </a:moveTo>
                <a:cubicBezTo>
                  <a:pt x="187" y="329"/>
                  <a:pt x="663" y="4"/>
                  <a:pt x="1111" y="28"/>
                </a:cubicBezTo>
                <a:cubicBezTo>
                  <a:pt x="1559" y="52"/>
                  <a:pt x="2208" y="535"/>
                  <a:pt x="2688" y="535"/>
                </a:cubicBezTo>
                <a:cubicBezTo>
                  <a:pt x="3168" y="535"/>
                  <a:pt x="3598" y="56"/>
                  <a:pt x="3991" y="28"/>
                </a:cubicBezTo>
                <a:cubicBezTo>
                  <a:pt x="4384" y="0"/>
                  <a:pt x="4715" y="192"/>
                  <a:pt x="5047" y="364"/>
                </a:cubicBezTo>
              </a:path>
            </a:pathLst>
          </a:custGeom>
          <a:noFill/>
          <a:ln w="2540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728" name="Oval 8"/>
          <p:cNvSpPr>
            <a:spLocks noChangeArrowheads="1"/>
          </p:cNvSpPr>
          <p:nvPr/>
        </p:nvSpPr>
        <p:spPr bwMode="auto">
          <a:xfrm>
            <a:off x="6858000" y="2971800"/>
            <a:ext cx="457200" cy="3810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0729" name="Oval 9"/>
          <p:cNvSpPr>
            <a:spLocks noChangeArrowheads="1"/>
          </p:cNvSpPr>
          <p:nvPr/>
        </p:nvSpPr>
        <p:spPr bwMode="auto">
          <a:xfrm>
            <a:off x="1828800" y="3048000"/>
            <a:ext cx="457200" cy="3810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0730" name="Oval 10"/>
          <p:cNvSpPr>
            <a:spLocks noChangeArrowheads="1"/>
          </p:cNvSpPr>
          <p:nvPr/>
        </p:nvSpPr>
        <p:spPr bwMode="auto">
          <a:xfrm>
            <a:off x="9448800" y="3200400"/>
            <a:ext cx="457200" cy="3810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0731" name="Oval 11"/>
          <p:cNvSpPr>
            <a:spLocks noChangeArrowheads="1"/>
          </p:cNvSpPr>
          <p:nvPr/>
        </p:nvSpPr>
        <p:spPr bwMode="auto">
          <a:xfrm>
            <a:off x="4267200" y="3276600"/>
            <a:ext cx="457200" cy="3810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0732" name="Text Box 12"/>
          <p:cNvSpPr txBox="1">
            <a:spLocks noChangeArrowheads="1"/>
          </p:cNvSpPr>
          <p:nvPr/>
        </p:nvSpPr>
        <p:spPr bwMode="auto">
          <a:xfrm>
            <a:off x="3200400" y="4572000"/>
            <a:ext cx="838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>
                <a:latin typeface="Arial" panose="020B0604020202020204" pitchFamily="34" charset="0"/>
              </a:rPr>
              <a:t>actin</a:t>
            </a:r>
          </a:p>
        </p:txBody>
      </p:sp>
      <p:sp>
        <p:nvSpPr>
          <p:cNvPr id="30733" name="Line 13"/>
          <p:cNvSpPr>
            <a:spLocks noChangeShapeType="1"/>
          </p:cNvSpPr>
          <p:nvPr/>
        </p:nvSpPr>
        <p:spPr bwMode="auto">
          <a:xfrm flipV="1">
            <a:off x="4114800" y="3730626"/>
            <a:ext cx="1828800" cy="106521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734" name="Text Box 14"/>
          <p:cNvSpPr txBox="1">
            <a:spLocks noChangeArrowheads="1"/>
          </p:cNvSpPr>
          <p:nvPr/>
        </p:nvSpPr>
        <p:spPr bwMode="auto">
          <a:xfrm>
            <a:off x="6324600" y="4419600"/>
            <a:ext cx="1752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>
                <a:latin typeface="Arial" panose="020B0604020202020204" pitchFamily="34" charset="0"/>
              </a:rPr>
              <a:t>troponin</a:t>
            </a:r>
          </a:p>
        </p:txBody>
      </p:sp>
      <p:sp>
        <p:nvSpPr>
          <p:cNvPr id="30735" name="Line 15"/>
          <p:cNvSpPr>
            <a:spLocks noChangeShapeType="1"/>
          </p:cNvSpPr>
          <p:nvPr/>
        </p:nvSpPr>
        <p:spPr bwMode="auto">
          <a:xfrm flipH="1" flipV="1">
            <a:off x="7086600" y="3276600"/>
            <a:ext cx="457200" cy="1371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736" name="Text Box 16"/>
          <p:cNvSpPr txBox="1">
            <a:spLocks noChangeArrowheads="1"/>
          </p:cNvSpPr>
          <p:nvPr/>
        </p:nvSpPr>
        <p:spPr bwMode="auto">
          <a:xfrm>
            <a:off x="5334000" y="1752600"/>
            <a:ext cx="3124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>
                <a:latin typeface="Arial" panose="020B0604020202020204" pitchFamily="34" charset="0"/>
              </a:rPr>
              <a:t>tropomyosin</a:t>
            </a:r>
          </a:p>
        </p:txBody>
      </p:sp>
      <p:sp>
        <p:nvSpPr>
          <p:cNvPr id="30738" name="Text Box 18"/>
          <p:cNvSpPr txBox="1">
            <a:spLocks noChangeArrowheads="1"/>
          </p:cNvSpPr>
          <p:nvPr/>
        </p:nvSpPr>
        <p:spPr bwMode="auto">
          <a:xfrm>
            <a:off x="1981200" y="1447800"/>
            <a:ext cx="2971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>
                <a:latin typeface="Arial" panose="020B0604020202020204" pitchFamily="34" charset="0"/>
              </a:rPr>
              <a:t>myosin binding site</a:t>
            </a:r>
          </a:p>
        </p:txBody>
      </p:sp>
      <p:sp>
        <p:nvSpPr>
          <p:cNvPr id="30739" name="Line 19"/>
          <p:cNvSpPr>
            <a:spLocks noChangeShapeType="1"/>
          </p:cNvSpPr>
          <p:nvPr/>
        </p:nvSpPr>
        <p:spPr bwMode="auto">
          <a:xfrm>
            <a:off x="4724400" y="1752600"/>
            <a:ext cx="1905000" cy="1219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737" name="Line 17"/>
          <p:cNvSpPr>
            <a:spLocks noChangeShapeType="1"/>
          </p:cNvSpPr>
          <p:nvPr/>
        </p:nvSpPr>
        <p:spPr bwMode="auto">
          <a:xfrm>
            <a:off x="7086600" y="2057400"/>
            <a:ext cx="1676400" cy="1219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324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0.9|0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0.8|0.6|5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948e339c5fc46c8b2750cbbc9e73e24 xmlns="b83ea8ec-d1ce-4b1c-906d-dc0b29db2502">
      <Terms xmlns="http://schemas.microsoft.com/office/infopath/2007/PartnerControls"/>
    </f948e339c5fc46c8b2750cbbc9e73e24>
    <CustomTags xmlns="b83ea8ec-d1ce-4b1c-906d-dc0b29db2502" xsi:nil="true"/>
    <CurriculumSubject xmlns="b83ea8ec-d1ce-4b1c-906d-dc0b29db2502">Biology</CurriculumSubject>
    <i0165b589e0f485fa6237a9400464043 xmlns="b83ea8ec-d1ce-4b1c-906d-dc0b29db2502">
      <Terms xmlns="http://schemas.microsoft.com/office/infopath/2007/PartnerControls"/>
    </i0165b589e0f485fa6237a9400464043>
    <KeyStage xmlns="b83ea8ec-d1ce-4b1c-906d-dc0b29db2502" xsi:nil="true"/>
    <mcfa9f6af8bf42a58d866cdfd4e11fd3 xmlns="b83ea8ec-d1ce-4b1c-906d-dc0b29db2502">
      <Terms xmlns="http://schemas.microsoft.com/office/infopath/2007/PartnerControls"/>
    </mcfa9f6af8bf42a58d866cdfd4e11fd3>
    <Year xmlns="b83ea8ec-d1ce-4b1c-906d-dc0b29db2502" xsi:nil="true"/>
    <Lesson xmlns="b83ea8ec-d1ce-4b1c-906d-dc0b29db2502" xsi:nil="true"/>
    <c429491b856c4e30abe8407934465dee xmlns="b83ea8ec-d1ce-4b1c-906d-dc0b29db2502">
      <Terms xmlns="http://schemas.microsoft.com/office/infopath/2007/PartnerControls"/>
    </c429491b856c4e30abe8407934465dee>
    <p0200d0debe3499c8d7b4d3006013c0c xmlns="b83ea8ec-d1ce-4b1c-906d-dc0b29db2502">
      <Terms xmlns="http://schemas.microsoft.com/office/infopath/2007/PartnerControls"/>
    </p0200d0debe3499c8d7b4d3006013c0c>
    <PersonalIdentificationData xmlns="b83ea8ec-d1ce-4b1c-906d-dc0b29db2502" xsi:nil="true"/>
    <TaxCatchAll xmlns="b83ea8ec-d1ce-4b1c-906d-dc0b29db2502" xsi:nil="true"/>
    <SharedWithUsers xmlns="b83ea8ec-d1ce-4b1c-906d-dc0b29db2502">
      <UserInfo>
        <DisplayName/>
        <AccountId xsi:nil="true"/>
        <AccountType/>
      </UserInfo>
    </SharedWithUsers>
    <lcf76f155ced4ddcb4097134ff3c332f xmlns="39a9f016-2850-430d-a9d7-5d156f797ecb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4BC12256C0CA499B3F5CE8F04E9C67" ma:contentTypeVersion="34" ma:contentTypeDescription="Create a new document." ma:contentTypeScope="" ma:versionID="254a14d6e1d851e4fa30c9feb4198f1e">
  <xsd:schema xmlns:xsd="http://www.w3.org/2001/XMLSchema" xmlns:xs="http://www.w3.org/2001/XMLSchema" xmlns:p="http://schemas.microsoft.com/office/2006/metadata/properties" xmlns:ns2="b83ea8ec-d1ce-4b1c-906d-dc0b29db2502" xmlns:ns3="39a9f016-2850-430d-a9d7-5d156f797ecb" targetNamespace="http://schemas.microsoft.com/office/2006/metadata/properties" ma:root="true" ma:fieldsID="bebbb5c7b829c29f6860e404b1d0c84b" ns2:_="" ns3:_="">
    <xsd:import namespace="b83ea8ec-d1ce-4b1c-906d-dc0b29db2502"/>
    <xsd:import namespace="39a9f016-2850-430d-a9d7-5d156f797ecb"/>
    <xsd:element name="properties">
      <xsd:complexType>
        <xsd:sequence>
          <xsd:element name="documentManagement">
            <xsd:complexType>
              <xsd:all>
                <xsd:element ref="ns2:i0165b589e0f485fa6237a9400464043" minOccurs="0"/>
                <xsd:element ref="ns2:TaxCatchAll" minOccurs="0"/>
                <xsd:element ref="ns2:c429491b856c4e30abe8407934465dee" minOccurs="0"/>
                <xsd:element ref="ns2:mcfa9f6af8bf42a58d866cdfd4e11fd3" minOccurs="0"/>
                <xsd:element ref="ns2:f948e339c5fc46c8b2750cbbc9e73e24" minOccurs="0"/>
                <xsd:element ref="ns2:p0200d0debe3499c8d7b4d3006013c0c" minOccurs="0"/>
                <xsd:element ref="ns2:PersonalIdentificationData" minOccurs="0"/>
                <xsd:element ref="ns2:KeyStage" minOccurs="0"/>
                <xsd:element ref="ns2:Year" minOccurs="0"/>
                <xsd:element ref="ns2:Lesson" minOccurs="0"/>
                <xsd:element ref="ns2:CustomTags" minOccurs="0"/>
                <xsd:element ref="ns2:CurriculumSubject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2:SharedWithUsers" minOccurs="0"/>
                <xsd:element ref="ns2:SharedWithDetails" minOccurs="0"/>
                <xsd:element ref="ns3:MediaServiceOCR" minOccurs="0"/>
                <xsd:element ref="ns3:MediaLengthInSeconds" minOccurs="0"/>
                <xsd:element ref="ns3:lcf76f155ced4ddcb4097134ff3c332f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3ea8ec-d1ce-4b1c-906d-dc0b29db2502" elementFormDefault="qualified">
    <xsd:import namespace="http://schemas.microsoft.com/office/2006/documentManagement/types"/>
    <xsd:import namespace="http://schemas.microsoft.com/office/infopath/2007/PartnerControls"/>
    <xsd:element name="i0165b589e0f485fa6237a9400464043" ma:index="9" nillable="true" ma:taxonomy="true" ma:internalName="i0165b589e0f485fa6237a9400464043" ma:taxonomyFieldName="Topic" ma:displayName="Topic" ma:fieldId="{20165b58-9e0f-485f-a623-7a9400464043}" ma:sspId="9af0695c-efcd-46dd-8765-d5578b5758fe" ma:termSetId="60a57c6c-2130-4e61-9e57-098bd84272e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c7ba7dd9-0f04-4217-893d-a73cba0aebc6}" ma:internalName="TaxCatchAll" ma:showField="CatchAllData" ma:web="b83ea8ec-d1ce-4b1c-906d-dc0b29db250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c429491b856c4e30abe8407934465dee" ma:index="12" nillable="true" ma:taxonomy="true" ma:internalName="c429491b856c4e30abe8407934465dee" ma:taxonomyFieldName="Staff_x0020_Category" ma:displayName="Staff Category" ma:fieldId="{c429491b-856c-4e30-abe8-407934465dee}" ma:sspId="9af0695c-efcd-46dd-8765-d5578b5758fe" ma:termSetId="3d337045-6da3-4c9d-a943-86c979c7f8d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cfa9f6af8bf42a58d866cdfd4e11fd3" ma:index="14" nillable="true" ma:taxonomy="true" ma:internalName="mcfa9f6af8bf42a58d866cdfd4e11fd3" ma:taxonomyFieldName="Exam_x0020_Board" ma:displayName="Exam Board" ma:fieldId="{6cfa9f6a-f8bf-42a5-8d86-6cdfd4e11fd3}" ma:sspId="9af0695c-efcd-46dd-8765-d5578b5758fe" ma:termSetId="a3733284-8b89-4cee-ba61-be29b75bbad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f948e339c5fc46c8b2750cbbc9e73e24" ma:index="16" nillable="true" ma:taxonomy="true" ma:internalName="f948e339c5fc46c8b2750cbbc9e73e24" ma:taxonomyFieldName="Week" ma:displayName="Week" ma:fieldId="{f948e339-c5fc-46c8-b275-0cbbc9e73e24}" ma:sspId="9af0695c-efcd-46dd-8765-d5578b5758fe" ma:termSetId="1d66f853-e543-47e9-b693-d49e9ff978a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0200d0debe3499c8d7b4d3006013c0c" ma:index="18" nillable="true" ma:taxonomy="true" ma:internalName="p0200d0debe3499c8d7b4d3006013c0c" ma:taxonomyFieldName="Term" ma:displayName="Term" ma:fieldId="{90200d0d-ebe3-499c-8d7b-4d3006013c0c}" ma:sspId="9af0695c-efcd-46dd-8765-d5578b5758fe" ma:termSetId="79b7fcde-7773-4a5a-80d2-01582845289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ersonalIdentificationData" ma:index="19" nillable="true" ma:displayName="Personal Identification Data" ma:internalName="Personal_x0020_Identification_x0020_Data">
      <xsd:simpleType>
        <xsd:restriction base="dms:Choice">
          <xsd:enumeration value="No"/>
          <xsd:enumeration value="Yes"/>
        </xsd:restriction>
      </xsd:simpleType>
    </xsd:element>
    <xsd:element name="KeyStage" ma:index="20" nillable="true" ma:displayName="Key Stage" ma:internalName="Key_x0020_Stage">
      <xsd:simpleType>
        <xsd:restriction base="dms:Text"/>
      </xsd:simpleType>
    </xsd:element>
    <xsd:element name="Year" ma:index="21" nillable="true" ma:displayName="Year" ma:internalName="Year">
      <xsd:simpleType>
        <xsd:restriction base="dms:Text"/>
      </xsd:simpleType>
    </xsd:element>
    <xsd:element name="Lesson" ma:index="22" nillable="true" ma:displayName="Lesson" ma:internalName="Lesson">
      <xsd:simpleType>
        <xsd:restriction base="dms:Text"/>
      </xsd:simpleType>
    </xsd:element>
    <xsd:element name="CustomTags" ma:index="23" nillable="true" ma:displayName="Custom Tags" ma:internalName="Custom_x0020_Tags">
      <xsd:simpleType>
        <xsd:restriction base="dms:Text"/>
      </xsd:simpleType>
    </xsd:element>
    <xsd:element name="CurriculumSubject" ma:index="24" nillable="true" ma:displayName="Curriculum Subject" ma:default="Biology" ma:internalName="Curriculum_x0020_Subject">
      <xsd:simpleType>
        <xsd:restriction base="dms:Text"/>
      </xsd:simpleType>
    </xsd:element>
    <xsd:element name="SharedWithUsers" ma:index="3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a9f016-2850-430d-a9d7-5d156f797e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5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6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2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29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30" nillable="true" ma:displayName="Tags" ma:internalName="MediaServiceAutoTags" ma:readOnly="true">
      <xsd:simpleType>
        <xsd:restriction base="dms:Text"/>
      </xsd:simpleType>
    </xsd:element>
    <xsd:element name="MediaServiceGenerationTime" ma:index="3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33" nillable="true" ma:displayName="Location" ma:internalName="MediaServiceLocation" ma:readOnly="true">
      <xsd:simpleType>
        <xsd:restriction base="dms:Text"/>
      </xsd:simpleType>
    </xsd:element>
    <xsd:element name="MediaServiceOCR" ma:index="3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3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39" nillable="true" ma:taxonomy="true" ma:internalName="lcf76f155ced4ddcb4097134ff3c332f" ma:taxonomyFieldName="MediaServiceImageTags" ma:displayName="Image Tags" ma:readOnly="false" ma:fieldId="{5cf76f15-5ced-4ddc-b409-7134ff3c332f}" ma:taxonomyMulti="true" ma:sspId="9af0695c-efcd-46dd-8765-d5578b5758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40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4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89AA52F-86B2-4137-B2EF-C4645B4651E6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39a9f016-2850-430d-a9d7-5d156f797ecb"/>
    <ds:schemaRef ds:uri="http://schemas.microsoft.com/office/2006/documentManagement/types"/>
    <ds:schemaRef ds:uri="http://schemas.microsoft.com/office/infopath/2007/PartnerControls"/>
    <ds:schemaRef ds:uri="b83ea8ec-d1ce-4b1c-906d-dc0b29db2502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5AFE91F-DAC1-4E71-BCB9-5456EEABEDF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EE59050-94D3-455F-85EF-D38C31C8B7A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83ea8ec-d1ce-4b1c-906d-dc0b29db2502"/>
    <ds:schemaRef ds:uri="39a9f016-2850-430d-a9d7-5d156f797ec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3136</TotalTime>
  <Words>2325</Words>
  <Application>Microsoft Office PowerPoint</Application>
  <PresentationFormat>Widescreen</PresentationFormat>
  <Paragraphs>466</Paragraphs>
  <Slides>64</Slides>
  <Notes>26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3" baseType="lpstr">
      <vt:lpstr>Aptos</vt:lpstr>
      <vt:lpstr>Arial</vt:lpstr>
      <vt:lpstr>Calibri</vt:lpstr>
      <vt:lpstr>Calibri Light</vt:lpstr>
      <vt:lpstr>gg sans</vt:lpstr>
      <vt:lpstr>Roboto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Plant responses</vt:lpstr>
      <vt:lpstr>Plant Stimuli</vt:lpstr>
      <vt:lpstr>Response to biotic factors</vt:lpstr>
      <vt:lpstr>Herbivory</vt:lpstr>
      <vt:lpstr>PowerPoint Presentation</vt:lpstr>
      <vt:lpstr>Exam style question</vt:lpstr>
      <vt:lpstr>PowerPoint Presentation</vt:lpstr>
      <vt:lpstr>Plant defence </vt:lpstr>
      <vt:lpstr>More on chemical plant defence</vt:lpstr>
      <vt:lpstr>Response to abiotic stress:</vt:lpstr>
      <vt:lpstr>PowerPoint Presentation</vt:lpstr>
      <vt:lpstr>Nastic Movement (Mimosa pudica)</vt:lpstr>
      <vt:lpstr>What types of tropism do you know?</vt:lpstr>
      <vt:lpstr>PowerPoint Presentation</vt:lpstr>
      <vt:lpstr>PowerPoint Presentation</vt:lpstr>
      <vt:lpstr>Tropisms (Growth response to a stimulus)</vt:lpstr>
      <vt:lpstr>CLICK LINK – TRANSPORT RECAP QUIZ TO START</vt:lpstr>
      <vt:lpstr>Next lesson below</vt:lpstr>
      <vt:lpstr>Plant hormones</vt:lpstr>
      <vt:lpstr>Why are most trees this shape?</vt:lpstr>
      <vt:lpstr>PowerPoint Presentation</vt:lpstr>
      <vt:lpstr>PowerPoint Presentation</vt:lpstr>
      <vt:lpstr>PowerPoint Presentation</vt:lpstr>
      <vt:lpstr>Other hormones involved in plant growth</vt:lpstr>
      <vt:lpstr>PowerPoint Presentation</vt:lpstr>
      <vt:lpstr>Can knowledge of apical dominance be useful for farmers / growers?</vt:lpstr>
      <vt:lpstr>PowerPoint Presentation</vt:lpstr>
      <vt:lpstr>Seed germination</vt:lpstr>
      <vt:lpstr>Seed germination</vt:lpstr>
      <vt:lpstr>PowerPoint Presentation</vt:lpstr>
      <vt:lpstr>Click the link – needs posting </vt:lpstr>
      <vt:lpstr>PowerPoint Presentation</vt:lpstr>
    </vt:vector>
  </TitlesOfParts>
  <Company>St Helen's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Christopher Ryan</dc:creator>
  <cp:lastModifiedBy>Chezka Mae Madrona</cp:lastModifiedBy>
  <cp:revision>203</cp:revision>
  <cp:lastPrinted>2023-04-17T10:30:18Z</cp:lastPrinted>
  <dcterms:created xsi:type="dcterms:W3CDTF">2017-02-27T07:52:35Z</dcterms:created>
  <dcterms:modified xsi:type="dcterms:W3CDTF">2025-07-23T08:40:49Z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0x0101002F4BC12256C0CA499B3F5CE8F04E9C67</vt:lpwstr>
  </property>
  <property fmtid="{D5CDD505-2E9C-101B-9397-08002B2CF9AE}" pid="3" name="TalmosEventArgs10">
    <vt:lpwstr>bPRy9fJzowEbm9Up4uk0pr7gtOIsXMqQM+T8PViDLvM44rudHvviWVA1+X5e2F/YqPMjz9WRErybKsgGUY1rdR4x70HzA2XullDDksJJ5ZNz8VwJXOJxYi0DaC0mKWBsIZNrvlsB6libYq3cis2OeY74eVnEN3GHaa9LCP9mVnXPCo859swPOH7pNiZ8DjjoN0IDNSX+8BlW5+H1ULRrdhQ1JXMD9uyF7i/YFnnigAnSd/YlLTdLBcCCenbq7tr</vt:lpwstr>
  </property>
  <property fmtid="{D5CDD505-2E9C-101B-9397-08002B2CF9AE}" pid="4" name="TalmosEventArgs0">
    <vt:lpwstr>pQZemIOJtEFQVd6AIAbKN1YqCcyUWgux0YkEz4whUkzq93Vb9VOZmzwZNj/cGkzzLsCgrUWOiSVym1IqY1HbWMtkLmssPxaKX85tcJIS2Afrba2pEbBsDOZRxYuUpsn2mN+Sd0YISKq1nLQZQoEZLkiTovWFiyTI4g3V+K3N2z++Z4DgIHkkBeKw1ddA4a+mK+EOhxIgaIT/oMPxR8M3TG86wVcIkIc6T6bM3XAZP/Fwq5/uSqJkowBNZVkQlwg</vt:lpwstr>
  </property>
  <property fmtid="{D5CDD505-2E9C-101B-9397-08002B2CF9AE}" pid="5" name="TalmosEventArgs5">
    <vt:lpwstr>oxJhjJxW6QMxGOg0F73TZT+CGob+jDamVA+ByLxtDOTRCwvJbW/pHA5gVPhehadfVMHBGcZ3BASvg1F//jcyIiktJ96H8irrqkYQt2yanQZrVeaiyrX/A/y7AW4SVHam4YYf6cyN+FZIweHBXnKDMnZe3XtowH/BupXs+cfFfAnSw74ApxibQr6DQUZmaNsHNpwkddOgO0FciNDAwbyYCmrEp+Qj82DSLJGjeXokInsiSBtsDM6pwv8LKJdBB/L</vt:lpwstr>
  </property>
  <property fmtid="{D5CDD505-2E9C-101B-9397-08002B2CF9AE}" pid="6" name="TalmosEventArgs13">
    <vt:lpwstr>43R9L3DlLBQANXBAaCChI+bjUCDUpBobCFRimNdjy4OrLO+f1UT5odpE=</vt:lpwstr>
  </property>
  <property fmtid="{D5CDD505-2E9C-101B-9397-08002B2CF9AE}" pid="7" name="TalmosEventArgs8">
    <vt:lpwstr>LfzERnCDiMKeSbnN7NN9vqE3O+04MNiU2X81TI6MbvNXIhD1JFUQyTi6/ZgTFS8uvg5HtKCr3HKK2nKY8XZtLo0DiecBLcVELr4hn5WOZSuuwtsZaFZTsoc0yO3CoKm9bLampw7bIVSoAbdd+fK/W9IuAV/YbMUWry665ZOitl1Aa9LSG8gTaTt3+aEMy3veoBBd6Uy/QOA7KHgi09yHQPXg3DN1EV6Oun4UUOFPupt82fVQORNHhXrHPZwSFxh</vt:lpwstr>
  </property>
  <property fmtid="{D5CDD505-2E9C-101B-9397-08002B2CF9AE}" pid="8" name="TalmosEventArgs12">
    <vt:lpwstr>De4pPcd5KRLXKny6hN2TE1CbrNXrfPidt6ObD5Vank38mKH8k6s/oPScgQFoVuGQR89JqWz+AlBjIqB5zfDVrWnQJ9pWeQ3sQ3onNdMDpE6sAS8q3fPkS81u0dV5RQZ7Gw568JQz9OLUUuw5XMl6EmGNpshYjmd2CKJE/mhF31h5S9TnU05uVM58LDiI/JVKFiZKBLVJKv5d80yOzYQlv+/pgSsucRqnGHDgYJIzpeVJxOYECyb4skijgNw9YU9</vt:lpwstr>
  </property>
  <property fmtid="{D5CDD505-2E9C-101B-9397-08002B2CF9AE}" pid="9" name="TalmosEventArgs3">
    <vt:lpwstr>xmO4KeBSLkIRBmvi/Fa5pbWN5QGtPfrmwqQ5/bXz0Tc3vp4RBRBuJSX4VF0J6dnzEUix+rHM0Y0I6SYNk2ulq6VP5zAs62WP9KFejQX9/IrwUUIhTThhKhzSrloq4mFzlMPtes/Ng23NpHBt5kJOVMXv1p8XWRBaRXBH3ylFVIMCnyDrylFGtBvVb6bOZZrmPZSLL4ax30xZ1XRLSdzA8QmXbrKx+cmxf4+WspQ/k7izstgYx6F62EVT4kmPw3L</vt:lpwstr>
  </property>
  <property fmtid="{D5CDD505-2E9C-101B-9397-08002B2CF9AE}" pid="10" name="TalmosEventArgs7">
    <vt:lpwstr>rsufyX4j32Vcpo/uzmzhWu1LnYh74E9KD6HEKvaGRcxlFdWMGxOCinfZ1tEzoxRHGwAqQ0HFl0BrUd5weQW6nCG2Yqj3IbhvFwk4e0Lk47dJUq/l/VPIm/Ab2MbWKjGl+svapvROaDpjnKQTjLQQT1v+g55bkpgPfxeFoilOjwyDGppDSQPww5vHNADd9em+vulsCcix0N+XSQbN/gKhWdo5SZXOR4wpZYTGLRChWvo8UGrgmsF6qZnGzP+9XlH</vt:lpwstr>
  </property>
  <property fmtid="{D5CDD505-2E9C-101B-9397-08002B2CF9AE}" pid="11" name="TalmosEventArgs11">
    <vt:lpwstr>F3Kj+HwLsKlXgkxmgFgLNP96OO0GpWekl++rlqLiTdxewi/IyOnS2IhLapxkuEDBCaDJKW8/mpZM/4w8AC/oVoHdXwyBIrsreDzSZ9aZ0VQGbiky9vHEnH5kK3OYQD+kuWw32uLqW8tXVyoaVAQkUJs5ilVV1LZVpRh3ykkdhUK2jBq3nePUTICgyX6jYXbR2tT4/p6+W0zCHT0fj7mYbHk8ojJQj5BhpkxqVE9uo1+E4ermkGEW36I0Qm8umOQ</vt:lpwstr>
  </property>
  <property fmtid="{D5CDD505-2E9C-101B-9397-08002B2CF9AE}" pid="12" name="TalmosEventArgs2">
    <vt:lpwstr>W+fpOVS2odoUkEpqvw2o2pj2oZoKYPEremfymyvx1mqjul5gVUXV88lkH0yNZmtsPnXYI3TXBYIJcxDaQCovRz7gnTiMxjHHJ+ynXhtjSCP5P9n4P213oe2SqXoDSVTbFi6oVpWL0V9Oa9k4/SSrc0+nTNWyuDPsMbPEFw595J/XNRhURuWZyxOAvfzCxOFGB3pKQEnUZSp1M6zoIb/4vSe1jEaBCaWVsuwwAPr19dgBMzuKRy89qC2uNzdzYen</vt:lpwstr>
  </property>
  <property fmtid="{D5CDD505-2E9C-101B-9397-08002B2CF9AE}" pid="13" name="TalmosEventArgs6">
    <vt:lpwstr>+cwIFHC8sQn2QqKxo/NEaDDGZ3FsgcMNPUB56mslu6Cxu4tBA8LtIdfsrjJOzH/9tjcQsYjiOTyuZwT8u/CfG3BG7mEZHSv9K/7L6uf8mi5jtZgn6pUpz78MPd38Of79HJMzsc3cllajxUCz6mwPe7dHJngJYy0ooH0cz+bTcM23i0oMUD7KnUkxkET/vP5AMQSYlaEsL8zU3CKHurZfi6epLty6RtMoxZxRJ3H1oixdey6D7QRvEcs/kVhuZL7</vt:lpwstr>
  </property>
  <property fmtid="{D5CDD505-2E9C-101B-9397-08002B2CF9AE}" pid="14" name="TalmosEventArgs1">
    <vt:lpwstr>ao2DgeCgfQ1Qz2ki/WsHOxr0wpBDTVJvaFXuse/b1l1lq1AdEtm6516fvksjXDJCcEC6tWFPZQuwQrmqt9Q4BePYtP+AsK/R6iRuwLfs1Bcr9Gz2dxMUZl5T1qUjS8MvNl7hS+F/fretYwqA8LvTmfRIqrOT+qaiGKU4tqs7zL9V6k337v+P5PC4XoiSOYZBE8e2IkR7/l2RsSDoLKX9X6TZM3rKCdktCdA/uRdzG0n8WR5eYzlRZugqOJHQa/Y</vt:lpwstr>
  </property>
  <property fmtid="{D5CDD505-2E9C-101B-9397-08002B2CF9AE}" pid="15" name="TalmosEventArgs9">
    <vt:lpwstr>NpUihr4wmI1fXrfGmJ52M6amXOdTXhAv0hPYMm9CGs7rU0Ha30fhklEVpJnkJ7fMM4R1/KjjY5JTOQjOta/f5bFA32VpSaXp3nm9UqsjAWeNNf3ytBgOKu1lZP4xnxkazitBjvvTm+C4CdQXKZBRzP4fUDpeRUn7IiABMbct88BUnwxKs4JBWvDs1mRR7jga/uELkDJjbE/UDp8tjShZSIBDDC6Xmt7f0xFelXTff8QLMP/tfLDVFDZColnvMyy</vt:lpwstr>
  </property>
  <property fmtid="{D5CDD505-2E9C-101B-9397-08002B2CF9AE}" pid="16" name="TalmosEventArgs4">
    <vt:lpwstr>eAmcvfjNBJ7k1VX84N0YX3wcjiQQBOow1ITB7rbFIBovmfccAlmIMZUwDyXLPFUzxjMvhZTrB38Nu0eGMLTzgh1dxUlGMXqNeeCzte5UBS7tnDFWKLPusGnl5mhCDzhzV6/dckkdRbfD+29FdZjONnT/8/LojFIVhO+DYQD6hhsUnoZfRe3XCSBbGg7aPX26itJWQXPIkIuV6Wb9EkVw01W0LNSguSE/nMLVAtV+kWJ0uLfKTiVQFxELlDRO8mc</vt:lpwstr>
  </property>
  <property fmtid="{D5CDD505-2E9C-101B-9397-08002B2CF9AE}" pid="17" name="Order">
    <vt:r8>39066800</vt:r8>
  </property>
  <property fmtid="{D5CDD505-2E9C-101B-9397-08002B2CF9AE}" pid="18" name="xd_Signature">
    <vt:bool>false</vt:bool>
  </property>
  <property fmtid="{D5CDD505-2E9C-101B-9397-08002B2CF9AE}" pid="19" name="xd_ProgID">
    <vt:lpwstr/>
  </property>
  <property fmtid="{D5CDD505-2E9C-101B-9397-08002B2CF9AE}" pid="20" name="ComplianceAssetId">
    <vt:lpwstr/>
  </property>
  <property fmtid="{D5CDD505-2E9C-101B-9397-08002B2CF9AE}" pid="21" name="TemplateUrl">
    <vt:lpwstr/>
  </property>
  <property fmtid="{D5CDD505-2E9C-101B-9397-08002B2CF9AE}" pid="22" name="_ExtendedDescription">
    <vt:lpwstr/>
  </property>
  <property fmtid="{D5CDD505-2E9C-101B-9397-08002B2CF9AE}" pid="23" name="Topic">
    <vt:lpwstr/>
  </property>
  <property fmtid="{D5CDD505-2E9C-101B-9397-08002B2CF9AE}" pid="24" name="Term">
    <vt:lpwstr/>
  </property>
  <property fmtid="{D5CDD505-2E9C-101B-9397-08002B2CF9AE}" pid="25" name="Staff Category">
    <vt:lpwstr/>
  </property>
  <property fmtid="{D5CDD505-2E9C-101B-9397-08002B2CF9AE}" pid="26" name="Exam Board">
    <vt:lpwstr/>
  </property>
  <property fmtid="{D5CDD505-2E9C-101B-9397-08002B2CF9AE}" pid="27" name="Week">
    <vt:lpwstr/>
  </property>
  <property fmtid="{D5CDD505-2E9C-101B-9397-08002B2CF9AE}" pid="28" name="MediaServiceImageTags">
    <vt:lpwstr/>
  </property>
</Properties>
</file>