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78"/>
  </p:notesMasterIdLst>
  <p:handoutMasterIdLst>
    <p:handoutMasterId r:id="rId79"/>
  </p:handoutMasterIdLst>
  <p:sldIdLst>
    <p:sldId id="266" r:id="rId5"/>
    <p:sldId id="939" r:id="rId6"/>
    <p:sldId id="313" r:id="rId7"/>
    <p:sldId id="352" r:id="rId8"/>
    <p:sldId id="275" r:id="rId9"/>
    <p:sldId id="311" r:id="rId10"/>
    <p:sldId id="312" r:id="rId11"/>
    <p:sldId id="258" r:id="rId12"/>
    <p:sldId id="940" r:id="rId13"/>
    <p:sldId id="353" r:id="rId14"/>
    <p:sldId id="284" r:id="rId15"/>
    <p:sldId id="354" r:id="rId16"/>
    <p:sldId id="362" r:id="rId17"/>
    <p:sldId id="355" r:id="rId18"/>
    <p:sldId id="938" r:id="rId19"/>
    <p:sldId id="356" r:id="rId20"/>
    <p:sldId id="944" r:id="rId21"/>
    <p:sldId id="358" r:id="rId22"/>
    <p:sldId id="359" r:id="rId23"/>
    <p:sldId id="360" r:id="rId24"/>
    <p:sldId id="941" r:id="rId25"/>
    <p:sldId id="942" r:id="rId26"/>
    <p:sldId id="943" r:id="rId27"/>
    <p:sldId id="361" r:id="rId28"/>
    <p:sldId id="330" r:id="rId29"/>
    <p:sldId id="259" r:id="rId30"/>
    <p:sldId id="285" r:id="rId31"/>
    <p:sldId id="286" r:id="rId32"/>
    <p:sldId id="283" r:id="rId33"/>
    <p:sldId id="287" r:id="rId34"/>
    <p:sldId id="288" r:id="rId35"/>
    <p:sldId id="289" r:id="rId36"/>
    <p:sldId id="290" r:id="rId37"/>
    <p:sldId id="340" r:id="rId38"/>
    <p:sldId id="341" r:id="rId39"/>
    <p:sldId id="291" r:id="rId40"/>
    <p:sldId id="292" r:id="rId41"/>
    <p:sldId id="342" r:id="rId42"/>
    <p:sldId id="299" r:id="rId43"/>
    <p:sldId id="295" r:id="rId44"/>
    <p:sldId id="329" r:id="rId45"/>
    <p:sldId id="298" r:id="rId46"/>
    <p:sldId id="307" r:id="rId47"/>
    <p:sldId id="303" r:id="rId48"/>
    <p:sldId id="297" r:id="rId49"/>
    <p:sldId id="309" r:id="rId50"/>
    <p:sldId id="326" r:id="rId51"/>
    <p:sldId id="306" r:id="rId52"/>
    <p:sldId id="281" r:id="rId53"/>
    <p:sldId id="343" r:id="rId54"/>
    <p:sldId id="344" r:id="rId55"/>
    <p:sldId id="345" r:id="rId56"/>
    <p:sldId id="349" r:id="rId57"/>
    <p:sldId id="347" r:id="rId58"/>
    <p:sldId id="350" r:id="rId59"/>
    <p:sldId id="346" r:id="rId60"/>
    <p:sldId id="348" r:id="rId61"/>
    <p:sldId id="351" r:id="rId62"/>
    <p:sldId id="335" r:id="rId63"/>
    <p:sldId id="336" r:id="rId64"/>
    <p:sldId id="339" r:id="rId65"/>
    <p:sldId id="328" r:id="rId66"/>
    <p:sldId id="315" r:id="rId67"/>
    <p:sldId id="337" r:id="rId68"/>
    <p:sldId id="338" r:id="rId69"/>
    <p:sldId id="316" r:id="rId70"/>
    <p:sldId id="317" r:id="rId71"/>
    <p:sldId id="324" r:id="rId72"/>
    <p:sldId id="319" r:id="rId73"/>
    <p:sldId id="320" r:id="rId74"/>
    <p:sldId id="322" r:id="rId75"/>
    <p:sldId id="331" r:id="rId76"/>
    <p:sldId id="332" r:id="rId77"/>
  </p:sldIdLst>
  <p:sldSz cx="12192000" cy="6858000"/>
  <p:notesSz cx="6797675"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5D78B7-7863-4051-A4F1-55718E471B1D}" v="1019" dt="2024-03-15T11:54:31.4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620"/>
    <p:restoredTop sz="94660"/>
  </p:normalViewPr>
  <p:slideViewPr>
    <p:cSldViewPr snapToGrid="0">
      <p:cViewPr varScale="1">
        <p:scale>
          <a:sx n="79" d="100"/>
          <a:sy n="79" d="100"/>
        </p:scale>
        <p:origin x="114" y="4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microsoft.com/office/2016/11/relationships/changesInfo" Target="changesInfos/changesInfo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handoutMaster" Target="handoutMasters/handoutMaster1.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zel Lupton" userId="S::hazel.lupton@sthelens.london::330d0395-d8b0-4d77-8620-740b48613bd9" providerId="AD" clId="Web-{A4B000C4-16EA-308C-3993-D8D3DAC2B469}"/>
    <pc:docChg chg="modSld">
      <pc:chgData name="Hazel Lupton" userId="S::hazel.lupton@sthelens.london::330d0395-d8b0-4d77-8620-740b48613bd9" providerId="AD" clId="Web-{A4B000C4-16EA-308C-3993-D8D3DAC2B469}" dt="2021-11-18T09:07:24.568" v="4" actId="20577"/>
      <pc:docMkLst>
        <pc:docMk/>
      </pc:docMkLst>
      <pc:sldChg chg="modSp">
        <pc:chgData name="Hazel Lupton" userId="S::hazel.lupton@sthelens.london::330d0395-d8b0-4d77-8620-740b48613bd9" providerId="AD" clId="Web-{A4B000C4-16EA-308C-3993-D8D3DAC2B469}" dt="2021-11-18T09:07:24.568" v="4" actId="20577"/>
        <pc:sldMkLst>
          <pc:docMk/>
          <pc:sldMk cId="354453903" sldId="289"/>
        </pc:sldMkLst>
        <pc:spChg chg="mod">
          <ac:chgData name="Hazel Lupton" userId="S::hazel.lupton@sthelens.london::330d0395-d8b0-4d77-8620-740b48613bd9" providerId="AD" clId="Web-{A4B000C4-16EA-308C-3993-D8D3DAC2B469}" dt="2021-11-18T09:07:24.568" v="4" actId="20577"/>
          <ac:spMkLst>
            <pc:docMk/>
            <pc:sldMk cId="354453903" sldId="289"/>
            <ac:spMk id="3" creationId="{00000000-0000-0000-0000-000000000000}"/>
          </ac:spMkLst>
        </pc:spChg>
      </pc:sldChg>
    </pc:docChg>
  </pc:docChgLst>
  <pc:docChgLst>
    <pc:chgData name="Hazel Lupton" userId="S::hazel.lupton@sthelens.london::330d0395-d8b0-4d77-8620-740b48613bd9" providerId="AD" clId="Web-{3C612B0E-3F58-A421-60E2-13BC042F2BE1}"/>
    <pc:docChg chg="modSld">
      <pc:chgData name="Hazel Lupton" userId="S::hazel.lupton@sthelens.london::330d0395-d8b0-4d77-8620-740b48613bd9" providerId="AD" clId="Web-{3C612B0E-3F58-A421-60E2-13BC042F2BE1}" dt="2020-12-01T17:07:44.568" v="1"/>
      <pc:docMkLst>
        <pc:docMk/>
      </pc:docMkLst>
      <pc:sldChg chg="delSp">
        <pc:chgData name="Hazel Lupton" userId="S::hazel.lupton@sthelens.london::330d0395-d8b0-4d77-8620-740b48613bd9" providerId="AD" clId="Web-{3C612B0E-3F58-A421-60E2-13BC042F2BE1}" dt="2020-12-01T17:07:44.568" v="1"/>
        <pc:sldMkLst>
          <pc:docMk/>
          <pc:sldMk cId="1829760607" sldId="284"/>
        </pc:sldMkLst>
        <pc:spChg chg="del">
          <ac:chgData name="Hazel Lupton" userId="S::hazel.lupton@sthelens.london::330d0395-d8b0-4d77-8620-740b48613bd9" providerId="AD" clId="Web-{3C612B0E-3F58-A421-60E2-13BC042F2BE1}" dt="2020-12-01T17:07:44.568" v="1"/>
          <ac:spMkLst>
            <pc:docMk/>
            <pc:sldMk cId="1829760607" sldId="284"/>
            <ac:spMk id="6" creationId="{00000000-0000-0000-0000-000000000000}"/>
          </ac:spMkLst>
        </pc:spChg>
        <pc:spChg chg="del">
          <ac:chgData name="Hazel Lupton" userId="S::hazel.lupton@sthelens.london::330d0395-d8b0-4d77-8620-740b48613bd9" providerId="AD" clId="Web-{3C612B0E-3F58-A421-60E2-13BC042F2BE1}" dt="2020-12-01T17:07:41.537" v="0"/>
          <ac:spMkLst>
            <pc:docMk/>
            <pc:sldMk cId="1829760607" sldId="284"/>
            <ac:spMk id="13" creationId="{00000000-0000-0000-0000-000000000000}"/>
          </ac:spMkLst>
        </pc:spChg>
      </pc:sldChg>
    </pc:docChg>
  </pc:docChgLst>
  <pc:docChgLst>
    <pc:chgData name="Richard Ball" userId="c2c6c2dd-6ddc-437e-8cdd-d7a74390accc" providerId="ADAL" clId="{0A5D78B7-7863-4051-A4F1-55718E471B1D}"/>
    <pc:docChg chg="undo custSel addSld delSld modSld sldOrd modMainMaster modNotesMaster">
      <pc:chgData name="Richard Ball" userId="c2c6c2dd-6ddc-437e-8cdd-d7a74390accc" providerId="ADAL" clId="{0A5D78B7-7863-4051-A4F1-55718E471B1D}" dt="2024-03-15T11:54:31.467" v="4989" actId="20577"/>
      <pc:docMkLst>
        <pc:docMk/>
      </pc:docMkLst>
      <pc:sldChg chg="modSp del">
        <pc:chgData name="Richard Ball" userId="c2c6c2dd-6ddc-437e-8cdd-d7a74390accc" providerId="ADAL" clId="{0A5D78B7-7863-4051-A4F1-55718E471B1D}" dt="2024-02-16T14:31:15.540" v="620" actId="47"/>
        <pc:sldMkLst>
          <pc:docMk/>
          <pc:sldMk cId="0" sldId="256"/>
        </pc:sldMkLst>
        <pc:spChg chg="mod">
          <ac:chgData name="Richard Ball" userId="c2c6c2dd-6ddc-437e-8cdd-d7a74390accc" providerId="ADAL" clId="{0A5D78B7-7863-4051-A4F1-55718E471B1D}" dt="2024-02-16T13:45:06.591" v="0"/>
          <ac:spMkLst>
            <pc:docMk/>
            <pc:sldMk cId="0" sldId="256"/>
            <ac:spMk id="2" creationId="{00000000-0000-0000-0000-000000000000}"/>
          </ac:spMkLst>
        </pc:spChg>
        <pc:spChg chg="mod">
          <ac:chgData name="Richard Ball" userId="c2c6c2dd-6ddc-437e-8cdd-d7a74390accc" providerId="ADAL" clId="{0A5D78B7-7863-4051-A4F1-55718E471B1D}" dt="2024-02-16T13:45:06.591" v="0"/>
          <ac:spMkLst>
            <pc:docMk/>
            <pc:sldMk cId="0" sldId="256"/>
            <ac:spMk id="3" creationId="{00000000-0000-0000-0000-000000000000}"/>
          </ac:spMkLst>
        </pc:spChg>
        <pc:spChg chg="mod">
          <ac:chgData name="Richard Ball" userId="c2c6c2dd-6ddc-437e-8cdd-d7a74390accc" providerId="ADAL" clId="{0A5D78B7-7863-4051-A4F1-55718E471B1D}" dt="2024-02-16T13:45:06.591" v="0"/>
          <ac:spMkLst>
            <pc:docMk/>
            <pc:sldMk cId="0" sldId="256"/>
            <ac:spMk id="4" creationId="{18E8077B-F3C2-4AEA-A252-8C0B403C516D}"/>
          </ac:spMkLst>
        </pc:spChg>
        <pc:spChg chg="mod">
          <ac:chgData name="Richard Ball" userId="c2c6c2dd-6ddc-437e-8cdd-d7a74390accc" providerId="ADAL" clId="{0A5D78B7-7863-4051-A4F1-55718E471B1D}" dt="2024-02-16T13:45:06.591" v="0"/>
          <ac:spMkLst>
            <pc:docMk/>
            <pc:sldMk cId="0" sldId="256"/>
            <ac:spMk id="8" creationId="{76D0B0D0-8EEF-4BC5-86D2-C499BB258A48}"/>
          </ac:spMkLst>
        </pc:spChg>
        <pc:picChg chg="mod">
          <ac:chgData name="Richard Ball" userId="c2c6c2dd-6ddc-437e-8cdd-d7a74390accc" providerId="ADAL" clId="{0A5D78B7-7863-4051-A4F1-55718E471B1D}" dt="2024-02-16T13:45:06.591" v="0"/>
          <ac:picMkLst>
            <pc:docMk/>
            <pc:sldMk cId="0" sldId="256"/>
            <ac:picMk id="5" creationId="{00000000-0000-0000-0000-000000000000}"/>
          </ac:picMkLst>
        </pc:picChg>
      </pc:sldChg>
      <pc:sldChg chg="add del ord">
        <pc:chgData name="Richard Ball" userId="c2c6c2dd-6ddc-437e-8cdd-d7a74390accc" providerId="ADAL" clId="{0A5D78B7-7863-4051-A4F1-55718E471B1D}" dt="2024-02-23T09:58:59.682" v="973" actId="47"/>
        <pc:sldMkLst>
          <pc:docMk/>
          <pc:sldMk cId="2587144103" sldId="257"/>
        </pc:sldMkLst>
      </pc:sldChg>
      <pc:sldChg chg="addSp delSp modSp add mod ord modAnim modNotesTx">
        <pc:chgData name="Richard Ball" userId="c2c6c2dd-6ddc-437e-8cdd-d7a74390accc" providerId="ADAL" clId="{0A5D78B7-7863-4051-A4F1-55718E471B1D}" dt="2024-03-15T11:04:22.476" v="4974" actId="20577"/>
        <pc:sldMkLst>
          <pc:docMk/>
          <pc:sldMk cId="2384032015" sldId="258"/>
        </pc:sldMkLst>
        <pc:spChg chg="del">
          <ac:chgData name="Richard Ball" userId="c2c6c2dd-6ddc-437e-8cdd-d7a74390accc" providerId="ADAL" clId="{0A5D78B7-7863-4051-A4F1-55718E471B1D}" dt="2024-02-16T14:24:34.442" v="549" actId="478"/>
          <ac:spMkLst>
            <pc:docMk/>
            <pc:sldMk cId="2384032015" sldId="258"/>
            <ac:spMk id="2" creationId="{00000000-0000-0000-0000-000000000000}"/>
          </ac:spMkLst>
        </pc:spChg>
        <pc:spChg chg="add mod">
          <ac:chgData name="Richard Ball" userId="c2c6c2dd-6ddc-437e-8cdd-d7a74390accc" providerId="ADAL" clId="{0A5D78B7-7863-4051-A4F1-55718E471B1D}" dt="2024-03-15T11:04:22.476" v="4974" actId="20577"/>
          <ac:spMkLst>
            <pc:docMk/>
            <pc:sldMk cId="2384032015" sldId="258"/>
            <ac:spMk id="3" creationId="{DD74A939-6734-2261-875B-736C851AFB3B}"/>
          </ac:spMkLst>
        </pc:spChg>
        <pc:spChg chg="add mod">
          <ac:chgData name="Richard Ball" userId="c2c6c2dd-6ddc-437e-8cdd-d7a74390accc" providerId="ADAL" clId="{0A5D78B7-7863-4051-A4F1-55718E471B1D}" dt="2024-03-15T09:20:44.447" v="4885" actId="1582"/>
          <ac:spMkLst>
            <pc:docMk/>
            <pc:sldMk cId="2384032015" sldId="258"/>
            <ac:spMk id="5" creationId="{6078E203-76BF-8AFA-02FE-2A54496A03D5}"/>
          </ac:spMkLst>
        </pc:spChg>
        <pc:spChg chg="mod">
          <ac:chgData name="Richard Ball" userId="c2c6c2dd-6ddc-437e-8cdd-d7a74390accc" providerId="ADAL" clId="{0A5D78B7-7863-4051-A4F1-55718E471B1D}" dt="2024-03-15T09:20:50.978" v="4887" actId="115"/>
          <ac:spMkLst>
            <pc:docMk/>
            <pc:sldMk cId="2384032015" sldId="258"/>
            <ac:spMk id="10" creationId="{00000000-0000-0000-0000-000000000000}"/>
          </ac:spMkLst>
        </pc:spChg>
        <pc:spChg chg="del">
          <ac:chgData name="Richard Ball" userId="c2c6c2dd-6ddc-437e-8cdd-d7a74390accc" providerId="ADAL" clId="{0A5D78B7-7863-4051-A4F1-55718E471B1D}" dt="2024-02-16T14:24:34.442" v="549" actId="478"/>
          <ac:spMkLst>
            <pc:docMk/>
            <pc:sldMk cId="2384032015" sldId="258"/>
            <ac:spMk id="11" creationId="{00000000-0000-0000-0000-000000000000}"/>
          </ac:spMkLst>
        </pc:spChg>
        <pc:spChg chg="del">
          <ac:chgData name="Richard Ball" userId="c2c6c2dd-6ddc-437e-8cdd-d7a74390accc" providerId="ADAL" clId="{0A5D78B7-7863-4051-A4F1-55718E471B1D}" dt="2024-02-16T14:24:34.442" v="549" actId="478"/>
          <ac:spMkLst>
            <pc:docMk/>
            <pc:sldMk cId="2384032015" sldId="258"/>
            <ac:spMk id="13" creationId="{00000000-0000-0000-0000-000000000000}"/>
          </ac:spMkLst>
        </pc:spChg>
        <pc:spChg chg="del">
          <ac:chgData name="Richard Ball" userId="c2c6c2dd-6ddc-437e-8cdd-d7a74390accc" providerId="ADAL" clId="{0A5D78B7-7863-4051-A4F1-55718E471B1D}" dt="2024-02-16T14:24:34.442" v="549" actId="478"/>
          <ac:spMkLst>
            <pc:docMk/>
            <pc:sldMk cId="2384032015" sldId="258"/>
            <ac:spMk id="14" creationId="{00000000-0000-0000-0000-000000000000}"/>
          </ac:spMkLst>
        </pc:spChg>
        <pc:spChg chg="del">
          <ac:chgData name="Richard Ball" userId="c2c6c2dd-6ddc-437e-8cdd-d7a74390accc" providerId="ADAL" clId="{0A5D78B7-7863-4051-A4F1-55718E471B1D}" dt="2024-02-16T14:24:34.442" v="549" actId="478"/>
          <ac:spMkLst>
            <pc:docMk/>
            <pc:sldMk cId="2384032015" sldId="258"/>
            <ac:spMk id="15" creationId="{00000000-0000-0000-0000-000000000000}"/>
          </ac:spMkLst>
        </pc:spChg>
        <pc:spChg chg="del">
          <ac:chgData name="Richard Ball" userId="c2c6c2dd-6ddc-437e-8cdd-d7a74390accc" providerId="ADAL" clId="{0A5D78B7-7863-4051-A4F1-55718E471B1D}" dt="2024-02-16T14:24:34.442" v="549" actId="478"/>
          <ac:spMkLst>
            <pc:docMk/>
            <pc:sldMk cId="2384032015" sldId="258"/>
            <ac:spMk id="16" creationId="{00000000-0000-0000-0000-000000000000}"/>
          </ac:spMkLst>
        </pc:spChg>
        <pc:spChg chg="del">
          <ac:chgData name="Richard Ball" userId="c2c6c2dd-6ddc-437e-8cdd-d7a74390accc" providerId="ADAL" clId="{0A5D78B7-7863-4051-A4F1-55718E471B1D}" dt="2024-02-16T14:24:34.442" v="549" actId="478"/>
          <ac:spMkLst>
            <pc:docMk/>
            <pc:sldMk cId="2384032015" sldId="258"/>
            <ac:spMk id="17" creationId="{00000000-0000-0000-0000-000000000000}"/>
          </ac:spMkLst>
        </pc:spChg>
        <pc:spChg chg="del">
          <ac:chgData name="Richard Ball" userId="c2c6c2dd-6ddc-437e-8cdd-d7a74390accc" providerId="ADAL" clId="{0A5D78B7-7863-4051-A4F1-55718E471B1D}" dt="2024-02-16T14:24:34.442" v="549" actId="478"/>
          <ac:spMkLst>
            <pc:docMk/>
            <pc:sldMk cId="2384032015" sldId="258"/>
            <ac:spMk id="18" creationId="{00000000-0000-0000-0000-000000000000}"/>
          </ac:spMkLst>
        </pc:spChg>
        <pc:spChg chg="del">
          <ac:chgData name="Richard Ball" userId="c2c6c2dd-6ddc-437e-8cdd-d7a74390accc" providerId="ADAL" clId="{0A5D78B7-7863-4051-A4F1-55718E471B1D}" dt="2024-02-16T14:24:34.442" v="549" actId="478"/>
          <ac:spMkLst>
            <pc:docMk/>
            <pc:sldMk cId="2384032015" sldId="258"/>
            <ac:spMk id="19" creationId="{00000000-0000-0000-0000-000000000000}"/>
          </ac:spMkLst>
        </pc:spChg>
        <pc:spChg chg="del">
          <ac:chgData name="Richard Ball" userId="c2c6c2dd-6ddc-437e-8cdd-d7a74390accc" providerId="ADAL" clId="{0A5D78B7-7863-4051-A4F1-55718E471B1D}" dt="2024-02-16T14:24:34.442" v="549" actId="478"/>
          <ac:spMkLst>
            <pc:docMk/>
            <pc:sldMk cId="2384032015" sldId="258"/>
            <ac:spMk id="20" creationId="{00000000-0000-0000-0000-000000000000}"/>
          </ac:spMkLst>
        </pc:spChg>
        <pc:spChg chg="del">
          <ac:chgData name="Richard Ball" userId="c2c6c2dd-6ddc-437e-8cdd-d7a74390accc" providerId="ADAL" clId="{0A5D78B7-7863-4051-A4F1-55718E471B1D}" dt="2024-02-16T14:24:34.442" v="549" actId="478"/>
          <ac:spMkLst>
            <pc:docMk/>
            <pc:sldMk cId="2384032015" sldId="258"/>
            <ac:spMk id="21" creationId="{00000000-0000-0000-0000-000000000000}"/>
          </ac:spMkLst>
        </pc:spChg>
        <pc:picChg chg="add del mod">
          <ac:chgData name="Richard Ball" userId="c2c6c2dd-6ddc-437e-8cdd-d7a74390accc" providerId="ADAL" clId="{0A5D78B7-7863-4051-A4F1-55718E471B1D}" dt="2024-02-16T14:25:16.133" v="568" actId="478"/>
          <ac:picMkLst>
            <pc:docMk/>
            <pc:sldMk cId="2384032015" sldId="258"/>
            <ac:picMk id="3" creationId="{4816D8F4-96C2-4A90-EAB4-A1374FDF1E27}"/>
          </ac:picMkLst>
        </pc:picChg>
        <pc:picChg chg="add del mod">
          <ac:chgData name="Richard Ball" userId="c2c6c2dd-6ddc-437e-8cdd-d7a74390accc" providerId="ADAL" clId="{0A5D78B7-7863-4051-A4F1-55718E471B1D}" dt="2024-03-15T09:14:49.230" v="4778" actId="478"/>
          <ac:picMkLst>
            <pc:docMk/>
            <pc:sldMk cId="2384032015" sldId="258"/>
            <ac:picMk id="4" creationId="{41A1D2AA-1F9C-254B-D8D3-B0BB9F276A34}"/>
          </ac:picMkLst>
        </pc:picChg>
        <pc:picChg chg="del">
          <ac:chgData name="Richard Ball" userId="c2c6c2dd-6ddc-437e-8cdd-d7a74390accc" providerId="ADAL" clId="{0A5D78B7-7863-4051-A4F1-55718E471B1D}" dt="2024-02-16T14:24:32.295" v="548" actId="478"/>
          <ac:picMkLst>
            <pc:docMk/>
            <pc:sldMk cId="2384032015" sldId="258"/>
            <ac:picMk id="9" creationId="{00000000-0000-0000-0000-000000000000}"/>
          </ac:picMkLst>
        </pc:picChg>
        <pc:picChg chg="del mod">
          <ac:chgData name="Richard Ball" userId="c2c6c2dd-6ddc-437e-8cdd-d7a74390accc" providerId="ADAL" clId="{0A5D78B7-7863-4051-A4F1-55718E471B1D}" dt="2024-03-15T09:14:46.307" v="4776" actId="478"/>
          <ac:picMkLst>
            <pc:docMk/>
            <pc:sldMk cId="2384032015" sldId="258"/>
            <ac:picMk id="22" creationId="{00000000-0000-0000-0000-000000000000}"/>
          </ac:picMkLst>
        </pc:picChg>
        <pc:picChg chg="add mod">
          <ac:chgData name="Richard Ball" userId="c2c6c2dd-6ddc-437e-8cdd-d7a74390accc" providerId="ADAL" clId="{0A5D78B7-7863-4051-A4F1-55718E471B1D}" dt="2024-03-15T09:15:56.554" v="4793" actId="1076"/>
          <ac:picMkLst>
            <pc:docMk/>
            <pc:sldMk cId="2384032015" sldId="258"/>
            <ac:picMk id="1026" creationId="{1AD355DF-AAF6-747F-C510-8FBCE3494FD5}"/>
          </ac:picMkLst>
        </pc:picChg>
      </pc:sldChg>
      <pc:sldChg chg="add">
        <pc:chgData name="Richard Ball" userId="c2c6c2dd-6ddc-437e-8cdd-d7a74390accc" providerId="ADAL" clId="{0A5D78B7-7863-4051-A4F1-55718E471B1D}" dt="2024-02-16T14:31:17.550" v="621"/>
        <pc:sldMkLst>
          <pc:docMk/>
          <pc:sldMk cId="717499937" sldId="259"/>
        </pc:sldMkLst>
      </pc:sldChg>
      <pc:sldChg chg="addSp delSp modSp add mod ord">
        <pc:chgData name="Richard Ball" userId="c2c6c2dd-6ddc-437e-8cdd-d7a74390accc" providerId="ADAL" clId="{0A5D78B7-7863-4051-A4F1-55718E471B1D}" dt="2024-03-15T09:11:33.849" v="4692"/>
        <pc:sldMkLst>
          <pc:docMk/>
          <pc:sldMk cId="424804088" sldId="266"/>
        </pc:sldMkLst>
        <pc:spChg chg="del">
          <ac:chgData name="Richard Ball" userId="c2c6c2dd-6ddc-437e-8cdd-d7a74390accc" providerId="ADAL" clId="{0A5D78B7-7863-4051-A4F1-55718E471B1D}" dt="2024-02-16T14:33:03.514" v="633" actId="478"/>
          <ac:spMkLst>
            <pc:docMk/>
            <pc:sldMk cId="424804088" sldId="266"/>
            <ac:spMk id="2" creationId="{00000000-0000-0000-0000-000000000000}"/>
          </ac:spMkLst>
        </pc:spChg>
        <pc:spChg chg="mod">
          <ac:chgData name="Richard Ball" userId="c2c6c2dd-6ddc-437e-8cdd-d7a74390accc" providerId="ADAL" clId="{0A5D78B7-7863-4051-A4F1-55718E471B1D}" dt="2024-02-16T14:32:58.829" v="632" actId="14100"/>
          <ac:spMkLst>
            <pc:docMk/>
            <pc:sldMk cId="424804088" sldId="266"/>
            <ac:spMk id="4" creationId="{00000000-0000-0000-0000-000000000000}"/>
          </ac:spMkLst>
        </pc:spChg>
        <pc:picChg chg="add del mod">
          <ac:chgData name="Richard Ball" userId="c2c6c2dd-6ddc-437e-8cdd-d7a74390accc" providerId="ADAL" clId="{0A5D78B7-7863-4051-A4F1-55718E471B1D}" dt="2024-02-23T11:01:23.952" v="2794" actId="478"/>
          <ac:picMkLst>
            <pc:docMk/>
            <pc:sldMk cId="424804088" sldId="266"/>
            <ac:picMk id="3" creationId="{835FCB36-C6D8-771A-F2F7-99E30FF3C0CF}"/>
          </ac:picMkLst>
        </pc:picChg>
        <pc:picChg chg="del">
          <ac:chgData name="Richard Ball" userId="c2c6c2dd-6ddc-437e-8cdd-d7a74390accc" providerId="ADAL" clId="{0A5D78B7-7863-4051-A4F1-55718E471B1D}" dt="2024-02-16T14:33:03.514" v="633" actId="478"/>
          <ac:picMkLst>
            <pc:docMk/>
            <pc:sldMk cId="424804088" sldId="266"/>
            <ac:picMk id="1026" creationId="{00000000-0000-0000-0000-000000000000}"/>
          </ac:picMkLst>
        </pc:picChg>
        <pc:picChg chg="del">
          <ac:chgData name="Richard Ball" userId="c2c6c2dd-6ddc-437e-8cdd-d7a74390accc" providerId="ADAL" clId="{0A5D78B7-7863-4051-A4F1-55718E471B1D}" dt="2024-02-16T14:33:03.514" v="633" actId="478"/>
          <ac:picMkLst>
            <pc:docMk/>
            <pc:sldMk cId="424804088" sldId="266"/>
            <ac:picMk id="1028" creationId="{00000000-0000-0000-0000-000000000000}"/>
          </ac:picMkLst>
        </pc:picChg>
        <pc:picChg chg="del">
          <ac:chgData name="Richard Ball" userId="c2c6c2dd-6ddc-437e-8cdd-d7a74390accc" providerId="ADAL" clId="{0A5D78B7-7863-4051-A4F1-55718E471B1D}" dt="2024-02-16T14:33:03.514" v="633" actId="478"/>
          <ac:picMkLst>
            <pc:docMk/>
            <pc:sldMk cId="424804088" sldId="266"/>
            <ac:picMk id="1030" creationId="{00000000-0000-0000-0000-000000000000}"/>
          </ac:picMkLst>
        </pc:picChg>
        <pc:picChg chg="del">
          <ac:chgData name="Richard Ball" userId="c2c6c2dd-6ddc-437e-8cdd-d7a74390accc" providerId="ADAL" clId="{0A5D78B7-7863-4051-A4F1-55718E471B1D}" dt="2024-02-16T14:33:03.514" v="633" actId="478"/>
          <ac:picMkLst>
            <pc:docMk/>
            <pc:sldMk cId="424804088" sldId="266"/>
            <ac:picMk id="1032" creationId="{00000000-0000-0000-0000-000000000000}"/>
          </ac:picMkLst>
        </pc:picChg>
        <pc:picChg chg="del">
          <ac:chgData name="Richard Ball" userId="c2c6c2dd-6ddc-437e-8cdd-d7a74390accc" providerId="ADAL" clId="{0A5D78B7-7863-4051-A4F1-55718E471B1D}" dt="2024-02-16T14:33:03.514" v="633" actId="478"/>
          <ac:picMkLst>
            <pc:docMk/>
            <pc:sldMk cId="424804088" sldId="266"/>
            <ac:picMk id="1034" creationId="{00000000-0000-0000-0000-000000000000}"/>
          </ac:picMkLst>
        </pc:picChg>
        <pc:picChg chg="del mod">
          <ac:chgData name="Richard Ball" userId="c2c6c2dd-6ddc-437e-8cdd-d7a74390accc" providerId="ADAL" clId="{0A5D78B7-7863-4051-A4F1-55718E471B1D}" dt="2024-02-16T14:33:03.514" v="633" actId="478"/>
          <ac:picMkLst>
            <pc:docMk/>
            <pc:sldMk cId="424804088" sldId="266"/>
            <ac:picMk id="1036" creationId="{00000000-0000-0000-0000-000000000000}"/>
          </ac:picMkLst>
        </pc:picChg>
        <pc:picChg chg="add mod">
          <ac:chgData name="Richard Ball" userId="c2c6c2dd-6ddc-437e-8cdd-d7a74390accc" providerId="ADAL" clId="{0A5D78B7-7863-4051-A4F1-55718E471B1D}" dt="2024-02-23T11:02:29.664" v="2801" actId="1076"/>
          <ac:picMkLst>
            <pc:docMk/>
            <pc:sldMk cId="424804088" sldId="266"/>
            <ac:picMk id="4098" creationId="{D9E6F585-D2B2-E034-CD9C-F9FBC70DA7F6}"/>
          </ac:picMkLst>
        </pc:picChg>
      </pc:sldChg>
      <pc:sldChg chg="add del">
        <pc:chgData name="Richard Ball" userId="c2c6c2dd-6ddc-437e-8cdd-d7a74390accc" providerId="ADAL" clId="{0A5D78B7-7863-4051-A4F1-55718E471B1D}" dt="2024-02-23T10:07:07.943" v="1119" actId="47"/>
        <pc:sldMkLst>
          <pc:docMk/>
          <pc:sldMk cId="3742398306" sldId="267"/>
        </pc:sldMkLst>
      </pc:sldChg>
      <pc:sldChg chg="add del">
        <pc:chgData name="Richard Ball" userId="c2c6c2dd-6ddc-437e-8cdd-d7a74390accc" providerId="ADAL" clId="{0A5D78B7-7863-4051-A4F1-55718E471B1D}" dt="2024-02-16T14:33:59.174" v="644" actId="47"/>
        <pc:sldMkLst>
          <pc:docMk/>
          <pc:sldMk cId="2640057267" sldId="268"/>
        </pc:sldMkLst>
      </pc:sldChg>
      <pc:sldChg chg="add del">
        <pc:chgData name="Richard Ball" userId="c2c6c2dd-6ddc-437e-8cdd-d7a74390accc" providerId="ADAL" clId="{0A5D78B7-7863-4051-A4F1-55718E471B1D}" dt="2024-02-16T14:34:55.510" v="645" actId="47"/>
        <pc:sldMkLst>
          <pc:docMk/>
          <pc:sldMk cId="2814550858" sldId="269"/>
        </pc:sldMkLst>
      </pc:sldChg>
      <pc:sldChg chg="add del">
        <pc:chgData name="Richard Ball" userId="c2c6c2dd-6ddc-437e-8cdd-d7a74390accc" providerId="ADAL" clId="{0A5D78B7-7863-4051-A4F1-55718E471B1D}" dt="2024-02-23T10:07:46.264" v="1121" actId="47"/>
        <pc:sldMkLst>
          <pc:docMk/>
          <pc:sldMk cId="1819852475" sldId="272"/>
        </pc:sldMkLst>
      </pc:sldChg>
      <pc:sldChg chg="add del">
        <pc:chgData name="Richard Ball" userId="c2c6c2dd-6ddc-437e-8cdd-d7a74390accc" providerId="ADAL" clId="{0A5D78B7-7863-4051-A4F1-55718E471B1D}" dt="2024-02-23T10:07:46.762" v="1122" actId="47"/>
        <pc:sldMkLst>
          <pc:docMk/>
          <pc:sldMk cId="1639955997" sldId="273"/>
        </pc:sldMkLst>
      </pc:sldChg>
      <pc:sldChg chg="add del">
        <pc:chgData name="Richard Ball" userId="c2c6c2dd-6ddc-437e-8cdd-d7a74390accc" providerId="ADAL" clId="{0A5D78B7-7863-4051-A4F1-55718E471B1D}" dt="2024-02-23T10:07:48.110" v="1123" actId="47"/>
        <pc:sldMkLst>
          <pc:docMk/>
          <pc:sldMk cId="1363091631" sldId="274"/>
        </pc:sldMkLst>
      </pc:sldChg>
      <pc:sldChg chg="delSp modSp add mod ord">
        <pc:chgData name="Richard Ball" userId="c2c6c2dd-6ddc-437e-8cdd-d7a74390accc" providerId="ADAL" clId="{0A5D78B7-7863-4051-A4F1-55718E471B1D}" dt="2024-03-15T09:13:12.882" v="4746" actId="20577"/>
        <pc:sldMkLst>
          <pc:docMk/>
          <pc:sldMk cId="1768480630" sldId="275"/>
        </pc:sldMkLst>
        <pc:spChg chg="del">
          <ac:chgData name="Richard Ball" userId="c2c6c2dd-6ddc-437e-8cdd-d7a74390accc" providerId="ADAL" clId="{0A5D78B7-7863-4051-A4F1-55718E471B1D}" dt="2024-02-23T10:08:49.726" v="1132" actId="478"/>
          <ac:spMkLst>
            <pc:docMk/>
            <pc:sldMk cId="1768480630" sldId="275"/>
            <ac:spMk id="3" creationId="{00000000-0000-0000-0000-000000000000}"/>
          </ac:spMkLst>
        </pc:spChg>
        <pc:spChg chg="mod">
          <ac:chgData name="Richard Ball" userId="c2c6c2dd-6ddc-437e-8cdd-d7a74390accc" providerId="ADAL" clId="{0A5D78B7-7863-4051-A4F1-55718E471B1D}" dt="2024-03-15T09:13:12.882" v="4746" actId="20577"/>
          <ac:spMkLst>
            <pc:docMk/>
            <pc:sldMk cId="1768480630" sldId="275"/>
            <ac:spMk id="4" creationId="{00000000-0000-0000-0000-000000000000}"/>
          </ac:spMkLst>
        </pc:spChg>
      </pc:sldChg>
      <pc:sldChg chg="add">
        <pc:chgData name="Richard Ball" userId="c2c6c2dd-6ddc-437e-8cdd-d7a74390accc" providerId="ADAL" clId="{0A5D78B7-7863-4051-A4F1-55718E471B1D}" dt="2024-02-16T14:31:17.550" v="621"/>
        <pc:sldMkLst>
          <pc:docMk/>
          <pc:sldMk cId="2957534272" sldId="281"/>
        </pc:sldMkLst>
      </pc:sldChg>
      <pc:sldChg chg="add del">
        <pc:chgData name="Richard Ball" userId="c2c6c2dd-6ddc-437e-8cdd-d7a74390accc" providerId="ADAL" clId="{0A5D78B7-7863-4051-A4F1-55718E471B1D}" dt="2024-02-23T10:07:45.868" v="1120" actId="47"/>
        <pc:sldMkLst>
          <pc:docMk/>
          <pc:sldMk cId="1011709299" sldId="282"/>
        </pc:sldMkLst>
      </pc:sldChg>
      <pc:sldChg chg="modSp add setBg">
        <pc:chgData name="Richard Ball" userId="c2c6c2dd-6ddc-437e-8cdd-d7a74390accc" providerId="ADAL" clId="{0A5D78B7-7863-4051-A4F1-55718E471B1D}" dt="2024-02-23T11:04:11.603" v="2802" actId="207"/>
        <pc:sldMkLst>
          <pc:docMk/>
          <pc:sldMk cId="2917617877" sldId="283"/>
        </pc:sldMkLst>
        <pc:spChg chg="mod">
          <ac:chgData name="Richard Ball" userId="c2c6c2dd-6ddc-437e-8cdd-d7a74390accc" providerId="ADAL" clId="{0A5D78B7-7863-4051-A4F1-55718E471B1D}" dt="2024-02-23T11:04:11.603" v="2802" actId="207"/>
          <ac:spMkLst>
            <pc:docMk/>
            <pc:sldMk cId="2917617877" sldId="283"/>
            <ac:spMk id="26646" creationId="{00000000-0000-0000-0000-000000000000}"/>
          </ac:spMkLst>
        </pc:spChg>
        <pc:spChg chg="mod">
          <ac:chgData name="Richard Ball" userId="c2c6c2dd-6ddc-437e-8cdd-d7a74390accc" providerId="ADAL" clId="{0A5D78B7-7863-4051-A4F1-55718E471B1D}" dt="2024-02-23T11:04:11.603" v="2802" actId="207"/>
          <ac:spMkLst>
            <pc:docMk/>
            <pc:sldMk cId="2917617877" sldId="283"/>
            <ac:spMk id="26647" creationId="{00000000-0000-0000-0000-000000000000}"/>
          </ac:spMkLst>
        </pc:spChg>
        <pc:picChg chg="mod">
          <ac:chgData name="Richard Ball" userId="c2c6c2dd-6ddc-437e-8cdd-d7a74390accc" providerId="ADAL" clId="{0A5D78B7-7863-4051-A4F1-55718E471B1D}" dt="2024-02-23T11:04:11.603" v="2802" actId="207"/>
          <ac:picMkLst>
            <pc:docMk/>
            <pc:sldMk cId="2917617877" sldId="283"/>
            <ac:picMk id="26626" creationId="{00000000-0000-0000-0000-000000000000}"/>
          </ac:picMkLst>
        </pc:picChg>
      </pc:sldChg>
      <pc:sldChg chg="addSp modSp add mod ord modNotesTx">
        <pc:chgData name="Richard Ball" userId="c2c6c2dd-6ddc-437e-8cdd-d7a74390accc" providerId="ADAL" clId="{0A5D78B7-7863-4051-A4F1-55718E471B1D}" dt="2024-03-15T09:17:48.804" v="4844" actId="27636"/>
        <pc:sldMkLst>
          <pc:docMk/>
          <pc:sldMk cId="222093068" sldId="284"/>
        </pc:sldMkLst>
        <pc:spChg chg="add mod">
          <ac:chgData name="Richard Ball" userId="c2c6c2dd-6ddc-437e-8cdd-d7a74390accc" providerId="ADAL" clId="{0A5D78B7-7863-4051-A4F1-55718E471B1D}" dt="2024-02-23T10:15:00.279" v="1463" actId="113"/>
          <ac:spMkLst>
            <pc:docMk/>
            <pc:sldMk cId="222093068" sldId="284"/>
            <ac:spMk id="2" creationId="{A0602B6C-BF07-CBFD-AF74-9A8D59086985}"/>
          </ac:spMkLst>
        </pc:spChg>
        <pc:spChg chg="mod">
          <ac:chgData name="Richard Ball" userId="c2c6c2dd-6ddc-437e-8cdd-d7a74390accc" providerId="ADAL" clId="{0A5D78B7-7863-4051-A4F1-55718E471B1D}" dt="2024-03-15T09:17:48.804" v="4844" actId="27636"/>
          <ac:spMkLst>
            <pc:docMk/>
            <pc:sldMk cId="222093068" sldId="284"/>
            <ac:spMk id="39938" creationId="{00000000-0000-0000-0000-000000000000}"/>
          </ac:spMkLst>
        </pc:spChg>
        <pc:spChg chg="mod">
          <ac:chgData name="Richard Ball" userId="c2c6c2dd-6ddc-437e-8cdd-d7a74390accc" providerId="ADAL" clId="{0A5D78B7-7863-4051-A4F1-55718E471B1D}" dt="2024-02-23T10:14:19.824" v="1357" actId="1076"/>
          <ac:spMkLst>
            <pc:docMk/>
            <pc:sldMk cId="222093068" sldId="284"/>
            <ac:spMk id="39939" creationId="{00000000-0000-0000-0000-000000000000}"/>
          </ac:spMkLst>
        </pc:spChg>
        <pc:spChg chg="mod">
          <ac:chgData name="Richard Ball" userId="c2c6c2dd-6ddc-437e-8cdd-d7a74390accc" providerId="ADAL" clId="{0A5D78B7-7863-4051-A4F1-55718E471B1D}" dt="2024-02-23T10:14:19.824" v="1357" actId="1076"/>
          <ac:spMkLst>
            <pc:docMk/>
            <pc:sldMk cId="222093068" sldId="284"/>
            <ac:spMk id="39940" creationId="{00000000-0000-0000-0000-000000000000}"/>
          </ac:spMkLst>
        </pc:spChg>
        <pc:spChg chg="mod">
          <ac:chgData name="Richard Ball" userId="c2c6c2dd-6ddc-437e-8cdd-d7a74390accc" providerId="ADAL" clId="{0A5D78B7-7863-4051-A4F1-55718E471B1D}" dt="2024-02-23T10:14:19.824" v="1357" actId="1076"/>
          <ac:spMkLst>
            <pc:docMk/>
            <pc:sldMk cId="222093068" sldId="284"/>
            <ac:spMk id="39941" creationId="{00000000-0000-0000-0000-000000000000}"/>
          </ac:spMkLst>
        </pc:spChg>
      </pc:sldChg>
      <pc:sldChg chg="modSp del mod ord modNotes">
        <pc:chgData name="Richard Ball" userId="c2c6c2dd-6ddc-437e-8cdd-d7a74390accc" providerId="ADAL" clId="{0A5D78B7-7863-4051-A4F1-55718E471B1D}" dt="2024-02-16T14:31:15.540" v="620" actId="47"/>
        <pc:sldMkLst>
          <pc:docMk/>
          <pc:sldMk cId="1829760607" sldId="284"/>
        </pc:sldMkLst>
        <pc:spChg chg="mod">
          <ac:chgData name="Richard Ball" userId="c2c6c2dd-6ddc-437e-8cdd-d7a74390accc" providerId="ADAL" clId="{0A5D78B7-7863-4051-A4F1-55718E471B1D}" dt="2024-02-16T13:45:06.591" v="0"/>
          <ac:spMkLst>
            <pc:docMk/>
            <pc:sldMk cId="1829760607" sldId="284"/>
            <ac:spMk id="2" creationId="{00000000-0000-0000-0000-000000000000}"/>
          </ac:spMkLst>
        </pc:spChg>
        <pc:spChg chg="mod">
          <ac:chgData name="Richard Ball" userId="c2c6c2dd-6ddc-437e-8cdd-d7a74390accc" providerId="ADAL" clId="{0A5D78B7-7863-4051-A4F1-55718E471B1D}" dt="2024-02-16T14:04:47.654" v="62" actId="27636"/>
          <ac:spMkLst>
            <pc:docMk/>
            <pc:sldMk cId="1829760607" sldId="284"/>
            <ac:spMk id="3" creationId="{00000000-0000-0000-0000-000000000000}"/>
          </ac:spMkLst>
        </pc:spChg>
        <pc:spChg chg="mod">
          <ac:chgData name="Richard Ball" userId="c2c6c2dd-6ddc-437e-8cdd-d7a74390accc" providerId="ADAL" clId="{0A5D78B7-7863-4051-A4F1-55718E471B1D}" dt="2024-02-16T13:46:48.602" v="30" actId="20577"/>
          <ac:spMkLst>
            <pc:docMk/>
            <pc:sldMk cId="1829760607" sldId="284"/>
            <ac:spMk id="4" creationId="{00000000-0000-0000-0000-000000000000}"/>
          </ac:spMkLst>
        </pc:spChg>
        <pc:spChg chg="mod">
          <ac:chgData name="Richard Ball" userId="c2c6c2dd-6ddc-437e-8cdd-d7a74390accc" providerId="ADAL" clId="{0A5D78B7-7863-4051-A4F1-55718E471B1D}" dt="2024-02-16T13:45:06.591" v="0"/>
          <ac:spMkLst>
            <pc:docMk/>
            <pc:sldMk cId="1829760607" sldId="284"/>
            <ac:spMk id="7" creationId="{00000000-0000-0000-0000-000000000000}"/>
          </ac:spMkLst>
        </pc:spChg>
        <pc:spChg chg="mod">
          <ac:chgData name="Richard Ball" userId="c2c6c2dd-6ddc-437e-8cdd-d7a74390accc" providerId="ADAL" clId="{0A5D78B7-7863-4051-A4F1-55718E471B1D}" dt="2024-02-16T13:45:06.591" v="0"/>
          <ac:spMkLst>
            <pc:docMk/>
            <pc:sldMk cId="1829760607" sldId="284"/>
            <ac:spMk id="8" creationId="{00000000-0000-0000-0000-000000000000}"/>
          </ac:spMkLst>
        </pc:spChg>
        <pc:spChg chg="mod">
          <ac:chgData name="Richard Ball" userId="c2c6c2dd-6ddc-437e-8cdd-d7a74390accc" providerId="ADAL" clId="{0A5D78B7-7863-4051-A4F1-55718E471B1D}" dt="2024-02-16T13:45:06.591" v="0"/>
          <ac:spMkLst>
            <pc:docMk/>
            <pc:sldMk cId="1829760607" sldId="284"/>
            <ac:spMk id="10" creationId="{00000000-0000-0000-0000-000000000000}"/>
          </ac:spMkLst>
        </pc:spChg>
        <pc:spChg chg="mod">
          <ac:chgData name="Richard Ball" userId="c2c6c2dd-6ddc-437e-8cdd-d7a74390accc" providerId="ADAL" clId="{0A5D78B7-7863-4051-A4F1-55718E471B1D}" dt="2024-02-16T13:45:06.591" v="0"/>
          <ac:spMkLst>
            <pc:docMk/>
            <pc:sldMk cId="1829760607" sldId="284"/>
            <ac:spMk id="11" creationId="{00000000-0000-0000-0000-000000000000}"/>
          </ac:spMkLst>
        </pc:spChg>
        <pc:spChg chg="mod">
          <ac:chgData name="Richard Ball" userId="c2c6c2dd-6ddc-437e-8cdd-d7a74390accc" providerId="ADAL" clId="{0A5D78B7-7863-4051-A4F1-55718E471B1D}" dt="2024-02-16T13:45:06.591" v="0"/>
          <ac:spMkLst>
            <pc:docMk/>
            <pc:sldMk cId="1829760607" sldId="284"/>
            <ac:spMk id="12" creationId="{00000000-0000-0000-0000-000000000000}"/>
          </ac:spMkLst>
        </pc:spChg>
        <pc:spChg chg="mod">
          <ac:chgData name="Richard Ball" userId="c2c6c2dd-6ddc-437e-8cdd-d7a74390accc" providerId="ADAL" clId="{0A5D78B7-7863-4051-A4F1-55718E471B1D}" dt="2024-02-16T13:45:06.591" v="0"/>
          <ac:spMkLst>
            <pc:docMk/>
            <pc:sldMk cId="1829760607" sldId="284"/>
            <ac:spMk id="14" creationId="{00000000-0000-0000-0000-000000000000}"/>
          </ac:spMkLst>
        </pc:spChg>
        <pc:spChg chg="mod">
          <ac:chgData name="Richard Ball" userId="c2c6c2dd-6ddc-437e-8cdd-d7a74390accc" providerId="ADAL" clId="{0A5D78B7-7863-4051-A4F1-55718E471B1D}" dt="2024-02-16T13:45:06.591" v="0"/>
          <ac:spMkLst>
            <pc:docMk/>
            <pc:sldMk cId="1829760607" sldId="284"/>
            <ac:spMk id="15" creationId="{00000000-0000-0000-0000-000000000000}"/>
          </ac:spMkLst>
        </pc:spChg>
        <pc:spChg chg="mod">
          <ac:chgData name="Richard Ball" userId="c2c6c2dd-6ddc-437e-8cdd-d7a74390accc" providerId="ADAL" clId="{0A5D78B7-7863-4051-A4F1-55718E471B1D}" dt="2024-02-16T13:45:06.591" v="0"/>
          <ac:spMkLst>
            <pc:docMk/>
            <pc:sldMk cId="1829760607" sldId="284"/>
            <ac:spMk id="16" creationId="{00000000-0000-0000-0000-000000000000}"/>
          </ac:spMkLst>
        </pc:spChg>
        <pc:spChg chg="mod">
          <ac:chgData name="Richard Ball" userId="c2c6c2dd-6ddc-437e-8cdd-d7a74390accc" providerId="ADAL" clId="{0A5D78B7-7863-4051-A4F1-55718E471B1D}" dt="2024-02-16T13:45:06.591" v="0"/>
          <ac:spMkLst>
            <pc:docMk/>
            <pc:sldMk cId="1829760607" sldId="284"/>
            <ac:spMk id="18" creationId="{00000000-0000-0000-0000-000000000000}"/>
          </ac:spMkLst>
        </pc:spChg>
        <pc:spChg chg="mod">
          <ac:chgData name="Richard Ball" userId="c2c6c2dd-6ddc-437e-8cdd-d7a74390accc" providerId="ADAL" clId="{0A5D78B7-7863-4051-A4F1-55718E471B1D}" dt="2024-02-16T13:45:06.591" v="0"/>
          <ac:spMkLst>
            <pc:docMk/>
            <pc:sldMk cId="1829760607" sldId="284"/>
            <ac:spMk id="19" creationId="{00000000-0000-0000-0000-000000000000}"/>
          </ac:spMkLst>
        </pc:spChg>
        <pc:spChg chg="mod">
          <ac:chgData name="Richard Ball" userId="c2c6c2dd-6ddc-437e-8cdd-d7a74390accc" providerId="ADAL" clId="{0A5D78B7-7863-4051-A4F1-55718E471B1D}" dt="2024-02-16T13:45:06.591" v="0"/>
          <ac:spMkLst>
            <pc:docMk/>
            <pc:sldMk cId="1829760607" sldId="284"/>
            <ac:spMk id="20" creationId="{00000000-0000-0000-0000-000000000000}"/>
          </ac:spMkLst>
        </pc:spChg>
        <pc:spChg chg="mod">
          <ac:chgData name="Richard Ball" userId="c2c6c2dd-6ddc-437e-8cdd-d7a74390accc" providerId="ADAL" clId="{0A5D78B7-7863-4051-A4F1-55718E471B1D}" dt="2024-02-16T13:45:06.591" v="0"/>
          <ac:spMkLst>
            <pc:docMk/>
            <pc:sldMk cId="1829760607" sldId="284"/>
            <ac:spMk id="21" creationId="{00000000-0000-0000-0000-000000000000}"/>
          </ac:spMkLst>
        </pc:spChg>
        <pc:spChg chg="mod">
          <ac:chgData name="Richard Ball" userId="c2c6c2dd-6ddc-437e-8cdd-d7a74390accc" providerId="ADAL" clId="{0A5D78B7-7863-4051-A4F1-55718E471B1D}" dt="2024-02-16T13:45:06.591" v="0"/>
          <ac:spMkLst>
            <pc:docMk/>
            <pc:sldMk cId="1829760607" sldId="284"/>
            <ac:spMk id="29" creationId="{00000000-0000-0000-0000-000000000000}"/>
          </ac:spMkLst>
        </pc:spChg>
        <pc:spChg chg="mod">
          <ac:chgData name="Richard Ball" userId="c2c6c2dd-6ddc-437e-8cdd-d7a74390accc" providerId="ADAL" clId="{0A5D78B7-7863-4051-A4F1-55718E471B1D}" dt="2024-02-16T13:45:06.591" v="0"/>
          <ac:spMkLst>
            <pc:docMk/>
            <pc:sldMk cId="1829760607" sldId="284"/>
            <ac:spMk id="30" creationId="{00000000-0000-0000-0000-000000000000}"/>
          </ac:spMkLst>
        </pc:spChg>
        <pc:cxnChg chg="mod">
          <ac:chgData name="Richard Ball" userId="c2c6c2dd-6ddc-437e-8cdd-d7a74390accc" providerId="ADAL" clId="{0A5D78B7-7863-4051-A4F1-55718E471B1D}" dt="2024-02-16T13:45:06.591" v="0"/>
          <ac:cxnSpMkLst>
            <pc:docMk/>
            <pc:sldMk cId="1829760607" sldId="284"/>
            <ac:cxnSpMk id="5" creationId="{00000000-0000-0000-0000-000000000000}"/>
          </ac:cxnSpMkLst>
        </pc:cxnChg>
        <pc:cxnChg chg="mod">
          <ac:chgData name="Richard Ball" userId="c2c6c2dd-6ddc-437e-8cdd-d7a74390accc" providerId="ADAL" clId="{0A5D78B7-7863-4051-A4F1-55718E471B1D}" dt="2024-02-16T13:45:06.591" v="0"/>
          <ac:cxnSpMkLst>
            <pc:docMk/>
            <pc:sldMk cId="1829760607" sldId="284"/>
            <ac:cxnSpMk id="9" creationId="{00000000-0000-0000-0000-000000000000}"/>
          </ac:cxnSpMkLst>
        </pc:cxnChg>
      </pc:sldChg>
      <pc:sldChg chg="add">
        <pc:chgData name="Richard Ball" userId="c2c6c2dd-6ddc-437e-8cdd-d7a74390accc" providerId="ADAL" clId="{0A5D78B7-7863-4051-A4F1-55718E471B1D}" dt="2024-02-16T14:31:17.550" v="621"/>
        <pc:sldMkLst>
          <pc:docMk/>
          <pc:sldMk cId="955803589" sldId="285"/>
        </pc:sldMkLst>
      </pc:sldChg>
      <pc:sldChg chg="add">
        <pc:chgData name="Richard Ball" userId="c2c6c2dd-6ddc-437e-8cdd-d7a74390accc" providerId="ADAL" clId="{0A5D78B7-7863-4051-A4F1-55718E471B1D}" dt="2024-02-16T14:31:17.550" v="621"/>
        <pc:sldMkLst>
          <pc:docMk/>
          <pc:sldMk cId="2852025465" sldId="286"/>
        </pc:sldMkLst>
      </pc:sldChg>
      <pc:sldChg chg="modSp add mod setBg">
        <pc:chgData name="Richard Ball" userId="c2c6c2dd-6ddc-437e-8cdd-d7a74390accc" providerId="ADAL" clId="{0A5D78B7-7863-4051-A4F1-55718E471B1D}" dt="2024-02-23T11:04:33.997" v="2804" actId="207"/>
        <pc:sldMkLst>
          <pc:docMk/>
          <pc:sldMk cId="659977362" sldId="287"/>
        </pc:sldMkLst>
        <pc:spChg chg="mod">
          <ac:chgData name="Richard Ball" userId="c2c6c2dd-6ddc-437e-8cdd-d7a74390accc" providerId="ADAL" clId="{0A5D78B7-7863-4051-A4F1-55718E471B1D}" dt="2024-02-23T11:04:33.997" v="2804" actId="207"/>
          <ac:spMkLst>
            <pc:docMk/>
            <pc:sldMk cId="659977362" sldId="287"/>
            <ac:spMk id="29698" creationId="{00000000-0000-0000-0000-000000000000}"/>
          </ac:spMkLst>
        </pc:spChg>
        <pc:spChg chg="mod">
          <ac:chgData name="Richard Ball" userId="c2c6c2dd-6ddc-437e-8cdd-d7a74390accc" providerId="ADAL" clId="{0A5D78B7-7863-4051-A4F1-55718E471B1D}" dt="2024-02-23T11:04:33.997" v="2804" actId="207"/>
          <ac:spMkLst>
            <pc:docMk/>
            <pc:sldMk cId="659977362" sldId="287"/>
            <ac:spMk id="29738" creationId="{00000000-0000-0000-0000-000000000000}"/>
          </ac:spMkLst>
        </pc:spChg>
        <pc:spChg chg="mod">
          <ac:chgData name="Richard Ball" userId="c2c6c2dd-6ddc-437e-8cdd-d7a74390accc" providerId="ADAL" clId="{0A5D78B7-7863-4051-A4F1-55718E471B1D}" dt="2024-02-23T11:04:33.997" v="2804" actId="207"/>
          <ac:spMkLst>
            <pc:docMk/>
            <pc:sldMk cId="659977362" sldId="287"/>
            <ac:spMk id="29739" creationId="{00000000-0000-0000-0000-000000000000}"/>
          </ac:spMkLst>
        </pc:spChg>
        <pc:spChg chg="mod">
          <ac:chgData name="Richard Ball" userId="c2c6c2dd-6ddc-437e-8cdd-d7a74390accc" providerId="ADAL" clId="{0A5D78B7-7863-4051-A4F1-55718E471B1D}" dt="2024-02-23T11:04:33.997" v="2804" actId="207"/>
          <ac:spMkLst>
            <pc:docMk/>
            <pc:sldMk cId="659977362" sldId="287"/>
            <ac:spMk id="29740" creationId="{00000000-0000-0000-0000-000000000000}"/>
          </ac:spMkLst>
        </pc:spChg>
        <pc:spChg chg="mod">
          <ac:chgData name="Richard Ball" userId="c2c6c2dd-6ddc-437e-8cdd-d7a74390accc" providerId="ADAL" clId="{0A5D78B7-7863-4051-A4F1-55718E471B1D}" dt="2024-02-23T11:04:33.997" v="2804" actId="207"/>
          <ac:spMkLst>
            <pc:docMk/>
            <pc:sldMk cId="659977362" sldId="287"/>
            <ac:spMk id="29741" creationId="{00000000-0000-0000-0000-000000000000}"/>
          </ac:spMkLst>
        </pc:spChg>
        <pc:spChg chg="mod">
          <ac:chgData name="Richard Ball" userId="c2c6c2dd-6ddc-437e-8cdd-d7a74390accc" providerId="ADAL" clId="{0A5D78B7-7863-4051-A4F1-55718E471B1D}" dt="2024-02-23T11:04:30.456" v="2803" actId="207"/>
          <ac:spMkLst>
            <pc:docMk/>
            <pc:sldMk cId="659977362" sldId="287"/>
            <ac:spMk id="43026" creationId="{00000000-0000-0000-0000-000000000000}"/>
          </ac:spMkLst>
        </pc:spChg>
        <pc:grpChg chg="mod">
          <ac:chgData name="Richard Ball" userId="c2c6c2dd-6ddc-437e-8cdd-d7a74390accc" providerId="ADAL" clId="{0A5D78B7-7863-4051-A4F1-55718E471B1D}" dt="2024-02-23T11:04:33.997" v="2804" actId="207"/>
          <ac:grpSpMkLst>
            <pc:docMk/>
            <pc:sldMk cId="659977362" sldId="287"/>
            <ac:grpSpMk id="2" creationId="{00000000-0000-0000-0000-000000000000}"/>
          </ac:grpSpMkLst>
        </pc:grpChg>
        <pc:grpChg chg="mod">
          <ac:chgData name="Richard Ball" userId="c2c6c2dd-6ddc-437e-8cdd-d7a74390accc" providerId="ADAL" clId="{0A5D78B7-7863-4051-A4F1-55718E471B1D}" dt="2024-02-23T11:04:33.997" v="2804" actId="207"/>
          <ac:grpSpMkLst>
            <pc:docMk/>
            <pc:sldMk cId="659977362" sldId="287"/>
            <ac:grpSpMk id="10" creationId="{00000000-0000-0000-0000-000000000000}"/>
          </ac:grpSpMkLst>
        </pc:grpChg>
      </pc:sldChg>
      <pc:sldChg chg="modSp del">
        <pc:chgData name="Richard Ball" userId="c2c6c2dd-6ddc-437e-8cdd-d7a74390accc" providerId="ADAL" clId="{0A5D78B7-7863-4051-A4F1-55718E471B1D}" dt="2024-02-16T14:31:15.540" v="620" actId="47"/>
        <pc:sldMkLst>
          <pc:docMk/>
          <pc:sldMk cId="1654815526" sldId="288"/>
        </pc:sldMkLst>
        <pc:spChg chg="mod">
          <ac:chgData name="Richard Ball" userId="c2c6c2dd-6ddc-437e-8cdd-d7a74390accc" providerId="ADAL" clId="{0A5D78B7-7863-4051-A4F1-55718E471B1D}" dt="2024-02-16T13:45:06.591" v="0"/>
          <ac:spMkLst>
            <pc:docMk/>
            <pc:sldMk cId="1654815526" sldId="288"/>
            <ac:spMk id="2" creationId="{00000000-0000-0000-0000-000000000000}"/>
          </ac:spMkLst>
        </pc:spChg>
        <pc:spChg chg="mod">
          <ac:chgData name="Richard Ball" userId="c2c6c2dd-6ddc-437e-8cdd-d7a74390accc" providerId="ADAL" clId="{0A5D78B7-7863-4051-A4F1-55718E471B1D}" dt="2024-02-16T13:45:06.591" v="0"/>
          <ac:spMkLst>
            <pc:docMk/>
            <pc:sldMk cId="1654815526" sldId="288"/>
            <ac:spMk id="3" creationId="{00000000-0000-0000-0000-000000000000}"/>
          </ac:spMkLst>
        </pc:spChg>
        <pc:spChg chg="mod">
          <ac:chgData name="Richard Ball" userId="c2c6c2dd-6ddc-437e-8cdd-d7a74390accc" providerId="ADAL" clId="{0A5D78B7-7863-4051-A4F1-55718E471B1D}" dt="2024-02-16T13:45:06.591" v="0"/>
          <ac:spMkLst>
            <pc:docMk/>
            <pc:sldMk cId="1654815526" sldId="288"/>
            <ac:spMk id="5" creationId="{00000000-0000-0000-0000-000000000000}"/>
          </ac:spMkLst>
        </pc:spChg>
        <pc:spChg chg="mod">
          <ac:chgData name="Richard Ball" userId="c2c6c2dd-6ddc-437e-8cdd-d7a74390accc" providerId="ADAL" clId="{0A5D78B7-7863-4051-A4F1-55718E471B1D}" dt="2024-02-16T13:45:06.591" v="0"/>
          <ac:spMkLst>
            <pc:docMk/>
            <pc:sldMk cId="1654815526" sldId="288"/>
            <ac:spMk id="6" creationId="{00000000-0000-0000-0000-000000000000}"/>
          </ac:spMkLst>
        </pc:spChg>
        <pc:spChg chg="mod">
          <ac:chgData name="Richard Ball" userId="c2c6c2dd-6ddc-437e-8cdd-d7a74390accc" providerId="ADAL" clId="{0A5D78B7-7863-4051-A4F1-55718E471B1D}" dt="2024-02-16T13:45:06.591" v="0"/>
          <ac:spMkLst>
            <pc:docMk/>
            <pc:sldMk cId="1654815526" sldId="288"/>
            <ac:spMk id="7" creationId="{00000000-0000-0000-0000-000000000000}"/>
          </ac:spMkLst>
        </pc:spChg>
        <pc:spChg chg="mod">
          <ac:chgData name="Richard Ball" userId="c2c6c2dd-6ddc-437e-8cdd-d7a74390accc" providerId="ADAL" clId="{0A5D78B7-7863-4051-A4F1-55718E471B1D}" dt="2024-02-16T13:45:06.591" v="0"/>
          <ac:spMkLst>
            <pc:docMk/>
            <pc:sldMk cId="1654815526" sldId="288"/>
            <ac:spMk id="8" creationId="{00000000-0000-0000-0000-000000000000}"/>
          </ac:spMkLst>
        </pc:spChg>
        <pc:spChg chg="mod">
          <ac:chgData name="Richard Ball" userId="c2c6c2dd-6ddc-437e-8cdd-d7a74390accc" providerId="ADAL" clId="{0A5D78B7-7863-4051-A4F1-55718E471B1D}" dt="2024-02-16T13:45:06.591" v="0"/>
          <ac:spMkLst>
            <pc:docMk/>
            <pc:sldMk cId="1654815526" sldId="288"/>
            <ac:spMk id="9" creationId="{00000000-0000-0000-0000-000000000000}"/>
          </ac:spMkLst>
        </pc:spChg>
        <pc:spChg chg="mod">
          <ac:chgData name="Richard Ball" userId="c2c6c2dd-6ddc-437e-8cdd-d7a74390accc" providerId="ADAL" clId="{0A5D78B7-7863-4051-A4F1-55718E471B1D}" dt="2024-02-16T13:45:06.591" v="0"/>
          <ac:spMkLst>
            <pc:docMk/>
            <pc:sldMk cId="1654815526" sldId="288"/>
            <ac:spMk id="10" creationId="{00000000-0000-0000-0000-000000000000}"/>
          </ac:spMkLst>
        </pc:spChg>
        <pc:spChg chg="mod">
          <ac:chgData name="Richard Ball" userId="c2c6c2dd-6ddc-437e-8cdd-d7a74390accc" providerId="ADAL" clId="{0A5D78B7-7863-4051-A4F1-55718E471B1D}" dt="2024-02-16T13:45:06.591" v="0"/>
          <ac:spMkLst>
            <pc:docMk/>
            <pc:sldMk cId="1654815526" sldId="288"/>
            <ac:spMk id="11" creationId="{00000000-0000-0000-0000-000000000000}"/>
          </ac:spMkLst>
        </pc:spChg>
        <pc:spChg chg="mod">
          <ac:chgData name="Richard Ball" userId="c2c6c2dd-6ddc-437e-8cdd-d7a74390accc" providerId="ADAL" clId="{0A5D78B7-7863-4051-A4F1-55718E471B1D}" dt="2024-02-16T13:45:06.591" v="0"/>
          <ac:spMkLst>
            <pc:docMk/>
            <pc:sldMk cId="1654815526" sldId="288"/>
            <ac:spMk id="12" creationId="{00000000-0000-0000-0000-000000000000}"/>
          </ac:spMkLst>
        </pc:spChg>
        <pc:spChg chg="mod">
          <ac:chgData name="Richard Ball" userId="c2c6c2dd-6ddc-437e-8cdd-d7a74390accc" providerId="ADAL" clId="{0A5D78B7-7863-4051-A4F1-55718E471B1D}" dt="2024-02-16T13:45:06.591" v="0"/>
          <ac:spMkLst>
            <pc:docMk/>
            <pc:sldMk cId="1654815526" sldId="288"/>
            <ac:spMk id="13" creationId="{00000000-0000-0000-0000-000000000000}"/>
          </ac:spMkLst>
        </pc:spChg>
        <pc:spChg chg="mod">
          <ac:chgData name="Richard Ball" userId="c2c6c2dd-6ddc-437e-8cdd-d7a74390accc" providerId="ADAL" clId="{0A5D78B7-7863-4051-A4F1-55718E471B1D}" dt="2024-02-16T13:45:06.591" v="0"/>
          <ac:spMkLst>
            <pc:docMk/>
            <pc:sldMk cId="1654815526" sldId="288"/>
            <ac:spMk id="14" creationId="{00000000-0000-0000-0000-000000000000}"/>
          </ac:spMkLst>
        </pc:spChg>
      </pc:sldChg>
      <pc:sldChg chg="add setBg">
        <pc:chgData name="Richard Ball" userId="c2c6c2dd-6ddc-437e-8cdd-d7a74390accc" providerId="ADAL" clId="{0A5D78B7-7863-4051-A4F1-55718E471B1D}" dt="2024-02-16T14:31:17.550" v="621"/>
        <pc:sldMkLst>
          <pc:docMk/>
          <pc:sldMk cId="3097872472" sldId="288"/>
        </pc:sldMkLst>
      </pc:sldChg>
      <pc:sldChg chg="modSp del mod">
        <pc:chgData name="Richard Ball" userId="c2c6c2dd-6ddc-437e-8cdd-d7a74390accc" providerId="ADAL" clId="{0A5D78B7-7863-4051-A4F1-55718E471B1D}" dt="2024-02-16T14:31:15.540" v="620" actId="47"/>
        <pc:sldMkLst>
          <pc:docMk/>
          <pc:sldMk cId="354453903" sldId="289"/>
        </pc:sldMkLst>
        <pc:spChg chg="mod">
          <ac:chgData name="Richard Ball" userId="c2c6c2dd-6ddc-437e-8cdd-d7a74390accc" providerId="ADAL" clId="{0A5D78B7-7863-4051-A4F1-55718E471B1D}" dt="2024-02-16T14:04:47.634" v="61" actId="27636"/>
          <ac:spMkLst>
            <pc:docMk/>
            <pc:sldMk cId="354453903" sldId="289"/>
            <ac:spMk id="2" creationId="{00000000-0000-0000-0000-000000000000}"/>
          </ac:spMkLst>
        </pc:spChg>
        <pc:spChg chg="mod">
          <ac:chgData name="Richard Ball" userId="c2c6c2dd-6ddc-437e-8cdd-d7a74390accc" providerId="ADAL" clId="{0A5D78B7-7863-4051-A4F1-55718E471B1D}" dt="2024-02-16T14:04:47.341" v="60"/>
          <ac:spMkLst>
            <pc:docMk/>
            <pc:sldMk cId="354453903" sldId="289"/>
            <ac:spMk id="3" creationId="{00000000-0000-0000-0000-000000000000}"/>
          </ac:spMkLst>
        </pc:spChg>
      </pc:sldChg>
      <pc:sldChg chg="add">
        <pc:chgData name="Richard Ball" userId="c2c6c2dd-6ddc-437e-8cdd-d7a74390accc" providerId="ADAL" clId="{0A5D78B7-7863-4051-A4F1-55718E471B1D}" dt="2024-02-16T14:31:17.550" v="621"/>
        <pc:sldMkLst>
          <pc:docMk/>
          <pc:sldMk cId="3487789225" sldId="289"/>
        </pc:sldMkLst>
      </pc:sldChg>
      <pc:sldChg chg="add">
        <pc:chgData name="Richard Ball" userId="c2c6c2dd-6ddc-437e-8cdd-d7a74390accc" providerId="ADAL" clId="{0A5D78B7-7863-4051-A4F1-55718E471B1D}" dt="2024-02-16T14:31:17.550" v="621"/>
        <pc:sldMkLst>
          <pc:docMk/>
          <pc:sldMk cId="1122816857" sldId="290"/>
        </pc:sldMkLst>
      </pc:sldChg>
      <pc:sldChg chg="modSp del mod">
        <pc:chgData name="Richard Ball" userId="c2c6c2dd-6ddc-437e-8cdd-d7a74390accc" providerId="ADAL" clId="{0A5D78B7-7863-4051-A4F1-55718E471B1D}" dt="2024-02-16T14:31:15.540" v="620" actId="47"/>
        <pc:sldMkLst>
          <pc:docMk/>
          <pc:sldMk cId="2926899092" sldId="290"/>
        </pc:sldMkLst>
        <pc:spChg chg="mod">
          <ac:chgData name="Richard Ball" userId="c2c6c2dd-6ddc-437e-8cdd-d7a74390accc" providerId="ADAL" clId="{0A5D78B7-7863-4051-A4F1-55718E471B1D}" dt="2024-02-16T13:47:02.657" v="31" actId="1076"/>
          <ac:spMkLst>
            <pc:docMk/>
            <pc:sldMk cId="2926899092" sldId="290"/>
            <ac:spMk id="2" creationId="{00000000-0000-0000-0000-000000000000}"/>
          </ac:spMkLst>
        </pc:spChg>
        <pc:spChg chg="mod">
          <ac:chgData name="Richard Ball" userId="c2c6c2dd-6ddc-437e-8cdd-d7a74390accc" providerId="ADAL" clId="{0A5D78B7-7863-4051-A4F1-55718E471B1D}" dt="2024-02-16T14:04:47.654" v="63" actId="27636"/>
          <ac:spMkLst>
            <pc:docMk/>
            <pc:sldMk cId="2926899092" sldId="290"/>
            <ac:spMk id="3" creationId="{00000000-0000-0000-0000-000000000000}"/>
          </ac:spMkLst>
        </pc:spChg>
        <pc:picChg chg="mod">
          <ac:chgData name="Richard Ball" userId="c2c6c2dd-6ddc-437e-8cdd-d7a74390accc" providerId="ADAL" clId="{0A5D78B7-7863-4051-A4F1-55718E471B1D}" dt="2024-02-16T13:45:06.591" v="0"/>
          <ac:picMkLst>
            <pc:docMk/>
            <pc:sldMk cId="2926899092" sldId="290"/>
            <ac:picMk id="11266" creationId="{00000000-0000-0000-0000-000000000000}"/>
          </ac:picMkLst>
        </pc:picChg>
        <pc:picChg chg="mod">
          <ac:chgData name="Richard Ball" userId="c2c6c2dd-6ddc-437e-8cdd-d7a74390accc" providerId="ADAL" clId="{0A5D78B7-7863-4051-A4F1-55718E471B1D}" dt="2024-02-16T13:45:06.591" v="0"/>
          <ac:picMkLst>
            <pc:docMk/>
            <pc:sldMk cId="2926899092" sldId="290"/>
            <ac:picMk id="11268" creationId="{00000000-0000-0000-0000-000000000000}"/>
          </ac:picMkLst>
        </pc:picChg>
        <pc:picChg chg="mod">
          <ac:chgData name="Richard Ball" userId="c2c6c2dd-6ddc-437e-8cdd-d7a74390accc" providerId="ADAL" clId="{0A5D78B7-7863-4051-A4F1-55718E471B1D}" dt="2024-02-16T13:45:06.591" v="0"/>
          <ac:picMkLst>
            <pc:docMk/>
            <pc:sldMk cId="2926899092" sldId="290"/>
            <ac:picMk id="11270" creationId="{00000000-0000-0000-0000-000000000000}"/>
          </ac:picMkLst>
        </pc:picChg>
      </pc:sldChg>
      <pc:sldChg chg="modSp del mod">
        <pc:chgData name="Richard Ball" userId="c2c6c2dd-6ddc-437e-8cdd-d7a74390accc" providerId="ADAL" clId="{0A5D78B7-7863-4051-A4F1-55718E471B1D}" dt="2024-02-16T14:31:15.540" v="620" actId="47"/>
        <pc:sldMkLst>
          <pc:docMk/>
          <pc:sldMk cId="712491290" sldId="291"/>
        </pc:sldMkLst>
        <pc:spChg chg="mod">
          <ac:chgData name="Richard Ball" userId="c2c6c2dd-6ddc-437e-8cdd-d7a74390accc" providerId="ADAL" clId="{0A5D78B7-7863-4051-A4F1-55718E471B1D}" dt="2024-02-16T13:49:12.428" v="38" actId="1076"/>
          <ac:spMkLst>
            <pc:docMk/>
            <pc:sldMk cId="712491290" sldId="291"/>
            <ac:spMk id="3" creationId="{00000000-0000-0000-0000-000000000000}"/>
          </ac:spMkLst>
        </pc:spChg>
        <pc:spChg chg="mod">
          <ac:chgData name="Richard Ball" userId="c2c6c2dd-6ddc-437e-8cdd-d7a74390accc" providerId="ADAL" clId="{0A5D78B7-7863-4051-A4F1-55718E471B1D}" dt="2024-02-16T14:04:47.341" v="60"/>
          <ac:spMkLst>
            <pc:docMk/>
            <pc:sldMk cId="712491290" sldId="291"/>
            <ac:spMk id="4" creationId="{00000000-0000-0000-0000-000000000000}"/>
          </ac:spMkLst>
        </pc:spChg>
        <pc:picChg chg="mod">
          <ac:chgData name="Richard Ball" userId="c2c6c2dd-6ddc-437e-8cdd-d7a74390accc" providerId="ADAL" clId="{0A5D78B7-7863-4051-A4F1-55718E471B1D}" dt="2024-02-16T14:04:47.341" v="60"/>
          <ac:picMkLst>
            <pc:docMk/>
            <pc:sldMk cId="712491290" sldId="291"/>
            <ac:picMk id="7" creationId="{00000000-0000-0000-0000-000000000000}"/>
          </ac:picMkLst>
        </pc:picChg>
        <pc:picChg chg="mod">
          <ac:chgData name="Richard Ball" userId="c2c6c2dd-6ddc-437e-8cdd-d7a74390accc" providerId="ADAL" clId="{0A5D78B7-7863-4051-A4F1-55718E471B1D}" dt="2024-02-16T13:45:06.591" v="0"/>
          <ac:picMkLst>
            <pc:docMk/>
            <pc:sldMk cId="712491290" sldId="291"/>
            <ac:picMk id="1026" creationId="{00000000-0000-0000-0000-000000000000}"/>
          </ac:picMkLst>
        </pc:picChg>
        <pc:picChg chg="mod">
          <ac:chgData name="Richard Ball" userId="c2c6c2dd-6ddc-437e-8cdd-d7a74390accc" providerId="ADAL" clId="{0A5D78B7-7863-4051-A4F1-55718E471B1D}" dt="2024-02-16T13:45:06.591" v="0"/>
          <ac:picMkLst>
            <pc:docMk/>
            <pc:sldMk cId="712491290" sldId="291"/>
            <ac:picMk id="1028" creationId="{00000000-0000-0000-0000-000000000000}"/>
          </ac:picMkLst>
        </pc:picChg>
      </pc:sldChg>
      <pc:sldChg chg="add">
        <pc:chgData name="Richard Ball" userId="c2c6c2dd-6ddc-437e-8cdd-d7a74390accc" providerId="ADAL" clId="{0A5D78B7-7863-4051-A4F1-55718E471B1D}" dt="2024-02-16T14:31:17.550" v="621"/>
        <pc:sldMkLst>
          <pc:docMk/>
          <pc:sldMk cId="2000617084" sldId="291"/>
        </pc:sldMkLst>
      </pc:sldChg>
      <pc:sldChg chg="add">
        <pc:chgData name="Richard Ball" userId="c2c6c2dd-6ddc-437e-8cdd-d7a74390accc" providerId="ADAL" clId="{0A5D78B7-7863-4051-A4F1-55718E471B1D}" dt="2024-02-16T14:31:17.550" v="621"/>
        <pc:sldMkLst>
          <pc:docMk/>
          <pc:sldMk cId="793044491" sldId="292"/>
        </pc:sldMkLst>
      </pc:sldChg>
      <pc:sldChg chg="modSp del">
        <pc:chgData name="Richard Ball" userId="c2c6c2dd-6ddc-437e-8cdd-d7a74390accc" providerId="ADAL" clId="{0A5D78B7-7863-4051-A4F1-55718E471B1D}" dt="2024-02-16T14:31:15.540" v="620" actId="47"/>
        <pc:sldMkLst>
          <pc:docMk/>
          <pc:sldMk cId="520367140" sldId="293"/>
        </pc:sldMkLst>
        <pc:spChg chg="mod">
          <ac:chgData name="Richard Ball" userId="c2c6c2dd-6ddc-437e-8cdd-d7a74390accc" providerId="ADAL" clId="{0A5D78B7-7863-4051-A4F1-55718E471B1D}" dt="2024-02-16T14:04:47.341" v="60"/>
          <ac:spMkLst>
            <pc:docMk/>
            <pc:sldMk cId="520367140" sldId="293"/>
            <ac:spMk id="2" creationId="{00000000-0000-0000-0000-000000000000}"/>
          </ac:spMkLst>
        </pc:spChg>
        <pc:spChg chg="mod">
          <ac:chgData name="Richard Ball" userId="c2c6c2dd-6ddc-437e-8cdd-d7a74390accc" providerId="ADAL" clId="{0A5D78B7-7863-4051-A4F1-55718E471B1D}" dt="2024-02-16T14:04:47.341" v="60"/>
          <ac:spMkLst>
            <pc:docMk/>
            <pc:sldMk cId="520367140" sldId="293"/>
            <ac:spMk id="4" creationId="{00000000-0000-0000-0000-000000000000}"/>
          </ac:spMkLst>
        </pc:spChg>
        <pc:picChg chg="mod">
          <ac:chgData name="Richard Ball" userId="c2c6c2dd-6ddc-437e-8cdd-d7a74390accc" providerId="ADAL" clId="{0A5D78B7-7863-4051-A4F1-55718E471B1D}" dt="2024-02-16T13:45:06.591" v="0"/>
          <ac:picMkLst>
            <pc:docMk/>
            <pc:sldMk cId="520367140" sldId="293"/>
            <ac:picMk id="2050" creationId="{00000000-0000-0000-0000-000000000000}"/>
          </ac:picMkLst>
        </pc:picChg>
      </pc:sldChg>
      <pc:sldChg chg="modSp del">
        <pc:chgData name="Richard Ball" userId="c2c6c2dd-6ddc-437e-8cdd-d7a74390accc" providerId="ADAL" clId="{0A5D78B7-7863-4051-A4F1-55718E471B1D}" dt="2024-02-16T14:31:15.540" v="620" actId="47"/>
        <pc:sldMkLst>
          <pc:docMk/>
          <pc:sldMk cId="2089261204" sldId="295"/>
        </pc:sldMkLst>
        <pc:spChg chg="mod">
          <ac:chgData name="Richard Ball" userId="c2c6c2dd-6ddc-437e-8cdd-d7a74390accc" providerId="ADAL" clId="{0A5D78B7-7863-4051-A4F1-55718E471B1D}" dt="2024-02-16T13:45:06.591" v="0"/>
          <ac:spMkLst>
            <pc:docMk/>
            <pc:sldMk cId="2089261204" sldId="295"/>
            <ac:spMk id="5" creationId="{00000000-0000-0000-0000-000000000000}"/>
          </ac:spMkLst>
        </pc:spChg>
        <pc:spChg chg="mod">
          <ac:chgData name="Richard Ball" userId="c2c6c2dd-6ddc-437e-8cdd-d7a74390accc" providerId="ADAL" clId="{0A5D78B7-7863-4051-A4F1-55718E471B1D}" dt="2024-02-16T13:45:06.591" v="0"/>
          <ac:spMkLst>
            <pc:docMk/>
            <pc:sldMk cId="2089261204" sldId="295"/>
            <ac:spMk id="6" creationId="{00000000-0000-0000-0000-000000000000}"/>
          </ac:spMkLst>
        </pc:spChg>
        <pc:spChg chg="mod">
          <ac:chgData name="Richard Ball" userId="c2c6c2dd-6ddc-437e-8cdd-d7a74390accc" providerId="ADAL" clId="{0A5D78B7-7863-4051-A4F1-55718E471B1D}" dt="2024-02-16T13:45:06.591" v="0"/>
          <ac:spMkLst>
            <pc:docMk/>
            <pc:sldMk cId="2089261204" sldId="295"/>
            <ac:spMk id="7" creationId="{00000000-0000-0000-0000-000000000000}"/>
          </ac:spMkLst>
        </pc:spChg>
        <pc:spChg chg="mod">
          <ac:chgData name="Richard Ball" userId="c2c6c2dd-6ddc-437e-8cdd-d7a74390accc" providerId="ADAL" clId="{0A5D78B7-7863-4051-A4F1-55718E471B1D}" dt="2024-02-16T13:45:06.591" v="0"/>
          <ac:spMkLst>
            <pc:docMk/>
            <pc:sldMk cId="2089261204" sldId="295"/>
            <ac:spMk id="8" creationId="{00000000-0000-0000-0000-000000000000}"/>
          </ac:spMkLst>
        </pc:spChg>
        <pc:spChg chg="mod">
          <ac:chgData name="Richard Ball" userId="c2c6c2dd-6ddc-437e-8cdd-d7a74390accc" providerId="ADAL" clId="{0A5D78B7-7863-4051-A4F1-55718E471B1D}" dt="2024-02-16T13:45:06.591" v="0"/>
          <ac:spMkLst>
            <pc:docMk/>
            <pc:sldMk cId="2089261204" sldId="295"/>
            <ac:spMk id="9" creationId="{00000000-0000-0000-0000-000000000000}"/>
          </ac:spMkLst>
        </pc:spChg>
        <pc:spChg chg="mod">
          <ac:chgData name="Richard Ball" userId="c2c6c2dd-6ddc-437e-8cdd-d7a74390accc" providerId="ADAL" clId="{0A5D78B7-7863-4051-A4F1-55718E471B1D}" dt="2024-02-16T13:45:06.591" v="0"/>
          <ac:spMkLst>
            <pc:docMk/>
            <pc:sldMk cId="2089261204" sldId="295"/>
            <ac:spMk id="10" creationId="{00000000-0000-0000-0000-000000000000}"/>
          </ac:spMkLst>
        </pc:spChg>
        <pc:spChg chg="mod">
          <ac:chgData name="Richard Ball" userId="c2c6c2dd-6ddc-437e-8cdd-d7a74390accc" providerId="ADAL" clId="{0A5D78B7-7863-4051-A4F1-55718E471B1D}" dt="2024-02-16T13:45:06.591" v="0"/>
          <ac:spMkLst>
            <pc:docMk/>
            <pc:sldMk cId="2089261204" sldId="295"/>
            <ac:spMk id="11" creationId="{00000000-0000-0000-0000-000000000000}"/>
          </ac:spMkLst>
        </pc:spChg>
        <pc:picChg chg="mod">
          <ac:chgData name="Richard Ball" userId="c2c6c2dd-6ddc-437e-8cdd-d7a74390accc" providerId="ADAL" clId="{0A5D78B7-7863-4051-A4F1-55718E471B1D}" dt="2024-02-16T13:45:06.591" v="0"/>
          <ac:picMkLst>
            <pc:docMk/>
            <pc:sldMk cId="2089261204" sldId="295"/>
            <ac:picMk id="17410" creationId="{00000000-0000-0000-0000-000000000000}"/>
          </ac:picMkLst>
        </pc:picChg>
      </pc:sldChg>
      <pc:sldChg chg="add">
        <pc:chgData name="Richard Ball" userId="c2c6c2dd-6ddc-437e-8cdd-d7a74390accc" providerId="ADAL" clId="{0A5D78B7-7863-4051-A4F1-55718E471B1D}" dt="2024-02-16T14:31:17.550" v="621"/>
        <pc:sldMkLst>
          <pc:docMk/>
          <pc:sldMk cId="3718821088" sldId="295"/>
        </pc:sldMkLst>
      </pc:sldChg>
      <pc:sldChg chg="add">
        <pc:chgData name="Richard Ball" userId="c2c6c2dd-6ddc-437e-8cdd-d7a74390accc" providerId="ADAL" clId="{0A5D78B7-7863-4051-A4F1-55718E471B1D}" dt="2024-02-16T14:31:17.550" v="621"/>
        <pc:sldMkLst>
          <pc:docMk/>
          <pc:sldMk cId="2705954384" sldId="297"/>
        </pc:sldMkLst>
      </pc:sldChg>
      <pc:sldChg chg="add">
        <pc:chgData name="Richard Ball" userId="c2c6c2dd-6ddc-437e-8cdd-d7a74390accc" providerId="ADAL" clId="{0A5D78B7-7863-4051-A4F1-55718E471B1D}" dt="2024-02-16T14:31:17.550" v="621"/>
        <pc:sldMkLst>
          <pc:docMk/>
          <pc:sldMk cId="965661025" sldId="298"/>
        </pc:sldMkLst>
      </pc:sldChg>
      <pc:sldChg chg="modSp del">
        <pc:chgData name="Richard Ball" userId="c2c6c2dd-6ddc-437e-8cdd-d7a74390accc" providerId="ADAL" clId="{0A5D78B7-7863-4051-A4F1-55718E471B1D}" dt="2024-02-16T14:31:15.540" v="620" actId="47"/>
        <pc:sldMkLst>
          <pc:docMk/>
          <pc:sldMk cId="2300099247" sldId="298"/>
        </pc:sldMkLst>
        <pc:spChg chg="mod">
          <ac:chgData name="Richard Ball" userId="c2c6c2dd-6ddc-437e-8cdd-d7a74390accc" providerId="ADAL" clId="{0A5D78B7-7863-4051-A4F1-55718E471B1D}" dt="2024-02-16T13:45:06.591" v="0"/>
          <ac:spMkLst>
            <pc:docMk/>
            <pc:sldMk cId="2300099247" sldId="298"/>
            <ac:spMk id="3" creationId="{00000000-0000-0000-0000-000000000000}"/>
          </ac:spMkLst>
        </pc:spChg>
      </pc:sldChg>
      <pc:sldChg chg="modSp del">
        <pc:chgData name="Richard Ball" userId="c2c6c2dd-6ddc-437e-8cdd-d7a74390accc" providerId="ADAL" clId="{0A5D78B7-7863-4051-A4F1-55718E471B1D}" dt="2024-02-16T14:31:15.540" v="620" actId="47"/>
        <pc:sldMkLst>
          <pc:docMk/>
          <pc:sldMk cId="115767945" sldId="299"/>
        </pc:sldMkLst>
        <pc:spChg chg="mod">
          <ac:chgData name="Richard Ball" userId="c2c6c2dd-6ddc-437e-8cdd-d7a74390accc" providerId="ADAL" clId="{0A5D78B7-7863-4051-A4F1-55718E471B1D}" dt="2024-02-16T13:45:06.591" v="0"/>
          <ac:spMkLst>
            <pc:docMk/>
            <pc:sldMk cId="115767945" sldId="299"/>
            <ac:spMk id="3" creationId="{00000000-0000-0000-0000-000000000000}"/>
          </ac:spMkLst>
        </pc:spChg>
      </pc:sldChg>
      <pc:sldChg chg="add">
        <pc:chgData name="Richard Ball" userId="c2c6c2dd-6ddc-437e-8cdd-d7a74390accc" providerId="ADAL" clId="{0A5D78B7-7863-4051-A4F1-55718E471B1D}" dt="2024-02-16T14:31:17.550" v="621"/>
        <pc:sldMkLst>
          <pc:docMk/>
          <pc:sldMk cId="1690613639" sldId="299"/>
        </pc:sldMkLst>
      </pc:sldChg>
      <pc:sldChg chg="modSp del mod">
        <pc:chgData name="Richard Ball" userId="c2c6c2dd-6ddc-437e-8cdd-d7a74390accc" providerId="ADAL" clId="{0A5D78B7-7863-4051-A4F1-55718E471B1D}" dt="2024-02-16T14:31:15.540" v="620" actId="47"/>
        <pc:sldMkLst>
          <pc:docMk/>
          <pc:sldMk cId="162862764" sldId="302"/>
        </pc:sldMkLst>
        <pc:spChg chg="mod">
          <ac:chgData name="Richard Ball" userId="c2c6c2dd-6ddc-437e-8cdd-d7a74390accc" providerId="ADAL" clId="{0A5D78B7-7863-4051-A4F1-55718E471B1D}" dt="2024-02-16T13:50:12.748" v="46" actId="1076"/>
          <ac:spMkLst>
            <pc:docMk/>
            <pc:sldMk cId="162862764" sldId="302"/>
            <ac:spMk id="2" creationId="{00000000-0000-0000-0000-000000000000}"/>
          </ac:spMkLst>
        </pc:spChg>
        <pc:spChg chg="mod">
          <ac:chgData name="Richard Ball" userId="c2c6c2dd-6ddc-437e-8cdd-d7a74390accc" providerId="ADAL" clId="{0A5D78B7-7863-4051-A4F1-55718E471B1D}" dt="2024-02-16T13:50:05.273" v="45" actId="14100"/>
          <ac:spMkLst>
            <pc:docMk/>
            <pc:sldMk cId="162862764" sldId="302"/>
            <ac:spMk id="3" creationId="{0347B16D-F109-49F4-AB86-D1A82AA40EC1}"/>
          </ac:spMkLst>
        </pc:spChg>
        <pc:picChg chg="mod">
          <ac:chgData name="Richard Ball" userId="c2c6c2dd-6ddc-437e-8cdd-d7a74390accc" providerId="ADAL" clId="{0A5D78B7-7863-4051-A4F1-55718E471B1D}" dt="2024-02-16T13:45:06.591" v="0"/>
          <ac:picMkLst>
            <pc:docMk/>
            <pc:sldMk cId="162862764" sldId="302"/>
            <ac:picMk id="6149" creationId="{00000000-0000-0000-0000-000000000000}"/>
          </ac:picMkLst>
        </pc:picChg>
      </pc:sldChg>
      <pc:sldChg chg="modSp del">
        <pc:chgData name="Richard Ball" userId="c2c6c2dd-6ddc-437e-8cdd-d7a74390accc" providerId="ADAL" clId="{0A5D78B7-7863-4051-A4F1-55718E471B1D}" dt="2024-02-16T14:31:15.540" v="620" actId="47"/>
        <pc:sldMkLst>
          <pc:docMk/>
          <pc:sldMk cId="3045833722" sldId="303"/>
        </pc:sldMkLst>
        <pc:spChg chg="mod">
          <ac:chgData name="Richard Ball" userId="c2c6c2dd-6ddc-437e-8cdd-d7a74390accc" providerId="ADAL" clId="{0A5D78B7-7863-4051-A4F1-55718E471B1D}" dt="2024-02-16T13:45:06.591" v="0"/>
          <ac:spMkLst>
            <pc:docMk/>
            <pc:sldMk cId="3045833722" sldId="303"/>
            <ac:spMk id="2" creationId="{A40E3143-B29D-4873-A49F-A3ED3B43B72D}"/>
          </ac:spMkLst>
        </pc:spChg>
        <pc:picChg chg="mod">
          <ac:chgData name="Richard Ball" userId="c2c6c2dd-6ddc-437e-8cdd-d7a74390accc" providerId="ADAL" clId="{0A5D78B7-7863-4051-A4F1-55718E471B1D}" dt="2024-02-16T13:45:06.591" v="0"/>
          <ac:picMkLst>
            <pc:docMk/>
            <pc:sldMk cId="3045833722" sldId="303"/>
            <ac:picMk id="4" creationId="{00000000-0000-0000-0000-000000000000}"/>
          </ac:picMkLst>
        </pc:picChg>
      </pc:sldChg>
      <pc:sldChg chg="add">
        <pc:chgData name="Richard Ball" userId="c2c6c2dd-6ddc-437e-8cdd-d7a74390accc" providerId="ADAL" clId="{0A5D78B7-7863-4051-A4F1-55718E471B1D}" dt="2024-02-16T14:31:17.550" v="621"/>
        <pc:sldMkLst>
          <pc:docMk/>
          <pc:sldMk cId="3614558727" sldId="303"/>
        </pc:sldMkLst>
      </pc:sldChg>
      <pc:sldChg chg="delSp modSp del">
        <pc:chgData name="Richard Ball" userId="c2c6c2dd-6ddc-437e-8cdd-d7a74390accc" providerId="ADAL" clId="{0A5D78B7-7863-4051-A4F1-55718E471B1D}" dt="2024-02-16T14:31:15.540" v="620" actId="47"/>
        <pc:sldMkLst>
          <pc:docMk/>
          <pc:sldMk cId="2682329049" sldId="304"/>
        </pc:sldMkLst>
        <pc:spChg chg="mod">
          <ac:chgData name="Richard Ball" userId="c2c6c2dd-6ddc-437e-8cdd-d7a74390accc" providerId="ADAL" clId="{0A5D78B7-7863-4051-A4F1-55718E471B1D}" dt="2024-02-16T13:45:06.591" v="0"/>
          <ac:spMkLst>
            <pc:docMk/>
            <pc:sldMk cId="2682329049" sldId="304"/>
            <ac:spMk id="5" creationId="{00000000-0000-0000-0000-000000000000}"/>
          </ac:spMkLst>
        </pc:spChg>
        <pc:spChg chg="mod">
          <ac:chgData name="Richard Ball" userId="c2c6c2dd-6ddc-437e-8cdd-d7a74390accc" providerId="ADAL" clId="{0A5D78B7-7863-4051-A4F1-55718E471B1D}" dt="2024-02-16T13:45:06.591" v="0"/>
          <ac:spMkLst>
            <pc:docMk/>
            <pc:sldMk cId="2682329049" sldId="304"/>
            <ac:spMk id="6" creationId="{00000000-0000-0000-0000-000000000000}"/>
          </ac:spMkLst>
        </pc:spChg>
        <pc:spChg chg="mod">
          <ac:chgData name="Richard Ball" userId="c2c6c2dd-6ddc-437e-8cdd-d7a74390accc" providerId="ADAL" clId="{0A5D78B7-7863-4051-A4F1-55718E471B1D}" dt="2024-02-16T13:45:06.591" v="0"/>
          <ac:spMkLst>
            <pc:docMk/>
            <pc:sldMk cId="2682329049" sldId="304"/>
            <ac:spMk id="7" creationId="{00000000-0000-0000-0000-000000000000}"/>
          </ac:spMkLst>
        </pc:spChg>
        <pc:spChg chg="mod">
          <ac:chgData name="Richard Ball" userId="c2c6c2dd-6ddc-437e-8cdd-d7a74390accc" providerId="ADAL" clId="{0A5D78B7-7863-4051-A4F1-55718E471B1D}" dt="2024-02-16T13:45:06.591" v="0"/>
          <ac:spMkLst>
            <pc:docMk/>
            <pc:sldMk cId="2682329049" sldId="304"/>
            <ac:spMk id="8" creationId="{00000000-0000-0000-0000-000000000000}"/>
          </ac:spMkLst>
        </pc:spChg>
        <pc:spChg chg="mod">
          <ac:chgData name="Richard Ball" userId="c2c6c2dd-6ddc-437e-8cdd-d7a74390accc" providerId="ADAL" clId="{0A5D78B7-7863-4051-A4F1-55718E471B1D}" dt="2024-02-16T13:45:06.591" v="0"/>
          <ac:spMkLst>
            <pc:docMk/>
            <pc:sldMk cId="2682329049" sldId="304"/>
            <ac:spMk id="9" creationId="{00000000-0000-0000-0000-000000000000}"/>
          </ac:spMkLst>
        </pc:spChg>
        <pc:spChg chg="mod">
          <ac:chgData name="Richard Ball" userId="c2c6c2dd-6ddc-437e-8cdd-d7a74390accc" providerId="ADAL" clId="{0A5D78B7-7863-4051-A4F1-55718E471B1D}" dt="2024-02-16T13:45:06.591" v="0"/>
          <ac:spMkLst>
            <pc:docMk/>
            <pc:sldMk cId="2682329049" sldId="304"/>
            <ac:spMk id="10" creationId="{00000000-0000-0000-0000-000000000000}"/>
          </ac:spMkLst>
        </pc:spChg>
        <pc:spChg chg="mod">
          <ac:chgData name="Richard Ball" userId="c2c6c2dd-6ddc-437e-8cdd-d7a74390accc" providerId="ADAL" clId="{0A5D78B7-7863-4051-A4F1-55718E471B1D}" dt="2024-02-16T13:45:06.591" v="0"/>
          <ac:spMkLst>
            <pc:docMk/>
            <pc:sldMk cId="2682329049" sldId="304"/>
            <ac:spMk id="6153" creationId="{00000000-0000-0000-0000-000000000000}"/>
          </ac:spMkLst>
        </pc:spChg>
        <pc:spChg chg="mod">
          <ac:chgData name="Richard Ball" userId="c2c6c2dd-6ddc-437e-8cdd-d7a74390accc" providerId="ADAL" clId="{0A5D78B7-7863-4051-A4F1-55718E471B1D}" dt="2024-02-16T13:45:06.591" v="0"/>
          <ac:spMkLst>
            <pc:docMk/>
            <pc:sldMk cId="2682329049" sldId="304"/>
            <ac:spMk id="6154" creationId="{00000000-0000-0000-0000-000000000000}"/>
          </ac:spMkLst>
        </pc:spChg>
        <pc:spChg chg="mod">
          <ac:chgData name="Richard Ball" userId="c2c6c2dd-6ddc-437e-8cdd-d7a74390accc" providerId="ADAL" clId="{0A5D78B7-7863-4051-A4F1-55718E471B1D}" dt="2024-02-16T13:45:06.591" v="0"/>
          <ac:spMkLst>
            <pc:docMk/>
            <pc:sldMk cId="2682329049" sldId="304"/>
            <ac:spMk id="6155" creationId="{00000000-0000-0000-0000-000000000000}"/>
          </ac:spMkLst>
        </pc:spChg>
        <pc:spChg chg="del mod">
          <ac:chgData name="Richard Ball" userId="c2c6c2dd-6ddc-437e-8cdd-d7a74390accc" providerId="ADAL" clId="{0A5D78B7-7863-4051-A4F1-55718E471B1D}" dt="2024-02-16T13:49:49.464" v="40" actId="478"/>
          <ac:spMkLst>
            <pc:docMk/>
            <pc:sldMk cId="2682329049" sldId="304"/>
            <ac:spMk id="6156" creationId="{00000000-0000-0000-0000-000000000000}"/>
          </ac:spMkLst>
        </pc:spChg>
        <pc:picChg chg="mod">
          <ac:chgData name="Richard Ball" userId="c2c6c2dd-6ddc-437e-8cdd-d7a74390accc" providerId="ADAL" clId="{0A5D78B7-7863-4051-A4F1-55718E471B1D}" dt="2024-02-16T13:45:06.591" v="0"/>
          <ac:picMkLst>
            <pc:docMk/>
            <pc:sldMk cId="2682329049" sldId="304"/>
            <ac:picMk id="6146" creationId="{00000000-0000-0000-0000-000000000000}"/>
          </ac:picMkLst>
        </pc:picChg>
      </pc:sldChg>
      <pc:sldChg chg="add">
        <pc:chgData name="Richard Ball" userId="c2c6c2dd-6ddc-437e-8cdd-d7a74390accc" providerId="ADAL" clId="{0A5D78B7-7863-4051-A4F1-55718E471B1D}" dt="2024-02-16T14:31:17.550" v="621"/>
        <pc:sldMkLst>
          <pc:docMk/>
          <pc:sldMk cId="3425061442" sldId="306"/>
        </pc:sldMkLst>
      </pc:sldChg>
      <pc:sldChg chg="modSp del mod">
        <pc:chgData name="Richard Ball" userId="c2c6c2dd-6ddc-437e-8cdd-d7a74390accc" providerId="ADAL" clId="{0A5D78B7-7863-4051-A4F1-55718E471B1D}" dt="2024-02-16T14:31:15.540" v="620" actId="47"/>
        <pc:sldMkLst>
          <pc:docMk/>
          <pc:sldMk cId="841183033" sldId="307"/>
        </pc:sldMkLst>
        <pc:spChg chg="mod">
          <ac:chgData name="Richard Ball" userId="c2c6c2dd-6ddc-437e-8cdd-d7a74390accc" providerId="ADAL" clId="{0A5D78B7-7863-4051-A4F1-55718E471B1D}" dt="2024-02-16T14:04:47.665" v="64" actId="27636"/>
          <ac:spMkLst>
            <pc:docMk/>
            <pc:sldMk cId="841183033" sldId="307"/>
            <ac:spMk id="2" creationId="{00000000-0000-0000-0000-000000000000}"/>
          </ac:spMkLst>
        </pc:spChg>
        <pc:spChg chg="mod">
          <ac:chgData name="Richard Ball" userId="c2c6c2dd-6ddc-437e-8cdd-d7a74390accc" providerId="ADAL" clId="{0A5D78B7-7863-4051-A4F1-55718E471B1D}" dt="2024-02-16T13:51:20.582" v="59" actId="20577"/>
          <ac:spMkLst>
            <pc:docMk/>
            <pc:sldMk cId="841183033" sldId="307"/>
            <ac:spMk id="5" creationId="{DB48D218-B9A8-4860-9964-EA493C684A2F}"/>
          </ac:spMkLst>
        </pc:spChg>
        <pc:picChg chg="mod">
          <ac:chgData name="Richard Ball" userId="c2c6c2dd-6ddc-437e-8cdd-d7a74390accc" providerId="ADAL" clId="{0A5D78B7-7863-4051-A4F1-55718E471B1D}" dt="2024-02-16T13:50:21.071" v="48" actId="14100"/>
          <ac:picMkLst>
            <pc:docMk/>
            <pc:sldMk cId="841183033" sldId="307"/>
            <ac:picMk id="4" creationId="{E43E2649-59B2-4045-8458-78445369CC84}"/>
          </ac:picMkLst>
        </pc:picChg>
      </pc:sldChg>
      <pc:sldChg chg="add">
        <pc:chgData name="Richard Ball" userId="c2c6c2dd-6ddc-437e-8cdd-d7a74390accc" providerId="ADAL" clId="{0A5D78B7-7863-4051-A4F1-55718E471B1D}" dt="2024-02-16T14:31:17.550" v="621"/>
        <pc:sldMkLst>
          <pc:docMk/>
          <pc:sldMk cId="1355097654" sldId="307"/>
        </pc:sldMkLst>
      </pc:sldChg>
      <pc:sldChg chg="addSp delSp modSp del mod">
        <pc:chgData name="Richard Ball" userId="c2c6c2dd-6ddc-437e-8cdd-d7a74390accc" providerId="ADAL" clId="{0A5D78B7-7863-4051-A4F1-55718E471B1D}" dt="2024-02-16T14:31:15.540" v="620" actId="47"/>
        <pc:sldMkLst>
          <pc:docMk/>
          <pc:sldMk cId="905658739" sldId="309"/>
        </pc:sldMkLst>
        <pc:spChg chg="add del mod">
          <ac:chgData name="Richard Ball" userId="c2c6c2dd-6ddc-437e-8cdd-d7a74390accc" providerId="ADAL" clId="{0A5D78B7-7863-4051-A4F1-55718E471B1D}" dt="2024-02-16T13:45:29.406" v="4" actId="478"/>
          <ac:spMkLst>
            <pc:docMk/>
            <pc:sldMk cId="905658739" sldId="309"/>
            <ac:spMk id="3" creationId="{62BA486A-7304-76EF-CBAB-96F4AB385FDC}"/>
          </ac:spMkLst>
        </pc:spChg>
        <pc:spChg chg="mod">
          <ac:chgData name="Richard Ball" userId="c2c6c2dd-6ddc-437e-8cdd-d7a74390accc" providerId="ADAL" clId="{0A5D78B7-7863-4051-A4F1-55718E471B1D}" dt="2024-02-16T13:46:17.852" v="20" actId="1076"/>
          <ac:spMkLst>
            <pc:docMk/>
            <pc:sldMk cId="905658739" sldId="309"/>
            <ac:spMk id="5" creationId="{58E63A09-3DEC-4635-9869-DC387D9C4BEE}"/>
          </ac:spMkLst>
        </pc:spChg>
        <pc:picChg chg="del mod">
          <ac:chgData name="Richard Ball" userId="c2c6c2dd-6ddc-437e-8cdd-d7a74390accc" providerId="ADAL" clId="{0A5D78B7-7863-4051-A4F1-55718E471B1D}" dt="2024-02-16T13:45:26.770" v="2" actId="478"/>
          <ac:picMkLst>
            <pc:docMk/>
            <pc:sldMk cId="905658739" sldId="309"/>
            <ac:picMk id="4" creationId="{4D070729-E882-4DD7-94BC-743F7638EBE6}"/>
          </ac:picMkLst>
        </pc:picChg>
        <pc:picChg chg="add mod">
          <ac:chgData name="Richard Ball" userId="c2c6c2dd-6ddc-437e-8cdd-d7a74390accc" providerId="ADAL" clId="{0A5D78B7-7863-4051-A4F1-55718E471B1D}" dt="2024-02-16T13:46:02.360" v="8" actId="1076"/>
          <ac:picMkLst>
            <pc:docMk/>
            <pc:sldMk cId="905658739" sldId="309"/>
            <ac:picMk id="1026" creationId="{934BF5BA-1310-6EEA-1673-4F08B37B6367}"/>
          </ac:picMkLst>
        </pc:picChg>
      </pc:sldChg>
      <pc:sldChg chg="add">
        <pc:chgData name="Richard Ball" userId="c2c6c2dd-6ddc-437e-8cdd-d7a74390accc" providerId="ADAL" clId="{0A5D78B7-7863-4051-A4F1-55718E471B1D}" dt="2024-02-16T14:31:17.550" v="621"/>
        <pc:sldMkLst>
          <pc:docMk/>
          <pc:sldMk cId="2859414832" sldId="309"/>
        </pc:sldMkLst>
      </pc:sldChg>
      <pc:sldChg chg="modSp del mod">
        <pc:chgData name="Richard Ball" userId="c2c6c2dd-6ddc-437e-8cdd-d7a74390accc" providerId="ADAL" clId="{0A5D78B7-7863-4051-A4F1-55718E471B1D}" dt="2024-02-16T14:31:15.540" v="620" actId="47"/>
        <pc:sldMkLst>
          <pc:docMk/>
          <pc:sldMk cId="1626935804" sldId="310"/>
        </pc:sldMkLst>
        <pc:spChg chg="mod">
          <ac:chgData name="Richard Ball" userId="c2c6c2dd-6ddc-437e-8cdd-d7a74390accc" providerId="ADAL" clId="{0A5D78B7-7863-4051-A4F1-55718E471B1D}" dt="2024-02-16T14:04:47.341" v="60"/>
          <ac:spMkLst>
            <pc:docMk/>
            <pc:sldMk cId="1626935804" sldId="310"/>
            <ac:spMk id="2" creationId="{B3166959-AF1C-40E2-AF13-6E2CCA817A04}"/>
          </ac:spMkLst>
        </pc:spChg>
        <pc:spChg chg="mod">
          <ac:chgData name="Richard Ball" userId="c2c6c2dd-6ddc-437e-8cdd-d7a74390accc" providerId="ADAL" clId="{0A5D78B7-7863-4051-A4F1-55718E471B1D}" dt="2024-02-16T14:04:47.341" v="60"/>
          <ac:spMkLst>
            <pc:docMk/>
            <pc:sldMk cId="1626935804" sldId="310"/>
            <ac:spMk id="3" creationId="{983D8986-3547-4732-8F8C-9791F7AB28B6}"/>
          </ac:spMkLst>
        </pc:spChg>
      </pc:sldChg>
      <pc:sldChg chg="addSp delSp modSp new mod ord">
        <pc:chgData name="Richard Ball" userId="c2c6c2dd-6ddc-437e-8cdd-d7a74390accc" providerId="ADAL" clId="{0A5D78B7-7863-4051-A4F1-55718E471B1D}" dt="2024-02-16T14:09:47.558" v="378" actId="20577"/>
        <pc:sldMkLst>
          <pc:docMk/>
          <pc:sldMk cId="2507664576" sldId="311"/>
        </pc:sldMkLst>
        <pc:spChg chg="mod">
          <ac:chgData name="Richard Ball" userId="c2c6c2dd-6ddc-437e-8cdd-d7a74390accc" providerId="ADAL" clId="{0A5D78B7-7863-4051-A4F1-55718E471B1D}" dt="2024-02-16T14:05:24.640" v="123" actId="1076"/>
          <ac:spMkLst>
            <pc:docMk/>
            <pc:sldMk cId="2507664576" sldId="311"/>
            <ac:spMk id="2" creationId="{E45C8D64-C107-CF66-4729-19416A2A070A}"/>
          </ac:spMkLst>
        </pc:spChg>
        <pc:spChg chg="add mod">
          <ac:chgData name="Richard Ball" userId="c2c6c2dd-6ddc-437e-8cdd-d7a74390accc" providerId="ADAL" clId="{0A5D78B7-7863-4051-A4F1-55718E471B1D}" dt="2024-02-16T14:05:36.216" v="126" actId="767"/>
          <ac:spMkLst>
            <pc:docMk/>
            <pc:sldMk cId="2507664576" sldId="311"/>
            <ac:spMk id="3" creationId="{019E088B-4FFB-A932-0992-FEC766ACFD7C}"/>
          </ac:spMkLst>
        </pc:spChg>
        <pc:spChg chg="add del mod">
          <ac:chgData name="Richard Ball" userId="c2c6c2dd-6ddc-437e-8cdd-d7a74390accc" providerId="ADAL" clId="{0A5D78B7-7863-4051-A4F1-55718E471B1D}" dt="2024-02-16T14:07:01.968" v="154" actId="478"/>
          <ac:spMkLst>
            <pc:docMk/>
            <pc:sldMk cId="2507664576" sldId="311"/>
            <ac:spMk id="4" creationId="{3A7DE929-0A8A-AACF-FAE3-D530C717ACF3}"/>
          </ac:spMkLst>
        </pc:spChg>
        <pc:spChg chg="add del mod">
          <ac:chgData name="Richard Ball" userId="c2c6c2dd-6ddc-437e-8cdd-d7a74390accc" providerId="ADAL" clId="{0A5D78B7-7863-4051-A4F1-55718E471B1D}" dt="2024-02-16T14:07:01.968" v="154" actId="478"/>
          <ac:spMkLst>
            <pc:docMk/>
            <pc:sldMk cId="2507664576" sldId="311"/>
            <ac:spMk id="5" creationId="{0D450877-C040-134A-7375-121C6E06BC29}"/>
          </ac:spMkLst>
        </pc:spChg>
        <pc:spChg chg="add del mod">
          <ac:chgData name="Richard Ball" userId="c2c6c2dd-6ddc-437e-8cdd-d7a74390accc" providerId="ADAL" clId="{0A5D78B7-7863-4051-A4F1-55718E471B1D}" dt="2024-02-16T14:07:01.968" v="154" actId="478"/>
          <ac:spMkLst>
            <pc:docMk/>
            <pc:sldMk cId="2507664576" sldId="311"/>
            <ac:spMk id="6" creationId="{29D33D48-DF6F-41EF-561E-E6E5E93B9A09}"/>
          </ac:spMkLst>
        </pc:spChg>
        <pc:spChg chg="add del mod">
          <ac:chgData name="Richard Ball" userId="c2c6c2dd-6ddc-437e-8cdd-d7a74390accc" providerId="ADAL" clId="{0A5D78B7-7863-4051-A4F1-55718E471B1D}" dt="2024-02-16T14:07:01.968" v="154" actId="478"/>
          <ac:spMkLst>
            <pc:docMk/>
            <pc:sldMk cId="2507664576" sldId="311"/>
            <ac:spMk id="7" creationId="{FB9409D5-0FDC-CFE2-CBD9-E91EE76AD12E}"/>
          </ac:spMkLst>
        </pc:spChg>
        <pc:spChg chg="add del mod">
          <ac:chgData name="Richard Ball" userId="c2c6c2dd-6ddc-437e-8cdd-d7a74390accc" providerId="ADAL" clId="{0A5D78B7-7863-4051-A4F1-55718E471B1D}" dt="2024-02-16T14:07:01.968" v="154" actId="478"/>
          <ac:spMkLst>
            <pc:docMk/>
            <pc:sldMk cId="2507664576" sldId="311"/>
            <ac:spMk id="8" creationId="{14239029-53DE-5358-2866-C49B3182935A}"/>
          </ac:spMkLst>
        </pc:spChg>
        <pc:spChg chg="add del mod">
          <ac:chgData name="Richard Ball" userId="c2c6c2dd-6ddc-437e-8cdd-d7a74390accc" providerId="ADAL" clId="{0A5D78B7-7863-4051-A4F1-55718E471B1D}" dt="2024-02-16T14:07:01.968" v="154" actId="478"/>
          <ac:spMkLst>
            <pc:docMk/>
            <pc:sldMk cId="2507664576" sldId="311"/>
            <ac:spMk id="9" creationId="{C21ABBFE-6FFA-41F4-3F48-895338F7BD31}"/>
          </ac:spMkLst>
        </pc:spChg>
        <pc:spChg chg="add del mod">
          <ac:chgData name="Richard Ball" userId="c2c6c2dd-6ddc-437e-8cdd-d7a74390accc" providerId="ADAL" clId="{0A5D78B7-7863-4051-A4F1-55718E471B1D}" dt="2024-02-16T14:07:01.968" v="154" actId="478"/>
          <ac:spMkLst>
            <pc:docMk/>
            <pc:sldMk cId="2507664576" sldId="311"/>
            <ac:spMk id="10" creationId="{362D15C1-9F32-01E9-BD3D-EDDBDC14552F}"/>
          </ac:spMkLst>
        </pc:spChg>
        <pc:spChg chg="add del mod">
          <ac:chgData name="Richard Ball" userId="c2c6c2dd-6ddc-437e-8cdd-d7a74390accc" providerId="ADAL" clId="{0A5D78B7-7863-4051-A4F1-55718E471B1D}" dt="2024-02-16T14:07:01.968" v="154" actId="478"/>
          <ac:spMkLst>
            <pc:docMk/>
            <pc:sldMk cId="2507664576" sldId="311"/>
            <ac:spMk id="11" creationId="{861996F1-EB19-BFAE-83C9-CC02C2F00003}"/>
          </ac:spMkLst>
        </pc:spChg>
        <pc:spChg chg="add mod">
          <ac:chgData name="Richard Ball" userId="c2c6c2dd-6ddc-437e-8cdd-d7a74390accc" providerId="ADAL" clId="{0A5D78B7-7863-4051-A4F1-55718E471B1D}" dt="2024-02-16T14:06:57.078" v="153"/>
          <ac:spMkLst>
            <pc:docMk/>
            <pc:sldMk cId="2507664576" sldId="311"/>
            <ac:spMk id="12" creationId="{D0CD7A30-B302-E6D3-5A02-4DC51EA769E3}"/>
          </ac:spMkLst>
        </pc:spChg>
        <pc:spChg chg="add mod">
          <ac:chgData name="Richard Ball" userId="c2c6c2dd-6ddc-437e-8cdd-d7a74390accc" providerId="ADAL" clId="{0A5D78B7-7863-4051-A4F1-55718E471B1D}" dt="2024-02-16T14:09:47.558" v="378" actId="20577"/>
          <ac:spMkLst>
            <pc:docMk/>
            <pc:sldMk cId="2507664576" sldId="311"/>
            <ac:spMk id="15" creationId="{5C07CA48-7155-B499-6870-1AF5530303CC}"/>
          </ac:spMkLst>
        </pc:spChg>
        <pc:picChg chg="add del mod modCrop">
          <ac:chgData name="Richard Ball" userId="c2c6c2dd-6ddc-437e-8cdd-d7a74390accc" providerId="ADAL" clId="{0A5D78B7-7863-4051-A4F1-55718E471B1D}" dt="2024-02-16T14:07:16.756" v="161" actId="478"/>
          <ac:picMkLst>
            <pc:docMk/>
            <pc:sldMk cId="2507664576" sldId="311"/>
            <ac:picMk id="13" creationId="{06A43E60-2A2A-7F8C-D4A4-2F9DF55AFC78}"/>
          </ac:picMkLst>
        </pc:picChg>
        <pc:picChg chg="add mod">
          <ac:chgData name="Richard Ball" userId="c2c6c2dd-6ddc-437e-8cdd-d7a74390accc" providerId="ADAL" clId="{0A5D78B7-7863-4051-A4F1-55718E471B1D}" dt="2024-02-16T14:09:23.533" v="372" actId="1076"/>
          <ac:picMkLst>
            <pc:docMk/>
            <pc:sldMk cId="2507664576" sldId="311"/>
            <ac:picMk id="14" creationId="{F5776D52-CE51-59D7-D212-652741EB0D0C}"/>
          </ac:picMkLst>
        </pc:picChg>
        <pc:picChg chg="add del mod">
          <ac:chgData name="Richard Ball" userId="c2c6c2dd-6ddc-437e-8cdd-d7a74390accc" providerId="ADAL" clId="{0A5D78B7-7863-4051-A4F1-55718E471B1D}" dt="2024-02-16T14:07:01.968" v="154" actId="478"/>
          <ac:picMkLst>
            <pc:docMk/>
            <pc:sldMk cId="2507664576" sldId="311"/>
            <ac:picMk id="1026" creationId="{B0B50EE6-C0C1-B5F2-3360-C996ADF445A9}"/>
          </ac:picMkLst>
        </pc:picChg>
      </pc:sldChg>
      <pc:sldChg chg="addSp delSp modSp add mod">
        <pc:chgData name="Richard Ball" userId="c2c6c2dd-6ddc-437e-8cdd-d7a74390accc" providerId="ADAL" clId="{0A5D78B7-7863-4051-A4F1-55718E471B1D}" dt="2024-03-15T09:13:39.241" v="4760" actId="12"/>
        <pc:sldMkLst>
          <pc:docMk/>
          <pc:sldMk cId="2263878485" sldId="312"/>
        </pc:sldMkLst>
        <pc:spChg chg="add del mod">
          <ac:chgData name="Richard Ball" userId="c2c6c2dd-6ddc-437e-8cdd-d7a74390accc" providerId="ADAL" clId="{0A5D78B7-7863-4051-A4F1-55718E471B1D}" dt="2024-02-16T14:24:07.718" v="534" actId="478"/>
          <ac:spMkLst>
            <pc:docMk/>
            <pc:sldMk cId="2263878485" sldId="312"/>
            <ac:spMk id="2" creationId="{F6DFAAB6-92DB-98BE-BF7E-BF10BA2D65C7}"/>
          </ac:spMkLst>
        </pc:spChg>
        <pc:spChg chg="add mod">
          <ac:chgData name="Richard Ball" userId="c2c6c2dd-6ddc-437e-8cdd-d7a74390accc" providerId="ADAL" clId="{0A5D78B7-7863-4051-A4F1-55718E471B1D}" dt="2024-02-16T14:09:05.505" v="364" actId="20577"/>
          <ac:spMkLst>
            <pc:docMk/>
            <pc:sldMk cId="2263878485" sldId="312"/>
            <ac:spMk id="3" creationId="{91F5E07E-B6FF-C176-3FE8-2BDE30B1C626}"/>
          </ac:spMkLst>
        </pc:spChg>
        <pc:spChg chg="add del">
          <ac:chgData name="Richard Ball" userId="c2c6c2dd-6ddc-437e-8cdd-d7a74390accc" providerId="ADAL" clId="{0A5D78B7-7863-4051-A4F1-55718E471B1D}" dt="2024-02-16T14:23:57.344" v="531" actId="22"/>
          <ac:spMkLst>
            <pc:docMk/>
            <pc:sldMk cId="2263878485" sldId="312"/>
            <ac:spMk id="5" creationId="{339005F2-04A5-BDCA-6897-19712041D535}"/>
          </ac:spMkLst>
        </pc:spChg>
        <pc:spChg chg="add del mod">
          <ac:chgData name="Richard Ball" userId="c2c6c2dd-6ddc-437e-8cdd-d7a74390accc" providerId="ADAL" clId="{0A5D78B7-7863-4051-A4F1-55718E471B1D}" dt="2024-02-16T14:23:56.421" v="529" actId="478"/>
          <ac:spMkLst>
            <pc:docMk/>
            <pc:sldMk cId="2263878485" sldId="312"/>
            <ac:spMk id="7" creationId="{32B696B0-0E4F-510D-8731-CC33D4295A2A}"/>
          </ac:spMkLst>
        </pc:spChg>
        <pc:spChg chg="add mod">
          <ac:chgData name="Richard Ball" userId="c2c6c2dd-6ddc-437e-8cdd-d7a74390accc" providerId="ADAL" clId="{0A5D78B7-7863-4051-A4F1-55718E471B1D}" dt="2024-03-15T09:13:39.241" v="4760" actId="12"/>
          <ac:spMkLst>
            <pc:docMk/>
            <pc:sldMk cId="2263878485" sldId="312"/>
            <ac:spMk id="9" creationId="{D7004A41-FB23-D7A6-A2E8-CA609C2537CA}"/>
          </ac:spMkLst>
        </pc:spChg>
        <pc:spChg chg="add del mod">
          <ac:chgData name="Richard Ball" userId="c2c6c2dd-6ddc-437e-8cdd-d7a74390accc" providerId="ADAL" clId="{0A5D78B7-7863-4051-A4F1-55718E471B1D}" dt="2024-02-16T14:24:25.982" v="545" actId="478"/>
          <ac:spMkLst>
            <pc:docMk/>
            <pc:sldMk cId="2263878485" sldId="312"/>
            <ac:spMk id="11" creationId="{E1DF10AD-CC94-25BE-62DC-D2444F6CF1CC}"/>
          </ac:spMkLst>
        </pc:spChg>
        <pc:picChg chg="mod">
          <ac:chgData name="Richard Ball" userId="c2c6c2dd-6ddc-437e-8cdd-d7a74390accc" providerId="ADAL" clId="{0A5D78B7-7863-4051-A4F1-55718E471B1D}" dt="2024-03-14T13:49:04.359" v="4686" actId="14100"/>
          <ac:picMkLst>
            <pc:docMk/>
            <pc:sldMk cId="2263878485" sldId="312"/>
            <ac:picMk id="1026" creationId="{9CB158D2-312E-C61F-7342-059BADB3C217}"/>
          </ac:picMkLst>
        </pc:picChg>
      </pc:sldChg>
      <pc:sldChg chg="addSp delSp modSp new mod ord modAnim modNotesTx">
        <pc:chgData name="Richard Ball" userId="c2c6c2dd-6ddc-437e-8cdd-d7a74390accc" providerId="ADAL" clId="{0A5D78B7-7863-4051-A4F1-55718E471B1D}" dt="2024-03-15T09:11:49.370" v="4719" actId="113"/>
        <pc:sldMkLst>
          <pc:docMk/>
          <pc:sldMk cId="3300769262" sldId="313"/>
        </pc:sldMkLst>
        <pc:spChg chg="del">
          <ac:chgData name="Richard Ball" userId="c2c6c2dd-6ddc-437e-8cdd-d7a74390accc" providerId="ADAL" clId="{0A5D78B7-7863-4051-A4F1-55718E471B1D}" dt="2024-02-16T14:11:35.733" v="384" actId="478"/>
          <ac:spMkLst>
            <pc:docMk/>
            <pc:sldMk cId="3300769262" sldId="313"/>
            <ac:spMk id="2" creationId="{2999863B-D287-A925-3873-6FF7916FBDE7}"/>
          </ac:spMkLst>
        </pc:spChg>
        <pc:spChg chg="add del mod">
          <ac:chgData name="Richard Ball" userId="c2c6c2dd-6ddc-437e-8cdd-d7a74390accc" providerId="ADAL" clId="{0A5D78B7-7863-4051-A4F1-55718E471B1D}" dt="2024-02-23T09:42:08.769" v="649"/>
          <ac:spMkLst>
            <pc:docMk/>
            <pc:sldMk cId="3300769262" sldId="313"/>
            <ac:spMk id="2" creationId="{8B10F150-10FC-C0A3-91AE-215DF0F04081}"/>
          </ac:spMkLst>
        </pc:spChg>
        <pc:spChg chg="add mod">
          <ac:chgData name="Richard Ball" userId="c2c6c2dd-6ddc-437e-8cdd-d7a74390accc" providerId="ADAL" clId="{0A5D78B7-7863-4051-A4F1-55718E471B1D}" dt="2024-03-15T09:11:49.370" v="4719" actId="113"/>
          <ac:spMkLst>
            <pc:docMk/>
            <pc:sldMk cId="3300769262" sldId="313"/>
            <ac:spMk id="3" creationId="{EF3488F3-77AD-A9D2-FC1A-95275428E748}"/>
          </ac:spMkLst>
        </pc:spChg>
        <pc:spChg chg="add mod">
          <ac:chgData name="Richard Ball" userId="c2c6c2dd-6ddc-437e-8cdd-d7a74390accc" providerId="ADAL" clId="{0A5D78B7-7863-4051-A4F1-55718E471B1D}" dt="2024-03-14T12:29:05.333" v="4581" actId="1076"/>
          <ac:spMkLst>
            <pc:docMk/>
            <pc:sldMk cId="3300769262" sldId="313"/>
            <ac:spMk id="5" creationId="{3578540A-70A9-1E52-23E9-51C5AC0E6066}"/>
          </ac:spMkLst>
        </pc:spChg>
        <pc:spChg chg="add mod">
          <ac:chgData name="Richard Ball" userId="c2c6c2dd-6ddc-437e-8cdd-d7a74390accc" providerId="ADAL" clId="{0A5D78B7-7863-4051-A4F1-55718E471B1D}" dt="2024-03-14T12:29:05.333" v="4581" actId="1076"/>
          <ac:spMkLst>
            <pc:docMk/>
            <pc:sldMk cId="3300769262" sldId="313"/>
            <ac:spMk id="6" creationId="{C6AD5B70-69C7-6B56-01A4-7FC7523639AD}"/>
          </ac:spMkLst>
        </pc:spChg>
        <pc:spChg chg="add mod">
          <ac:chgData name="Richard Ball" userId="c2c6c2dd-6ddc-437e-8cdd-d7a74390accc" providerId="ADAL" clId="{0A5D78B7-7863-4051-A4F1-55718E471B1D}" dt="2024-03-14T12:29:05.333" v="4581" actId="1076"/>
          <ac:spMkLst>
            <pc:docMk/>
            <pc:sldMk cId="3300769262" sldId="313"/>
            <ac:spMk id="7" creationId="{549E48BD-5A1F-8DFF-4D50-2AB4A50E166A}"/>
          </ac:spMkLst>
        </pc:spChg>
        <pc:spChg chg="add mod">
          <ac:chgData name="Richard Ball" userId="c2c6c2dd-6ddc-437e-8cdd-d7a74390accc" providerId="ADAL" clId="{0A5D78B7-7863-4051-A4F1-55718E471B1D}" dt="2024-03-14T12:29:05.333" v="4581" actId="1076"/>
          <ac:spMkLst>
            <pc:docMk/>
            <pc:sldMk cId="3300769262" sldId="313"/>
            <ac:spMk id="8" creationId="{74CB0BD9-0DCD-037E-1C90-CA735504E2E2}"/>
          </ac:spMkLst>
        </pc:spChg>
        <pc:spChg chg="add mod">
          <ac:chgData name="Richard Ball" userId="c2c6c2dd-6ddc-437e-8cdd-d7a74390accc" providerId="ADAL" clId="{0A5D78B7-7863-4051-A4F1-55718E471B1D}" dt="2024-03-14T12:29:05.333" v="4581" actId="1076"/>
          <ac:spMkLst>
            <pc:docMk/>
            <pc:sldMk cId="3300769262" sldId="313"/>
            <ac:spMk id="9" creationId="{D4649A08-8D92-AEE7-2F3F-A272355A64B1}"/>
          </ac:spMkLst>
        </pc:spChg>
        <pc:spChg chg="add mod">
          <ac:chgData name="Richard Ball" userId="c2c6c2dd-6ddc-437e-8cdd-d7a74390accc" providerId="ADAL" clId="{0A5D78B7-7863-4051-A4F1-55718E471B1D}" dt="2024-03-14T12:29:05.333" v="4581" actId="1076"/>
          <ac:spMkLst>
            <pc:docMk/>
            <pc:sldMk cId="3300769262" sldId="313"/>
            <ac:spMk id="10" creationId="{C420F3F6-7BFE-3A6A-D058-BD640020E043}"/>
          </ac:spMkLst>
        </pc:spChg>
        <pc:spChg chg="add mod">
          <ac:chgData name="Richard Ball" userId="c2c6c2dd-6ddc-437e-8cdd-d7a74390accc" providerId="ADAL" clId="{0A5D78B7-7863-4051-A4F1-55718E471B1D}" dt="2024-03-14T12:29:05.333" v="4581" actId="1076"/>
          <ac:spMkLst>
            <pc:docMk/>
            <pc:sldMk cId="3300769262" sldId="313"/>
            <ac:spMk id="11" creationId="{2A68FA8C-6B0C-E19D-735A-A961C04CC3DD}"/>
          </ac:spMkLst>
        </pc:spChg>
        <pc:spChg chg="add mod">
          <ac:chgData name="Richard Ball" userId="c2c6c2dd-6ddc-437e-8cdd-d7a74390accc" providerId="ADAL" clId="{0A5D78B7-7863-4051-A4F1-55718E471B1D}" dt="2024-03-14T12:29:05.333" v="4581" actId="1076"/>
          <ac:spMkLst>
            <pc:docMk/>
            <pc:sldMk cId="3300769262" sldId="313"/>
            <ac:spMk id="12" creationId="{660D99C3-024A-664E-A70C-7DC9FEB8FBD6}"/>
          </ac:spMkLst>
        </pc:spChg>
        <pc:picChg chg="add del mod">
          <ac:chgData name="Richard Ball" userId="c2c6c2dd-6ddc-437e-8cdd-d7a74390accc" providerId="ADAL" clId="{0A5D78B7-7863-4051-A4F1-55718E471B1D}" dt="2024-02-23T09:41:52.866" v="646" actId="478"/>
          <ac:picMkLst>
            <pc:docMk/>
            <pc:sldMk cId="3300769262" sldId="313"/>
            <ac:picMk id="4" creationId="{27E6BD20-55DD-8456-2F04-C8A7DDEE6E19}"/>
          </ac:picMkLst>
        </pc:picChg>
      </pc:sldChg>
      <pc:sldChg chg="add del">
        <pc:chgData name="Richard Ball" userId="c2c6c2dd-6ddc-437e-8cdd-d7a74390accc" providerId="ADAL" clId="{0A5D78B7-7863-4051-A4F1-55718E471B1D}" dt="2024-02-16T14:33:40.262" v="640" actId="47"/>
        <pc:sldMkLst>
          <pc:docMk/>
          <pc:sldMk cId="3274437163" sldId="314"/>
        </pc:sldMkLst>
      </pc:sldChg>
      <pc:sldChg chg="add">
        <pc:chgData name="Richard Ball" userId="c2c6c2dd-6ddc-437e-8cdd-d7a74390accc" providerId="ADAL" clId="{0A5D78B7-7863-4051-A4F1-55718E471B1D}" dt="2024-02-16T14:31:17.550" v="621"/>
        <pc:sldMkLst>
          <pc:docMk/>
          <pc:sldMk cId="1215907438" sldId="315"/>
        </pc:sldMkLst>
      </pc:sldChg>
      <pc:sldChg chg="add">
        <pc:chgData name="Richard Ball" userId="c2c6c2dd-6ddc-437e-8cdd-d7a74390accc" providerId="ADAL" clId="{0A5D78B7-7863-4051-A4F1-55718E471B1D}" dt="2024-02-16T14:31:17.550" v="621"/>
        <pc:sldMkLst>
          <pc:docMk/>
          <pc:sldMk cId="2866976019" sldId="316"/>
        </pc:sldMkLst>
      </pc:sldChg>
      <pc:sldChg chg="add">
        <pc:chgData name="Richard Ball" userId="c2c6c2dd-6ddc-437e-8cdd-d7a74390accc" providerId="ADAL" clId="{0A5D78B7-7863-4051-A4F1-55718E471B1D}" dt="2024-02-16T14:31:17.550" v="621"/>
        <pc:sldMkLst>
          <pc:docMk/>
          <pc:sldMk cId="1647053076" sldId="317"/>
        </pc:sldMkLst>
      </pc:sldChg>
      <pc:sldChg chg="add">
        <pc:chgData name="Richard Ball" userId="c2c6c2dd-6ddc-437e-8cdd-d7a74390accc" providerId="ADAL" clId="{0A5D78B7-7863-4051-A4F1-55718E471B1D}" dt="2024-02-16T14:31:17.550" v="621"/>
        <pc:sldMkLst>
          <pc:docMk/>
          <pc:sldMk cId="1324762720" sldId="319"/>
        </pc:sldMkLst>
      </pc:sldChg>
      <pc:sldChg chg="add">
        <pc:chgData name="Richard Ball" userId="c2c6c2dd-6ddc-437e-8cdd-d7a74390accc" providerId="ADAL" clId="{0A5D78B7-7863-4051-A4F1-55718E471B1D}" dt="2024-02-16T14:31:17.550" v="621"/>
        <pc:sldMkLst>
          <pc:docMk/>
          <pc:sldMk cId="1664545921" sldId="320"/>
        </pc:sldMkLst>
      </pc:sldChg>
      <pc:sldChg chg="add">
        <pc:chgData name="Richard Ball" userId="c2c6c2dd-6ddc-437e-8cdd-d7a74390accc" providerId="ADAL" clId="{0A5D78B7-7863-4051-A4F1-55718E471B1D}" dt="2024-02-16T14:31:17.550" v="621"/>
        <pc:sldMkLst>
          <pc:docMk/>
          <pc:sldMk cId="4085152388" sldId="322"/>
        </pc:sldMkLst>
      </pc:sldChg>
      <pc:sldChg chg="add">
        <pc:chgData name="Richard Ball" userId="c2c6c2dd-6ddc-437e-8cdd-d7a74390accc" providerId="ADAL" clId="{0A5D78B7-7863-4051-A4F1-55718E471B1D}" dt="2024-02-16T14:31:17.550" v="621"/>
        <pc:sldMkLst>
          <pc:docMk/>
          <pc:sldMk cId="4198092865" sldId="324"/>
        </pc:sldMkLst>
      </pc:sldChg>
      <pc:sldChg chg="add">
        <pc:chgData name="Richard Ball" userId="c2c6c2dd-6ddc-437e-8cdd-d7a74390accc" providerId="ADAL" clId="{0A5D78B7-7863-4051-A4F1-55718E471B1D}" dt="2024-02-16T14:31:17.550" v="621"/>
        <pc:sldMkLst>
          <pc:docMk/>
          <pc:sldMk cId="3784878571" sldId="326"/>
        </pc:sldMkLst>
      </pc:sldChg>
      <pc:sldChg chg="add">
        <pc:chgData name="Richard Ball" userId="c2c6c2dd-6ddc-437e-8cdd-d7a74390accc" providerId="ADAL" clId="{0A5D78B7-7863-4051-A4F1-55718E471B1D}" dt="2024-02-16T14:31:17.550" v="621"/>
        <pc:sldMkLst>
          <pc:docMk/>
          <pc:sldMk cId="1359383850" sldId="328"/>
        </pc:sldMkLst>
      </pc:sldChg>
      <pc:sldChg chg="add">
        <pc:chgData name="Richard Ball" userId="c2c6c2dd-6ddc-437e-8cdd-d7a74390accc" providerId="ADAL" clId="{0A5D78B7-7863-4051-A4F1-55718E471B1D}" dt="2024-02-16T14:31:17.550" v="621"/>
        <pc:sldMkLst>
          <pc:docMk/>
          <pc:sldMk cId="2544912455" sldId="329"/>
        </pc:sldMkLst>
      </pc:sldChg>
      <pc:sldChg chg="modSp add mod ord">
        <pc:chgData name="Richard Ball" userId="c2c6c2dd-6ddc-437e-8cdd-d7a74390accc" providerId="ADAL" clId="{0A5D78B7-7863-4051-A4F1-55718E471B1D}" dt="2024-02-16T14:33:47.425" v="642"/>
        <pc:sldMkLst>
          <pc:docMk/>
          <pc:sldMk cId="4289884233" sldId="330"/>
        </pc:sldMkLst>
        <pc:spChg chg="mod">
          <ac:chgData name="Richard Ball" userId="c2c6c2dd-6ddc-437e-8cdd-d7a74390accc" providerId="ADAL" clId="{0A5D78B7-7863-4051-A4F1-55718E471B1D}" dt="2024-02-16T14:27:57.165" v="607" actId="404"/>
          <ac:spMkLst>
            <pc:docMk/>
            <pc:sldMk cId="4289884233" sldId="330"/>
            <ac:spMk id="2" creationId="{00000000-0000-0000-0000-000000000000}"/>
          </ac:spMkLst>
        </pc:spChg>
        <pc:spChg chg="mod">
          <ac:chgData name="Richard Ball" userId="c2c6c2dd-6ddc-437e-8cdd-d7a74390accc" providerId="ADAL" clId="{0A5D78B7-7863-4051-A4F1-55718E471B1D}" dt="2024-02-16T14:27:53.613" v="605" actId="14100"/>
          <ac:spMkLst>
            <pc:docMk/>
            <pc:sldMk cId="4289884233" sldId="330"/>
            <ac:spMk id="3" creationId="{00000000-0000-0000-0000-000000000000}"/>
          </ac:spMkLst>
        </pc:spChg>
        <pc:spChg chg="mod">
          <ac:chgData name="Richard Ball" userId="c2c6c2dd-6ddc-437e-8cdd-d7a74390accc" providerId="ADAL" clId="{0A5D78B7-7863-4051-A4F1-55718E471B1D}" dt="2024-02-16T14:28:09.764" v="615" actId="1076"/>
          <ac:spMkLst>
            <pc:docMk/>
            <pc:sldMk cId="4289884233" sldId="330"/>
            <ac:spMk id="4" creationId="{00000000-0000-0000-0000-000000000000}"/>
          </ac:spMkLst>
        </pc:spChg>
        <pc:picChg chg="mod">
          <ac:chgData name="Richard Ball" userId="c2c6c2dd-6ddc-437e-8cdd-d7a74390accc" providerId="ADAL" clId="{0A5D78B7-7863-4051-A4F1-55718E471B1D}" dt="2024-02-16T14:28:16.531" v="619" actId="1076"/>
          <ac:picMkLst>
            <pc:docMk/>
            <pc:sldMk cId="4289884233" sldId="330"/>
            <ac:picMk id="5124" creationId="{00000000-0000-0000-0000-000000000000}"/>
          </ac:picMkLst>
        </pc:picChg>
      </pc:sldChg>
      <pc:sldChg chg="add">
        <pc:chgData name="Richard Ball" userId="c2c6c2dd-6ddc-437e-8cdd-d7a74390accc" providerId="ADAL" clId="{0A5D78B7-7863-4051-A4F1-55718E471B1D}" dt="2024-02-23T10:08:11.343" v="1127"/>
        <pc:sldMkLst>
          <pc:docMk/>
          <pc:sldMk cId="1845145362" sldId="331"/>
        </pc:sldMkLst>
      </pc:sldChg>
      <pc:sldChg chg="add del">
        <pc:chgData name="Richard Ball" userId="c2c6c2dd-6ddc-437e-8cdd-d7a74390accc" providerId="ADAL" clId="{0A5D78B7-7863-4051-A4F1-55718E471B1D}" dt="2024-02-23T10:08:05.093" v="1126" actId="47"/>
        <pc:sldMkLst>
          <pc:docMk/>
          <pc:sldMk cId="2959978632" sldId="331"/>
        </pc:sldMkLst>
      </pc:sldChg>
      <pc:sldChg chg="add del">
        <pc:chgData name="Richard Ball" userId="c2c6c2dd-6ddc-437e-8cdd-d7a74390accc" providerId="ADAL" clId="{0A5D78B7-7863-4051-A4F1-55718E471B1D}" dt="2024-02-23T10:08:05.093" v="1126" actId="47"/>
        <pc:sldMkLst>
          <pc:docMk/>
          <pc:sldMk cId="1417172421" sldId="332"/>
        </pc:sldMkLst>
      </pc:sldChg>
      <pc:sldChg chg="add">
        <pc:chgData name="Richard Ball" userId="c2c6c2dd-6ddc-437e-8cdd-d7a74390accc" providerId="ADAL" clId="{0A5D78B7-7863-4051-A4F1-55718E471B1D}" dt="2024-02-23T10:08:11.343" v="1127"/>
        <pc:sldMkLst>
          <pc:docMk/>
          <pc:sldMk cId="2204673286" sldId="332"/>
        </pc:sldMkLst>
      </pc:sldChg>
      <pc:sldChg chg="add del">
        <pc:chgData name="Richard Ball" userId="c2c6c2dd-6ddc-437e-8cdd-d7a74390accc" providerId="ADAL" clId="{0A5D78B7-7863-4051-A4F1-55718E471B1D}" dt="2024-02-16T14:33:49.465" v="643" actId="47"/>
        <pc:sldMkLst>
          <pc:docMk/>
          <pc:sldMk cId="1096416406" sldId="333"/>
        </pc:sldMkLst>
      </pc:sldChg>
      <pc:sldChg chg="add del">
        <pc:chgData name="Richard Ball" userId="c2c6c2dd-6ddc-437e-8cdd-d7a74390accc" providerId="ADAL" clId="{0A5D78B7-7863-4051-A4F1-55718E471B1D}" dt="2024-02-23T10:10:25.800" v="1145" actId="47"/>
        <pc:sldMkLst>
          <pc:docMk/>
          <pc:sldMk cId="3516911932" sldId="334"/>
        </pc:sldMkLst>
      </pc:sldChg>
      <pc:sldChg chg="add">
        <pc:chgData name="Richard Ball" userId="c2c6c2dd-6ddc-437e-8cdd-d7a74390accc" providerId="ADAL" clId="{0A5D78B7-7863-4051-A4F1-55718E471B1D}" dt="2024-02-16T14:31:17.550" v="621"/>
        <pc:sldMkLst>
          <pc:docMk/>
          <pc:sldMk cId="1833124011" sldId="335"/>
        </pc:sldMkLst>
      </pc:sldChg>
      <pc:sldChg chg="add">
        <pc:chgData name="Richard Ball" userId="c2c6c2dd-6ddc-437e-8cdd-d7a74390accc" providerId="ADAL" clId="{0A5D78B7-7863-4051-A4F1-55718E471B1D}" dt="2024-02-16T14:31:17.550" v="621"/>
        <pc:sldMkLst>
          <pc:docMk/>
          <pc:sldMk cId="1099128957" sldId="336"/>
        </pc:sldMkLst>
      </pc:sldChg>
      <pc:sldChg chg="add">
        <pc:chgData name="Richard Ball" userId="c2c6c2dd-6ddc-437e-8cdd-d7a74390accc" providerId="ADAL" clId="{0A5D78B7-7863-4051-A4F1-55718E471B1D}" dt="2024-02-16T14:31:17.550" v="621"/>
        <pc:sldMkLst>
          <pc:docMk/>
          <pc:sldMk cId="888821818" sldId="337"/>
        </pc:sldMkLst>
      </pc:sldChg>
      <pc:sldChg chg="add">
        <pc:chgData name="Richard Ball" userId="c2c6c2dd-6ddc-437e-8cdd-d7a74390accc" providerId="ADAL" clId="{0A5D78B7-7863-4051-A4F1-55718E471B1D}" dt="2024-02-16T14:31:17.550" v="621"/>
        <pc:sldMkLst>
          <pc:docMk/>
          <pc:sldMk cId="1215826405" sldId="338"/>
        </pc:sldMkLst>
      </pc:sldChg>
      <pc:sldChg chg="add">
        <pc:chgData name="Richard Ball" userId="c2c6c2dd-6ddc-437e-8cdd-d7a74390accc" providerId="ADAL" clId="{0A5D78B7-7863-4051-A4F1-55718E471B1D}" dt="2024-02-16T14:31:17.550" v="621"/>
        <pc:sldMkLst>
          <pc:docMk/>
          <pc:sldMk cId="1356485698" sldId="339"/>
        </pc:sldMkLst>
      </pc:sldChg>
      <pc:sldChg chg="add">
        <pc:chgData name="Richard Ball" userId="c2c6c2dd-6ddc-437e-8cdd-d7a74390accc" providerId="ADAL" clId="{0A5D78B7-7863-4051-A4F1-55718E471B1D}" dt="2024-02-16T14:31:17.550" v="621"/>
        <pc:sldMkLst>
          <pc:docMk/>
          <pc:sldMk cId="2413335263" sldId="340"/>
        </pc:sldMkLst>
      </pc:sldChg>
      <pc:sldChg chg="add">
        <pc:chgData name="Richard Ball" userId="c2c6c2dd-6ddc-437e-8cdd-d7a74390accc" providerId="ADAL" clId="{0A5D78B7-7863-4051-A4F1-55718E471B1D}" dt="2024-02-16T14:31:17.550" v="621"/>
        <pc:sldMkLst>
          <pc:docMk/>
          <pc:sldMk cId="218369577" sldId="341"/>
        </pc:sldMkLst>
      </pc:sldChg>
      <pc:sldChg chg="add">
        <pc:chgData name="Richard Ball" userId="c2c6c2dd-6ddc-437e-8cdd-d7a74390accc" providerId="ADAL" clId="{0A5D78B7-7863-4051-A4F1-55718E471B1D}" dt="2024-02-16T14:31:17.550" v="621"/>
        <pc:sldMkLst>
          <pc:docMk/>
          <pc:sldMk cId="3356148444" sldId="342"/>
        </pc:sldMkLst>
      </pc:sldChg>
      <pc:sldChg chg="add">
        <pc:chgData name="Richard Ball" userId="c2c6c2dd-6ddc-437e-8cdd-d7a74390accc" providerId="ADAL" clId="{0A5D78B7-7863-4051-A4F1-55718E471B1D}" dt="2024-02-16T14:31:17.550" v="621"/>
        <pc:sldMkLst>
          <pc:docMk/>
          <pc:sldMk cId="3178914770" sldId="343"/>
        </pc:sldMkLst>
      </pc:sldChg>
      <pc:sldChg chg="add">
        <pc:chgData name="Richard Ball" userId="c2c6c2dd-6ddc-437e-8cdd-d7a74390accc" providerId="ADAL" clId="{0A5D78B7-7863-4051-A4F1-55718E471B1D}" dt="2024-02-16T14:31:17.550" v="621"/>
        <pc:sldMkLst>
          <pc:docMk/>
          <pc:sldMk cId="1734924796" sldId="344"/>
        </pc:sldMkLst>
      </pc:sldChg>
      <pc:sldChg chg="add">
        <pc:chgData name="Richard Ball" userId="c2c6c2dd-6ddc-437e-8cdd-d7a74390accc" providerId="ADAL" clId="{0A5D78B7-7863-4051-A4F1-55718E471B1D}" dt="2024-02-16T14:31:17.550" v="621"/>
        <pc:sldMkLst>
          <pc:docMk/>
          <pc:sldMk cId="1936712888" sldId="345"/>
        </pc:sldMkLst>
      </pc:sldChg>
      <pc:sldChg chg="add">
        <pc:chgData name="Richard Ball" userId="c2c6c2dd-6ddc-437e-8cdd-d7a74390accc" providerId="ADAL" clId="{0A5D78B7-7863-4051-A4F1-55718E471B1D}" dt="2024-02-16T14:31:17.550" v="621"/>
        <pc:sldMkLst>
          <pc:docMk/>
          <pc:sldMk cId="789183113" sldId="346"/>
        </pc:sldMkLst>
      </pc:sldChg>
      <pc:sldChg chg="add">
        <pc:chgData name="Richard Ball" userId="c2c6c2dd-6ddc-437e-8cdd-d7a74390accc" providerId="ADAL" clId="{0A5D78B7-7863-4051-A4F1-55718E471B1D}" dt="2024-02-16T14:31:17.550" v="621"/>
        <pc:sldMkLst>
          <pc:docMk/>
          <pc:sldMk cId="1073457366" sldId="347"/>
        </pc:sldMkLst>
      </pc:sldChg>
      <pc:sldChg chg="add">
        <pc:chgData name="Richard Ball" userId="c2c6c2dd-6ddc-437e-8cdd-d7a74390accc" providerId="ADAL" clId="{0A5D78B7-7863-4051-A4F1-55718E471B1D}" dt="2024-02-16T14:31:17.550" v="621"/>
        <pc:sldMkLst>
          <pc:docMk/>
          <pc:sldMk cId="102907186" sldId="348"/>
        </pc:sldMkLst>
      </pc:sldChg>
      <pc:sldChg chg="add">
        <pc:chgData name="Richard Ball" userId="c2c6c2dd-6ddc-437e-8cdd-d7a74390accc" providerId="ADAL" clId="{0A5D78B7-7863-4051-A4F1-55718E471B1D}" dt="2024-02-16T14:31:17.550" v="621"/>
        <pc:sldMkLst>
          <pc:docMk/>
          <pc:sldMk cId="2933154906" sldId="349"/>
        </pc:sldMkLst>
      </pc:sldChg>
      <pc:sldChg chg="add">
        <pc:chgData name="Richard Ball" userId="c2c6c2dd-6ddc-437e-8cdd-d7a74390accc" providerId="ADAL" clId="{0A5D78B7-7863-4051-A4F1-55718E471B1D}" dt="2024-02-16T14:31:17.550" v="621"/>
        <pc:sldMkLst>
          <pc:docMk/>
          <pc:sldMk cId="1873360136" sldId="350"/>
        </pc:sldMkLst>
      </pc:sldChg>
      <pc:sldChg chg="add">
        <pc:chgData name="Richard Ball" userId="c2c6c2dd-6ddc-437e-8cdd-d7a74390accc" providerId="ADAL" clId="{0A5D78B7-7863-4051-A4F1-55718E471B1D}" dt="2024-02-16T14:31:17.550" v="621"/>
        <pc:sldMkLst>
          <pc:docMk/>
          <pc:sldMk cId="2682120194" sldId="351"/>
        </pc:sldMkLst>
      </pc:sldChg>
      <pc:sldChg chg="addSp delSp modSp new mod modAnim">
        <pc:chgData name="Richard Ball" userId="c2c6c2dd-6ddc-437e-8cdd-d7a74390accc" providerId="ADAL" clId="{0A5D78B7-7863-4051-A4F1-55718E471B1D}" dt="2024-03-15T09:12:53.489" v="4744" actId="113"/>
        <pc:sldMkLst>
          <pc:docMk/>
          <pc:sldMk cId="2754173684" sldId="352"/>
        </pc:sldMkLst>
        <pc:spChg chg="del mod">
          <ac:chgData name="Richard Ball" userId="c2c6c2dd-6ddc-437e-8cdd-d7a74390accc" providerId="ADAL" clId="{0A5D78B7-7863-4051-A4F1-55718E471B1D}" dt="2024-02-23T09:47:48.512" v="896" actId="478"/>
          <ac:spMkLst>
            <pc:docMk/>
            <pc:sldMk cId="2754173684" sldId="352"/>
            <ac:spMk id="2" creationId="{A4767681-4A0B-3D12-6211-2A62A7D07507}"/>
          </ac:spMkLst>
        </pc:spChg>
        <pc:spChg chg="add mod">
          <ac:chgData name="Richard Ball" userId="c2c6c2dd-6ddc-437e-8cdd-d7a74390accc" providerId="ADAL" clId="{0A5D78B7-7863-4051-A4F1-55718E471B1D}" dt="2024-03-15T09:12:53.489" v="4744" actId="113"/>
          <ac:spMkLst>
            <pc:docMk/>
            <pc:sldMk cId="2754173684" sldId="352"/>
            <ac:spMk id="4" creationId="{C2121154-06C2-F340-F497-CBEDC118AF9E}"/>
          </ac:spMkLst>
        </pc:spChg>
        <pc:spChg chg="add mod">
          <ac:chgData name="Richard Ball" userId="c2c6c2dd-6ddc-437e-8cdd-d7a74390accc" providerId="ADAL" clId="{0A5D78B7-7863-4051-A4F1-55718E471B1D}" dt="2024-02-23T10:00:10.982" v="1019" actId="14100"/>
          <ac:spMkLst>
            <pc:docMk/>
            <pc:sldMk cId="2754173684" sldId="352"/>
            <ac:spMk id="6" creationId="{B9FDC819-7801-A189-6CA2-A133060EDF22}"/>
          </ac:spMkLst>
        </pc:spChg>
        <pc:spChg chg="add del">
          <ac:chgData name="Richard Ball" userId="c2c6c2dd-6ddc-437e-8cdd-d7a74390accc" providerId="ADAL" clId="{0A5D78B7-7863-4051-A4F1-55718E471B1D}" dt="2024-02-23T09:51:49.492" v="930" actId="22"/>
          <ac:spMkLst>
            <pc:docMk/>
            <pc:sldMk cId="2754173684" sldId="352"/>
            <ac:spMk id="8" creationId="{CC63A10F-944F-0C61-0CD3-EAB9F6F5099E}"/>
          </ac:spMkLst>
        </pc:spChg>
        <pc:picChg chg="add mod">
          <ac:chgData name="Richard Ball" userId="c2c6c2dd-6ddc-437e-8cdd-d7a74390accc" providerId="ADAL" clId="{0A5D78B7-7863-4051-A4F1-55718E471B1D}" dt="2024-02-23T09:52:29.704" v="933" actId="1076"/>
          <ac:picMkLst>
            <pc:docMk/>
            <pc:sldMk cId="2754173684" sldId="352"/>
            <ac:picMk id="9" creationId="{2FD93BD6-D01D-B4EE-57B1-E09D75070A06}"/>
          </ac:picMkLst>
        </pc:picChg>
        <pc:picChg chg="add mod">
          <ac:chgData name="Richard Ball" userId="c2c6c2dd-6ddc-437e-8cdd-d7a74390accc" providerId="ADAL" clId="{0A5D78B7-7863-4051-A4F1-55718E471B1D}" dt="2024-02-23T09:50:03.030" v="925" actId="14100"/>
          <ac:picMkLst>
            <pc:docMk/>
            <pc:sldMk cId="2754173684" sldId="352"/>
            <ac:picMk id="1026" creationId="{0FDF61E5-1796-0EBD-45AA-2196407E80CF}"/>
          </ac:picMkLst>
        </pc:picChg>
      </pc:sldChg>
      <pc:sldChg chg="modSp add mod ord modAnim">
        <pc:chgData name="Richard Ball" userId="c2c6c2dd-6ddc-437e-8cdd-d7a74390accc" providerId="ADAL" clId="{0A5D78B7-7863-4051-A4F1-55718E471B1D}" dt="2024-03-14T13:35:11.472" v="4665" actId="20577"/>
        <pc:sldMkLst>
          <pc:docMk/>
          <pc:sldMk cId="3043551253" sldId="353"/>
        </pc:sldMkLst>
        <pc:spChg chg="mod">
          <ac:chgData name="Richard Ball" userId="c2c6c2dd-6ddc-437e-8cdd-d7a74390accc" providerId="ADAL" clId="{0A5D78B7-7863-4051-A4F1-55718E471B1D}" dt="2024-03-14T13:34:58.881" v="4663" actId="20577"/>
          <ac:spMkLst>
            <pc:docMk/>
            <pc:sldMk cId="3043551253" sldId="353"/>
            <ac:spMk id="39939" creationId="{B6698721-CCDE-FACD-5CA5-0D4B953F8A64}"/>
          </ac:spMkLst>
        </pc:spChg>
        <pc:spChg chg="mod">
          <ac:chgData name="Richard Ball" userId="c2c6c2dd-6ddc-437e-8cdd-d7a74390accc" providerId="ADAL" clId="{0A5D78B7-7863-4051-A4F1-55718E471B1D}" dt="2024-03-14T13:35:03.557" v="4664" actId="20577"/>
          <ac:spMkLst>
            <pc:docMk/>
            <pc:sldMk cId="3043551253" sldId="353"/>
            <ac:spMk id="39940" creationId="{08E3A800-7AD9-4123-F0C3-4AC98E9560A0}"/>
          </ac:spMkLst>
        </pc:spChg>
        <pc:spChg chg="mod">
          <ac:chgData name="Richard Ball" userId="c2c6c2dd-6ddc-437e-8cdd-d7a74390accc" providerId="ADAL" clId="{0A5D78B7-7863-4051-A4F1-55718E471B1D}" dt="2024-03-14T13:35:11.472" v="4665" actId="20577"/>
          <ac:spMkLst>
            <pc:docMk/>
            <pc:sldMk cId="3043551253" sldId="353"/>
            <ac:spMk id="39941" creationId="{6574E853-2ADB-076E-977D-4471467364F5}"/>
          </ac:spMkLst>
        </pc:spChg>
      </pc:sldChg>
      <pc:sldChg chg="addSp modSp new mod modAnim">
        <pc:chgData name="Richard Ball" userId="c2c6c2dd-6ddc-437e-8cdd-d7a74390accc" providerId="ADAL" clId="{0A5D78B7-7863-4051-A4F1-55718E471B1D}" dt="2024-03-15T09:19:14.781" v="4878" actId="1076"/>
        <pc:sldMkLst>
          <pc:docMk/>
          <pc:sldMk cId="2230140144" sldId="354"/>
        </pc:sldMkLst>
        <pc:spChg chg="mod">
          <ac:chgData name="Richard Ball" userId="c2c6c2dd-6ddc-437e-8cdd-d7a74390accc" providerId="ADAL" clId="{0A5D78B7-7863-4051-A4F1-55718E471B1D}" dt="2024-02-23T11:43:41.858" v="4029" actId="1076"/>
          <ac:spMkLst>
            <pc:docMk/>
            <pc:sldMk cId="2230140144" sldId="354"/>
            <ac:spMk id="2" creationId="{E23F9C27-66C3-1A55-077E-F28FB682F810}"/>
          </ac:spMkLst>
        </pc:spChg>
        <pc:spChg chg="add mod">
          <ac:chgData name="Richard Ball" userId="c2c6c2dd-6ddc-437e-8cdd-d7a74390accc" providerId="ADAL" clId="{0A5D78B7-7863-4051-A4F1-55718E471B1D}" dt="2024-03-15T09:18:29.809" v="4847" actId="113"/>
          <ac:spMkLst>
            <pc:docMk/>
            <pc:sldMk cId="2230140144" sldId="354"/>
            <ac:spMk id="3" creationId="{BC29B549-2FE6-CA05-B5DE-9B19F0E8B67F}"/>
          </ac:spMkLst>
        </pc:spChg>
        <pc:spChg chg="add mod">
          <ac:chgData name="Richard Ball" userId="c2c6c2dd-6ddc-437e-8cdd-d7a74390accc" providerId="ADAL" clId="{0A5D78B7-7863-4051-A4F1-55718E471B1D}" dt="2024-03-15T09:19:04.441" v="4875" actId="13926"/>
          <ac:spMkLst>
            <pc:docMk/>
            <pc:sldMk cId="2230140144" sldId="354"/>
            <ac:spMk id="4" creationId="{AC7995F8-6AB3-DB89-C92D-F5B252BCEB9D}"/>
          </ac:spMkLst>
        </pc:spChg>
        <pc:spChg chg="add mod">
          <ac:chgData name="Richard Ball" userId="c2c6c2dd-6ddc-437e-8cdd-d7a74390accc" providerId="ADAL" clId="{0A5D78B7-7863-4051-A4F1-55718E471B1D}" dt="2024-03-15T09:19:14.781" v="4878" actId="1076"/>
          <ac:spMkLst>
            <pc:docMk/>
            <pc:sldMk cId="2230140144" sldId="354"/>
            <ac:spMk id="6" creationId="{3DDB11AB-8857-A4B0-780A-6F83FAFC76C0}"/>
          </ac:spMkLst>
        </pc:spChg>
        <pc:spChg chg="add mod">
          <ac:chgData name="Richard Ball" userId="c2c6c2dd-6ddc-437e-8cdd-d7a74390accc" providerId="ADAL" clId="{0A5D78B7-7863-4051-A4F1-55718E471B1D}" dt="2024-02-23T11:44:34.982" v="4052" actId="255"/>
          <ac:spMkLst>
            <pc:docMk/>
            <pc:sldMk cId="2230140144" sldId="354"/>
            <ac:spMk id="7" creationId="{E8515407-E192-CD47-25DA-4DE11AA17EE6}"/>
          </ac:spMkLst>
        </pc:spChg>
        <pc:picChg chg="add mod modCrop">
          <ac:chgData name="Richard Ball" userId="c2c6c2dd-6ddc-437e-8cdd-d7a74390accc" providerId="ADAL" clId="{0A5D78B7-7863-4051-A4F1-55718E471B1D}" dt="2024-02-23T10:30:51.157" v="1979" actId="14100"/>
          <ac:picMkLst>
            <pc:docMk/>
            <pc:sldMk cId="2230140144" sldId="354"/>
            <ac:picMk id="5" creationId="{4B5BFCEC-5819-2A98-75BF-1BE09008E4D0}"/>
          </ac:picMkLst>
        </pc:picChg>
      </pc:sldChg>
      <pc:sldChg chg="addSp delSp modSp new mod setBg modNotesTx">
        <pc:chgData name="Richard Ball" userId="c2c6c2dd-6ddc-437e-8cdd-d7a74390accc" providerId="ADAL" clId="{0A5D78B7-7863-4051-A4F1-55718E471B1D}" dt="2024-03-14T13:34:38.936" v="4661" actId="113"/>
        <pc:sldMkLst>
          <pc:docMk/>
          <pc:sldMk cId="4282474267" sldId="355"/>
        </pc:sldMkLst>
        <pc:spChg chg="del">
          <ac:chgData name="Richard Ball" userId="c2c6c2dd-6ddc-437e-8cdd-d7a74390accc" providerId="ADAL" clId="{0A5D78B7-7863-4051-A4F1-55718E471B1D}" dt="2024-02-23T10:27:13.235" v="1932" actId="478"/>
          <ac:spMkLst>
            <pc:docMk/>
            <pc:sldMk cId="4282474267" sldId="355"/>
            <ac:spMk id="2" creationId="{B225FB43-17AF-A71B-AACE-E12BB0588882}"/>
          </ac:spMkLst>
        </pc:spChg>
        <pc:spChg chg="add del">
          <ac:chgData name="Richard Ball" userId="c2c6c2dd-6ddc-437e-8cdd-d7a74390accc" providerId="ADAL" clId="{0A5D78B7-7863-4051-A4F1-55718E471B1D}" dt="2024-02-23T10:27:37.521" v="1942" actId="26606"/>
          <ac:spMkLst>
            <pc:docMk/>
            <pc:sldMk cId="4282474267" sldId="355"/>
            <ac:spMk id="2052" creationId="{42A4FC2C-047E-45A5-965D-8E1E3BF09BC6}"/>
          </ac:spMkLst>
        </pc:spChg>
        <pc:spChg chg="add del">
          <ac:chgData name="Richard Ball" userId="c2c6c2dd-6ddc-437e-8cdd-d7a74390accc" providerId="ADAL" clId="{0A5D78B7-7863-4051-A4F1-55718E471B1D}" dt="2024-02-23T10:27:41.863" v="1945" actId="26606"/>
          <ac:spMkLst>
            <pc:docMk/>
            <pc:sldMk cId="4282474267" sldId="355"/>
            <ac:spMk id="2053" creationId="{42A4FC2C-047E-45A5-965D-8E1E3BF09BC6}"/>
          </ac:spMkLst>
        </pc:spChg>
        <pc:spChg chg="add">
          <ac:chgData name="Richard Ball" userId="c2c6c2dd-6ddc-437e-8cdd-d7a74390accc" providerId="ADAL" clId="{0A5D78B7-7863-4051-A4F1-55718E471B1D}" dt="2024-02-23T10:27:45.893" v="1946" actId="26606"/>
          <ac:spMkLst>
            <pc:docMk/>
            <pc:sldMk cId="4282474267" sldId="355"/>
            <ac:spMk id="2054" creationId="{32BC26D8-82FB-445E-AA49-62A77D7C1EE0}"/>
          </ac:spMkLst>
        </pc:spChg>
        <pc:spChg chg="add del">
          <ac:chgData name="Richard Ball" userId="c2c6c2dd-6ddc-437e-8cdd-d7a74390accc" providerId="ADAL" clId="{0A5D78B7-7863-4051-A4F1-55718E471B1D}" dt="2024-02-23T10:27:32.769" v="1938" actId="26606"/>
          <ac:spMkLst>
            <pc:docMk/>
            <pc:sldMk cId="4282474267" sldId="355"/>
            <ac:spMk id="2055" creationId="{AB8C311F-7253-4AED-9701-7FC0708C41C7}"/>
          </ac:spMkLst>
        </pc:spChg>
        <pc:spChg chg="add">
          <ac:chgData name="Richard Ball" userId="c2c6c2dd-6ddc-437e-8cdd-d7a74390accc" providerId="ADAL" clId="{0A5D78B7-7863-4051-A4F1-55718E471B1D}" dt="2024-02-23T10:27:45.893" v="1946" actId="26606"/>
          <ac:spMkLst>
            <pc:docMk/>
            <pc:sldMk cId="4282474267" sldId="355"/>
            <ac:spMk id="2056" creationId="{CB44330D-EA18-4254-AA95-EB49948539B8}"/>
          </ac:spMkLst>
        </pc:spChg>
        <pc:spChg chg="add del">
          <ac:chgData name="Richard Ball" userId="c2c6c2dd-6ddc-437e-8cdd-d7a74390accc" providerId="ADAL" clId="{0A5D78B7-7863-4051-A4F1-55718E471B1D}" dt="2024-02-23T10:27:32.769" v="1938" actId="26606"/>
          <ac:spMkLst>
            <pc:docMk/>
            <pc:sldMk cId="4282474267" sldId="355"/>
            <ac:spMk id="2057" creationId="{E2384209-CB15-4CDF-9D31-C44FD9A3F20D}"/>
          </ac:spMkLst>
        </pc:spChg>
        <pc:spChg chg="add del">
          <ac:chgData name="Richard Ball" userId="c2c6c2dd-6ddc-437e-8cdd-d7a74390accc" providerId="ADAL" clId="{0A5D78B7-7863-4051-A4F1-55718E471B1D}" dt="2024-02-23T10:27:32.769" v="1938" actId="26606"/>
          <ac:spMkLst>
            <pc:docMk/>
            <pc:sldMk cId="4282474267" sldId="355"/>
            <ac:spMk id="2059" creationId="{2633B3B5-CC90-43F0-8714-D31D1F3F0209}"/>
          </ac:spMkLst>
        </pc:spChg>
        <pc:spChg chg="add del">
          <ac:chgData name="Richard Ball" userId="c2c6c2dd-6ddc-437e-8cdd-d7a74390accc" providerId="ADAL" clId="{0A5D78B7-7863-4051-A4F1-55718E471B1D}" dt="2024-02-23T10:27:32.769" v="1938" actId="26606"/>
          <ac:spMkLst>
            <pc:docMk/>
            <pc:sldMk cId="4282474267" sldId="355"/>
            <ac:spMk id="2061" creationId="{A8D57A06-A426-446D-B02C-A2DC6B62E45E}"/>
          </ac:spMkLst>
        </pc:spChg>
        <pc:picChg chg="add mod">
          <ac:chgData name="Richard Ball" userId="c2c6c2dd-6ddc-437e-8cdd-d7a74390accc" providerId="ADAL" clId="{0A5D78B7-7863-4051-A4F1-55718E471B1D}" dt="2024-02-23T10:27:53.551" v="1948" actId="14100"/>
          <ac:picMkLst>
            <pc:docMk/>
            <pc:sldMk cId="4282474267" sldId="355"/>
            <ac:picMk id="2050" creationId="{A0891B8F-3190-7D70-3AEF-F3F22DFD2AF9}"/>
          </ac:picMkLst>
        </pc:picChg>
      </pc:sldChg>
      <pc:sldChg chg="addSp delSp modSp new mod modAnim modNotesTx">
        <pc:chgData name="Richard Ball" userId="c2c6c2dd-6ddc-437e-8cdd-d7a74390accc" providerId="ADAL" clId="{0A5D78B7-7863-4051-A4F1-55718E471B1D}" dt="2024-03-15T09:24:57.913" v="4943" actId="114"/>
        <pc:sldMkLst>
          <pc:docMk/>
          <pc:sldMk cId="1838527698" sldId="356"/>
        </pc:sldMkLst>
        <pc:spChg chg="del">
          <ac:chgData name="Richard Ball" userId="c2c6c2dd-6ddc-437e-8cdd-d7a74390accc" providerId="ADAL" clId="{0A5D78B7-7863-4051-A4F1-55718E471B1D}" dt="2024-02-23T10:40:01.872" v="2182" actId="478"/>
          <ac:spMkLst>
            <pc:docMk/>
            <pc:sldMk cId="1838527698" sldId="356"/>
            <ac:spMk id="2" creationId="{5FE526B2-25E3-2AE1-725C-5A22188A4D78}"/>
          </ac:spMkLst>
        </pc:spChg>
        <pc:spChg chg="add del mod">
          <ac:chgData name="Richard Ball" userId="c2c6c2dd-6ddc-437e-8cdd-d7a74390accc" providerId="ADAL" clId="{0A5D78B7-7863-4051-A4F1-55718E471B1D}" dt="2024-03-15T09:23:54.874" v="4910" actId="478"/>
          <ac:spMkLst>
            <pc:docMk/>
            <pc:sldMk cId="1838527698" sldId="356"/>
            <ac:spMk id="3" creationId="{EEBDF3DE-6EDE-ADF5-E881-76125887E730}"/>
          </ac:spMkLst>
        </pc:spChg>
        <pc:spChg chg="add mod">
          <ac:chgData name="Richard Ball" userId="c2c6c2dd-6ddc-437e-8cdd-d7a74390accc" providerId="ADAL" clId="{0A5D78B7-7863-4051-A4F1-55718E471B1D}" dt="2024-03-15T09:24:57.913" v="4943" actId="114"/>
          <ac:spMkLst>
            <pc:docMk/>
            <pc:sldMk cId="1838527698" sldId="356"/>
            <ac:spMk id="5" creationId="{07C8DFEC-99EF-683A-E401-941DBAD27BBB}"/>
          </ac:spMkLst>
        </pc:spChg>
        <pc:spChg chg="add del mod">
          <ac:chgData name="Richard Ball" userId="c2c6c2dd-6ddc-437e-8cdd-d7a74390accc" providerId="ADAL" clId="{0A5D78B7-7863-4051-A4F1-55718E471B1D}" dt="2024-02-23T10:40:52.456" v="2194" actId="478"/>
          <ac:spMkLst>
            <pc:docMk/>
            <pc:sldMk cId="1838527698" sldId="356"/>
            <ac:spMk id="5" creationId="{8DF3BF50-2630-5CDA-11D2-EC83521C77F2}"/>
          </ac:spMkLst>
        </pc:spChg>
        <pc:spChg chg="add mod">
          <ac:chgData name="Richard Ball" userId="c2c6c2dd-6ddc-437e-8cdd-d7a74390accc" providerId="ADAL" clId="{0A5D78B7-7863-4051-A4F1-55718E471B1D}" dt="2024-03-15T09:23:03.281" v="4906" actId="113"/>
          <ac:spMkLst>
            <pc:docMk/>
            <pc:sldMk cId="1838527698" sldId="356"/>
            <ac:spMk id="7" creationId="{4838FD4A-136D-61B4-41BB-BC18EF745548}"/>
          </ac:spMkLst>
        </pc:spChg>
        <pc:spChg chg="add mod">
          <ac:chgData name="Richard Ball" userId="c2c6c2dd-6ddc-437e-8cdd-d7a74390accc" providerId="ADAL" clId="{0A5D78B7-7863-4051-A4F1-55718E471B1D}" dt="2024-02-23T10:44:55.572" v="2523" actId="14100"/>
          <ac:spMkLst>
            <pc:docMk/>
            <pc:sldMk cId="1838527698" sldId="356"/>
            <ac:spMk id="9" creationId="{20B34865-8D16-092D-2753-F45AAF40EF4F}"/>
          </ac:spMkLst>
        </pc:spChg>
        <pc:picChg chg="add del mod modCrop">
          <ac:chgData name="Richard Ball" userId="c2c6c2dd-6ddc-437e-8cdd-d7a74390accc" providerId="ADAL" clId="{0A5D78B7-7863-4051-A4F1-55718E471B1D}" dt="2024-02-23T10:40:52.456" v="2194" actId="478"/>
          <ac:picMkLst>
            <pc:docMk/>
            <pc:sldMk cId="1838527698" sldId="356"/>
            <ac:picMk id="4" creationId="{1CABB04D-C9E6-F7D9-973E-89E602E5FDDB}"/>
          </ac:picMkLst>
        </pc:picChg>
        <pc:picChg chg="add mod modCrop">
          <ac:chgData name="Richard Ball" userId="c2c6c2dd-6ddc-437e-8cdd-d7a74390accc" providerId="ADAL" clId="{0A5D78B7-7863-4051-A4F1-55718E471B1D}" dt="2024-02-23T10:44:14.324" v="2501" actId="732"/>
          <ac:picMkLst>
            <pc:docMk/>
            <pc:sldMk cId="1838527698" sldId="356"/>
            <ac:picMk id="6" creationId="{A248BB3A-5468-D56B-F41C-CBA8A9FF5940}"/>
          </ac:picMkLst>
        </pc:picChg>
      </pc:sldChg>
      <pc:sldChg chg="addSp modSp new del mod setBg modAnim">
        <pc:chgData name="Richard Ball" userId="c2c6c2dd-6ddc-437e-8cdd-d7a74390accc" providerId="ADAL" clId="{0A5D78B7-7863-4051-A4F1-55718E471B1D}" dt="2024-03-14T13:36:45.120" v="4679" actId="47"/>
        <pc:sldMkLst>
          <pc:docMk/>
          <pc:sldMk cId="1155730917" sldId="357"/>
        </pc:sldMkLst>
        <pc:spChg chg="mod">
          <ac:chgData name="Richard Ball" userId="c2c6c2dd-6ddc-437e-8cdd-d7a74390accc" providerId="ADAL" clId="{0A5D78B7-7863-4051-A4F1-55718E471B1D}" dt="2024-02-23T10:47:51.860" v="2673" actId="26606"/>
          <ac:spMkLst>
            <pc:docMk/>
            <pc:sldMk cId="1155730917" sldId="357"/>
            <ac:spMk id="2" creationId="{C0C8EBAC-EE2D-B888-347A-A4A14815F1A8}"/>
          </ac:spMkLst>
        </pc:spChg>
        <pc:spChg chg="add mod">
          <ac:chgData name="Richard Ball" userId="c2c6c2dd-6ddc-437e-8cdd-d7a74390accc" providerId="ADAL" clId="{0A5D78B7-7863-4051-A4F1-55718E471B1D}" dt="2024-03-14T13:36:24.350" v="4678" actId="14100"/>
          <ac:spMkLst>
            <pc:docMk/>
            <pc:sldMk cId="1155730917" sldId="357"/>
            <ac:spMk id="5" creationId="{96CC0E6E-C262-2129-06D0-AE1600C4871A}"/>
          </ac:spMkLst>
        </pc:spChg>
        <pc:spChg chg="add">
          <ac:chgData name="Richard Ball" userId="c2c6c2dd-6ddc-437e-8cdd-d7a74390accc" providerId="ADAL" clId="{0A5D78B7-7863-4051-A4F1-55718E471B1D}" dt="2024-02-23T10:47:51.860" v="2673" actId="26606"/>
          <ac:spMkLst>
            <pc:docMk/>
            <pc:sldMk cId="1155730917" sldId="357"/>
            <ac:spMk id="10" creationId="{BACC6370-2D7E-4714-9D71-7542949D7D5D}"/>
          </ac:spMkLst>
        </pc:spChg>
        <pc:spChg chg="add">
          <ac:chgData name="Richard Ball" userId="c2c6c2dd-6ddc-437e-8cdd-d7a74390accc" providerId="ADAL" clId="{0A5D78B7-7863-4051-A4F1-55718E471B1D}" dt="2024-02-23T10:47:51.860" v="2673" actId="26606"/>
          <ac:spMkLst>
            <pc:docMk/>
            <pc:sldMk cId="1155730917" sldId="357"/>
            <ac:spMk id="12" creationId="{F68B3F68-107C-434F-AA38-110D5EA91B85}"/>
          </ac:spMkLst>
        </pc:spChg>
        <pc:spChg chg="add">
          <ac:chgData name="Richard Ball" userId="c2c6c2dd-6ddc-437e-8cdd-d7a74390accc" providerId="ADAL" clId="{0A5D78B7-7863-4051-A4F1-55718E471B1D}" dt="2024-02-23T10:47:51.860" v="2673" actId="26606"/>
          <ac:spMkLst>
            <pc:docMk/>
            <pc:sldMk cId="1155730917" sldId="357"/>
            <ac:spMk id="14" creationId="{AAD0DBB9-1A4B-4391-81D4-CB19F9AB918A}"/>
          </ac:spMkLst>
        </pc:spChg>
        <pc:spChg chg="add">
          <ac:chgData name="Richard Ball" userId="c2c6c2dd-6ddc-437e-8cdd-d7a74390accc" providerId="ADAL" clId="{0A5D78B7-7863-4051-A4F1-55718E471B1D}" dt="2024-02-23T10:47:51.860" v="2673" actId="26606"/>
          <ac:spMkLst>
            <pc:docMk/>
            <pc:sldMk cId="1155730917" sldId="357"/>
            <ac:spMk id="16" creationId="{063BBA22-50EA-4C4D-BE05-F1CE4E63AA56}"/>
          </ac:spMkLst>
        </pc:spChg>
        <pc:picChg chg="add mod modCrop">
          <ac:chgData name="Richard Ball" userId="c2c6c2dd-6ddc-437e-8cdd-d7a74390accc" providerId="ADAL" clId="{0A5D78B7-7863-4051-A4F1-55718E471B1D}" dt="2024-02-23T10:47:57.878" v="2676" actId="1076"/>
          <ac:picMkLst>
            <pc:docMk/>
            <pc:sldMk cId="1155730917" sldId="357"/>
            <ac:picMk id="4" creationId="{AC591C46-57AA-96D3-508D-24886A55D7D3}"/>
          </ac:picMkLst>
        </pc:picChg>
      </pc:sldChg>
      <pc:sldChg chg="addSp delSp modSp new mod modAnim modNotesTx">
        <pc:chgData name="Richard Ball" userId="c2c6c2dd-6ddc-437e-8cdd-d7a74390accc" providerId="ADAL" clId="{0A5D78B7-7863-4051-A4F1-55718E471B1D}" dt="2024-03-15T11:54:31.467" v="4989" actId="20577"/>
        <pc:sldMkLst>
          <pc:docMk/>
          <pc:sldMk cId="1692435440" sldId="358"/>
        </pc:sldMkLst>
        <pc:spChg chg="mod">
          <ac:chgData name="Richard Ball" userId="c2c6c2dd-6ddc-437e-8cdd-d7a74390accc" providerId="ADAL" clId="{0A5D78B7-7863-4051-A4F1-55718E471B1D}" dt="2024-02-23T11:06:15.856" v="2848" actId="1076"/>
          <ac:spMkLst>
            <pc:docMk/>
            <pc:sldMk cId="1692435440" sldId="358"/>
            <ac:spMk id="2" creationId="{6E10AD69-D7AB-287E-0EAF-1FF187CA2604}"/>
          </ac:spMkLst>
        </pc:spChg>
        <pc:spChg chg="add mod">
          <ac:chgData name="Richard Ball" userId="c2c6c2dd-6ddc-437e-8cdd-d7a74390accc" providerId="ADAL" clId="{0A5D78B7-7863-4051-A4F1-55718E471B1D}" dt="2024-03-15T11:54:31.467" v="4989" actId="20577"/>
          <ac:spMkLst>
            <pc:docMk/>
            <pc:sldMk cId="1692435440" sldId="358"/>
            <ac:spMk id="5" creationId="{34D14E9E-006A-3A79-FD45-D64735AD7844}"/>
          </ac:spMkLst>
        </pc:spChg>
        <pc:spChg chg="add del mod">
          <ac:chgData name="Richard Ball" userId="c2c6c2dd-6ddc-437e-8cdd-d7a74390accc" providerId="ADAL" clId="{0A5D78B7-7863-4051-A4F1-55718E471B1D}" dt="2024-02-23T11:28:04.469" v="3711" actId="478"/>
          <ac:spMkLst>
            <pc:docMk/>
            <pc:sldMk cId="1692435440" sldId="358"/>
            <ac:spMk id="15" creationId="{8400FC4D-54F0-F169-30D7-991D5FDFE456}"/>
          </ac:spMkLst>
        </pc:spChg>
        <pc:spChg chg="add del mod">
          <ac:chgData name="Richard Ball" userId="c2c6c2dd-6ddc-437e-8cdd-d7a74390accc" providerId="ADAL" clId="{0A5D78B7-7863-4051-A4F1-55718E471B1D}" dt="2024-02-23T11:28:04.469" v="3711" actId="478"/>
          <ac:spMkLst>
            <pc:docMk/>
            <pc:sldMk cId="1692435440" sldId="358"/>
            <ac:spMk id="16" creationId="{CFF8D482-B473-6797-F735-1531F96F521C}"/>
          </ac:spMkLst>
        </pc:spChg>
        <pc:spChg chg="add del mod">
          <ac:chgData name="Richard Ball" userId="c2c6c2dd-6ddc-437e-8cdd-d7a74390accc" providerId="ADAL" clId="{0A5D78B7-7863-4051-A4F1-55718E471B1D}" dt="2024-02-23T11:28:04.469" v="3711" actId="478"/>
          <ac:spMkLst>
            <pc:docMk/>
            <pc:sldMk cId="1692435440" sldId="358"/>
            <ac:spMk id="17" creationId="{F0585AF6-4E3C-A838-C44A-C4C5FB87D8ED}"/>
          </ac:spMkLst>
        </pc:spChg>
        <pc:picChg chg="add del mod modCrop">
          <ac:chgData name="Richard Ball" userId="c2c6c2dd-6ddc-437e-8cdd-d7a74390accc" providerId="ADAL" clId="{0A5D78B7-7863-4051-A4F1-55718E471B1D}" dt="2024-02-23T11:28:04.469" v="3711" actId="478"/>
          <ac:picMkLst>
            <pc:docMk/>
            <pc:sldMk cId="1692435440" sldId="358"/>
            <ac:picMk id="4" creationId="{84CE9204-749E-49ED-AD2E-C11801F0A379}"/>
          </ac:picMkLst>
        </pc:picChg>
        <pc:picChg chg="add mod modCrop">
          <ac:chgData name="Richard Ball" userId="c2c6c2dd-6ddc-437e-8cdd-d7a74390accc" providerId="ADAL" clId="{0A5D78B7-7863-4051-A4F1-55718E471B1D}" dt="2024-02-23T11:35:54.053" v="3907" actId="14100"/>
          <ac:picMkLst>
            <pc:docMk/>
            <pc:sldMk cId="1692435440" sldId="358"/>
            <ac:picMk id="18" creationId="{25215AF3-6641-2F4F-B5E2-50F8B5D02E95}"/>
          </ac:picMkLst>
        </pc:picChg>
        <pc:cxnChg chg="add del mod">
          <ac:chgData name="Richard Ball" userId="c2c6c2dd-6ddc-437e-8cdd-d7a74390accc" providerId="ADAL" clId="{0A5D78B7-7863-4051-A4F1-55718E471B1D}" dt="2024-02-23T11:28:04.469" v="3711" actId="478"/>
          <ac:cxnSpMkLst>
            <pc:docMk/>
            <pc:sldMk cId="1692435440" sldId="358"/>
            <ac:cxnSpMk id="7" creationId="{E3E0A0B0-BD72-A0C9-379E-0F6A4507BB9B}"/>
          </ac:cxnSpMkLst>
        </pc:cxnChg>
        <pc:cxnChg chg="add mod">
          <ac:chgData name="Richard Ball" userId="c2c6c2dd-6ddc-437e-8cdd-d7a74390accc" providerId="ADAL" clId="{0A5D78B7-7863-4051-A4F1-55718E471B1D}" dt="2024-02-23T11:10:15.750" v="3093"/>
          <ac:cxnSpMkLst>
            <pc:docMk/>
            <pc:sldMk cId="1692435440" sldId="358"/>
            <ac:cxnSpMk id="8" creationId="{98DABE17-9785-5C1F-7F9F-44938B62D201}"/>
          </ac:cxnSpMkLst>
        </pc:cxnChg>
        <pc:cxnChg chg="add mod">
          <ac:chgData name="Richard Ball" userId="c2c6c2dd-6ddc-437e-8cdd-d7a74390accc" providerId="ADAL" clId="{0A5D78B7-7863-4051-A4F1-55718E471B1D}" dt="2024-02-23T11:10:20.587" v="3096" actId="1076"/>
          <ac:cxnSpMkLst>
            <pc:docMk/>
            <pc:sldMk cId="1692435440" sldId="358"/>
            <ac:cxnSpMk id="9" creationId="{5A70A45F-D66D-6EAB-61DC-E4C51EB264F2}"/>
          </ac:cxnSpMkLst>
        </pc:cxnChg>
        <pc:cxnChg chg="add del mod">
          <ac:chgData name="Richard Ball" userId="c2c6c2dd-6ddc-437e-8cdd-d7a74390accc" providerId="ADAL" clId="{0A5D78B7-7863-4051-A4F1-55718E471B1D}" dt="2024-02-23T11:28:04.469" v="3711" actId="478"/>
          <ac:cxnSpMkLst>
            <pc:docMk/>
            <pc:sldMk cId="1692435440" sldId="358"/>
            <ac:cxnSpMk id="10" creationId="{72B4B131-769F-3255-0AF0-1B2C95CFC7EC}"/>
          </ac:cxnSpMkLst>
        </pc:cxnChg>
        <pc:cxnChg chg="add del mod">
          <ac:chgData name="Richard Ball" userId="c2c6c2dd-6ddc-437e-8cdd-d7a74390accc" providerId="ADAL" clId="{0A5D78B7-7863-4051-A4F1-55718E471B1D}" dt="2024-02-23T11:28:04.469" v="3711" actId="478"/>
          <ac:cxnSpMkLst>
            <pc:docMk/>
            <pc:sldMk cId="1692435440" sldId="358"/>
            <ac:cxnSpMk id="11" creationId="{34F26AE3-A5F1-1FD8-A23B-8A29CB684822}"/>
          </ac:cxnSpMkLst>
        </pc:cxnChg>
      </pc:sldChg>
      <pc:sldChg chg="addSp delSp modSp new mod setBg">
        <pc:chgData name="Richard Ball" userId="c2c6c2dd-6ddc-437e-8cdd-d7a74390accc" providerId="ADAL" clId="{0A5D78B7-7863-4051-A4F1-55718E471B1D}" dt="2024-02-23T11:54:15.672" v="4226" actId="14100"/>
        <pc:sldMkLst>
          <pc:docMk/>
          <pc:sldMk cId="1343032865" sldId="359"/>
        </pc:sldMkLst>
        <pc:spChg chg="mod">
          <ac:chgData name="Richard Ball" userId="c2c6c2dd-6ddc-437e-8cdd-d7a74390accc" providerId="ADAL" clId="{0A5D78B7-7863-4051-A4F1-55718E471B1D}" dt="2024-02-23T11:54:09.813" v="4224" actId="26606"/>
          <ac:spMkLst>
            <pc:docMk/>
            <pc:sldMk cId="1343032865" sldId="359"/>
            <ac:spMk id="2" creationId="{53BA40C3-AEEC-7D77-4A5B-0CAEB5594F21}"/>
          </ac:spMkLst>
        </pc:spChg>
        <pc:spChg chg="add del">
          <ac:chgData name="Richard Ball" userId="c2c6c2dd-6ddc-437e-8cdd-d7a74390accc" providerId="ADAL" clId="{0A5D78B7-7863-4051-A4F1-55718E471B1D}" dt="2024-02-23T11:54:09.810" v="4223" actId="26606"/>
          <ac:spMkLst>
            <pc:docMk/>
            <pc:sldMk cId="1343032865" sldId="359"/>
            <ac:spMk id="9" creationId="{1707FC24-6981-43D9-B525-C7832BA22463}"/>
          </ac:spMkLst>
        </pc:spChg>
        <pc:spChg chg="add">
          <ac:chgData name="Richard Ball" userId="c2c6c2dd-6ddc-437e-8cdd-d7a74390accc" providerId="ADAL" clId="{0A5D78B7-7863-4051-A4F1-55718E471B1D}" dt="2024-02-23T11:54:09.813" v="4224" actId="26606"/>
          <ac:spMkLst>
            <pc:docMk/>
            <pc:sldMk cId="1343032865" sldId="359"/>
            <ac:spMk id="11" creationId="{D4771268-CB57-404A-9271-370EB28F6090}"/>
          </ac:spMkLst>
        </pc:spChg>
        <pc:picChg chg="add mod">
          <ac:chgData name="Richard Ball" userId="c2c6c2dd-6ddc-437e-8cdd-d7a74390accc" providerId="ADAL" clId="{0A5D78B7-7863-4051-A4F1-55718E471B1D}" dt="2024-02-23T11:54:15.672" v="4226" actId="14100"/>
          <ac:picMkLst>
            <pc:docMk/>
            <pc:sldMk cId="1343032865" sldId="359"/>
            <ac:picMk id="4" creationId="{B483F275-3250-6CA5-6829-1BD7DFD35202}"/>
          </ac:picMkLst>
        </pc:picChg>
      </pc:sldChg>
      <pc:sldChg chg="new">
        <pc:chgData name="Richard Ball" userId="c2c6c2dd-6ddc-437e-8cdd-d7a74390accc" providerId="ADAL" clId="{0A5D78B7-7863-4051-A4F1-55718E471B1D}" dt="2024-02-23T10:13:35.072" v="1252" actId="680"/>
        <pc:sldMkLst>
          <pc:docMk/>
          <pc:sldMk cId="2223912215" sldId="360"/>
        </pc:sldMkLst>
      </pc:sldChg>
      <pc:sldChg chg="new">
        <pc:chgData name="Richard Ball" userId="c2c6c2dd-6ddc-437e-8cdd-d7a74390accc" providerId="ADAL" clId="{0A5D78B7-7863-4051-A4F1-55718E471B1D}" dt="2024-02-23T10:13:35.164" v="1253" actId="680"/>
        <pc:sldMkLst>
          <pc:docMk/>
          <pc:sldMk cId="3608557213" sldId="361"/>
        </pc:sldMkLst>
      </pc:sldChg>
      <pc:sldChg chg="new del">
        <pc:chgData name="Richard Ball" userId="c2c6c2dd-6ddc-437e-8cdd-d7a74390accc" providerId="ADAL" clId="{0A5D78B7-7863-4051-A4F1-55718E471B1D}" dt="2024-02-23T10:29:16.890" v="1950" actId="47"/>
        <pc:sldMkLst>
          <pc:docMk/>
          <pc:sldMk cId="70521943" sldId="362"/>
        </pc:sldMkLst>
      </pc:sldChg>
      <pc:sldChg chg="addSp delSp modSp new mod setBg modNotesTx">
        <pc:chgData name="Richard Ball" userId="c2c6c2dd-6ddc-437e-8cdd-d7a74390accc" providerId="ADAL" clId="{0A5D78B7-7863-4051-A4F1-55718E471B1D}" dt="2024-03-15T09:19:38.045" v="4879"/>
        <pc:sldMkLst>
          <pc:docMk/>
          <pc:sldMk cId="512733021" sldId="362"/>
        </pc:sldMkLst>
        <pc:spChg chg="mod">
          <ac:chgData name="Richard Ball" userId="c2c6c2dd-6ddc-437e-8cdd-d7a74390accc" providerId="ADAL" clId="{0A5D78B7-7863-4051-A4F1-55718E471B1D}" dt="2024-02-23T10:51:20.454" v="2788" actId="26606"/>
          <ac:spMkLst>
            <pc:docMk/>
            <pc:sldMk cId="512733021" sldId="362"/>
            <ac:spMk id="2" creationId="{3CF21A92-58FF-9841-4505-B127C13DB486}"/>
          </ac:spMkLst>
        </pc:spChg>
        <pc:spChg chg="add">
          <ac:chgData name="Richard Ball" userId="c2c6c2dd-6ddc-437e-8cdd-d7a74390accc" providerId="ADAL" clId="{0A5D78B7-7863-4051-A4F1-55718E471B1D}" dt="2024-02-23T10:51:20.454" v="2788" actId="26606"/>
          <ac:spMkLst>
            <pc:docMk/>
            <pc:sldMk cId="512733021" sldId="362"/>
            <ac:spMk id="3081" creationId="{6753252F-4873-4F63-801D-CC719279A7D5}"/>
          </ac:spMkLst>
        </pc:spChg>
        <pc:spChg chg="add">
          <ac:chgData name="Richard Ball" userId="c2c6c2dd-6ddc-437e-8cdd-d7a74390accc" providerId="ADAL" clId="{0A5D78B7-7863-4051-A4F1-55718E471B1D}" dt="2024-02-23T10:51:20.454" v="2788" actId="26606"/>
          <ac:spMkLst>
            <pc:docMk/>
            <pc:sldMk cId="512733021" sldId="362"/>
            <ac:spMk id="3083" creationId="{047C8CCB-F95D-4249-92DD-651249D3535A}"/>
          </ac:spMkLst>
        </pc:spChg>
        <pc:picChg chg="add del mod">
          <ac:chgData name="Richard Ball" userId="c2c6c2dd-6ddc-437e-8cdd-d7a74390accc" providerId="ADAL" clId="{0A5D78B7-7863-4051-A4F1-55718E471B1D}" dt="2024-02-23T10:50:51.510" v="2786" actId="478"/>
          <ac:picMkLst>
            <pc:docMk/>
            <pc:sldMk cId="512733021" sldId="362"/>
            <ac:picMk id="3074" creationId="{DF1ACBCE-264B-7C3E-D83F-E9BBE6B1DB29}"/>
          </ac:picMkLst>
        </pc:picChg>
        <pc:picChg chg="add mod">
          <ac:chgData name="Richard Ball" userId="c2c6c2dd-6ddc-437e-8cdd-d7a74390accc" providerId="ADAL" clId="{0A5D78B7-7863-4051-A4F1-55718E471B1D}" dt="2024-02-23T10:51:33.234" v="2793" actId="14100"/>
          <ac:picMkLst>
            <pc:docMk/>
            <pc:sldMk cId="512733021" sldId="362"/>
            <ac:picMk id="3076" creationId="{AABBA111-CF6E-28A1-AAC4-41076096D51E}"/>
          </ac:picMkLst>
        </pc:picChg>
      </pc:sldChg>
      <pc:sldChg chg="new del ord">
        <pc:chgData name="Richard Ball" userId="c2c6c2dd-6ddc-437e-8cdd-d7a74390accc" providerId="ADAL" clId="{0A5D78B7-7863-4051-A4F1-55718E471B1D}" dt="2024-02-23T11:15:49.743" v="3105" actId="47"/>
        <pc:sldMkLst>
          <pc:docMk/>
          <pc:sldMk cId="3567858240" sldId="363"/>
        </pc:sldMkLst>
      </pc:sldChg>
      <pc:sldChg chg="addSp delSp modSp add del mod">
        <pc:chgData name="Richard Ball" userId="c2c6c2dd-6ddc-437e-8cdd-d7a74390accc" providerId="ADAL" clId="{0A5D78B7-7863-4051-A4F1-55718E471B1D}" dt="2024-03-15T09:09:23.865" v="4690" actId="47"/>
        <pc:sldMkLst>
          <pc:docMk/>
          <pc:sldMk cId="2268168955" sldId="936"/>
        </pc:sldMkLst>
        <pc:picChg chg="add mod modCrop">
          <ac:chgData name="Richard Ball" userId="c2c6c2dd-6ddc-437e-8cdd-d7a74390accc" providerId="ADAL" clId="{0A5D78B7-7863-4051-A4F1-55718E471B1D}" dt="2024-03-14T14:00:06.569" v="4689" actId="14100"/>
          <ac:picMkLst>
            <pc:docMk/>
            <pc:sldMk cId="2268168955" sldId="936"/>
            <ac:picMk id="3" creationId="{B3283BB6-108F-F836-DFEE-67E9EED1DA71}"/>
          </ac:picMkLst>
        </pc:picChg>
        <pc:picChg chg="del">
          <ac:chgData name="Richard Ball" userId="c2c6c2dd-6ddc-437e-8cdd-d7a74390accc" providerId="ADAL" clId="{0A5D78B7-7863-4051-A4F1-55718E471B1D}" dt="2024-02-23T11:22:42.171" v="3106" actId="478"/>
          <ac:picMkLst>
            <pc:docMk/>
            <pc:sldMk cId="2268168955" sldId="936"/>
            <ac:picMk id="4" creationId="{647CF0BD-BEBA-9BF5-9604-3D375247E61F}"/>
          </ac:picMkLst>
        </pc:picChg>
      </pc:sldChg>
      <pc:sldChg chg="addSp modSp add del mod modAnim">
        <pc:chgData name="Richard Ball" userId="c2c6c2dd-6ddc-437e-8cdd-d7a74390accc" providerId="ADAL" clId="{0A5D78B7-7863-4051-A4F1-55718E471B1D}" dt="2024-03-15T09:09:23.865" v="4690" actId="47"/>
        <pc:sldMkLst>
          <pc:docMk/>
          <pc:sldMk cId="3817772623" sldId="937"/>
        </pc:sldMkLst>
        <pc:spChg chg="add mod">
          <ac:chgData name="Richard Ball" userId="c2c6c2dd-6ddc-437e-8cdd-d7a74390accc" providerId="ADAL" clId="{0A5D78B7-7863-4051-A4F1-55718E471B1D}" dt="2024-02-23T12:08:36.514" v="4257" actId="207"/>
          <ac:spMkLst>
            <pc:docMk/>
            <pc:sldMk cId="3817772623" sldId="937"/>
            <ac:spMk id="3" creationId="{8F5648D6-F2A7-4849-D2E8-DFE5644C6A14}"/>
          </ac:spMkLst>
        </pc:spChg>
        <pc:spChg chg="mod">
          <ac:chgData name="Richard Ball" userId="c2c6c2dd-6ddc-437e-8cdd-d7a74390accc" providerId="ADAL" clId="{0A5D78B7-7863-4051-A4F1-55718E471B1D}" dt="2024-02-23T12:08:28.012" v="4256" actId="207"/>
          <ac:spMkLst>
            <pc:docMk/>
            <pc:sldMk cId="3817772623" sldId="937"/>
            <ac:spMk id="8" creationId="{F06D64F3-4B43-2E77-F626-088AEC5270F2}"/>
          </ac:spMkLst>
        </pc:spChg>
      </pc:sldChg>
      <pc:sldChg chg="addSp delSp modSp new mod modAnim modNotesTx">
        <pc:chgData name="Richard Ball" userId="c2c6c2dd-6ddc-437e-8cdd-d7a74390accc" providerId="ADAL" clId="{0A5D78B7-7863-4051-A4F1-55718E471B1D}" dt="2024-03-15T09:22:34.844" v="4905" actId="20577"/>
        <pc:sldMkLst>
          <pc:docMk/>
          <pc:sldMk cId="3116606304" sldId="938"/>
        </pc:sldMkLst>
        <pc:spChg chg="del mod">
          <ac:chgData name="Richard Ball" userId="c2c6c2dd-6ddc-437e-8cdd-d7a74390accc" providerId="ADAL" clId="{0A5D78B7-7863-4051-A4F1-55718E471B1D}" dt="2024-02-23T11:40:25.399" v="3955" actId="478"/>
          <ac:spMkLst>
            <pc:docMk/>
            <pc:sldMk cId="3116606304" sldId="938"/>
            <ac:spMk id="2" creationId="{DEC8804A-A095-EBB4-46A1-6CADCED278FA}"/>
          </ac:spMkLst>
        </pc:spChg>
        <pc:spChg chg="add mod">
          <ac:chgData name="Richard Ball" userId="c2c6c2dd-6ddc-437e-8cdd-d7a74390accc" providerId="ADAL" clId="{0A5D78B7-7863-4051-A4F1-55718E471B1D}" dt="2024-02-23T11:47:13.245" v="4085" actId="1076"/>
          <ac:spMkLst>
            <pc:docMk/>
            <pc:sldMk cId="3116606304" sldId="938"/>
            <ac:spMk id="4" creationId="{16FA045F-DC5E-6672-D68F-05D55C9B2459}"/>
          </ac:spMkLst>
        </pc:spChg>
        <pc:spChg chg="add del mod">
          <ac:chgData name="Richard Ball" userId="c2c6c2dd-6ddc-437e-8cdd-d7a74390accc" providerId="ADAL" clId="{0A5D78B7-7863-4051-A4F1-55718E471B1D}" dt="2024-02-23T11:47:01.029" v="4080" actId="478"/>
          <ac:spMkLst>
            <pc:docMk/>
            <pc:sldMk cId="3116606304" sldId="938"/>
            <ac:spMk id="6" creationId="{423F8B9E-C66D-DBE6-B477-5C44A6632BA4}"/>
          </ac:spMkLst>
        </pc:spChg>
        <pc:spChg chg="add mod">
          <ac:chgData name="Richard Ball" userId="c2c6c2dd-6ddc-437e-8cdd-d7a74390accc" providerId="ADAL" clId="{0A5D78B7-7863-4051-A4F1-55718E471B1D}" dt="2024-02-23T11:50:10.496" v="4134" actId="14100"/>
          <ac:spMkLst>
            <pc:docMk/>
            <pc:sldMk cId="3116606304" sldId="938"/>
            <ac:spMk id="8" creationId="{B4248922-FB8A-969B-CA4F-39E3B0C83821}"/>
          </ac:spMkLst>
        </pc:spChg>
        <pc:spChg chg="add mod">
          <ac:chgData name="Richard Ball" userId="c2c6c2dd-6ddc-437e-8cdd-d7a74390accc" providerId="ADAL" clId="{0A5D78B7-7863-4051-A4F1-55718E471B1D}" dt="2024-03-15T09:22:34.844" v="4905" actId="20577"/>
          <ac:spMkLst>
            <pc:docMk/>
            <pc:sldMk cId="3116606304" sldId="938"/>
            <ac:spMk id="11" creationId="{1667DEA4-B461-7B6D-C380-E5A55C9B7A57}"/>
          </ac:spMkLst>
        </pc:spChg>
        <pc:spChg chg="add mod">
          <ac:chgData name="Richard Ball" userId="c2c6c2dd-6ddc-437e-8cdd-d7a74390accc" providerId="ADAL" clId="{0A5D78B7-7863-4051-A4F1-55718E471B1D}" dt="2024-02-23T11:52:17.694" v="4215" actId="207"/>
          <ac:spMkLst>
            <pc:docMk/>
            <pc:sldMk cId="3116606304" sldId="938"/>
            <ac:spMk id="12" creationId="{AB0A0D1F-E64E-821C-35C9-31EC8FE6DEB3}"/>
          </ac:spMkLst>
        </pc:spChg>
        <pc:picChg chg="add del mod">
          <ac:chgData name="Richard Ball" userId="c2c6c2dd-6ddc-437e-8cdd-d7a74390accc" providerId="ADAL" clId="{0A5D78B7-7863-4051-A4F1-55718E471B1D}" dt="2024-03-15T09:22:19.476" v="4896" actId="478"/>
          <ac:picMkLst>
            <pc:docMk/>
            <pc:sldMk cId="3116606304" sldId="938"/>
            <ac:picMk id="2" creationId="{C4022116-0530-626B-5F57-1E5FFB74C91F}"/>
          </ac:picMkLst>
        </pc:picChg>
        <pc:picChg chg="add mod">
          <ac:chgData name="Richard Ball" userId="c2c6c2dd-6ddc-437e-8cdd-d7a74390accc" providerId="ADAL" clId="{0A5D78B7-7863-4051-A4F1-55718E471B1D}" dt="2024-02-23T11:47:07.583" v="4083" actId="14100"/>
          <ac:picMkLst>
            <pc:docMk/>
            <pc:sldMk cId="3116606304" sldId="938"/>
            <ac:picMk id="9" creationId="{BA445677-C954-0C7E-DE44-621180821E87}"/>
          </ac:picMkLst>
        </pc:picChg>
        <pc:picChg chg="add del mod">
          <ac:chgData name="Richard Ball" userId="c2c6c2dd-6ddc-437e-8cdd-d7a74390accc" providerId="ADAL" clId="{0A5D78B7-7863-4051-A4F1-55718E471B1D}" dt="2024-02-23T11:47:01.029" v="4080" actId="478"/>
          <ac:picMkLst>
            <pc:docMk/>
            <pc:sldMk cId="3116606304" sldId="938"/>
            <ac:picMk id="5122" creationId="{D340029A-DCE9-4D54-4BD6-CF36C68EE7B9}"/>
          </ac:picMkLst>
        </pc:picChg>
        <pc:picChg chg="add mod">
          <ac:chgData name="Richard Ball" userId="c2c6c2dd-6ddc-437e-8cdd-d7a74390accc" providerId="ADAL" clId="{0A5D78B7-7863-4051-A4F1-55718E471B1D}" dt="2024-02-23T11:50:29.863" v="4141" actId="14100"/>
          <ac:picMkLst>
            <pc:docMk/>
            <pc:sldMk cId="3116606304" sldId="938"/>
            <ac:picMk id="5124" creationId="{B35B7CE8-1BC0-27E9-D78A-08711CDBCCD7}"/>
          </ac:picMkLst>
        </pc:picChg>
      </pc:sldChg>
      <pc:sldChg chg="addSp delSp modSp new mod">
        <pc:chgData name="Richard Ball" userId="c2c6c2dd-6ddc-437e-8cdd-d7a74390accc" providerId="ADAL" clId="{0A5D78B7-7863-4051-A4F1-55718E471B1D}" dt="2024-02-23T12:10:06.692" v="4272" actId="14100"/>
        <pc:sldMkLst>
          <pc:docMk/>
          <pc:sldMk cId="1417089325" sldId="939"/>
        </pc:sldMkLst>
        <pc:spChg chg="del">
          <ac:chgData name="Richard Ball" userId="c2c6c2dd-6ddc-437e-8cdd-d7a74390accc" providerId="ADAL" clId="{0A5D78B7-7863-4051-A4F1-55718E471B1D}" dt="2024-02-23T12:09:19.494" v="4267" actId="478"/>
          <ac:spMkLst>
            <pc:docMk/>
            <pc:sldMk cId="1417089325" sldId="939"/>
            <ac:spMk id="2" creationId="{AE2776EC-46D2-A905-FA2F-92A0DACFB709}"/>
          </ac:spMkLst>
        </pc:spChg>
        <pc:spChg chg="del">
          <ac:chgData name="Richard Ball" userId="c2c6c2dd-6ddc-437e-8cdd-d7a74390accc" providerId="ADAL" clId="{0A5D78B7-7863-4051-A4F1-55718E471B1D}" dt="2024-02-23T12:09:19.494" v="4267" actId="478"/>
          <ac:spMkLst>
            <pc:docMk/>
            <pc:sldMk cId="1417089325" sldId="939"/>
            <ac:spMk id="3" creationId="{8855FC02-FE62-8EBC-90F7-5696B2374033}"/>
          </ac:spMkLst>
        </pc:spChg>
        <pc:picChg chg="add del">
          <ac:chgData name="Richard Ball" userId="c2c6c2dd-6ddc-437e-8cdd-d7a74390accc" providerId="ADAL" clId="{0A5D78B7-7863-4051-A4F1-55718E471B1D}" dt="2024-02-23T12:09:40.960" v="4269" actId="478"/>
          <ac:picMkLst>
            <pc:docMk/>
            <pc:sldMk cId="1417089325" sldId="939"/>
            <ac:picMk id="5" creationId="{FF84F4C9-FC03-95E7-CA3D-DFD727888C55}"/>
          </ac:picMkLst>
        </pc:picChg>
        <pc:picChg chg="add mod">
          <ac:chgData name="Richard Ball" userId="c2c6c2dd-6ddc-437e-8cdd-d7a74390accc" providerId="ADAL" clId="{0A5D78B7-7863-4051-A4F1-55718E471B1D}" dt="2024-02-23T12:10:06.692" v="4272" actId="14100"/>
          <ac:picMkLst>
            <pc:docMk/>
            <pc:sldMk cId="1417089325" sldId="939"/>
            <ac:picMk id="7" creationId="{0EE2BAF8-A293-8C5A-2E47-8932F0D884BE}"/>
          </ac:picMkLst>
        </pc:picChg>
      </pc:sldChg>
      <pc:sldChg chg="addSp delSp modSp new mod ord modAnim">
        <pc:chgData name="Richard Ball" userId="c2c6c2dd-6ddc-437e-8cdd-d7a74390accc" providerId="ADAL" clId="{0A5D78B7-7863-4051-A4F1-55718E471B1D}" dt="2024-03-15T09:17:33.188" v="4839"/>
        <pc:sldMkLst>
          <pc:docMk/>
          <pc:sldMk cId="3950828733" sldId="940"/>
        </pc:sldMkLst>
        <pc:spChg chg="del">
          <ac:chgData name="Richard Ball" userId="c2c6c2dd-6ddc-437e-8cdd-d7a74390accc" providerId="ADAL" clId="{0A5D78B7-7863-4051-A4F1-55718E471B1D}" dt="2024-03-14T12:39:42.876" v="4583" actId="478"/>
          <ac:spMkLst>
            <pc:docMk/>
            <pc:sldMk cId="3950828733" sldId="940"/>
            <ac:spMk id="2" creationId="{25BFE922-86EB-8DD1-9C85-B1740C86603C}"/>
          </ac:spMkLst>
        </pc:spChg>
        <pc:spChg chg="add del mod">
          <ac:chgData name="Richard Ball" userId="c2c6c2dd-6ddc-437e-8cdd-d7a74390accc" providerId="ADAL" clId="{0A5D78B7-7863-4051-A4F1-55718E471B1D}" dt="2024-03-15T09:17:16.350" v="4833" actId="478"/>
          <ac:spMkLst>
            <pc:docMk/>
            <pc:sldMk cId="3950828733" sldId="940"/>
            <ac:spMk id="2" creationId="{A20F5DDC-CEA8-516A-7692-3808525F3BDA}"/>
          </ac:spMkLst>
        </pc:spChg>
        <pc:spChg chg="add mod">
          <ac:chgData name="Richard Ball" userId="c2c6c2dd-6ddc-437e-8cdd-d7a74390accc" providerId="ADAL" clId="{0A5D78B7-7863-4051-A4F1-55718E471B1D}" dt="2024-03-14T12:41:24.462" v="4652" actId="113"/>
          <ac:spMkLst>
            <pc:docMk/>
            <pc:sldMk cId="3950828733" sldId="940"/>
            <ac:spMk id="3" creationId="{9C1422D9-D805-17E1-2778-959B2DAFB922}"/>
          </ac:spMkLst>
        </pc:spChg>
        <pc:picChg chg="add mod">
          <ac:chgData name="Richard Ball" userId="c2c6c2dd-6ddc-437e-8cdd-d7a74390accc" providerId="ADAL" clId="{0A5D78B7-7863-4051-A4F1-55718E471B1D}" dt="2024-03-15T09:17:31.038" v="4838" actId="14100"/>
          <ac:picMkLst>
            <pc:docMk/>
            <pc:sldMk cId="3950828733" sldId="940"/>
            <ac:picMk id="4" creationId="{3EC31011-6659-6104-5A20-AD0DC68E1811}"/>
          </ac:picMkLst>
        </pc:picChg>
        <pc:picChg chg="add mod">
          <ac:chgData name="Richard Ball" userId="c2c6c2dd-6ddc-437e-8cdd-d7a74390accc" providerId="ADAL" clId="{0A5D78B7-7863-4051-A4F1-55718E471B1D}" dt="2024-03-14T13:49:17.252" v="4688" actId="14100"/>
          <ac:picMkLst>
            <pc:docMk/>
            <pc:sldMk cId="3950828733" sldId="940"/>
            <ac:picMk id="1026" creationId="{F05E951F-F812-CCBF-4BDC-9EBA660890B1}"/>
          </ac:picMkLst>
        </pc:picChg>
        <pc:picChg chg="add mod">
          <ac:chgData name="Richard Ball" userId="c2c6c2dd-6ddc-437e-8cdd-d7a74390accc" providerId="ADAL" clId="{0A5D78B7-7863-4051-A4F1-55718E471B1D}" dt="2024-03-14T12:40:46.164" v="4589" actId="1076"/>
          <ac:picMkLst>
            <pc:docMk/>
            <pc:sldMk cId="3950828733" sldId="940"/>
            <ac:picMk id="1028" creationId="{D67A99E5-B9FE-B8FB-E6EA-A0174E65F6C0}"/>
          </ac:picMkLst>
        </pc:picChg>
        <pc:picChg chg="add del">
          <ac:chgData name="Richard Ball" userId="c2c6c2dd-6ddc-437e-8cdd-d7a74390accc" providerId="ADAL" clId="{0A5D78B7-7863-4051-A4F1-55718E471B1D}" dt="2024-03-15T09:17:16.350" v="4833" actId="478"/>
          <ac:picMkLst>
            <pc:docMk/>
            <pc:sldMk cId="3950828733" sldId="940"/>
            <ac:picMk id="2050" creationId="{BA057886-D0D7-9C70-CB40-E854941B2730}"/>
          </ac:picMkLst>
        </pc:picChg>
      </pc:sldChg>
      <pc:sldChg chg="new">
        <pc:chgData name="Richard Ball" userId="c2c6c2dd-6ddc-437e-8cdd-d7a74390accc" providerId="ADAL" clId="{0A5D78B7-7863-4051-A4F1-55718E471B1D}" dt="2024-03-14T13:46:47.336" v="4680" actId="680"/>
        <pc:sldMkLst>
          <pc:docMk/>
          <pc:sldMk cId="1964973611" sldId="941"/>
        </pc:sldMkLst>
      </pc:sldChg>
      <pc:sldChg chg="new">
        <pc:chgData name="Richard Ball" userId="c2c6c2dd-6ddc-437e-8cdd-d7a74390accc" providerId="ADAL" clId="{0A5D78B7-7863-4051-A4F1-55718E471B1D}" dt="2024-03-14T13:46:47.477" v="4681" actId="680"/>
        <pc:sldMkLst>
          <pc:docMk/>
          <pc:sldMk cId="1255550104" sldId="942"/>
        </pc:sldMkLst>
      </pc:sldChg>
      <pc:sldChg chg="new">
        <pc:chgData name="Richard Ball" userId="c2c6c2dd-6ddc-437e-8cdd-d7a74390accc" providerId="ADAL" clId="{0A5D78B7-7863-4051-A4F1-55718E471B1D}" dt="2024-03-14T13:46:47.617" v="4682" actId="680"/>
        <pc:sldMkLst>
          <pc:docMk/>
          <pc:sldMk cId="4074976856" sldId="943"/>
        </pc:sldMkLst>
      </pc:sldChg>
      <pc:sldChg chg="addSp delSp modSp new mod">
        <pc:chgData name="Richard Ball" userId="c2c6c2dd-6ddc-437e-8cdd-d7a74390accc" providerId="ADAL" clId="{0A5D78B7-7863-4051-A4F1-55718E471B1D}" dt="2024-03-15T09:25:56.490" v="4948" actId="14100"/>
        <pc:sldMkLst>
          <pc:docMk/>
          <pc:sldMk cId="1910448502" sldId="944"/>
        </pc:sldMkLst>
        <pc:spChg chg="del">
          <ac:chgData name="Richard Ball" userId="c2c6c2dd-6ddc-437e-8cdd-d7a74390accc" providerId="ADAL" clId="{0A5D78B7-7863-4051-A4F1-55718E471B1D}" dt="2024-03-15T09:25:50.187" v="4945" actId="478"/>
          <ac:spMkLst>
            <pc:docMk/>
            <pc:sldMk cId="1910448502" sldId="944"/>
            <ac:spMk id="2" creationId="{2D12EAD1-A085-4E43-8F98-D9403CEFB700}"/>
          </ac:spMkLst>
        </pc:spChg>
        <pc:picChg chg="add mod">
          <ac:chgData name="Richard Ball" userId="c2c6c2dd-6ddc-437e-8cdd-d7a74390accc" providerId="ADAL" clId="{0A5D78B7-7863-4051-A4F1-55718E471B1D}" dt="2024-03-15T09:25:56.490" v="4948" actId="14100"/>
          <ac:picMkLst>
            <pc:docMk/>
            <pc:sldMk cId="1910448502" sldId="944"/>
            <ac:picMk id="3074" creationId="{200C49E5-3220-E3E9-A27D-4D5C51CE1572}"/>
          </ac:picMkLst>
        </pc:picChg>
      </pc:sldChg>
      <pc:sldMasterChg chg="modSp modSldLayout">
        <pc:chgData name="Richard Ball" userId="c2c6c2dd-6ddc-437e-8cdd-d7a74390accc" providerId="ADAL" clId="{0A5D78B7-7863-4051-A4F1-55718E471B1D}" dt="2024-02-16T13:45:06.591" v="0"/>
        <pc:sldMasterMkLst>
          <pc:docMk/>
          <pc:sldMasterMk cId="0" sldId="2147483660"/>
        </pc:sldMasterMkLst>
        <pc:spChg chg="mod">
          <ac:chgData name="Richard Ball" userId="c2c6c2dd-6ddc-437e-8cdd-d7a74390accc" providerId="ADAL" clId="{0A5D78B7-7863-4051-A4F1-55718E471B1D}" dt="2024-02-16T13:45:06.591" v="0"/>
          <ac:spMkLst>
            <pc:docMk/>
            <pc:sldMasterMk cId="0" sldId="2147483660"/>
            <ac:spMk id="7" creationId="{00000000-0000-0000-0000-000000000000}"/>
          </ac:spMkLst>
        </pc:spChg>
        <pc:spChg chg="mod">
          <ac:chgData name="Richard Ball" userId="c2c6c2dd-6ddc-437e-8cdd-d7a74390accc" providerId="ADAL" clId="{0A5D78B7-7863-4051-A4F1-55718E471B1D}" dt="2024-02-16T13:45:06.591" v="0"/>
          <ac:spMkLst>
            <pc:docMk/>
            <pc:sldMasterMk cId="0" sldId="2147483660"/>
            <ac:spMk id="8" creationId="{00000000-0000-0000-0000-000000000000}"/>
          </ac:spMkLst>
        </pc:spChg>
        <pc:spChg chg="mod">
          <ac:chgData name="Richard Ball" userId="c2c6c2dd-6ddc-437e-8cdd-d7a74390accc" providerId="ADAL" clId="{0A5D78B7-7863-4051-A4F1-55718E471B1D}" dt="2024-02-16T13:45:06.591" v="0"/>
          <ac:spMkLst>
            <pc:docMk/>
            <pc:sldMasterMk cId="0" sldId="2147483660"/>
            <ac:spMk id="9" creationId="{00000000-0000-0000-0000-000000000000}"/>
          </ac:spMkLst>
        </pc:spChg>
        <pc:spChg chg="mod">
          <ac:chgData name="Richard Ball" userId="c2c6c2dd-6ddc-437e-8cdd-d7a74390accc" providerId="ADAL" clId="{0A5D78B7-7863-4051-A4F1-55718E471B1D}" dt="2024-02-16T13:45:06.591" v="0"/>
          <ac:spMkLst>
            <pc:docMk/>
            <pc:sldMasterMk cId="0" sldId="2147483660"/>
            <ac:spMk id="10" creationId="{00000000-0000-0000-0000-000000000000}"/>
          </ac:spMkLst>
        </pc:spChg>
        <pc:spChg chg="mod">
          <ac:chgData name="Richard Ball" userId="c2c6c2dd-6ddc-437e-8cdd-d7a74390accc" providerId="ADAL" clId="{0A5D78B7-7863-4051-A4F1-55718E471B1D}" dt="2024-02-16T13:45:06.591" v="0"/>
          <ac:spMkLst>
            <pc:docMk/>
            <pc:sldMasterMk cId="0" sldId="2147483660"/>
            <ac:spMk id="12" creationId="{00000000-0000-0000-0000-000000000000}"/>
          </ac:spMkLst>
        </pc:spChg>
        <pc:spChg chg="mod">
          <ac:chgData name="Richard Ball" userId="c2c6c2dd-6ddc-437e-8cdd-d7a74390accc" providerId="ADAL" clId="{0A5D78B7-7863-4051-A4F1-55718E471B1D}" dt="2024-02-16T13:45:06.591" v="0"/>
          <ac:spMkLst>
            <pc:docMk/>
            <pc:sldMasterMk cId="0" sldId="2147483660"/>
            <ac:spMk id="13" creationId="{00000000-0000-0000-0000-000000000000}"/>
          </ac:spMkLst>
        </pc:spChg>
        <pc:spChg chg="mod">
          <ac:chgData name="Richard Ball" userId="c2c6c2dd-6ddc-437e-8cdd-d7a74390accc" providerId="ADAL" clId="{0A5D78B7-7863-4051-A4F1-55718E471B1D}" dt="2024-02-16T13:45:06.591" v="0"/>
          <ac:spMkLst>
            <pc:docMk/>
            <pc:sldMasterMk cId="0" sldId="2147483660"/>
            <ac:spMk id="18" creationId="{00000000-0000-0000-0000-000000000000}"/>
          </ac:spMkLst>
        </pc:spChg>
        <pc:spChg chg="mod">
          <ac:chgData name="Richard Ball" userId="c2c6c2dd-6ddc-437e-8cdd-d7a74390accc" providerId="ADAL" clId="{0A5D78B7-7863-4051-A4F1-55718E471B1D}" dt="2024-02-16T13:45:06.591" v="0"/>
          <ac:spMkLst>
            <pc:docMk/>
            <pc:sldMasterMk cId="0" sldId="2147483660"/>
            <ac:spMk id="22" creationId="{00000000-0000-0000-0000-000000000000}"/>
          </ac:spMkLst>
        </pc:spChg>
        <pc:spChg chg="mod">
          <ac:chgData name="Richard Ball" userId="c2c6c2dd-6ddc-437e-8cdd-d7a74390accc" providerId="ADAL" clId="{0A5D78B7-7863-4051-A4F1-55718E471B1D}" dt="2024-02-16T13:45:06.591" v="0"/>
          <ac:spMkLst>
            <pc:docMk/>
            <pc:sldMasterMk cId="0" sldId="2147483660"/>
            <ac:spMk id="30" creationId="{00000000-0000-0000-0000-000000000000}"/>
          </ac:spMkLst>
        </pc:spChg>
        <pc:grpChg chg="mod">
          <ac:chgData name="Richard Ball" userId="c2c6c2dd-6ddc-437e-8cdd-d7a74390accc" providerId="ADAL" clId="{0A5D78B7-7863-4051-A4F1-55718E471B1D}" dt="2024-02-16T13:45:06.591" v="0"/>
          <ac:grpSpMkLst>
            <pc:docMk/>
            <pc:sldMasterMk cId="0" sldId="2147483660"/>
            <ac:grpSpMk id="2" creationId="{00000000-0000-0000-0000-000000000000}"/>
          </ac:grpSpMkLst>
        </pc:grpChg>
        <pc:sldLayoutChg chg="modSp">
          <pc:chgData name="Richard Ball" userId="c2c6c2dd-6ddc-437e-8cdd-d7a74390accc" providerId="ADAL" clId="{0A5D78B7-7863-4051-A4F1-55718E471B1D}" dt="2024-02-16T13:45:06.591" v="0"/>
          <pc:sldLayoutMkLst>
            <pc:docMk/>
            <pc:sldMasterMk cId="0" sldId="2147483660"/>
            <pc:sldLayoutMk cId="0" sldId="2147483661"/>
          </pc:sldLayoutMkLst>
          <pc:spChg chg="mod">
            <ac:chgData name="Richard Ball" userId="c2c6c2dd-6ddc-437e-8cdd-d7a74390accc" providerId="ADAL" clId="{0A5D78B7-7863-4051-A4F1-55718E471B1D}" dt="2024-02-16T13:45:06.591" v="0"/>
            <ac:spMkLst>
              <pc:docMk/>
              <pc:sldMasterMk cId="0" sldId="2147483660"/>
              <pc:sldLayoutMk cId="0" sldId="2147483661"/>
              <ac:spMk id="9" creationId="{00000000-0000-0000-0000-000000000000}"/>
            </ac:spMkLst>
          </pc:spChg>
          <pc:spChg chg="mod">
            <ac:chgData name="Richard Ball" userId="c2c6c2dd-6ddc-437e-8cdd-d7a74390accc" providerId="ADAL" clId="{0A5D78B7-7863-4051-A4F1-55718E471B1D}" dt="2024-02-16T13:45:06.591" v="0"/>
            <ac:spMkLst>
              <pc:docMk/>
              <pc:sldMasterMk cId="0" sldId="2147483660"/>
              <pc:sldLayoutMk cId="0" sldId="2147483661"/>
              <ac:spMk id="17" creationId="{00000000-0000-0000-0000-000000000000}"/>
            </ac:spMkLst>
          </pc:spChg>
        </pc:sldLayoutChg>
        <pc:sldLayoutChg chg="modSp">
          <pc:chgData name="Richard Ball" userId="c2c6c2dd-6ddc-437e-8cdd-d7a74390accc" providerId="ADAL" clId="{0A5D78B7-7863-4051-A4F1-55718E471B1D}" dt="2024-02-16T13:45:06.591" v="0"/>
          <pc:sldLayoutMkLst>
            <pc:docMk/>
            <pc:sldMasterMk cId="0" sldId="2147483660"/>
            <pc:sldLayoutMk cId="0" sldId="2147483663"/>
          </pc:sldLayoutMkLst>
          <pc:spChg chg="mod">
            <ac:chgData name="Richard Ball" userId="c2c6c2dd-6ddc-437e-8cdd-d7a74390accc" providerId="ADAL" clId="{0A5D78B7-7863-4051-A4F1-55718E471B1D}" dt="2024-02-16T13:45:06.591" v="0"/>
            <ac:spMkLst>
              <pc:docMk/>
              <pc:sldMasterMk cId="0" sldId="2147483660"/>
              <pc:sldLayoutMk cId="0" sldId="2147483663"/>
              <ac:spMk id="2" creationId="{00000000-0000-0000-0000-000000000000}"/>
            </ac:spMkLst>
          </pc:spChg>
          <pc:spChg chg="mod">
            <ac:chgData name="Richard Ball" userId="c2c6c2dd-6ddc-437e-8cdd-d7a74390accc" providerId="ADAL" clId="{0A5D78B7-7863-4051-A4F1-55718E471B1D}" dt="2024-02-16T13:45:06.591" v="0"/>
            <ac:spMkLst>
              <pc:docMk/>
              <pc:sldMasterMk cId="0" sldId="2147483660"/>
              <pc:sldLayoutMk cId="0" sldId="2147483663"/>
              <ac:spMk id="3" creationId="{00000000-0000-0000-0000-000000000000}"/>
            </ac:spMkLst>
          </pc:spChg>
        </pc:sldLayoutChg>
        <pc:sldLayoutChg chg="modSp">
          <pc:chgData name="Richard Ball" userId="c2c6c2dd-6ddc-437e-8cdd-d7a74390accc" providerId="ADAL" clId="{0A5D78B7-7863-4051-A4F1-55718E471B1D}" dt="2024-02-16T13:45:06.591" v="0"/>
          <pc:sldLayoutMkLst>
            <pc:docMk/>
            <pc:sldMasterMk cId="0" sldId="2147483660"/>
            <pc:sldLayoutMk cId="0" sldId="2147483664"/>
          </pc:sldLayoutMkLst>
          <pc:spChg chg="mod">
            <ac:chgData name="Richard Ball" userId="c2c6c2dd-6ddc-437e-8cdd-d7a74390accc" providerId="ADAL" clId="{0A5D78B7-7863-4051-A4F1-55718E471B1D}" dt="2024-02-16T13:45:06.591" v="0"/>
            <ac:spMkLst>
              <pc:docMk/>
              <pc:sldMasterMk cId="0" sldId="2147483660"/>
              <pc:sldLayoutMk cId="0" sldId="2147483664"/>
              <ac:spMk id="2" creationId="{00000000-0000-0000-0000-000000000000}"/>
            </ac:spMkLst>
          </pc:spChg>
          <pc:spChg chg="mod">
            <ac:chgData name="Richard Ball" userId="c2c6c2dd-6ddc-437e-8cdd-d7a74390accc" providerId="ADAL" clId="{0A5D78B7-7863-4051-A4F1-55718E471B1D}" dt="2024-02-16T13:45:06.591" v="0"/>
            <ac:spMkLst>
              <pc:docMk/>
              <pc:sldMasterMk cId="0" sldId="2147483660"/>
              <pc:sldLayoutMk cId="0" sldId="2147483664"/>
              <ac:spMk id="3" creationId="{00000000-0000-0000-0000-000000000000}"/>
            </ac:spMkLst>
          </pc:spChg>
          <pc:spChg chg="mod">
            <ac:chgData name="Richard Ball" userId="c2c6c2dd-6ddc-437e-8cdd-d7a74390accc" providerId="ADAL" clId="{0A5D78B7-7863-4051-A4F1-55718E471B1D}" dt="2024-02-16T13:45:06.591" v="0"/>
            <ac:spMkLst>
              <pc:docMk/>
              <pc:sldMasterMk cId="0" sldId="2147483660"/>
              <pc:sldLayoutMk cId="0" sldId="2147483664"/>
              <ac:spMk id="4" creationId="{00000000-0000-0000-0000-000000000000}"/>
            </ac:spMkLst>
          </pc:spChg>
        </pc:sldLayoutChg>
        <pc:sldLayoutChg chg="modSp">
          <pc:chgData name="Richard Ball" userId="c2c6c2dd-6ddc-437e-8cdd-d7a74390accc" providerId="ADAL" clId="{0A5D78B7-7863-4051-A4F1-55718E471B1D}" dt="2024-02-16T13:45:06.591" v="0"/>
          <pc:sldLayoutMkLst>
            <pc:docMk/>
            <pc:sldMasterMk cId="0" sldId="2147483660"/>
            <pc:sldLayoutMk cId="0" sldId="2147483665"/>
          </pc:sldLayoutMkLst>
          <pc:spChg chg="mod">
            <ac:chgData name="Richard Ball" userId="c2c6c2dd-6ddc-437e-8cdd-d7a74390accc" providerId="ADAL" clId="{0A5D78B7-7863-4051-A4F1-55718E471B1D}" dt="2024-02-16T13:45:06.591" v="0"/>
            <ac:spMkLst>
              <pc:docMk/>
              <pc:sldMasterMk cId="0" sldId="2147483660"/>
              <pc:sldLayoutMk cId="0" sldId="2147483665"/>
              <ac:spMk id="2" creationId="{00000000-0000-0000-0000-000000000000}"/>
            </ac:spMkLst>
          </pc:spChg>
          <pc:spChg chg="mod">
            <ac:chgData name="Richard Ball" userId="c2c6c2dd-6ddc-437e-8cdd-d7a74390accc" providerId="ADAL" clId="{0A5D78B7-7863-4051-A4F1-55718E471B1D}" dt="2024-02-16T13:45:06.591" v="0"/>
            <ac:spMkLst>
              <pc:docMk/>
              <pc:sldMasterMk cId="0" sldId="2147483660"/>
              <pc:sldLayoutMk cId="0" sldId="2147483665"/>
              <ac:spMk id="3" creationId="{00000000-0000-0000-0000-000000000000}"/>
            </ac:spMkLst>
          </pc:spChg>
          <pc:spChg chg="mod">
            <ac:chgData name="Richard Ball" userId="c2c6c2dd-6ddc-437e-8cdd-d7a74390accc" providerId="ADAL" clId="{0A5D78B7-7863-4051-A4F1-55718E471B1D}" dt="2024-02-16T13:45:06.591" v="0"/>
            <ac:spMkLst>
              <pc:docMk/>
              <pc:sldMasterMk cId="0" sldId="2147483660"/>
              <pc:sldLayoutMk cId="0" sldId="2147483665"/>
              <ac:spMk id="4" creationId="{00000000-0000-0000-0000-000000000000}"/>
            </ac:spMkLst>
          </pc:spChg>
          <pc:spChg chg="mod">
            <ac:chgData name="Richard Ball" userId="c2c6c2dd-6ddc-437e-8cdd-d7a74390accc" providerId="ADAL" clId="{0A5D78B7-7863-4051-A4F1-55718E471B1D}" dt="2024-02-16T13:45:06.591" v="0"/>
            <ac:spMkLst>
              <pc:docMk/>
              <pc:sldMasterMk cId="0" sldId="2147483660"/>
              <pc:sldLayoutMk cId="0" sldId="2147483665"/>
              <ac:spMk id="5" creationId="{00000000-0000-0000-0000-000000000000}"/>
            </ac:spMkLst>
          </pc:spChg>
          <pc:spChg chg="mod">
            <ac:chgData name="Richard Ball" userId="c2c6c2dd-6ddc-437e-8cdd-d7a74390accc" providerId="ADAL" clId="{0A5D78B7-7863-4051-A4F1-55718E471B1D}" dt="2024-02-16T13:45:06.591" v="0"/>
            <ac:spMkLst>
              <pc:docMk/>
              <pc:sldMasterMk cId="0" sldId="2147483660"/>
              <pc:sldLayoutMk cId="0" sldId="2147483665"/>
              <ac:spMk id="6" creationId="{00000000-0000-0000-0000-000000000000}"/>
            </ac:spMkLst>
          </pc:spChg>
        </pc:sldLayoutChg>
        <pc:sldLayoutChg chg="modSp">
          <pc:chgData name="Richard Ball" userId="c2c6c2dd-6ddc-437e-8cdd-d7a74390accc" providerId="ADAL" clId="{0A5D78B7-7863-4051-A4F1-55718E471B1D}" dt="2024-02-16T13:45:06.591" v="0"/>
          <pc:sldLayoutMkLst>
            <pc:docMk/>
            <pc:sldMasterMk cId="0" sldId="2147483660"/>
            <pc:sldLayoutMk cId="0" sldId="2147483666"/>
          </pc:sldLayoutMkLst>
          <pc:spChg chg="mod">
            <ac:chgData name="Richard Ball" userId="c2c6c2dd-6ddc-437e-8cdd-d7a74390accc" providerId="ADAL" clId="{0A5D78B7-7863-4051-A4F1-55718E471B1D}" dt="2024-02-16T13:45:06.591" v="0"/>
            <ac:spMkLst>
              <pc:docMk/>
              <pc:sldMasterMk cId="0" sldId="2147483660"/>
              <pc:sldLayoutMk cId="0" sldId="2147483666"/>
              <ac:spMk id="2" creationId="{00000000-0000-0000-0000-000000000000}"/>
            </ac:spMkLst>
          </pc:spChg>
        </pc:sldLayoutChg>
        <pc:sldLayoutChg chg="modSp">
          <pc:chgData name="Richard Ball" userId="c2c6c2dd-6ddc-437e-8cdd-d7a74390accc" providerId="ADAL" clId="{0A5D78B7-7863-4051-A4F1-55718E471B1D}" dt="2024-02-16T13:45:06.591" v="0"/>
          <pc:sldLayoutMkLst>
            <pc:docMk/>
            <pc:sldMasterMk cId="0" sldId="2147483660"/>
            <pc:sldLayoutMk cId="0" sldId="2147483668"/>
          </pc:sldLayoutMkLst>
          <pc:spChg chg="mod">
            <ac:chgData name="Richard Ball" userId="c2c6c2dd-6ddc-437e-8cdd-d7a74390accc" providerId="ADAL" clId="{0A5D78B7-7863-4051-A4F1-55718E471B1D}" dt="2024-02-16T13:45:06.591" v="0"/>
            <ac:spMkLst>
              <pc:docMk/>
              <pc:sldMasterMk cId="0" sldId="2147483660"/>
              <pc:sldLayoutMk cId="0" sldId="2147483668"/>
              <ac:spMk id="2" creationId="{00000000-0000-0000-0000-000000000000}"/>
            </ac:spMkLst>
          </pc:spChg>
          <pc:spChg chg="mod">
            <ac:chgData name="Richard Ball" userId="c2c6c2dd-6ddc-437e-8cdd-d7a74390accc" providerId="ADAL" clId="{0A5D78B7-7863-4051-A4F1-55718E471B1D}" dt="2024-02-16T13:45:06.591" v="0"/>
            <ac:spMkLst>
              <pc:docMk/>
              <pc:sldMasterMk cId="0" sldId="2147483660"/>
              <pc:sldLayoutMk cId="0" sldId="2147483668"/>
              <ac:spMk id="3" creationId="{00000000-0000-0000-0000-000000000000}"/>
            </ac:spMkLst>
          </pc:spChg>
          <pc:spChg chg="mod">
            <ac:chgData name="Richard Ball" userId="c2c6c2dd-6ddc-437e-8cdd-d7a74390accc" providerId="ADAL" clId="{0A5D78B7-7863-4051-A4F1-55718E471B1D}" dt="2024-02-16T13:45:06.591" v="0"/>
            <ac:spMkLst>
              <pc:docMk/>
              <pc:sldMasterMk cId="0" sldId="2147483660"/>
              <pc:sldLayoutMk cId="0" sldId="2147483668"/>
              <ac:spMk id="4" creationId="{00000000-0000-0000-0000-000000000000}"/>
            </ac:spMkLst>
          </pc:spChg>
        </pc:sldLayoutChg>
        <pc:sldLayoutChg chg="modSp">
          <pc:chgData name="Richard Ball" userId="c2c6c2dd-6ddc-437e-8cdd-d7a74390accc" providerId="ADAL" clId="{0A5D78B7-7863-4051-A4F1-55718E471B1D}" dt="2024-02-16T13:45:06.591" v="0"/>
          <pc:sldLayoutMkLst>
            <pc:docMk/>
            <pc:sldMasterMk cId="0" sldId="2147483660"/>
            <pc:sldLayoutMk cId="0" sldId="2147483669"/>
          </pc:sldLayoutMkLst>
          <pc:spChg chg="mod">
            <ac:chgData name="Richard Ball" userId="c2c6c2dd-6ddc-437e-8cdd-d7a74390accc" providerId="ADAL" clId="{0A5D78B7-7863-4051-A4F1-55718E471B1D}" dt="2024-02-16T13:45:06.591" v="0"/>
            <ac:spMkLst>
              <pc:docMk/>
              <pc:sldMasterMk cId="0" sldId="2147483660"/>
              <pc:sldLayoutMk cId="0" sldId="2147483669"/>
              <ac:spMk id="2" creationId="{00000000-0000-0000-0000-000000000000}"/>
            </ac:spMkLst>
          </pc:spChg>
          <pc:spChg chg="mod">
            <ac:chgData name="Richard Ball" userId="c2c6c2dd-6ddc-437e-8cdd-d7a74390accc" providerId="ADAL" clId="{0A5D78B7-7863-4051-A4F1-55718E471B1D}" dt="2024-02-16T13:45:06.591" v="0"/>
            <ac:spMkLst>
              <pc:docMk/>
              <pc:sldMasterMk cId="0" sldId="2147483660"/>
              <pc:sldLayoutMk cId="0" sldId="2147483669"/>
              <ac:spMk id="3" creationId="{00000000-0000-0000-0000-000000000000}"/>
            </ac:spMkLst>
          </pc:spChg>
          <pc:spChg chg="mod">
            <ac:chgData name="Richard Ball" userId="c2c6c2dd-6ddc-437e-8cdd-d7a74390accc" providerId="ADAL" clId="{0A5D78B7-7863-4051-A4F1-55718E471B1D}" dt="2024-02-16T13:45:06.591" v="0"/>
            <ac:spMkLst>
              <pc:docMk/>
              <pc:sldMasterMk cId="0" sldId="2147483660"/>
              <pc:sldLayoutMk cId="0" sldId="2147483669"/>
              <ac:spMk id="4" creationId="{00000000-0000-0000-0000-000000000000}"/>
            </ac:spMkLst>
          </pc:spChg>
          <pc:spChg chg="mod">
            <ac:chgData name="Richard Ball" userId="c2c6c2dd-6ddc-437e-8cdd-d7a74390accc" providerId="ADAL" clId="{0A5D78B7-7863-4051-A4F1-55718E471B1D}" dt="2024-02-16T13:45:06.591" v="0"/>
            <ac:spMkLst>
              <pc:docMk/>
              <pc:sldMasterMk cId="0" sldId="2147483660"/>
              <pc:sldLayoutMk cId="0" sldId="2147483669"/>
              <ac:spMk id="7" creationId="{00000000-0000-0000-0000-000000000000}"/>
            </ac:spMkLst>
          </pc:spChg>
          <pc:spChg chg="mod">
            <ac:chgData name="Richard Ball" userId="c2c6c2dd-6ddc-437e-8cdd-d7a74390accc" providerId="ADAL" clId="{0A5D78B7-7863-4051-A4F1-55718E471B1D}" dt="2024-02-16T13:45:06.591" v="0"/>
            <ac:spMkLst>
              <pc:docMk/>
              <pc:sldMasterMk cId="0" sldId="2147483660"/>
              <pc:sldLayoutMk cId="0" sldId="2147483669"/>
              <ac:spMk id="9" creationId="{00000000-0000-0000-0000-000000000000}"/>
            </ac:spMkLst>
          </pc:spChg>
          <pc:spChg chg="mod">
            <ac:chgData name="Richard Ball" userId="c2c6c2dd-6ddc-437e-8cdd-d7a74390accc" providerId="ADAL" clId="{0A5D78B7-7863-4051-A4F1-55718E471B1D}" dt="2024-02-16T13:45:06.591" v="0"/>
            <ac:spMkLst>
              <pc:docMk/>
              <pc:sldMasterMk cId="0" sldId="2147483660"/>
              <pc:sldLayoutMk cId="0" sldId="2147483669"/>
              <ac:spMk id="10" creationId="{00000000-0000-0000-0000-000000000000}"/>
            </ac:spMkLst>
          </pc:spChg>
          <pc:spChg chg="mod">
            <ac:chgData name="Richard Ball" userId="c2c6c2dd-6ddc-437e-8cdd-d7a74390accc" providerId="ADAL" clId="{0A5D78B7-7863-4051-A4F1-55718E471B1D}" dt="2024-02-16T13:45:06.591" v="0"/>
            <ac:spMkLst>
              <pc:docMk/>
              <pc:sldMasterMk cId="0" sldId="2147483660"/>
              <pc:sldLayoutMk cId="0" sldId="2147483669"/>
              <ac:spMk id="11" creationId="{00000000-0000-0000-0000-000000000000}"/>
            </ac:spMkLst>
          </pc:spChg>
          <pc:spChg chg="mod">
            <ac:chgData name="Richard Ball" userId="c2c6c2dd-6ddc-437e-8cdd-d7a74390accc" providerId="ADAL" clId="{0A5D78B7-7863-4051-A4F1-55718E471B1D}" dt="2024-02-16T13:45:06.591" v="0"/>
            <ac:spMkLst>
              <pc:docMk/>
              <pc:sldMasterMk cId="0" sldId="2147483660"/>
              <pc:sldLayoutMk cId="0" sldId="2147483669"/>
              <ac:spMk id="12" creationId="{00000000-0000-0000-0000-000000000000}"/>
            </ac:spMkLst>
          </pc:spChg>
        </pc:sldLayoutChg>
        <pc:sldLayoutChg chg="modSp">
          <pc:chgData name="Richard Ball" userId="c2c6c2dd-6ddc-437e-8cdd-d7a74390accc" providerId="ADAL" clId="{0A5D78B7-7863-4051-A4F1-55718E471B1D}" dt="2024-02-16T13:45:06.591" v="0"/>
          <pc:sldLayoutMkLst>
            <pc:docMk/>
            <pc:sldMasterMk cId="0" sldId="2147483660"/>
            <pc:sldLayoutMk cId="0" sldId="2147483671"/>
          </pc:sldLayoutMkLst>
          <pc:spChg chg="mod">
            <ac:chgData name="Richard Ball" userId="c2c6c2dd-6ddc-437e-8cdd-d7a74390accc" providerId="ADAL" clId="{0A5D78B7-7863-4051-A4F1-55718E471B1D}" dt="2024-02-16T13:45:06.591" v="0"/>
            <ac:spMkLst>
              <pc:docMk/>
              <pc:sldMasterMk cId="0" sldId="2147483660"/>
              <pc:sldLayoutMk cId="0" sldId="2147483671"/>
              <ac:spMk id="2" creationId="{00000000-0000-0000-0000-000000000000}"/>
            </ac:spMkLst>
          </pc:spChg>
          <pc:spChg chg="mod">
            <ac:chgData name="Richard Ball" userId="c2c6c2dd-6ddc-437e-8cdd-d7a74390accc" providerId="ADAL" clId="{0A5D78B7-7863-4051-A4F1-55718E471B1D}" dt="2024-02-16T13:45:06.591" v="0"/>
            <ac:spMkLst>
              <pc:docMk/>
              <pc:sldMasterMk cId="0" sldId="2147483660"/>
              <pc:sldLayoutMk cId="0" sldId="2147483671"/>
              <ac:spMk id="3" creationId="{00000000-0000-0000-0000-000000000000}"/>
            </ac:spMkLst>
          </pc:spChg>
        </pc:sldLayoutChg>
      </pc:sldMasterChg>
      <pc:sldMasterChg chg="modSp modSldLayout">
        <pc:chgData name="Richard Ball" userId="c2c6c2dd-6ddc-437e-8cdd-d7a74390accc" providerId="ADAL" clId="{0A5D78B7-7863-4051-A4F1-55718E471B1D}" dt="2024-02-16T13:45:06.591" v="0"/>
        <pc:sldMasterMkLst>
          <pc:docMk/>
          <pc:sldMasterMk cId="2860318809" sldId="2147483672"/>
        </pc:sldMasterMkLst>
        <pc:spChg chg="mod">
          <ac:chgData name="Richard Ball" userId="c2c6c2dd-6ddc-437e-8cdd-d7a74390accc" providerId="ADAL" clId="{0A5D78B7-7863-4051-A4F1-55718E471B1D}" dt="2024-02-16T13:45:06.591" v="0"/>
          <ac:spMkLst>
            <pc:docMk/>
            <pc:sldMasterMk cId="2860318809" sldId="2147483672"/>
            <ac:spMk id="2" creationId="{00000000-0000-0000-0000-000000000000}"/>
          </ac:spMkLst>
        </pc:spChg>
        <pc:spChg chg="mod">
          <ac:chgData name="Richard Ball" userId="c2c6c2dd-6ddc-437e-8cdd-d7a74390accc" providerId="ADAL" clId="{0A5D78B7-7863-4051-A4F1-55718E471B1D}" dt="2024-02-16T13:45:06.591" v="0"/>
          <ac:spMkLst>
            <pc:docMk/>
            <pc:sldMasterMk cId="2860318809" sldId="2147483672"/>
            <ac:spMk id="3" creationId="{00000000-0000-0000-0000-000000000000}"/>
          </ac:spMkLst>
        </pc:spChg>
        <pc:spChg chg="mod">
          <ac:chgData name="Richard Ball" userId="c2c6c2dd-6ddc-437e-8cdd-d7a74390accc" providerId="ADAL" clId="{0A5D78B7-7863-4051-A4F1-55718E471B1D}" dt="2024-02-16T13:45:06.591" v="0"/>
          <ac:spMkLst>
            <pc:docMk/>
            <pc:sldMasterMk cId="2860318809" sldId="2147483672"/>
            <ac:spMk id="4" creationId="{00000000-0000-0000-0000-000000000000}"/>
          </ac:spMkLst>
        </pc:spChg>
        <pc:spChg chg="mod">
          <ac:chgData name="Richard Ball" userId="c2c6c2dd-6ddc-437e-8cdd-d7a74390accc" providerId="ADAL" clId="{0A5D78B7-7863-4051-A4F1-55718E471B1D}" dt="2024-02-16T13:45:06.591" v="0"/>
          <ac:spMkLst>
            <pc:docMk/>
            <pc:sldMasterMk cId="2860318809" sldId="2147483672"/>
            <ac:spMk id="5" creationId="{00000000-0000-0000-0000-000000000000}"/>
          </ac:spMkLst>
        </pc:spChg>
        <pc:spChg chg="mod">
          <ac:chgData name="Richard Ball" userId="c2c6c2dd-6ddc-437e-8cdd-d7a74390accc" providerId="ADAL" clId="{0A5D78B7-7863-4051-A4F1-55718E471B1D}" dt="2024-02-16T13:45:06.591" v="0"/>
          <ac:spMkLst>
            <pc:docMk/>
            <pc:sldMasterMk cId="2860318809" sldId="2147483672"/>
            <ac:spMk id="6" creationId="{00000000-0000-0000-0000-000000000000}"/>
          </ac:spMkLst>
        </pc:spChg>
        <pc:sldLayoutChg chg="modSp">
          <pc:chgData name="Richard Ball" userId="c2c6c2dd-6ddc-437e-8cdd-d7a74390accc" providerId="ADAL" clId="{0A5D78B7-7863-4051-A4F1-55718E471B1D}" dt="2024-02-16T13:45:06.591" v="0"/>
          <pc:sldLayoutMkLst>
            <pc:docMk/>
            <pc:sldMasterMk cId="2860318809" sldId="2147483672"/>
            <pc:sldLayoutMk cId="3474315845" sldId="2147483673"/>
          </pc:sldLayoutMkLst>
          <pc:spChg chg="mod">
            <ac:chgData name="Richard Ball" userId="c2c6c2dd-6ddc-437e-8cdd-d7a74390accc" providerId="ADAL" clId="{0A5D78B7-7863-4051-A4F1-55718E471B1D}" dt="2024-02-16T13:45:06.591" v="0"/>
            <ac:spMkLst>
              <pc:docMk/>
              <pc:sldMasterMk cId="2860318809" sldId="2147483672"/>
              <pc:sldLayoutMk cId="3474315845" sldId="2147483673"/>
              <ac:spMk id="2" creationId="{00000000-0000-0000-0000-000000000000}"/>
            </ac:spMkLst>
          </pc:spChg>
          <pc:spChg chg="mod">
            <ac:chgData name="Richard Ball" userId="c2c6c2dd-6ddc-437e-8cdd-d7a74390accc" providerId="ADAL" clId="{0A5D78B7-7863-4051-A4F1-55718E471B1D}" dt="2024-02-16T13:45:06.591" v="0"/>
            <ac:spMkLst>
              <pc:docMk/>
              <pc:sldMasterMk cId="2860318809" sldId="2147483672"/>
              <pc:sldLayoutMk cId="3474315845" sldId="2147483673"/>
              <ac:spMk id="3" creationId="{00000000-0000-0000-0000-000000000000}"/>
            </ac:spMkLst>
          </pc:spChg>
        </pc:sldLayoutChg>
        <pc:sldLayoutChg chg="modSp">
          <pc:chgData name="Richard Ball" userId="c2c6c2dd-6ddc-437e-8cdd-d7a74390accc" providerId="ADAL" clId="{0A5D78B7-7863-4051-A4F1-55718E471B1D}" dt="2024-02-16T13:45:06.591" v="0"/>
          <pc:sldLayoutMkLst>
            <pc:docMk/>
            <pc:sldMasterMk cId="2860318809" sldId="2147483672"/>
            <pc:sldLayoutMk cId="573033377" sldId="2147483675"/>
          </pc:sldLayoutMkLst>
          <pc:spChg chg="mod">
            <ac:chgData name="Richard Ball" userId="c2c6c2dd-6ddc-437e-8cdd-d7a74390accc" providerId="ADAL" clId="{0A5D78B7-7863-4051-A4F1-55718E471B1D}" dt="2024-02-16T13:45:06.591" v="0"/>
            <ac:spMkLst>
              <pc:docMk/>
              <pc:sldMasterMk cId="2860318809" sldId="2147483672"/>
              <pc:sldLayoutMk cId="573033377" sldId="2147483675"/>
              <ac:spMk id="2" creationId="{00000000-0000-0000-0000-000000000000}"/>
            </ac:spMkLst>
          </pc:spChg>
          <pc:spChg chg="mod">
            <ac:chgData name="Richard Ball" userId="c2c6c2dd-6ddc-437e-8cdd-d7a74390accc" providerId="ADAL" clId="{0A5D78B7-7863-4051-A4F1-55718E471B1D}" dt="2024-02-16T13:45:06.591" v="0"/>
            <ac:spMkLst>
              <pc:docMk/>
              <pc:sldMasterMk cId="2860318809" sldId="2147483672"/>
              <pc:sldLayoutMk cId="573033377" sldId="2147483675"/>
              <ac:spMk id="3" creationId="{00000000-0000-0000-0000-000000000000}"/>
            </ac:spMkLst>
          </pc:spChg>
        </pc:sldLayoutChg>
        <pc:sldLayoutChg chg="modSp">
          <pc:chgData name="Richard Ball" userId="c2c6c2dd-6ddc-437e-8cdd-d7a74390accc" providerId="ADAL" clId="{0A5D78B7-7863-4051-A4F1-55718E471B1D}" dt="2024-02-16T13:45:06.591" v="0"/>
          <pc:sldLayoutMkLst>
            <pc:docMk/>
            <pc:sldMasterMk cId="2860318809" sldId="2147483672"/>
            <pc:sldLayoutMk cId="4263152245" sldId="2147483676"/>
          </pc:sldLayoutMkLst>
          <pc:spChg chg="mod">
            <ac:chgData name="Richard Ball" userId="c2c6c2dd-6ddc-437e-8cdd-d7a74390accc" providerId="ADAL" clId="{0A5D78B7-7863-4051-A4F1-55718E471B1D}" dt="2024-02-16T13:45:06.591" v="0"/>
            <ac:spMkLst>
              <pc:docMk/>
              <pc:sldMasterMk cId="2860318809" sldId="2147483672"/>
              <pc:sldLayoutMk cId="4263152245" sldId="2147483676"/>
              <ac:spMk id="3" creationId="{00000000-0000-0000-0000-000000000000}"/>
            </ac:spMkLst>
          </pc:spChg>
          <pc:spChg chg="mod">
            <ac:chgData name="Richard Ball" userId="c2c6c2dd-6ddc-437e-8cdd-d7a74390accc" providerId="ADAL" clId="{0A5D78B7-7863-4051-A4F1-55718E471B1D}" dt="2024-02-16T13:45:06.591" v="0"/>
            <ac:spMkLst>
              <pc:docMk/>
              <pc:sldMasterMk cId="2860318809" sldId="2147483672"/>
              <pc:sldLayoutMk cId="4263152245" sldId="2147483676"/>
              <ac:spMk id="4" creationId="{00000000-0000-0000-0000-000000000000}"/>
            </ac:spMkLst>
          </pc:spChg>
        </pc:sldLayoutChg>
        <pc:sldLayoutChg chg="modSp">
          <pc:chgData name="Richard Ball" userId="c2c6c2dd-6ddc-437e-8cdd-d7a74390accc" providerId="ADAL" clId="{0A5D78B7-7863-4051-A4F1-55718E471B1D}" dt="2024-02-16T13:45:06.591" v="0"/>
          <pc:sldLayoutMkLst>
            <pc:docMk/>
            <pc:sldMasterMk cId="2860318809" sldId="2147483672"/>
            <pc:sldLayoutMk cId="2320271760" sldId="2147483677"/>
          </pc:sldLayoutMkLst>
          <pc:spChg chg="mod">
            <ac:chgData name="Richard Ball" userId="c2c6c2dd-6ddc-437e-8cdd-d7a74390accc" providerId="ADAL" clId="{0A5D78B7-7863-4051-A4F1-55718E471B1D}" dt="2024-02-16T13:45:06.591" v="0"/>
            <ac:spMkLst>
              <pc:docMk/>
              <pc:sldMasterMk cId="2860318809" sldId="2147483672"/>
              <pc:sldLayoutMk cId="2320271760" sldId="2147483677"/>
              <ac:spMk id="3" creationId="{00000000-0000-0000-0000-000000000000}"/>
            </ac:spMkLst>
          </pc:spChg>
          <pc:spChg chg="mod">
            <ac:chgData name="Richard Ball" userId="c2c6c2dd-6ddc-437e-8cdd-d7a74390accc" providerId="ADAL" clId="{0A5D78B7-7863-4051-A4F1-55718E471B1D}" dt="2024-02-16T13:45:06.591" v="0"/>
            <ac:spMkLst>
              <pc:docMk/>
              <pc:sldMasterMk cId="2860318809" sldId="2147483672"/>
              <pc:sldLayoutMk cId="2320271760" sldId="2147483677"/>
              <ac:spMk id="4" creationId="{00000000-0000-0000-0000-000000000000}"/>
            </ac:spMkLst>
          </pc:spChg>
          <pc:spChg chg="mod">
            <ac:chgData name="Richard Ball" userId="c2c6c2dd-6ddc-437e-8cdd-d7a74390accc" providerId="ADAL" clId="{0A5D78B7-7863-4051-A4F1-55718E471B1D}" dt="2024-02-16T13:45:06.591" v="0"/>
            <ac:spMkLst>
              <pc:docMk/>
              <pc:sldMasterMk cId="2860318809" sldId="2147483672"/>
              <pc:sldLayoutMk cId="2320271760" sldId="2147483677"/>
              <ac:spMk id="5" creationId="{00000000-0000-0000-0000-000000000000}"/>
            </ac:spMkLst>
          </pc:spChg>
          <pc:spChg chg="mod">
            <ac:chgData name="Richard Ball" userId="c2c6c2dd-6ddc-437e-8cdd-d7a74390accc" providerId="ADAL" clId="{0A5D78B7-7863-4051-A4F1-55718E471B1D}" dt="2024-02-16T13:45:06.591" v="0"/>
            <ac:spMkLst>
              <pc:docMk/>
              <pc:sldMasterMk cId="2860318809" sldId="2147483672"/>
              <pc:sldLayoutMk cId="2320271760" sldId="2147483677"/>
              <ac:spMk id="6" creationId="{00000000-0000-0000-0000-000000000000}"/>
            </ac:spMkLst>
          </pc:spChg>
        </pc:sldLayoutChg>
        <pc:sldLayoutChg chg="modSp">
          <pc:chgData name="Richard Ball" userId="c2c6c2dd-6ddc-437e-8cdd-d7a74390accc" providerId="ADAL" clId="{0A5D78B7-7863-4051-A4F1-55718E471B1D}" dt="2024-02-16T13:45:06.591" v="0"/>
          <pc:sldLayoutMkLst>
            <pc:docMk/>
            <pc:sldMasterMk cId="2860318809" sldId="2147483672"/>
            <pc:sldLayoutMk cId="3198790093" sldId="2147483680"/>
          </pc:sldLayoutMkLst>
          <pc:spChg chg="mod">
            <ac:chgData name="Richard Ball" userId="c2c6c2dd-6ddc-437e-8cdd-d7a74390accc" providerId="ADAL" clId="{0A5D78B7-7863-4051-A4F1-55718E471B1D}" dt="2024-02-16T13:45:06.591" v="0"/>
            <ac:spMkLst>
              <pc:docMk/>
              <pc:sldMasterMk cId="2860318809" sldId="2147483672"/>
              <pc:sldLayoutMk cId="3198790093" sldId="2147483680"/>
              <ac:spMk id="2" creationId="{00000000-0000-0000-0000-000000000000}"/>
            </ac:spMkLst>
          </pc:spChg>
          <pc:spChg chg="mod">
            <ac:chgData name="Richard Ball" userId="c2c6c2dd-6ddc-437e-8cdd-d7a74390accc" providerId="ADAL" clId="{0A5D78B7-7863-4051-A4F1-55718E471B1D}" dt="2024-02-16T13:45:06.591" v="0"/>
            <ac:spMkLst>
              <pc:docMk/>
              <pc:sldMasterMk cId="2860318809" sldId="2147483672"/>
              <pc:sldLayoutMk cId="3198790093" sldId="2147483680"/>
              <ac:spMk id="3" creationId="{00000000-0000-0000-0000-000000000000}"/>
            </ac:spMkLst>
          </pc:spChg>
          <pc:spChg chg="mod">
            <ac:chgData name="Richard Ball" userId="c2c6c2dd-6ddc-437e-8cdd-d7a74390accc" providerId="ADAL" clId="{0A5D78B7-7863-4051-A4F1-55718E471B1D}" dt="2024-02-16T13:45:06.591" v="0"/>
            <ac:spMkLst>
              <pc:docMk/>
              <pc:sldMasterMk cId="2860318809" sldId="2147483672"/>
              <pc:sldLayoutMk cId="3198790093" sldId="2147483680"/>
              <ac:spMk id="4" creationId="{00000000-0000-0000-0000-000000000000}"/>
            </ac:spMkLst>
          </pc:spChg>
        </pc:sldLayoutChg>
        <pc:sldLayoutChg chg="modSp">
          <pc:chgData name="Richard Ball" userId="c2c6c2dd-6ddc-437e-8cdd-d7a74390accc" providerId="ADAL" clId="{0A5D78B7-7863-4051-A4F1-55718E471B1D}" dt="2024-02-16T13:45:06.591" v="0"/>
          <pc:sldLayoutMkLst>
            <pc:docMk/>
            <pc:sldMasterMk cId="2860318809" sldId="2147483672"/>
            <pc:sldLayoutMk cId="1008176867" sldId="2147483681"/>
          </pc:sldLayoutMkLst>
          <pc:spChg chg="mod">
            <ac:chgData name="Richard Ball" userId="c2c6c2dd-6ddc-437e-8cdd-d7a74390accc" providerId="ADAL" clId="{0A5D78B7-7863-4051-A4F1-55718E471B1D}" dt="2024-02-16T13:45:06.591" v="0"/>
            <ac:spMkLst>
              <pc:docMk/>
              <pc:sldMasterMk cId="2860318809" sldId="2147483672"/>
              <pc:sldLayoutMk cId="1008176867" sldId="2147483681"/>
              <ac:spMk id="2" creationId="{00000000-0000-0000-0000-000000000000}"/>
            </ac:spMkLst>
          </pc:spChg>
          <pc:spChg chg="mod">
            <ac:chgData name="Richard Ball" userId="c2c6c2dd-6ddc-437e-8cdd-d7a74390accc" providerId="ADAL" clId="{0A5D78B7-7863-4051-A4F1-55718E471B1D}" dt="2024-02-16T13:45:06.591" v="0"/>
            <ac:spMkLst>
              <pc:docMk/>
              <pc:sldMasterMk cId="2860318809" sldId="2147483672"/>
              <pc:sldLayoutMk cId="1008176867" sldId="2147483681"/>
              <ac:spMk id="3" creationId="{00000000-0000-0000-0000-000000000000}"/>
            </ac:spMkLst>
          </pc:spChg>
          <pc:spChg chg="mod">
            <ac:chgData name="Richard Ball" userId="c2c6c2dd-6ddc-437e-8cdd-d7a74390accc" providerId="ADAL" clId="{0A5D78B7-7863-4051-A4F1-55718E471B1D}" dt="2024-02-16T13:45:06.591" v="0"/>
            <ac:spMkLst>
              <pc:docMk/>
              <pc:sldMasterMk cId="2860318809" sldId="2147483672"/>
              <pc:sldLayoutMk cId="1008176867" sldId="2147483681"/>
              <ac:spMk id="4" creationId="{00000000-0000-0000-0000-000000000000}"/>
            </ac:spMkLst>
          </pc:spChg>
        </pc:sldLayoutChg>
        <pc:sldLayoutChg chg="modSp">
          <pc:chgData name="Richard Ball" userId="c2c6c2dd-6ddc-437e-8cdd-d7a74390accc" providerId="ADAL" clId="{0A5D78B7-7863-4051-A4F1-55718E471B1D}" dt="2024-02-16T13:45:06.591" v="0"/>
          <pc:sldLayoutMkLst>
            <pc:docMk/>
            <pc:sldMasterMk cId="2860318809" sldId="2147483672"/>
            <pc:sldLayoutMk cId="2419973137" sldId="2147483683"/>
          </pc:sldLayoutMkLst>
          <pc:spChg chg="mod">
            <ac:chgData name="Richard Ball" userId="c2c6c2dd-6ddc-437e-8cdd-d7a74390accc" providerId="ADAL" clId="{0A5D78B7-7863-4051-A4F1-55718E471B1D}" dt="2024-02-16T13:45:06.591" v="0"/>
            <ac:spMkLst>
              <pc:docMk/>
              <pc:sldMasterMk cId="2860318809" sldId="2147483672"/>
              <pc:sldLayoutMk cId="2419973137" sldId="2147483683"/>
              <ac:spMk id="2" creationId="{00000000-0000-0000-0000-000000000000}"/>
            </ac:spMkLst>
          </pc:spChg>
          <pc:spChg chg="mod">
            <ac:chgData name="Richard Ball" userId="c2c6c2dd-6ddc-437e-8cdd-d7a74390accc" providerId="ADAL" clId="{0A5D78B7-7863-4051-A4F1-55718E471B1D}" dt="2024-02-16T13:45:06.591" v="0"/>
            <ac:spMkLst>
              <pc:docMk/>
              <pc:sldMasterMk cId="2860318809" sldId="2147483672"/>
              <pc:sldLayoutMk cId="2419973137" sldId="2147483683"/>
              <ac:spMk id="3" creationId="{00000000-0000-0000-0000-000000000000}"/>
            </ac:spMkLst>
          </pc:spChg>
        </pc:sldLayoutChg>
      </pc:sldMasterChg>
    </pc:docChg>
  </pc:docChgLst>
  <pc:docChgLst>
    <pc:chgData name="Hazel Lupton" userId="S::hazel.lupton@sthelens.london::330d0395-d8b0-4d77-8620-740b48613bd9" providerId="AD" clId="Web-{4D857B53-CDE7-C878-F6B7-668AAA0FEB0C}"/>
    <pc:docChg chg="modSld">
      <pc:chgData name="Hazel Lupton" userId="S::hazel.lupton@sthelens.london::330d0395-d8b0-4d77-8620-740b48613bd9" providerId="AD" clId="Web-{4D857B53-CDE7-C878-F6B7-668AAA0FEB0C}" dt="2020-12-09T10:17:01.909" v="3" actId="20577"/>
      <pc:docMkLst>
        <pc:docMk/>
      </pc:docMkLst>
      <pc:sldChg chg="modSp">
        <pc:chgData name="Hazel Lupton" userId="S::hazel.lupton@sthelens.london::330d0395-d8b0-4d77-8620-740b48613bd9" providerId="AD" clId="Web-{4D857B53-CDE7-C878-F6B7-668AAA0FEB0C}" dt="2020-12-09T10:17:01.893" v="2" actId="20577"/>
        <pc:sldMkLst>
          <pc:docMk/>
          <pc:sldMk cId="2300099247" sldId="298"/>
        </pc:sldMkLst>
        <pc:spChg chg="mod">
          <ac:chgData name="Hazel Lupton" userId="S::hazel.lupton@sthelens.london::330d0395-d8b0-4d77-8620-740b48613bd9" providerId="AD" clId="Web-{4D857B53-CDE7-C878-F6B7-668AAA0FEB0C}" dt="2020-12-09T10:17:01.893" v="2" actId="20577"/>
          <ac:spMkLst>
            <pc:docMk/>
            <pc:sldMk cId="2300099247" sldId="298"/>
            <ac:spMk id="3" creationId="{00000000-0000-0000-0000-000000000000}"/>
          </ac:spMkLst>
        </pc:spChg>
      </pc:sldChg>
    </pc:docChg>
  </pc:docChgLst>
  <pc:docChgLst>
    <pc:chgData name="Hazel Lupton" userId="S::hazel.lupton@sthelens.london::330d0395-d8b0-4d77-8620-740b48613bd9" providerId="AD" clId="Web-{E76C7F0F-6D85-D01D-F677-8CA0F1646C4E}"/>
    <pc:docChg chg="modSld">
      <pc:chgData name="Hazel Lupton" userId="S::hazel.lupton@sthelens.london::330d0395-d8b0-4d77-8620-740b48613bd9" providerId="AD" clId="Web-{E76C7F0F-6D85-D01D-F677-8CA0F1646C4E}" dt="2023-02-28T08:29:42.307" v="0"/>
      <pc:docMkLst>
        <pc:docMk/>
      </pc:docMkLst>
      <pc:sldChg chg="delSp">
        <pc:chgData name="Hazel Lupton" userId="S::hazel.lupton@sthelens.london::330d0395-d8b0-4d77-8620-740b48613bd9" providerId="AD" clId="Web-{E76C7F0F-6D85-D01D-F677-8CA0F1646C4E}" dt="2023-02-28T08:29:42.307" v="0"/>
        <pc:sldMkLst>
          <pc:docMk/>
          <pc:sldMk cId="2089261204" sldId="295"/>
        </pc:sldMkLst>
        <pc:spChg chg="del">
          <ac:chgData name="Hazel Lupton" userId="S::hazel.lupton@sthelens.london::330d0395-d8b0-4d77-8620-740b48613bd9" providerId="AD" clId="Web-{E76C7F0F-6D85-D01D-F677-8CA0F1646C4E}" dt="2023-02-28T08:29:42.307" v="0"/>
          <ac:spMkLst>
            <pc:docMk/>
            <pc:sldMk cId="2089261204" sldId="295"/>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3713"/>
          </a:xfrm>
          <a:prstGeom prst="rect">
            <a:avLst/>
          </a:prstGeom>
        </p:spPr>
        <p:txBody>
          <a:bodyPr vert="horz" lIns="91440" tIns="45720" rIns="91440" bIns="45720" rtlCol="0"/>
          <a:lstStyle>
            <a:lvl1pPr algn="r">
              <a:defRPr sz="1200"/>
            </a:lvl1pPr>
          </a:lstStyle>
          <a:p>
            <a:fld id="{7A93A476-B85D-441B-8BEA-B9207B390908}" type="datetimeFigureOut">
              <a:rPr lang="en-GB" smtClean="0"/>
              <a:t>23/07/2025</a:t>
            </a:fld>
            <a:endParaRPr lang="en-GB"/>
          </a:p>
        </p:txBody>
      </p:sp>
      <p:sp>
        <p:nvSpPr>
          <p:cNvPr id="4" name="Footer Placeholder 3"/>
          <p:cNvSpPr>
            <a:spLocks noGrp="1"/>
          </p:cNvSpPr>
          <p:nvPr>
            <p:ph type="ftr" sz="quarter" idx="2"/>
          </p:nvPr>
        </p:nvSpPr>
        <p:spPr>
          <a:xfrm>
            <a:off x="0" y="9378824"/>
            <a:ext cx="2945659" cy="49371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378824"/>
            <a:ext cx="2945659" cy="493713"/>
          </a:xfrm>
          <a:prstGeom prst="rect">
            <a:avLst/>
          </a:prstGeom>
        </p:spPr>
        <p:txBody>
          <a:bodyPr vert="horz" lIns="91440" tIns="45720" rIns="91440" bIns="45720" rtlCol="0" anchor="b"/>
          <a:lstStyle>
            <a:lvl1pPr algn="r">
              <a:defRPr sz="1200"/>
            </a:lvl1pPr>
          </a:lstStyle>
          <a:p>
            <a:fld id="{9204212E-65D0-4AB6-B4A1-8410F520BF05}" type="slidenum">
              <a:rPr lang="en-GB" smtClean="0"/>
              <a:t>‹#›</a:t>
            </a:fld>
            <a:endParaRPr lang="en-GB"/>
          </a:p>
        </p:txBody>
      </p:sp>
    </p:spTree>
    <p:extLst>
      <p:ext uri="{BB962C8B-B14F-4D97-AF65-F5344CB8AC3E}">
        <p14:creationId xmlns:p14="http://schemas.microsoft.com/office/powerpoint/2010/main" val="6797555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3713"/>
          </a:xfrm>
          <a:prstGeom prst="rect">
            <a:avLst/>
          </a:prstGeom>
        </p:spPr>
        <p:txBody>
          <a:bodyPr vert="horz" lIns="91440" tIns="45720" rIns="91440" bIns="45720" rtlCol="0"/>
          <a:lstStyle>
            <a:lvl1pPr algn="r">
              <a:defRPr sz="1200"/>
            </a:lvl1pPr>
          </a:lstStyle>
          <a:p>
            <a:fld id="{1F5C349F-052C-45BE-A698-E7BCE562EC87}" type="datetimeFigureOut">
              <a:rPr lang="en-GB" smtClean="0"/>
              <a:t>23/07/2025</a:t>
            </a:fld>
            <a:endParaRPr lang="en-GB"/>
          </a:p>
        </p:txBody>
      </p:sp>
      <p:sp>
        <p:nvSpPr>
          <p:cNvPr id="4" name="Slide Image Placeholder 3"/>
          <p:cNvSpPr>
            <a:spLocks noGrp="1" noRot="1" noChangeAspect="1"/>
          </p:cNvSpPr>
          <p:nvPr>
            <p:ph type="sldImg" idx="2"/>
          </p:nvPr>
        </p:nvSpPr>
        <p:spPr>
          <a:xfrm>
            <a:off x="109538" y="741363"/>
            <a:ext cx="6578600" cy="37020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690269"/>
            <a:ext cx="5438140" cy="44434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8824"/>
            <a:ext cx="2945659" cy="49371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378824"/>
            <a:ext cx="2945659" cy="493713"/>
          </a:xfrm>
          <a:prstGeom prst="rect">
            <a:avLst/>
          </a:prstGeom>
        </p:spPr>
        <p:txBody>
          <a:bodyPr vert="horz" lIns="91440" tIns="45720" rIns="91440" bIns="45720" rtlCol="0" anchor="b"/>
          <a:lstStyle>
            <a:lvl1pPr algn="r">
              <a:defRPr sz="1200"/>
            </a:lvl1pPr>
          </a:lstStyle>
          <a:p>
            <a:fld id="{8B3C7459-29FB-45A8-9D57-DD7C4F3F8705}" type="slidenum">
              <a:rPr lang="en-GB" smtClean="0"/>
              <a:t>‹#›</a:t>
            </a:fld>
            <a:endParaRPr lang="en-GB"/>
          </a:p>
        </p:txBody>
      </p:sp>
    </p:spTree>
    <p:extLst>
      <p:ext uri="{BB962C8B-B14F-4D97-AF65-F5344CB8AC3E}">
        <p14:creationId xmlns:p14="http://schemas.microsoft.com/office/powerpoint/2010/main" val="2566323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bing.com/ck/a?!&amp;&amp;p=cdcbe2b8d9ecb721JmltdHM9MTcxMDQ2MDgwMCZpZ3VpZD0yZTRlNzU2ZS00ZDU5LTY2MGQtMTg4ZS02NjkyNGNlMjY3MzcmaW5zaWQ9NTg2OQ&amp;ptn=3&amp;ver=2&amp;hsh=3&amp;fclid=2e4e756e-4d59-660d-188e-66924ce26737&amp;psq=granum+function&amp;u=a1aHR0cHM6Ly93d3cucGxhbnQtYmlvbG9neS5jb20vR3JhbnVtLnBocA&amp;ntb=1"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bing.com/ck/a?!&amp;&amp;p=c5bd693ff3438a0cJmltdHM9MTcxMDQ2MDgwMCZpZ3VpZD0yZTRlNzU2ZS00ZDU5LTY2MGQtMTg4ZS02NjkyNGNlMjY3MzcmaW5zaWQ9NTg3MA&amp;ptn=3&amp;ver=2&amp;hsh=3&amp;fclid=2e4e756e-4d59-660d-188e-66924ce26737&amp;psq=granum+function&amp;u=a1aHR0cHM6Ly93d3cucGxhbnQtYmlvbG9neS5jb20vR3JhbnVtLnBocA&amp;ntb=1"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bing.com/ck/a?!&amp;&amp;p=cdcbe2b8d9ecb721JmltdHM9MTcxMDQ2MDgwMCZpZ3VpZD0yZTRlNzU2ZS00ZDU5LTY2MGQtMTg4ZS02NjkyNGNlMjY3MzcmaW5zaWQ9NTg2OQ&amp;ptn=3&amp;ver=2&amp;hsh=3&amp;fclid=2e4e756e-4d59-660d-188e-66924ce26737&amp;psq=granum+function&amp;u=a1aHR0cHM6Ly93d3cucGxhbnQtYmlvbG9neS5jb20vR3JhbnVtLnBocA&amp;ntb=1"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bing.com/ck/a?!&amp;&amp;p=c5bd693ff3438a0cJmltdHM9MTcxMDQ2MDgwMCZpZ3VpZD0yZTRlNzU2ZS00ZDU5LTY2MGQtMTg4ZS02NjkyNGNlMjY3MzcmaW5zaWQ9NTg3MA&amp;ptn=3&amp;ver=2&amp;hsh=3&amp;fclid=2e4e756e-4d59-660d-188e-66924ce26737&amp;psq=granum+function&amp;u=a1aHR0cHM6Ly93d3cucGxhbnQtYmlvbG9neS5jb20vR3JhbnVtLnBocA&amp;ntb=1" TargetMode="Externa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www.bing.com/ck/a?!&amp;&amp;p=72a71d130788230aJmltdHM9MTcxMDQ2MDgwMCZpZ3VpZD0yZTRlNzU2ZS00ZDU5LTY2MGQtMTg4ZS02NjkyNGNlMjY3MzcmaW5zaWQ9NTg4NQ&amp;ptn=3&amp;ver=2&amp;hsh=3&amp;fclid=2e4e756e-4d59-660d-188e-66924ce26737&amp;psq=antennae+complex+function&amp;u=a1aHR0cHM6Ly93d3cuam92ZS5jb20vc2NpZW5jZS1lZHVjYXRpb24vMTE2NzIvdGhlLWFudGVubmEtY29tcGxleA&amp;ntb=1" TargetMode="External"/><Relationship Id="rId3" Type="http://schemas.openxmlformats.org/officeDocument/2006/relationships/hyperlink" Target="https://www.bing.com/ck/a?!&amp;&amp;p=d87dab68f1893ce4JmltdHM9MTcxMDQ2MDgwMCZpZ3VpZD0yZTRlNzU2ZS00ZDU5LTY2MGQtMTg4ZS02NjkyNGNlMjY3MzcmaW5zaWQ9NTg4MA&amp;ptn=3&amp;ver=2&amp;hsh=3&amp;fclid=2e4e756e-4d59-660d-188e-66924ce26737&amp;psq=antennae+complex+function&amp;u=a1aHR0cHM6Ly93d3cuam92ZS5jb20vc2NpZW5jZS1lZHVjYXRpb24vMTE2NzIvdGhlLWFudGVubmEtY29tcGxleA&amp;ntb=1" TargetMode="External"/><Relationship Id="rId7" Type="http://schemas.openxmlformats.org/officeDocument/2006/relationships/hyperlink" Target="https://www.bing.com/ck/a?!&amp;&amp;p=c72999df0c1c0897JmltdHM9MTcxMDQ2MDgwMCZpZ3VpZD0yZTRlNzU2ZS00ZDU5LTY2MGQtMTg4ZS02NjkyNGNlMjY3MzcmaW5zaWQ9NTg4NA&amp;ptn=3&amp;ver=2&amp;hsh=3&amp;fclid=2e4e756e-4d59-660d-188e-66924ce26737&amp;psq=antennae+complex+function&amp;u=a1aHR0cDovL2h5cGVycGh5c2ljcy5waHktYXN0ci5nc3UuZWR1L2hiYXNlL0Jpb2xvZ3kvYW50cGhvLmh0bWw&amp;ntb=1"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bing.com/ck/a?!&amp;&amp;p=c243ee635b3af75fJmltdHM9MTcxMDQ2MDgwMCZpZ3VpZD0yZTRlNzU2ZS00ZDU5LTY2MGQtMTg4ZS02NjkyNGNlMjY3MzcmaW5zaWQ9NTg4Mw&amp;ptn=3&amp;ver=2&amp;hsh=3&amp;fclid=2e4e756e-4d59-660d-188e-66924ce26737&amp;psq=antennae+complex+function&amp;u=a1aHR0cHM6Ly9waHlzLm9yZy9uZXdzLzIwMTYtMTEtcGhvdG9zeW50aGV0aWMtYW50ZW5uYS1jb21wbGV4ZXMtaWxsdW1pbmF0ZXMtaGFydmVzdC5odG1s&amp;ntb=1" TargetMode="External"/><Relationship Id="rId5" Type="http://schemas.openxmlformats.org/officeDocument/2006/relationships/hyperlink" Target="https://www.bing.com/ck/a?!&amp;&amp;p=e63e1ac0d62c3853JmltdHM9MTcxMDQ2MDgwMCZpZ3VpZD0yZTRlNzU2ZS00ZDU5LTY2MGQtMTg4ZS02NjkyNGNlMjY3MzcmaW5zaWQ9NTg4Mg&amp;ptn=3&amp;ver=2&amp;hsh=3&amp;fclid=2e4e756e-4d59-660d-188e-66924ce26737&amp;psq=antennae+complex+function&amp;u=a1aHR0cHM6Ly9lbi53aWtpcGVkaWEub3JnL3dpa2kvTGlnaHQtaGFydmVzdGluZ19jb21wbGV4ZXNfb2ZfZ3JlZW5fcGxhbnRz&amp;ntb=1" TargetMode="External"/><Relationship Id="rId10" Type="http://schemas.openxmlformats.org/officeDocument/2006/relationships/hyperlink" Target="https://www.bing.com/ck/a?!&amp;&amp;p=c1699303c2786a4cJmltdHM9MTcxMDQ2MDgwMCZpZ3VpZD0yZTRlNzU2ZS00ZDU5LTY2MGQtMTg4ZS02NjkyNGNlMjY3MzcmaW5zaWQ9NTg4Nw&amp;ptn=3&amp;ver=2&amp;hsh=3&amp;fclid=2e4e756e-4d59-660d-188e-66924ce26737&amp;psq=antennae+complex+function&amp;u=a1aHR0cHM6Ly9lbi53aWtpcGVkaWEub3JnL3dpa2kvTGlnaHQtaGFydmVzdGluZ19jb21wbGV4ZXNfb2ZfZ3JlZW5fcGxhbnRz&amp;ntb=1" TargetMode="External"/><Relationship Id="rId4" Type="http://schemas.openxmlformats.org/officeDocument/2006/relationships/hyperlink" Target="https://www.bing.com/ck/a?!&amp;&amp;p=d705ecbd0594a793JmltdHM9MTcxMDQ2MDgwMCZpZ3VpZD0yZTRlNzU2ZS00ZDU5LTY2MGQtMTg4ZS02NjkyNGNlMjY3MzcmaW5zaWQ9NTg4MQ&amp;ptn=3&amp;ver=2&amp;hsh=3&amp;fclid=2e4e756e-4d59-660d-188e-66924ce26737&amp;psq=antennae+complex+function&amp;u=a1aHR0cHM6Ly93d3cuam92ZS5jb20vc2NpZW5jZS1lZHVjYXRpb24vMTE2NzIvdGhlLWFudGVubmEtY29tcGxleA&amp;ntb=1" TargetMode="External"/><Relationship Id="rId9" Type="http://schemas.openxmlformats.org/officeDocument/2006/relationships/hyperlink" Target="https://www.bing.com/ck/a?!&amp;&amp;p=3ee532b1259bc081JmltdHM9MTcxMDQ2MDgwMCZpZ3VpZD0yZTRlNzU2ZS00ZDU5LTY2MGQtMTg4ZS02NjkyNGNlMjY3MzcmaW5zaWQ9NTg4Ng&amp;ptn=3&amp;ver=2&amp;hsh=3&amp;fclid=2e4e756e-4d59-660d-188e-66924ce26737&amp;psq=antennae+complex+function&amp;u=a1aHR0cHM6Ly93d3cuam92ZS5jb20vc2NpZW5jZS1lZHVjYXRpb24vMTE2NzIvdGhlLWFudGVubmEtY29tcGxleA&amp;ntb=1"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Regeneration of ATP requires energy</a:t>
            </a:r>
          </a:p>
        </p:txBody>
      </p:sp>
      <p:sp>
        <p:nvSpPr>
          <p:cNvPr id="4" name="Slide Number Placeholder 3"/>
          <p:cNvSpPr>
            <a:spLocks noGrp="1"/>
          </p:cNvSpPr>
          <p:nvPr>
            <p:ph type="sldNum" sz="quarter" idx="5"/>
          </p:nvPr>
        </p:nvSpPr>
        <p:spPr/>
        <p:txBody>
          <a:bodyPr/>
          <a:lstStyle/>
          <a:p>
            <a:fld id="{8B3C7459-29FB-45A8-9D57-DD7C4F3F8705}" type="slidenum">
              <a:rPr lang="en-GB" smtClean="0"/>
              <a:t>3</a:t>
            </a:fld>
            <a:endParaRPr lang="en-GB"/>
          </a:p>
        </p:txBody>
      </p:sp>
    </p:spTree>
    <p:extLst>
      <p:ext uri="{BB962C8B-B14F-4D97-AF65-F5344CB8AC3E}">
        <p14:creationId xmlns:p14="http://schemas.microsoft.com/office/powerpoint/2010/main" val="3078298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75EFC85-348E-45FB-BF61-623F1B655A2F}" type="slidenum">
              <a:rPr lang="en-US" altLang="en-US" smtClean="0"/>
              <a:pPr eaLnBrk="1" hangingPunct="1"/>
              <a:t>46</a:t>
            </a:fld>
            <a:endParaRPr lang="en-US" altLang="en-US"/>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1911936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75EFC85-348E-45FB-BF61-623F1B655A2F}" type="slidenum">
              <a:rPr lang="en-US" altLang="en-US" smtClean="0"/>
              <a:pPr eaLnBrk="1" hangingPunct="1"/>
              <a:t>47</a:t>
            </a:fld>
            <a:endParaRPr lang="en-US" altLang="en-US"/>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3916209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74539EE-5F67-4727-A2EC-56F148745F50}" type="slidenum">
              <a:rPr lang="en-US" altLang="en-US" smtClean="0"/>
              <a:pPr eaLnBrk="1" hangingPunct="1"/>
              <a:t>67</a:t>
            </a:fld>
            <a:endParaRPr lang="en-US"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3853848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74539EE-5F67-4727-A2EC-56F148745F50}" type="slidenum">
              <a:rPr lang="en-US" altLang="en-US" smtClean="0"/>
              <a:pPr eaLnBrk="1" hangingPunct="1"/>
              <a:t>68</a:t>
            </a:fld>
            <a:endParaRPr lang="en-US"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2929415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310D789-5C93-416B-8EF9-6C48AD562C50}" type="slidenum">
              <a:rPr lang="en-US" altLang="en-US" smtClean="0"/>
              <a:pPr eaLnBrk="1" hangingPunct="1"/>
              <a:t>69</a:t>
            </a:fld>
            <a:endParaRPr lang="en-US" alt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417157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19D70E9-7F3D-45C5-81EC-94F95B3E3689}" type="slidenum">
              <a:rPr lang="en-US" altLang="en-US" smtClean="0"/>
              <a:pPr eaLnBrk="1" hangingPunct="1"/>
              <a:t>71</a:t>
            </a:fld>
            <a:endParaRPr lang="en-US" altLang="en-US"/>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3833834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8E24AA"/>
                </a:solidFill>
                <a:effectLst/>
                <a:latin typeface="-apple-system"/>
                <a:hlinkClick r:id="rId3"/>
              </a:rPr>
              <a:t>Granum contains the carotenoids and chlorophylls, which produces the </a:t>
            </a:r>
            <a:r>
              <a:rPr lang="en-GB" b="0" i="0" err="1">
                <a:solidFill>
                  <a:srgbClr val="8E24AA"/>
                </a:solidFill>
                <a:effectLst/>
                <a:latin typeface="-apple-system"/>
                <a:hlinkClick r:id="rId3"/>
              </a:rPr>
              <a:t>color</a:t>
            </a:r>
            <a:r>
              <a:rPr lang="en-GB" b="0" i="0">
                <a:solidFill>
                  <a:srgbClr val="8E24AA"/>
                </a:solidFill>
                <a:effectLst/>
                <a:latin typeface="-apple-system"/>
                <a:hlinkClick r:id="rId3"/>
              </a:rPr>
              <a:t> of the plant, and are the sites of the light reactions of photosynthesis</a:t>
            </a:r>
            <a:r>
              <a:rPr lang="en-GB" b="1" i="0" u="none" strike="noStrike" baseline="30000">
                <a:solidFill>
                  <a:srgbClr val="123BB6"/>
                </a:solidFill>
                <a:effectLst/>
                <a:latin typeface="-apple-system"/>
                <a:hlinkClick r:id="rId4"/>
              </a:rPr>
              <a:t>1</a:t>
            </a:r>
            <a:r>
              <a:rPr lang="en-GB" b="0" i="0">
                <a:solidFill>
                  <a:srgbClr val="111111"/>
                </a:solidFill>
                <a:effectLst/>
                <a:latin typeface="-apple-system"/>
              </a:rPr>
              <a:t>.</a:t>
            </a:r>
            <a:endParaRPr lang="en-GB"/>
          </a:p>
        </p:txBody>
      </p:sp>
      <p:sp>
        <p:nvSpPr>
          <p:cNvPr id="4" name="Slide Number Placeholder 3"/>
          <p:cNvSpPr>
            <a:spLocks noGrp="1"/>
          </p:cNvSpPr>
          <p:nvPr>
            <p:ph type="sldNum" sz="quarter" idx="5"/>
          </p:nvPr>
        </p:nvSpPr>
        <p:spPr/>
        <p:txBody>
          <a:bodyPr/>
          <a:lstStyle/>
          <a:p>
            <a:fld id="{8B3C7459-29FB-45A8-9D57-DD7C4F3F8705}" type="slidenum">
              <a:rPr lang="en-GB" smtClean="0"/>
              <a:t>8</a:t>
            </a:fld>
            <a:endParaRPr lang="en-GB"/>
          </a:p>
        </p:txBody>
      </p:sp>
    </p:spTree>
    <p:extLst>
      <p:ext uri="{BB962C8B-B14F-4D97-AF65-F5344CB8AC3E}">
        <p14:creationId xmlns:p14="http://schemas.microsoft.com/office/powerpoint/2010/main" val="3584110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Different pigments absorb and reflect different wavelengths</a:t>
            </a:r>
          </a:p>
        </p:txBody>
      </p:sp>
      <p:sp>
        <p:nvSpPr>
          <p:cNvPr id="4" name="Slide Number Placeholder 3"/>
          <p:cNvSpPr>
            <a:spLocks noGrp="1"/>
          </p:cNvSpPr>
          <p:nvPr>
            <p:ph type="sldNum" sz="quarter" idx="5"/>
          </p:nvPr>
        </p:nvSpPr>
        <p:spPr/>
        <p:txBody>
          <a:bodyPr/>
          <a:lstStyle/>
          <a:p>
            <a:fld id="{8B3C7459-29FB-45A8-9D57-DD7C4F3F8705}" type="slidenum">
              <a:rPr lang="en-GB" smtClean="0"/>
              <a:t>11</a:t>
            </a:fld>
            <a:endParaRPr lang="en-GB"/>
          </a:p>
        </p:txBody>
      </p:sp>
    </p:spTree>
    <p:extLst>
      <p:ext uri="{BB962C8B-B14F-4D97-AF65-F5344CB8AC3E}">
        <p14:creationId xmlns:p14="http://schemas.microsoft.com/office/powerpoint/2010/main" val="26521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 weather conditions change (colder, less sunny) </a:t>
            </a:r>
            <a:r>
              <a:rPr lang="en-GB" b="1"/>
              <a:t>less chlorophyll a </a:t>
            </a:r>
            <a:r>
              <a:rPr lang="en-GB"/>
              <a:t>is produce and the other pigments become more visible !! </a:t>
            </a:r>
          </a:p>
          <a:p>
            <a:endParaRPr lang="en-GB"/>
          </a:p>
          <a:p>
            <a:r>
              <a:rPr lang="en-GB"/>
              <a:t>Carotenoids – orange / yellow autumn colours</a:t>
            </a:r>
          </a:p>
          <a:p>
            <a:endParaRPr lang="en-GB"/>
          </a:p>
        </p:txBody>
      </p:sp>
      <p:sp>
        <p:nvSpPr>
          <p:cNvPr id="4" name="Slide Number Placeholder 3"/>
          <p:cNvSpPr>
            <a:spLocks noGrp="1"/>
          </p:cNvSpPr>
          <p:nvPr>
            <p:ph type="sldNum" sz="quarter" idx="5"/>
          </p:nvPr>
        </p:nvSpPr>
        <p:spPr/>
        <p:txBody>
          <a:bodyPr/>
          <a:lstStyle/>
          <a:p>
            <a:fld id="{8B3C7459-29FB-45A8-9D57-DD7C4F3F8705}" type="slidenum">
              <a:rPr lang="en-GB" smtClean="0"/>
              <a:t>13</a:t>
            </a:fld>
            <a:endParaRPr lang="en-GB"/>
          </a:p>
        </p:txBody>
      </p:sp>
    </p:spTree>
    <p:extLst>
      <p:ext uri="{BB962C8B-B14F-4D97-AF65-F5344CB8AC3E}">
        <p14:creationId xmlns:p14="http://schemas.microsoft.com/office/powerpoint/2010/main" val="3446540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 weather conditions change (colder, less sunny) </a:t>
            </a:r>
            <a:r>
              <a:rPr lang="en-GB" b="1"/>
              <a:t>less chlorophyll a </a:t>
            </a:r>
            <a:r>
              <a:rPr lang="en-GB"/>
              <a:t>is produce and the other pigments become more visible !! </a:t>
            </a:r>
          </a:p>
          <a:p>
            <a:endParaRPr lang="en-GB"/>
          </a:p>
          <a:p>
            <a:r>
              <a:rPr lang="en-GB"/>
              <a:t>Carotenoids – orange / yellow autumn colours</a:t>
            </a:r>
          </a:p>
        </p:txBody>
      </p:sp>
      <p:sp>
        <p:nvSpPr>
          <p:cNvPr id="4" name="Slide Number Placeholder 3"/>
          <p:cNvSpPr>
            <a:spLocks noGrp="1"/>
          </p:cNvSpPr>
          <p:nvPr>
            <p:ph type="sldNum" sz="quarter" idx="5"/>
          </p:nvPr>
        </p:nvSpPr>
        <p:spPr/>
        <p:txBody>
          <a:bodyPr/>
          <a:lstStyle/>
          <a:p>
            <a:fld id="{8B3C7459-29FB-45A8-9D57-DD7C4F3F8705}" type="slidenum">
              <a:rPr lang="en-GB" smtClean="0"/>
              <a:t>14</a:t>
            </a:fld>
            <a:endParaRPr lang="en-GB"/>
          </a:p>
        </p:txBody>
      </p:sp>
    </p:spTree>
    <p:extLst>
      <p:ext uri="{BB962C8B-B14F-4D97-AF65-F5344CB8AC3E}">
        <p14:creationId xmlns:p14="http://schemas.microsoft.com/office/powerpoint/2010/main" val="3467457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8E24AA"/>
                </a:solidFill>
                <a:effectLst/>
                <a:latin typeface="-apple-system"/>
                <a:hlinkClick r:id="rId3"/>
              </a:rPr>
              <a:t>Granum contains the carotenoids and chlorophylls, which produces the </a:t>
            </a:r>
            <a:r>
              <a:rPr lang="en-GB" b="0" i="0" err="1">
                <a:solidFill>
                  <a:srgbClr val="8E24AA"/>
                </a:solidFill>
                <a:effectLst/>
                <a:latin typeface="-apple-system"/>
                <a:hlinkClick r:id="rId3"/>
              </a:rPr>
              <a:t>color</a:t>
            </a:r>
            <a:r>
              <a:rPr lang="en-GB" b="0" i="0">
                <a:solidFill>
                  <a:srgbClr val="8E24AA"/>
                </a:solidFill>
                <a:effectLst/>
                <a:latin typeface="-apple-system"/>
                <a:hlinkClick r:id="rId3"/>
              </a:rPr>
              <a:t> of the plant, and are the sites of the light reactions of photosynthesis</a:t>
            </a:r>
            <a:r>
              <a:rPr lang="en-GB" b="1" i="0" u="none" strike="noStrike" baseline="30000">
                <a:solidFill>
                  <a:srgbClr val="123BB6"/>
                </a:solidFill>
                <a:effectLst/>
                <a:latin typeface="-apple-system"/>
                <a:hlinkClick r:id="rId4"/>
              </a:rPr>
              <a:t>1</a:t>
            </a:r>
            <a:r>
              <a:rPr lang="en-GB" b="0" i="0">
                <a:solidFill>
                  <a:srgbClr val="111111"/>
                </a:solidFill>
                <a:effectLst/>
                <a:latin typeface="-apple-system"/>
              </a:rPr>
              <a:t>.</a:t>
            </a:r>
            <a:endParaRPr lang="en-GB"/>
          </a:p>
        </p:txBody>
      </p:sp>
      <p:sp>
        <p:nvSpPr>
          <p:cNvPr id="4" name="Slide Number Placeholder 3"/>
          <p:cNvSpPr>
            <a:spLocks noGrp="1"/>
          </p:cNvSpPr>
          <p:nvPr>
            <p:ph type="sldNum" sz="quarter" idx="5"/>
          </p:nvPr>
        </p:nvSpPr>
        <p:spPr/>
        <p:txBody>
          <a:bodyPr/>
          <a:lstStyle/>
          <a:p>
            <a:fld id="{8B3C7459-29FB-45A8-9D57-DD7C4F3F8705}" type="slidenum">
              <a:rPr lang="en-GB" smtClean="0"/>
              <a:t>15</a:t>
            </a:fld>
            <a:endParaRPr lang="en-GB"/>
          </a:p>
        </p:txBody>
      </p:sp>
    </p:spTree>
    <p:extLst>
      <p:ext uri="{BB962C8B-B14F-4D97-AF65-F5344CB8AC3E}">
        <p14:creationId xmlns:p14="http://schemas.microsoft.com/office/powerpoint/2010/main" val="2923099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a:solidFill>
                  <a:srgbClr val="4007A2"/>
                </a:solidFill>
                <a:effectLst/>
                <a:latin typeface="-apple-system"/>
                <a:hlinkClick r:id="rId3"/>
              </a:rPr>
              <a:t>An antenna complex is a </a:t>
            </a:r>
            <a:r>
              <a:rPr lang="en-GB" b="1" i="0" u="none" strike="noStrike">
                <a:solidFill>
                  <a:srgbClr val="4007A2"/>
                </a:solidFill>
                <a:effectLst/>
                <a:latin typeface="-apple-system"/>
                <a:hlinkClick r:id="rId3"/>
              </a:rPr>
              <a:t>collection of pigments and proteins that capture and funnel light energy for photosynthesis</a:t>
            </a:r>
            <a:r>
              <a:rPr lang="en-GB" b="1" i="0" u="none" strike="noStrike" baseline="30000">
                <a:solidFill>
                  <a:srgbClr val="123BB6"/>
                </a:solidFill>
                <a:effectLst/>
                <a:latin typeface="-apple-system"/>
                <a:hlinkClick r:id="rId4"/>
              </a:rPr>
              <a:t>1</a:t>
            </a:r>
            <a:r>
              <a:rPr lang="en-GB" b="1" i="0" u="none" strike="noStrike" baseline="30000">
                <a:solidFill>
                  <a:srgbClr val="123BB6"/>
                </a:solidFill>
                <a:effectLst/>
                <a:latin typeface="-apple-system"/>
                <a:hlinkClick r:id="rId5"/>
              </a:rPr>
              <a:t>2</a:t>
            </a:r>
            <a:r>
              <a:rPr lang="en-GB" b="1" i="0" u="none" strike="noStrike" baseline="30000">
                <a:solidFill>
                  <a:srgbClr val="123BB6"/>
                </a:solidFill>
                <a:effectLst/>
                <a:latin typeface="-apple-system"/>
                <a:hlinkClick r:id="rId6"/>
              </a:rPr>
              <a:t>3</a:t>
            </a:r>
            <a:r>
              <a:rPr lang="en-GB" b="1" i="0" u="none" strike="noStrike" baseline="30000">
                <a:solidFill>
                  <a:srgbClr val="123BB6"/>
                </a:solidFill>
                <a:effectLst/>
                <a:latin typeface="-apple-system"/>
                <a:hlinkClick r:id="rId7"/>
              </a:rPr>
              <a:t>4</a:t>
            </a:r>
            <a:r>
              <a:rPr lang="en-GB" b="0" i="0">
                <a:solidFill>
                  <a:srgbClr val="111111"/>
                </a:solidFill>
                <a:effectLst/>
                <a:latin typeface="-apple-system"/>
              </a:rPr>
              <a:t>. </a:t>
            </a:r>
            <a:r>
              <a:rPr lang="en-GB" b="0" i="0" u="none" strike="noStrike">
                <a:solidFill>
                  <a:srgbClr val="4007A2"/>
                </a:solidFill>
                <a:effectLst/>
                <a:latin typeface="-apple-system"/>
                <a:hlinkClick r:id="rId8"/>
              </a:rPr>
              <a:t>The pigments are organized into protein scaffolds that hold them in the right position and orientation</a:t>
            </a:r>
            <a:r>
              <a:rPr lang="en-GB" b="1" i="0" u="none" strike="noStrike" baseline="30000">
                <a:solidFill>
                  <a:srgbClr val="123BB6"/>
                </a:solidFill>
                <a:effectLst/>
                <a:latin typeface="-apple-system"/>
                <a:hlinkClick r:id="rId9"/>
              </a:rPr>
              <a:t>1</a:t>
            </a:r>
            <a:r>
              <a:rPr lang="en-GB" b="0" i="0">
                <a:solidFill>
                  <a:srgbClr val="111111"/>
                </a:solidFill>
                <a:effectLst/>
                <a:latin typeface="-apple-system"/>
              </a:rPr>
              <a:t>. </a:t>
            </a:r>
            <a:r>
              <a:rPr lang="en-GB" b="0" i="0" u="none" strike="noStrike">
                <a:solidFill>
                  <a:srgbClr val="4007A2"/>
                </a:solidFill>
                <a:effectLst/>
                <a:latin typeface="-apple-system"/>
                <a:hlinkClick r:id="rId10"/>
              </a:rPr>
              <a:t>The antenna complex transfers light energy to one chlorophyll a molecule at the reaction </a:t>
            </a:r>
            <a:r>
              <a:rPr lang="en-GB" b="0" i="0" u="none" strike="noStrike" err="1">
                <a:solidFill>
                  <a:srgbClr val="4007A2"/>
                </a:solidFill>
                <a:effectLst/>
                <a:latin typeface="-apple-system"/>
                <a:hlinkClick r:id="rId10"/>
              </a:rPr>
              <a:t>center</a:t>
            </a:r>
            <a:r>
              <a:rPr lang="en-GB" b="0" i="0" u="none" strike="noStrike">
                <a:solidFill>
                  <a:srgbClr val="4007A2"/>
                </a:solidFill>
                <a:effectLst/>
                <a:latin typeface="-apple-system"/>
                <a:hlinkClick r:id="rId10"/>
              </a:rPr>
              <a:t> of a photosystem</a:t>
            </a:r>
            <a:endParaRPr lang="en-GB"/>
          </a:p>
        </p:txBody>
      </p:sp>
      <p:sp>
        <p:nvSpPr>
          <p:cNvPr id="4" name="Slide Number Placeholder 3"/>
          <p:cNvSpPr>
            <a:spLocks noGrp="1"/>
          </p:cNvSpPr>
          <p:nvPr>
            <p:ph type="sldNum" sz="quarter" idx="5"/>
          </p:nvPr>
        </p:nvSpPr>
        <p:spPr/>
        <p:txBody>
          <a:bodyPr/>
          <a:lstStyle/>
          <a:p>
            <a:fld id="{8B3C7459-29FB-45A8-9D57-DD7C4F3F8705}" type="slidenum">
              <a:rPr lang="en-GB" smtClean="0"/>
              <a:t>16</a:t>
            </a:fld>
            <a:endParaRPr lang="en-GB"/>
          </a:p>
        </p:txBody>
      </p:sp>
    </p:spTree>
    <p:extLst>
      <p:ext uri="{BB962C8B-B14F-4D97-AF65-F5344CB8AC3E}">
        <p14:creationId xmlns:p14="http://schemas.microsoft.com/office/powerpoint/2010/main" val="761171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111111"/>
                </a:solidFill>
                <a:effectLst/>
                <a:latin typeface="Roboto" panose="02000000000000000000" pitchFamily="2" charset="0"/>
              </a:rPr>
              <a:t>Pheophytin or phaeophytin is</a:t>
            </a:r>
            <a:r>
              <a:rPr lang="en-GB" b="1" i="0">
                <a:solidFill>
                  <a:srgbClr val="111111"/>
                </a:solidFill>
                <a:effectLst/>
                <a:latin typeface="Roboto" panose="02000000000000000000" pitchFamily="2" charset="0"/>
              </a:rPr>
              <a:t> a chemical compound that serves as the first electron carrier intermediate in the electron transfer pathway of Photosystem II (PS II) </a:t>
            </a:r>
            <a:endParaRPr lang="en-GB"/>
          </a:p>
        </p:txBody>
      </p:sp>
      <p:sp>
        <p:nvSpPr>
          <p:cNvPr id="4" name="Slide Number Placeholder 3"/>
          <p:cNvSpPr>
            <a:spLocks noGrp="1"/>
          </p:cNvSpPr>
          <p:nvPr>
            <p:ph type="sldNum" sz="quarter" idx="5"/>
          </p:nvPr>
        </p:nvSpPr>
        <p:spPr/>
        <p:txBody>
          <a:bodyPr/>
          <a:lstStyle/>
          <a:p>
            <a:fld id="{8B3C7459-29FB-45A8-9D57-DD7C4F3F8705}" type="slidenum">
              <a:rPr lang="en-GB" smtClean="0"/>
              <a:t>18</a:t>
            </a:fld>
            <a:endParaRPr lang="en-GB"/>
          </a:p>
        </p:txBody>
      </p:sp>
    </p:spTree>
    <p:extLst>
      <p:ext uri="{BB962C8B-B14F-4D97-AF65-F5344CB8AC3E}">
        <p14:creationId xmlns:p14="http://schemas.microsoft.com/office/powerpoint/2010/main" val="2547337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75EFC85-348E-45FB-BF61-623F1B655A2F}" type="slidenum">
              <a:rPr lang="en-US" altLang="en-US" smtClean="0"/>
              <a:pPr eaLnBrk="1" hangingPunct="1"/>
              <a:t>44</a:t>
            </a:fld>
            <a:endParaRPr lang="en-US" altLang="en-US"/>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2419790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683B605-9C90-47DB-BDFD-4536A8A2299F}" type="datetimeFigureOut">
              <a:rPr lang="en-GB" smtClean="0">
                <a:solidFill>
                  <a:prstClr val="black">
                    <a:tint val="75000"/>
                  </a:prstClr>
                </a:solidFill>
              </a:rPr>
              <a:pPr/>
              <a:t>23/07/2025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BB03E0E-56C8-4F77-AE9F-9968C1CB19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74315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683B605-9C90-47DB-BDFD-4536A8A2299F}" type="datetimeFigureOut">
              <a:rPr lang="en-GB" smtClean="0">
                <a:solidFill>
                  <a:prstClr val="black">
                    <a:tint val="75000"/>
                  </a:prstClr>
                </a:solidFill>
              </a:rPr>
              <a:pPr/>
              <a:t>23/07/2025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BB03E0E-56C8-4F77-AE9F-9968C1CB19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31444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683B605-9C90-47DB-BDFD-4536A8A2299F}" type="datetimeFigureOut">
              <a:rPr lang="en-GB" smtClean="0">
                <a:solidFill>
                  <a:prstClr val="black">
                    <a:tint val="75000"/>
                  </a:prstClr>
                </a:solidFill>
              </a:rPr>
              <a:pPr/>
              <a:t>23/07/2025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BB03E0E-56C8-4F77-AE9F-9968C1CB19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19973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683B605-9C90-47DB-BDFD-4536A8A2299F}" type="datetimeFigureOut">
              <a:rPr lang="en-GB" smtClean="0">
                <a:solidFill>
                  <a:prstClr val="black">
                    <a:tint val="75000"/>
                  </a:prstClr>
                </a:solidFill>
              </a:rPr>
              <a:pPr/>
              <a:t>23/07/2025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BB03E0E-56C8-4F77-AE9F-9968C1CB19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64175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83B605-9C90-47DB-BDFD-4536A8A2299F}" type="datetimeFigureOut">
              <a:rPr lang="en-GB" smtClean="0">
                <a:solidFill>
                  <a:prstClr val="black">
                    <a:tint val="75000"/>
                  </a:prstClr>
                </a:solidFill>
              </a:rPr>
              <a:pPr/>
              <a:t>23/07/2025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BB03E0E-56C8-4F77-AE9F-9968C1CB19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73033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683B605-9C90-47DB-BDFD-4536A8A2299F}" type="datetimeFigureOut">
              <a:rPr lang="en-GB" smtClean="0">
                <a:solidFill>
                  <a:prstClr val="black">
                    <a:tint val="75000"/>
                  </a:prstClr>
                </a:solidFill>
              </a:rPr>
              <a:pPr/>
              <a:t>23/07/2025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BB03E0E-56C8-4F77-AE9F-9968C1CB19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63152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683B605-9C90-47DB-BDFD-4536A8A2299F}" type="datetimeFigureOut">
              <a:rPr lang="en-GB" smtClean="0">
                <a:solidFill>
                  <a:prstClr val="black">
                    <a:tint val="75000"/>
                  </a:prstClr>
                </a:solidFill>
              </a:rPr>
              <a:pPr/>
              <a:t>23/07/2025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FBB03E0E-56C8-4F77-AE9F-9968C1CB19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20271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683B605-9C90-47DB-BDFD-4536A8A2299F}" type="datetimeFigureOut">
              <a:rPr lang="en-GB" smtClean="0">
                <a:solidFill>
                  <a:prstClr val="black">
                    <a:tint val="75000"/>
                  </a:prstClr>
                </a:solidFill>
              </a:rPr>
              <a:pPr/>
              <a:t>23/07/2025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BB03E0E-56C8-4F77-AE9F-9968C1CB19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73859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83B605-9C90-47DB-BDFD-4536A8A2299F}" type="datetimeFigureOut">
              <a:rPr lang="en-GB" smtClean="0">
                <a:solidFill>
                  <a:prstClr val="black">
                    <a:tint val="75000"/>
                  </a:prstClr>
                </a:solidFill>
              </a:rPr>
              <a:pPr/>
              <a:t>23/07/2025</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BB03E0E-56C8-4F77-AE9F-9968C1CB19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06264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83B605-9C90-47DB-BDFD-4536A8A2299F}" type="datetimeFigureOut">
              <a:rPr lang="en-GB" smtClean="0">
                <a:solidFill>
                  <a:prstClr val="black">
                    <a:tint val="75000"/>
                  </a:prstClr>
                </a:solidFill>
              </a:rPr>
              <a:pPr/>
              <a:t>23/07/2025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BB03E0E-56C8-4F77-AE9F-9968C1CB19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98790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83B605-9C90-47DB-BDFD-4536A8A2299F}" type="datetimeFigureOut">
              <a:rPr lang="en-GB" smtClean="0">
                <a:solidFill>
                  <a:prstClr val="black">
                    <a:tint val="75000"/>
                  </a:prstClr>
                </a:solidFill>
              </a:rPr>
              <a:pPr/>
              <a:t>23/07/2025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BB03E0E-56C8-4F77-AE9F-9968C1CB19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08176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exampaperspractice.co.uk/"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83B605-9C90-47DB-BDFD-4536A8A2299F}" type="datetimeFigureOut">
              <a:rPr lang="en-GB" smtClean="0">
                <a:solidFill>
                  <a:prstClr val="black">
                    <a:tint val="75000"/>
                  </a:prstClr>
                </a:solidFill>
              </a:rPr>
              <a:pPr/>
              <a:t>23/07/2025</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B03E0E-56C8-4F77-AE9F-9968C1CB1917}" type="slidenum">
              <a:rPr lang="en-GB" smtClean="0">
                <a:solidFill>
                  <a:prstClr val="black">
                    <a:tint val="75000"/>
                  </a:prstClr>
                </a:solidFill>
              </a:rPr>
              <a:pPr/>
              <a:t>‹#›</a:t>
            </a:fld>
            <a:endParaRPr lang="en-GB">
              <a:solidFill>
                <a:prstClr val="black">
                  <a:tint val="75000"/>
                </a:prstClr>
              </a:solidFill>
            </a:endParaRPr>
          </a:p>
        </p:txBody>
      </p:sp>
      <p:sp>
        <p:nvSpPr>
          <p:cNvPr id="7" name="Footer Placeholder 2">
            <a:extLst>
              <a:ext uri="{FF2B5EF4-FFF2-40B4-BE49-F238E27FC236}">
                <a16:creationId xmlns:a16="http://schemas.microsoft.com/office/drawing/2014/main" id="{2DC9FCED-2F11-3F1C-B6A9-502C1CA5A140}"/>
              </a:ext>
            </a:extLst>
          </p:cNvPr>
          <p:cNvSpPr txBox="1">
            <a:spLocks/>
          </p:cNvSpPr>
          <p:nvPr userDrawn="1"/>
        </p:nvSpPr>
        <p:spPr>
          <a:xfrm>
            <a:off x="575726" y="6595292"/>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220BC54-AB99-F90D-02E2-587ACFDA48E2}"/>
              </a:ext>
            </a:extLst>
          </p:cNvPr>
          <p:cNvSpPr txBox="1"/>
          <p:nvPr userDrawn="1"/>
        </p:nvSpPr>
        <p:spPr>
          <a:xfrm>
            <a:off x="8458200" y="6640510"/>
            <a:ext cx="3048000" cy="230832"/>
          </a:xfrm>
          <a:prstGeom prst="rect">
            <a:avLst/>
          </a:prstGeom>
          <a:noFill/>
        </p:spPr>
        <p:txBody>
          <a:bodyPr wrap="square" rtlCol="0">
            <a:spAutoFit/>
          </a:bodyPr>
          <a:lstStyle/>
          <a:p>
            <a:pPr algn="ctr"/>
            <a:r>
              <a:rPr lang="en-US" sz="900" i="0" dirty="0">
                <a:solidFill>
                  <a:schemeClr val="tx1"/>
                </a:solidFill>
                <a:effectLst/>
                <a:latin typeface="gg sans"/>
              </a:rPr>
              <a:t>© 2025 Exams Papers Practice. All Rights Reserved</a:t>
            </a:r>
            <a:endParaRPr lang="en-PH" sz="900" dirty="0">
              <a:solidFill>
                <a:schemeClr val="tx1"/>
              </a:solidFill>
            </a:endParaRPr>
          </a:p>
        </p:txBody>
      </p:sp>
      <p:pic>
        <p:nvPicPr>
          <p:cNvPr id="9" name="Picture 8">
            <a:extLst>
              <a:ext uri="{FF2B5EF4-FFF2-40B4-BE49-F238E27FC236}">
                <a16:creationId xmlns:a16="http://schemas.microsoft.com/office/drawing/2014/main" id="{459AB789-85FE-2159-366D-F1234FDFFF8A}"/>
              </a:ext>
            </a:extLst>
          </p:cNvPr>
          <p:cNvPicPr>
            <a:picLocks noChangeAspect="1"/>
          </p:cNvPicPr>
          <p:nvPr userDrawn="1"/>
        </p:nvPicPr>
        <p:blipFill>
          <a:blip r:embed="rId14" cstate="print">
            <a:alphaModFix amt="5000"/>
            <a:extLst>
              <a:ext uri="{28A0092B-C50C-407E-A947-70E740481C1C}">
                <a14:useLocalDpi xmlns:a14="http://schemas.microsoft.com/office/drawing/2010/main" val="0"/>
              </a:ext>
            </a:extLst>
          </a:blip>
          <a:stretch>
            <a:fillRect/>
          </a:stretch>
        </p:blipFill>
        <p:spPr>
          <a:xfrm>
            <a:off x="2248131" y="1465493"/>
            <a:ext cx="7695738" cy="3098355"/>
          </a:xfrm>
          <a:prstGeom prst="rect">
            <a:avLst/>
          </a:prstGeom>
        </p:spPr>
      </p:pic>
      <p:pic>
        <p:nvPicPr>
          <p:cNvPr id="10" name="Picture 9">
            <a:extLst>
              <a:ext uri="{FF2B5EF4-FFF2-40B4-BE49-F238E27FC236}">
                <a16:creationId xmlns:a16="http://schemas.microsoft.com/office/drawing/2014/main" id="{970EEBB0-EC10-0AE2-A37C-3BB0EBC9F414}"/>
              </a:ext>
            </a:extLst>
          </p:cNvPr>
          <p:cNvPicPr>
            <a:picLocks noChangeAspect="1"/>
          </p:cNvPicPr>
          <p:nvPr userDrawn="1"/>
        </p:nvPicPr>
        <p:blipFill>
          <a:blip r:embed="rId15" cstate="print">
            <a:alphaModFix amt="85000"/>
            <a:extLst>
              <a:ext uri="{28A0092B-C50C-407E-A947-70E740481C1C}">
                <a14:useLocalDpi xmlns:a14="http://schemas.microsoft.com/office/drawing/2010/main" val="0"/>
              </a:ext>
            </a:extLst>
          </a:blip>
          <a:stretch>
            <a:fillRect/>
          </a:stretch>
        </p:blipFill>
        <p:spPr>
          <a:xfrm>
            <a:off x="10934927" y="136525"/>
            <a:ext cx="933411" cy="375797"/>
          </a:xfrm>
          <a:prstGeom prst="rect">
            <a:avLst/>
          </a:prstGeom>
        </p:spPr>
      </p:pic>
    </p:spTree>
    <p:extLst>
      <p:ext uri="{BB962C8B-B14F-4D97-AF65-F5344CB8AC3E}">
        <p14:creationId xmlns:p14="http://schemas.microsoft.com/office/powerpoint/2010/main" val="28603188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6.wmf"/><Relationship Id="rId1" Type="http://schemas.openxmlformats.org/officeDocument/2006/relationships/slideLayout" Target="../slideLayouts/slideLayout7.xml"/><Relationship Id="rId4" Type="http://schemas.openxmlformats.org/officeDocument/2006/relationships/image" Target="../media/image27.w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35.wmf"/><Relationship Id="rId18" Type="http://schemas.openxmlformats.org/officeDocument/2006/relationships/oleObject" Target="../embeddings/oleObject9.bin"/><Relationship Id="rId3" Type="http://schemas.openxmlformats.org/officeDocument/2006/relationships/image" Target="../media/image30.wmf"/><Relationship Id="rId7" Type="http://schemas.openxmlformats.org/officeDocument/2006/relationships/image" Target="../media/image32.wmf"/><Relationship Id="rId12" Type="http://schemas.openxmlformats.org/officeDocument/2006/relationships/oleObject" Target="../embeddings/oleObject6.bin"/><Relationship Id="rId17" Type="http://schemas.openxmlformats.org/officeDocument/2006/relationships/image" Target="../media/image37.wmf"/><Relationship Id="rId2" Type="http://schemas.openxmlformats.org/officeDocument/2006/relationships/oleObject" Target="../embeddings/oleObject2.bin"/><Relationship Id="rId16" Type="http://schemas.openxmlformats.org/officeDocument/2006/relationships/oleObject" Target="../embeddings/oleObject8.bin"/><Relationship Id="rId20" Type="http://schemas.openxmlformats.org/officeDocument/2006/relationships/image" Target="../media/image28.wmf"/><Relationship Id="rId1" Type="http://schemas.openxmlformats.org/officeDocument/2006/relationships/slideLayout" Target="../slideLayouts/slideLayout7.xml"/><Relationship Id="rId6" Type="http://schemas.openxmlformats.org/officeDocument/2006/relationships/oleObject" Target="../embeddings/oleObject1.bin"/><Relationship Id="rId11" Type="http://schemas.openxmlformats.org/officeDocument/2006/relationships/image" Target="../media/image34.wmf"/><Relationship Id="rId5" Type="http://schemas.openxmlformats.org/officeDocument/2006/relationships/image" Target="../media/image31.wmf"/><Relationship Id="rId15" Type="http://schemas.openxmlformats.org/officeDocument/2006/relationships/image" Target="../media/image36.wmf"/><Relationship Id="rId10" Type="http://schemas.openxmlformats.org/officeDocument/2006/relationships/oleObject" Target="../embeddings/oleObject5.bin"/><Relationship Id="rId19" Type="http://schemas.openxmlformats.org/officeDocument/2006/relationships/image" Target="../media/image38.wmf"/><Relationship Id="rId4" Type="http://schemas.openxmlformats.org/officeDocument/2006/relationships/oleObject" Target="../embeddings/oleObject3.bin"/><Relationship Id="rId9" Type="http://schemas.openxmlformats.org/officeDocument/2006/relationships/image" Target="../media/image33.wmf"/><Relationship Id="rId14" Type="http://schemas.openxmlformats.org/officeDocument/2006/relationships/oleObject" Target="../embeddings/oleObject7.bin"/></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gif"/><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72.jpeg"/><Relationship Id="rId4" Type="http://schemas.openxmlformats.org/officeDocument/2006/relationships/image" Target="../media/image71.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6.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336" y="19648"/>
            <a:ext cx="11953328" cy="3416320"/>
          </a:xfrm>
          <a:prstGeom prst="rect">
            <a:avLst/>
          </a:prstGeom>
          <a:noFill/>
        </p:spPr>
        <p:txBody>
          <a:bodyPr wrap="square" rtlCol="0">
            <a:spAutoFit/>
          </a:bodyPr>
          <a:lstStyle/>
          <a:p>
            <a:pPr algn="ctr"/>
            <a:r>
              <a:rPr lang="en-GB" sz="2800" b="1" u="sng">
                <a:latin typeface="+mj-lt"/>
              </a:rPr>
              <a:t>Photosynthesis</a:t>
            </a:r>
          </a:p>
          <a:p>
            <a:pPr algn="just"/>
            <a:endParaRPr lang="en-GB" sz="2000">
              <a:solidFill>
                <a:srgbClr val="00B050"/>
              </a:solidFill>
              <a:latin typeface="+mj-lt"/>
            </a:endParaRPr>
          </a:p>
          <a:p>
            <a:pPr algn="just"/>
            <a:r>
              <a:rPr lang="en-GB" sz="2400">
                <a:solidFill>
                  <a:srgbClr val="0070C0"/>
                </a:solidFill>
                <a:latin typeface="+mj-lt"/>
              </a:rPr>
              <a:t>Outline why plants, animals and microorganisms need to respire, with reference to active transport and metabolic reactions.</a:t>
            </a:r>
          </a:p>
          <a:p>
            <a:pPr algn="just"/>
            <a:r>
              <a:rPr lang="en-GB" sz="2400">
                <a:solidFill>
                  <a:srgbClr val="00B050"/>
                </a:solidFill>
                <a:latin typeface="+mj-lt"/>
              </a:rPr>
              <a:t>Define the terms ‘autotroph’ and ‘heterotroph’.</a:t>
            </a:r>
          </a:p>
          <a:p>
            <a:pPr algn="just"/>
            <a:r>
              <a:rPr lang="en-GB" sz="2400">
                <a:solidFill>
                  <a:srgbClr val="7030A0"/>
                </a:solidFill>
                <a:latin typeface="+mj-lt"/>
              </a:rPr>
              <a:t>Know that light energy is used during photosynthesis  to produce complex organic molecules.</a:t>
            </a:r>
          </a:p>
          <a:p>
            <a:pPr algn="just"/>
            <a:r>
              <a:rPr lang="en-GB" sz="2400">
                <a:solidFill>
                  <a:srgbClr val="FF0000"/>
                </a:solidFill>
                <a:latin typeface="+mj-lt"/>
              </a:rPr>
              <a:t>Explain how respiration in plants and animals depends upon the products of photosynthesis.</a:t>
            </a:r>
          </a:p>
          <a:p>
            <a:pPr algn="just"/>
            <a:r>
              <a:rPr lang="en-GB" sz="2400">
                <a:solidFill>
                  <a:srgbClr val="0070C0"/>
                </a:solidFill>
                <a:latin typeface="+mj-lt"/>
              </a:rPr>
              <a:t>Describe, with the aid of diagrams, the structure of ATP.</a:t>
            </a:r>
          </a:p>
          <a:p>
            <a:pPr algn="just"/>
            <a:r>
              <a:rPr lang="en-GB" sz="2400">
                <a:solidFill>
                  <a:srgbClr val="7030A0"/>
                </a:solidFill>
                <a:latin typeface="+mj-lt"/>
              </a:rPr>
              <a:t>Know that ATP provides the immediate source of energy for biological processes.</a:t>
            </a:r>
          </a:p>
        </p:txBody>
      </p:sp>
      <p:pic>
        <p:nvPicPr>
          <p:cNvPr id="4098" name="Picture 2">
            <a:extLst>
              <a:ext uri="{FF2B5EF4-FFF2-40B4-BE49-F238E27FC236}">
                <a16:creationId xmlns:a16="http://schemas.microsoft.com/office/drawing/2014/main" id="{D9E6F585-D2B2-E034-CD9C-F9FBC70DA7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584" y="3565935"/>
            <a:ext cx="6792009" cy="3272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04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2A58C-AD06-0CD4-7DF1-116D971D5756}"/>
            </a:ext>
          </a:extLst>
        </p:cNvPr>
        <p:cNvGrpSpPr/>
        <p:nvPr/>
      </p:nvGrpSpPr>
      <p:grpSpPr>
        <a:xfrm>
          <a:off x="0" y="0"/>
          <a:ext cx="0" cy="0"/>
          <a:chOff x="0" y="0"/>
          <a:chExt cx="0" cy="0"/>
        </a:xfrm>
      </p:grpSpPr>
      <p:sp>
        <p:nvSpPr>
          <p:cNvPr id="39938" name="Rectangle 2">
            <a:extLst>
              <a:ext uri="{FF2B5EF4-FFF2-40B4-BE49-F238E27FC236}">
                <a16:creationId xmlns:a16="http://schemas.microsoft.com/office/drawing/2014/main" id="{BFD595E5-88F1-13AC-2DDA-355ADA0EFF44}"/>
              </a:ext>
            </a:extLst>
          </p:cNvPr>
          <p:cNvSpPr>
            <a:spLocks noGrp="1" noChangeArrowheads="1"/>
          </p:cNvSpPr>
          <p:nvPr>
            <p:ph type="title"/>
          </p:nvPr>
        </p:nvSpPr>
        <p:spPr/>
        <p:txBody>
          <a:bodyPr/>
          <a:lstStyle/>
          <a:p>
            <a:pPr eaLnBrk="1" hangingPunct="1"/>
            <a:r>
              <a:rPr lang="en-US" altLang="en-US" sz="5400" b="1"/>
              <a:t>Pigments</a:t>
            </a:r>
            <a:endParaRPr lang="en-GB" altLang="en-US" sz="5400" b="1"/>
          </a:p>
        </p:txBody>
      </p:sp>
      <p:sp>
        <p:nvSpPr>
          <p:cNvPr id="39939" name="Rectangle 3">
            <a:extLst>
              <a:ext uri="{FF2B5EF4-FFF2-40B4-BE49-F238E27FC236}">
                <a16:creationId xmlns:a16="http://schemas.microsoft.com/office/drawing/2014/main" id="{B6698721-CCDE-FACD-5CA5-0D4B953F8A64}"/>
              </a:ext>
            </a:extLst>
          </p:cNvPr>
          <p:cNvSpPr>
            <a:spLocks noChangeArrowheads="1"/>
          </p:cNvSpPr>
          <p:nvPr/>
        </p:nvSpPr>
        <p:spPr bwMode="auto">
          <a:xfrm>
            <a:off x="1752600" y="1828800"/>
            <a:ext cx="8686800" cy="1447800"/>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3200" b="1" u="sng">
                <a:latin typeface="+mj-lt"/>
              </a:rPr>
              <a:t>Absorb</a:t>
            </a:r>
            <a:r>
              <a:rPr lang="en-US" altLang="en-US" sz="3200" b="1">
                <a:latin typeface="+mj-lt"/>
              </a:rPr>
              <a:t> certain w……………… of </a:t>
            </a:r>
          </a:p>
          <a:p>
            <a:pPr algn="ctr" eaLnBrk="1" hangingPunct="1"/>
            <a:r>
              <a:rPr lang="en-US" altLang="en-US" sz="3200" b="1">
                <a:latin typeface="+mj-lt"/>
              </a:rPr>
              <a:t>light and r</a:t>
            </a:r>
            <a:r>
              <a:rPr lang="en-US" altLang="en-US" sz="3200" b="1" u="sng">
                <a:latin typeface="+mj-lt"/>
              </a:rPr>
              <a:t>……………..</a:t>
            </a:r>
            <a:r>
              <a:rPr lang="en-US" altLang="en-US" sz="3200" b="1">
                <a:latin typeface="+mj-lt"/>
              </a:rPr>
              <a:t> others</a:t>
            </a:r>
            <a:endParaRPr lang="en-GB" altLang="en-US" sz="3200" b="1">
              <a:latin typeface="+mj-lt"/>
            </a:endParaRPr>
          </a:p>
        </p:txBody>
      </p:sp>
      <p:sp>
        <p:nvSpPr>
          <p:cNvPr id="39940" name="Rectangle 4">
            <a:extLst>
              <a:ext uri="{FF2B5EF4-FFF2-40B4-BE49-F238E27FC236}">
                <a16:creationId xmlns:a16="http://schemas.microsoft.com/office/drawing/2014/main" id="{08E3A800-7AD9-4123-F0C3-4AC98E9560A0}"/>
              </a:ext>
            </a:extLst>
          </p:cNvPr>
          <p:cNvSpPr>
            <a:spLocks noChangeArrowheads="1"/>
          </p:cNvSpPr>
          <p:nvPr/>
        </p:nvSpPr>
        <p:spPr bwMode="auto">
          <a:xfrm>
            <a:off x="1752600" y="3429000"/>
            <a:ext cx="8686800" cy="1447800"/>
          </a:xfrm>
          <a:prstGeom prst="rect">
            <a:avLst/>
          </a:prstGeom>
          <a:solidFill>
            <a:srgbClr val="66FF33"/>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3200" b="1">
                <a:latin typeface="+mj-lt"/>
              </a:rPr>
              <a:t>Appear to us as the c………….. they </a:t>
            </a:r>
            <a:r>
              <a:rPr lang="en-US" altLang="en-US" sz="3200" b="1" u="sng">
                <a:latin typeface="+mj-lt"/>
              </a:rPr>
              <a:t>reflect</a:t>
            </a:r>
            <a:endParaRPr lang="en-GB" altLang="en-US" sz="3200" b="1" u="sng">
              <a:latin typeface="+mj-lt"/>
            </a:endParaRPr>
          </a:p>
        </p:txBody>
      </p:sp>
      <p:sp>
        <p:nvSpPr>
          <p:cNvPr id="39941" name="Rectangle 5">
            <a:extLst>
              <a:ext uri="{FF2B5EF4-FFF2-40B4-BE49-F238E27FC236}">
                <a16:creationId xmlns:a16="http://schemas.microsoft.com/office/drawing/2014/main" id="{6574E853-2ADB-076E-977D-4471467364F5}"/>
              </a:ext>
            </a:extLst>
          </p:cNvPr>
          <p:cNvSpPr>
            <a:spLocks noChangeArrowheads="1"/>
          </p:cNvSpPr>
          <p:nvPr/>
        </p:nvSpPr>
        <p:spPr bwMode="auto">
          <a:xfrm>
            <a:off x="1752600" y="5029200"/>
            <a:ext cx="8686800" cy="1447800"/>
          </a:xfrm>
          <a:prstGeom prst="rect">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3200" b="1">
                <a:latin typeface="+mj-lt"/>
              </a:rPr>
              <a:t>Found in t</a:t>
            </a:r>
            <a:r>
              <a:rPr lang="en-US" altLang="en-US" sz="3200" b="1" u="sng">
                <a:latin typeface="+mj-lt"/>
              </a:rPr>
              <a:t>……………… membranes</a:t>
            </a:r>
            <a:r>
              <a:rPr lang="en-US" altLang="en-US" sz="3200" b="1">
                <a:latin typeface="+mj-lt"/>
              </a:rPr>
              <a:t>,</a:t>
            </a:r>
          </a:p>
          <a:p>
            <a:pPr algn="ctr" eaLnBrk="1" hangingPunct="1"/>
            <a:r>
              <a:rPr lang="en-US" altLang="en-US" sz="3200" b="1">
                <a:latin typeface="+mj-lt"/>
              </a:rPr>
              <a:t>arranged in </a:t>
            </a:r>
            <a:r>
              <a:rPr lang="en-US" altLang="en-US" sz="3200" b="1" u="sng">
                <a:latin typeface="+mj-lt"/>
              </a:rPr>
              <a:t>photosystems</a:t>
            </a:r>
            <a:endParaRPr lang="en-GB" altLang="en-US" sz="3200" b="1" u="sng">
              <a:latin typeface="+mj-lt"/>
            </a:endParaRPr>
          </a:p>
        </p:txBody>
      </p:sp>
    </p:spTree>
    <p:extLst>
      <p:ext uri="{BB962C8B-B14F-4D97-AF65-F5344CB8AC3E}">
        <p14:creationId xmlns:p14="http://schemas.microsoft.com/office/powerpoint/2010/main" val="3043551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09600" y="274638"/>
            <a:ext cx="4334272" cy="1628352"/>
          </a:xfrm>
        </p:spPr>
        <p:txBody>
          <a:bodyPr>
            <a:normAutofit/>
          </a:bodyPr>
          <a:lstStyle/>
          <a:p>
            <a:pPr algn="l" eaLnBrk="1" hangingPunct="1"/>
            <a:r>
              <a:rPr lang="en-US" altLang="en-US" sz="6700" b="1"/>
              <a:t>Pigments</a:t>
            </a:r>
            <a:endParaRPr lang="en-GB" altLang="en-US" sz="5400" b="1"/>
          </a:p>
        </p:txBody>
      </p:sp>
      <p:sp>
        <p:nvSpPr>
          <p:cNvPr id="39939" name="Rectangle 3"/>
          <p:cNvSpPr>
            <a:spLocks noChangeArrowheads="1"/>
          </p:cNvSpPr>
          <p:nvPr/>
        </p:nvSpPr>
        <p:spPr bwMode="auto">
          <a:xfrm>
            <a:off x="263352" y="1902990"/>
            <a:ext cx="8686800" cy="1447800"/>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3200" b="1" u="sng">
                <a:latin typeface="+mj-lt"/>
              </a:rPr>
              <a:t>Absorb</a:t>
            </a:r>
            <a:r>
              <a:rPr lang="en-US" altLang="en-US" sz="3200" b="1">
                <a:latin typeface="+mj-lt"/>
              </a:rPr>
              <a:t> certain wavelengths of </a:t>
            </a:r>
          </a:p>
          <a:p>
            <a:pPr algn="ctr" eaLnBrk="1" hangingPunct="1"/>
            <a:r>
              <a:rPr lang="en-US" altLang="en-US" sz="3200" b="1">
                <a:latin typeface="+mj-lt"/>
              </a:rPr>
              <a:t>light and </a:t>
            </a:r>
            <a:r>
              <a:rPr lang="en-US" altLang="en-US" sz="3200" b="1" u="sng">
                <a:latin typeface="+mj-lt"/>
              </a:rPr>
              <a:t>reflect</a:t>
            </a:r>
            <a:r>
              <a:rPr lang="en-US" altLang="en-US" sz="3200" b="1">
                <a:latin typeface="+mj-lt"/>
              </a:rPr>
              <a:t> others</a:t>
            </a:r>
            <a:endParaRPr lang="en-GB" altLang="en-US" sz="3200" b="1">
              <a:latin typeface="+mj-lt"/>
            </a:endParaRPr>
          </a:p>
        </p:txBody>
      </p:sp>
      <p:sp>
        <p:nvSpPr>
          <p:cNvPr id="39940" name="Rectangle 4"/>
          <p:cNvSpPr>
            <a:spLocks noChangeArrowheads="1"/>
          </p:cNvSpPr>
          <p:nvPr/>
        </p:nvSpPr>
        <p:spPr bwMode="auto">
          <a:xfrm>
            <a:off x="263352" y="3503190"/>
            <a:ext cx="8686800" cy="1447800"/>
          </a:xfrm>
          <a:prstGeom prst="rect">
            <a:avLst/>
          </a:prstGeom>
          <a:solidFill>
            <a:srgbClr val="66FF33"/>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3200" b="1">
                <a:latin typeface="+mj-lt"/>
              </a:rPr>
              <a:t>Appear to us as the colour they </a:t>
            </a:r>
            <a:r>
              <a:rPr lang="en-US" altLang="en-US" sz="3200" b="1" u="sng">
                <a:latin typeface="+mj-lt"/>
              </a:rPr>
              <a:t>reflect</a:t>
            </a:r>
            <a:endParaRPr lang="en-GB" altLang="en-US" sz="3200" b="1" u="sng">
              <a:latin typeface="+mj-lt"/>
            </a:endParaRPr>
          </a:p>
        </p:txBody>
      </p:sp>
      <p:sp>
        <p:nvSpPr>
          <p:cNvPr id="39941" name="Rectangle 5"/>
          <p:cNvSpPr>
            <a:spLocks noChangeArrowheads="1"/>
          </p:cNvSpPr>
          <p:nvPr/>
        </p:nvSpPr>
        <p:spPr bwMode="auto">
          <a:xfrm>
            <a:off x="263352" y="5103390"/>
            <a:ext cx="8686800" cy="1447800"/>
          </a:xfrm>
          <a:prstGeom prst="rect">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3200" b="1">
                <a:latin typeface="+mj-lt"/>
              </a:rPr>
              <a:t>Found in </a:t>
            </a:r>
            <a:r>
              <a:rPr lang="en-US" altLang="en-US" sz="3200" b="1" u="sng">
                <a:latin typeface="+mj-lt"/>
              </a:rPr>
              <a:t>thylakoid membranes</a:t>
            </a:r>
            <a:r>
              <a:rPr lang="en-US" altLang="en-US" sz="3200" b="1">
                <a:latin typeface="+mj-lt"/>
              </a:rPr>
              <a:t>,</a:t>
            </a:r>
          </a:p>
          <a:p>
            <a:pPr algn="ctr" eaLnBrk="1" hangingPunct="1"/>
            <a:r>
              <a:rPr lang="en-US" altLang="en-US" sz="3200" b="1">
                <a:latin typeface="+mj-lt"/>
              </a:rPr>
              <a:t>arranged in </a:t>
            </a:r>
            <a:r>
              <a:rPr lang="en-US" altLang="en-US" sz="3200" b="1" u="sng">
                <a:latin typeface="+mj-lt"/>
              </a:rPr>
              <a:t>photosystems</a:t>
            </a:r>
            <a:endParaRPr lang="en-GB" altLang="en-US" sz="3200" b="1" u="sng">
              <a:latin typeface="+mj-lt"/>
            </a:endParaRPr>
          </a:p>
        </p:txBody>
      </p:sp>
      <p:sp>
        <p:nvSpPr>
          <p:cNvPr id="2" name="TextBox 1">
            <a:extLst>
              <a:ext uri="{FF2B5EF4-FFF2-40B4-BE49-F238E27FC236}">
                <a16:creationId xmlns:a16="http://schemas.microsoft.com/office/drawing/2014/main" id="{A0602B6C-BF07-CBFD-AF74-9A8D59086985}"/>
              </a:ext>
            </a:extLst>
          </p:cNvPr>
          <p:cNvSpPr txBox="1"/>
          <p:nvPr/>
        </p:nvSpPr>
        <p:spPr>
          <a:xfrm>
            <a:off x="6384032" y="476672"/>
            <a:ext cx="5121658" cy="646331"/>
          </a:xfrm>
          <a:prstGeom prst="rect">
            <a:avLst/>
          </a:prstGeom>
          <a:noFill/>
        </p:spPr>
        <p:txBody>
          <a:bodyPr wrap="none" rtlCol="0">
            <a:spAutoFit/>
          </a:bodyPr>
          <a:lstStyle/>
          <a:p>
            <a:r>
              <a:rPr lang="en-GB" sz="3600" b="1">
                <a:solidFill>
                  <a:srgbClr val="92D050"/>
                </a:solidFill>
              </a:rPr>
              <a:t>Why is chlorophyll green?</a:t>
            </a:r>
          </a:p>
        </p:txBody>
      </p:sp>
    </p:spTree>
    <p:extLst>
      <p:ext uri="{BB962C8B-B14F-4D97-AF65-F5344CB8AC3E}">
        <p14:creationId xmlns:p14="http://schemas.microsoft.com/office/powerpoint/2010/main" val="22209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9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nimBg="1"/>
      <p:bldP spid="39940" grpId="0" animBg="1"/>
      <p:bldP spid="399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F9C27-66C3-1A55-077E-F28FB682F810}"/>
              </a:ext>
            </a:extLst>
          </p:cNvPr>
          <p:cNvSpPr>
            <a:spLocks noGrp="1"/>
          </p:cNvSpPr>
          <p:nvPr>
            <p:ph type="title"/>
          </p:nvPr>
        </p:nvSpPr>
        <p:spPr>
          <a:xfrm>
            <a:off x="-13184" y="-315416"/>
            <a:ext cx="3038128" cy="1143000"/>
          </a:xfrm>
        </p:spPr>
        <p:txBody>
          <a:bodyPr/>
          <a:lstStyle/>
          <a:p>
            <a:r>
              <a:rPr lang="en-GB" b="1" u="sng"/>
              <a:t>Chlorophyll</a:t>
            </a:r>
          </a:p>
        </p:txBody>
      </p:sp>
      <p:sp>
        <p:nvSpPr>
          <p:cNvPr id="3" name="TextBox 2">
            <a:extLst>
              <a:ext uri="{FF2B5EF4-FFF2-40B4-BE49-F238E27FC236}">
                <a16:creationId xmlns:a16="http://schemas.microsoft.com/office/drawing/2014/main" id="{BC29B549-2FE6-CA05-B5DE-9B19F0E8B67F}"/>
              </a:ext>
            </a:extLst>
          </p:cNvPr>
          <p:cNvSpPr txBox="1"/>
          <p:nvPr/>
        </p:nvSpPr>
        <p:spPr>
          <a:xfrm>
            <a:off x="-6198" y="614799"/>
            <a:ext cx="6534245" cy="5955476"/>
          </a:xfrm>
          <a:prstGeom prst="rect">
            <a:avLst/>
          </a:prstGeom>
          <a:noFill/>
        </p:spPr>
        <p:txBody>
          <a:bodyPr wrap="square" rtlCol="0">
            <a:spAutoFit/>
          </a:bodyPr>
          <a:lstStyle/>
          <a:p>
            <a:pPr marL="285750" indent="-285750">
              <a:buFont typeface="Arial" panose="020B0604020202020204" pitchFamily="34" charset="0"/>
              <a:buChar char="•"/>
            </a:pPr>
            <a:r>
              <a:rPr lang="en-GB" sz="2300"/>
              <a:t>The </a:t>
            </a:r>
            <a:r>
              <a:rPr lang="en-GB" sz="2300" b="1"/>
              <a:t>primary pigment </a:t>
            </a:r>
            <a:r>
              <a:rPr lang="en-GB" sz="2300"/>
              <a:t>for photosynthesis is </a:t>
            </a:r>
            <a:r>
              <a:rPr lang="en-GB" sz="2300" b="1"/>
              <a:t>chlorophyll a.</a:t>
            </a:r>
          </a:p>
          <a:p>
            <a:pPr marL="285750" indent="-285750">
              <a:buFont typeface="Arial" panose="020B0604020202020204" pitchFamily="34" charset="0"/>
              <a:buChar char="•"/>
            </a:pPr>
            <a:endParaRPr lang="en-GB" sz="2300"/>
          </a:p>
          <a:p>
            <a:pPr marL="285750" indent="-285750">
              <a:buFont typeface="Arial" panose="020B0604020202020204" pitchFamily="34" charset="0"/>
              <a:buChar char="•"/>
            </a:pPr>
            <a:r>
              <a:rPr lang="en-GB" sz="2300"/>
              <a:t>Chlorophyll a, </a:t>
            </a:r>
            <a:r>
              <a:rPr lang="en-GB" sz="2300" b="1"/>
              <a:t>absorbs</a:t>
            </a:r>
            <a:r>
              <a:rPr lang="en-GB" sz="2300"/>
              <a:t> mainly </a:t>
            </a:r>
            <a:r>
              <a:rPr lang="en-GB" sz="2300" b="1">
                <a:solidFill>
                  <a:srgbClr val="FF0000"/>
                </a:solidFill>
              </a:rPr>
              <a:t>red</a:t>
            </a:r>
            <a:r>
              <a:rPr lang="en-GB" sz="2300"/>
              <a:t> and </a:t>
            </a:r>
            <a:r>
              <a:rPr lang="en-GB" sz="2300" b="1">
                <a:solidFill>
                  <a:srgbClr val="00B0F0"/>
                </a:solidFill>
              </a:rPr>
              <a:t>blue</a:t>
            </a:r>
            <a:r>
              <a:rPr lang="en-GB" sz="2300"/>
              <a:t> light and </a:t>
            </a:r>
            <a:r>
              <a:rPr lang="en-GB" sz="2300" b="1">
                <a:solidFill>
                  <a:srgbClr val="92D050"/>
                </a:solidFill>
              </a:rPr>
              <a:t>reflects green. </a:t>
            </a:r>
            <a:r>
              <a:rPr lang="en-GB" sz="2300" b="1"/>
              <a:t>(See figure 2)</a:t>
            </a:r>
          </a:p>
          <a:p>
            <a:pPr marL="285750" indent="-285750">
              <a:buFont typeface="Arial" panose="020B0604020202020204" pitchFamily="34" charset="0"/>
              <a:buChar char="•"/>
            </a:pPr>
            <a:endParaRPr lang="en-GB" sz="2300"/>
          </a:p>
          <a:p>
            <a:pPr marL="285750" indent="-285750">
              <a:buFont typeface="Arial" panose="020B0604020202020204" pitchFamily="34" charset="0"/>
              <a:buChar char="•"/>
            </a:pPr>
            <a:r>
              <a:rPr lang="en-GB" sz="2300" b="1"/>
              <a:t>Large quantities of chlorophyll a </a:t>
            </a:r>
            <a:r>
              <a:rPr lang="en-GB" sz="2300"/>
              <a:t>in plants give them a </a:t>
            </a:r>
            <a:r>
              <a:rPr lang="en-GB" sz="2300" b="1"/>
              <a:t>green colour.</a:t>
            </a:r>
          </a:p>
          <a:p>
            <a:pPr marL="285750" indent="-285750">
              <a:buFont typeface="Arial" panose="020B0604020202020204" pitchFamily="34" charset="0"/>
              <a:buChar char="•"/>
            </a:pPr>
            <a:endParaRPr lang="en-GB" sz="2300"/>
          </a:p>
          <a:p>
            <a:pPr marL="285750" indent="-285750">
              <a:buFont typeface="Arial" panose="020B0604020202020204" pitchFamily="34" charset="0"/>
              <a:buChar char="•"/>
            </a:pPr>
            <a:r>
              <a:rPr lang="en-GB" sz="2300" b="1"/>
              <a:t>Chlorophyll b, xanthophylls </a:t>
            </a:r>
            <a:r>
              <a:rPr lang="en-GB" sz="2300"/>
              <a:t>and</a:t>
            </a:r>
            <a:r>
              <a:rPr lang="en-GB" sz="2300" b="1"/>
              <a:t> carotenoids </a:t>
            </a:r>
            <a:r>
              <a:rPr lang="en-GB" sz="2300"/>
              <a:t>are also pigments found in the thylakoid membrane </a:t>
            </a:r>
            <a:r>
              <a:rPr lang="en-GB" sz="2300" b="1"/>
              <a:t>(accessory pigments)</a:t>
            </a:r>
          </a:p>
          <a:p>
            <a:pPr marL="285750" indent="-285750">
              <a:buFont typeface="Arial" panose="020B0604020202020204" pitchFamily="34" charset="0"/>
              <a:buChar char="•"/>
            </a:pPr>
            <a:endParaRPr lang="en-GB" sz="2300"/>
          </a:p>
          <a:p>
            <a:pPr marL="285750" indent="-285750">
              <a:buFont typeface="Arial" panose="020B0604020202020204" pitchFamily="34" charset="0"/>
              <a:buChar char="•"/>
            </a:pPr>
            <a:r>
              <a:rPr lang="en-GB" sz="2300"/>
              <a:t>These absorb </a:t>
            </a:r>
            <a:r>
              <a:rPr lang="en-GB" sz="2300" b="1"/>
              <a:t>different wavelengths </a:t>
            </a:r>
            <a:r>
              <a:rPr lang="en-GB" sz="2300"/>
              <a:t>of light which explains the different shades of colour of leaves.</a:t>
            </a:r>
          </a:p>
          <a:p>
            <a:endParaRPr lang="en-GB"/>
          </a:p>
          <a:p>
            <a:endParaRPr lang="en-GB"/>
          </a:p>
        </p:txBody>
      </p:sp>
      <p:pic>
        <p:nvPicPr>
          <p:cNvPr id="5" name="Picture 4">
            <a:extLst>
              <a:ext uri="{FF2B5EF4-FFF2-40B4-BE49-F238E27FC236}">
                <a16:creationId xmlns:a16="http://schemas.microsoft.com/office/drawing/2014/main" id="{4B5BFCEC-5819-2A98-75BF-1BE09008E4D0}"/>
              </a:ext>
            </a:extLst>
          </p:cNvPr>
          <p:cNvPicPr>
            <a:picLocks noChangeAspect="1"/>
          </p:cNvPicPr>
          <p:nvPr/>
        </p:nvPicPr>
        <p:blipFill rotWithShape="1">
          <a:blip r:embed="rId2"/>
          <a:srcRect l="54551" t="47900" r="18499" b="18501"/>
          <a:stretch/>
        </p:blipFill>
        <p:spPr>
          <a:xfrm>
            <a:off x="6384032" y="188640"/>
            <a:ext cx="5807968" cy="6048672"/>
          </a:xfrm>
          <a:prstGeom prst="rect">
            <a:avLst/>
          </a:prstGeom>
        </p:spPr>
      </p:pic>
      <p:sp>
        <p:nvSpPr>
          <p:cNvPr id="7" name="TextBox 6">
            <a:extLst>
              <a:ext uri="{FF2B5EF4-FFF2-40B4-BE49-F238E27FC236}">
                <a16:creationId xmlns:a16="http://schemas.microsoft.com/office/drawing/2014/main" id="{E8515407-E192-CD47-25DA-4DE11AA17EE6}"/>
              </a:ext>
            </a:extLst>
          </p:cNvPr>
          <p:cNvSpPr txBox="1"/>
          <p:nvPr/>
        </p:nvSpPr>
        <p:spPr>
          <a:xfrm>
            <a:off x="47328" y="6280329"/>
            <a:ext cx="12144672" cy="453970"/>
          </a:xfrm>
          <a:prstGeom prst="rect">
            <a:avLst/>
          </a:prstGeom>
          <a:noFill/>
        </p:spPr>
        <p:txBody>
          <a:bodyPr wrap="square">
            <a:spAutoFit/>
          </a:bodyPr>
          <a:lstStyle/>
          <a:p>
            <a:r>
              <a:rPr lang="en-GB" sz="2350" b="1">
                <a:solidFill>
                  <a:srgbClr val="FF0000"/>
                </a:solidFill>
              </a:rPr>
              <a:t>*accessory pigments are not involved directly in the light dependent reaction of photosynthesis.</a:t>
            </a:r>
          </a:p>
        </p:txBody>
      </p:sp>
      <p:sp>
        <p:nvSpPr>
          <p:cNvPr id="4" name="TextBox 3">
            <a:extLst>
              <a:ext uri="{FF2B5EF4-FFF2-40B4-BE49-F238E27FC236}">
                <a16:creationId xmlns:a16="http://schemas.microsoft.com/office/drawing/2014/main" id="{AC7995F8-6AB3-DB89-C92D-F5B252BCEB9D}"/>
              </a:ext>
            </a:extLst>
          </p:cNvPr>
          <p:cNvSpPr txBox="1"/>
          <p:nvPr/>
        </p:nvSpPr>
        <p:spPr>
          <a:xfrm>
            <a:off x="8184232" y="1916832"/>
            <a:ext cx="2551019" cy="369332"/>
          </a:xfrm>
          <a:prstGeom prst="rect">
            <a:avLst/>
          </a:prstGeom>
          <a:noFill/>
        </p:spPr>
        <p:txBody>
          <a:bodyPr wrap="none" rtlCol="0">
            <a:spAutoFit/>
          </a:bodyPr>
          <a:lstStyle/>
          <a:p>
            <a:r>
              <a:rPr lang="en-GB">
                <a:highlight>
                  <a:srgbClr val="FFFF00"/>
                </a:highlight>
              </a:rPr>
              <a:t>Low absorption of green</a:t>
            </a:r>
          </a:p>
        </p:txBody>
      </p:sp>
      <p:sp>
        <p:nvSpPr>
          <p:cNvPr id="6" name="Arrow: Down 5">
            <a:extLst>
              <a:ext uri="{FF2B5EF4-FFF2-40B4-BE49-F238E27FC236}">
                <a16:creationId xmlns:a16="http://schemas.microsoft.com/office/drawing/2014/main" id="{3DDB11AB-8857-A4B0-780A-6F83FAFC76C0}"/>
              </a:ext>
            </a:extLst>
          </p:cNvPr>
          <p:cNvSpPr/>
          <p:nvPr/>
        </p:nvSpPr>
        <p:spPr>
          <a:xfrm rot="20854973">
            <a:off x="9604425" y="2291703"/>
            <a:ext cx="216024" cy="151216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3014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1" name="Rectangle 308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F21A92-58FF-9841-4505-B127C13DB486}"/>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anchor="ctr">
            <a:normAutofit/>
          </a:bodyPr>
          <a:lstStyle/>
          <a:p>
            <a:pPr>
              <a:lnSpc>
                <a:spcPct val="90000"/>
              </a:lnSpc>
            </a:pPr>
            <a:r>
              <a:rPr lang="en-GB" sz="2600">
                <a:solidFill>
                  <a:srgbClr val="FFFFFF"/>
                </a:solidFill>
              </a:rPr>
              <a:t>Why do leaves change colour in autumn?</a:t>
            </a:r>
          </a:p>
        </p:txBody>
      </p:sp>
      <p:pic>
        <p:nvPicPr>
          <p:cNvPr id="3076" name="Picture 4" descr="From the Inside: Falling Leaves GIF">
            <a:extLst>
              <a:ext uri="{FF2B5EF4-FFF2-40B4-BE49-F238E27FC236}">
                <a16:creationId xmlns:a16="http://schemas.microsoft.com/office/drawing/2014/main" id="{AABBA111-CF6E-28A1-AAC4-41076096D51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47728" y="260648"/>
            <a:ext cx="8352928" cy="626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733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4" name="Rectangle 2053">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99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6" name="Rectangle 2055">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he colour of leaves – Encyclopedia of the Environment">
            <a:extLst>
              <a:ext uri="{FF2B5EF4-FFF2-40B4-BE49-F238E27FC236}">
                <a16:creationId xmlns:a16="http://schemas.microsoft.com/office/drawing/2014/main" id="{A0891B8F-3190-7D70-3AEF-F3F22DFD2AF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7408" y="643467"/>
            <a:ext cx="10729192"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474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FA045F-DC5E-6672-D68F-05D55C9B2459}"/>
              </a:ext>
            </a:extLst>
          </p:cNvPr>
          <p:cNvSpPr txBox="1"/>
          <p:nvPr/>
        </p:nvSpPr>
        <p:spPr>
          <a:xfrm>
            <a:off x="3871682" y="135791"/>
            <a:ext cx="8320318" cy="3293209"/>
          </a:xfrm>
          <a:prstGeom prst="rect">
            <a:avLst/>
          </a:prstGeom>
          <a:noFill/>
        </p:spPr>
        <p:txBody>
          <a:bodyPr wrap="square">
            <a:spAutoFit/>
          </a:bodyPr>
          <a:lstStyle/>
          <a:p>
            <a:r>
              <a:rPr lang="en-GB" sz="1600" b="1">
                <a:solidFill>
                  <a:srgbClr val="FF0000"/>
                </a:solidFill>
              </a:rPr>
              <a:t>Q1. Which of the statements about the absorption spectra shown in the diagram is not correct?</a:t>
            </a:r>
          </a:p>
          <a:p>
            <a:endParaRPr lang="en-GB" sz="1600">
              <a:solidFill>
                <a:srgbClr val="FF0000"/>
              </a:solidFill>
            </a:endParaRPr>
          </a:p>
          <a:p>
            <a:r>
              <a:rPr lang="en-GB" sz="1600">
                <a:solidFill>
                  <a:srgbClr val="002060"/>
                </a:solidFill>
              </a:rPr>
              <a:t>A. Absorption of light energy by accessory pigments such as chlorophyll b and carotenoids increases the efficiency of light harvesting.</a:t>
            </a:r>
          </a:p>
          <a:p>
            <a:endParaRPr lang="en-GB" sz="1600">
              <a:solidFill>
                <a:srgbClr val="002060"/>
              </a:solidFill>
            </a:endParaRPr>
          </a:p>
          <a:p>
            <a:r>
              <a:rPr lang="en-GB" sz="1600">
                <a:solidFill>
                  <a:srgbClr val="002060"/>
                </a:solidFill>
              </a:rPr>
              <a:t>B. Chlorophyll a absorbs red light but not blue light and chlorophyll b absorbs blue light but not red light.</a:t>
            </a:r>
          </a:p>
          <a:p>
            <a:endParaRPr lang="en-GB" sz="1600">
              <a:solidFill>
                <a:srgbClr val="002060"/>
              </a:solidFill>
            </a:endParaRPr>
          </a:p>
          <a:p>
            <a:r>
              <a:rPr lang="en-GB" sz="1600">
                <a:solidFill>
                  <a:srgbClr val="002060"/>
                </a:solidFill>
              </a:rPr>
              <a:t>C. Chlorophyll b and carotenoids are described as accessory pigments because they are not involved directly in the light dependent reaction of photosynthesis.</a:t>
            </a:r>
          </a:p>
          <a:p>
            <a:endParaRPr lang="en-GB" sz="1600">
              <a:solidFill>
                <a:srgbClr val="002060"/>
              </a:solidFill>
            </a:endParaRPr>
          </a:p>
          <a:p>
            <a:r>
              <a:rPr lang="en-GB" sz="1600">
                <a:solidFill>
                  <a:srgbClr val="002060"/>
                </a:solidFill>
              </a:rPr>
              <a:t>D. The absorption spectra explain why plants appear green because they absorb red and blue wavelengths of light.</a:t>
            </a:r>
          </a:p>
        </p:txBody>
      </p:sp>
      <p:sp>
        <p:nvSpPr>
          <p:cNvPr id="8" name="TextBox 7">
            <a:extLst>
              <a:ext uri="{FF2B5EF4-FFF2-40B4-BE49-F238E27FC236}">
                <a16:creationId xmlns:a16="http://schemas.microsoft.com/office/drawing/2014/main" id="{B4248922-FB8A-969B-CA4F-39E3B0C83821}"/>
              </a:ext>
            </a:extLst>
          </p:cNvPr>
          <p:cNvSpPr txBox="1"/>
          <p:nvPr/>
        </p:nvSpPr>
        <p:spPr>
          <a:xfrm>
            <a:off x="59640" y="3450704"/>
            <a:ext cx="6252384" cy="2862322"/>
          </a:xfrm>
          <a:prstGeom prst="rect">
            <a:avLst/>
          </a:prstGeom>
          <a:noFill/>
        </p:spPr>
        <p:txBody>
          <a:bodyPr wrap="square">
            <a:spAutoFit/>
          </a:bodyPr>
          <a:lstStyle/>
          <a:p>
            <a:r>
              <a:rPr lang="en-GB" sz="1800" b="1">
                <a:solidFill>
                  <a:srgbClr val="FF0000"/>
                </a:solidFill>
              </a:rPr>
              <a:t>Q2. </a:t>
            </a:r>
            <a:r>
              <a:rPr lang="en-GB" sz="1800" b="1" err="1">
                <a:solidFill>
                  <a:srgbClr val="FF0000"/>
                </a:solidFill>
              </a:rPr>
              <a:t>Chromista</a:t>
            </a:r>
            <a:r>
              <a:rPr lang="en-GB" sz="1800" b="1">
                <a:solidFill>
                  <a:srgbClr val="FF0000"/>
                </a:solidFill>
              </a:rPr>
              <a:t> are photosynthetic </a:t>
            </a:r>
            <a:r>
              <a:rPr lang="en-GB" sz="1800" b="1" err="1">
                <a:solidFill>
                  <a:srgbClr val="FF0000"/>
                </a:solidFill>
              </a:rPr>
              <a:t>protoctists</a:t>
            </a:r>
            <a:r>
              <a:rPr lang="en-GB" sz="1800" b="1">
                <a:solidFill>
                  <a:srgbClr val="FF0000"/>
                </a:solidFill>
              </a:rPr>
              <a:t> that live in water. </a:t>
            </a:r>
          </a:p>
          <a:p>
            <a:r>
              <a:rPr lang="en-GB" sz="1800" b="1" err="1">
                <a:solidFill>
                  <a:srgbClr val="FF0000"/>
                </a:solidFill>
              </a:rPr>
              <a:t>Chromista</a:t>
            </a:r>
            <a:r>
              <a:rPr lang="en-GB" sz="1800" b="1">
                <a:solidFill>
                  <a:srgbClr val="FF0000"/>
                </a:solidFill>
              </a:rPr>
              <a:t> are different from other photosynthetic organisms because they contain the pigment chlorophyll c. </a:t>
            </a:r>
          </a:p>
          <a:p>
            <a:r>
              <a:rPr lang="en-GB" sz="1800" b="1">
                <a:solidFill>
                  <a:srgbClr val="FF0000"/>
                </a:solidFill>
              </a:rPr>
              <a:t>Chlorophyll c is not found in plants.</a:t>
            </a:r>
          </a:p>
          <a:p>
            <a:r>
              <a:rPr lang="en-GB" sz="1800" b="1">
                <a:solidFill>
                  <a:srgbClr val="FF0000"/>
                </a:solidFill>
              </a:rPr>
              <a:t>Fig. 17.1 is a diagram of the chloroplast found in a </a:t>
            </a:r>
            <a:r>
              <a:rPr lang="en-GB" sz="1800" b="1" err="1">
                <a:solidFill>
                  <a:srgbClr val="FF0000"/>
                </a:solidFill>
              </a:rPr>
              <a:t>Chromista</a:t>
            </a:r>
            <a:r>
              <a:rPr lang="en-GB" sz="1800" b="1">
                <a:solidFill>
                  <a:srgbClr val="FF0000"/>
                </a:solidFill>
              </a:rPr>
              <a:t> cell.</a:t>
            </a:r>
          </a:p>
          <a:p>
            <a:endParaRPr lang="en-GB" b="1">
              <a:solidFill>
                <a:srgbClr val="FF0000"/>
              </a:solidFill>
            </a:endParaRPr>
          </a:p>
          <a:p>
            <a:endParaRPr lang="en-GB" sz="1800" b="1">
              <a:solidFill>
                <a:srgbClr val="FF0000"/>
              </a:solidFill>
            </a:endParaRPr>
          </a:p>
          <a:p>
            <a:endParaRPr lang="en-GB" sz="1800" b="1">
              <a:solidFill>
                <a:srgbClr val="FF0000"/>
              </a:solidFill>
            </a:endParaRPr>
          </a:p>
          <a:p>
            <a:endParaRPr lang="en-GB" sz="1800">
              <a:solidFill>
                <a:srgbClr val="002060"/>
              </a:solidFill>
            </a:endParaRPr>
          </a:p>
        </p:txBody>
      </p:sp>
      <p:pic>
        <p:nvPicPr>
          <p:cNvPr id="9" name="Picture 8">
            <a:extLst>
              <a:ext uri="{FF2B5EF4-FFF2-40B4-BE49-F238E27FC236}">
                <a16:creationId xmlns:a16="http://schemas.microsoft.com/office/drawing/2014/main" id="{BA445677-C954-0C7E-DE44-621180821E87}"/>
              </a:ext>
            </a:extLst>
          </p:cNvPr>
          <p:cNvPicPr>
            <a:picLocks noChangeAspect="1"/>
          </p:cNvPicPr>
          <p:nvPr/>
        </p:nvPicPr>
        <p:blipFill>
          <a:blip r:embed="rId3"/>
          <a:stretch>
            <a:fillRect/>
          </a:stretch>
        </p:blipFill>
        <p:spPr>
          <a:xfrm>
            <a:off x="39515" y="188640"/>
            <a:ext cx="3733696" cy="3024336"/>
          </a:xfrm>
          <a:prstGeom prst="rect">
            <a:avLst/>
          </a:prstGeom>
        </p:spPr>
      </p:pic>
      <p:sp>
        <p:nvSpPr>
          <p:cNvPr id="11" name="TextBox 10">
            <a:extLst>
              <a:ext uri="{FF2B5EF4-FFF2-40B4-BE49-F238E27FC236}">
                <a16:creationId xmlns:a16="http://schemas.microsoft.com/office/drawing/2014/main" id="{1667DEA4-B461-7B6D-C380-E5A55C9B7A57}"/>
              </a:ext>
            </a:extLst>
          </p:cNvPr>
          <p:cNvSpPr txBox="1"/>
          <p:nvPr/>
        </p:nvSpPr>
        <p:spPr>
          <a:xfrm>
            <a:off x="6096000" y="3429000"/>
            <a:ext cx="6056485" cy="36933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0000"/>
                </a:solidFill>
                <a:effectLst/>
                <a:uLnTx/>
                <a:uFillTx/>
                <a:latin typeface="Calibri"/>
                <a:ea typeface="+mn-ea"/>
                <a:cs typeface="+mn-cs"/>
              </a:rPr>
              <a:t>Outline the structural differences between the </a:t>
            </a:r>
            <a:r>
              <a:rPr kumimoji="0" lang="en-GB" sz="1800" b="1" i="0" u="none" strike="noStrike" kern="1200" cap="none" spc="0" normalizeH="0" baseline="0" noProof="0" err="1">
                <a:ln>
                  <a:noFill/>
                </a:ln>
                <a:solidFill>
                  <a:srgbClr val="FF0000"/>
                </a:solidFill>
                <a:effectLst/>
                <a:uLnTx/>
                <a:uFillTx/>
                <a:latin typeface="Calibri"/>
                <a:ea typeface="+mn-ea"/>
                <a:cs typeface="+mn-cs"/>
              </a:rPr>
              <a:t>Chromista</a:t>
            </a:r>
            <a:r>
              <a:rPr kumimoji="0" lang="en-GB" sz="1800" b="1" i="0" u="none" strike="noStrike" kern="1200" cap="none" spc="0" normalizeH="0" baseline="0" noProof="0">
                <a:ln>
                  <a:noFill/>
                </a:ln>
                <a:solidFill>
                  <a:srgbClr val="FF0000"/>
                </a:solidFill>
                <a:effectLst/>
                <a:uLnTx/>
                <a:uFillTx/>
                <a:latin typeface="Calibri"/>
                <a:ea typeface="+mn-ea"/>
                <a:cs typeface="+mn-cs"/>
              </a:rPr>
              <a:t> chloroplast in Fig. 17.1 and the chloroplasts found in flowering plants (3 marks)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solidFill>
                <a:srgbClr val="002060"/>
              </a:solidFill>
            </a:endParaRPr>
          </a:p>
          <a:p>
            <a:pPr marL="285750" indent="-285750">
              <a:buFont typeface="Arial" panose="020B0604020202020204" pitchFamily="34" charset="0"/>
              <a:buChar char="•"/>
            </a:pPr>
            <a:r>
              <a:rPr lang="en-GB" err="1">
                <a:solidFill>
                  <a:srgbClr val="002060"/>
                </a:solidFill>
              </a:rPr>
              <a:t>Chromista</a:t>
            </a:r>
            <a:r>
              <a:rPr lang="en-GB">
                <a:solidFill>
                  <a:srgbClr val="002060"/>
                </a:solidFill>
              </a:rPr>
              <a:t> (chloroplast) has no lamellae between thylakoids </a:t>
            </a:r>
          </a:p>
          <a:p>
            <a:pPr marL="285750" indent="-285750">
              <a:buFont typeface="Arial" panose="020B0604020202020204" pitchFamily="34" charset="0"/>
              <a:buChar char="•"/>
            </a:pPr>
            <a:endParaRPr lang="en-GB">
              <a:solidFill>
                <a:srgbClr val="002060"/>
              </a:solidFill>
            </a:endParaRPr>
          </a:p>
          <a:p>
            <a:pPr marL="285750" indent="-285750">
              <a:buFont typeface="Arial" panose="020B0604020202020204" pitchFamily="34" charset="0"/>
              <a:buChar char="•"/>
            </a:pPr>
            <a:r>
              <a:rPr lang="en-GB">
                <a:solidFill>
                  <a:srgbClr val="002060"/>
                </a:solidFill>
              </a:rPr>
              <a:t>plants (chloroplasts) have thylakoids in groups of more than three </a:t>
            </a:r>
          </a:p>
          <a:p>
            <a:pPr marL="285750" indent="-285750">
              <a:buFont typeface="Arial" panose="020B0604020202020204" pitchFamily="34" charset="0"/>
              <a:buChar char="•"/>
            </a:pPr>
            <a:endParaRPr lang="en-GB">
              <a:solidFill>
                <a:srgbClr val="002060"/>
              </a:solidFill>
            </a:endParaRPr>
          </a:p>
          <a:p>
            <a:pPr marL="285750" indent="-285750">
              <a:buFont typeface="Arial" panose="020B0604020202020204" pitchFamily="34" charset="0"/>
              <a:buChar char="•"/>
            </a:pPr>
            <a:r>
              <a:rPr lang="en-GB">
                <a:solidFill>
                  <a:srgbClr val="002060"/>
                </a:solidFill>
              </a:rPr>
              <a:t>plants (chloroplasts) have starch grains </a:t>
            </a:r>
          </a:p>
          <a:p>
            <a:pPr marL="285750" indent="-285750">
              <a:buFont typeface="Arial" panose="020B0604020202020204" pitchFamily="34" charset="0"/>
              <a:buChar char="•"/>
            </a:pPr>
            <a:endParaRPr lang="en-GB">
              <a:solidFill>
                <a:srgbClr val="002060"/>
              </a:solidFill>
            </a:endParaRPr>
          </a:p>
          <a:p>
            <a:pPr marL="285750" indent="-285750">
              <a:buFont typeface="Arial" panose="020B0604020202020204" pitchFamily="34" charset="0"/>
              <a:buChar char="•"/>
            </a:pPr>
            <a:r>
              <a:rPr lang="en-GB" err="1">
                <a:solidFill>
                  <a:srgbClr val="002060"/>
                </a:solidFill>
              </a:rPr>
              <a:t>Chromista</a:t>
            </a:r>
            <a:r>
              <a:rPr lang="en-GB">
                <a:solidFill>
                  <a:srgbClr val="002060"/>
                </a:solidFill>
              </a:rPr>
              <a:t> (chloroplast) has fewer thylakoids </a:t>
            </a:r>
          </a:p>
          <a:p>
            <a:endParaRPr lang="en-GB">
              <a:solidFill>
                <a:srgbClr val="002060"/>
              </a:solidFill>
            </a:endParaRPr>
          </a:p>
        </p:txBody>
      </p:sp>
      <p:pic>
        <p:nvPicPr>
          <p:cNvPr id="5124" name="Picture 4">
            <a:extLst>
              <a:ext uri="{FF2B5EF4-FFF2-40B4-BE49-F238E27FC236}">
                <a16:creationId xmlns:a16="http://schemas.microsoft.com/office/drawing/2014/main" id="{B35B7CE8-1BC0-27E9-D78A-08711CDBCC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0457" y="4941168"/>
            <a:ext cx="3530750" cy="187220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AB0A0D1F-E64E-821C-35C9-31EC8FE6DEB3}"/>
              </a:ext>
            </a:extLst>
          </p:cNvPr>
          <p:cNvSpPr/>
          <p:nvPr/>
        </p:nvSpPr>
        <p:spPr>
          <a:xfrm>
            <a:off x="3935760" y="1268760"/>
            <a:ext cx="8216725" cy="792088"/>
          </a:xfrm>
          <a:prstGeom prst="rect">
            <a:avLst/>
          </a:prstGeom>
          <a:solidFill>
            <a:srgbClr val="FFFF00">
              <a:alpha val="1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1660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 calcmode="lin" valueType="num">
                                      <p:cBhvr additive="base">
                                        <p:cTn id="13"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anim calcmode="lin" valueType="num">
                                      <p:cBhvr additive="base">
                                        <p:cTn id="19"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6" end="6"/>
                                            </p:txEl>
                                          </p:spTgt>
                                        </p:tgtEl>
                                        <p:attrNameLst>
                                          <p:attrName>style.visibility</p:attrName>
                                        </p:attrNameLst>
                                      </p:cBhvr>
                                      <p:to>
                                        <p:strVal val="visible"/>
                                      </p:to>
                                    </p:set>
                                    <p:anim calcmode="lin" valueType="num">
                                      <p:cBhvr additive="base">
                                        <p:cTn id="25"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xEl>
                                              <p:pRg st="8" end="8"/>
                                            </p:txEl>
                                          </p:spTgt>
                                        </p:tgtEl>
                                        <p:attrNameLst>
                                          <p:attrName>style.visibility</p:attrName>
                                        </p:attrNameLst>
                                      </p:cBhvr>
                                      <p:to>
                                        <p:strVal val="visible"/>
                                      </p:to>
                                    </p:set>
                                    <p:anim calcmode="lin" valueType="num">
                                      <p:cBhvr additive="base">
                                        <p:cTn id="31" dur="500" fill="hold"/>
                                        <p:tgtEl>
                                          <p:spTgt spid="11">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48BB3A-5468-D56B-F41C-CBA8A9FF5940}"/>
              </a:ext>
            </a:extLst>
          </p:cNvPr>
          <p:cNvPicPr>
            <a:picLocks noChangeAspect="1"/>
          </p:cNvPicPr>
          <p:nvPr/>
        </p:nvPicPr>
        <p:blipFill rotWithShape="1">
          <a:blip r:embed="rId3"/>
          <a:srcRect l="2505" r="943"/>
          <a:stretch/>
        </p:blipFill>
        <p:spPr>
          <a:xfrm>
            <a:off x="3503712" y="0"/>
            <a:ext cx="8688288" cy="6828112"/>
          </a:xfrm>
          <a:prstGeom prst="rect">
            <a:avLst/>
          </a:prstGeom>
        </p:spPr>
      </p:pic>
      <p:sp>
        <p:nvSpPr>
          <p:cNvPr id="7" name="TextBox 6">
            <a:extLst>
              <a:ext uri="{FF2B5EF4-FFF2-40B4-BE49-F238E27FC236}">
                <a16:creationId xmlns:a16="http://schemas.microsoft.com/office/drawing/2014/main" id="{4838FD4A-136D-61B4-41BB-BC18EF745548}"/>
              </a:ext>
            </a:extLst>
          </p:cNvPr>
          <p:cNvSpPr txBox="1"/>
          <p:nvPr/>
        </p:nvSpPr>
        <p:spPr>
          <a:xfrm>
            <a:off x="30357" y="116632"/>
            <a:ext cx="3312368" cy="4801314"/>
          </a:xfrm>
          <a:prstGeom prst="rect">
            <a:avLst/>
          </a:prstGeom>
          <a:noFill/>
        </p:spPr>
        <p:txBody>
          <a:bodyPr wrap="square" rtlCol="0">
            <a:spAutoFit/>
          </a:bodyPr>
          <a:lstStyle/>
          <a:p>
            <a:r>
              <a:rPr lang="en-GB" sz="2400">
                <a:solidFill>
                  <a:srgbClr val="0070C0"/>
                </a:solidFill>
              </a:rPr>
              <a:t>Chlorophyll b, xanthophylls and carotenoids in the thylakoid membrane are known as the </a:t>
            </a:r>
            <a:r>
              <a:rPr lang="en-GB" sz="2400" b="1">
                <a:solidFill>
                  <a:srgbClr val="0070C0"/>
                </a:solidFill>
              </a:rPr>
              <a:t>light harvesting system (antennae complex)</a:t>
            </a:r>
          </a:p>
          <a:p>
            <a:endParaRPr lang="en-GB" sz="2400" b="1">
              <a:solidFill>
                <a:srgbClr val="00B050"/>
              </a:solidFill>
            </a:endParaRPr>
          </a:p>
          <a:p>
            <a:r>
              <a:rPr lang="en-GB" sz="2400">
                <a:solidFill>
                  <a:srgbClr val="00B050"/>
                </a:solidFill>
              </a:rPr>
              <a:t>Chlorophyll a is located in the </a:t>
            </a:r>
            <a:r>
              <a:rPr lang="en-GB" sz="2400" b="1">
                <a:solidFill>
                  <a:srgbClr val="00B050"/>
                </a:solidFill>
              </a:rPr>
              <a:t>reaction centre </a:t>
            </a:r>
            <a:r>
              <a:rPr lang="en-GB" sz="2400">
                <a:solidFill>
                  <a:srgbClr val="00B050"/>
                </a:solidFill>
              </a:rPr>
              <a:t>where </a:t>
            </a:r>
            <a:r>
              <a:rPr lang="en-GB" sz="2400" b="1">
                <a:solidFill>
                  <a:srgbClr val="00B050"/>
                </a:solidFill>
              </a:rPr>
              <a:t>photosynthesis</a:t>
            </a:r>
            <a:r>
              <a:rPr lang="en-GB" sz="2400">
                <a:solidFill>
                  <a:srgbClr val="00B050"/>
                </a:solidFill>
              </a:rPr>
              <a:t> takes place.</a:t>
            </a:r>
            <a:endParaRPr lang="en-GB">
              <a:solidFill>
                <a:srgbClr val="00B050"/>
              </a:solidFill>
            </a:endParaRPr>
          </a:p>
          <a:p>
            <a:endParaRPr lang="en-GB"/>
          </a:p>
        </p:txBody>
      </p:sp>
      <p:sp>
        <p:nvSpPr>
          <p:cNvPr id="9" name="TextBox 8">
            <a:extLst>
              <a:ext uri="{FF2B5EF4-FFF2-40B4-BE49-F238E27FC236}">
                <a16:creationId xmlns:a16="http://schemas.microsoft.com/office/drawing/2014/main" id="{20B34865-8D16-092D-2753-F45AAF40EF4F}"/>
              </a:ext>
            </a:extLst>
          </p:cNvPr>
          <p:cNvSpPr txBox="1"/>
          <p:nvPr/>
        </p:nvSpPr>
        <p:spPr>
          <a:xfrm>
            <a:off x="30357" y="5229200"/>
            <a:ext cx="8513915" cy="477054"/>
          </a:xfrm>
          <a:prstGeom prst="rect">
            <a:avLst/>
          </a:prstGeom>
          <a:noFill/>
        </p:spPr>
        <p:txBody>
          <a:bodyPr wrap="square">
            <a:spAutoFit/>
          </a:bodyPr>
          <a:lstStyle/>
          <a:p>
            <a:r>
              <a:rPr lang="en-GB" sz="2500">
                <a:highlight>
                  <a:srgbClr val="FFFF00"/>
                </a:highlight>
              </a:rPr>
              <a:t>The light harvesting system + the reaction centre = </a:t>
            </a:r>
            <a:r>
              <a:rPr lang="en-GB" sz="2500" b="1">
                <a:highlight>
                  <a:srgbClr val="FFFF00"/>
                </a:highlight>
              </a:rPr>
              <a:t>photosystem</a:t>
            </a:r>
            <a:r>
              <a:rPr lang="en-GB" sz="2500">
                <a:highlight>
                  <a:srgbClr val="FFFF00"/>
                </a:highlight>
              </a:rPr>
              <a:t> </a:t>
            </a:r>
          </a:p>
        </p:txBody>
      </p:sp>
      <p:sp>
        <p:nvSpPr>
          <p:cNvPr id="5" name="TextBox 4">
            <a:extLst>
              <a:ext uri="{FF2B5EF4-FFF2-40B4-BE49-F238E27FC236}">
                <a16:creationId xmlns:a16="http://schemas.microsoft.com/office/drawing/2014/main" id="{07C8DFEC-99EF-683A-E401-941DBAD27BBB}"/>
              </a:ext>
            </a:extLst>
          </p:cNvPr>
          <p:cNvSpPr txBox="1"/>
          <p:nvPr/>
        </p:nvSpPr>
        <p:spPr>
          <a:xfrm>
            <a:off x="119336" y="6017508"/>
            <a:ext cx="6130504" cy="646331"/>
          </a:xfrm>
          <a:prstGeom prst="rect">
            <a:avLst/>
          </a:prstGeom>
          <a:noFill/>
        </p:spPr>
        <p:txBody>
          <a:bodyPr wrap="square">
            <a:spAutoFit/>
          </a:bodyPr>
          <a:lstStyle/>
          <a:p>
            <a:r>
              <a:rPr lang="en-GB" i="1">
                <a:solidFill>
                  <a:srgbClr val="FF0000"/>
                </a:solidFill>
              </a:rPr>
              <a:t>Antenna complex – funnel / transfers light energy to one chlorophyll a molecule at the reaction </a:t>
            </a:r>
            <a:r>
              <a:rPr lang="en-GB" i="1" err="1">
                <a:solidFill>
                  <a:srgbClr val="FF0000"/>
                </a:solidFill>
              </a:rPr>
              <a:t>center</a:t>
            </a:r>
            <a:r>
              <a:rPr lang="en-GB" i="1">
                <a:solidFill>
                  <a:srgbClr val="FF0000"/>
                </a:solidFill>
              </a:rPr>
              <a:t> of a photosystem</a:t>
            </a:r>
          </a:p>
        </p:txBody>
      </p:sp>
    </p:spTree>
    <p:extLst>
      <p:ext uri="{BB962C8B-B14F-4D97-AF65-F5344CB8AC3E}">
        <p14:creationId xmlns:p14="http://schemas.microsoft.com/office/powerpoint/2010/main" val="183852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 calcmode="lin" valueType="num">
                                      <p:cBhvr additive="base">
                                        <p:cTn id="1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at is Photosystems antenna molecule complex of photosynthesis? A ...">
            <a:extLst>
              <a:ext uri="{FF2B5EF4-FFF2-40B4-BE49-F238E27FC236}">
                <a16:creationId xmlns:a16="http://schemas.microsoft.com/office/drawing/2014/main" id="{200C49E5-3220-E3E9-A27D-4D5C51CE15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440" y="188640"/>
            <a:ext cx="9793088" cy="6411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448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0AD69-D7AB-287E-0EAF-1FF187CA2604}"/>
              </a:ext>
            </a:extLst>
          </p:cNvPr>
          <p:cNvSpPr>
            <a:spLocks noGrp="1"/>
          </p:cNvSpPr>
          <p:nvPr>
            <p:ph type="title"/>
          </p:nvPr>
        </p:nvSpPr>
        <p:spPr>
          <a:xfrm>
            <a:off x="32801" y="-243408"/>
            <a:ext cx="6494512" cy="1143000"/>
          </a:xfrm>
        </p:spPr>
        <p:txBody>
          <a:bodyPr>
            <a:normAutofit/>
          </a:bodyPr>
          <a:lstStyle/>
          <a:p>
            <a:pPr algn="l"/>
            <a:r>
              <a:rPr lang="en-GB" sz="3200" b="1" u="sng"/>
              <a:t>Investigating photosynthetic pigment</a:t>
            </a:r>
          </a:p>
        </p:txBody>
      </p:sp>
      <p:sp>
        <p:nvSpPr>
          <p:cNvPr id="5" name="TextBox 4">
            <a:extLst>
              <a:ext uri="{FF2B5EF4-FFF2-40B4-BE49-F238E27FC236}">
                <a16:creationId xmlns:a16="http://schemas.microsoft.com/office/drawing/2014/main" id="{34D14E9E-006A-3A79-FD45-D64735AD7844}"/>
              </a:ext>
            </a:extLst>
          </p:cNvPr>
          <p:cNvSpPr txBox="1"/>
          <p:nvPr/>
        </p:nvSpPr>
        <p:spPr>
          <a:xfrm>
            <a:off x="32800" y="692696"/>
            <a:ext cx="7647376" cy="6217087"/>
          </a:xfrm>
          <a:prstGeom prst="rect">
            <a:avLst/>
          </a:prstGeom>
          <a:noFill/>
        </p:spPr>
        <p:txBody>
          <a:bodyPr wrap="square" rtlCol="0">
            <a:spAutoFit/>
          </a:bodyPr>
          <a:lstStyle/>
          <a:p>
            <a:r>
              <a:rPr lang="en-GB" sz="2000"/>
              <a:t>Q1. Explain how you would you produce the results on the chromatogram.</a:t>
            </a:r>
          </a:p>
          <a:p>
            <a:pPr marL="285750" indent="-285750">
              <a:buFont typeface="Arial" panose="020B0604020202020204" pitchFamily="34" charset="0"/>
              <a:buChar char="•"/>
            </a:pPr>
            <a:r>
              <a:rPr lang="en-GB" sz="2000">
                <a:solidFill>
                  <a:srgbClr val="0070C0"/>
                </a:solidFill>
              </a:rPr>
              <a:t>Extract thylakoid membrane from leaf </a:t>
            </a:r>
          </a:p>
          <a:p>
            <a:pPr marL="285750" indent="-285750">
              <a:buFont typeface="Arial" panose="020B0604020202020204" pitchFamily="34" charset="0"/>
              <a:buChar char="•"/>
            </a:pPr>
            <a:r>
              <a:rPr lang="en-GB" sz="2000">
                <a:solidFill>
                  <a:srgbClr val="0070C0"/>
                </a:solidFill>
              </a:rPr>
              <a:t>Add an extract to the bottom of chromatogram along starting point</a:t>
            </a:r>
          </a:p>
          <a:p>
            <a:pPr marL="285750" indent="-285750">
              <a:buFont typeface="Arial" panose="020B0604020202020204" pitchFamily="34" charset="0"/>
              <a:buChar char="•"/>
            </a:pPr>
            <a:r>
              <a:rPr lang="en-GB" sz="2000">
                <a:solidFill>
                  <a:srgbClr val="0070C0"/>
                </a:solidFill>
              </a:rPr>
              <a:t>Place bottom into solvent</a:t>
            </a:r>
          </a:p>
          <a:p>
            <a:endParaRPr lang="en-GB" sz="2000"/>
          </a:p>
          <a:p>
            <a:r>
              <a:rPr lang="en-GB" sz="2000"/>
              <a:t>Q2. What is the mobile phase and the stationary phase?</a:t>
            </a:r>
          </a:p>
          <a:p>
            <a:pPr marL="285750" indent="-285750">
              <a:buFont typeface="Arial" panose="020B0604020202020204" pitchFamily="34" charset="0"/>
              <a:buChar char="•"/>
            </a:pPr>
            <a:r>
              <a:rPr lang="en-GB" sz="2000">
                <a:solidFill>
                  <a:srgbClr val="0070C0"/>
                </a:solidFill>
              </a:rPr>
              <a:t>Mobile: Mixture dissolved in solvent (mobile substance)</a:t>
            </a:r>
          </a:p>
          <a:p>
            <a:pPr marL="285750" indent="-285750">
              <a:buFont typeface="Arial" panose="020B0604020202020204" pitchFamily="34" charset="0"/>
              <a:buChar char="•"/>
            </a:pPr>
            <a:r>
              <a:rPr lang="en-GB" sz="2000">
                <a:solidFill>
                  <a:srgbClr val="0070C0"/>
                </a:solidFill>
              </a:rPr>
              <a:t>Stationary: Chromatography paper (static material) TLC plate</a:t>
            </a:r>
          </a:p>
          <a:p>
            <a:endParaRPr lang="en-GB" sz="2000"/>
          </a:p>
          <a:p>
            <a:r>
              <a:rPr lang="en-GB" sz="2000"/>
              <a:t>Q3. Calculate the R</a:t>
            </a:r>
            <a:r>
              <a:rPr lang="en-GB" sz="2000" baseline="-25000"/>
              <a:t>f</a:t>
            </a:r>
            <a:r>
              <a:rPr lang="en-GB" sz="2000"/>
              <a:t> value for:</a:t>
            </a:r>
          </a:p>
          <a:p>
            <a:pPr marL="285750" indent="-285750">
              <a:buFont typeface="Arial" panose="020B0604020202020204" pitchFamily="34" charset="0"/>
              <a:buChar char="•"/>
            </a:pPr>
            <a:r>
              <a:rPr lang="en-GB" sz="2000">
                <a:solidFill>
                  <a:srgbClr val="0070C0"/>
                </a:solidFill>
              </a:rPr>
              <a:t>chlorophyll A: 45/80 = 0.5625</a:t>
            </a:r>
          </a:p>
          <a:p>
            <a:pPr marL="285750" indent="-285750">
              <a:buFont typeface="Arial" panose="020B0604020202020204" pitchFamily="34" charset="0"/>
              <a:buChar char="•"/>
            </a:pPr>
            <a:r>
              <a:rPr lang="en-GB" sz="2000">
                <a:solidFill>
                  <a:srgbClr val="0070C0"/>
                </a:solidFill>
              </a:rPr>
              <a:t>Carotenoids 5/80 = 0.0625</a:t>
            </a:r>
          </a:p>
          <a:p>
            <a:pPr marL="285750" indent="-285750">
              <a:buFont typeface="Arial" panose="020B0604020202020204" pitchFamily="34" charset="0"/>
              <a:buChar char="•"/>
            </a:pPr>
            <a:endParaRPr lang="en-GB" sz="2000"/>
          </a:p>
          <a:p>
            <a:r>
              <a:rPr lang="en-GB" sz="2000"/>
              <a:t>Q4. Explain the difference in Rf values for each pigment. </a:t>
            </a:r>
          </a:p>
          <a:p>
            <a:pPr marL="285750" indent="-285750">
              <a:buFont typeface="Arial" panose="020B0604020202020204" pitchFamily="34" charset="0"/>
              <a:buChar char="•"/>
            </a:pPr>
            <a:r>
              <a:rPr lang="en-GB" sz="2000">
                <a:solidFill>
                  <a:srgbClr val="0070C0"/>
                </a:solidFill>
              </a:rPr>
              <a:t>Chlorophyll A has a greater solubility so is more attracted to the mobile phase so moves up at a greater rate.</a:t>
            </a:r>
          </a:p>
          <a:p>
            <a:pPr marL="285750" indent="-285750">
              <a:buFont typeface="Arial" panose="020B0604020202020204" pitchFamily="34" charset="0"/>
              <a:buChar char="•"/>
            </a:pPr>
            <a:r>
              <a:rPr lang="en-GB" sz="2000">
                <a:solidFill>
                  <a:srgbClr val="0070C0"/>
                </a:solidFill>
              </a:rPr>
              <a:t>Carotenoids are more attracted to the stationary phase and have a lower solubility.</a:t>
            </a:r>
          </a:p>
          <a:p>
            <a:endParaRPr lang="en-GB"/>
          </a:p>
        </p:txBody>
      </p:sp>
      <p:pic>
        <p:nvPicPr>
          <p:cNvPr id="18" name="Picture 17">
            <a:extLst>
              <a:ext uri="{FF2B5EF4-FFF2-40B4-BE49-F238E27FC236}">
                <a16:creationId xmlns:a16="http://schemas.microsoft.com/office/drawing/2014/main" id="{25215AF3-6641-2F4F-B5E2-50F8B5D02E95}"/>
              </a:ext>
            </a:extLst>
          </p:cNvPr>
          <p:cNvPicPr>
            <a:picLocks noChangeAspect="1"/>
          </p:cNvPicPr>
          <p:nvPr/>
        </p:nvPicPr>
        <p:blipFill rotWithShape="1">
          <a:blip r:embed="rId3"/>
          <a:srcRect r="2711"/>
          <a:stretch/>
        </p:blipFill>
        <p:spPr>
          <a:xfrm>
            <a:off x="7464152" y="1052736"/>
            <a:ext cx="4727847" cy="4392488"/>
          </a:xfrm>
          <a:prstGeom prst="rect">
            <a:avLst/>
          </a:prstGeom>
        </p:spPr>
      </p:pic>
    </p:spTree>
    <p:extLst>
      <p:ext uri="{BB962C8B-B14F-4D97-AF65-F5344CB8AC3E}">
        <p14:creationId xmlns:p14="http://schemas.microsoft.com/office/powerpoint/2010/main" val="169243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 calcmode="lin" valueType="num">
                                      <p:cBhvr additive="base">
                                        <p:cTn id="31"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 calcmode="lin" valueType="num">
                                      <p:cBhvr additive="base">
                                        <p:cTn id="37"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11" end="11"/>
                                            </p:txEl>
                                          </p:spTgt>
                                        </p:tgtEl>
                                        <p:attrNameLst>
                                          <p:attrName>style.visibility</p:attrName>
                                        </p:attrNameLst>
                                      </p:cBhvr>
                                      <p:to>
                                        <p:strVal val="visible"/>
                                      </p:to>
                                    </p:set>
                                    <p:anim calcmode="lin" valueType="num">
                                      <p:cBhvr additive="base">
                                        <p:cTn id="43"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14" end="14"/>
                                            </p:txEl>
                                          </p:spTgt>
                                        </p:tgtEl>
                                        <p:attrNameLst>
                                          <p:attrName>style.visibility</p:attrName>
                                        </p:attrNameLst>
                                      </p:cBhvr>
                                      <p:to>
                                        <p:strVal val="visible"/>
                                      </p:to>
                                    </p:set>
                                    <p:anim calcmode="lin" valueType="num">
                                      <p:cBhvr additive="base">
                                        <p:cTn id="49" dur="500" fill="hold"/>
                                        <p:tgtEl>
                                          <p:spTgt spid="5">
                                            <p:txEl>
                                              <p:pRg st="14" end="1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
                                            <p:txEl>
                                              <p:pRg st="15" end="15"/>
                                            </p:txEl>
                                          </p:spTgt>
                                        </p:tgtEl>
                                        <p:attrNameLst>
                                          <p:attrName>style.visibility</p:attrName>
                                        </p:attrNameLst>
                                      </p:cBhvr>
                                      <p:to>
                                        <p:strVal val="visible"/>
                                      </p:to>
                                    </p:set>
                                    <p:anim calcmode="lin" valueType="num">
                                      <p:cBhvr additive="base">
                                        <p:cTn id="55" dur="500" fill="hold"/>
                                        <p:tgtEl>
                                          <p:spTgt spid="5">
                                            <p:txEl>
                                              <p:pRg st="15" end="1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BA40C3-AEEC-7D77-4A5B-0CAEB5594F21}"/>
              </a:ext>
            </a:extLst>
          </p:cNvPr>
          <p:cNvSpPr>
            <a:spLocks noGrp="1"/>
          </p:cNvSpPr>
          <p:nvPr>
            <p:ph type="title"/>
          </p:nvPr>
        </p:nvSpPr>
        <p:spPr>
          <a:xfrm>
            <a:off x="1028700" y="1967266"/>
            <a:ext cx="2628900" cy="2547257"/>
          </a:xfrm>
          <a:noFill/>
        </p:spPr>
        <p:txBody>
          <a:bodyPr anchor="ctr">
            <a:normAutofit/>
          </a:bodyPr>
          <a:lstStyle/>
          <a:p>
            <a:r>
              <a:rPr lang="en-GB" sz="3600" b="1" u="sng">
                <a:solidFill>
                  <a:srgbClr val="FFFFFF"/>
                </a:solidFill>
              </a:rPr>
              <a:t>Additional questions</a:t>
            </a:r>
          </a:p>
        </p:txBody>
      </p:sp>
      <p:pic>
        <p:nvPicPr>
          <p:cNvPr id="4" name="Picture 3">
            <a:extLst>
              <a:ext uri="{FF2B5EF4-FFF2-40B4-BE49-F238E27FC236}">
                <a16:creationId xmlns:a16="http://schemas.microsoft.com/office/drawing/2014/main" id="{B483F275-3250-6CA5-6829-1BD7DFD35202}"/>
              </a:ext>
            </a:extLst>
          </p:cNvPr>
          <p:cNvPicPr>
            <a:picLocks noChangeAspect="1"/>
          </p:cNvPicPr>
          <p:nvPr/>
        </p:nvPicPr>
        <p:blipFill>
          <a:blip r:embed="rId2"/>
          <a:stretch>
            <a:fillRect/>
          </a:stretch>
        </p:blipFill>
        <p:spPr>
          <a:xfrm>
            <a:off x="4390221" y="869315"/>
            <a:ext cx="7610435" cy="5079965"/>
          </a:xfrm>
          <a:prstGeom prst="rect">
            <a:avLst/>
          </a:prstGeom>
        </p:spPr>
      </p:pic>
    </p:spTree>
    <p:extLst>
      <p:ext uri="{BB962C8B-B14F-4D97-AF65-F5344CB8AC3E}">
        <p14:creationId xmlns:p14="http://schemas.microsoft.com/office/powerpoint/2010/main" val="1343032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E2BAF8-A293-8C5A-2E47-8932F0D884B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17089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F2526-DAE9-57BF-6C30-0E41067E848B}"/>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2223912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E4E61-560A-183E-ED30-E187D30F9FA2}"/>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1964973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676FB-A3DD-0128-F7DD-B889EC568AB8}"/>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1255550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25986-DC57-E79E-0294-D08C81D94152}"/>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4074976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DC082-9FF2-890A-B10D-76FCE073A827}"/>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3608557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cnx.org/content/m47332/latest/Figure_08_03_01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544" y="1772816"/>
            <a:ext cx="8928992" cy="37918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1344" y="83225"/>
            <a:ext cx="11772800" cy="646331"/>
          </a:xfrm>
          <a:prstGeom prst="rect">
            <a:avLst/>
          </a:prstGeom>
          <a:noFill/>
        </p:spPr>
        <p:txBody>
          <a:bodyPr wrap="square" rtlCol="0">
            <a:spAutoFit/>
          </a:bodyPr>
          <a:lstStyle/>
          <a:p>
            <a:pPr algn="ctr"/>
            <a:r>
              <a:rPr lang="en-GB" sz="3600" b="1">
                <a:latin typeface="+mj-lt"/>
              </a:rPr>
              <a:t>Summary of photosynthetic pathway inside chloroplast</a:t>
            </a:r>
          </a:p>
        </p:txBody>
      </p:sp>
      <p:sp>
        <p:nvSpPr>
          <p:cNvPr id="2" name="Rectangle 1"/>
          <p:cNvSpPr/>
          <p:nvPr/>
        </p:nvSpPr>
        <p:spPr>
          <a:xfrm>
            <a:off x="227856" y="764704"/>
            <a:ext cx="11700792" cy="1200329"/>
          </a:xfrm>
          <a:prstGeom prst="rect">
            <a:avLst/>
          </a:prstGeom>
        </p:spPr>
        <p:txBody>
          <a:bodyPr wrap="square">
            <a:spAutoFit/>
          </a:bodyPr>
          <a:lstStyle/>
          <a:p>
            <a:pPr algn="just">
              <a:defRPr/>
            </a:pPr>
            <a:r>
              <a:rPr lang="en-GB" sz="2400">
                <a:solidFill>
                  <a:srgbClr val="000000"/>
                </a:solidFill>
                <a:latin typeface="+mj-lt"/>
              </a:rPr>
              <a:t>The reactions that</a:t>
            </a:r>
            <a:r>
              <a:rPr lang="en-GB" sz="2400" b="1">
                <a:solidFill>
                  <a:srgbClr val="000000"/>
                </a:solidFill>
                <a:latin typeface="+mj-lt"/>
              </a:rPr>
              <a:t> </a:t>
            </a:r>
            <a:r>
              <a:rPr lang="en-GB" sz="2400">
                <a:solidFill>
                  <a:srgbClr val="000000"/>
                </a:solidFill>
                <a:latin typeface="+mj-lt"/>
              </a:rPr>
              <a:t>make </a:t>
            </a:r>
            <a:r>
              <a:rPr lang="en-GB" sz="2400" b="1">
                <a:solidFill>
                  <a:srgbClr val="000000"/>
                </a:solidFill>
                <a:latin typeface="+mj-lt"/>
              </a:rPr>
              <a:t>ATP</a:t>
            </a:r>
            <a:r>
              <a:rPr lang="en-GB" sz="2400">
                <a:solidFill>
                  <a:srgbClr val="000000"/>
                </a:solidFill>
                <a:latin typeface="+mj-lt"/>
              </a:rPr>
              <a:t> and </a:t>
            </a:r>
            <a:r>
              <a:rPr lang="en-GB" sz="2400" b="1">
                <a:solidFill>
                  <a:srgbClr val="000000"/>
                </a:solidFill>
                <a:latin typeface="+mj-lt"/>
              </a:rPr>
              <a:t>reduced NADP </a:t>
            </a:r>
            <a:r>
              <a:rPr lang="en-GB" sz="2400">
                <a:solidFill>
                  <a:srgbClr val="000000"/>
                </a:solidFill>
                <a:latin typeface="+mj-lt"/>
              </a:rPr>
              <a:t>can only occur in </a:t>
            </a:r>
            <a:r>
              <a:rPr lang="en-GB" sz="2400" u="sng">
                <a:solidFill>
                  <a:srgbClr val="000000"/>
                </a:solidFill>
                <a:latin typeface="+mj-lt"/>
              </a:rPr>
              <a:t>membranes</a:t>
            </a:r>
            <a:r>
              <a:rPr lang="en-GB" sz="2400">
                <a:solidFill>
                  <a:srgbClr val="000000"/>
                </a:solidFill>
                <a:latin typeface="+mj-lt"/>
              </a:rPr>
              <a:t> - chloroplasts are adapted to maximise these reactions by containing a large surface area of </a:t>
            </a:r>
            <a:r>
              <a:rPr lang="en-GB" sz="2400" b="1">
                <a:solidFill>
                  <a:srgbClr val="000000"/>
                </a:solidFill>
                <a:latin typeface="+mj-lt"/>
              </a:rPr>
              <a:t>thylakoid</a:t>
            </a:r>
            <a:r>
              <a:rPr lang="en-GB" sz="2400">
                <a:solidFill>
                  <a:srgbClr val="000000"/>
                </a:solidFill>
                <a:latin typeface="+mj-lt"/>
              </a:rPr>
              <a:t> membranes </a:t>
            </a:r>
          </a:p>
        </p:txBody>
      </p:sp>
      <p:sp>
        <p:nvSpPr>
          <p:cNvPr id="4" name="Rectangle 3"/>
          <p:cNvSpPr/>
          <p:nvPr/>
        </p:nvSpPr>
        <p:spPr>
          <a:xfrm>
            <a:off x="191344" y="5661248"/>
            <a:ext cx="11628784" cy="1077218"/>
          </a:xfrm>
          <a:prstGeom prst="rect">
            <a:avLst/>
          </a:prstGeom>
        </p:spPr>
        <p:txBody>
          <a:bodyPr wrap="square">
            <a:spAutoFit/>
          </a:bodyPr>
          <a:lstStyle/>
          <a:p>
            <a:pPr algn="just">
              <a:defRPr/>
            </a:pPr>
            <a:r>
              <a:rPr lang="en-GB" sz="3200">
                <a:solidFill>
                  <a:srgbClr val="000000"/>
                </a:solidFill>
                <a:latin typeface="+mj-lt"/>
              </a:rPr>
              <a:t>The reactions that </a:t>
            </a:r>
            <a:r>
              <a:rPr lang="en-GB" sz="3200" b="1">
                <a:solidFill>
                  <a:srgbClr val="000000"/>
                </a:solidFill>
                <a:latin typeface="+mj-lt"/>
              </a:rPr>
              <a:t>fix CO</a:t>
            </a:r>
            <a:r>
              <a:rPr lang="en-GB" sz="2400" b="1" baseline="-25000">
                <a:solidFill>
                  <a:srgbClr val="000000"/>
                </a:solidFill>
                <a:latin typeface="+mj-lt"/>
              </a:rPr>
              <a:t>2</a:t>
            </a:r>
            <a:r>
              <a:rPr lang="en-GB" sz="3200">
                <a:solidFill>
                  <a:srgbClr val="000000"/>
                </a:solidFill>
                <a:latin typeface="+mj-lt"/>
              </a:rPr>
              <a:t> into organic molecules occur in the </a:t>
            </a:r>
            <a:r>
              <a:rPr lang="en-GB" sz="3200" b="1">
                <a:solidFill>
                  <a:srgbClr val="000000"/>
                </a:solidFill>
                <a:latin typeface="+mj-lt"/>
              </a:rPr>
              <a:t>stroma</a:t>
            </a:r>
            <a:r>
              <a:rPr lang="en-GB" sz="3200">
                <a:solidFill>
                  <a:srgbClr val="000000"/>
                </a:solidFill>
                <a:latin typeface="+mj-lt"/>
              </a:rPr>
              <a:t> (fluid-filled space surrounding the membranes)</a:t>
            </a:r>
          </a:p>
        </p:txBody>
      </p:sp>
    </p:spTree>
    <p:extLst>
      <p:ext uri="{BB962C8B-B14F-4D97-AF65-F5344CB8AC3E}">
        <p14:creationId xmlns:p14="http://schemas.microsoft.com/office/powerpoint/2010/main" val="428988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igure 14-3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9540" y="454024"/>
            <a:ext cx="5106018"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0" y="5589241"/>
            <a:ext cx="5796136" cy="1200329"/>
          </a:xfrm>
          <a:prstGeom prst="rect">
            <a:avLst/>
          </a:prstGeom>
          <a:noFill/>
        </p:spPr>
        <p:txBody>
          <a:bodyPr wrap="square" rtlCol="0">
            <a:spAutoFit/>
          </a:bodyPr>
          <a:lstStyle/>
          <a:p>
            <a:pPr algn="just"/>
            <a:r>
              <a:rPr lang="en-GB" sz="2400">
                <a:solidFill>
                  <a:srgbClr val="C00000"/>
                </a:solidFill>
                <a:latin typeface="+mj-lt"/>
              </a:rPr>
              <a:t>Use the diagrams to explain the size difference between the mitochondrion and the chloroplast.</a:t>
            </a:r>
          </a:p>
        </p:txBody>
      </p:sp>
      <p:pic>
        <p:nvPicPr>
          <p:cNvPr id="4" name="Picture 2" descr="figure 14-51"/>
          <p:cNvPicPr>
            <a:picLocks noChangeAspect="1" noChangeArrowheads="1"/>
          </p:cNvPicPr>
          <p:nvPr/>
        </p:nvPicPr>
        <p:blipFill rotWithShape="1">
          <a:blip r:embed="rId3">
            <a:extLst>
              <a:ext uri="{28A0092B-C50C-407E-A947-70E740481C1C}">
                <a14:useLocalDpi xmlns:a14="http://schemas.microsoft.com/office/drawing/2010/main" val="0"/>
              </a:ext>
            </a:extLst>
          </a:blip>
          <a:srcRect r="36405"/>
          <a:stretch/>
        </p:blipFill>
        <p:spPr bwMode="auto">
          <a:xfrm>
            <a:off x="7464152" y="188641"/>
            <a:ext cx="3096344" cy="609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figure 14-51"/>
          <p:cNvPicPr>
            <a:picLocks noChangeAspect="1" noChangeArrowheads="1"/>
          </p:cNvPicPr>
          <p:nvPr/>
        </p:nvPicPr>
        <p:blipFill rotWithShape="1">
          <a:blip r:embed="rId3">
            <a:extLst>
              <a:ext uri="{28A0092B-C50C-407E-A947-70E740481C1C}">
                <a14:useLocalDpi xmlns:a14="http://schemas.microsoft.com/office/drawing/2010/main" val="0"/>
              </a:ext>
            </a:extLst>
          </a:blip>
          <a:srcRect l="63036" t="60850" b="27926"/>
          <a:stretch/>
        </p:blipFill>
        <p:spPr bwMode="auto">
          <a:xfrm>
            <a:off x="5248143" y="4358809"/>
            <a:ext cx="1799705" cy="684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74999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504" y="685800"/>
            <a:ext cx="6120680" cy="41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3"/>
          <p:cNvSpPr txBox="1">
            <a:spLocks noChangeArrowheads="1"/>
          </p:cNvSpPr>
          <p:nvPr/>
        </p:nvSpPr>
        <p:spPr bwMode="auto">
          <a:xfrm>
            <a:off x="6739062" y="4621758"/>
            <a:ext cx="3677419" cy="1831579"/>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r>
              <a:rPr lang="en-GB" altLang="en-US" sz="1800">
                <a:latin typeface="+mj-lt"/>
              </a:rPr>
              <a:t>The </a:t>
            </a:r>
            <a:r>
              <a:rPr lang="en-GB" altLang="en-US" sz="1800" err="1">
                <a:solidFill>
                  <a:srgbClr val="FF0000"/>
                </a:solidFill>
                <a:latin typeface="+mj-lt"/>
              </a:rPr>
              <a:t>porphy</a:t>
            </a:r>
            <a:r>
              <a:rPr lang="en-US" altLang="en-US" sz="1800" err="1">
                <a:solidFill>
                  <a:srgbClr val="FF0000"/>
                </a:solidFill>
                <a:latin typeface="+mj-lt"/>
              </a:rPr>
              <a:t>ri</a:t>
            </a:r>
            <a:r>
              <a:rPr lang="en-GB" altLang="en-US" sz="1800">
                <a:solidFill>
                  <a:srgbClr val="FF0000"/>
                </a:solidFill>
                <a:latin typeface="+mj-lt"/>
              </a:rPr>
              <a:t>n ring </a:t>
            </a:r>
            <a:r>
              <a:rPr lang="en-GB" altLang="en-US" sz="1800">
                <a:latin typeface="+mj-lt"/>
              </a:rPr>
              <a:t>is very similar to the </a:t>
            </a:r>
            <a:r>
              <a:rPr lang="en-GB" altLang="en-US" sz="1800" err="1">
                <a:latin typeface="+mj-lt"/>
              </a:rPr>
              <a:t>haem</a:t>
            </a:r>
            <a:r>
              <a:rPr lang="en-GB" altLang="en-US" sz="1800">
                <a:latin typeface="+mj-lt"/>
              </a:rPr>
              <a:t> group which forms the centre of the </a:t>
            </a:r>
            <a:r>
              <a:rPr lang="en-US" altLang="en-US" sz="1800">
                <a:latin typeface="+mj-lt"/>
              </a:rPr>
              <a:t>h</a:t>
            </a:r>
            <a:r>
              <a:rPr lang="en-GB" altLang="en-US" sz="1800" err="1">
                <a:latin typeface="+mj-lt"/>
              </a:rPr>
              <a:t>aemoglobin</a:t>
            </a:r>
            <a:r>
              <a:rPr lang="en-GB" altLang="en-US" sz="1800">
                <a:latin typeface="+mj-lt"/>
              </a:rPr>
              <a:t> molecule - except that the central inorganic ion is </a:t>
            </a:r>
            <a:r>
              <a:rPr lang="en-GB" altLang="en-US" sz="1800">
                <a:solidFill>
                  <a:srgbClr val="FF0066"/>
                </a:solidFill>
                <a:latin typeface="+mj-lt"/>
              </a:rPr>
              <a:t>M</a:t>
            </a:r>
            <a:r>
              <a:rPr lang="en-US" altLang="en-US" sz="1800">
                <a:solidFill>
                  <a:srgbClr val="FF0066"/>
                </a:solidFill>
                <a:latin typeface="+mj-lt"/>
              </a:rPr>
              <a:t>g</a:t>
            </a:r>
            <a:r>
              <a:rPr lang="en-GB" altLang="en-US" sz="1800">
                <a:solidFill>
                  <a:srgbClr val="FF0066"/>
                </a:solidFill>
                <a:latin typeface="+mj-lt"/>
              </a:rPr>
              <a:t> </a:t>
            </a:r>
            <a:r>
              <a:rPr lang="en-GB" altLang="en-US" sz="1800">
                <a:latin typeface="+mj-lt"/>
              </a:rPr>
              <a:t>not </a:t>
            </a:r>
            <a:r>
              <a:rPr lang="en-US" altLang="en-US" sz="1800">
                <a:latin typeface="+mj-lt"/>
              </a:rPr>
              <a:t>Fe</a:t>
            </a:r>
            <a:r>
              <a:rPr lang="en-GB" altLang="en-US" sz="1800">
                <a:latin typeface="+mj-lt"/>
              </a:rPr>
              <a:t>.</a:t>
            </a:r>
          </a:p>
        </p:txBody>
      </p:sp>
      <p:sp>
        <p:nvSpPr>
          <p:cNvPr id="40964" name="Text Box 4"/>
          <p:cNvSpPr txBox="1">
            <a:spLocks noChangeArrowheads="1"/>
          </p:cNvSpPr>
          <p:nvPr/>
        </p:nvSpPr>
        <p:spPr bwMode="auto">
          <a:xfrm>
            <a:off x="1524001" y="260350"/>
            <a:ext cx="91439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GB" altLang="en-US" sz="2800">
                <a:latin typeface="+mj-lt"/>
              </a:rPr>
              <a:t>CHLOROPHYLL</a:t>
            </a:r>
          </a:p>
        </p:txBody>
      </p:sp>
      <p:sp>
        <p:nvSpPr>
          <p:cNvPr id="40965" name="Rectangle 5"/>
          <p:cNvSpPr>
            <a:spLocks noChangeArrowheads="1"/>
          </p:cNvSpPr>
          <p:nvPr/>
        </p:nvSpPr>
        <p:spPr bwMode="auto">
          <a:xfrm>
            <a:off x="1752600" y="5229200"/>
            <a:ext cx="3191272" cy="1224136"/>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2000">
                <a:solidFill>
                  <a:schemeClr val="bg1"/>
                </a:solidFill>
                <a:latin typeface="+mj-lt"/>
              </a:rPr>
              <a:t>Hydrophobic tail – </a:t>
            </a:r>
          </a:p>
          <a:p>
            <a:pPr algn="ctr" eaLnBrk="1" hangingPunct="1"/>
            <a:r>
              <a:rPr lang="en-US" altLang="en-US" sz="2000">
                <a:solidFill>
                  <a:schemeClr val="bg1"/>
                </a:solidFill>
                <a:latin typeface="+mj-lt"/>
              </a:rPr>
              <a:t>anchored in </a:t>
            </a:r>
          </a:p>
          <a:p>
            <a:pPr algn="ctr" eaLnBrk="1" hangingPunct="1"/>
            <a:r>
              <a:rPr lang="en-US" altLang="en-US" sz="2000">
                <a:solidFill>
                  <a:schemeClr val="bg1"/>
                </a:solidFill>
                <a:latin typeface="+mj-lt"/>
              </a:rPr>
              <a:t>thylakoid membrane</a:t>
            </a:r>
            <a:endParaRPr lang="en-GB" altLang="en-US" sz="2000">
              <a:solidFill>
                <a:schemeClr val="bg1"/>
              </a:solidFill>
              <a:latin typeface="+mj-lt"/>
            </a:endParaRPr>
          </a:p>
        </p:txBody>
      </p:sp>
      <p:sp>
        <p:nvSpPr>
          <p:cNvPr id="40966" name="Rectangle 6"/>
          <p:cNvSpPr>
            <a:spLocks noChangeArrowheads="1"/>
          </p:cNvSpPr>
          <p:nvPr/>
        </p:nvSpPr>
        <p:spPr bwMode="auto">
          <a:xfrm>
            <a:off x="7608168" y="1700809"/>
            <a:ext cx="2880320" cy="1084461"/>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2000">
                <a:solidFill>
                  <a:schemeClr val="bg1"/>
                </a:solidFill>
                <a:latin typeface="+mj-lt"/>
              </a:rPr>
              <a:t>Hydrophilic head – </a:t>
            </a:r>
          </a:p>
          <a:p>
            <a:pPr algn="ctr" eaLnBrk="1" hangingPunct="1"/>
            <a:r>
              <a:rPr lang="en-US" altLang="en-US" sz="2000">
                <a:solidFill>
                  <a:schemeClr val="bg1"/>
                </a:solidFill>
                <a:latin typeface="+mj-lt"/>
              </a:rPr>
              <a:t>membrane surface,</a:t>
            </a:r>
          </a:p>
          <a:p>
            <a:pPr algn="ctr" eaLnBrk="1" hangingPunct="1"/>
            <a:r>
              <a:rPr lang="en-US" altLang="en-US" sz="2000">
                <a:solidFill>
                  <a:schemeClr val="bg1"/>
                </a:solidFill>
                <a:latin typeface="+mj-lt"/>
              </a:rPr>
              <a:t>facing sunlight</a:t>
            </a:r>
            <a:endParaRPr lang="en-GB" altLang="en-US" sz="2000">
              <a:solidFill>
                <a:schemeClr val="bg1"/>
              </a:solidFill>
              <a:latin typeface="+mj-lt"/>
            </a:endParaRPr>
          </a:p>
        </p:txBody>
      </p:sp>
    </p:spTree>
    <p:extLst>
      <p:ext uri="{BB962C8B-B14F-4D97-AF65-F5344CB8AC3E}">
        <p14:creationId xmlns:p14="http://schemas.microsoft.com/office/powerpoint/2010/main" val="95580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9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nimBg="1"/>
      <p:bldP spid="40965" grpId="0" animBg="1"/>
      <p:bldP spid="4096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ChangeArrowheads="1"/>
          </p:cNvSpPr>
          <p:nvPr/>
        </p:nvSpPr>
        <p:spPr bwMode="auto">
          <a:xfrm>
            <a:off x="1524000" y="0"/>
            <a:ext cx="9144000" cy="1447800"/>
          </a:xfrm>
          <a:prstGeom prst="rect">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3200" u="sng">
                <a:latin typeface="+mj-lt"/>
              </a:rPr>
              <a:t>Listen</a:t>
            </a:r>
            <a:r>
              <a:rPr lang="en-US" altLang="en-US" sz="3200">
                <a:latin typeface="+mj-lt"/>
              </a:rPr>
              <a:t> to four slides of information</a:t>
            </a:r>
            <a:endParaRPr lang="en-GB" altLang="en-US" sz="3200">
              <a:latin typeface="+mj-lt"/>
            </a:endParaRPr>
          </a:p>
        </p:txBody>
      </p:sp>
      <p:sp>
        <p:nvSpPr>
          <p:cNvPr id="41987" name="Rectangle 3"/>
          <p:cNvSpPr>
            <a:spLocks noChangeArrowheads="1"/>
          </p:cNvSpPr>
          <p:nvPr/>
        </p:nvSpPr>
        <p:spPr bwMode="auto">
          <a:xfrm>
            <a:off x="1524000" y="1628775"/>
            <a:ext cx="9144000" cy="1447800"/>
          </a:xfrm>
          <a:prstGeom prst="rect">
            <a:avLst/>
          </a:prstGeom>
          <a:solidFill>
            <a:srgbClr val="CCFF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3200" u="sng">
                <a:latin typeface="+mj-lt"/>
              </a:rPr>
              <a:t>Discuss</a:t>
            </a:r>
            <a:r>
              <a:rPr lang="en-US" altLang="en-US" sz="3200">
                <a:latin typeface="+mj-lt"/>
              </a:rPr>
              <a:t> the information</a:t>
            </a:r>
            <a:endParaRPr lang="en-GB" altLang="en-US" sz="3200">
              <a:latin typeface="+mj-lt"/>
            </a:endParaRPr>
          </a:p>
        </p:txBody>
      </p:sp>
    </p:spTree>
    <p:extLst>
      <p:ext uri="{BB962C8B-B14F-4D97-AF65-F5344CB8AC3E}">
        <p14:creationId xmlns:p14="http://schemas.microsoft.com/office/powerpoint/2010/main" val="2852025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6764" y="1847851"/>
            <a:ext cx="8167687"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2979739" y="2670176"/>
            <a:ext cx="6554787" cy="4213225"/>
            <a:chOff x="901" y="1528"/>
            <a:chExt cx="4129" cy="2654"/>
          </a:xfrm>
        </p:grpSpPr>
        <p:grpSp>
          <p:nvGrpSpPr>
            <p:cNvPr id="38919" name="Group 4"/>
            <p:cNvGrpSpPr>
              <a:grpSpLocks/>
            </p:cNvGrpSpPr>
            <p:nvPr/>
          </p:nvGrpSpPr>
          <p:grpSpPr bwMode="auto">
            <a:xfrm>
              <a:off x="901" y="1528"/>
              <a:ext cx="4129" cy="2391"/>
              <a:chOff x="901" y="1528"/>
              <a:chExt cx="4129" cy="2391"/>
            </a:xfrm>
          </p:grpSpPr>
          <p:sp>
            <p:nvSpPr>
              <p:cNvPr id="38921" name="Line 5"/>
              <p:cNvSpPr>
                <a:spLocks noChangeShapeType="1"/>
              </p:cNvSpPr>
              <p:nvPr/>
            </p:nvSpPr>
            <p:spPr bwMode="auto">
              <a:xfrm>
                <a:off x="1159" y="3427"/>
                <a:ext cx="0" cy="255"/>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8922" name="Line 6"/>
              <p:cNvSpPr>
                <a:spLocks noChangeShapeType="1"/>
              </p:cNvSpPr>
              <p:nvPr/>
            </p:nvSpPr>
            <p:spPr bwMode="auto">
              <a:xfrm>
                <a:off x="2190" y="3437"/>
                <a:ext cx="0" cy="245"/>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8923" name="Line 7"/>
              <p:cNvSpPr>
                <a:spLocks noChangeShapeType="1"/>
              </p:cNvSpPr>
              <p:nvPr/>
            </p:nvSpPr>
            <p:spPr bwMode="auto">
              <a:xfrm>
                <a:off x="3228" y="3470"/>
                <a:ext cx="0" cy="215"/>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8924" name="Line 8"/>
              <p:cNvSpPr>
                <a:spLocks noChangeShapeType="1"/>
              </p:cNvSpPr>
              <p:nvPr/>
            </p:nvSpPr>
            <p:spPr bwMode="auto">
              <a:xfrm>
                <a:off x="4266" y="3448"/>
                <a:ext cx="0" cy="237"/>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8925" name="Line 9"/>
              <p:cNvSpPr>
                <a:spLocks noChangeShapeType="1"/>
              </p:cNvSpPr>
              <p:nvPr/>
            </p:nvSpPr>
            <p:spPr bwMode="auto">
              <a:xfrm>
                <a:off x="4837" y="3443"/>
                <a:ext cx="0" cy="24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grpSp>
            <p:nvGrpSpPr>
              <p:cNvPr id="38926" name="Group 10"/>
              <p:cNvGrpSpPr>
                <a:grpSpLocks/>
              </p:cNvGrpSpPr>
              <p:nvPr/>
            </p:nvGrpSpPr>
            <p:grpSpPr bwMode="auto">
              <a:xfrm>
                <a:off x="901" y="1528"/>
                <a:ext cx="3957" cy="1968"/>
                <a:chOff x="901" y="1528"/>
                <a:chExt cx="3957" cy="1968"/>
              </a:xfrm>
            </p:grpSpPr>
            <p:graphicFrame>
              <p:nvGraphicFramePr>
                <p:cNvPr id="38932" name="Object 11"/>
                <p:cNvGraphicFramePr>
                  <a:graphicFrameLocks noChangeAspect="1"/>
                </p:cNvGraphicFramePr>
                <p:nvPr/>
              </p:nvGraphicFramePr>
              <p:xfrm>
                <a:off x="901" y="2419"/>
                <a:ext cx="3957" cy="1077"/>
              </p:xfrm>
              <a:graphic>
                <a:graphicData uri="http://schemas.openxmlformats.org/presentationml/2006/ole">
                  <mc:AlternateContent xmlns:mc="http://schemas.openxmlformats.org/markup-compatibility/2006">
                    <mc:Choice xmlns:v="urn:schemas-microsoft-com:vml" Requires="v">
                      <p:oleObj name="CorelDRAW" r:id="rId3" imgW="6286500" imgH="1704975" progId="CorelDRAW.Graphic.9">
                        <p:embed/>
                      </p:oleObj>
                    </mc:Choice>
                    <mc:Fallback>
                      <p:oleObj name="CorelDRAW" r:id="rId3" imgW="6286500" imgH="1704975" progId="CorelDRAW.Graphic.9">
                        <p:embed/>
                        <p:pic>
                          <p:nvPicPr>
                            <p:cNvPr id="38932"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 y="2419"/>
                              <a:ext cx="3957" cy="1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8933" name="Group 12"/>
                <p:cNvGrpSpPr>
                  <a:grpSpLocks/>
                </p:cNvGrpSpPr>
                <p:nvPr/>
              </p:nvGrpSpPr>
              <p:grpSpPr bwMode="auto">
                <a:xfrm>
                  <a:off x="910" y="1528"/>
                  <a:ext cx="3937" cy="898"/>
                  <a:chOff x="910" y="1528"/>
                  <a:chExt cx="3937" cy="898"/>
                </a:xfrm>
              </p:grpSpPr>
              <p:sp>
                <p:nvSpPr>
                  <p:cNvPr id="38934" name="Line 13"/>
                  <p:cNvSpPr>
                    <a:spLocks noChangeShapeType="1"/>
                  </p:cNvSpPr>
                  <p:nvPr/>
                </p:nvSpPr>
                <p:spPr bwMode="auto">
                  <a:xfrm flipH="1">
                    <a:off x="910" y="1528"/>
                    <a:ext cx="1391" cy="897"/>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8935" name="Line 14"/>
                  <p:cNvSpPr>
                    <a:spLocks noChangeShapeType="1"/>
                  </p:cNvSpPr>
                  <p:nvPr/>
                </p:nvSpPr>
                <p:spPr bwMode="auto">
                  <a:xfrm>
                    <a:off x="2428" y="1528"/>
                    <a:ext cx="2419" cy="898"/>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sp>
            <p:nvSpPr>
              <p:cNvPr id="38927" name="Text Box 15"/>
              <p:cNvSpPr txBox="1">
                <a:spLocks noChangeArrowheads="1"/>
              </p:cNvSpPr>
              <p:nvPr/>
            </p:nvSpPr>
            <p:spPr bwMode="auto">
              <a:xfrm>
                <a:off x="957" y="3631"/>
                <a:ext cx="4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b="1">
                    <a:solidFill>
                      <a:schemeClr val="bg1"/>
                    </a:solidFill>
                  </a:rPr>
                  <a:t>400</a:t>
                </a:r>
              </a:p>
            </p:txBody>
          </p:sp>
          <p:sp>
            <p:nvSpPr>
              <p:cNvPr id="38928" name="Text Box 16"/>
              <p:cNvSpPr txBox="1">
                <a:spLocks noChangeArrowheads="1"/>
              </p:cNvSpPr>
              <p:nvPr/>
            </p:nvSpPr>
            <p:spPr bwMode="auto">
              <a:xfrm>
                <a:off x="1990" y="3629"/>
                <a:ext cx="4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b="1">
                    <a:solidFill>
                      <a:schemeClr val="bg1"/>
                    </a:solidFill>
                  </a:rPr>
                  <a:t>500</a:t>
                </a:r>
              </a:p>
            </p:txBody>
          </p:sp>
          <p:sp>
            <p:nvSpPr>
              <p:cNvPr id="38929" name="Text Box 17"/>
              <p:cNvSpPr txBox="1">
                <a:spLocks noChangeArrowheads="1"/>
              </p:cNvSpPr>
              <p:nvPr/>
            </p:nvSpPr>
            <p:spPr bwMode="auto">
              <a:xfrm>
                <a:off x="3027" y="3629"/>
                <a:ext cx="4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b="1">
                    <a:solidFill>
                      <a:schemeClr val="bg1"/>
                    </a:solidFill>
                  </a:rPr>
                  <a:t>600</a:t>
                </a:r>
              </a:p>
            </p:txBody>
          </p:sp>
          <p:sp>
            <p:nvSpPr>
              <p:cNvPr id="38930" name="Text Box 18"/>
              <p:cNvSpPr txBox="1">
                <a:spLocks noChangeArrowheads="1"/>
              </p:cNvSpPr>
              <p:nvPr/>
            </p:nvSpPr>
            <p:spPr bwMode="auto">
              <a:xfrm>
                <a:off x="4064" y="3627"/>
                <a:ext cx="4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b="1">
                    <a:solidFill>
                      <a:schemeClr val="bg1"/>
                    </a:solidFill>
                  </a:rPr>
                  <a:t>700</a:t>
                </a:r>
              </a:p>
            </p:txBody>
          </p:sp>
          <p:sp>
            <p:nvSpPr>
              <p:cNvPr id="38931" name="Text Box 19"/>
              <p:cNvSpPr txBox="1">
                <a:spLocks noChangeArrowheads="1"/>
              </p:cNvSpPr>
              <p:nvPr/>
            </p:nvSpPr>
            <p:spPr bwMode="auto">
              <a:xfrm>
                <a:off x="4626" y="3627"/>
                <a:ext cx="4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b="1">
                    <a:solidFill>
                      <a:schemeClr val="bg1"/>
                    </a:solidFill>
                  </a:rPr>
                  <a:t>750</a:t>
                </a:r>
              </a:p>
            </p:txBody>
          </p:sp>
        </p:grpSp>
        <p:sp>
          <p:nvSpPr>
            <p:cNvPr id="38920" name="Text Box 20"/>
            <p:cNvSpPr txBox="1">
              <a:spLocks noChangeArrowheads="1"/>
            </p:cNvSpPr>
            <p:nvPr/>
          </p:nvSpPr>
          <p:spPr bwMode="auto">
            <a:xfrm>
              <a:off x="2229" y="3932"/>
              <a:ext cx="130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sz="2000" b="1">
                  <a:solidFill>
                    <a:schemeClr val="bg1"/>
                  </a:solidFill>
                </a:rPr>
                <a:t>Wavelength (nm)</a:t>
              </a:r>
            </a:p>
          </p:txBody>
        </p:sp>
      </p:grpSp>
      <p:sp>
        <p:nvSpPr>
          <p:cNvPr id="26645" name="Text Box 21"/>
          <p:cNvSpPr txBox="1">
            <a:spLocks noChangeArrowheads="1"/>
          </p:cNvSpPr>
          <p:nvPr/>
        </p:nvSpPr>
        <p:spPr bwMode="auto">
          <a:xfrm>
            <a:off x="3175000" y="0"/>
            <a:ext cx="5892800" cy="4572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b="1">
                <a:solidFill>
                  <a:schemeClr val="bg1"/>
                </a:solidFill>
              </a:rPr>
              <a:t>THE ELECTROMAGNETIC SPECTRUM</a:t>
            </a:r>
          </a:p>
        </p:txBody>
      </p:sp>
      <p:sp>
        <p:nvSpPr>
          <p:cNvPr id="26646" name="Text Box 22"/>
          <p:cNvSpPr txBox="1">
            <a:spLocks noChangeArrowheads="1"/>
          </p:cNvSpPr>
          <p:nvPr/>
        </p:nvSpPr>
        <p:spPr bwMode="auto">
          <a:xfrm>
            <a:off x="1524000" y="473076"/>
            <a:ext cx="91963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80000"/>
              </a:lnSpc>
            </a:pPr>
            <a:r>
              <a:rPr lang="en-GB" altLang="en-US" sz="2000" b="1"/>
              <a:t>Visible light represents only a small fraction of the full spectrum of electromagnetic</a:t>
            </a:r>
          </a:p>
          <a:p>
            <a:pPr algn="ctr" eaLnBrk="1" hangingPunct="1">
              <a:lnSpc>
                <a:spcPct val="80000"/>
              </a:lnSpc>
            </a:pPr>
            <a:r>
              <a:rPr lang="en-GB" altLang="en-US" sz="2000" b="1"/>
              <a:t>radiation produced by the sun</a:t>
            </a:r>
          </a:p>
        </p:txBody>
      </p:sp>
      <p:sp>
        <p:nvSpPr>
          <p:cNvPr id="26647" name="Text Box 23"/>
          <p:cNvSpPr txBox="1">
            <a:spLocks noChangeArrowheads="1"/>
          </p:cNvSpPr>
          <p:nvPr/>
        </p:nvSpPr>
        <p:spPr bwMode="auto">
          <a:xfrm>
            <a:off x="2105025" y="1158876"/>
            <a:ext cx="80327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80000"/>
              </a:lnSpc>
            </a:pPr>
            <a:r>
              <a:rPr lang="en-GB" altLang="en-US" sz="2000" b="1"/>
              <a:t>Plant pigments absorb light energy with wavelengths that fall within this</a:t>
            </a:r>
          </a:p>
          <a:p>
            <a:pPr algn="ctr" eaLnBrk="1" hangingPunct="1">
              <a:lnSpc>
                <a:spcPct val="80000"/>
              </a:lnSpc>
            </a:pPr>
            <a:r>
              <a:rPr lang="en-GB" altLang="en-US" sz="2000" b="1"/>
              <a:t>visible spectrum</a:t>
            </a:r>
          </a:p>
        </p:txBody>
      </p:sp>
    </p:spTree>
    <p:extLst>
      <p:ext uri="{BB962C8B-B14F-4D97-AF65-F5344CB8AC3E}">
        <p14:creationId xmlns:p14="http://schemas.microsoft.com/office/powerpoint/2010/main" val="2917617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6645"/>
                                        </p:tgtEl>
                                        <p:attrNameLst>
                                          <p:attrName>style.visibility</p:attrName>
                                        </p:attrNameLst>
                                      </p:cBhvr>
                                      <p:to>
                                        <p:strVal val="visible"/>
                                      </p:to>
                                    </p:set>
                                    <p:animEffect transition="in" filter="box(in)">
                                      <p:cBhvr>
                                        <p:cTn id="7" dur="500"/>
                                        <p:tgtEl>
                                          <p:spTgt spid="266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26646"/>
                                        </p:tgtEl>
                                        <p:attrNameLst>
                                          <p:attrName>style.visibility</p:attrName>
                                        </p:attrNameLst>
                                      </p:cBhvr>
                                      <p:to>
                                        <p:strVal val="visible"/>
                                      </p:to>
                                    </p:set>
                                    <p:animEffect transition="in" filter="blinds(vertical)">
                                      <p:cBhvr>
                                        <p:cTn id="12" dur="500"/>
                                        <p:tgtEl>
                                          <p:spTgt spid="2664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26626"/>
                                        </p:tgtEl>
                                        <p:attrNameLst>
                                          <p:attrName>style.visibility</p:attrName>
                                        </p:attrNameLst>
                                      </p:cBhvr>
                                      <p:to>
                                        <p:strVal val="visible"/>
                                      </p:to>
                                    </p:set>
                                    <p:animEffect transition="in" filter="box(out)">
                                      <p:cBhvr>
                                        <p:cTn id="17" dur="500"/>
                                        <p:tgtEl>
                                          <p:spTgt spid="266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37"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outVertical)">
                                      <p:cBhvr>
                                        <p:cTn id="22" dur="5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5" fill="hold" grpId="0" nodeType="clickEffect">
                                  <p:stCondLst>
                                    <p:cond delay="0"/>
                                  </p:stCondLst>
                                  <p:childTnLst>
                                    <p:set>
                                      <p:cBhvr>
                                        <p:cTn id="26" dur="1" fill="hold">
                                          <p:stCondLst>
                                            <p:cond delay="0"/>
                                          </p:stCondLst>
                                        </p:cTn>
                                        <p:tgtEl>
                                          <p:spTgt spid="26647"/>
                                        </p:tgtEl>
                                        <p:attrNameLst>
                                          <p:attrName>style.visibility</p:attrName>
                                        </p:attrNameLst>
                                      </p:cBhvr>
                                      <p:to>
                                        <p:strVal val="visible"/>
                                      </p:to>
                                    </p:set>
                                    <p:animEffect transition="in" filter="blinds(vertical)">
                                      <p:cBhvr>
                                        <p:cTn id="27" dur="500"/>
                                        <p:tgtEl>
                                          <p:spTgt spid="266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5" grpId="0" animBg="1" autoUpdateAnimBg="0"/>
      <p:bldP spid="26646" grpId="0" autoUpdateAnimBg="0"/>
      <p:bldP spid="26647"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3488F3-77AD-A9D2-FC1A-95275428E748}"/>
              </a:ext>
            </a:extLst>
          </p:cNvPr>
          <p:cNvSpPr txBox="1"/>
          <p:nvPr/>
        </p:nvSpPr>
        <p:spPr>
          <a:xfrm>
            <a:off x="191344" y="188640"/>
            <a:ext cx="10312503" cy="6647974"/>
          </a:xfrm>
          <a:prstGeom prst="rect">
            <a:avLst/>
          </a:prstGeom>
          <a:noFill/>
        </p:spPr>
        <p:txBody>
          <a:bodyPr wrap="none" rtlCol="0">
            <a:spAutoFit/>
          </a:bodyPr>
          <a:lstStyle/>
          <a:p>
            <a:r>
              <a:rPr lang="en-GB" sz="3600" b="1" u="sng"/>
              <a:t>Knowledge retrieval question</a:t>
            </a:r>
          </a:p>
          <a:p>
            <a:endParaRPr lang="en-GB" sz="2800"/>
          </a:p>
          <a:p>
            <a:r>
              <a:rPr lang="en-GB" sz="2800"/>
              <a:t>List as many reasons as possible why plants and animals need energy:</a:t>
            </a:r>
          </a:p>
          <a:p>
            <a:r>
              <a:rPr lang="en-GB" sz="2800" b="1">
                <a:solidFill>
                  <a:srgbClr val="FF0000"/>
                </a:solidFill>
              </a:rPr>
              <a:t>TYPE AND FILL IN THE GAPS</a:t>
            </a:r>
          </a:p>
          <a:p>
            <a:pPr algn="just"/>
            <a:endParaRPr lang="en-GB" sz="2800">
              <a:solidFill>
                <a:srgbClr val="002060"/>
              </a:solidFill>
              <a:latin typeface="+mj-lt"/>
            </a:endParaRPr>
          </a:p>
          <a:p>
            <a:pPr marL="285750" indent="-285750" algn="just">
              <a:buFontTx/>
              <a:buChar char="-"/>
            </a:pPr>
            <a:r>
              <a:rPr lang="en-GB" sz="2800">
                <a:solidFill>
                  <a:srgbClr val="002060"/>
                </a:solidFill>
                <a:latin typeface="+mj-lt"/>
              </a:rPr>
              <a:t>Light energy for photosynthesis</a:t>
            </a:r>
          </a:p>
          <a:p>
            <a:pPr marL="285750" indent="-285750" algn="just">
              <a:buFontTx/>
              <a:buChar char="-"/>
            </a:pPr>
            <a:r>
              <a:rPr lang="en-GB" sz="2800">
                <a:solidFill>
                  <a:srgbClr val="002060"/>
                </a:solidFill>
                <a:latin typeface="+mj-lt"/>
              </a:rPr>
              <a:t>Active transport (against concentration gradient)</a:t>
            </a:r>
          </a:p>
          <a:p>
            <a:pPr marL="285750" indent="-285750" algn="just">
              <a:buFontTx/>
              <a:buChar char="-"/>
            </a:pPr>
            <a:r>
              <a:rPr lang="en-GB" sz="2800">
                <a:solidFill>
                  <a:srgbClr val="002060"/>
                </a:solidFill>
                <a:latin typeface="+mj-lt"/>
              </a:rPr>
              <a:t>Metabolism</a:t>
            </a:r>
          </a:p>
          <a:p>
            <a:pPr marL="285750" indent="-285750" algn="just">
              <a:buFontTx/>
              <a:buChar char="-"/>
            </a:pPr>
            <a:r>
              <a:rPr lang="en-GB" sz="2800">
                <a:solidFill>
                  <a:srgbClr val="002060"/>
                </a:solidFill>
                <a:latin typeface="+mj-lt"/>
              </a:rPr>
              <a:t>DNA replication</a:t>
            </a:r>
          </a:p>
          <a:p>
            <a:pPr marL="285750" indent="-285750" algn="just">
              <a:buFontTx/>
              <a:buChar char="-"/>
            </a:pPr>
            <a:r>
              <a:rPr lang="en-GB" sz="2800">
                <a:solidFill>
                  <a:srgbClr val="002060"/>
                </a:solidFill>
                <a:latin typeface="+mj-lt"/>
              </a:rPr>
              <a:t>Cell division</a:t>
            </a:r>
          </a:p>
          <a:p>
            <a:pPr marL="285750" indent="-285750" algn="just">
              <a:buFontTx/>
              <a:buChar char="-"/>
            </a:pPr>
            <a:r>
              <a:rPr lang="en-GB" sz="2800">
                <a:solidFill>
                  <a:srgbClr val="002060"/>
                </a:solidFill>
                <a:latin typeface="+mj-lt"/>
              </a:rPr>
              <a:t>Muscle contraction</a:t>
            </a:r>
          </a:p>
          <a:p>
            <a:pPr marL="285750" indent="-285750" algn="just">
              <a:buFontTx/>
              <a:buChar char="-"/>
            </a:pPr>
            <a:r>
              <a:rPr lang="en-GB" sz="2800">
                <a:solidFill>
                  <a:srgbClr val="002060"/>
                </a:solidFill>
                <a:latin typeface="+mj-lt"/>
              </a:rPr>
              <a:t>Maintenance of body temperature</a:t>
            </a:r>
          </a:p>
          <a:p>
            <a:pPr marL="285750" indent="-285750" algn="just">
              <a:buFontTx/>
              <a:buChar char="-"/>
            </a:pPr>
            <a:r>
              <a:rPr lang="en-GB" sz="2800">
                <a:solidFill>
                  <a:srgbClr val="002060"/>
                </a:solidFill>
                <a:latin typeface="+mj-lt"/>
              </a:rPr>
              <a:t>Cells need energy for respiration</a:t>
            </a:r>
          </a:p>
          <a:p>
            <a:endParaRPr lang="en-GB"/>
          </a:p>
          <a:p>
            <a:endParaRPr lang="en-GB"/>
          </a:p>
          <a:p>
            <a:endParaRPr lang="en-GB"/>
          </a:p>
        </p:txBody>
      </p:sp>
      <p:sp>
        <p:nvSpPr>
          <p:cNvPr id="5" name="Rectangle 4">
            <a:extLst>
              <a:ext uri="{FF2B5EF4-FFF2-40B4-BE49-F238E27FC236}">
                <a16:creationId xmlns:a16="http://schemas.microsoft.com/office/drawing/2014/main" id="{3578540A-70A9-1E52-23E9-51C5AC0E6066}"/>
              </a:ext>
            </a:extLst>
          </p:cNvPr>
          <p:cNvSpPr/>
          <p:nvPr/>
        </p:nvSpPr>
        <p:spPr>
          <a:xfrm>
            <a:off x="2912840" y="2442682"/>
            <a:ext cx="2160240" cy="5040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P……………..</a:t>
            </a:r>
          </a:p>
        </p:txBody>
      </p:sp>
      <p:sp>
        <p:nvSpPr>
          <p:cNvPr id="6" name="Rectangle 5">
            <a:extLst>
              <a:ext uri="{FF2B5EF4-FFF2-40B4-BE49-F238E27FC236}">
                <a16:creationId xmlns:a16="http://schemas.microsoft.com/office/drawing/2014/main" id="{C6AD5B70-69C7-6B56-01A4-7FC7523639AD}"/>
              </a:ext>
            </a:extLst>
          </p:cNvPr>
          <p:cNvSpPr/>
          <p:nvPr/>
        </p:nvSpPr>
        <p:spPr>
          <a:xfrm>
            <a:off x="494553" y="2940994"/>
            <a:ext cx="2387200" cy="4320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A……………. T………….</a:t>
            </a:r>
          </a:p>
        </p:txBody>
      </p:sp>
      <p:sp>
        <p:nvSpPr>
          <p:cNvPr id="7" name="Rectangle 6">
            <a:extLst>
              <a:ext uri="{FF2B5EF4-FFF2-40B4-BE49-F238E27FC236}">
                <a16:creationId xmlns:a16="http://schemas.microsoft.com/office/drawing/2014/main" id="{549E48BD-5A1F-8DFF-4D50-2AB4A50E166A}"/>
              </a:ext>
            </a:extLst>
          </p:cNvPr>
          <p:cNvSpPr/>
          <p:nvPr/>
        </p:nvSpPr>
        <p:spPr>
          <a:xfrm>
            <a:off x="551384" y="3441389"/>
            <a:ext cx="2069446" cy="3417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M…………………</a:t>
            </a:r>
          </a:p>
        </p:txBody>
      </p:sp>
      <p:sp>
        <p:nvSpPr>
          <p:cNvPr id="8" name="Rectangle 7">
            <a:extLst>
              <a:ext uri="{FF2B5EF4-FFF2-40B4-BE49-F238E27FC236}">
                <a16:creationId xmlns:a16="http://schemas.microsoft.com/office/drawing/2014/main" id="{74CB0BD9-0DCD-037E-1C90-CA735504E2E2}"/>
              </a:ext>
            </a:extLst>
          </p:cNvPr>
          <p:cNvSpPr/>
          <p:nvPr/>
        </p:nvSpPr>
        <p:spPr>
          <a:xfrm>
            <a:off x="1271464" y="3844097"/>
            <a:ext cx="1728192" cy="3417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R………………..</a:t>
            </a:r>
          </a:p>
        </p:txBody>
      </p:sp>
      <p:sp>
        <p:nvSpPr>
          <p:cNvPr id="9" name="Rectangle 8">
            <a:extLst>
              <a:ext uri="{FF2B5EF4-FFF2-40B4-BE49-F238E27FC236}">
                <a16:creationId xmlns:a16="http://schemas.microsoft.com/office/drawing/2014/main" id="{D4649A08-8D92-AEE7-2F3F-A272355A64B1}"/>
              </a:ext>
            </a:extLst>
          </p:cNvPr>
          <p:cNvSpPr/>
          <p:nvPr/>
        </p:nvSpPr>
        <p:spPr>
          <a:xfrm>
            <a:off x="1153561" y="4266812"/>
            <a:ext cx="1728192" cy="3417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d…………………</a:t>
            </a:r>
          </a:p>
        </p:txBody>
      </p:sp>
      <p:sp>
        <p:nvSpPr>
          <p:cNvPr id="10" name="Rectangle 9">
            <a:extLst>
              <a:ext uri="{FF2B5EF4-FFF2-40B4-BE49-F238E27FC236}">
                <a16:creationId xmlns:a16="http://schemas.microsoft.com/office/drawing/2014/main" id="{C420F3F6-7BFE-3A6A-D058-BD640020E043}"/>
              </a:ext>
            </a:extLst>
          </p:cNvPr>
          <p:cNvSpPr/>
          <p:nvPr/>
        </p:nvSpPr>
        <p:spPr>
          <a:xfrm>
            <a:off x="1666966" y="4731244"/>
            <a:ext cx="1728192" cy="3417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c……………………</a:t>
            </a:r>
          </a:p>
        </p:txBody>
      </p:sp>
      <p:sp>
        <p:nvSpPr>
          <p:cNvPr id="11" name="Rectangle 10">
            <a:extLst>
              <a:ext uri="{FF2B5EF4-FFF2-40B4-BE49-F238E27FC236}">
                <a16:creationId xmlns:a16="http://schemas.microsoft.com/office/drawing/2014/main" id="{2A68FA8C-6B0C-E19D-735A-A961C04CC3DD}"/>
              </a:ext>
            </a:extLst>
          </p:cNvPr>
          <p:cNvSpPr/>
          <p:nvPr/>
        </p:nvSpPr>
        <p:spPr>
          <a:xfrm>
            <a:off x="3719736" y="5157192"/>
            <a:ext cx="2016224" cy="3417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t……………………….</a:t>
            </a:r>
          </a:p>
        </p:txBody>
      </p:sp>
      <p:sp>
        <p:nvSpPr>
          <p:cNvPr id="12" name="Rectangle 11">
            <a:extLst>
              <a:ext uri="{FF2B5EF4-FFF2-40B4-BE49-F238E27FC236}">
                <a16:creationId xmlns:a16="http://schemas.microsoft.com/office/drawing/2014/main" id="{660D99C3-024A-664E-A70C-7DC9FEB8FBD6}"/>
              </a:ext>
            </a:extLst>
          </p:cNvPr>
          <p:cNvSpPr/>
          <p:nvPr/>
        </p:nvSpPr>
        <p:spPr>
          <a:xfrm>
            <a:off x="3719736" y="5589240"/>
            <a:ext cx="1656184" cy="3417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r………………….</a:t>
            </a:r>
          </a:p>
        </p:txBody>
      </p:sp>
    </p:spTree>
    <p:extLst>
      <p:ext uri="{BB962C8B-B14F-4D97-AF65-F5344CB8AC3E}">
        <p14:creationId xmlns:p14="http://schemas.microsoft.com/office/powerpoint/2010/main" val="330076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fade">
                                      <p:cBhvr>
                                        <p:cTn id="16" dur="500"/>
                                        <p:tgtEl>
                                          <p:spTgt spid="3">
                                            <p:txEl>
                                              <p:pRg st="8" end="8"/>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Effect transition="in" filter="fade">
                                      <p:cBhvr>
                                        <p:cTn id="19" dur="500"/>
                                        <p:tgtEl>
                                          <p:spTgt spid="3">
                                            <p:txEl>
                                              <p:pRg st="9" end="9"/>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10" end="10"/>
                                            </p:txEl>
                                          </p:spTgt>
                                        </p:tgtEl>
                                        <p:attrNameLst>
                                          <p:attrName>style.visibility</p:attrName>
                                        </p:attrNameLst>
                                      </p:cBhvr>
                                      <p:to>
                                        <p:strVal val="visible"/>
                                      </p:to>
                                    </p:set>
                                    <p:animEffect transition="in" filter="fade">
                                      <p:cBhvr>
                                        <p:cTn id="22" dur="500"/>
                                        <p:tgtEl>
                                          <p:spTgt spid="3">
                                            <p:txEl>
                                              <p:pRg st="10" end="1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animEffect transition="in" filter="fade">
                                      <p:cBhvr>
                                        <p:cTn id="25" dur="500"/>
                                        <p:tgtEl>
                                          <p:spTgt spid="3">
                                            <p:txEl>
                                              <p:pRg st="11" end="1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12" end="12"/>
                                            </p:txEl>
                                          </p:spTgt>
                                        </p:tgtEl>
                                        <p:attrNameLst>
                                          <p:attrName>style.visibility</p:attrName>
                                        </p:attrNameLst>
                                      </p:cBhvr>
                                      <p:to>
                                        <p:strVal val="visible"/>
                                      </p:to>
                                    </p:set>
                                    <p:animEffect transition="in" filter="fade">
                                      <p:cBhvr>
                                        <p:cTn id="28" dur="500"/>
                                        <p:tgtEl>
                                          <p:spTgt spid="3">
                                            <p:txEl>
                                              <p:pRg st="12" end="1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grpId="0" nodeType="clickEffect">
                                  <p:stCondLst>
                                    <p:cond delay="0"/>
                                  </p:stCondLst>
                                  <p:childTnLst>
                                    <p:anim calcmode="lin" valueType="num">
                                      <p:cBhvr additive="base">
                                        <p:cTn id="32" dur="500"/>
                                        <p:tgtEl>
                                          <p:spTgt spid="5"/>
                                        </p:tgtEl>
                                        <p:attrNameLst>
                                          <p:attrName>ppt_x</p:attrName>
                                        </p:attrNameLst>
                                      </p:cBhvr>
                                      <p:tavLst>
                                        <p:tav tm="0">
                                          <p:val>
                                            <p:strVal val="ppt_x"/>
                                          </p:val>
                                        </p:tav>
                                        <p:tav tm="100000">
                                          <p:val>
                                            <p:strVal val="ppt_x"/>
                                          </p:val>
                                        </p:tav>
                                      </p:tavLst>
                                    </p:anim>
                                    <p:anim calcmode="lin" valueType="num">
                                      <p:cBhvr additive="base">
                                        <p:cTn id="33" dur="500"/>
                                        <p:tgtEl>
                                          <p:spTgt spid="5"/>
                                        </p:tgtEl>
                                        <p:attrNameLst>
                                          <p:attrName>ppt_y</p:attrName>
                                        </p:attrNameLst>
                                      </p:cBhvr>
                                      <p:tavLst>
                                        <p:tav tm="0">
                                          <p:val>
                                            <p:strVal val="ppt_y"/>
                                          </p:val>
                                        </p:tav>
                                        <p:tav tm="100000">
                                          <p:val>
                                            <p:strVal val="1+ppt_h/2"/>
                                          </p:val>
                                        </p:tav>
                                      </p:tavLst>
                                    </p:anim>
                                    <p:set>
                                      <p:cBhvr>
                                        <p:cTn id="34" dur="1" fill="hold">
                                          <p:stCondLst>
                                            <p:cond delay="499"/>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0" nodeType="clickEffect">
                                  <p:stCondLst>
                                    <p:cond delay="0"/>
                                  </p:stCondLst>
                                  <p:childTnLst>
                                    <p:anim calcmode="lin" valueType="num">
                                      <p:cBhvr additive="base">
                                        <p:cTn id="38" dur="500"/>
                                        <p:tgtEl>
                                          <p:spTgt spid="6"/>
                                        </p:tgtEl>
                                        <p:attrNameLst>
                                          <p:attrName>ppt_x</p:attrName>
                                        </p:attrNameLst>
                                      </p:cBhvr>
                                      <p:tavLst>
                                        <p:tav tm="0">
                                          <p:val>
                                            <p:strVal val="ppt_x"/>
                                          </p:val>
                                        </p:tav>
                                        <p:tav tm="100000">
                                          <p:val>
                                            <p:strVal val="ppt_x"/>
                                          </p:val>
                                        </p:tav>
                                      </p:tavLst>
                                    </p:anim>
                                    <p:anim calcmode="lin" valueType="num">
                                      <p:cBhvr additive="base">
                                        <p:cTn id="39" dur="500"/>
                                        <p:tgtEl>
                                          <p:spTgt spid="6"/>
                                        </p:tgtEl>
                                        <p:attrNameLst>
                                          <p:attrName>ppt_y</p:attrName>
                                        </p:attrNameLst>
                                      </p:cBhvr>
                                      <p:tavLst>
                                        <p:tav tm="0">
                                          <p:val>
                                            <p:strVal val="ppt_y"/>
                                          </p:val>
                                        </p:tav>
                                        <p:tav tm="100000">
                                          <p:val>
                                            <p:strVal val="1+ppt_h/2"/>
                                          </p:val>
                                        </p:tav>
                                      </p:tavLst>
                                    </p:anim>
                                    <p:set>
                                      <p:cBhvr>
                                        <p:cTn id="40" dur="1" fill="hold">
                                          <p:stCondLst>
                                            <p:cond delay="499"/>
                                          </p:stCondLst>
                                        </p:cTn>
                                        <p:tgtEl>
                                          <p:spTgt spid="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grpId="0" nodeType="clickEffect">
                                  <p:stCondLst>
                                    <p:cond delay="0"/>
                                  </p:stCondLst>
                                  <p:childTnLst>
                                    <p:anim calcmode="lin" valueType="num">
                                      <p:cBhvr additive="base">
                                        <p:cTn id="44" dur="500"/>
                                        <p:tgtEl>
                                          <p:spTgt spid="7"/>
                                        </p:tgtEl>
                                        <p:attrNameLst>
                                          <p:attrName>ppt_x</p:attrName>
                                        </p:attrNameLst>
                                      </p:cBhvr>
                                      <p:tavLst>
                                        <p:tav tm="0">
                                          <p:val>
                                            <p:strVal val="ppt_x"/>
                                          </p:val>
                                        </p:tav>
                                        <p:tav tm="100000">
                                          <p:val>
                                            <p:strVal val="ppt_x"/>
                                          </p:val>
                                        </p:tav>
                                      </p:tavLst>
                                    </p:anim>
                                    <p:anim calcmode="lin" valueType="num">
                                      <p:cBhvr additive="base">
                                        <p:cTn id="45" dur="500"/>
                                        <p:tgtEl>
                                          <p:spTgt spid="7"/>
                                        </p:tgtEl>
                                        <p:attrNameLst>
                                          <p:attrName>ppt_y</p:attrName>
                                        </p:attrNameLst>
                                      </p:cBhvr>
                                      <p:tavLst>
                                        <p:tav tm="0">
                                          <p:val>
                                            <p:strVal val="ppt_y"/>
                                          </p:val>
                                        </p:tav>
                                        <p:tav tm="100000">
                                          <p:val>
                                            <p:strVal val="1+ppt_h/2"/>
                                          </p:val>
                                        </p:tav>
                                      </p:tavLst>
                                    </p:anim>
                                    <p:set>
                                      <p:cBhvr>
                                        <p:cTn id="46" dur="1" fill="hold">
                                          <p:stCondLst>
                                            <p:cond delay="499"/>
                                          </p:stCondLst>
                                        </p:cTn>
                                        <p:tgtEl>
                                          <p:spTgt spid="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grpId="0" nodeType="clickEffect">
                                  <p:stCondLst>
                                    <p:cond delay="0"/>
                                  </p:stCondLst>
                                  <p:childTnLst>
                                    <p:anim calcmode="lin" valueType="num">
                                      <p:cBhvr additive="base">
                                        <p:cTn id="50" dur="500"/>
                                        <p:tgtEl>
                                          <p:spTgt spid="8"/>
                                        </p:tgtEl>
                                        <p:attrNameLst>
                                          <p:attrName>ppt_x</p:attrName>
                                        </p:attrNameLst>
                                      </p:cBhvr>
                                      <p:tavLst>
                                        <p:tav tm="0">
                                          <p:val>
                                            <p:strVal val="ppt_x"/>
                                          </p:val>
                                        </p:tav>
                                        <p:tav tm="100000">
                                          <p:val>
                                            <p:strVal val="ppt_x"/>
                                          </p:val>
                                        </p:tav>
                                      </p:tavLst>
                                    </p:anim>
                                    <p:anim calcmode="lin" valueType="num">
                                      <p:cBhvr additive="base">
                                        <p:cTn id="51" dur="500"/>
                                        <p:tgtEl>
                                          <p:spTgt spid="8"/>
                                        </p:tgtEl>
                                        <p:attrNameLst>
                                          <p:attrName>ppt_y</p:attrName>
                                        </p:attrNameLst>
                                      </p:cBhvr>
                                      <p:tavLst>
                                        <p:tav tm="0">
                                          <p:val>
                                            <p:strVal val="ppt_y"/>
                                          </p:val>
                                        </p:tav>
                                        <p:tav tm="100000">
                                          <p:val>
                                            <p:strVal val="1+ppt_h/2"/>
                                          </p:val>
                                        </p:tav>
                                      </p:tavLst>
                                    </p:anim>
                                    <p:set>
                                      <p:cBhvr>
                                        <p:cTn id="52" dur="1" fill="hold">
                                          <p:stCondLst>
                                            <p:cond delay="499"/>
                                          </p:stCondLst>
                                        </p:cTn>
                                        <p:tgtEl>
                                          <p:spTgt spid="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grpId="0" nodeType="clickEffect">
                                  <p:stCondLst>
                                    <p:cond delay="0"/>
                                  </p:stCondLst>
                                  <p:childTnLst>
                                    <p:anim calcmode="lin" valueType="num">
                                      <p:cBhvr additive="base">
                                        <p:cTn id="56" dur="500"/>
                                        <p:tgtEl>
                                          <p:spTgt spid="9"/>
                                        </p:tgtEl>
                                        <p:attrNameLst>
                                          <p:attrName>ppt_x</p:attrName>
                                        </p:attrNameLst>
                                      </p:cBhvr>
                                      <p:tavLst>
                                        <p:tav tm="0">
                                          <p:val>
                                            <p:strVal val="ppt_x"/>
                                          </p:val>
                                        </p:tav>
                                        <p:tav tm="100000">
                                          <p:val>
                                            <p:strVal val="ppt_x"/>
                                          </p:val>
                                        </p:tav>
                                      </p:tavLst>
                                    </p:anim>
                                    <p:anim calcmode="lin" valueType="num">
                                      <p:cBhvr additive="base">
                                        <p:cTn id="57" dur="500"/>
                                        <p:tgtEl>
                                          <p:spTgt spid="9"/>
                                        </p:tgtEl>
                                        <p:attrNameLst>
                                          <p:attrName>ppt_y</p:attrName>
                                        </p:attrNameLst>
                                      </p:cBhvr>
                                      <p:tavLst>
                                        <p:tav tm="0">
                                          <p:val>
                                            <p:strVal val="ppt_y"/>
                                          </p:val>
                                        </p:tav>
                                        <p:tav tm="100000">
                                          <p:val>
                                            <p:strVal val="1+ppt_h/2"/>
                                          </p:val>
                                        </p:tav>
                                      </p:tavLst>
                                    </p:anim>
                                    <p:set>
                                      <p:cBhvr>
                                        <p:cTn id="58" dur="1" fill="hold">
                                          <p:stCondLst>
                                            <p:cond delay="499"/>
                                          </p:stCondLst>
                                        </p:cTn>
                                        <p:tgtEl>
                                          <p:spTgt spid="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 presetClass="exit" presetSubtype="4" fill="hold" grpId="0" nodeType="clickEffect">
                                  <p:stCondLst>
                                    <p:cond delay="0"/>
                                  </p:stCondLst>
                                  <p:childTnLst>
                                    <p:anim calcmode="lin" valueType="num">
                                      <p:cBhvr additive="base">
                                        <p:cTn id="62" dur="500"/>
                                        <p:tgtEl>
                                          <p:spTgt spid="10"/>
                                        </p:tgtEl>
                                        <p:attrNameLst>
                                          <p:attrName>ppt_x</p:attrName>
                                        </p:attrNameLst>
                                      </p:cBhvr>
                                      <p:tavLst>
                                        <p:tav tm="0">
                                          <p:val>
                                            <p:strVal val="ppt_x"/>
                                          </p:val>
                                        </p:tav>
                                        <p:tav tm="100000">
                                          <p:val>
                                            <p:strVal val="ppt_x"/>
                                          </p:val>
                                        </p:tav>
                                      </p:tavLst>
                                    </p:anim>
                                    <p:anim calcmode="lin" valueType="num">
                                      <p:cBhvr additive="base">
                                        <p:cTn id="63" dur="500"/>
                                        <p:tgtEl>
                                          <p:spTgt spid="10"/>
                                        </p:tgtEl>
                                        <p:attrNameLst>
                                          <p:attrName>ppt_y</p:attrName>
                                        </p:attrNameLst>
                                      </p:cBhvr>
                                      <p:tavLst>
                                        <p:tav tm="0">
                                          <p:val>
                                            <p:strVal val="ppt_y"/>
                                          </p:val>
                                        </p:tav>
                                        <p:tav tm="100000">
                                          <p:val>
                                            <p:strVal val="1+ppt_h/2"/>
                                          </p:val>
                                        </p:tav>
                                      </p:tavLst>
                                    </p:anim>
                                    <p:set>
                                      <p:cBhvr>
                                        <p:cTn id="64" dur="1" fill="hold">
                                          <p:stCondLst>
                                            <p:cond delay="499"/>
                                          </p:stCondLst>
                                        </p:cTn>
                                        <p:tgtEl>
                                          <p:spTgt spid="1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 presetClass="exit" presetSubtype="4" fill="hold" grpId="0" nodeType="clickEffect">
                                  <p:stCondLst>
                                    <p:cond delay="0"/>
                                  </p:stCondLst>
                                  <p:childTnLst>
                                    <p:anim calcmode="lin" valueType="num">
                                      <p:cBhvr additive="base">
                                        <p:cTn id="68" dur="500"/>
                                        <p:tgtEl>
                                          <p:spTgt spid="11"/>
                                        </p:tgtEl>
                                        <p:attrNameLst>
                                          <p:attrName>ppt_x</p:attrName>
                                        </p:attrNameLst>
                                      </p:cBhvr>
                                      <p:tavLst>
                                        <p:tav tm="0">
                                          <p:val>
                                            <p:strVal val="ppt_x"/>
                                          </p:val>
                                        </p:tav>
                                        <p:tav tm="100000">
                                          <p:val>
                                            <p:strVal val="ppt_x"/>
                                          </p:val>
                                        </p:tav>
                                      </p:tavLst>
                                    </p:anim>
                                    <p:anim calcmode="lin" valueType="num">
                                      <p:cBhvr additive="base">
                                        <p:cTn id="69" dur="500"/>
                                        <p:tgtEl>
                                          <p:spTgt spid="11"/>
                                        </p:tgtEl>
                                        <p:attrNameLst>
                                          <p:attrName>ppt_y</p:attrName>
                                        </p:attrNameLst>
                                      </p:cBhvr>
                                      <p:tavLst>
                                        <p:tav tm="0">
                                          <p:val>
                                            <p:strVal val="ppt_y"/>
                                          </p:val>
                                        </p:tav>
                                        <p:tav tm="100000">
                                          <p:val>
                                            <p:strVal val="1+ppt_h/2"/>
                                          </p:val>
                                        </p:tav>
                                      </p:tavLst>
                                    </p:anim>
                                    <p:set>
                                      <p:cBhvr>
                                        <p:cTn id="70" dur="1" fill="hold">
                                          <p:stCondLst>
                                            <p:cond delay="499"/>
                                          </p:stCondLst>
                                        </p:cTn>
                                        <p:tgtEl>
                                          <p:spTgt spid="1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 presetClass="exit" presetSubtype="4" fill="hold" grpId="0" nodeType="clickEffect">
                                  <p:stCondLst>
                                    <p:cond delay="0"/>
                                  </p:stCondLst>
                                  <p:childTnLst>
                                    <p:anim calcmode="lin" valueType="num">
                                      <p:cBhvr additive="base">
                                        <p:cTn id="74" dur="500"/>
                                        <p:tgtEl>
                                          <p:spTgt spid="12"/>
                                        </p:tgtEl>
                                        <p:attrNameLst>
                                          <p:attrName>ppt_x</p:attrName>
                                        </p:attrNameLst>
                                      </p:cBhvr>
                                      <p:tavLst>
                                        <p:tav tm="0">
                                          <p:val>
                                            <p:strVal val="ppt_x"/>
                                          </p:val>
                                        </p:tav>
                                        <p:tav tm="100000">
                                          <p:val>
                                            <p:strVal val="ppt_x"/>
                                          </p:val>
                                        </p:tav>
                                      </p:tavLst>
                                    </p:anim>
                                    <p:anim calcmode="lin" valueType="num">
                                      <p:cBhvr additive="base">
                                        <p:cTn id="75" dur="500"/>
                                        <p:tgtEl>
                                          <p:spTgt spid="12"/>
                                        </p:tgtEl>
                                        <p:attrNameLst>
                                          <p:attrName>ppt_y</p:attrName>
                                        </p:attrNameLst>
                                      </p:cBhvr>
                                      <p:tavLst>
                                        <p:tav tm="0">
                                          <p:val>
                                            <p:strVal val="ppt_y"/>
                                          </p:val>
                                        </p:tav>
                                        <p:tav tm="100000">
                                          <p:val>
                                            <p:strVal val="1+ppt_h/2"/>
                                          </p:val>
                                        </p:tav>
                                      </p:tavLst>
                                    </p:anim>
                                    <p:set>
                                      <p:cBhvr>
                                        <p:cTn id="7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4244976" y="0"/>
            <a:ext cx="3700463" cy="4572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b="1"/>
              <a:t>ABSORPTION SPECTRA</a:t>
            </a:r>
          </a:p>
        </p:txBody>
      </p:sp>
      <p:grpSp>
        <p:nvGrpSpPr>
          <p:cNvPr id="2" name="Group 3"/>
          <p:cNvGrpSpPr>
            <a:grpSpLocks/>
          </p:cNvGrpSpPr>
          <p:nvPr/>
        </p:nvGrpSpPr>
        <p:grpSpPr bwMode="auto">
          <a:xfrm>
            <a:off x="1524000" y="1079500"/>
            <a:ext cx="9144000" cy="1709738"/>
            <a:chOff x="0" y="813"/>
            <a:chExt cx="5760" cy="1077"/>
          </a:xfrm>
        </p:grpSpPr>
        <p:pic>
          <p:nvPicPr>
            <p:cNvPr id="430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3" y="813"/>
              <a:ext cx="3957" cy="1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37" name="Group 5"/>
            <p:cNvGrpSpPr>
              <a:grpSpLocks/>
            </p:cNvGrpSpPr>
            <p:nvPr/>
          </p:nvGrpSpPr>
          <p:grpSpPr bwMode="auto">
            <a:xfrm>
              <a:off x="0" y="861"/>
              <a:ext cx="1754" cy="1012"/>
              <a:chOff x="0" y="441"/>
              <a:chExt cx="1754" cy="1012"/>
            </a:xfrm>
          </p:grpSpPr>
          <p:grpSp>
            <p:nvGrpSpPr>
              <p:cNvPr id="43038" name="Group 6"/>
              <p:cNvGrpSpPr>
                <a:grpSpLocks/>
              </p:cNvGrpSpPr>
              <p:nvPr/>
            </p:nvGrpSpPr>
            <p:grpSpPr bwMode="auto">
              <a:xfrm>
                <a:off x="0" y="871"/>
                <a:ext cx="1235" cy="582"/>
                <a:chOff x="0" y="871"/>
                <a:chExt cx="1235" cy="582"/>
              </a:xfrm>
            </p:grpSpPr>
            <p:grpSp>
              <p:nvGrpSpPr>
                <p:cNvPr id="43050" name="Group 7"/>
                <p:cNvGrpSpPr>
                  <a:grpSpLocks/>
                </p:cNvGrpSpPr>
                <p:nvPr/>
              </p:nvGrpSpPr>
              <p:grpSpPr bwMode="auto">
                <a:xfrm>
                  <a:off x="0" y="944"/>
                  <a:ext cx="1235" cy="509"/>
                  <a:chOff x="1248" y="2028"/>
                  <a:chExt cx="1296" cy="492"/>
                </a:xfrm>
              </p:grpSpPr>
              <p:sp>
                <p:nvSpPr>
                  <p:cNvPr id="43052" name="Line 8"/>
                  <p:cNvSpPr>
                    <a:spLocks noChangeShapeType="1"/>
                  </p:cNvSpPr>
                  <p:nvPr/>
                </p:nvSpPr>
                <p:spPr bwMode="auto">
                  <a:xfrm flipV="1">
                    <a:off x="1248" y="2028"/>
                    <a:ext cx="1296" cy="492"/>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53" name="Line 9"/>
                  <p:cNvSpPr>
                    <a:spLocks noChangeShapeType="1"/>
                  </p:cNvSpPr>
                  <p:nvPr/>
                </p:nvSpPr>
                <p:spPr bwMode="auto">
                  <a:xfrm flipV="1">
                    <a:off x="1938" y="2224"/>
                    <a:ext cx="84" cy="34"/>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sp>
              <p:nvSpPr>
                <p:cNvPr id="43051" name="Text Box 10"/>
                <p:cNvSpPr txBox="1">
                  <a:spLocks noChangeArrowheads="1"/>
                </p:cNvSpPr>
                <p:nvPr/>
              </p:nvSpPr>
              <p:spPr bwMode="auto">
                <a:xfrm rot="-1312932">
                  <a:off x="99" y="871"/>
                  <a:ext cx="94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a:t>white light</a:t>
                  </a:r>
                </a:p>
              </p:txBody>
            </p:sp>
          </p:grpSp>
          <p:sp>
            <p:nvSpPr>
              <p:cNvPr id="43039" name="AutoShape 11"/>
              <p:cNvSpPr>
                <a:spLocks noChangeArrowheads="1"/>
              </p:cNvSpPr>
              <p:nvPr/>
            </p:nvSpPr>
            <p:spPr bwMode="auto">
              <a:xfrm>
                <a:off x="984" y="441"/>
                <a:ext cx="770" cy="1010"/>
              </a:xfrm>
              <a:prstGeom prst="triangle">
                <a:avLst>
                  <a:gd name="adj" fmla="val 500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grpSp>
            <p:nvGrpSpPr>
              <p:cNvPr id="43040" name="Group 12"/>
              <p:cNvGrpSpPr>
                <a:grpSpLocks/>
              </p:cNvGrpSpPr>
              <p:nvPr/>
            </p:nvGrpSpPr>
            <p:grpSpPr bwMode="auto">
              <a:xfrm>
                <a:off x="1143" y="973"/>
                <a:ext cx="537" cy="184"/>
                <a:chOff x="2384" y="1775"/>
                <a:chExt cx="1022" cy="350"/>
              </a:xfrm>
            </p:grpSpPr>
            <p:sp>
              <p:nvSpPr>
                <p:cNvPr id="43041" name="Line 13"/>
                <p:cNvSpPr>
                  <a:spLocks noChangeShapeType="1"/>
                </p:cNvSpPr>
                <p:nvPr/>
              </p:nvSpPr>
              <p:spPr bwMode="auto">
                <a:xfrm rot="-145169">
                  <a:off x="2393" y="1775"/>
                  <a:ext cx="517" cy="1"/>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nvGrpSpPr>
                <p:cNvPr id="43042" name="Group 14"/>
                <p:cNvGrpSpPr>
                  <a:grpSpLocks/>
                </p:cNvGrpSpPr>
                <p:nvPr/>
              </p:nvGrpSpPr>
              <p:grpSpPr bwMode="auto">
                <a:xfrm>
                  <a:off x="2384" y="1788"/>
                  <a:ext cx="1022" cy="337"/>
                  <a:chOff x="2384" y="1788"/>
                  <a:chExt cx="1022" cy="337"/>
                </a:xfrm>
              </p:grpSpPr>
              <p:grpSp>
                <p:nvGrpSpPr>
                  <p:cNvPr id="43043" name="Group 15"/>
                  <p:cNvGrpSpPr>
                    <a:grpSpLocks/>
                  </p:cNvGrpSpPr>
                  <p:nvPr/>
                </p:nvGrpSpPr>
                <p:grpSpPr bwMode="auto">
                  <a:xfrm>
                    <a:off x="2386" y="1796"/>
                    <a:ext cx="969" cy="175"/>
                    <a:chOff x="2484" y="1898"/>
                    <a:chExt cx="842" cy="140"/>
                  </a:xfrm>
                </p:grpSpPr>
                <p:sp>
                  <p:nvSpPr>
                    <p:cNvPr id="43048" name="Line 16"/>
                    <p:cNvSpPr>
                      <a:spLocks noChangeShapeType="1"/>
                    </p:cNvSpPr>
                    <p:nvPr/>
                  </p:nvSpPr>
                  <p:spPr bwMode="auto">
                    <a:xfrm>
                      <a:off x="2484" y="1898"/>
                      <a:ext cx="842" cy="140"/>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49" name="Line 17"/>
                    <p:cNvSpPr>
                      <a:spLocks noChangeShapeType="1"/>
                    </p:cNvSpPr>
                    <p:nvPr/>
                  </p:nvSpPr>
                  <p:spPr bwMode="auto">
                    <a:xfrm>
                      <a:off x="3028" y="1986"/>
                      <a:ext cx="94" cy="16"/>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grpSp>
                <p:nvGrpSpPr>
                  <p:cNvPr id="43044" name="Group 18"/>
                  <p:cNvGrpSpPr>
                    <a:grpSpLocks/>
                  </p:cNvGrpSpPr>
                  <p:nvPr/>
                </p:nvGrpSpPr>
                <p:grpSpPr bwMode="auto">
                  <a:xfrm>
                    <a:off x="2384" y="1796"/>
                    <a:ext cx="1022" cy="329"/>
                    <a:chOff x="2482" y="1898"/>
                    <a:chExt cx="894" cy="278"/>
                  </a:xfrm>
                </p:grpSpPr>
                <p:sp>
                  <p:nvSpPr>
                    <p:cNvPr id="43046" name="Line 19"/>
                    <p:cNvSpPr>
                      <a:spLocks noChangeShapeType="1"/>
                    </p:cNvSpPr>
                    <p:nvPr/>
                  </p:nvSpPr>
                  <p:spPr bwMode="auto">
                    <a:xfrm>
                      <a:off x="2482" y="1898"/>
                      <a:ext cx="894" cy="278"/>
                    </a:xfrm>
                    <a:prstGeom prst="line">
                      <a:avLst/>
                    </a:prstGeom>
                    <a:noFill/>
                    <a:ln w="38100">
                      <a:solidFill>
                        <a:srgbClr val="CC00CC"/>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47" name="Line 20"/>
                    <p:cNvSpPr>
                      <a:spLocks noChangeShapeType="1"/>
                    </p:cNvSpPr>
                    <p:nvPr/>
                  </p:nvSpPr>
                  <p:spPr bwMode="auto">
                    <a:xfrm>
                      <a:off x="2938" y="2038"/>
                      <a:ext cx="72" cy="24"/>
                    </a:xfrm>
                    <a:prstGeom prst="line">
                      <a:avLst/>
                    </a:prstGeom>
                    <a:noFill/>
                    <a:ln w="38100">
                      <a:solidFill>
                        <a:srgbClr val="CC00CC"/>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sp>
                <p:nvSpPr>
                  <p:cNvPr id="43045" name="Line 21"/>
                  <p:cNvSpPr>
                    <a:spLocks noChangeShapeType="1"/>
                  </p:cNvSpPr>
                  <p:nvPr/>
                </p:nvSpPr>
                <p:spPr bwMode="auto">
                  <a:xfrm rot="366931">
                    <a:off x="2890" y="1788"/>
                    <a:ext cx="396"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grpSp>
      </p:grpSp>
      <p:grpSp>
        <p:nvGrpSpPr>
          <p:cNvPr id="10" name="Group 22"/>
          <p:cNvGrpSpPr>
            <a:grpSpLocks/>
          </p:cNvGrpSpPr>
          <p:nvPr/>
        </p:nvGrpSpPr>
        <p:grpSpPr bwMode="auto">
          <a:xfrm>
            <a:off x="1524000" y="3790950"/>
            <a:ext cx="9144000" cy="2020888"/>
            <a:chOff x="0" y="2605"/>
            <a:chExt cx="5760" cy="1273"/>
          </a:xfrm>
        </p:grpSpPr>
        <p:grpSp>
          <p:nvGrpSpPr>
            <p:cNvPr id="43017" name="Group 23"/>
            <p:cNvGrpSpPr>
              <a:grpSpLocks/>
            </p:cNvGrpSpPr>
            <p:nvPr/>
          </p:nvGrpSpPr>
          <p:grpSpPr bwMode="auto">
            <a:xfrm>
              <a:off x="1803" y="2605"/>
              <a:ext cx="3957" cy="1079"/>
              <a:chOff x="901" y="1616"/>
              <a:chExt cx="3957" cy="1079"/>
            </a:xfrm>
          </p:grpSpPr>
          <p:pic>
            <p:nvPicPr>
              <p:cNvPr id="43029"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 y="1618"/>
                <a:ext cx="3957" cy="1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30" name="Rectangle 25"/>
              <p:cNvSpPr>
                <a:spLocks noChangeArrowheads="1"/>
              </p:cNvSpPr>
              <p:nvPr/>
            </p:nvSpPr>
            <p:spPr bwMode="auto">
              <a:xfrm>
                <a:off x="912" y="1616"/>
                <a:ext cx="1272" cy="1056"/>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43031" name="Rectangle 26"/>
              <p:cNvSpPr>
                <a:spLocks noChangeArrowheads="1"/>
              </p:cNvSpPr>
              <p:nvPr/>
            </p:nvSpPr>
            <p:spPr bwMode="auto">
              <a:xfrm>
                <a:off x="2328" y="1624"/>
                <a:ext cx="248" cy="1064"/>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43032" name="Rectangle 27"/>
              <p:cNvSpPr>
                <a:spLocks noChangeArrowheads="1"/>
              </p:cNvSpPr>
              <p:nvPr/>
            </p:nvSpPr>
            <p:spPr bwMode="auto">
              <a:xfrm>
                <a:off x="3368" y="1624"/>
                <a:ext cx="96" cy="1044"/>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43033" name="Rectangle 28"/>
              <p:cNvSpPr>
                <a:spLocks noChangeArrowheads="1"/>
              </p:cNvSpPr>
              <p:nvPr/>
            </p:nvSpPr>
            <p:spPr bwMode="auto">
              <a:xfrm>
                <a:off x="3672" y="1624"/>
                <a:ext cx="152" cy="1048"/>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43034" name="Rectangle 29"/>
              <p:cNvSpPr>
                <a:spLocks noChangeArrowheads="1"/>
              </p:cNvSpPr>
              <p:nvPr/>
            </p:nvSpPr>
            <p:spPr bwMode="auto">
              <a:xfrm>
                <a:off x="4192" y="1624"/>
                <a:ext cx="656" cy="1048"/>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43035" name="Rectangle 30"/>
              <p:cNvSpPr>
                <a:spLocks noChangeArrowheads="1"/>
              </p:cNvSpPr>
              <p:nvPr/>
            </p:nvSpPr>
            <p:spPr bwMode="auto">
              <a:xfrm>
                <a:off x="904" y="1620"/>
                <a:ext cx="3952" cy="1060"/>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grpSp>
        <p:grpSp>
          <p:nvGrpSpPr>
            <p:cNvPr id="43018" name="Group 31"/>
            <p:cNvGrpSpPr>
              <a:grpSpLocks/>
            </p:cNvGrpSpPr>
            <p:nvPr/>
          </p:nvGrpSpPr>
          <p:grpSpPr bwMode="auto">
            <a:xfrm>
              <a:off x="0" y="2651"/>
              <a:ext cx="1754" cy="1227"/>
              <a:chOff x="0" y="2133"/>
              <a:chExt cx="1754" cy="1227"/>
            </a:xfrm>
          </p:grpSpPr>
          <p:pic>
            <p:nvPicPr>
              <p:cNvPr id="43019" name="Picture 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 y="2371"/>
                <a:ext cx="243"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20" name="Group 33"/>
              <p:cNvGrpSpPr>
                <a:grpSpLocks/>
              </p:cNvGrpSpPr>
              <p:nvPr/>
            </p:nvGrpSpPr>
            <p:grpSpPr bwMode="auto">
              <a:xfrm>
                <a:off x="0" y="2563"/>
                <a:ext cx="1235" cy="582"/>
                <a:chOff x="0" y="871"/>
                <a:chExt cx="1235" cy="582"/>
              </a:xfrm>
            </p:grpSpPr>
            <p:grpSp>
              <p:nvGrpSpPr>
                <p:cNvPr id="43025" name="Group 34"/>
                <p:cNvGrpSpPr>
                  <a:grpSpLocks/>
                </p:cNvGrpSpPr>
                <p:nvPr/>
              </p:nvGrpSpPr>
              <p:grpSpPr bwMode="auto">
                <a:xfrm>
                  <a:off x="0" y="944"/>
                  <a:ext cx="1235" cy="509"/>
                  <a:chOff x="1248" y="2028"/>
                  <a:chExt cx="1296" cy="492"/>
                </a:xfrm>
              </p:grpSpPr>
              <p:sp>
                <p:nvSpPr>
                  <p:cNvPr id="43027" name="Line 35"/>
                  <p:cNvSpPr>
                    <a:spLocks noChangeShapeType="1"/>
                  </p:cNvSpPr>
                  <p:nvPr/>
                </p:nvSpPr>
                <p:spPr bwMode="auto">
                  <a:xfrm flipV="1">
                    <a:off x="1248" y="2028"/>
                    <a:ext cx="1296" cy="492"/>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28" name="Line 36"/>
                  <p:cNvSpPr>
                    <a:spLocks noChangeShapeType="1"/>
                  </p:cNvSpPr>
                  <p:nvPr/>
                </p:nvSpPr>
                <p:spPr bwMode="auto">
                  <a:xfrm flipV="1">
                    <a:off x="1938" y="2224"/>
                    <a:ext cx="84" cy="34"/>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sp>
              <p:nvSpPr>
                <p:cNvPr id="43026" name="Text Box 37"/>
                <p:cNvSpPr txBox="1">
                  <a:spLocks noChangeArrowheads="1"/>
                </p:cNvSpPr>
                <p:nvPr/>
              </p:nvSpPr>
              <p:spPr bwMode="auto">
                <a:xfrm rot="-1312932">
                  <a:off x="99" y="871"/>
                  <a:ext cx="94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a:t>white light</a:t>
                  </a:r>
                </a:p>
              </p:txBody>
            </p:sp>
          </p:grpSp>
          <p:sp>
            <p:nvSpPr>
              <p:cNvPr id="43021" name="AutoShape 38"/>
              <p:cNvSpPr>
                <a:spLocks noChangeArrowheads="1"/>
              </p:cNvSpPr>
              <p:nvPr/>
            </p:nvSpPr>
            <p:spPr bwMode="auto">
              <a:xfrm>
                <a:off x="984" y="2133"/>
                <a:ext cx="770" cy="1010"/>
              </a:xfrm>
              <a:prstGeom prst="triangle">
                <a:avLst>
                  <a:gd name="adj" fmla="val 500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grpSp>
            <p:nvGrpSpPr>
              <p:cNvPr id="43022" name="Group 39"/>
              <p:cNvGrpSpPr>
                <a:grpSpLocks/>
              </p:cNvGrpSpPr>
              <p:nvPr/>
            </p:nvGrpSpPr>
            <p:grpSpPr bwMode="auto">
              <a:xfrm>
                <a:off x="1150" y="2664"/>
                <a:ext cx="509" cy="92"/>
                <a:chOff x="2484" y="1898"/>
                <a:chExt cx="842" cy="140"/>
              </a:xfrm>
            </p:grpSpPr>
            <p:sp>
              <p:nvSpPr>
                <p:cNvPr id="43023" name="Line 40"/>
                <p:cNvSpPr>
                  <a:spLocks noChangeShapeType="1"/>
                </p:cNvSpPr>
                <p:nvPr/>
              </p:nvSpPr>
              <p:spPr bwMode="auto">
                <a:xfrm>
                  <a:off x="2484" y="1898"/>
                  <a:ext cx="842" cy="140"/>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24" name="Line 41"/>
                <p:cNvSpPr>
                  <a:spLocks noChangeShapeType="1"/>
                </p:cNvSpPr>
                <p:nvPr/>
              </p:nvSpPr>
              <p:spPr bwMode="auto">
                <a:xfrm>
                  <a:off x="3028" y="1986"/>
                  <a:ext cx="94" cy="16"/>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grpSp>
      </p:grpSp>
      <p:sp>
        <p:nvSpPr>
          <p:cNvPr id="29738" name="Text Box 42"/>
          <p:cNvSpPr txBox="1">
            <a:spLocks noChangeArrowheads="1"/>
          </p:cNvSpPr>
          <p:nvPr/>
        </p:nvSpPr>
        <p:spPr bwMode="auto">
          <a:xfrm>
            <a:off x="1524001" y="412751"/>
            <a:ext cx="91598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altLang="en-US" sz="2000" b="1"/>
              <a:t>When a beam of light is passed through a glass prism, the visible spectrum of white</a:t>
            </a:r>
          </a:p>
          <a:p>
            <a:pPr algn="ctr" eaLnBrk="1" hangingPunct="1"/>
            <a:r>
              <a:rPr lang="en-GB" altLang="en-US" sz="2000" b="1"/>
              <a:t>light is obtained</a:t>
            </a:r>
          </a:p>
        </p:txBody>
      </p:sp>
      <p:sp>
        <p:nvSpPr>
          <p:cNvPr id="29739" name="Text Box 43"/>
          <p:cNvSpPr txBox="1">
            <a:spLocks noChangeArrowheads="1"/>
          </p:cNvSpPr>
          <p:nvPr/>
        </p:nvSpPr>
        <p:spPr bwMode="auto">
          <a:xfrm>
            <a:off x="1804989" y="2951164"/>
            <a:ext cx="85820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altLang="en-US" sz="2000" b="1"/>
              <a:t>When a beam of light is first passed through a solution of leaf extract, then an</a:t>
            </a:r>
          </a:p>
          <a:p>
            <a:pPr algn="ctr" eaLnBrk="1" hangingPunct="1"/>
            <a:r>
              <a:rPr lang="en-GB" altLang="en-US" sz="2000" b="1"/>
              <a:t>absorption spectrum is obtained</a:t>
            </a:r>
          </a:p>
        </p:txBody>
      </p:sp>
      <p:sp>
        <p:nvSpPr>
          <p:cNvPr id="29740" name="Text Box 44"/>
          <p:cNvSpPr txBox="1">
            <a:spLocks noChangeArrowheads="1"/>
          </p:cNvSpPr>
          <p:nvPr/>
        </p:nvSpPr>
        <p:spPr bwMode="auto">
          <a:xfrm>
            <a:off x="2462214" y="5568950"/>
            <a:ext cx="82057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90000"/>
              </a:lnSpc>
            </a:pPr>
            <a:r>
              <a:rPr lang="en-GB" altLang="en-US" sz="2000" b="1"/>
              <a:t>Black bands appear in the spectrum where particular wavelengths of light</a:t>
            </a:r>
          </a:p>
          <a:p>
            <a:pPr algn="ctr" eaLnBrk="1" hangingPunct="1">
              <a:lnSpc>
                <a:spcPct val="90000"/>
              </a:lnSpc>
            </a:pPr>
            <a:r>
              <a:rPr lang="en-GB" altLang="en-US" sz="2000" b="1"/>
              <a:t>have been absorbed</a:t>
            </a:r>
          </a:p>
        </p:txBody>
      </p:sp>
      <p:sp>
        <p:nvSpPr>
          <p:cNvPr id="29741" name="Text Box 45"/>
          <p:cNvSpPr txBox="1">
            <a:spLocks noChangeArrowheads="1"/>
          </p:cNvSpPr>
          <p:nvPr/>
        </p:nvSpPr>
        <p:spPr bwMode="auto">
          <a:xfrm>
            <a:off x="2419350" y="6196013"/>
            <a:ext cx="8248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90000"/>
              </a:lnSpc>
            </a:pPr>
            <a:r>
              <a:rPr lang="en-GB" altLang="en-US" sz="2000" b="1"/>
              <a:t>Predominantly, wavelengths at the blue and red ends of the spectrum have</a:t>
            </a:r>
          </a:p>
          <a:p>
            <a:pPr algn="ctr" eaLnBrk="1" hangingPunct="1">
              <a:lnSpc>
                <a:spcPct val="90000"/>
              </a:lnSpc>
            </a:pPr>
            <a:r>
              <a:rPr lang="en-GB" altLang="en-US" sz="2000" b="1"/>
              <a:t>been absorbed</a:t>
            </a:r>
          </a:p>
        </p:txBody>
      </p:sp>
    </p:spTree>
    <p:extLst>
      <p:ext uri="{BB962C8B-B14F-4D97-AF65-F5344CB8AC3E}">
        <p14:creationId xmlns:p14="http://schemas.microsoft.com/office/powerpoint/2010/main" val="6599773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grpId="0" nodeType="after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blinds(vertical)">
                                      <p:cBhvr>
                                        <p:cTn id="7" dur="500"/>
                                        <p:tgtEl>
                                          <p:spTgt spid="296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29738"/>
                                        </p:tgtEl>
                                        <p:attrNameLst>
                                          <p:attrName>style.visibility</p:attrName>
                                        </p:attrNameLst>
                                      </p:cBhvr>
                                      <p:to>
                                        <p:strVal val="visible"/>
                                      </p:to>
                                    </p:set>
                                    <p:animEffect transition="in" filter="blinds(vertical)">
                                      <p:cBhvr>
                                        <p:cTn id="12" dur="500"/>
                                        <p:tgtEl>
                                          <p:spTgt spid="297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5" fill="hold" grpId="0" nodeType="clickEffect">
                                  <p:stCondLst>
                                    <p:cond delay="0"/>
                                  </p:stCondLst>
                                  <p:childTnLst>
                                    <p:set>
                                      <p:cBhvr>
                                        <p:cTn id="21" dur="1" fill="hold">
                                          <p:stCondLst>
                                            <p:cond delay="0"/>
                                          </p:stCondLst>
                                        </p:cTn>
                                        <p:tgtEl>
                                          <p:spTgt spid="29739"/>
                                        </p:tgtEl>
                                        <p:attrNameLst>
                                          <p:attrName>style.visibility</p:attrName>
                                        </p:attrNameLst>
                                      </p:cBhvr>
                                      <p:to>
                                        <p:strVal val="visible"/>
                                      </p:to>
                                    </p:set>
                                    <p:animEffect transition="in" filter="blinds(vertical)">
                                      <p:cBhvr>
                                        <p:cTn id="22" dur="500"/>
                                        <p:tgtEl>
                                          <p:spTgt spid="2973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5" fill="hold" grpId="0" nodeType="clickEffect">
                                  <p:stCondLst>
                                    <p:cond delay="0"/>
                                  </p:stCondLst>
                                  <p:childTnLst>
                                    <p:set>
                                      <p:cBhvr>
                                        <p:cTn id="31" dur="1" fill="hold">
                                          <p:stCondLst>
                                            <p:cond delay="0"/>
                                          </p:stCondLst>
                                        </p:cTn>
                                        <p:tgtEl>
                                          <p:spTgt spid="29740"/>
                                        </p:tgtEl>
                                        <p:attrNameLst>
                                          <p:attrName>style.visibility</p:attrName>
                                        </p:attrNameLst>
                                      </p:cBhvr>
                                      <p:to>
                                        <p:strVal val="visible"/>
                                      </p:to>
                                    </p:set>
                                    <p:animEffect transition="in" filter="blinds(vertical)">
                                      <p:cBhvr>
                                        <p:cTn id="32" dur="500"/>
                                        <p:tgtEl>
                                          <p:spTgt spid="2974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5" fill="hold" grpId="0" nodeType="clickEffect">
                                  <p:stCondLst>
                                    <p:cond delay="0"/>
                                  </p:stCondLst>
                                  <p:childTnLst>
                                    <p:set>
                                      <p:cBhvr>
                                        <p:cTn id="36" dur="1" fill="hold">
                                          <p:stCondLst>
                                            <p:cond delay="0"/>
                                          </p:stCondLst>
                                        </p:cTn>
                                        <p:tgtEl>
                                          <p:spTgt spid="29741"/>
                                        </p:tgtEl>
                                        <p:attrNameLst>
                                          <p:attrName>style.visibility</p:attrName>
                                        </p:attrNameLst>
                                      </p:cBhvr>
                                      <p:to>
                                        <p:strVal val="visible"/>
                                      </p:to>
                                    </p:set>
                                    <p:animEffect transition="in" filter="blinds(vertical)">
                                      <p:cBhvr>
                                        <p:cTn id="37" dur="500"/>
                                        <p:tgtEl>
                                          <p:spTgt spid="29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animBg="1" autoUpdateAnimBg="0"/>
      <p:bldP spid="29738" grpId="0" autoUpdateAnimBg="0"/>
      <p:bldP spid="29739" grpId="0" autoUpdateAnimBg="0"/>
      <p:bldP spid="29740" grpId="0" autoUpdateAnimBg="0"/>
      <p:bldP spid="29741"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554289" y="0"/>
            <a:ext cx="7081837" cy="4572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b="1">
                <a:solidFill>
                  <a:schemeClr val="bg1"/>
                </a:solidFill>
              </a:rPr>
              <a:t>ABSORPTION AND ACTION SPECTRA GRAPHS</a:t>
            </a:r>
          </a:p>
        </p:txBody>
      </p:sp>
      <p:graphicFrame>
        <p:nvGraphicFramePr>
          <p:cNvPr id="30723" name="Object 3"/>
          <p:cNvGraphicFramePr>
            <a:graphicFrameLocks noChangeAspect="1"/>
          </p:cNvGraphicFramePr>
          <p:nvPr/>
        </p:nvGraphicFramePr>
        <p:xfrm>
          <a:off x="3005138" y="944563"/>
          <a:ext cx="6127750" cy="3143250"/>
        </p:xfrm>
        <a:graphic>
          <a:graphicData uri="http://schemas.openxmlformats.org/presentationml/2006/ole">
            <mc:AlternateContent xmlns:mc="http://schemas.openxmlformats.org/markup-compatibility/2006">
              <mc:Choice xmlns:v="urn:schemas-microsoft-com:vml" Requires="v">
                <p:oleObj name="CorelDRAW" r:id="rId2" imgW="8134350" imgH="4162425" progId="CorelDRAW.Graphic.9">
                  <p:embed/>
                </p:oleObj>
              </mc:Choice>
              <mc:Fallback>
                <p:oleObj name="CorelDRAW" r:id="rId2" imgW="8134350" imgH="4162425" progId="CorelDRAW.Graphic.9">
                  <p:embed/>
                  <p:pic>
                    <p:nvPicPr>
                      <p:cNvPr id="30723"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5138" y="944563"/>
                        <a:ext cx="6127750"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24" name="Object 4"/>
          <p:cNvGraphicFramePr>
            <a:graphicFrameLocks noChangeAspect="1"/>
          </p:cNvGraphicFramePr>
          <p:nvPr/>
        </p:nvGraphicFramePr>
        <p:xfrm>
          <a:off x="2989264" y="568326"/>
          <a:ext cx="6167437" cy="3508375"/>
        </p:xfrm>
        <a:graphic>
          <a:graphicData uri="http://schemas.openxmlformats.org/presentationml/2006/ole">
            <mc:AlternateContent xmlns:mc="http://schemas.openxmlformats.org/markup-compatibility/2006">
              <mc:Choice xmlns:v="urn:schemas-microsoft-com:vml" Requires="v">
                <p:oleObj name="CorelDRAW" r:id="rId4" imgW="8172450" imgH="4648200" progId="CorelDRAW.Graphic.9">
                  <p:embed/>
                </p:oleObj>
              </mc:Choice>
              <mc:Fallback>
                <p:oleObj name="CorelDRAW" r:id="rId4" imgW="8172450" imgH="4648200" progId="CorelDRAW.Graphic.9">
                  <p:embed/>
                  <p:pic>
                    <p:nvPicPr>
                      <p:cNvPr id="3072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9264" y="568326"/>
                        <a:ext cx="6167437"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5"/>
          <p:cNvGrpSpPr>
            <a:grpSpLocks/>
          </p:cNvGrpSpPr>
          <p:nvPr/>
        </p:nvGrpSpPr>
        <p:grpSpPr bwMode="auto">
          <a:xfrm>
            <a:off x="4397376" y="569914"/>
            <a:ext cx="1133475" cy="1030287"/>
            <a:chOff x="1810" y="443"/>
            <a:chExt cx="714" cy="649"/>
          </a:xfrm>
        </p:grpSpPr>
        <p:sp>
          <p:nvSpPr>
            <p:cNvPr id="44053" name="Text Box 6"/>
            <p:cNvSpPr txBox="1">
              <a:spLocks noChangeArrowheads="1"/>
            </p:cNvSpPr>
            <p:nvPr/>
          </p:nvSpPr>
          <p:spPr bwMode="auto">
            <a:xfrm>
              <a:off x="1832" y="443"/>
              <a:ext cx="692"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90000"/>
                </a:lnSpc>
              </a:pPr>
              <a:r>
                <a:rPr lang="en-GB" altLang="en-US" sz="1800" b="1">
                  <a:solidFill>
                    <a:schemeClr val="bg1"/>
                  </a:solidFill>
                </a:rPr>
                <a:t>action</a:t>
              </a:r>
            </a:p>
            <a:p>
              <a:pPr algn="ctr" eaLnBrk="1" hangingPunct="1">
                <a:lnSpc>
                  <a:spcPct val="90000"/>
                </a:lnSpc>
              </a:pPr>
              <a:r>
                <a:rPr lang="en-GB" altLang="en-US" sz="1800" b="1">
                  <a:solidFill>
                    <a:schemeClr val="bg1"/>
                  </a:solidFill>
                </a:rPr>
                <a:t>spectrum</a:t>
              </a:r>
            </a:p>
          </p:txBody>
        </p:sp>
        <p:sp>
          <p:nvSpPr>
            <p:cNvPr id="44054" name="Line 7"/>
            <p:cNvSpPr>
              <a:spLocks noChangeShapeType="1"/>
            </p:cNvSpPr>
            <p:nvPr/>
          </p:nvSpPr>
          <p:spPr bwMode="auto">
            <a:xfrm flipH="1">
              <a:off x="1810" y="785"/>
              <a:ext cx="307" cy="307"/>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grpSp>
        <p:nvGrpSpPr>
          <p:cNvPr id="3" name="Group 8"/>
          <p:cNvGrpSpPr>
            <a:grpSpLocks/>
          </p:cNvGrpSpPr>
          <p:nvPr/>
        </p:nvGrpSpPr>
        <p:grpSpPr bwMode="auto">
          <a:xfrm>
            <a:off x="4208463" y="2887663"/>
            <a:ext cx="1846262" cy="735012"/>
            <a:chOff x="1691" y="1903"/>
            <a:chExt cx="1163" cy="463"/>
          </a:xfrm>
        </p:grpSpPr>
        <p:sp>
          <p:nvSpPr>
            <p:cNvPr id="44051" name="Text Box 9"/>
            <p:cNvSpPr txBox="1">
              <a:spLocks noChangeArrowheads="1"/>
            </p:cNvSpPr>
            <p:nvPr/>
          </p:nvSpPr>
          <p:spPr bwMode="auto">
            <a:xfrm>
              <a:off x="2074" y="1903"/>
              <a:ext cx="780"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90000"/>
                </a:lnSpc>
              </a:pPr>
              <a:r>
                <a:rPr lang="en-GB" altLang="en-US" sz="1800" b="1">
                  <a:solidFill>
                    <a:schemeClr val="bg1"/>
                  </a:solidFill>
                </a:rPr>
                <a:t>absorption</a:t>
              </a:r>
            </a:p>
            <a:p>
              <a:pPr algn="ctr" eaLnBrk="1" hangingPunct="1">
                <a:lnSpc>
                  <a:spcPct val="90000"/>
                </a:lnSpc>
              </a:pPr>
              <a:r>
                <a:rPr lang="en-GB" altLang="en-US" sz="1800" b="1">
                  <a:solidFill>
                    <a:schemeClr val="bg1"/>
                  </a:solidFill>
                </a:rPr>
                <a:t>spectrum</a:t>
              </a:r>
            </a:p>
          </p:txBody>
        </p:sp>
        <p:sp>
          <p:nvSpPr>
            <p:cNvPr id="44052" name="Line 10"/>
            <p:cNvSpPr>
              <a:spLocks noChangeShapeType="1"/>
            </p:cNvSpPr>
            <p:nvPr/>
          </p:nvSpPr>
          <p:spPr bwMode="auto">
            <a:xfrm flipH="1">
              <a:off x="1691" y="2124"/>
              <a:ext cx="419" cy="242"/>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sp>
        <p:nvSpPr>
          <p:cNvPr id="30731" name="Text Box 11"/>
          <p:cNvSpPr txBox="1">
            <a:spLocks noChangeArrowheads="1"/>
          </p:cNvSpPr>
          <p:nvPr/>
        </p:nvSpPr>
        <p:spPr bwMode="auto">
          <a:xfrm>
            <a:off x="1863725" y="5119688"/>
            <a:ext cx="8464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altLang="en-US" sz="1800" b="1">
                <a:solidFill>
                  <a:schemeClr val="bg1"/>
                </a:solidFill>
              </a:rPr>
              <a:t>Although all wavelengths between 400 and 700 nm are absorbed by the plant extract,</a:t>
            </a:r>
          </a:p>
          <a:p>
            <a:pPr algn="ctr" eaLnBrk="1" hangingPunct="1"/>
            <a:r>
              <a:rPr lang="en-GB" altLang="en-US" sz="1800" b="1">
                <a:solidFill>
                  <a:srgbClr val="FFFF00"/>
                </a:solidFill>
              </a:rPr>
              <a:t>maximum absorption </a:t>
            </a:r>
            <a:r>
              <a:rPr lang="en-GB" altLang="en-US" sz="1800" b="1">
                <a:solidFill>
                  <a:schemeClr val="bg1"/>
                </a:solidFill>
              </a:rPr>
              <a:t>occurs in the </a:t>
            </a:r>
            <a:r>
              <a:rPr lang="en-GB" altLang="en-US" sz="1800" b="1">
                <a:solidFill>
                  <a:srgbClr val="FFFF00"/>
                </a:solidFill>
              </a:rPr>
              <a:t>violet/blue</a:t>
            </a:r>
            <a:r>
              <a:rPr lang="en-GB" altLang="en-US" sz="1800" b="1">
                <a:solidFill>
                  <a:schemeClr val="bg1"/>
                </a:solidFill>
              </a:rPr>
              <a:t> and </a:t>
            </a:r>
            <a:r>
              <a:rPr lang="en-GB" altLang="en-US" sz="1800" b="1">
                <a:solidFill>
                  <a:srgbClr val="FFFF00"/>
                </a:solidFill>
              </a:rPr>
              <a:t>red </a:t>
            </a:r>
            <a:r>
              <a:rPr lang="en-GB" altLang="en-US" sz="1800" b="1">
                <a:solidFill>
                  <a:schemeClr val="bg1"/>
                </a:solidFill>
              </a:rPr>
              <a:t>regions of the spectrum</a:t>
            </a:r>
          </a:p>
        </p:txBody>
      </p:sp>
      <p:sp>
        <p:nvSpPr>
          <p:cNvPr id="30732" name="Text Box 12"/>
          <p:cNvSpPr txBox="1">
            <a:spLocks noChangeArrowheads="1"/>
          </p:cNvSpPr>
          <p:nvPr/>
        </p:nvSpPr>
        <p:spPr bwMode="auto">
          <a:xfrm>
            <a:off x="1795463" y="5772151"/>
            <a:ext cx="8528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altLang="en-US" sz="1800" b="1">
                <a:solidFill>
                  <a:schemeClr val="bg1"/>
                </a:solidFill>
              </a:rPr>
              <a:t>There is a </a:t>
            </a:r>
            <a:r>
              <a:rPr lang="en-GB" altLang="en-US" sz="1800" b="1">
                <a:solidFill>
                  <a:srgbClr val="FFFF00"/>
                </a:solidFill>
              </a:rPr>
              <a:t>close correlation </a:t>
            </a:r>
            <a:r>
              <a:rPr lang="en-GB" altLang="en-US" sz="1800" b="1">
                <a:solidFill>
                  <a:schemeClr val="bg1"/>
                </a:solidFill>
              </a:rPr>
              <a:t>between the</a:t>
            </a:r>
            <a:r>
              <a:rPr lang="en-GB" altLang="en-US" sz="1800" b="1">
                <a:solidFill>
                  <a:srgbClr val="FFFF00"/>
                </a:solidFill>
              </a:rPr>
              <a:t> action spectrum </a:t>
            </a:r>
            <a:r>
              <a:rPr lang="en-GB" altLang="en-US" sz="1800" b="1">
                <a:solidFill>
                  <a:schemeClr val="bg1"/>
                </a:solidFill>
              </a:rPr>
              <a:t>and the </a:t>
            </a:r>
            <a:r>
              <a:rPr lang="en-GB" altLang="en-US" sz="1800" b="1">
                <a:solidFill>
                  <a:srgbClr val="FFFF00"/>
                </a:solidFill>
              </a:rPr>
              <a:t>absorption spectrum</a:t>
            </a:r>
          </a:p>
        </p:txBody>
      </p:sp>
      <p:sp>
        <p:nvSpPr>
          <p:cNvPr id="30733" name="Text Box 13"/>
          <p:cNvSpPr txBox="1">
            <a:spLocks noChangeArrowheads="1"/>
          </p:cNvSpPr>
          <p:nvPr/>
        </p:nvSpPr>
        <p:spPr bwMode="auto">
          <a:xfrm>
            <a:off x="1974850" y="6149975"/>
            <a:ext cx="8242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altLang="en-US" sz="1800" b="1">
                <a:solidFill>
                  <a:schemeClr val="bg1"/>
                </a:solidFill>
              </a:rPr>
              <a:t>The</a:t>
            </a:r>
            <a:r>
              <a:rPr lang="en-GB" altLang="en-US" sz="1800" b="1">
                <a:solidFill>
                  <a:srgbClr val="FFFF00"/>
                </a:solidFill>
              </a:rPr>
              <a:t> rate of photosynthesis</a:t>
            </a:r>
            <a:r>
              <a:rPr lang="en-GB" altLang="en-US" sz="1800" b="1">
                <a:solidFill>
                  <a:schemeClr val="bg1"/>
                </a:solidFill>
              </a:rPr>
              <a:t> is largely determined by the amount of light of different</a:t>
            </a:r>
          </a:p>
          <a:p>
            <a:pPr algn="ctr" eaLnBrk="1" hangingPunct="1"/>
            <a:r>
              <a:rPr lang="en-GB" altLang="en-US" sz="1800" b="1">
                <a:solidFill>
                  <a:srgbClr val="FFFF00"/>
                </a:solidFill>
              </a:rPr>
              <a:t>wavelengths</a:t>
            </a:r>
            <a:r>
              <a:rPr lang="en-GB" altLang="en-US" sz="1800" b="1">
                <a:solidFill>
                  <a:schemeClr val="bg1"/>
                </a:solidFill>
              </a:rPr>
              <a:t> being absorbed</a:t>
            </a:r>
          </a:p>
        </p:txBody>
      </p:sp>
      <p:grpSp>
        <p:nvGrpSpPr>
          <p:cNvPr id="4" name="Group 14"/>
          <p:cNvGrpSpPr>
            <a:grpSpLocks/>
          </p:cNvGrpSpPr>
          <p:nvPr/>
        </p:nvGrpSpPr>
        <p:grpSpPr bwMode="auto">
          <a:xfrm>
            <a:off x="2390775" y="544513"/>
            <a:ext cx="7410450" cy="4525962"/>
            <a:chOff x="546" y="343"/>
            <a:chExt cx="4668" cy="2851"/>
          </a:xfrm>
        </p:grpSpPr>
        <p:graphicFrame>
          <p:nvGraphicFramePr>
            <p:cNvPr id="44043" name="Object 15"/>
            <p:cNvGraphicFramePr>
              <a:graphicFrameLocks noChangeAspect="1"/>
            </p:cNvGraphicFramePr>
            <p:nvPr/>
          </p:nvGraphicFramePr>
          <p:xfrm>
            <a:off x="923" y="343"/>
            <a:ext cx="3884" cy="2240"/>
          </p:xfrm>
          <a:graphic>
            <a:graphicData uri="http://schemas.openxmlformats.org/presentationml/2006/ole">
              <mc:AlternateContent xmlns:mc="http://schemas.openxmlformats.org/markup-compatibility/2006">
                <mc:Choice xmlns:v="urn:schemas-microsoft-com:vml" Requires="v">
                  <p:oleObj name="CorelDRAW" r:id="rId6" imgW="8172450" imgH="4714875" progId="CorelDRAW.Graphic.9">
                    <p:embed/>
                  </p:oleObj>
                </mc:Choice>
                <mc:Fallback>
                  <p:oleObj name="CorelDRAW" r:id="rId6" imgW="8172450" imgH="4714875" progId="CorelDRAW.Graphic.9">
                    <p:embed/>
                    <p:pic>
                      <p:nvPicPr>
                        <p:cNvPr id="44043" name="Object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3" y="343"/>
                          <a:ext cx="3884" cy="2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044" name="Object 16"/>
            <p:cNvGraphicFramePr>
              <a:graphicFrameLocks noChangeAspect="1"/>
            </p:cNvGraphicFramePr>
            <p:nvPr/>
          </p:nvGraphicFramePr>
          <p:xfrm>
            <a:off x="682" y="345"/>
            <a:ext cx="248" cy="2264"/>
          </p:xfrm>
          <a:graphic>
            <a:graphicData uri="http://schemas.openxmlformats.org/presentationml/2006/ole">
              <mc:AlternateContent xmlns:mc="http://schemas.openxmlformats.org/markup-compatibility/2006">
                <mc:Choice xmlns:v="urn:schemas-microsoft-com:vml" Requires="v">
                  <p:oleObj name="CorelDRAW" r:id="rId8" imgW="523875" imgH="4762500" progId="CorelDRAW.Graphic.9">
                    <p:embed/>
                  </p:oleObj>
                </mc:Choice>
                <mc:Fallback>
                  <p:oleObj name="CorelDRAW" r:id="rId8" imgW="523875" imgH="4762500" progId="CorelDRAW.Graphic.9">
                    <p:embed/>
                    <p:pic>
                      <p:nvPicPr>
                        <p:cNvPr id="44044" name="Object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2" y="345"/>
                          <a:ext cx="248" cy="2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045" name="Object 17"/>
            <p:cNvGraphicFramePr>
              <a:graphicFrameLocks noChangeAspect="1"/>
            </p:cNvGraphicFramePr>
            <p:nvPr/>
          </p:nvGraphicFramePr>
          <p:xfrm>
            <a:off x="4791" y="346"/>
            <a:ext cx="248" cy="2265"/>
          </p:xfrm>
          <a:graphic>
            <a:graphicData uri="http://schemas.openxmlformats.org/presentationml/2006/ole">
              <mc:AlternateContent xmlns:mc="http://schemas.openxmlformats.org/markup-compatibility/2006">
                <mc:Choice xmlns:v="urn:schemas-microsoft-com:vml" Requires="v">
                  <p:oleObj name="CorelDRAW" r:id="rId10" imgW="523875" imgH="4762500" progId="CorelDRAW.Graphic.9">
                    <p:embed/>
                  </p:oleObj>
                </mc:Choice>
                <mc:Fallback>
                  <p:oleObj name="CorelDRAW" r:id="rId10" imgW="523875" imgH="4762500" progId="CorelDRAW.Graphic.9">
                    <p:embed/>
                    <p:pic>
                      <p:nvPicPr>
                        <p:cNvPr id="44045" name="Object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91" y="346"/>
                          <a:ext cx="248" cy="2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046" name="Object 18"/>
            <p:cNvGraphicFramePr>
              <a:graphicFrameLocks noChangeAspect="1"/>
            </p:cNvGraphicFramePr>
            <p:nvPr/>
          </p:nvGraphicFramePr>
          <p:xfrm>
            <a:off x="546" y="924"/>
            <a:ext cx="147" cy="919"/>
          </p:xfrm>
          <a:graphic>
            <a:graphicData uri="http://schemas.openxmlformats.org/presentationml/2006/ole">
              <mc:AlternateContent xmlns:mc="http://schemas.openxmlformats.org/markup-compatibility/2006">
                <mc:Choice xmlns:v="urn:schemas-microsoft-com:vml" Requires="v">
                  <p:oleObj name="CorelDRAW" r:id="rId12" imgW="914400" imgH="914400" progId="CorelDRAW.Graphic.9">
                    <p:embed/>
                  </p:oleObj>
                </mc:Choice>
                <mc:Fallback>
                  <p:oleObj name="CorelDRAW" r:id="rId12" imgW="914400" imgH="914400" progId="CorelDRAW.Graphic.9">
                    <p:embed/>
                    <p:pic>
                      <p:nvPicPr>
                        <p:cNvPr id="44046" name="Object 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6" y="924"/>
                          <a:ext cx="147" cy="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047" name="Object 19"/>
            <p:cNvGraphicFramePr>
              <a:graphicFrameLocks noChangeAspect="1"/>
            </p:cNvGraphicFramePr>
            <p:nvPr/>
          </p:nvGraphicFramePr>
          <p:xfrm>
            <a:off x="5065" y="692"/>
            <a:ext cx="149" cy="1559"/>
          </p:xfrm>
          <a:graphic>
            <a:graphicData uri="http://schemas.openxmlformats.org/presentationml/2006/ole">
              <mc:AlternateContent xmlns:mc="http://schemas.openxmlformats.org/markup-compatibility/2006">
                <mc:Choice xmlns:v="urn:schemas-microsoft-com:vml" Requires="v">
                  <p:oleObj name="CorelDRAW" r:id="rId14" imgW="914400" imgH="914400" progId="CorelDRAW.Graphic.9">
                    <p:embed/>
                  </p:oleObj>
                </mc:Choice>
                <mc:Fallback>
                  <p:oleObj name="CorelDRAW" r:id="rId14" imgW="914400" imgH="914400" progId="CorelDRAW.Graphic.9">
                    <p:embed/>
                    <p:pic>
                      <p:nvPicPr>
                        <p:cNvPr id="44047" name="Object 1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65" y="692"/>
                          <a:ext cx="149" cy="1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048" name="Object 20"/>
            <p:cNvGraphicFramePr>
              <a:graphicFrameLocks noChangeAspect="1"/>
            </p:cNvGraphicFramePr>
            <p:nvPr/>
          </p:nvGraphicFramePr>
          <p:xfrm>
            <a:off x="798" y="2625"/>
            <a:ext cx="3555" cy="119"/>
          </p:xfrm>
          <a:graphic>
            <a:graphicData uri="http://schemas.openxmlformats.org/presentationml/2006/ole">
              <mc:AlternateContent xmlns:mc="http://schemas.openxmlformats.org/markup-compatibility/2006">
                <mc:Choice xmlns:v="urn:schemas-microsoft-com:vml" Requires="v">
                  <p:oleObj name="CorelDRAW" r:id="rId16" imgW="7477125" imgH="247650" progId="CorelDRAW.Graphic.9">
                    <p:embed/>
                  </p:oleObj>
                </mc:Choice>
                <mc:Fallback>
                  <p:oleObj name="CorelDRAW" r:id="rId16" imgW="7477125" imgH="247650" progId="CorelDRAW.Graphic.9">
                    <p:embed/>
                    <p:pic>
                      <p:nvPicPr>
                        <p:cNvPr id="44048" name="Object 2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98" y="2625"/>
                          <a:ext cx="3555" cy="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049" name="Object 21"/>
            <p:cNvGraphicFramePr>
              <a:graphicFrameLocks noChangeAspect="1"/>
            </p:cNvGraphicFramePr>
            <p:nvPr/>
          </p:nvGraphicFramePr>
          <p:xfrm>
            <a:off x="2301" y="2747"/>
            <a:ext cx="1130" cy="149"/>
          </p:xfrm>
          <a:graphic>
            <a:graphicData uri="http://schemas.openxmlformats.org/presentationml/2006/ole">
              <mc:AlternateContent xmlns:mc="http://schemas.openxmlformats.org/markup-compatibility/2006">
                <mc:Choice xmlns:v="urn:schemas-microsoft-com:vml" Requires="v">
                  <p:oleObj name="CorelDRAW" r:id="rId18" imgW="914400" imgH="914400" progId="CorelDRAW.Graphic.9">
                    <p:embed/>
                  </p:oleObj>
                </mc:Choice>
                <mc:Fallback>
                  <p:oleObj name="CorelDRAW" r:id="rId18" imgW="914400" imgH="914400" progId="CorelDRAW.Graphic.9">
                    <p:embed/>
                    <p:pic>
                      <p:nvPicPr>
                        <p:cNvPr id="44049" name="Object 2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301" y="2747"/>
                          <a:ext cx="1130" cy="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4050" name="Picture 2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91" y="2902"/>
              <a:ext cx="3404"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978724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box(in)">
                                      <p:cBhvr>
                                        <p:cTn id="7" dur="500"/>
                                        <p:tgtEl>
                                          <p:spTgt spid="307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30723"/>
                                        </p:tgtEl>
                                        <p:attrNameLst>
                                          <p:attrName>style.visibility</p:attrName>
                                        </p:attrNameLst>
                                      </p:cBhvr>
                                      <p:to>
                                        <p:strVal val="visible"/>
                                      </p:to>
                                    </p:set>
                                    <p:animEffect transition="in" filter="wipe(down)">
                                      <p:cBhvr>
                                        <p:cTn id="17" dur="500"/>
                                        <p:tgtEl>
                                          <p:spTgt spid="30723"/>
                                        </p:tgtEl>
                                      </p:cBhvr>
                                    </p:animEffect>
                                  </p:childTnLst>
                                </p:cTn>
                              </p:par>
                            </p:childTnLst>
                          </p:cTn>
                        </p:par>
                        <p:par>
                          <p:cTn id="18" fill="hold" nodeType="afterGroup">
                            <p:stCondLst>
                              <p:cond delay="500"/>
                            </p:stCondLst>
                            <p:childTnLst>
                              <p:par>
                                <p:cTn id="19" presetID="22" presetClass="entr" presetSubtype="1"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2" fill="hold" nodeType="clickEffect">
                                  <p:stCondLst>
                                    <p:cond delay="0"/>
                                  </p:stCondLst>
                                  <p:childTnLst>
                                    <p:set>
                                      <p:cBhvr>
                                        <p:cTn id="25" dur="1" fill="hold">
                                          <p:stCondLst>
                                            <p:cond delay="0"/>
                                          </p:stCondLst>
                                        </p:cTn>
                                        <p:tgtEl>
                                          <p:spTgt spid="30724"/>
                                        </p:tgtEl>
                                        <p:attrNameLst>
                                          <p:attrName>style.visibility</p:attrName>
                                        </p:attrNameLst>
                                      </p:cBhvr>
                                      <p:to>
                                        <p:strVal val="visible"/>
                                      </p:to>
                                    </p:set>
                                    <p:animEffect transition="in" filter="wipe(right)">
                                      <p:cBhvr>
                                        <p:cTn id="26" dur="500"/>
                                        <p:tgtEl>
                                          <p:spTgt spid="30724"/>
                                        </p:tgtEl>
                                      </p:cBhvr>
                                    </p:animEffect>
                                  </p:childTnLst>
                                </p:cTn>
                              </p:par>
                            </p:childTnLst>
                          </p:cTn>
                        </p:par>
                        <p:par>
                          <p:cTn id="27" fill="hold" nodeType="afterGroup">
                            <p:stCondLst>
                              <p:cond delay="500"/>
                            </p:stCondLst>
                            <p:childTnLst>
                              <p:par>
                                <p:cTn id="28" presetID="22" presetClass="entr" presetSubtype="1"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up)">
                                      <p:cBhvr>
                                        <p:cTn id="30" dur="500"/>
                                        <p:tgtEl>
                                          <p:spTgt spid="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5" fill="hold" grpId="0" nodeType="clickEffect">
                                  <p:stCondLst>
                                    <p:cond delay="0"/>
                                  </p:stCondLst>
                                  <p:childTnLst>
                                    <p:set>
                                      <p:cBhvr>
                                        <p:cTn id="34" dur="1" fill="hold">
                                          <p:stCondLst>
                                            <p:cond delay="0"/>
                                          </p:stCondLst>
                                        </p:cTn>
                                        <p:tgtEl>
                                          <p:spTgt spid="30731"/>
                                        </p:tgtEl>
                                        <p:attrNameLst>
                                          <p:attrName>style.visibility</p:attrName>
                                        </p:attrNameLst>
                                      </p:cBhvr>
                                      <p:to>
                                        <p:strVal val="visible"/>
                                      </p:to>
                                    </p:set>
                                    <p:animEffect transition="in" filter="blinds(vertical)">
                                      <p:cBhvr>
                                        <p:cTn id="35" dur="500"/>
                                        <p:tgtEl>
                                          <p:spTgt spid="3073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5" fill="hold" grpId="0" nodeType="clickEffect">
                                  <p:stCondLst>
                                    <p:cond delay="0"/>
                                  </p:stCondLst>
                                  <p:childTnLst>
                                    <p:set>
                                      <p:cBhvr>
                                        <p:cTn id="39" dur="1" fill="hold">
                                          <p:stCondLst>
                                            <p:cond delay="0"/>
                                          </p:stCondLst>
                                        </p:cTn>
                                        <p:tgtEl>
                                          <p:spTgt spid="30732"/>
                                        </p:tgtEl>
                                        <p:attrNameLst>
                                          <p:attrName>style.visibility</p:attrName>
                                        </p:attrNameLst>
                                      </p:cBhvr>
                                      <p:to>
                                        <p:strVal val="visible"/>
                                      </p:to>
                                    </p:set>
                                    <p:animEffect transition="in" filter="blinds(vertical)">
                                      <p:cBhvr>
                                        <p:cTn id="40" dur="500"/>
                                        <p:tgtEl>
                                          <p:spTgt spid="3073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 presetClass="entr" presetSubtype="5" fill="hold" grpId="0" nodeType="clickEffect">
                                  <p:stCondLst>
                                    <p:cond delay="0"/>
                                  </p:stCondLst>
                                  <p:childTnLst>
                                    <p:set>
                                      <p:cBhvr>
                                        <p:cTn id="44" dur="1" fill="hold">
                                          <p:stCondLst>
                                            <p:cond delay="0"/>
                                          </p:stCondLst>
                                        </p:cTn>
                                        <p:tgtEl>
                                          <p:spTgt spid="30733"/>
                                        </p:tgtEl>
                                        <p:attrNameLst>
                                          <p:attrName>style.visibility</p:attrName>
                                        </p:attrNameLst>
                                      </p:cBhvr>
                                      <p:to>
                                        <p:strVal val="visible"/>
                                      </p:to>
                                    </p:set>
                                    <p:animEffect transition="in" filter="blinds(vertical)">
                                      <p:cBhvr>
                                        <p:cTn id="45" dur="500"/>
                                        <p:tgtEl>
                                          <p:spTgt spid="30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animBg="1" autoUpdateAnimBg="0"/>
      <p:bldP spid="30731" grpId="0" autoUpdateAnimBg="0"/>
      <p:bldP spid="30732" grpId="0" autoUpdateAnimBg="0"/>
      <p:bldP spid="30733"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502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3"/>
          <p:cNvSpPr txBox="1">
            <a:spLocks noChangeArrowheads="1"/>
          </p:cNvSpPr>
          <p:nvPr/>
        </p:nvSpPr>
        <p:spPr bwMode="auto">
          <a:xfrm>
            <a:off x="6705600" y="152401"/>
            <a:ext cx="3733800" cy="6094413"/>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GB" altLang="en-US" sz="1200">
              <a:latin typeface="Comic Sans MS" pitchFamily="66" charset="0"/>
            </a:endParaRPr>
          </a:p>
          <a:p>
            <a:pPr eaLnBrk="1" hangingPunct="1"/>
            <a:r>
              <a:rPr lang="en-GB" altLang="en-US" sz="1400">
                <a:latin typeface="Comic Sans MS" pitchFamily="66" charset="0"/>
              </a:rPr>
              <a:t>The </a:t>
            </a:r>
            <a:r>
              <a:rPr lang="en-GB" altLang="en-US" sz="1400" b="1" u="sng">
                <a:latin typeface="Comic Sans MS" pitchFamily="66" charset="0"/>
              </a:rPr>
              <a:t>Absorption Spectrum</a:t>
            </a:r>
            <a:r>
              <a:rPr lang="en-GB" altLang="en-US" sz="1400">
                <a:latin typeface="Comic Sans MS" pitchFamily="66" charset="0"/>
              </a:rPr>
              <a:t> shows which frequencies (colours) of light are absorbed by the chlorophyll molecule. These are the colours whose energy is harvested by photosynthesis.</a:t>
            </a:r>
          </a:p>
          <a:p>
            <a:pPr eaLnBrk="1" hangingPunct="1"/>
            <a:endParaRPr lang="en-GB" altLang="en-US" sz="1400">
              <a:latin typeface="Comic Sans MS" pitchFamily="66" charset="0"/>
            </a:endParaRPr>
          </a:p>
          <a:p>
            <a:pPr eaLnBrk="1" hangingPunct="1"/>
            <a:endParaRPr lang="en-US" altLang="en-US" sz="1400">
              <a:latin typeface="Comic Sans MS" pitchFamily="66" charset="0"/>
            </a:endParaRPr>
          </a:p>
          <a:p>
            <a:pPr eaLnBrk="1" hangingPunct="1"/>
            <a:endParaRPr lang="en-US" altLang="en-US" sz="1400">
              <a:latin typeface="Comic Sans MS" pitchFamily="66" charset="0"/>
            </a:endParaRPr>
          </a:p>
          <a:p>
            <a:pPr eaLnBrk="1" hangingPunct="1"/>
            <a:endParaRPr lang="en-US" altLang="en-US" sz="1400">
              <a:latin typeface="Comic Sans MS" pitchFamily="66" charset="0"/>
            </a:endParaRPr>
          </a:p>
          <a:p>
            <a:pPr eaLnBrk="1" hangingPunct="1"/>
            <a:endParaRPr lang="en-GB" altLang="en-US" sz="1400">
              <a:latin typeface="Comic Sans MS" pitchFamily="66" charset="0"/>
            </a:endParaRPr>
          </a:p>
          <a:p>
            <a:pPr eaLnBrk="1" hangingPunct="1"/>
            <a:r>
              <a:rPr lang="en-GB" altLang="en-US" sz="1400">
                <a:latin typeface="Comic Sans MS" pitchFamily="66" charset="0"/>
              </a:rPr>
              <a:t>The </a:t>
            </a:r>
            <a:r>
              <a:rPr lang="en-GB" altLang="en-US" sz="1400" b="1" u="sng">
                <a:latin typeface="Comic Sans MS" pitchFamily="66" charset="0"/>
              </a:rPr>
              <a:t>Action Spectrum</a:t>
            </a:r>
            <a:r>
              <a:rPr lang="en-GB" altLang="en-US" sz="1400">
                <a:latin typeface="Comic Sans MS" pitchFamily="66" charset="0"/>
              </a:rPr>
              <a:t> shows which frequencies (colours) of light work best to power photosynthesis. The similarity between these two graphs suggests that </a:t>
            </a:r>
            <a:r>
              <a:rPr lang="en-US" altLang="en-US" sz="1400" b="1">
                <a:latin typeface="Comic Sans MS" pitchFamily="66" charset="0"/>
              </a:rPr>
              <a:t>c</a:t>
            </a:r>
            <a:r>
              <a:rPr lang="en-GB" altLang="en-US" sz="1400" b="1" err="1">
                <a:latin typeface="Comic Sans MS" pitchFamily="66" charset="0"/>
              </a:rPr>
              <a:t>hlorophyll</a:t>
            </a:r>
            <a:r>
              <a:rPr lang="en-GB" altLang="en-US" sz="1400">
                <a:latin typeface="Comic Sans MS" pitchFamily="66" charset="0"/>
              </a:rPr>
              <a:t> is the light harvesting molecule.</a:t>
            </a:r>
          </a:p>
          <a:p>
            <a:pPr eaLnBrk="1" hangingPunct="1"/>
            <a:endParaRPr lang="en-US" altLang="en-US" sz="1400">
              <a:latin typeface="Comic Sans MS" pitchFamily="66" charset="0"/>
            </a:endParaRPr>
          </a:p>
          <a:p>
            <a:pPr eaLnBrk="1" hangingPunct="1"/>
            <a:endParaRPr lang="en-US" altLang="en-US" sz="1400">
              <a:latin typeface="Comic Sans MS" pitchFamily="66" charset="0"/>
            </a:endParaRPr>
          </a:p>
          <a:p>
            <a:pPr eaLnBrk="1" hangingPunct="1"/>
            <a:endParaRPr lang="en-GB" altLang="en-US" sz="1400">
              <a:latin typeface="Comic Sans MS" pitchFamily="66" charset="0"/>
            </a:endParaRPr>
          </a:p>
          <a:p>
            <a:pPr eaLnBrk="1" hangingPunct="1"/>
            <a:r>
              <a:rPr lang="en-GB" altLang="en-US" sz="1400" b="1">
                <a:latin typeface="Comic Sans MS" pitchFamily="66" charset="0"/>
              </a:rPr>
              <a:t>Aerobic bacteria</a:t>
            </a:r>
            <a:r>
              <a:rPr lang="en-GB" altLang="en-US" sz="1400">
                <a:latin typeface="Comic Sans MS" pitchFamily="66" charset="0"/>
              </a:rPr>
              <a:t> (which require oxygen) gather close to photosynthesising algae. This experiment shows that they gather best around algae illuminated with  Red or Blue but not Green.</a:t>
            </a:r>
            <a:endParaRPr lang="en-GB" altLang="en-US" sz="1800">
              <a:latin typeface="Comic Sans MS" pitchFamily="66" charset="0"/>
            </a:endParaRPr>
          </a:p>
        </p:txBody>
      </p:sp>
    </p:spTree>
    <p:extLst>
      <p:ext uri="{BB962C8B-B14F-4D97-AF65-F5344CB8AC3E}">
        <p14:creationId xmlns:p14="http://schemas.microsoft.com/office/powerpoint/2010/main" val="348778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059">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05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descr="U07_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6626" y="1052736"/>
            <a:ext cx="4716016"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2" name="Picture 2" descr="U07_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518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281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60512" y="4221089"/>
            <a:ext cx="9360024" cy="2585323"/>
          </a:xfrm>
          <a:prstGeom prst="rect">
            <a:avLst/>
          </a:prstGeom>
        </p:spPr>
        <p:txBody>
          <a:bodyPr wrap="square">
            <a:spAutoFit/>
          </a:bodyPr>
          <a:lstStyle/>
          <a:p>
            <a:pPr algn="just"/>
            <a:r>
              <a:rPr lang="en-GB" i="1">
                <a:solidFill>
                  <a:srgbClr val="7030A0"/>
                </a:solidFill>
                <a:latin typeface="+mj-lt"/>
              </a:rPr>
              <a:t>Chlorophyll a/b and carotene are </a:t>
            </a:r>
            <a:r>
              <a:rPr lang="en-GB" i="1">
                <a:solidFill>
                  <a:srgbClr val="C00000"/>
                </a:solidFill>
                <a:latin typeface="+mj-lt"/>
              </a:rPr>
              <a:t>photosynthetic pigments</a:t>
            </a:r>
            <a:r>
              <a:rPr lang="en-GB" i="1">
                <a:solidFill>
                  <a:srgbClr val="7030A0"/>
                </a:solidFill>
                <a:latin typeface="+mj-lt"/>
              </a:rPr>
              <a:t>.</a:t>
            </a:r>
          </a:p>
          <a:p>
            <a:pPr algn="just"/>
            <a:endParaRPr lang="en-GB" i="1">
              <a:solidFill>
                <a:srgbClr val="7030A0"/>
              </a:solidFill>
              <a:latin typeface="+mj-lt"/>
            </a:endParaRPr>
          </a:p>
          <a:p>
            <a:pPr algn="just"/>
            <a:r>
              <a:rPr lang="en-GB" i="1">
                <a:solidFill>
                  <a:srgbClr val="7030A0"/>
                </a:solidFill>
                <a:latin typeface="+mj-lt"/>
              </a:rPr>
              <a:t>This means they </a:t>
            </a:r>
            <a:r>
              <a:rPr lang="en-GB" i="1">
                <a:solidFill>
                  <a:srgbClr val="C00000"/>
                </a:solidFill>
                <a:latin typeface="+mj-lt"/>
              </a:rPr>
              <a:t>absorb light </a:t>
            </a:r>
            <a:r>
              <a:rPr lang="en-GB" i="1">
                <a:solidFill>
                  <a:srgbClr val="7030A0"/>
                </a:solidFill>
                <a:latin typeface="+mj-lt"/>
              </a:rPr>
              <a:t>energy.</a:t>
            </a:r>
          </a:p>
          <a:p>
            <a:pPr algn="just"/>
            <a:endParaRPr lang="en-GB" i="1">
              <a:solidFill>
                <a:srgbClr val="7030A0"/>
              </a:solidFill>
              <a:latin typeface="+mj-lt"/>
            </a:endParaRPr>
          </a:p>
          <a:p>
            <a:pPr algn="just"/>
            <a:r>
              <a:rPr lang="en-GB" i="1">
                <a:solidFill>
                  <a:srgbClr val="7030A0"/>
                </a:solidFill>
                <a:latin typeface="+mj-lt"/>
              </a:rPr>
              <a:t>They are found in the thylakoid membranes, attached to proteins.</a:t>
            </a:r>
          </a:p>
          <a:p>
            <a:pPr algn="just"/>
            <a:endParaRPr lang="en-GB" i="1">
              <a:solidFill>
                <a:srgbClr val="7030A0"/>
              </a:solidFill>
              <a:latin typeface="+mj-lt"/>
            </a:endParaRPr>
          </a:p>
          <a:p>
            <a:pPr algn="just"/>
            <a:r>
              <a:rPr lang="en-GB" i="1">
                <a:solidFill>
                  <a:srgbClr val="7030A0"/>
                </a:solidFill>
                <a:latin typeface="+mj-lt"/>
              </a:rPr>
              <a:t>Protein + pigment = </a:t>
            </a:r>
            <a:r>
              <a:rPr lang="en-GB" i="1">
                <a:solidFill>
                  <a:srgbClr val="C00000"/>
                </a:solidFill>
                <a:latin typeface="+mj-lt"/>
              </a:rPr>
              <a:t>photosystem</a:t>
            </a:r>
            <a:r>
              <a:rPr lang="en-GB" i="1">
                <a:solidFill>
                  <a:srgbClr val="7030A0"/>
                </a:solidFill>
                <a:latin typeface="+mj-lt"/>
              </a:rPr>
              <a:t>.</a:t>
            </a:r>
          </a:p>
          <a:p>
            <a:pPr algn="just"/>
            <a:endParaRPr lang="en-GB" i="1">
              <a:solidFill>
                <a:srgbClr val="7030A0"/>
              </a:solidFill>
              <a:latin typeface="+mj-lt"/>
            </a:endParaRPr>
          </a:p>
          <a:p>
            <a:pPr algn="just"/>
            <a:r>
              <a:rPr lang="en-GB" i="1">
                <a:solidFill>
                  <a:srgbClr val="7030A0"/>
                </a:solidFill>
                <a:latin typeface="+mj-lt"/>
              </a:rPr>
              <a:t>Two photosystems used in photosynthesis.</a:t>
            </a:r>
          </a:p>
        </p:txBody>
      </p:sp>
      <p:pic>
        <p:nvPicPr>
          <p:cNvPr id="5" name="Picture 7" descr="photosystem"/>
          <p:cNvPicPr>
            <a:picLocks noChangeAspect="1" noChangeArrowheads="1"/>
          </p:cNvPicPr>
          <p:nvPr/>
        </p:nvPicPr>
        <p:blipFill rotWithShape="1">
          <a:blip r:embed="rId2">
            <a:extLst>
              <a:ext uri="{28A0092B-C50C-407E-A947-70E740481C1C}">
                <a14:useLocalDpi xmlns:a14="http://schemas.microsoft.com/office/drawing/2010/main" val="0"/>
              </a:ext>
            </a:extLst>
          </a:blip>
          <a:srcRect l="2771"/>
          <a:stretch/>
        </p:blipFill>
        <p:spPr bwMode="auto">
          <a:xfrm>
            <a:off x="5303913" y="332656"/>
            <a:ext cx="4945127" cy="36724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33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8525"/>
            <a:ext cx="9144000" cy="3785652"/>
          </a:xfrm>
          <a:prstGeom prst="rect">
            <a:avLst/>
          </a:prstGeom>
          <a:noFill/>
        </p:spPr>
        <p:txBody>
          <a:bodyPr wrap="square" rtlCol="0">
            <a:spAutoFit/>
          </a:bodyPr>
          <a:lstStyle/>
          <a:p>
            <a:pPr algn="just"/>
            <a:r>
              <a:rPr lang="en-GB" sz="2000">
                <a:solidFill>
                  <a:srgbClr val="002060"/>
                </a:solidFill>
                <a:latin typeface="+mj-lt"/>
              </a:rPr>
              <a:t>A photosystem is made up of two photosynthetic pigments, primary and accessory.</a:t>
            </a:r>
          </a:p>
          <a:p>
            <a:pPr algn="just"/>
            <a:endParaRPr lang="en-GB" sz="2000">
              <a:solidFill>
                <a:srgbClr val="C00000"/>
              </a:solidFill>
              <a:latin typeface="+mj-lt"/>
            </a:endParaRPr>
          </a:p>
          <a:p>
            <a:pPr algn="just"/>
            <a:r>
              <a:rPr lang="en-GB" sz="2000">
                <a:solidFill>
                  <a:srgbClr val="C00000"/>
                </a:solidFill>
                <a:latin typeface="+mj-lt"/>
              </a:rPr>
              <a:t>1. Primary pigments</a:t>
            </a:r>
          </a:p>
          <a:p>
            <a:pPr marL="342900" indent="-342900" algn="just">
              <a:buFontTx/>
              <a:buChar char="-"/>
            </a:pPr>
            <a:r>
              <a:rPr lang="en-GB" sz="2000">
                <a:solidFill>
                  <a:srgbClr val="00B050"/>
                </a:solidFill>
                <a:latin typeface="+mj-lt"/>
              </a:rPr>
              <a:t>Reaction centres where electrons are excited during light dependent reaction.</a:t>
            </a:r>
          </a:p>
          <a:p>
            <a:pPr marL="342900" indent="-342900" algn="just">
              <a:buFontTx/>
              <a:buChar char="-"/>
            </a:pPr>
            <a:r>
              <a:rPr lang="en-GB" sz="2000">
                <a:solidFill>
                  <a:srgbClr val="00B050"/>
                </a:solidFill>
                <a:latin typeface="+mj-lt"/>
              </a:rPr>
              <a:t>In chloroplasts is </a:t>
            </a:r>
            <a:r>
              <a:rPr lang="en-GB" sz="2000" i="1" u="sng">
                <a:solidFill>
                  <a:srgbClr val="00B050"/>
                </a:solidFill>
                <a:latin typeface="+mj-lt"/>
              </a:rPr>
              <a:t>chlorophyll a</a:t>
            </a:r>
            <a:r>
              <a:rPr lang="en-GB" sz="2000">
                <a:solidFill>
                  <a:srgbClr val="00B050"/>
                </a:solidFill>
                <a:latin typeface="+mj-lt"/>
              </a:rPr>
              <a:t>.</a:t>
            </a:r>
          </a:p>
          <a:p>
            <a:pPr marL="342900" indent="-342900" algn="just">
              <a:buFontTx/>
              <a:buChar char="-"/>
            </a:pPr>
            <a:endParaRPr lang="en-GB" sz="2000">
              <a:solidFill>
                <a:srgbClr val="C00000"/>
              </a:solidFill>
              <a:latin typeface="+mj-lt"/>
            </a:endParaRPr>
          </a:p>
          <a:p>
            <a:pPr algn="just"/>
            <a:r>
              <a:rPr lang="en-GB" sz="2000">
                <a:solidFill>
                  <a:srgbClr val="C00000"/>
                </a:solidFill>
                <a:latin typeface="+mj-lt"/>
              </a:rPr>
              <a:t>2. Accessory pigments</a:t>
            </a:r>
          </a:p>
          <a:p>
            <a:pPr marL="342900" indent="-342900" algn="just">
              <a:buFontTx/>
              <a:buChar char="-"/>
            </a:pPr>
            <a:r>
              <a:rPr lang="en-GB" sz="2000">
                <a:solidFill>
                  <a:srgbClr val="00B050"/>
                </a:solidFill>
                <a:latin typeface="+mj-lt"/>
              </a:rPr>
              <a:t>Surround the primary pigment and transfer light energy to them.</a:t>
            </a:r>
          </a:p>
          <a:p>
            <a:pPr marL="342900" indent="-342900" algn="just">
              <a:buFontTx/>
              <a:buChar char="-"/>
            </a:pPr>
            <a:r>
              <a:rPr lang="en-GB" sz="2000">
                <a:solidFill>
                  <a:srgbClr val="00B050"/>
                </a:solidFill>
                <a:latin typeface="+mj-lt"/>
              </a:rPr>
              <a:t>e.g. </a:t>
            </a:r>
            <a:r>
              <a:rPr lang="en-GB" sz="2000" i="1" u="sng">
                <a:solidFill>
                  <a:srgbClr val="00B050"/>
                </a:solidFill>
                <a:latin typeface="+mj-lt"/>
              </a:rPr>
              <a:t>carotenoids</a:t>
            </a:r>
            <a:r>
              <a:rPr lang="en-GB" sz="2000">
                <a:solidFill>
                  <a:srgbClr val="00B050"/>
                </a:solidFill>
                <a:latin typeface="+mj-lt"/>
              </a:rPr>
              <a:t>.</a:t>
            </a:r>
          </a:p>
          <a:p>
            <a:pPr marL="342900" indent="-342900" algn="just">
              <a:buFontTx/>
              <a:buChar char="-"/>
            </a:pPr>
            <a:endParaRPr lang="en-GB" sz="2000">
              <a:solidFill>
                <a:srgbClr val="00B050"/>
              </a:solidFill>
              <a:latin typeface="+mj-lt"/>
            </a:endParaRPr>
          </a:p>
          <a:p>
            <a:pPr marL="342900" indent="-342900" algn="just">
              <a:buFontTx/>
              <a:buChar char="-"/>
            </a:pPr>
            <a:endParaRPr lang="en-GB" sz="2000">
              <a:solidFill>
                <a:srgbClr val="00B050"/>
              </a:solidFill>
              <a:latin typeface="+mj-lt"/>
            </a:endParaRPr>
          </a:p>
          <a:p>
            <a:pPr algn="just"/>
            <a:endParaRPr lang="en-GB" sz="2000">
              <a:solidFill>
                <a:srgbClr val="00B050"/>
              </a:solidFill>
              <a:latin typeface="+mj-lt"/>
            </a:endParaRPr>
          </a:p>
        </p:txBody>
      </p:sp>
    </p:spTree>
    <p:extLst>
      <p:ext uri="{BB962C8B-B14F-4D97-AF65-F5344CB8AC3E}">
        <p14:creationId xmlns:p14="http://schemas.microsoft.com/office/powerpoint/2010/main" val="21836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1524000" y="188914"/>
            <a:ext cx="9144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400">
                <a:solidFill>
                  <a:schemeClr val="tx1"/>
                </a:solidFill>
                <a:latin typeface="Times New Roman" pitchFamily="18" charset="0"/>
              </a:defRPr>
            </a:lvl1pPr>
            <a:lvl2pPr marL="742950" indent="-285750"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400">
                <a:solidFill>
                  <a:schemeClr val="tx1"/>
                </a:solidFill>
                <a:latin typeface="Times New Roman" pitchFamily="18" charset="0"/>
              </a:defRPr>
            </a:lvl2pPr>
            <a:lvl3pPr marL="1143000" indent="-228600"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400">
                <a:solidFill>
                  <a:schemeClr val="tx1"/>
                </a:solidFill>
                <a:latin typeface="Times New Roman" pitchFamily="18" charset="0"/>
              </a:defRPr>
            </a:lvl3pPr>
            <a:lvl4pPr marL="1600200" indent="-228600"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400">
                <a:solidFill>
                  <a:schemeClr val="tx1"/>
                </a:solidFill>
                <a:latin typeface="Times New Roman" pitchFamily="18" charset="0"/>
              </a:defRPr>
            </a:lvl4pPr>
            <a:lvl5pPr marL="2057400" indent="-228600"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400">
                <a:solidFill>
                  <a:schemeClr val="tx1"/>
                </a:solidFill>
                <a:latin typeface="Times New Roman" pitchFamily="18" charset="0"/>
              </a:defRPr>
            </a:lvl9pPr>
          </a:lstStyle>
          <a:p>
            <a:r>
              <a:rPr lang="en-GB" altLang="en-US" sz="1600" b="1">
                <a:latin typeface="Arial" charset="0"/>
                <a:ea typeface="Times New Roman" pitchFamily="18" charset="0"/>
                <a:cs typeface="Arial" charset="0"/>
              </a:rPr>
              <a:t>1.</a:t>
            </a:r>
            <a:r>
              <a:rPr lang="en-GB" altLang="en-US" sz="1600">
                <a:latin typeface="Arial" charset="0"/>
                <a:ea typeface="Times New Roman" pitchFamily="18" charset="0"/>
                <a:cs typeface="Arial" charset="0"/>
              </a:rPr>
              <a:t>	The figure below shows the absorption spectra for three different photosynthetic pigments.</a:t>
            </a:r>
            <a:endParaRPr lang="en-GB" altLang="en-US" sz="1100">
              <a:ea typeface="Times New Roman" pitchFamily="18" charset="0"/>
              <a:cs typeface="Arial" charset="0"/>
            </a:endParaRPr>
          </a:p>
        </p:txBody>
      </p:sp>
      <p:pic>
        <p:nvPicPr>
          <p:cNvPr id="4710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0375" y="692150"/>
            <a:ext cx="504825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Rectangle 3"/>
          <p:cNvSpPr>
            <a:spLocks noChangeArrowheads="1"/>
          </p:cNvSpPr>
          <p:nvPr/>
        </p:nvSpPr>
        <p:spPr bwMode="auto">
          <a:xfrm>
            <a:off x="1847850" y="3357563"/>
            <a:ext cx="8496300" cy="3270250"/>
          </a:xfrm>
          <a:prstGeom prst="rect">
            <a:avLst/>
          </a:prstGeom>
          <a:noFill/>
          <a:ln w="9525">
            <a:noFill/>
            <a:miter lim="800000"/>
            <a:headEnd/>
            <a:tailEnd/>
          </a:ln>
          <a:effectLst/>
        </p:spPr>
        <p:txBody>
          <a:bodyPr anchor="ctr">
            <a:spAutoFit/>
          </a:bodyPr>
          <a:lstStyle/>
          <a:p>
            <a:pPr algn="r" eaLnBrk="0" hangingPunct="0">
              <a:tabLst>
                <a:tab pos="6119813" algn="r"/>
              </a:tabLst>
              <a:defRPr/>
            </a:pPr>
            <a:r>
              <a:rPr lang="en-GB" sz="1400">
                <a:latin typeface="Arial" pitchFamily="34" charset="0"/>
                <a:ea typeface="Times New Roman" pitchFamily="18" charset="0"/>
                <a:cs typeface="Arial" pitchFamily="34" charset="0"/>
              </a:rPr>
              <a:t>(</a:t>
            </a:r>
            <a:r>
              <a:rPr lang="en-GB" sz="1400" err="1">
                <a:latin typeface="Arial" pitchFamily="34" charset="0"/>
                <a:ea typeface="Times New Roman" pitchFamily="18" charset="0"/>
                <a:cs typeface="Arial" pitchFamily="34" charset="0"/>
              </a:rPr>
              <a:t>i</a:t>
            </a:r>
            <a:r>
              <a:rPr lang="en-GB" sz="1400">
                <a:latin typeface="Arial" pitchFamily="34" charset="0"/>
                <a:ea typeface="Times New Roman" pitchFamily="18" charset="0"/>
                <a:cs typeface="Arial" pitchFamily="34" charset="0"/>
              </a:rPr>
              <a:t>)	Explain what is meant by the term </a:t>
            </a:r>
            <a:r>
              <a:rPr lang="en-GB" sz="1400" i="1">
                <a:latin typeface="Arial" pitchFamily="34" charset="0"/>
                <a:ea typeface="Times New Roman" pitchFamily="18" charset="0"/>
                <a:cs typeface="Arial" pitchFamily="34" charset="0"/>
              </a:rPr>
              <a:t>photosynthetic pigment</a:t>
            </a:r>
            <a:r>
              <a:rPr lang="en-GB" sz="1400">
                <a:latin typeface="Arial" pitchFamily="34" charset="0"/>
                <a:ea typeface="Times New Roman" pitchFamily="18" charset="0"/>
                <a:cs typeface="Arial" pitchFamily="34" charset="0"/>
              </a:rPr>
              <a:t>.</a:t>
            </a:r>
            <a:endParaRPr lang="en-GB" sz="1050"/>
          </a:p>
          <a:p>
            <a:pPr algn="r" eaLnBrk="0" hangingPunct="0">
              <a:tabLst>
                <a:tab pos="6119813" algn="r"/>
              </a:tabLst>
              <a:defRPr/>
            </a:pPr>
            <a:r>
              <a:rPr lang="en-GB" sz="1400">
                <a:latin typeface="Arial" pitchFamily="34" charset="0"/>
                <a:ea typeface="Times New Roman" pitchFamily="18" charset="0"/>
                <a:cs typeface="Arial" pitchFamily="34" charset="0"/>
              </a:rPr>
              <a:t>.........................................................................................................................</a:t>
            </a:r>
            <a:endParaRPr lang="en-GB" sz="1050"/>
          </a:p>
          <a:p>
            <a:pPr algn="r" eaLnBrk="0" hangingPunct="0">
              <a:tabLst>
                <a:tab pos="6119813" algn="r"/>
              </a:tabLst>
              <a:defRPr/>
            </a:pPr>
            <a:r>
              <a:rPr lang="en-GB" sz="1400">
                <a:latin typeface="Arial" pitchFamily="34" charset="0"/>
                <a:ea typeface="Times New Roman" pitchFamily="18" charset="0"/>
                <a:cs typeface="Arial" pitchFamily="34" charset="0"/>
              </a:rPr>
              <a:t>.........................................................................................................................</a:t>
            </a:r>
            <a:endParaRPr lang="en-GB" sz="1050"/>
          </a:p>
          <a:p>
            <a:pPr algn="r" eaLnBrk="0" hangingPunct="0">
              <a:tabLst>
                <a:tab pos="6119813" algn="r"/>
              </a:tabLst>
              <a:defRPr/>
            </a:pPr>
            <a:r>
              <a:rPr lang="en-GB" sz="1400">
                <a:latin typeface="Arial" pitchFamily="34" charset="0"/>
                <a:ea typeface="Times New Roman" pitchFamily="18" charset="0"/>
                <a:cs typeface="Arial" pitchFamily="34" charset="0"/>
              </a:rPr>
              <a:t>.........................................................................................................................</a:t>
            </a:r>
            <a:endParaRPr lang="en-GB" sz="1050"/>
          </a:p>
          <a:p>
            <a:pPr algn="r" eaLnBrk="0" hangingPunct="0">
              <a:tabLst>
                <a:tab pos="6119813" algn="r"/>
              </a:tabLst>
              <a:defRPr/>
            </a:pPr>
            <a:r>
              <a:rPr lang="en-GB" sz="1400">
                <a:latin typeface="Arial" pitchFamily="34" charset="0"/>
                <a:ea typeface="Times New Roman" pitchFamily="18" charset="0"/>
                <a:cs typeface="Arial" pitchFamily="34" charset="0"/>
              </a:rPr>
              <a:t>.........................................................................................................................</a:t>
            </a:r>
            <a:endParaRPr lang="en-GB" sz="1050"/>
          </a:p>
          <a:p>
            <a:pPr algn="r" eaLnBrk="0" hangingPunct="0">
              <a:tabLst>
                <a:tab pos="6119813" algn="r"/>
              </a:tabLst>
              <a:defRPr/>
            </a:pPr>
            <a:r>
              <a:rPr lang="en-GB" sz="1400">
                <a:latin typeface="Arial" pitchFamily="34" charset="0"/>
                <a:ea typeface="Times New Roman" pitchFamily="18" charset="0"/>
                <a:cs typeface="Arial" pitchFamily="34" charset="0"/>
              </a:rPr>
              <a:t>.........................................................................................................................</a:t>
            </a:r>
            <a:endParaRPr lang="en-GB" sz="1050"/>
          </a:p>
          <a:p>
            <a:pPr algn="r" eaLnBrk="0" hangingPunct="0">
              <a:tabLst>
                <a:tab pos="6119813" algn="r"/>
              </a:tabLst>
              <a:defRPr/>
            </a:pPr>
            <a:r>
              <a:rPr lang="en-GB" sz="1050">
                <a:latin typeface="Arial" pitchFamily="34" charset="0"/>
                <a:ea typeface="Times New Roman" pitchFamily="18" charset="0"/>
                <a:cs typeface="Arial" pitchFamily="34" charset="0"/>
              </a:rPr>
              <a:t>[3]</a:t>
            </a:r>
            <a:endParaRPr lang="en-GB" sz="1050"/>
          </a:p>
          <a:p>
            <a:pPr algn="r" eaLnBrk="0" hangingPunct="0">
              <a:tabLst>
                <a:tab pos="6119813" algn="r"/>
              </a:tabLst>
              <a:defRPr/>
            </a:pPr>
            <a:r>
              <a:rPr lang="en-GB" sz="1400">
                <a:latin typeface="Arial" pitchFamily="34" charset="0"/>
                <a:ea typeface="Times New Roman" pitchFamily="18" charset="0"/>
                <a:cs typeface="Arial" pitchFamily="34" charset="0"/>
              </a:rPr>
              <a:t> </a:t>
            </a:r>
            <a:endParaRPr lang="en-GB" sz="1050"/>
          </a:p>
          <a:p>
            <a:pPr algn="r" eaLnBrk="0" hangingPunct="0">
              <a:tabLst>
                <a:tab pos="6119813" algn="r"/>
              </a:tabLst>
              <a:defRPr/>
            </a:pPr>
            <a:r>
              <a:rPr lang="en-GB" sz="1400">
                <a:latin typeface="Arial" pitchFamily="34" charset="0"/>
                <a:ea typeface="Times New Roman" pitchFamily="18" charset="0"/>
                <a:cs typeface="Arial" pitchFamily="34" charset="0"/>
              </a:rPr>
              <a:t>(ii)	Using the figure above, describe the pattern shown by chlorophyll </a:t>
            </a:r>
            <a:r>
              <a:rPr lang="en-GB" sz="1400" i="1">
                <a:latin typeface="Arial" pitchFamily="34" charset="0"/>
                <a:ea typeface="Times New Roman" pitchFamily="18" charset="0"/>
                <a:cs typeface="Arial" pitchFamily="34" charset="0"/>
              </a:rPr>
              <a:t>a</a:t>
            </a:r>
            <a:r>
              <a:rPr lang="en-GB" sz="1400">
                <a:latin typeface="Arial" pitchFamily="34" charset="0"/>
                <a:ea typeface="Times New Roman" pitchFamily="18" charset="0"/>
                <a:cs typeface="Arial" pitchFamily="34" charset="0"/>
              </a:rPr>
              <a:t>.</a:t>
            </a:r>
            <a:endParaRPr lang="en-GB" sz="1050"/>
          </a:p>
          <a:p>
            <a:pPr algn="r" eaLnBrk="0" hangingPunct="0">
              <a:tabLst>
                <a:tab pos="6119813" algn="r"/>
              </a:tabLst>
              <a:defRPr/>
            </a:pPr>
            <a:r>
              <a:rPr lang="en-GB" sz="1400">
                <a:latin typeface="Arial" pitchFamily="34" charset="0"/>
                <a:ea typeface="Times New Roman" pitchFamily="18" charset="0"/>
                <a:cs typeface="Arial" pitchFamily="34" charset="0"/>
              </a:rPr>
              <a:t>.........................................................................................................................</a:t>
            </a:r>
            <a:endParaRPr lang="en-GB" sz="1050"/>
          </a:p>
          <a:p>
            <a:pPr algn="r" eaLnBrk="0" hangingPunct="0">
              <a:tabLst>
                <a:tab pos="6119813" algn="r"/>
              </a:tabLst>
              <a:defRPr/>
            </a:pPr>
            <a:r>
              <a:rPr lang="en-GB" sz="1400">
                <a:latin typeface="Arial" pitchFamily="34" charset="0"/>
                <a:ea typeface="Times New Roman" pitchFamily="18" charset="0"/>
                <a:cs typeface="Arial" pitchFamily="34" charset="0"/>
              </a:rPr>
              <a:t>.........................................................................................................................</a:t>
            </a:r>
            <a:endParaRPr lang="en-GB" sz="1050"/>
          </a:p>
          <a:p>
            <a:pPr algn="r" eaLnBrk="0" hangingPunct="0">
              <a:tabLst>
                <a:tab pos="6119813" algn="r"/>
              </a:tabLst>
              <a:defRPr/>
            </a:pPr>
            <a:r>
              <a:rPr lang="en-GB" sz="1400">
                <a:latin typeface="Arial" pitchFamily="34" charset="0"/>
                <a:ea typeface="Times New Roman" pitchFamily="18" charset="0"/>
                <a:cs typeface="Arial" pitchFamily="34" charset="0"/>
              </a:rPr>
              <a:t>.........................................................................................................................</a:t>
            </a:r>
            <a:endParaRPr lang="en-GB" sz="1050"/>
          </a:p>
          <a:p>
            <a:pPr algn="r" eaLnBrk="0" hangingPunct="0">
              <a:tabLst>
                <a:tab pos="6119813" algn="r"/>
              </a:tabLst>
              <a:defRPr/>
            </a:pPr>
            <a:r>
              <a:rPr lang="en-GB" sz="1400">
                <a:latin typeface="Arial" pitchFamily="34" charset="0"/>
                <a:ea typeface="Times New Roman" pitchFamily="18" charset="0"/>
                <a:cs typeface="Arial" pitchFamily="34" charset="0"/>
              </a:rPr>
              <a:t>.........................................................................................................................</a:t>
            </a:r>
            <a:endParaRPr lang="en-GB" sz="1050"/>
          </a:p>
          <a:p>
            <a:pPr algn="r" eaLnBrk="0" hangingPunct="0">
              <a:tabLst>
                <a:tab pos="6119813" algn="r"/>
              </a:tabLst>
              <a:defRPr/>
            </a:pPr>
            <a:r>
              <a:rPr lang="en-GB" sz="1050">
                <a:latin typeface="Arial" pitchFamily="34" charset="0"/>
                <a:ea typeface="Times New Roman" pitchFamily="18" charset="0"/>
                <a:cs typeface="Arial" pitchFamily="34" charset="0"/>
              </a:rPr>
              <a:t>[2]</a:t>
            </a:r>
            <a:endParaRPr lang="en-GB" sz="1050"/>
          </a:p>
          <a:p>
            <a:pPr algn="r" eaLnBrk="0" hangingPunct="0">
              <a:tabLst>
                <a:tab pos="6119813" algn="r"/>
              </a:tabLst>
              <a:defRPr/>
            </a:pPr>
            <a:r>
              <a:rPr lang="en-GB" sz="1050">
                <a:latin typeface="Arial" pitchFamily="34" charset="0"/>
                <a:ea typeface="Times New Roman" pitchFamily="18" charset="0"/>
                <a:cs typeface="Arial" pitchFamily="34" charset="0"/>
              </a:rPr>
              <a:t>[Total 5 marks]</a:t>
            </a:r>
            <a:endParaRPr lang="en-GB" sz="3200"/>
          </a:p>
        </p:txBody>
      </p:sp>
    </p:spTree>
    <p:extLst>
      <p:ext uri="{BB962C8B-B14F-4D97-AF65-F5344CB8AC3E}">
        <p14:creationId xmlns:p14="http://schemas.microsoft.com/office/powerpoint/2010/main" val="20006170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
          <p:cNvSpPr>
            <a:spLocks noChangeArrowheads="1"/>
          </p:cNvSpPr>
          <p:nvPr/>
        </p:nvSpPr>
        <p:spPr bwMode="auto">
          <a:xfrm>
            <a:off x="1774826" y="260350"/>
            <a:ext cx="889317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400">
                <a:solidFill>
                  <a:schemeClr val="tx1"/>
                </a:solidFill>
                <a:latin typeface="Times New Roman" pitchFamily="18" charset="0"/>
              </a:defRPr>
            </a:lvl1pPr>
            <a:lvl2pPr marL="742950" indent="-285750" eaLnBrk="0" hangingPunct="0">
              <a:tabLst>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400">
                <a:solidFill>
                  <a:schemeClr val="tx1"/>
                </a:solidFill>
                <a:latin typeface="Times New Roman" pitchFamily="18" charset="0"/>
              </a:defRPr>
            </a:lvl2pPr>
            <a:lvl3pPr marL="1143000" indent="-228600" eaLnBrk="0" hangingPunct="0">
              <a:tabLst>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400">
                <a:solidFill>
                  <a:schemeClr val="tx1"/>
                </a:solidFill>
                <a:latin typeface="Times New Roman" pitchFamily="18" charset="0"/>
              </a:defRPr>
            </a:lvl3pPr>
            <a:lvl4pPr marL="1600200" indent="-228600" eaLnBrk="0" hangingPunct="0">
              <a:tabLst>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400">
                <a:solidFill>
                  <a:schemeClr val="tx1"/>
                </a:solidFill>
                <a:latin typeface="Times New Roman" pitchFamily="18" charset="0"/>
              </a:defRPr>
            </a:lvl4pPr>
            <a:lvl5pPr marL="2057400" indent="-228600" eaLnBrk="0" hangingPunct="0">
              <a:tabLst>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400">
                <a:solidFill>
                  <a:schemeClr val="tx1"/>
                </a:solidFill>
                <a:latin typeface="Times New Roman" pitchFamily="18" charset="0"/>
              </a:defRPr>
            </a:lvl9pPr>
          </a:lstStyle>
          <a:p>
            <a:r>
              <a:rPr lang="en-GB" altLang="en-US" sz="1600" b="1">
                <a:cs typeface="Times New Roman" pitchFamily="18" charset="0"/>
              </a:rPr>
              <a:t>1.</a:t>
            </a:r>
            <a:r>
              <a:rPr lang="en-GB" altLang="en-US" sz="1600">
                <a:cs typeface="Times New Roman" pitchFamily="18" charset="0"/>
              </a:rPr>
              <a:t>	</a:t>
            </a:r>
          </a:p>
          <a:p>
            <a:r>
              <a:rPr lang="en-GB" altLang="en-US" sz="1600">
                <a:cs typeface="Times New Roman" pitchFamily="18" charset="0"/>
              </a:rPr>
              <a:t>(i)	</a:t>
            </a:r>
          </a:p>
          <a:p>
            <a:r>
              <a:rPr lang="en-GB" altLang="en-US" sz="1600">
                <a:cs typeface="Times New Roman" pitchFamily="18" charset="0"/>
              </a:rPr>
              <a:t>light absorbing/AW;</a:t>
            </a:r>
            <a:br>
              <a:rPr lang="en-GB" altLang="en-US" sz="1600">
                <a:cs typeface="Times New Roman" pitchFamily="18" charset="0"/>
              </a:rPr>
            </a:br>
            <a:r>
              <a:rPr lang="en-GB" altLang="en-US" sz="1600">
                <a:cs typeface="Times New Roman" pitchFamily="18" charset="0"/>
              </a:rPr>
              <a:t>ref to excited electrons/AW;</a:t>
            </a:r>
            <a:br>
              <a:rPr lang="en-GB" altLang="en-US" sz="1600">
                <a:cs typeface="Times New Roman" pitchFamily="18" charset="0"/>
              </a:rPr>
            </a:br>
            <a:r>
              <a:rPr lang="en-GB" altLang="en-US" sz="1600">
                <a:cs typeface="Times New Roman" pitchFamily="18" charset="0"/>
              </a:rPr>
              <a:t>used in light dependent stage;</a:t>
            </a:r>
            <a:br>
              <a:rPr lang="en-GB" altLang="en-US" sz="1600">
                <a:cs typeface="Times New Roman" pitchFamily="18" charset="0"/>
              </a:rPr>
            </a:br>
            <a:r>
              <a:rPr lang="en-GB" altLang="en-US" sz="1600">
                <a:cs typeface="Times New Roman" pitchFamily="18" charset="0"/>
              </a:rPr>
              <a:t>ref. to location; e.g. chloroplasts, thylakoids,</a:t>
            </a:r>
            <a:br>
              <a:rPr lang="en-GB" altLang="en-US" sz="1600">
                <a:cs typeface="Times New Roman" pitchFamily="18" charset="0"/>
              </a:rPr>
            </a:br>
            <a:r>
              <a:rPr lang="en-GB" altLang="en-US" sz="1600">
                <a:cs typeface="Times New Roman" pitchFamily="18" charset="0"/>
              </a:rPr>
              <a:t>photosystems, grana, lamellae</a:t>
            </a:r>
            <a:br>
              <a:rPr lang="en-GB" altLang="en-US" sz="1600">
                <a:cs typeface="Times New Roman" pitchFamily="18" charset="0"/>
              </a:rPr>
            </a:br>
            <a:r>
              <a:rPr lang="en-GB" altLang="en-US" sz="1600">
                <a:cs typeface="Times New Roman" pitchFamily="18" charset="0"/>
              </a:rPr>
              <a:t>AVP; e.g. (long) hydrocarbon chains,</a:t>
            </a:r>
            <a:br>
              <a:rPr lang="en-GB" altLang="en-US" sz="1600">
                <a:cs typeface="Times New Roman" pitchFamily="18" charset="0"/>
              </a:rPr>
            </a:br>
            <a:r>
              <a:rPr lang="en-GB" altLang="en-US" sz="1600">
                <a:cs typeface="Times New Roman" pitchFamily="18" charset="0"/>
              </a:rPr>
              <a:t>different pigments absorb different wavelengths.	max 3</a:t>
            </a:r>
            <a:endParaRPr lang="en-GB" altLang="en-US" sz="1100"/>
          </a:p>
          <a:p>
            <a:r>
              <a:rPr lang="en-GB" altLang="en-US" sz="1600">
                <a:cs typeface="Times New Roman" pitchFamily="18" charset="0"/>
              </a:rPr>
              <a:t> </a:t>
            </a:r>
            <a:endParaRPr lang="en-GB" altLang="en-US" sz="1100"/>
          </a:p>
          <a:p>
            <a:r>
              <a:rPr lang="en-GB" altLang="en-US" sz="1600">
                <a:cs typeface="Times New Roman" pitchFamily="18" charset="0"/>
              </a:rPr>
              <a:t>(ii)	</a:t>
            </a:r>
          </a:p>
          <a:p>
            <a:r>
              <a:rPr lang="en-GB" altLang="en-US" sz="1600">
                <a:cs typeface="Times New Roman" pitchFamily="18" charset="0"/>
              </a:rPr>
              <a:t>high absorption of, wavelengths 450 – 480 nm/</a:t>
            </a:r>
            <a:br>
              <a:rPr lang="en-GB" altLang="en-US" sz="1600">
                <a:cs typeface="Times New Roman" pitchFamily="18" charset="0"/>
              </a:rPr>
            </a:br>
            <a:r>
              <a:rPr lang="en-GB" altLang="en-US" sz="1600">
                <a:cs typeface="Times New Roman" pitchFamily="18" charset="0"/>
              </a:rPr>
              <a:t>blue region of spectrum;</a:t>
            </a:r>
            <a:br>
              <a:rPr lang="en-GB" altLang="en-US" sz="1600">
                <a:cs typeface="Times New Roman" pitchFamily="18" charset="0"/>
              </a:rPr>
            </a:br>
            <a:r>
              <a:rPr lang="en-GB" altLang="en-US" sz="1600">
                <a:cs typeface="Times New Roman" pitchFamily="18" charset="0"/>
              </a:rPr>
              <a:t>high absorption of, wavelengths 660 – 710 nm/</a:t>
            </a:r>
            <a:br>
              <a:rPr lang="en-GB" altLang="en-US" sz="1600">
                <a:cs typeface="Times New Roman" pitchFamily="18" charset="0"/>
              </a:rPr>
            </a:br>
            <a:r>
              <a:rPr lang="en-GB" altLang="en-US" sz="1600">
                <a:cs typeface="Times New Roman" pitchFamily="18" charset="0"/>
              </a:rPr>
              <a:t>red region of spectrum;</a:t>
            </a:r>
            <a:br>
              <a:rPr lang="en-GB" altLang="en-US" sz="1600">
                <a:cs typeface="Times New Roman" pitchFamily="18" charset="0"/>
              </a:rPr>
            </a:br>
            <a:r>
              <a:rPr lang="en-GB" altLang="en-US" sz="1600">
                <a:cs typeface="Times New Roman" pitchFamily="18" charset="0"/>
              </a:rPr>
              <a:t>low absorption of, wavelengths 500 – 620 nm/</a:t>
            </a:r>
            <a:br>
              <a:rPr lang="en-GB" altLang="en-US" sz="1600">
                <a:cs typeface="Times New Roman" pitchFamily="18" charset="0"/>
              </a:rPr>
            </a:br>
            <a:r>
              <a:rPr lang="en-GB" altLang="en-US" sz="1600">
                <a:cs typeface="Times New Roman" pitchFamily="18" charset="0"/>
              </a:rPr>
              <a:t>green region of spectrum;</a:t>
            </a:r>
            <a:endParaRPr lang="en-GB" altLang="en-US" sz="1100"/>
          </a:p>
          <a:p>
            <a:r>
              <a:rPr lang="en-GB" altLang="en-US" sz="1600">
                <a:cs typeface="Times New Roman" pitchFamily="18" charset="0"/>
              </a:rPr>
              <a:t>	</a:t>
            </a:r>
          </a:p>
          <a:p>
            <a:r>
              <a:rPr lang="en-GB" altLang="en-US" sz="1600" i="1">
                <a:cs typeface="Times New Roman" pitchFamily="18" charset="0"/>
              </a:rPr>
              <a:t>for each marking point accept single figure in range.</a:t>
            </a:r>
            <a:br>
              <a:rPr lang="en-GB" altLang="en-US" sz="1600" i="1">
                <a:cs typeface="Times New Roman" pitchFamily="18" charset="0"/>
              </a:rPr>
            </a:br>
            <a:r>
              <a:rPr lang="en-GB" altLang="en-US" sz="1600" i="1">
                <a:cs typeface="Times New Roman" pitchFamily="18" charset="0"/>
              </a:rPr>
              <a:t>If candidate gives range it</a:t>
            </a:r>
            <a:br>
              <a:rPr lang="en-GB" altLang="en-US" sz="1600" i="1">
                <a:cs typeface="Times New Roman" pitchFamily="18" charset="0"/>
              </a:rPr>
            </a:br>
            <a:r>
              <a:rPr lang="en-GB" altLang="en-US" sz="1600" i="1">
                <a:cs typeface="Times New Roman" pitchFamily="18" charset="0"/>
              </a:rPr>
              <a:t>must fall within the range on the mark scheme</a:t>
            </a:r>
            <a:r>
              <a:rPr lang="en-GB" altLang="en-US" sz="1600">
                <a:cs typeface="Times New Roman" pitchFamily="18" charset="0"/>
              </a:rPr>
              <a:t>.	</a:t>
            </a:r>
          </a:p>
          <a:p>
            <a:r>
              <a:rPr lang="en-GB" altLang="en-US" sz="1600" i="1">
                <a:cs typeface="Times New Roman" pitchFamily="18" charset="0"/>
              </a:rPr>
              <a:t>only penalise lack of units once</a:t>
            </a:r>
            <a:r>
              <a:rPr lang="en-GB" altLang="en-US" sz="1600">
                <a:cs typeface="Times New Roman" pitchFamily="18" charset="0"/>
              </a:rPr>
              <a:t>.	max 2</a:t>
            </a:r>
            <a:endParaRPr lang="en-GB" altLang="en-US" sz="1100"/>
          </a:p>
          <a:p>
            <a:r>
              <a:rPr lang="en-GB" altLang="en-US" sz="1200" b="1">
                <a:latin typeface="Arial" charset="0"/>
                <a:ea typeface="Times New Roman" pitchFamily="18" charset="0"/>
                <a:cs typeface="Arial" charset="0"/>
              </a:rPr>
              <a:t>[5]</a:t>
            </a:r>
            <a:endParaRPr lang="en-GB" altLang="en-US" sz="1100"/>
          </a:p>
          <a:p>
            <a:endParaRPr lang="en-GB" altLang="en-US" sz="3600"/>
          </a:p>
        </p:txBody>
      </p:sp>
    </p:spTree>
    <p:extLst>
      <p:ext uri="{BB962C8B-B14F-4D97-AF65-F5344CB8AC3E}">
        <p14:creationId xmlns:p14="http://schemas.microsoft.com/office/powerpoint/2010/main" val="7930444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8526"/>
            <a:ext cx="9144000" cy="2923877"/>
          </a:xfrm>
          <a:prstGeom prst="rect">
            <a:avLst/>
          </a:prstGeom>
          <a:noFill/>
        </p:spPr>
        <p:txBody>
          <a:bodyPr wrap="square" rtlCol="0">
            <a:spAutoFit/>
          </a:bodyPr>
          <a:lstStyle/>
          <a:p>
            <a:pPr algn="just"/>
            <a:r>
              <a:rPr lang="en-GB" sz="2400">
                <a:solidFill>
                  <a:srgbClr val="002060"/>
                </a:solidFill>
                <a:latin typeface="+mj-lt"/>
              </a:rPr>
              <a:t>Adaptations of chloroplasts:</a:t>
            </a:r>
          </a:p>
          <a:p>
            <a:pPr marL="457200" indent="-457200" algn="just">
              <a:buAutoNum type="arabicPeriod"/>
            </a:pPr>
            <a:r>
              <a:rPr lang="en-GB" sz="2000">
                <a:solidFill>
                  <a:srgbClr val="00B050"/>
                </a:solidFill>
                <a:latin typeface="+mj-lt"/>
              </a:rPr>
              <a:t>Chloroplast envelope keeps the reactants for photosynthesis close to their reaction sites.</a:t>
            </a:r>
          </a:p>
          <a:p>
            <a:pPr marL="457200" indent="-457200" algn="just">
              <a:buAutoNum type="arabicPeriod"/>
            </a:pPr>
            <a:r>
              <a:rPr lang="en-GB" sz="2000">
                <a:solidFill>
                  <a:srgbClr val="00B050"/>
                </a:solidFill>
                <a:latin typeface="+mj-lt"/>
              </a:rPr>
              <a:t>Thylakoids have a large surface area to allow as much light to be absorbed as possible.</a:t>
            </a:r>
          </a:p>
          <a:p>
            <a:pPr marL="457200" indent="-457200" algn="just">
              <a:buAutoNum type="arabicPeriod"/>
            </a:pPr>
            <a:r>
              <a:rPr lang="en-GB" sz="2000">
                <a:solidFill>
                  <a:srgbClr val="00B050"/>
                </a:solidFill>
                <a:latin typeface="+mj-lt"/>
              </a:rPr>
              <a:t>Lots of ATP synthase molecules present in thylakoid membrane to produce ATP for light dependent reaction.</a:t>
            </a:r>
          </a:p>
          <a:p>
            <a:pPr marL="457200" indent="-457200" algn="just">
              <a:buAutoNum type="arabicPeriod"/>
            </a:pPr>
            <a:r>
              <a:rPr lang="en-GB" sz="2000" err="1">
                <a:solidFill>
                  <a:srgbClr val="00B050"/>
                </a:solidFill>
                <a:latin typeface="+mj-lt"/>
              </a:rPr>
              <a:t>Stroma</a:t>
            </a:r>
            <a:r>
              <a:rPr lang="en-GB" sz="2000">
                <a:solidFill>
                  <a:srgbClr val="00B050"/>
                </a:solidFill>
                <a:latin typeface="+mj-lt"/>
              </a:rPr>
              <a:t> contains all the enzymes, sugars and organic acids needed for light independent reaction.</a:t>
            </a:r>
          </a:p>
        </p:txBody>
      </p:sp>
      <p:pic>
        <p:nvPicPr>
          <p:cNvPr id="5" name="Picture 4" descr="figure 14-35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5840" y="3007729"/>
            <a:ext cx="2664296" cy="24623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5" descr="figure 14-35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5520" y="4509121"/>
            <a:ext cx="3138034" cy="21846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4" descr="figure 14-35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6658" y="2870848"/>
            <a:ext cx="2949823" cy="38705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14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19648"/>
            <a:ext cx="9144000" cy="2616101"/>
          </a:xfrm>
          <a:prstGeom prst="rect">
            <a:avLst/>
          </a:prstGeom>
          <a:noFill/>
        </p:spPr>
        <p:txBody>
          <a:bodyPr wrap="square" rtlCol="0">
            <a:spAutoFit/>
          </a:bodyPr>
          <a:lstStyle/>
          <a:p>
            <a:pPr algn="ctr"/>
            <a:r>
              <a:rPr lang="en-GB" sz="2400">
                <a:latin typeface="+mj-lt"/>
              </a:rPr>
              <a:t>Stages of photosynthesis</a:t>
            </a:r>
          </a:p>
          <a:p>
            <a:pPr algn="just"/>
            <a:endParaRPr lang="en-GB" sz="2000">
              <a:solidFill>
                <a:srgbClr val="0070C0"/>
              </a:solidFill>
              <a:latin typeface="+mj-lt"/>
            </a:endParaRPr>
          </a:p>
          <a:p>
            <a:pPr algn="just"/>
            <a:r>
              <a:rPr lang="en-GB" sz="2000">
                <a:solidFill>
                  <a:srgbClr val="00B050"/>
                </a:solidFill>
                <a:latin typeface="+mj-lt"/>
              </a:rPr>
              <a:t>Know that in plants, photosynthesis is a two-stage process taking place in chloroplasts.</a:t>
            </a:r>
          </a:p>
          <a:p>
            <a:pPr algn="just"/>
            <a:r>
              <a:rPr lang="en-GB" sz="2000">
                <a:solidFill>
                  <a:srgbClr val="00B050"/>
                </a:solidFill>
                <a:latin typeface="+mj-lt"/>
              </a:rPr>
              <a:t>Know that the light-dependent stage takes place in thylakoid membranes and that the light-independent stage takes place in the </a:t>
            </a:r>
            <a:r>
              <a:rPr lang="en-GB" sz="2000" err="1">
                <a:solidFill>
                  <a:srgbClr val="00B050"/>
                </a:solidFill>
                <a:latin typeface="+mj-lt"/>
              </a:rPr>
              <a:t>stroma</a:t>
            </a:r>
            <a:r>
              <a:rPr lang="en-GB" sz="2000">
                <a:solidFill>
                  <a:srgbClr val="00B050"/>
                </a:solidFill>
                <a:latin typeface="+mj-lt"/>
              </a:rPr>
              <a:t>.</a:t>
            </a:r>
          </a:p>
          <a:p>
            <a:pPr algn="just"/>
            <a:r>
              <a:rPr lang="en-GB" sz="2000">
                <a:solidFill>
                  <a:srgbClr val="0070C0"/>
                </a:solidFill>
                <a:latin typeface="+mj-lt"/>
              </a:rPr>
              <a:t>Outline how light energy is converted to chemical energy (ATP and NADPH) in the light-dependent stage.</a:t>
            </a:r>
          </a:p>
          <a:p>
            <a:pPr algn="just"/>
            <a:r>
              <a:rPr lang="en-GB" sz="2000">
                <a:solidFill>
                  <a:srgbClr val="0070C0"/>
                </a:solidFill>
                <a:latin typeface="+mj-lt"/>
              </a:rPr>
              <a:t>Explain the role of water in the light-dependent stage.</a:t>
            </a:r>
          </a:p>
        </p:txBody>
      </p:sp>
      <p:pic>
        <p:nvPicPr>
          <p:cNvPr id="3" name="Picture 2" descr="http://patentimages.storage.googleapis.com/EP1181356B1/000200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5920" y="3736502"/>
            <a:ext cx="4104456" cy="28608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63552" y="3284984"/>
            <a:ext cx="7992888" cy="3416320"/>
          </a:xfrm>
          <a:prstGeom prst="rect">
            <a:avLst/>
          </a:prstGeom>
          <a:noFill/>
          <a:ln>
            <a:solidFill>
              <a:srgbClr val="7030A0"/>
            </a:solidFill>
          </a:ln>
        </p:spPr>
        <p:txBody>
          <a:bodyPr wrap="square" rtlCol="0">
            <a:spAutoFit/>
          </a:bodyPr>
          <a:lstStyle/>
          <a:p>
            <a:pPr algn="just"/>
            <a:r>
              <a:rPr lang="en-GB">
                <a:solidFill>
                  <a:srgbClr val="7030A0"/>
                </a:solidFill>
                <a:latin typeface="+mj-lt"/>
              </a:rPr>
              <a:t>Explain what the molecules to the left do, using as many scientific words are possible.</a:t>
            </a:r>
          </a:p>
          <a:p>
            <a:endParaRPr lang="en-GB">
              <a:solidFill>
                <a:srgbClr val="7030A0"/>
              </a:solidFill>
              <a:latin typeface="+mj-lt"/>
            </a:endParaRPr>
          </a:p>
          <a:p>
            <a:endParaRPr lang="en-GB">
              <a:solidFill>
                <a:srgbClr val="7030A0"/>
              </a:solidFill>
              <a:latin typeface="+mj-lt"/>
            </a:endParaRPr>
          </a:p>
          <a:p>
            <a:endParaRPr lang="en-GB">
              <a:solidFill>
                <a:srgbClr val="7030A0"/>
              </a:solidFill>
              <a:latin typeface="+mj-lt"/>
            </a:endParaRPr>
          </a:p>
          <a:p>
            <a:endParaRPr lang="en-GB">
              <a:solidFill>
                <a:srgbClr val="7030A0"/>
              </a:solidFill>
              <a:latin typeface="+mj-lt"/>
            </a:endParaRPr>
          </a:p>
          <a:p>
            <a:endParaRPr lang="en-GB">
              <a:solidFill>
                <a:srgbClr val="7030A0"/>
              </a:solidFill>
              <a:latin typeface="+mj-lt"/>
            </a:endParaRPr>
          </a:p>
          <a:p>
            <a:endParaRPr lang="en-GB">
              <a:solidFill>
                <a:srgbClr val="7030A0"/>
              </a:solidFill>
              <a:latin typeface="+mj-lt"/>
            </a:endParaRPr>
          </a:p>
          <a:p>
            <a:endParaRPr lang="en-GB">
              <a:solidFill>
                <a:srgbClr val="7030A0"/>
              </a:solidFill>
              <a:latin typeface="+mj-lt"/>
            </a:endParaRPr>
          </a:p>
          <a:p>
            <a:endParaRPr lang="en-GB">
              <a:solidFill>
                <a:srgbClr val="7030A0"/>
              </a:solidFill>
              <a:latin typeface="+mj-lt"/>
            </a:endParaRPr>
          </a:p>
          <a:p>
            <a:endParaRPr lang="en-GB">
              <a:solidFill>
                <a:srgbClr val="7030A0"/>
              </a:solidFill>
              <a:latin typeface="+mj-lt"/>
            </a:endParaRPr>
          </a:p>
          <a:p>
            <a:endParaRPr lang="en-GB">
              <a:solidFill>
                <a:srgbClr val="7030A0"/>
              </a:solidFill>
              <a:latin typeface="+mj-lt"/>
            </a:endParaRPr>
          </a:p>
        </p:txBody>
      </p:sp>
    </p:spTree>
    <p:extLst>
      <p:ext uri="{BB962C8B-B14F-4D97-AF65-F5344CB8AC3E}">
        <p14:creationId xmlns:p14="http://schemas.microsoft.com/office/powerpoint/2010/main" val="1690613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Role of the Leaf in Photosynthesis Worksheet - EdPlace">
            <a:extLst>
              <a:ext uri="{FF2B5EF4-FFF2-40B4-BE49-F238E27FC236}">
                <a16:creationId xmlns:a16="http://schemas.microsoft.com/office/drawing/2014/main" id="{0FDF61E5-1796-0EBD-45AA-2196407E80C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689" y="980728"/>
            <a:ext cx="4536504" cy="28803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2121154-06C2-F340-F497-CBEDC118AF9E}"/>
              </a:ext>
            </a:extLst>
          </p:cNvPr>
          <p:cNvSpPr txBox="1"/>
          <p:nvPr/>
        </p:nvSpPr>
        <p:spPr>
          <a:xfrm>
            <a:off x="4871864" y="332656"/>
            <a:ext cx="7032104" cy="6370975"/>
          </a:xfrm>
          <a:prstGeom prst="rect">
            <a:avLst/>
          </a:prstGeom>
          <a:noFill/>
        </p:spPr>
        <p:txBody>
          <a:bodyPr wrap="square">
            <a:spAutoFit/>
          </a:bodyPr>
          <a:lstStyle/>
          <a:p>
            <a:pPr marL="285750" indent="-285750" algn="just">
              <a:buFontTx/>
              <a:buChar char="-"/>
            </a:pPr>
            <a:endParaRPr lang="en-GB" sz="2400">
              <a:solidFill>
                <a:srgbClr val="C00000"/>
              </a:solidFill>
              <a:latin typeface="+mj-lt"/>
            </a:endParaRPr>
          </a:p>
          <a:p>
            <a:pPr marL="285750" indent="-285750" algn="just">
              <a:buFontTx/>
              <a:buChar char="-"/>
            </a:pPr>
            <a:r>
              <a:rPr lang="en-GB" sz="2400">
                <a:solidFill>
                  <a:srgbClr val="C00000"/>
                </a:solidFill>
                <a:latin typeface="+mj-lt"/>
              </a:rPr>
              <a:t>Autotrophs (autotrophic)</a:t>
            </a:r>
            <a:r>
              <a:rPr lang="en-GB" sz="2400">
                <a:solidFill>
                  <a:srgbClr val="00B050"/>
                </a:solidFill>
                <a:latin typeface="+mj-lt"/>
              </a:rPr>
              <a:t> </a:t>
            </a:r>
            <a:r>
              <a:rPr lang="en-GB" sz="2400" b="1">
                <a:solidFill>
                  <a:srgbClr val="00B050"/>
                </a:solidFill>
                <a:latin typeface="+mj-lt"/>
              </a:rPr>
              <a:t>can</a:t>
            </a:r>
            <a:r>
              <a:rPr lang="en-GB" sz="2400">
                <a:solidFill>
                  <a:srgbClr val="00B050"/>
                </a:solidFill>
                <a:latin typeface="+mj-lt"/>
              </a:rPr>
              <a:t> make their own </a:t>
            </a:r>
            <a:r>
              <a:rPr lang="en-GB" sz="2400" b="1">
                <a:solidFill>
                  <a:srgbClr val="00B050"/>
                </a:solidFill>
                <a:latin typeface="+mj-lt"/>
              </a:rPr>
              <a:t>organic molecules </a:t>
            </a:r>
            <a:r>
              <a:rPr lang="en-GB" sz="2400">
                <a:solidFill>
                  <a:srgbClr val="00B050"/>
                </a:solidFill>
                <a:latin typeface="+mj-lt"/>
              </a:rPr>
              <a:t>(e.g. plants). They can do this using light from photosynthesis. </a:t>
            </a:r>
            <a:r>
              <a:rPr lang="en-GB" sz="2400" b="1" u="sng">
                <a:solidFill>
                  <a:schemeClr val="accent4">
                    <a:lumMod val="75000"/>
                  </a:schemeClr>
                </a:solidFill>
                <a:latin typeface="+mj-lt"/>
              </a:rPr>
              <a:t>These are then broken down to respire</a:t>
            </a:r>
            <a:r>
              <a:rPr lang="en-GB" sz="2400" b="1" u="sng">
                <a:solidFill>
                  <a:srgbClr val="00B050"/>
                </a:solidFill>
                <a:latin typeface="+mj-lt"/>
              </a:rPr>
              <a:t>.</a:t>
            </a:r>
          </a:p>
          <a:p>
            <a:pPr algn="ctr"/>
            <a:endParaRPr lang="en-GB" sz="2400">
              <a:solidFill>
                <a:srgbClr val="00B050"/>
              </a:solidFill>
              <a:latin typeface="+mj-lt"/>
            </a:endParaRPr>
          </a:p>
          <a:p>
            <a:pPr algn="ctr"/>
            <a:r>
              <a:rPr lang="en-GB" sz="2400">
                <a:solidFill>
                  <a:srgbClr val="00B050"/>
                </a:solidFill>
                <a:latin typeface="+mj-lt"/>
              </a:rPr>
              <a:t>6CO</a:t>
            </a:r>
            <a:r>
              <a:rPr lang="en-GB" sz="2400" baseline="-25000">
                <a:solidFill>
                  <a:srgbClr val="00B050"/>
                </a:solidFill>
                <a:latin typeface="+mj-lt"/>
              </a:rPr>
              <a:t>2(g)</a:t>
            </a:r>
            <a:r>
              <a:rPr lang="en-GB" sz="2400">
                <a:solidFill>
                  <a:srgbClr val="00B050"/>
                </a:solidFill>
                <a:latin typeface="+mj-lt"/>
              </a:rPr>
              <a:t> + 6H</a:t>
            </a:r>
            <a:r>
              <a:rPr lang="en-GB" sz="2400" baseline="-25000">
                <a:solidFill>
                  <a:srgbClr val="00B050"/>
                </a:solidFill>
                <a:latin typeface="+mj-lt"/>
              </a:rPr>
              <a:t>2</a:t>
            </a:r>
            <a:r>
              <a:rPr lang="en-GB" sz="2400">
                <a:solidFill>
                  <a:srgbClr val="00B050"/>
                </a:solidFill>
                <a:latin typeface="+mj-lt"/>
              </a:rPr>
              <a:t>O</a:t>
            </a:r>
            <a:r>
              <a:rPr lang="en-GB" sz="2400" baseline="-25000">
                <a:solidFill>
                  <a:srgbClr val="00B050"/>
                </a:solidFill>
                <a:latin typeface="+mj-lt"/>
              </a:rPr>
              <a:t>(l)</a:t>
            </a:r>
            <a:r>
              <a:rPr lang="en-GB" sz="2400">
                <a:solidFill>
                  <a:srgbClr val="00B050"/>
                </a:solidFill>
                <a:latin typeface="+mj-lt"/>
              </a:rPr>
              <a:t> </a:t>
            </a:r>
            <a:r>
              <a:rPr lang="en-GB" sz="2400">
                <a:solidFill>
                  <a:srgbClr val="00B050"/>
                </a:solidFill>
                <a:latin typeface="+mj-lt"/>
                <a:cs typeface="Calibri"/>
              </a:rPr>
              <a:t>→</a:t>
            </a:r>
            <a:r>
              <a:rPr lang="en-GB" sz="2400">
                <a:solidFill>
                  <a:srgbClr val="00B050"/>
                </a:solidFill>
                <a:latin typeface="+mj-lt"/>
              </a:rPr>
              <a:t> C</a:t>
            </a:r>
            <a:r>
              <a:rPr lang="en-GB" sz="2400" baseline="-25000">
                <a:solidFill>
                  <a:srgbClr val="00B050"/>
                </a:solidFill>
                <a:latin typeface="+mj-lt"/>
              </a:rPr>
              <a:t>6</a:t>
            </a:r>
            <a:r>
              <a:rPr lang="en-GB" sz="2400">
                <a:solidFill>
                  <a:srgbClr val="00B050"/>
                </a:solidFill>
                <a:latin typeface="+mj-lt"/>
              </a:rPr>
              <a:t>H</a:t>
            </a:r>
            <a:r>
              <a:rPr lang="en-GB" sz="2400" baseline="-25000">
                <a:solidFill>
                  <a:srgbClr val="00B050"/>
                </a:solidFill>
                <a:latin typeface="+mj-lt"/>
              </a:rPr>
              <a:t>12</a:t>
            </a:r>
            <a:r>
              <a:rPr lang="en-GB" sz="2400">
                <a:solidFill>
                  <a:srgbClr val="00B050"/>
                </a:solidFill>
                <a:latin typeface="+mj-lt"/>
              </a:rPr>
              <a:t>O</a:t>
            </a:r>
            <a:r>
              <a:rPr lang="en-GB" sz="2400" baseline="-25000">
                <a:solidFill>
                  <a:srgbClr val="00B050"/>
                </a:solidFill>
                <a:latin typeface="+mj-lt"/>
              </a:rPr>
              <a:t>6(s)</a:t>
            </a:r>
            <a:r>
              <a:rPr lang="en-GB" sz="2400">
                <a:solidFill>
                  <a:srgbClr val="00B050"/>
                </a:solidFill>
                <a:latin typeface="+mj-lt"/>
              </a:rPr>
              <a:t> + 6O</a:t>
            </a:r>
            <a:r>
              <a:rPr lang="en-GB" sz="2400" baseline="-25000">
                <a:solidFill>
                  <a:srgbClr val="00B050"/>
                </a:solidFill>
                <a:latin typeface="+mj-lt"/>
              </a:rPr>
              <a:t>2(g)</a:t>
            </a:r>
          </a:p>
          <a:p>
            <a:pPr algn="ctr"/>
            <a:endParaRPr lang="en-GB" sz="2400">
              <a:solidFill>
                <a:srgbClr val="00B050"/>
              </a:solidFill>
              <a:latin typeface="+mj-lt"/>
            </a:endParaRPr>
          </a:p>
          <a:p>
            <a:pPr algn="ctr"/>
            <a:endParaRPr lang="en-GB" sz="2400">
              <a:solidFill>
                <a:srgbClr val="00B050"/>
              </a:solidFill>
              <a:latin typeface="+mj-lt"/>
            </a:endParaRPr>
          </a:p>
          <a:p>
            <a:pPr algn="ctr"/>
            <a:endParaRPr lang="en-GB" sz="2400">
              <a:solidFill>
                <a:srgbClr val="00B050"/>
              </a:solidFill>
              <a:latin typeface="+mj-lt"/>
            </a:endParaRPr>
          </a:p>
          <a:p>
            <a:pPr marL="285750" indent="-285750" algn="just">
              <a:buFontTx/>
              <a:buChar char="-"/>
            </a:pPr>
            <a:r>
              <a:rPr lang="en-GB" sz="2400">
                <a:solidFill>
                  <a:srgbClr val="C00000"/>
                </a:solidFill>
                <a:latin typeface="+mj-lt"/>
              </a:rPr>
              <a:t>Heterotrophs (heterotrophic)</a:t>
            </a:r>
            <a:r>
              <a:rPr lang="en-GB" sz="2400">
                <a:solidFill>
                  <a:srgbClr val="00B050"/>
                </a:solidFill>
                <a:latin typeface="+mj-lt"/>
              </a:rPr>
              <a:t> </a:t>
            </a:r>
            <a:r>
              <a:rPr lang="en-GB" sz="2400" b="1">
                <a:solidFill>
                  <a:srgbClr val="00B050"/>
                </a:solidFill>
                <a:latin typeface="+mj-lt"/>
              </a:rPr>
              <a:t>cannot</a:t>
            </a:r>
            <a:r>
              <a:rPr lang="en-GB" sz="2400">
                <a:solidFill>
                  <a:srgbClr val="00B050"/>
                </a:solidFill>
                <a:latin typeface="+mj-lt"/>
              </a:rPr>
              <a:t> make their own </a:t>
            </a:r>
            <a:r>
              <a:rPr lang="en-GB" sz="2400" b="1">
                <a:solidFill>
                  <a:srgbClr val="00B050"/>
                </a:solidFill>
                <a:latin typeface="+mj-lt"/>
              </a:rPr>
              <a:t>organic molecules </a:t>
            </a:r>
            <a:r>
              <a:rPr lang="en-GB" sz="2400">
                <a:solidFill>
                  <a:srgbClr val="00B050"/>
                </a:solidFill>
                <a:latin typeface="+mj-lt"/>
              </a:rPr>
              <a:t>(e.g. animals). They obtain it by eating other organisms (plants and animals). </a:t>
            </a:r>
            <a:r>
              <a:rPr lang="en-GB" sz="2400" b="1" u="sng">
                <a:solidFill>
                  <a:schemeClr val="accent4">
                    <a:lumMod val="75000"/>
                  </a:schemeClr>
                </a:solidFill>
              </a:rPr>
              <a:t>These are then broken down to respire</a:t>
            </a:r>
            <a:r>
              <a:rPr lang="en-GB" sz="2400" b="1" u="sng">
                <a:solidFill>
                  <a:srgbClr val="00B050"/>
                </a:solidFill>
              </a:rPr>
              <a:t>.</a:t>
            </a:r>
          </a:p>
          <a:p>
            <a:pPr marL="285750" indent="-285750" algn="just">
              <a:buFontTx/>
              <a:buChar char="-"/>
            </a:pPr>
            <a:endParaRPr lang="en-GB" sz="2400">
              <a:solidFill>
                <a:srgbClr val="00B050"/>
              </a:solidFill>
              <a:latin typeface="+mj-lt"/>
            </a:endParaRPr>
          </a:p>
          <a:p>
            <a:pPr algn="ctr"/>
            <a:r>
              <a:rPr lang="en-GB" sz="2400">
                <a:solidFill>
                  <a:srgbClr val="00B050"/>
                </a:solidFill>
                <a:latin typeface="+mj-lt"/>
              </a:rPr>
              <a:t>C</a:t>
            </a:r>
            <a:r>
              <a:rPr lang="en-GB" sz="2400" baseline="-25000">
                <a:solidFill>
                  <a:srgbClr val="00B050"/>
                </a:solidFill>
                <a:latin typeface="+mj-lt"/>
              </a:rPr>
              <a:t>6</a:t>
            </a:r>
            <a:r>
              <a:rPr lang="en-GB" sz="2400">
                <a:solidFill>
                  <a:srgbClr val="00B050"/>
                </a:solidFill>
                <a:latin typeface="+mj-lt"/>
              </a:rPr>
              <a:t>H</a:t>
            </a:r>
            <a:r>
              <a:rPr lang="en-GB" sz="2400" baseline="-25000">
                <a:solidFill>
                  <a:srgbClr val="00B050"/>
                </a:solidFill>
                <a:latin typeface="+mj-lt"/>
              </a:rPr>
              <a:t>12</a:t>
            </a:r>
            <a:r>
              <a:rPr lang="en-GB" sz="2400">
                <a:solidFill>
                  <a:srgbClr val="00B050"/>
                </a:solidFill>
                <a:latin typeface="+mj-lt"/>
              </a:rPr>
              <a:t>O</a:t>
            </a:r>
            <a:r>
              <a:rPr lang="en-GB" sz="2400" baseline="-25000">
                <a:solidFill>
                  <a:srgbClr val="00B050"/>
                </a:solidFill>
                <a:latin typeface="+mj-lt"/>
              </a:rPr>
              <a:t>6(s)</a:t>
            </a:r>
            <a:r>
              <a:rPr lang="en-GB" sz="2400">
                <a:solidFill>
                  <a:srgbClr val="00B050"/>
                </a:solidFill>
                <a:latin typeface="+mj-lt"/>
              </a:rPr>
              <a:t> + 6O</a:t>
            </a:r>
            <a:r>
              <a:rPr lang="en-GB" sz="2400" baseline="-25000">
                <a:solidFill>
                  <a:srgbClr val="00B050"/>
                </a:solidFill>
                <a:latin typeface="+mj-lt"/>
              </a:rPr>
              <a:t>2(g) </a:t>
            </a:r>
            <a:r>
              <a:rPr lang="en-GB" sz="2400">
                <a:solidFill>
                  <a:srgbClr val="00B050"/>
                </a:solidFill>
                <a:latin typeface="+mj-lt"/>
                <a:cs typeface="Calibri"/>
              </a:rPr>
              <a:t>→ </a:t>
            </a:r>
            <a:r>
              <a:rPr lang="en-GB" sz="2400">
                <a:solidFill>
                  <a:srgbClr val="00B050"/>
                </a:solidFill>
                <a:latin typeface="+mj-lt"/>
              </a:rPr>
              <a:t>6CO</a:t>
            </a:r>
            <a:r>
              <a:rPr lang="en-GB" sz="2400" baseline="-25000">
                <a:solidFill>
                  <a:srgbClr val="00B050"/>
                </a:solidFill>
                <a:latin typeface="+mj-lt"/>
              </a:rPr>
              <a:t>2(g)</a:t>
            </a:r>
            <a:r>
              <a:rPr lang="en-GB" sz="2400">
                <a:solidFill>
                  <a:srgbClr val="00B050"/>
                </a:solidFill>
                <a:latin typeface="+mj-lt"/>
              </a:rPr>
              <a:t> + 6H</a:t>
            </a:r>
            <a:r>
              <a:rPr lang="en-GB" sz="2400" baseline="-25000">
                <a:solidFill>
                  <a:srgbClr val="00B050"/>
                </a:solidFill>
                <a:latin typeface="+mj-lt"/>
              </a:rPr>
              <a:t>2</a:t>
            </a:r>
            <a:r>
              <a:rPr lang="en-GB" sz="2400">
                <a:solidFill>
                  <a:srgbClr val="00B050"/>
                </a:solidFill>
                <a:latin typeface="+mj-lt"/>
              </a:rPr>
              <a:t>O</a:t>
            </a:r>
            <a:r>
              <a:rPr lang="en-GB" sz="2400" baseline="-25000">
                <a:solidFill>
                  <a:srgbClr val="00B050"/>
                </a:solidFill>
                <a:latin typeface="+mj-lt"/>
              </a:rPr>
              <a:t>(l)</a:t>
            </a:r>
            <a:r>
              <a:rPr lang="en-GB" sz="2400">
                <a:solidFill>
                  <a:srgbClr val="00B050"/>
                </a:solidFill>
                <a:latin typeface="+mj-lt"/>
              </a:rPr>
              <a:t> </a:t>
            </a:r>
            <a:endParaRPr lang="en-GB" sz="2400" baseline="-25000">
              <a:solidFill>
                <a:srgbClr val="00B050"/>
              </a:solidFill>
              <a:latin typeface="+mj-lt"/>
            </a:endParaRPr>
          </a:p>
          <a:p>
            <a:pPr algn="just"/>
            <a:endParaRPr lang="en-GB" sz="2400">
              <a:solidFill>
                <a:srgbClr val="00B050"/>
              </a:solidFill>
              <a:latin typeface="+mj-lt"/>
            </a:endParaRPr>
          </a:p>
        </p:txBody>
      </p:sp>
      <p:sp>
        <p:nvSpPr>
          <p:cNvPr id="6" name="TextBox 5">
            <a:extLst>
              <a:ext uri="{FF2B5EF4-FFF2-40B4-BE49-F238E27FC236}">
                <a16:creationId xmlns:a16="http://schemas.microsoft.com/office/drawing/2014/main" id="{B9FDC819-7801-A189-6CA2-A133060EDF22}"/>
              </a:ext>
            </a:extLst>
          </p:cNvPr>
          <p:cNvSpPr txBox="1"/>
          <p:nvPr/>
        </p:nvSpPr>
        <p:spPr>
          <a:xfrm>
            <a:off x="-96688" y="52766"/>
            <a:ext cx="4680520" cy="707886"/>
          </a:xfrm>
          <a:prstGeom prst="rect">
            <a:avLst/>
          </a:prstGeom>
          <a:noFill/>
        </p:spPr>
        <p:txBody>
          <a:bodyPr wrap="square">
            <a:spAutoFit/>
          </a:bodyPr>
          <a:lstStyle/>
          <a:p>
            <a:pPr algn="ctr"/>
            <a:r>
              <a:rPr lang="en-GB" sz="2000" b="1">
                <a:solidFill>
                  <a:srgbClr val="7030A0"/>
                </a:solidFill>
                <a:latin typeface="+mj-lt"/>
              </a:rPr>
              <a:t>Light energy is used during photosynthesis to produce complex organic molecules.</a:t>
            </a:r>
          </a:p>
        </p:txBody>
      </p:sp>
      <p:pic>
        <p:nvPicPr>
          <p:cNvPr id="9" name="Picture 8">
            <a:extLst>
              <a:ext uri="{FF2B5EF4-FFF2-40B4-BE49-F238E27FC236}">
                <a16:creationId xmlns:a16="http://schemas.microsoft.com/office/drawing/2014/main" id="{2FD93BD6-D01D-B4EE-57B1-E09D75070A06}"/>
              </a:ext>
            </a:extLst>
          </p:cNvPr>
          <p:cNvPicPr>
            <a:picLocks noChangeAspect="1"/>
          </p:cNvPicPr>
          <p:nvPr/>
        </p:nvPicPr>
        <p:blipFill>
          <a:blip r:embed="rId3"/>
          <a:stretch>
            <a:fillRect/>
          </a:stretch>
        </p:blipFill>
        <p:spPr>
          <a:xfrm>
            <a:off x="551384" y="3947435"/>
            <a:ext cx="3851920" cy="2888940"/>
          </a:xfrm>
          <a:prstGeom prst="rect">
            <a:avLst/>
          </a:prstGeom>
        </p:spPr>
      </p:pic>
    </p:spTree>
    <p:extLst>
      <p:ext uri="{BB962C8B-B14F-4D97-AF65-F5344CB8AC3E}">
        <p14:creationId xmlns:p14="http://schemas.microsoft.com/office/powerpoint/2010/main" val="275417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anim calcmode="lin" valueType="num">
                                      <p:cBhvr additive="base">
                                        <p:cTn id="2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anim calcmode="lin" valueType="num">
                                      <p:cBhvr additive="base">
                                        <p:cTn id="27"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patentimages.storage.googleapis.com/EP1181356B1/000200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6000" y="260649"/>
            <a:ext cx="7010400" cy="48863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0" y="5589241"/>
            <a:ext cx="9144000" cy="1200329"/>
          </a:xfrm>
          <a:prstGeom prst="rect">
            <a:avLst/>
          </a:prstGeom>
          <a:noFill/>
        </p:spPr>
        <p:txBody>
          <a:bodyPr wrap="square" rtlCol="0">
            <a:spAutoFit/>
          </a:bodyPr>
          <a:lstStyle/>
          <a:p>
            <a:pPr marL="285750" indent="-285750" algn="just">
              <a:buFontTx/>
              <a:buChar char="-"/>
            </a:pPr>
            <a:r>
              <a:rPr lang="en-GB" sz="2400">
                <a:solidFill>
                  <a:srgbClr val="C00000"/>
                </a:solidFill>
                <a:latin typeface="+mj-lt"/>
              </a:rPr>
              <a:t>NADP</a:t>
            </a:r>
            <a:r>
              <a:rPr lang="en-GB" sz="2400">
                <a:latin typeface="+mj-lt"/>
              </a:rPr>
              <a:t> is the coenzyme involved in photosynthesis.</a:t>
            </a:r>
          </a:p>
          <a:p>
            <a:pPr marL="285750" indent="-285750" algn="just">
              <a:buFontTx/>
              <a:buChar char="-"/>
            </a:pPr>
            <a:r>
              <a:rPr lang="en-GB" sz="2400">
                <a:latin typeface="+mj-lt"/>
              </a:rPr>
              <a:t>It </a:t>
            </a:r>
            <a:r>
              <a:rPr lang="en-GB" sz="2400">
                <a:solidFill>
                  <a:srgbClr val="C00000"/>
                </a:solidFill>
                <a:latin typeface="+mj-lt"/>
              </a:rPr>
              <a:t>transfers hydride </a:t>
            </a:r>
            <a:r>
              <a:rPr lang="en-GB" sz="2400">
                <a:latin typeface="+mj-lt"/>
              </a:rPr>
              <a:t>from one molecule to another.</a:t>
            </a:r>
          </a:p>
          <a:p>
            <a:pPr marL="285750" indent="-285750" algn="just">
              <a:buFontTx/>
              <a:buChar char="-"/>
            </a:pPr>
            <a:r>
              <a:rPr lang="en-GB" sz="2400">
                <a:latin typeface="+mj-lt"/>
              </a:rPr>
              <a:t>It can </a:t>
            </a:r>
            <a:r>
              <a:rPr lang="en-GB" sz="2400">
                <a:solidFill>
                  <a:srgbClr val="C00000"/>
                </a:solidFill>
                <a:latin typeface="+mj-lt"/>
              </a:rPr>
              <a:t>oxidise</a:t>
            </a:r>
            <a:r>
              <a:rPr lang="en-GB" sz="2400">
                <a:latin typeface="+mj-lt"/>
              </a:rPr>
              <a:t> and </a:t>
            </a:r>
            <a:r>
              <a:rPr lang="en-GB" sz="2400">
                <a:solidFill>
                  <a:srgbClr val="C00000"/>
                </a:solidFill>
                <a:latin typeface="+mj-lt"/>
              </a:rPr>
              <a:t>reduce</a:t>
            </a:r>
            <a:r>
              <a:rPr lang="en-GB" sz="2400">
                <a:latin typeface="+mj-lt"/>
              </a:rPr>
              <a:t>.</a:t>
            </a:r>
          </a:p>
        </p:txBody>
      </p:sp>
    </p:spTree>
    <p:extLst>
      <p:ext uri="{BB962C8B-B14F-4D97-AF65-F5344CB8AC3E}">
        <p14:creationId xmlns:p14="http://schemas.microsoft.com/office/powerpoint/2010/main" val="371882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cnx.org/content/m45452/latest/Figure_05_02_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8552" y="1268760"/>
            <a:ext cx="9149448" cy="54006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cnx.org/content/m47332/latest/Figure_08_03_01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8552" y="1215378"/>
            <a:ext cx="9139182" cy="54688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0" y="83225"/>
            <a:ext cx="9144000" cy="461665"/>
          </a:xfrm>
          <a:prstGeom prst="rect">
            <a:avLst/>
          </a:prstGeom>
          <a:noFill/>
        </p:spPr>
        <p:txBody>
          <a:bodyPr wrap="square" rtlCol="0">
            <a:spAutoFit/>
          </a:bodyPr>
          <a:lstStyle/>
          <a:p>
            <a:pPr algn="ctr"/>
            <a:r>
              <a:rPr lang="en-GB" sz="2400">
                <a:latin typeface="+mj-lt"/>
              </a:rPr>
              <a:t>Summary of photosynthetic pathway</a:t>
            </a:r>
          </a:p>
        </p:txBody>
      </p:sp>
    </p:spTree>
    <p:extLst>
      <p:ext uri="{BB962C8B-B14F-4D97-AF65-F5344CB8AC3E}">
        <p14:creationId xmlns:p14="http://schemas.microsoft.com/office/powerpoint/2010/main" val="254491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1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hotosystems"/>
          <p:cNvPicPr>
            <a:picLocks noChangeAspect="1" noChangeArrowheads="1"/>
          </p:cNvPicPr>
          <p:nvPr/>
        </p:nvPicPr>
        <p:blipFill rotWithShape="1">
          <a:blip r:embed="rId2">
            <a:extLst>
              <a:ext uri="{28A0092B-C50C-407E-A947-70E740481C1C}">
                <a14:useLocalDpi xmlns:a14="http://schemas.microsoft.com/office/drawing/2010/main" val="0"/>
              </a:ext>
            </a:extLst>
          </a:blip>
          <a:srcRect b="4209"/>
          <a:stretch/>
        </p:blipFill>
        <p:spPr bwMode="auto">
          <a:xfrm>
            <a:off x="1668016" y="3549654"/>
            <a:ext cx="8892480" cy="32637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0" y="12816"/>
            <a:ext cx="9144000" cy="3231654"/>
          </a:xfrm>
          <a:prstGeom prst="rect">
            <a:avLst/>
          </a:prstGeom>
        </p:spPr>
        <p:txBody>
          <a:bodyPr wrap="square">
            <a:spAutoFit/>
          </a:bodyPr>
          <a:lstStyle/>
          <a:p>
            <a:pPr algn="ctr" fontAlgn="base"/>
            <a:r>
              <a:rPr lang="en-GB" sz="2400">
                <a:solidFill>
                  <a:srgbClr val="002060"/>
                </a:solidFill>
                <a:latin typeface="+mj-lt"/>
              </a:rPr>
              <a:t>The light dependent reaction – use of photosystems</a:t>
            </a:r>
            <a:endParaRPr lang="en-GB" sz="2000">
              <a:solidFill>
                <a:srgbClr val="002060"/>
              </a:solidFill>
              <a:latin typeface="+mj-lt"/>
            </a:endParaRPr>
          </a:p>
          <a:p>
            <a:pPr algn="just" fontAlgn="base"/>
            <a:endParaRPr lang="en-GB">
              <a:solidFill>
                <a:srgbClr val="0070C0"/>
              </a:solidFill>
              <a:latin typeface="+mj-lt"/>
            </a:endParaRPr>
          </a:p>
          <a:p>
            <a:pPr algn="just" fontAlgn="base"/>
            <a:r>
              <a:rPr lang="en-GB">
                <a:solidFill>
                  <a:srgbClr val="0070C0"/>
                </a:solidFill>
                <a:latin typeface="+mj-lt"/>
              </a:rPr>
              <a:t>Named after their order of discovery, not the order in the reaction sequence.</a:t>
            </a:r>
          </a:p>
          <a:p>
            <a:pPr algn="just" fontAlgn="base"/>
            <a:endParaRPr lang="en-GB">
              <a:solidFill>
                <a:srgbClr val="0070C0"/>
              </a:solidFill>
              <a:latin typeface="+mj-lt"/>
            </a:endParaRPr>
          </a:p>
          <a:p>
            <a:pPr algn="just" fontAlgn="base"/>
            <a:r>
              <a:rPr lang="en-GB">
                <a:solidFill>
                  <a:srgbClr val="0070C0"/>
                </a:solidFill>
                <a:latin typeface="+mj-lt"/>
              </a:rPr>
              <a:t>During the Light Reactions Photosystem II comes before Photosystem I.</a:t>
            </a:r>
          </a:p>
          <a:p>
            <a:pPr algn="just" fontAlgn="base"/>
            <a:endParaRPr lang="en-GB">
              <a:solidFill>
                <a:srgbClr val="0070C0"/>
              </a:solidFill>
              <a:latin typeface="+mj-lt"/>
            </a:endParaRPr>
          </a:p>
          <a:p>
            <a:pPr algn="just" fontAlgn="base"/>
            <a:r>
              <a:rPr lang="en-GB">
                <a:solidFill>
                  <a:srgbClr val="0070C0"/>
                </a:solidFill>
                <a:latin typeface="+mj-lt"/>
              </a:rPr>
              <a:t>Light energy absorbed by photosystem is used for:</a:t>
            </a:r>
          </a:p>
          <a:p>
            <a:pPr algn="just" fontAlgn="base"/>
            <a:endParaRPr lang="en-GB">
              <a:latin typeface="+mj-lt"/>
            </a:endParaRPr>
          </a:p>
          <a:p>
            <a:pPr marL="285750" indent="-285750" algn="just" fontAlgn="base">
              <a:buFontTx/>
              <a:buChar char="-"/>
            </a:pPr>
            <a:r>
              <a:rPr lang="en-GB">
                <a:solidFill>
                  <a:srgbClr val="C00000"/>
                </a:solidFill>
                <a:latin typeface="+mj-lt"/>
              </a:rPr>
              <a:t>Photophosphorylation (converting ADP into ATP using light)</a:t>
            </a:r>
          </a:p>
          <a:p>
            <a:pPr marL="285750" indent="-285750" algn="just" fontAlgn="base">
              <a:buFontTx/>
              <a:buChar char="-"/>
            </a:pPr>
            <a:r>
              <a:rPr lang="en-GB">
                <a:solidFill>
                  <a:srgbClr val="C00000"/>
                </a:solidFill>
                <a:latin typeface="+mj-lt"/>
              </a:rPr>
              <a:t>Reducing NADP to NADPH</a:t>
            </a:r>
          </a:p>
          <a:p>
            <a:pPr marL="285750" indent="-285750" algn="just" fontAlgn="base">
              <a:buFontTx/>
              <a:buChar char="-"/>
            </a:pPr>
            <a:r>
              <a:rPr lang="en-GB">
                <a:solidFill>
                  <a:srgbClr val="C00000"/>
                </a:solidFill>
                <a:latin typeface="+mj-lt"/>
              </a:rPr>
              <a:t>Photolysis (splitting H</a:t>
            </a:r>
            <a:r>
              <a:rPr lang="en-GB" baseline="-25000">
                <a:solidFill>
                  <a:srgbClr val="C00000"/>
                </a:solidFill>
                <a:latin typeface="+mj-lt"/>
              </a:rPr>
              <a:t>2</a:t>
            </a:r>
            <a:r>
              <a:rPr lang="en-GB">
                <a:solidFill>
                  <a:srgbClr val="C00000"/>
                </a:solidFill>
                <a:latin typeface="+mj-lt"/>
              </a:rPr>
              <a:t>O into H</a:t>
            </a:r>
            <a:r>
              <a:rPr lang="en-GB" baseline="30000">
                <a:solidFill>
                  <a:srgbClr val="C00000"/>
                </a:solidFill>
                <a:latin typeface="+mj-lt"/>
              </a:rPr>
              <a:t>+</a:t>
            </a:r>
            <a:r>
              <a:rPr lang="en-GB">
                <a:solidFill>
                  <a:srgbClr val="C00000"/>
                </a:solidFill>
                <a:latin typeface="+mj-lt"/>
              </a:rPr>
              <a:t>, O</a:t>
            </a:r>
            <a:r>
              <a:rPr lang="en-GB" baseline="-25000">
                <a:solidFill>
                  <a:srgbClr val="C00000"/>
                </a:solidFill>
                <a:latin typeface="+mj-lt"/>
              </a:rPr>
              <a:t>2(g)</a:t>
            </a:r>
            <a:r>
              <a:rPr lang="en-GB">
                <a:solidFill>
                  <a:srgbClr val="C00000"/>
                </a:solidFill>
                <a:latin typeface="+mj-lt"/>
              </a:rPr>
              <a:t> and e</a:t>
            </a:r>
            <a:r>
              <a:rPr lang="en-GB" baseline="30000">
                <a:solidFill>
                  <a:srgbClr val="C00000"/>
                </a:solidFill>
                <a:latin typeface="+mj-lt"/>
              </a:rPr>
              <a:t>-</a:t>
            </a:r>
            <a:r>
              <a:rPr lang="en-GB">
                <a:solidFill>
                  <a:srgbClr val="C00000"/>
                </a:solidFill>
                <a:latin typeface="+mj-lt"/>
              </a:rPr>
              <a:t>, </a:t>
            </a:r>
            <a:r>
              <a:rPr lang="en-GB" i="1">
                <a:solidFill>
                  <a:srgbClr val="C00000"/>
                </a:solidFill>
                <a:latin typeface="+mj-lt"/>
              </a:rPr>
              <a:t>note not balanced</a:t>
            </a:r>
            <a:r>
              <a:rPr lang="en-GB">
                <a:solidFill>
                  <a:srgbClr val="C00000"/>
                </a:solidFill>
                <a:latin typeface="+mj-lt"/>
              </a:rPr>
              <a:t>).</a:t>
            </a:r>
          </a:p>
        </p:txBody>
      </p:sp>
    </p:spTree>
    <p:extLst>
      <p:ext uri="{BB962C8B-B14F-4D97-AF65-F5344CB8AC3E}">
        <p14:creationId xmlns:p14="http://schemas.microsoft.com/office/powerpoint/2010/main" val="96566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hotosyste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628800"/>
            <a:ext cx="9143999" cy="38537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31505" y="5301208"/>
            <a:ext cx="3541915" cy="1477328"/>
          </a:xfrm>
          <a:prstGeom prst="rect">
            <a:avLst/>
          </a:prstGeom>
          <a:solidFill>
            <a:schemeClr val="bg1"/>
          </a:solidFill>
          <a:ln>
            <a:solidFill>
              <a:schemeClr val="tx1"/>
            </a:solidFill>
          </a:ln>
        </p:spPr>
        <p:txBody>
          <a:bodyPr wrap="square">
            <a:spAutoFit/>
          </a:bodyPr>
          <a:lstStyle/>
          <a:p>
            <a:pPr algn="ctr" fontAlgn="base"/>
            <a:r>
              <a:rPr lang="en-GB">
                <a:latin typeface="+mj-lt"/>
              </a:rPr>
              <a:t>2. This excites e</a:t>
            </a:r>
            <a:r>
              <a:rPr lang="en-GB" baseline="30000">
                <a:latin typeface="+mj-lt"/>
              </a:rPr>
              <a:t>-</a:t>
            </a:r>
            <a:r>
              <a:rPr lang="en-GB">
                <a:latin typeface="+mj-lt"/>
              </a:rPr>
              <a:t> in chlorophyll to a higher energy level.</a:t>
            </a:r>
            <a:r>
              <a:rPr lang="en-GB"/>
              <a:t> These high energy electrons are then passed to  an electron carrier (protein which can transfer electrons)</a:t>
            </a:r>
          </a:p>
        </p:txBody>
      </p:sp>
      <p:sp>
        <p:nvSpPr>
          <p:cNvPr id="3" name="Rectangle 2"/>
          <p:cNvSpPr/>
          <p:nvPr/>
        </p:nvSpPr>
        <p:spPr>
          <a:xfrm>
            <a:off x="1796904" y="1414518"/>
            <a:ext cx="1994841" cy="646331"/>
          </a:xfrm>
          <a:prstGeom prst="rect">
            <a:avLst/>
          </a:prstGeom>
          <a:solidFill>
            <a:schemeClr val="bg1"/>
          </a:solidFill>
          <a:ln>
            <a:solidFill>
              <a:schemeClr val="tx1"/>
            </a:solidFill>
          </a:ln>
        </p:spPr>
        <p:txBody>
          <a:bodyPr wrap="square">
            <a:spAutoFit/>
          </a:bodyPr>
          <a:lstStyle/>
          <a:p>
            <a:pPr algn="ctr"/>
            <a:r>
              <a:rPr lang="en-GB"/>
              <a:t>1. Light energy is absorbed by PSII</a:t>
            </a:r>
          </a:p>
        </p:txBody>
      </p:sp>
      <p:sp>
        <p:nvSpPr>
          <p:cNvPr id="4" name="Rectangle 3"/>
          <p:cNvSpPr/>
          <p:nvPr/>
        </p:nvSpPr>
        <p:spPr>
          <a:xfrm>
            <a:off x="5412432" y="5373216"/>
            <a:ext cx="4572000" cy="923330"/>
          </a:xfrm>
          <a:prstGeom prst="rect">
            <a:avLst/>
          </a:prstGeom>
          <a:solidFill>
            <a:schemeClr val="bg1"/>
          </a:solidFill>
          <a:ln>
            <a:solidFill>
              <a:schemeClr val="tx1"/>
            </a:solidFill>
          </a:ln>
        </p:spPr>
        <p:txBody>
          <a:bodyPr>
            <a:spAutoFit/>
          </a:bodyPr>
          <a:lstStyle/>
          <a:p>
            <a:pPr algn="just" fontAlgn="base"/>
            <a:r>
              <a:rPr lang="en-GB"/>
              <a:t>3. The electrons leaving PSII must be replaced, photolysis (splitting of H</a:t>
            </a:r>
            <a:r>
              <a:rPr lang="en-GB" baseline="-25000"/>
              <a:t>2</a:t>
            </a:r>
            <a:r>
              <a:rPr lang="en-GB"/>
              <a:t>O) provides these electrons, generating O</a:t>
            </a:r>
            <a:r>
              <a:rPr lang="en-GB" baseline="-25000"/>
              <a:t>2(g)</a:t>
            </a:r>
            <a:endParaRPr lang="en-GB"/>
          </a:p>
        </p:txBody>
      </p:sp>
      <p:sp>
        <p:nvSpPr>
          <p:cNvPr id="6" name="Rectangle 5"/>
          <p:cNvSpPr/>
          <p:nvPr/>
        </p:nvSpPr>
        <p:spPr>
          <a:xfrm>
            <a:off x="1631504" y="95728"/>
            <a:ext cx="8892480" cy="1200329"/>
          </a:xfrm>
          <a:prstGeom prst="rect">
            <a:avLst/>
          </a:prstGeom>
          <a:solidFill>
            <a:schemeClr val="bg1"/>
          </a:solidFill>
          <a:ln>
            <a:solidFill>
              <a:schemeClr val="tx1"/>
            </a:solidFill>
          </a:ln>
        </p:spPr>
        <p:txBody>
          <a:bodyPr wrap="square">
            <a:spAutoFit/>
          </a:bodyPr>
          <a:lstStyle/>
          <a:p>
            <a:pPr algn="just" fontAlgn="base"/>
            <a:r>
              <a:rPr lang="en-GB"/>
              <a:t>4. High energy electrons move along the electron transport chain, losing energy as they do. This energy is used to pump H</a:t>
            </a:r>
            <a:r>
              <a:rPr lang="en-GB" baseline="30000"/>
              <a:t>+</a:t>
            </a:r>
            <a:r>
              <a:rPr lang="en-GB"/>
              <a:t> into thylakoid space, creating H</a:t>
            </a:r>
            <a:r>
              <a:rPr lang="en-GB" baseline="30000"/>
              <a:t>+</a:t>
            </a:r>
            <a:r>
              <a:rPr lang="en-GB"/>
              <a:t> electrochemical gradient across membrane. ATP then generated </a:t>
            </a:r>
            <a:r>
              <a:rPr lang="en-GB" i="1"/>
              <a:t>via</a:t>
            </a:r>
            <a:r>
              <a:rPr lang="en-GB"/>
              <a:t> chemiosmosis of H</a:t>
            </a:r>
            <a:r>
              <a:rPr lang="en-GB" baseline="30000"/>
              <a:t>+</a:t>
            </a:r>
            <a:r>
              <a:rPr lang="en-GB"/>
              <a:t> down gradient through ATP synthase</a:t>
            </a:r>
          </a:p>
        </p:txBody>
      </p:sp>
      <p:sp>
        <p:nvSpPr>
          <p:cNvPr id="7" name="Rectangle 6"/>
          <p:cNvSpPr/>
          <p:nvPr/>
        </p:nvSpPr>
        <p:spPr>
          <a:xfrm>
            <a:off x="7320136" y="3140968"/>
            <a:ext cx="3347864" cy="923330"/>
          </a:xfrm>
          <a:prstGeom prst="rect">
            <a:avLst/>
          </a:prstGeom>
          <a:solidFill>
            <a:schemeClr val="bg1"/>
          </a:solidFill>
          <a:ln>
            <a:solidFill>
              <a:schemeClr val="tx1"/>
            </a:solidFill>
          </a:ln>
        </p:spPr>
        <p:txBody>
          <a:bodyPr wrap="square">
            <a:spAutoFit/>
          </a:bodyPr>
          <a:lstStyle/>
          <a:p>
            <a:pPr algn="just" fontAlgn="base"/>
            <a:r>
              <a:rPr lang="en-GB"/>
              <a:t>5. Light energy absorbed by PSI, electrons end up at NADP, along with H</a:t>
            </a:r>
            <a:r>
              <a:rPr lang="en-GB" baseline="30000"/>
              <a:t>+</a:t>
            </a:r>
            <a:r>
              <a:rPr lang="en-GB"/>
              <a:t> from </a:t>
            </a:r>
            <a:r>
              <a:rPr lang="en-GB" err="1"/>
              <a:t>stroma</a:t>
            </a:r>
            <a:endParaRPr lang="en-GB"/>
          </a:p>
        </p:txBody>
      </p:sp>
    </p:spTree>
    <p:extLst>
      <p:ext uri="{BB962C8B-B14F-4D97-AF65-F5344CB8AC3E}">
        <p14:creationId xmlns:p14="http://schemas.microsoft.com/office/powerpoint/2010/main" val="135509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8552" y="3681"/>
            <a:ext cx="9149448" cy="6740307"/>
          </a:xfrm>
          <a:prstGeom prst="rect">
            <a:avLst/>
          </a:prstGeom>
          <a:noFill/>
        </p:spPr>
        <p:txBody>
          <a:bodyPr wrap="square" rtlCol="0">
            <a:spAutoFit/>
          </a:bodyPr>
          <a:lstStyle/>
          <a:p>
            <a:r>
              <a:rPr lang="en-GB">
                <a:solidFill>
                  <a:srgbClr val="C00000"/>
                </a:solidFill>
                <a:latin typeface="+mj-lt"/>
              </a:rPr>
              <a:t>Non-cyclic photophosphorylation</a:t>
            </a:r>
          </a:p>
          <a:p>
            <a:pPr marL="285750" indent="-285750">
              <a:buFontTx/>
              <a:buChar char="-"/>
            </a:pPr>
            <a:r>
              <a:rPr lang="en-GB">
                <a:solidFill>
                  <a:srgbClr val="0070C0"/>
                </a:solidFill>
                <a:latin typeface="+mj-lt"/>
              </a:rPr>
              <a:t>Produces ATP, NADPH and O</a:t>
            </a:r>
            <a:r>
              <a:rPr lang="en-GB" baseline="-25000">
                <a:solidFill>
                  <a:srgbClr val="0070C0"/>
                </a:solidFill>
                <a:latin typeface="+mj-lt"/>
              </a:rPr>
              <a:t>2(g).</a:t>
            </a:r>
            <a:endParaRPr lang="en-GB">
              <a:solidFill>
                <a:srgbClr val="0070C0"/>
              </a:solidFill>
              <a:latin typeface="+mj-lt"/>
            </a:endParaRPr>
          </a:p>
          <a:p>
            <a:pPr marL="285750" indent="-285750">
              <a:buFontTx/>
              <a:buChar char="-"/>
            </a:pPr>
            <a:r>
              <a:rPr lang="en-GB">
                <a:solidFill>
                  <a:srgbClr val="0070C0"/>
                </a:solidFill>
                <a:latin typeface="+mj-lt"/>
              </a:rPr>
              <a:t>Electrons are passed on, </a:t>
            </a:r>
            <a:r>
              <a:rPr lang="en-GB" i="1">
                <a:solidFill>
                  <a:srgbClr val="0070C0"/>
                </a:solidFill>
                <a:latin typeface="+mj-lt"/>
              </a:rPr>
              <a:t>via</a:t>
            </a:r>
            <a:r>
              <a:rPr lang="en-GB">
                <a:solidFill>
                  <a:srgbClr val="0070C0"/>
                </a:solidFill>
                <a:latin typeface="+mj-lt"/>
              </a:rPr>
              <a:t> electron carriers through the chain.</a:t>
            </a:r>
          </a:p>
          <a:p>
            <a:pPr marL="285750" indent="-285750">
              <a:buFontTx/>
              <a:buChar char="-"/>
            </a:pPr>
            <a:r>
              <a:rPr lang="en-GB">
                <a:solidFill>
                  <a:srgbClr val="0070C0"/>
                </a:solidFill>
                <a:latin typeface="+mj-lt"/>
              </a:rPr>
              <a:t>Uses PSII and PSI.</a:t>
            </a:r>
          </a:p>
          <a:p>
            <a:pPr marL="285750" indent="-285750">
              <a:buFontTx/>
              <a:buChar char="-"/>
            </a:pPr>
            <a:endParaRPr lang="en-GB">
              <a:latin typeface="+mj-lt"/>
            </a:endParaRPr>
          </a:p>
          <a:p>
            <a:r>
              <a:rPr lang="en-GB">
                <a:solidFill>
                  <a:srgbClr val="C00000"/>
                </a:solidFill>
                <a:latin typeface="+mj-lt"/>
              </a:rPr>
              <a:t>Cyclic phosphorylation</a:t>
            </a:r>
          </a:p>
          <a:p>
            <a:pPr marL="285750" indent="-285750">
              <a:buFontTx/>
              <a:buChar char="-"/>
            </a:pPr>
            <a:endParaRPr lang="en-GB">
              <a:solidFill>
                <a:srgbClr val="0070C0"/>
              </a:solidFill>
              <a:latin typeface="+mj-lt"/>
            </a:endParaRPr>
          </a:p>
          <a:p>
            <a:pPr marL="285750" indent="-285750">
              <a:buFontTx/>
              <a:buChar char="-"/>
            </a:pPr>
            <a:endParaRPr lang="en-GB">
              <a:solidFill>
                <a:srgbClr val="0070C0"/>
              </a:solidFill>
              <a:latin typeface="+mj-lt"/>
            </a:endParaRPr>
          </a:p>
          <a:p>
            <a:pPr marL="285750" indent="-285750">
              <a:buFontTx/>
              <a:buChar char="-"/>
            </a:pPr>
            <a:endParaRPr lang="en-GB">
              <a:solidFill>
                <a:srgbClr val="0070C0"/>
              </a:solidFill>
              <a:latin typeface="+mj-lt"/>
            </a:endParaRPr>
          </a:p>
          <a:p>
            <a:pPr marL="285750" indent="-285750">
              <a:buFontTx/>
              <a:buChar char="-"/>
            </a:pPr>
            <a:endParaRPr lang="en-GB">
              <a:solidFill>
                <a:srgbClr val="0070C0"/>
              </a:solidFill>
              <a:latin typeface="+mj-lt"/>
            </a:endParaRPr>
          </a:p>
          <a:p>
            <a:pPr marL="285750" indent="-285750">
              <a:buFontTx/>
              <a:buChar char="-"/>
            </a:pPr>
            <a:endParaRPr lang="en-GB">
              <a:solidFill>
                <a:srgbClr val="0070C0"/>
              </a:solidFill>
              <a:latin typeface="+mj-lt"/>
            </a:endParaRPr>
          </a:p>
          <a:p>
            <a:pPr marL="285750" indent="-285750">
              <a:buFontTx/>
              <a:buChar char="-"/>
            </a:pPr>
            <a:endParaRPr lang="en-GB">
              <a:solidFill>
                <a:srgbClr val="0070C0"/>
              </a:solidFill>
              <a:latin typeface="+mj-lt"/>
            </a:endParaRPr>
          </a:p>
          <a:p>
            <a:pPr marL="285750" indent="-285750">
              <a:buFontTx/>
              <a:buChar char="-"/>
            </a:pPr>
            <a:endParaRPr lang="en-GB">
              <a:solidFill>
                <a:srgbClr val="0070C0"/>
              </a:solidFill>
              <a:latin typeface="+mj-lt"/>
            </a:endParaRPr>
          </a:p>
          <a:p>
            <a:pPr marL="285750" indent="-285750">
              <a:buFontTx/>
              <a:buChar char="-"/>
            </a:pPr>
            <a:endParaRPr lang="en-GB">
              <a:solidFill>
                <a:srgbClr val="0070C0"/>
              </a:solidFill>
              <a:latin typeface="+mj-lt"/>
            </a:endParaRPr>
          </a:p>
          <a:p>
            <a:pPr marL="285750" indent="-285750">
              <a:buFontTx/>
              <a:buChar char="-"/>
            </a:pPr>
            <a:endParaRPr lang="en-GB">
              <a:solidFill>
                <a:srgbClr val="0070C0"/>
              </a:solidFill>
              <a:latin typeface="+mj-lt"/>
            </a:endParaRPr>
          </a:p>
          <a:p>
            <a:pPr marL="285750" indent="-285750">
              <a:buFontTx/>
              <a:buChar char="-"/>
            </a:pPr>
            <a:r>
              <a:rPr lang="en-GB">
                <a:solidFill>
                  <a:srgbClr val="7030A0"/>
                </a:solidFill>
                <a:latin typeface="+mj-lt"/>
              </a:rPr>
              <a:t>Produces ATP.</a:t>
            </a:r>
          </a:p>
          <a:p>
            <a:pPr marL="285750" indent="-285750">
              <a:buFontTx/>
              <a:buChar char="-"/>
            </a:pPr>
            <a:r>
              <a:rPr lang="en-GB">
                <a:solidFill>
                  <a:srgbClr val="7030A0"/>
                </a:solidFill>
                <a:latin typeface="+mj-lt"/>
              </a:rPr>
              <a:t>Only uses PSI.</a:t>
            </a:r>
          </a:p>
          <a:p>
            <a:pPr marL="285750" indent="-285750">
              <a:buFontTx/>
              <a:buChar char="-"/>
            </a:pPr>
            <a:r>
              <a:rPr lang="en-GB">
                <a:solidFill>
                  <a:srgbClr val="7030A0"/>
                </a:solidFill>
                <a:latin typeface="+mj-lt"/>
              </a:rPr>
              <a:t>Is cyclic because electrons are not passed from chlorophyll on to NADP. Instead electrons are passed back to PSI by electron carriers.</a:t>
            </a:r>
          </a:p>
          <a:p>
            <a:pPr marL="285750" indent="-285750">
              <a:buFontTx/>
              <a:buChar char="-"/>
            </a:pPr>
            <a:r>
              <a:rPr lang="en-GB">
                <a:solidFill>
                  <a:srgbClr val="7030A0"/>
                </a:solidFill>
                <a:latin typeface="+mj-lt"/>
              </a:rPr>
              <a:t>This means electrons are recycled and can repeatedly flow through PSI. There is no need for photolysis.</a:t>
            </a:r>
          </a:p>
          <a:p>
            <a:pPr marL="285750" indent="-285750">
              <a:buFontTx/>
              <a:buChar char="-"/>
            </a:pPr>
            <a:r>
              <a:rPr lang="en-GB">
                <a:solidFill>
                  <a:srgbClr val="7030A0"/>
                </a:solidFill>
                <a:latin typeface="+mj-lt"/>
              </a:rPr>
              <a:t>No NADPH or O</a:t>
            </a:r>
            <a:r>
              <a:rPr lang="en-GB" baseline="-25000">
                <a:solidFill>
                  <a:srgbClr val="7030A0"/>
                </a:solidFill>
                <a:latin typeface="+mj-lt"/>
              </a:rPr>
              <a:t>2(g)</a:t>
            </a:r>
            <a:r>
              <a:rPr lang="en-GB">
                <a:solidFill>
                  <a:srgbClr val="7030A0"/>
                </a:solidFill>
                <a:latin typeface="+mj-lt"/>
              </a:rPr>
              <a:t> produced.</a:t>
            </a:r>
          </a:p>
          <a:p>
            <a:pPr marL="285750" indent="-285750">
              <a:buFontTx/>
              <a:buChar char="-"/>
            </a:pPr>
            <a:r>
              <a:rPr lang="en-GB">
                <a:solidFill>
                  <a:srgbClr val="7030A0"/>
                </a:solidFill>
                <a:latin typeface="+mj-lt"/>
              </a:rPr>
              <a:t>Only small amount of energy is produced (ATP).</a:t>
            </a:r>
          </a:p>
          <a:p>
            <a:pPr marL="285750" indent="-285750">
              <a:buFontTx/>
              <a:buChar char="-"/>
            </a:pPr>
            <a:r>
              <a:rPr lang="en-GB">
                <a:solidFill>
                  <a:srgbClr val="7030A0"/>
                </a:solidFill>
                <a:latin typeface="+mj-lt"/>
              </a:rPr>
              <a:t>High energy electrons are used to pump H</a:t>
            </a:r>
            <a:r>
              <a:rPr lang="en-GB" baseline="30000">
                <a:solidFill>
                  <a:srgbClr val="7030A0"/>
                </a:solidFill>
                <a:latin typeface="+mj-lt"/>
              </a:rPr>
              <a:t>+</a:t>
            </a:r>
            <a:r>
              <a:rPr lang="en-GB">
                <a:solidFill>
                  <a:srgbClr val="7030A0"/>
                </a:solidFill>
                <a:latin typeface="+mj-lt"/>
              </a:rPr>
              <a:t> into thylakoid space.</a:t>
            </a:r>
          </a:p>
        </p:txBody>
      </p:sp>
      <p:pic>
        <p:nvPicPr>
          <p:cNvPr id="3074" name="Picture 2" descr="http://academic.pgcc.edu/~kroberts/Lecture/Chapter%205/05-28a_CyclicPhoto_L.jpg"/>
          <p:cNvPicPr>
            <a:picLocks noChangeAspect="1" noChangeArrowheads="1"/>
          </p:cNvPicPr>
          <p:nvPr/>
        </p:nvPicPr>
        <p:blipFill rotWithShape="1">
          <a:blip r:embed="rId3">
            <a:extLst>
              <a:ext uri="{28A0092B-C50C-407E-A947-70E740481C1C}">
                <a14:useLocalDpi xmlns:a14="http://schemas.microsoft.com/office/drawing/2010/main" val="0"/>
              </a:ext>
            </a:extLst>
          </a:blip>
          <a:srcRect b="15230"/>
          <a:stretch/>
        </p:blipFill>
        <p:spPr bwMode="auto">
          <a:xfrm>
            <a:off x="3863752" y="1700808"/>
            <a:ext cx="6696744"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55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7" end="1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8" end="1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9" end="1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20" end="2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igure 14-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529" y="1412776"/>
            <a:ext cx="8535987" cy="337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9543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966" t="13803" r="28624" b="6510"/>
          <a:stretch/>
        </p:blipFill>
        <p:spPr bwMode="auto">
          <a:xfrm>
            <a:off x="1536255" y="21932"/>
            <a:ext cx="4631803" cy="51352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3016" t="14323" r="29210" b="9896"/>
          <a:stretch/>
        </p:blipFill>
        <p:spPr bwMode="auto">
          <a:xfrm>
            <a:off x="6115090" y="21932"/>
            <a:ext cx="4552911" cy="51352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7893" t="13281" r="17423" b="14063"/>
          <a:stretch/>
        </p:blipFill>
        <p:spPr bwMode="auto">
          <a:xfrm>
            <a:off x="1540447" y="4588096"/>
            <a:ext cx="4631803" cy="2269904"/>
          </a:xfrm>
          <a:prstGeom prst="rect">
            <a:avLst/>
          </a:prstGeom>
          <a:noFill/>
          <a:ln w="9525">
            <a:solidFill>
              <a:schemeClr val="tx1"/>
            </a:solidFill>
            <a:miter lim="800000"/>
            <a:headEnd/>
            <a:tailEnd/>
          </a:ln>
          <a:effectLst>
            <a:glow rad="127000">
              <a:srgbClr val="002060"/>
            </a:glow>
          </a:effectLst>
          <a:extLst>
            <a:ext uri="{909E8E84-426E-40DD-AFC4-6F175D3DCCD1}">
              <a14:hiddenFill xmlns:a14="http://schemas.microsoft.com/office/drawing/2010/main">
                <a:solidFill>
                  <a:schemeClr val="accent1"/>
                </a:solidFill>
              </a14:hiddenFill>
            </a:ext>
          </a:extLst>
        </p:spPr>
      </p:pic>
      <p:pic>
        <p:nvPicPr>
          <p:cNvPr id="5126"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17894" t="15625" r="17130" b="29832"/>
          <a:stretch/>
        </p:blipFill>
        <p:spPr bwMode="auto">
          <a:xfrm>
            <a:off x="6096039" y="4588097"/>
            <a:ext cx="4595226" cy="2269904"/>
          </a:xfrm>
          <a:prstGeom prst="rect">
            <a:avLst/>
          </a:prstGeom>
          <a:noFill/>
          <a:ln w="9525">
            <a:solidFill>
              <a:schemeClr val="tx1"/>
            </a:solidFill>
            <a:miter lim="800000"/>
            <a:headEnd/>
            <a:tailEnd/>
          </a:ln>
          <a:effectLst>
            <a:glow rad="127000">
              <a:srgbClr val="002060"/>
            </a:glo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5941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036" t="20573" r="19180" b="16406"/>
          <a:stretch/>
        </p:blipFill>
        <p:spPr bwMode="auto">
          <a:xfrm>
            <a:off x="3140104" y="-1"/>
            <a:ext cx="6052241" cy="384420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1524000" y="3844206"/>
            <a:ext cx="9160718" cy="1384995"/>
          </a:xfrm>
          <a:prstGeom prst="rect">
            <a:avLst/>
          </a:prstGeom>
        </p:spPr>
        <p:txBody>
          <a:bodyPr wrap="square">
            <a:spAutoFit/>
          </a:bodyPr>
          <a:lstStyle/>
          <a:p>
            <a:pPr marL="342900" indent="-342900">
              <a:buAutoNum type="alphaLcParenBoth" startAt="3"/>
            </a:pPr>
            <a:r>
              <a:rPr lang="pl-PL" sz="1400"/>
              <a:t>(i) 	reduced NADP / NADPH / NADPH</a:t>
            </a:r>
            <a:r>
              <a:rPr lang="pl-PL" sz="1400" baseline="30000"/>
              <a:t>2 </a:t>
            </a:r>
            <a:r>
              <a:rPr lang="pl-PL" sz="1400"/>
              <a:t>/ NADPH</a:t>
            </a:r>
            <a:r>
              <a:rPr lang="pl-PL" sz="1400" baseline="30000"/>
              <a:t>+ </a:t>
            </a:r>
            <a:r>
              <a:rPr lang="pl-PL" sz="1400" b="1"/>
              <a:t>; </a:t>
            </a:r>
            <a:endParaRPr lang="en-GB" sz="1400" b="1"/>
          </a:p>
          <a:p>
            <a:pPr lvl="1"/>
            <a:r>
              <a:rPr lang="en-GB" sz="1400" b="1"/>
              <a:t>	</a:t>
            </a:r>
            <a:r>
              <a:rPr lang="en-GB" sz="1400"/>
              <a:t>ATP </a:t>
            </a:r>
            <a:r>
              <a:rPr lang="en-GB" sz="1400" b="1"/>
              <a:t>; </a:t>
            </a:r>
            <a:endParaRPr lang="en-GB" sz="1400"/>
          </a:p>
          <a:p>
            <a:r>
              <a:rPr lang="en-GB" sz="1400"/>
              <a:t>	oxygen </a:t>
            </a:r>
            <a:r>
              <a:rPr lang="en-GB" sz="1400" b="1"/>
              <a:t>; </a:t>
            </a:r>
            <a:r>
              <a:rPr lang="en-GB" sz="1400"/>
              <a:t>	3 	</a:t>
            </a:r>
            <a:r>
              <a:rPr lang="en-GB" sz="1400" b="1"/>
              <a:t>Mark the first 3 answers. </a:t>
            </a:r>
            <a:endParaRPr lang="en-GB" sz="1400"/>
          </a:p>
          <a:p>
            <a:endParaRPr lang="en-GB" sz="1400" b="1"/>
          </a:p>
          <a:p>
            <a:r>
              <a:rPr lang="en-GB" sz="1400" b="1"/>
              <a:t>IGNORE </a:t>
            </a:r>
            <a:r>
              <a:rPr lang="en-GB" sz="1400"/>
              <a:t>numbers of molecules </a:t>
            </a:r>
          </a:p>
          <a:p>
            <a:r>
              <a:rPr lang="en-GB" sz="1400" b="1"/>
              <a:t>ACCEPT </a:t>
            </a:r>
            <a:r>
              <a:rPr lang="en-GB" sz="1400"/>
              <a:t>O</a:t>
            </a:r>
            <a:r>
              <a:rPr lang="en-GB" sz="1400" baseline="30000"/>
              <a:t>2 </a:t>
            </a:r>
            <a:r>
              <a:rPr lang="en-GB" sz="1400"/>
              <a:t>(to be consistent with the other answers 	</a:t>
            </a:r>
          </a:p>
        </p:txBody>
      </p:sp>
      <p:sp>
        <p:nvSpPr>
          <p:cNvPr id="6" name="Rectangle 5"/>
          <p:cNvSpPr/>
          <p:nvPr/>
        </p:nvSpPr>
        <p:spPr>
          <a:xfrm>
            <a:off x="1524000" y="5231988"/>
            <a:ext cx="9144000" cy="1600438"/>
          </a:xfrm>
          <a:prstGeom prst="rect">
            <a:avLst/>
          </a:prstGeom>
        </p:spPr>
        <p:txBody>
          <a:bodyPr wrap="square">
            <a:spAutoFit/>
          </a:bodyPr>
          <a:lstStyle/>
          <a:p>
            <a:r>
              <a:rPr lang="en-GB" sz="1400"/>
              <a:t>(ii) 	</a:t>
            </a:r>
            <a:r>
              <a:rPr lang="en-GB" sz="1400" b="1"/>
              <a:t>1 </a:t>
            </a:r>
            <a:r>
              <a:rPr lang="en-GB" sz="1400"/>
              <a:t>prevents </a:t>
            </a:r>
            <a:r>
              <a:rPr lang="en-GB" sz="1400" u="sng"/>
              <a:t>photophosphorylation </a:t>
            </a:r>
            <a:r>
              <a:rPr lang="en-GB" sz="1400" b="1"/>
              <a:t>; </a:t>
            </a:r>
            <a:endParaRPr lang="en-GB" sz="1400"/>
          </a:p>
          <a:p>
            <a:r>
              <a:rPr lang="en-GB" sz="1400" b="1"/>
              <a:t>	2 </a:t>
            </a:r>
            <a:r>
              <a:rPr lang="en-GB" sz="1400"/>
              <a:t>cyclic </a:t>
            </a:r>
            <a:r>
              <a:rPr lang="en-GB" sz="1400" b="1" u="sng"/>
              <a:t>and </a:t>
            </a:r>
            <a:r>
              <a:rPr lang="en-GB" sz="1400"/>
              <a:t>non-cyclic </a:t>
            </a:r>
            <a:r>
              <a:rPr lang="en-GB" sz="1400" b="1"/>
              <a:t>; </a:t>
            </a:r>
            <a:endParaRPr lang="en-GB" sz="1400"/>
          </a:p>
          <a:p>
            <a:r>
              <a:rPr lang="en-GB" sz="1400" b="1"/>
              <a:t>	3 </a:t>
            </a:r>
            <a:r>
              <a:rPr lang="en-GB" sz="1400"/>
              <a:t>no / less </a:t>
            </a:r>
            <a:r>
              <a:rPr lang="en-GB" sz="1400" b="1"/>
              <a:t>, </a:t>
            </a:r>
            <a:r>
              <a:rPr lang="en-GB" sz="1400"/>
              <a:t>ATP / reduced NADP </a:t>
            </a:r>
            <a:r>
              <a:rPr lang="en-GB" sz="1400" b="1"/>
              <a:t>, </a:t>
            </a:r>
            <a:r>
              <a:rPr lang="en-GB" sz="1400"/>
              <a:t>for </a:t>
            </a:r>
            <a:r>
              <a:rPr lang="en-GB" sz="1400" b="1"/>
              <a:t>, </a:t>
            </a:r>
            <a:r>
              <a:rPr lang="en-GB" sz="1400"/>
              <a:t>light-independent stage / Calvin cycle / GP to 	TP </a:t>
            </a:r>
            <a:r>
              <a:rPr lang="en-GB" sz="1400" b="1"/>
              <a:t>; </a:t>
            </a:r>
            <a:endParaRPr lang="en-GB" sz="1400"/>
          </a:p>
          <a:p>
            <a:r>
              <a:rPr lang="en-GB" sz="1400" b="1"/>
              <a:t>	4 </a:t>
            </a:r>
            <a:r>
              <a:rPr lang="en-GB" sz="1400"/>
              <a:t>no (named) substrate made for </a:t>
            </a:r>
            <a:r>
              <a:rPr lang="en-GB" sz="1400" u="sng"/>
              <a:t>respiration </a:t>
            </a:r>
            <a:r>
              <a:rPr lang="en-GB" sz="1400" b="1"/>
              <a:t>; </a:t>
            </a:r>
            <a:r>
              <a:rPr lang="en-GB" sz="1400"/>
              <a:t>	2 max 	</a:t>
            </a:r>
            <a:r>
              <a:rPr lang="en-GB" sz="1400" b="1" i="1"/>
              <a:t>3 </a:t>
            </a:r>
            <a:r>
              <a:rPr lang="en-GB" sz="1400"/>
              <a:t>‘no ATP for 	photosynthesis’ is not quite enough </a:t>
            </a:r>
          </a:p>
          <a:p>
            <a:r>
              <a:rPr lang="en-GB" sz="1400" b="1"/>
              <a:t>	DO NOT CREDIT </a:t>
            </a:r>
            <a:r>
              <a:rPr lang="en-GB" sz="1400"/>
              <a:t>(oxidised) NADP, </a:t>
            </a:r>
            <a:r>
              <a:rPr lang="en-GB" sz="1400" b="1" i="1"/>
              <a:t>4 </a:t>
            </a:r>
            <a:r>
              <a:rPr lang="en-GB" sz="1400"/>
              <a:t>substrate </a:t>
            </a:r>
            <a:r>
              <a:rPr lang="en-GB" sz="1400" err="1"/>
              <a:t>eg</a:t>
            </a:r>
            <a:r>
              <a:rPr lang="en-GB" sz="1400"/>
              <a:t> glucose / starch / carbohydrate / sucrose / sugars </a:t>
            </a:r>
          </a:p>
          <a:p>
            <a:r>
              <a:rPr lang="en-GB" sz="1400" b="1"/>
              <a:t>	IGNORE </a:t>
            </a:r>
            <a:r>
              <a:rPr lang="en-GB" sz="1400"/>
              <a:t>triose phosphate / food / nutrients 	</a:t>
            </a:r>
          </a:p>
        </p:txBody>
      </p:sp>
    </p:spTree>
    <p:extLst>
      <p:ext uri="{BB962C8B-B14F-4D97-AF65-F5344CB8AC3E}">
        <p14:creationId xmlns:p14="http://schemas.microsoft.com/office/powerpoint/2010/main" val="378487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19648"/>
            <a:ext cx="9144000" cy="2923877"/>
          </a:xfrm>
          <a:prstGeom prst="rect">
            <a:avLst/>
          </a:prstGeom>
          <a:noFill/>
        </p:spPr>
        <p:txBody>
          <a:bodyPr wrap="square" rtlCol="0">
            <a:spAutoFit/>
          </a:bodyPr>
          <a:lstStyle/>
          <a:p>
            <a:pPr algn="ctr"/>
            <a:r>
              <a:rPr lang="en-GB" sz="2400">
                <a:latin typeface="+mj-lt"/>
              </a:rPr>
              <a:t>Stages of photosynthesis</a:t>
            </a:r>
          </a:p>
          <a:p>
            <a:pPr algn="just"/>
            <a:endParaRPr lang="en-GB" sz="2000">
              <a:solidFill>
                <a:srgbClr val="0070C0"/>
              </a:solidFill>
              <a:latin typeface="+mj-lt"/>
            </a:endParaRPr>
          </a:p>
          <a:p>
            <a:pPr algn="just"/>
            <a:r>
              <a:rPr lang="en-GB" sz="2000">
                <a:solidFill>
                  <a:srgbClr val="FF0000"/>
                </a:solidFill>
                <a:latin typeface="+mj-lt"/>
              </a:rPr>
              <a:t>Explain the role of carbon dioxide in the light-independent stage (Calvin cycle).</a:t>
            </a:r>
          </a:p>
          <a:p>
            <a:pPr algn="just"/>
            <a:r>
              <a:rPr lang="en-GB" sz="2000">
                <a:solidFill>
                  <a:srgbClr val="FF0000"/>
                </a:solidFill>
                <a:latin typeface="+mj-lt"/>
              </a:rPr>
              <a:t>Outline how the products of the light-dependent stage are used in the light-independent stage (Calvin cycle) to produce triose phosphate (TP), including reference to </a:t>
            </a:r>
            <a:r>
              <a:rPr lang="en-GB" sz="2000" err="1">
                <a:solidFill>
                  <a:srgbClr val="FF0000"/>
                </a:solidFill>
                <a:latin typeface="+mj-lt"/>
              </a:rPr>
              <a:t>ribulose</a:t>
            </a:r>
            <a:r>
              <a:rPr lang="en-GB" sz="2000">
                <a:solidFill>
                  <a:srgbClr val="FF0000"/>
                </a:solidFill>
                <a:latin typeface="+mj-lt"/>
              </a:rPr>
              <a:t> </a:t>
            </a:r>
            <a:r>
              <a:rPr lang="en-GB" sz="2000" err="1">
                <a:solidFill>
                  <a:srgbClr val="FF0000"/>
                </a:solidFill>
                <a:latin typeface="+mj-lt"/>
              </a:rPr>
              <a:t>bisphosphate</a:t>
            </a:r>
            <a:r>
              <a:rPr lang="en-GB" sz="2000">
                <a:solidFill>
                  <a:srgbClr val="FF0000"/>
                </a:solidFill>
                <a:latin typeface="+mj-lt"/>
              </a:rPr>
              <a:t> (</a:t>
            </a:r>
            <a:r>
              <a:rPr lang="en-GB" sz="2000" err="1">
                <a:solidFill>
                  <a:srgbClr val="FF0000"/>
                </a:solidFill>
                <a:latin typeface="+mj-lt"/>
              </a:rPr>
              <a:t>RuBP</a:t>
            </a:r>
            <a:r>
              <a:rPr lang="en-GB" sz="2000">
                <a:solidFill>
                  <a:srgbClr val="FF0000"/>
                </a:solidFill>
                <a:latin typeface="+mj-lt"/>
              </a:rPr>
              <a:t>), </a:t>
            </a:r>
            <a:r>
              <a:rPr lang="en-GB" sz="2000" err="1">
                <a:solidFill>
                  <a:srgbClr val="FF0000"/>
                </a:solidFill>
                <a:latin typeface="+mj-lt"/>
              </a:rPr>
              <a:t>ribulose</a:t>
            </a:r>
            <a:r>
              <a:rPr lang="en-GB" sz="2000">
                <a:solidFill>
                  <a:srgbClr val="FF0000"/>
                </a:solidFill>
                <a:latin typeface="+mj-lt"/>
              </a:rPr>
              <a:t> </a:t>
            </a:r>
            <a:r>
              <a:rPr lang="en-GB" sz="2000" err="1">
                <a:solidFill>
                  <a:srgbClr val="FF0000"/>
                </a:solidFill>
                <a:latin typeface="+mj-lt"/>
              </a:rPr>
              <a:t>bisphosphate</a:t>
            </a:r>
            <a:r>
              <a:rPr lang="en-GB" sz="2000">
                <a:solidFill>
                  <a:srgbClr val="FF0000"/>
                </a:solidFill>
                <a:latin typeface="+mj-lt"/>
              </a:rPr>
              <a:t> carboxylase (</a:t>
            </a:r>
            <a:r>
              <a:rPr lang="en-GB" sz="2000" err="1">
                <a:solidFill>
                  <a:srgbClr val="FF0000"/>
                </a:solidFill>
                <a:latin typeface="+mj-lt"/>
              </a:rPr>
              <a:t>rubisco</a:t>
            </a:r>
            <a:r>
              <a:rPr lang="en-GB" sz="2000">
                <a:solidFill>
                  <a:srgbClr val="FF0000"/>
                </a:solidFill>
                <a:latin typeface="+mj-lt"/>
              </a:rPr>
              <a:t>) and glycerate-3-phosphate (GP).</a:t>
            </a:r>
          </a:p>
          <a:p>
            <a:pPr algn="just"/>
            <a:r>
              <a:rPr lang="en-GB" sz="2000">
                <a:solidFill>
                  <a:srgbClr val="00B050"/>
                </a:solidFill>
                <a:latin typeface="+mj-lt"/>
              </a:rPr>
              <a:t>Know that most TP is recycled to </a:t>
            </a:r>
            <a:r>
              <a:rPr lang="en-GB" sz="2000" err="1">
                <a:solidFill>
                  <a:srgbClr val="00B050"/>
                </a:solidFill>
                <a:latin typeface="+mj-lt"/>
              </a:rPr>
              <a:t>RuBP</a:t>
            </a:r>
            <a:r>
              <a:rPr lang="en-GB" sz="2000">
                <a:solidFill>
                  <a:srgbClr val="00B050"/>
                </a:solidFill>
                <a:latin typeface="+mj-lt"/>
              </a:rPr>
              <a:t>.</a:t>
            </a:r>
          </a:p>
          <a:p>
            <a:pPr algn="just"/>
            <a:r>
              <a:rPr lang="en-GB" sz="2000">
                <a:solidFill>
                  <a:srgbClr val="00B050"/>
                </a:solidFill>
                <a:latin typeface="+mj-lt"/>
              </a:rPr>
              <a:t>Know that TP can be used to make carbohydrates, lipids and amino acids.</a:t>
            </a:r>
          </a:p>
        </p:txBody>
      </p:sp>
      <p:pic>
        <p:nvPicPr>
          <p:cNvPr id="3074" name="Picture 2" descr="http://academic.pgcc.edu/~kroberts/Lecture/Chapter%203/03-37_Chloroplasts_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1784" y="3573016"/>
            <a:ext cx="6408712" cy="31505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84290" y="4028871"/>
            <a:ext cx="2123479" cy="923330"/>
          </a:xfrm>
          <a:prstGeom prst="rect">
            <a:avLst/>
          </a:prstGeom>
          <a:noFill/>
          <a:ln>
            <a:solidFill>
              <a:srgbClr val="7030A0"/>
            </a:solidFill>
          </a:ln>
        </p:spPr>
        <p:txBody>
          <a:bodyPr wrap="square" rtlCol="0">
            <a:spAutoFit/>
          </a:bodyPr>
          <a:lstStyle/>
          <a:p>
            <a:r>
              <a:rPr lang="en-GB">
                <a:solidFill>
                  <a:srgbClr val="7030A0"/>
                </a:solidFill>
                <a:latin typeface="+mj-lt"/>
              </a:rPr>
              <a:t>Identify the missing labels for the chloroplast.</a:t>
            </a:r>
          </a:p>
        </p:txBody>
      </p:sp>
      <p:sp>
        <p:nvSpPr>
          <p:cNvPr id="5" name="Rectangle 4"/>
          <p:cNvSpPr/>
          <p:nvPr/>
        </p:nvSpPr>
        <p:spPr>
          <a:xfrm>
            <a:off x="9336360" y="3938862"/>
            <a:ext cx="792088" cy="2822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7" name="Rectangle 6"/>
          <p:cNvSpPr/>
          <p:nvPr/>
        </p:nvSpPr>
        <p:spPr>
          <a:xfrm>
            <a:off x="5807968" y="5235006"/>
            <a:ext cx="792088" cy="2822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8" name="Rectangle 7"/>
          <p:cNvSpPr/>
          <p:nvPr/>
        </p:nvSpPr>
        <p:spPr>
          <a:xfrm>
            <a:off x="6312024" y="5567750"/>
            <a:ext cx="936104" cy="2822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9" name="Rectangle 8"/>
          <p:cNvSpPr/>
          <p:nvPr/>
        </p:nvSpPr>
        <p:spPr>
          <a:xfrm>
            <a:off x="6852084" y="5910374"/>
            <a:ext cx="1094364" cy="2822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10" name="Rectangle 9"/>
          <p:cNvSpPr/>
          <p:nvPr/>
        </p:nvSpPr>
        <p:spPr>
          <a:xfrm>
            <a:off x="7752184" y="6274182"/>
            <a:ext cx="1224136" cy="2822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Tree>
    <p:extLst>
      <p:ext uri="{BB962C8B-B14F-4D97-AF65-F5344CB8AC3E}">
        <p14:creationId xmlns:p14="http://schemas.microsoft.com/office/powerpoint/2010/main" val="342506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 14-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5154" y="332657"/>
            <a:ext cx="3711575" cy="609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58800" y="332656"/>
            <a:ext cx="5001393" cy="5355312"/>
          </a:xfrm>
          <a:prstGeom prst="rect">
            <a:avLst/>
          </a:prstGeom>
          <a:noFill/>
          <a:ln>
            <a:solidFill>
              <a:schemeClr val="tx1"/>
            </a:solidFill>
          </a:ln>
        </p:spPr>
        <p:txBody>
          <a:bodyPr wrap="square" rtlCol="0">
            <a:spAutoFit/>
          </a:bodyPr>
          <a:lstStyle/>
          <a:p>
            <a:pPr algn="just"/>
            <a:r>
              <a:rPr lang="en-GB">
                <a:solidFill>
                  <a:srgbClr val="002060"/>
                </a:solidFill>
                <a:latin typeface="+mj-lt"/>
              </a:rPr>
              <a:t>The light-dependent stage of photosynthesis took place in the thylakoid membrane.</a:t>
            </a:r>
          </a:p>
          <a:p>
            <a:pPr algn="just"/>
            <a:endParaRPr lang="en-GB">
              <a:solidFill>
                <a:srgbClr val="0070C0"/>
              </a:solidFill>
              <a:latin typeface="+mj-lt"/>
            </a:endParaRPr>
          </a:p>
          <a:p>
            <a:pPr algn="just"/>
            <a:r>
              <a:rPr lang="en-GB">
                <a:solidFill>
                  <a:srgbClr val="C00000"/>
                </a:solidFill>
                <a:latin typeface="+mj-lt"/>
              </a:rPr>
              <a:t>PS II</a:t>
            </a:r>
          </a:p>
          <a:p>
            <a:pPr marL="285750" indent="-285750" algn="just">
              <a:buFontTx/>
              <a:buChar char="-"/>
            </a:pPr>
            <a:r>
              <a:rPr lang="en-GB">
                <a:solidFill>
                  <a:srgbClr val="0070C0"/>
                </a:solidFill>
                <a:latin typeface="+mj-lt"/>
              </a:rPr>
              <a:t>Light absorption</a:t>
            </a:r>
          </a:p>
          <a:p>
            <a:pPr marL="285750" indent="-285750" algn="just">
              <a:buFontTx/>
              <a:buChar char="-"/>
            </a:pPr>
            <a:r>
              <a:rPr lang="en-GB">
                <a:solidFill>
                  <a:srgbClr val="0070C0"/>
                </a:solidFill>
                <a:latin typeface="+mj-lt"/>
              </a:rPr>
              <a:t>Electron capture</a:t>
            </a:r>
          </a:p>
          <a:p>
            <a:pPr marL="285750" indent="-285750" algn="just">
              <a:buFontTx/>
              <a:buChar char="-"/>
            </a:pPr>
            <a:r>
              <a:rPr lang="en-GB">
                <a:solidFill>
                  <a:srgbClr val="0070C0"/>
                </a:solidFill>
                <a:latin typeface="+mj-lt"/>
              </a:rPr>
              <a:t>Splitting of water and releasing oxygen</a:t>
            </a:r>
          </a:p>
          <a:p>
            <a:pPr algn="just"/>
            <a:endParaRPr lang="en-GB">
              <a:solidFill>
                <a:srgbClr val="0070C0"/>
              </a:solidFill>
              <a:latin typeface="+mj-lt"/>
            </a:endParaRPr>
          </a:p>
          <a:p>
            <a:pPr algn="just"/>
            <a:r>
              <a:rPr lang="en-GB">
                <a:solidFill>
                  <a:srgbClr val="7030A0"/>
                </a:solidFill>
                <a:latin typeface="+mj-lt"/>
              </a:rPr>
              <a:t>Electron Transport Chain (ATP made)</a:t>
            </a:r>
          </a:p>
          <a:p>
            <a:pPr algn="just"/>
            <a:endParaRPr lang="en-GB">
              <a:solidFill>
                <a:srgbClr val="0070C0"/>
              </a:solidFill>
              <a:latin typeface="+mj-lt"/>
            </a:endParaRPr>
          </a:p>
          <a:p>
            <a:pPr algn="just"/>
            <a:r>
              <a:rPr lang="en-GB">
                <a:solidFill>
                  <a:srgbClr val="C00000"/>
                </a:solidFill>
                <a:latin typeface="+mj-lt"/>
              </a:rPr>
              <a:t>PS I</a:t>
            </a:r>
          </a:p>
          <a:p>
            <a:pPr marL="285750" indent="-285750" algn="just">
              <a:buFontTx/>
              <a:buChar char="-"/>
            </a:pPr>
            <a:r>
              <a:rPr lang="en-GB">
                <a:solidFill>
                  <a:srgbClr val="0070C0"/>
                </a:solidFill>
                <a:latin typeface="+mj-lt"/>
              </a:rPr>
              <a:t>NADP</a:t>
            </a:r>
            <a:r>
              <a:rPr lang="en-GB" baseline="30000">
                <a:solidFill>
                  <a:srgbClr val="0070C0"/>
                </a:solidFill>
                <a:latin typeface="+mj-lt"/>
              </a:rPr>
              <a:t>+</a:t>
            </a:r>
            <a:r>
              <a:rPr lang="en-GB">
                <a:solidFill>
                  <a:srgbClr val="0070C0"/>
                </a:solidFill>
                <a:latin typeface="+mj-lt"/>
              </a:rPr>
              <a:t> to NADPH</a:t>
            </a:r>
          </a:p>
          <a:p>
            <a:pPr marL="285750" indent="-285750" algn="just">
              <a:buFontTx/>
              <a:buChar char="-"/>
            </a:pPr>
            <a:endParaRPr lang="en-GB">
              <a:latin typeface="+mj-lt"/>
            </a:endParaRPr>
          </a:p>
          <a:p>
            <a:pPr marL="285750" indent="-285750" algn="just">
              <a:buFontTx/>
              <a:buChar char="-"/>
            </a:pPr>
            <a:endParaRPr lang="en-GB">
              <a:latin typeface="+mj-lt"/>
            </a:endParaRPr>
          </a:p>
          <a:p>
            <a:pPr algn="just"/>
            <a:r>
              <a:rPr lang="en-GB">
                <a:solidFill>
                  <a:srgbClr val="002060"/>
                </a:solidFill>
                <a:latin typeface="+mj-lt"/>
              </a:rPr>
              <a:t>The light-independent stage takes place in the </a:t>
            </a:r>
            <a:r>
              <a:rPr lang="en-GB" err="1">
                <a:solidFill>
                  <a:srgbClr val="002060"/>
                </a:solidFill>
                <a:latin typeface="+mj-lt"/>
              </a:rPr>
              <a:t>stroma</a:t>
            </a:r>
            <a:r>
              <a:rPr lang="en-GB">
                <a:solidFill>
                  <a:srgbClr val="002060"/>
                </a:solidFill>
                <a:latin typeface="+mj-lt"/>
              </a:rPr>
              <a:t> of the chloroplast.</a:t>
            </a:r>
          </a:p>
          <a:p>
            <a:pPr algn="just"/>
            <a:endParaRPr lang="en-GB">
              <a:latin typeface="+mj-lt"/>
            </a:endParaRPr>
          </a:p>
          <a:p>
            <a:pPr marL="285750" indent="-285750" algn="just">
              <a:buFontTx/>
              <a:buChar char="-"/>
            </a:pPr>
            <a:r>
              <a:rPr lang="en-GB">
                <a:solidFill>
                  <a:srgbClr val="0070C0"/>
                </a:solidFill>
                <a:latin typeface="+mj-lt"/>
              </a:rPr>
              <a:t>Products from LD stage are used here.</a:t>
            </a:r>
          </a:p>
          <a:p>
            <a:pPr marL="285750" indent="-285750" algn="just">
              <a:buFontTx/>
              <a:buChar char="-"/>
            </a:pPr>
            <a:r>
              <a:rPr lang="en-GB">
                <a:solidFill>
                  <a:srgbClr val="0070C0"/>
                </a:solidFill>
                <a:latin typeface="+mj-lt"/>
              </a:rPr>
              <a:t>CO</a:t>
            </a:r>
            <a:r>
              <a:rPr lang="en-GB" baseline="-25000">
                <a:solidFill>
                  <a:srgbClr val="0070C0"/>
                </a:solidFill>
                <a:latin typeface="+mj-lt"/>
              </a:rPr>
              <a:t>2(g)</a:t>
            </a:r>
            <a:r>
              <a:rPr lang="en-GB">
                <a:solidFill>
                  <a:srgbClr val="0070C0"/>
                </a:solidFill>
                <a:latin typeface="+mj-lt"/>
              </a:rPr>
              <a:t> is converted into glucose.</a:t>
            </a:r>
          </a:p>
        </p:txBody>
      </p:sp>
    </p:spTree>
    <p:extLst>
      <p:ext uri="{BB962C8B-B14F-4D97-AF65-F5344CB8AC3E}">
        <p14:creationId xmlns:p14="http://schemas.microsoft.com/office/powerpoint/2010/main" val="295753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5" end="1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7368" y="188640"/>
            <a:ext cx="10945216" cy="6247864"/>
          </a:xfrm>
          <a:prstGeom prst="rect">
            <a:avLst/>
          </a:prstGeom>
          <a:noFill/>
        </p:spPr>
        <p:txBody>
          <a:bodyPr wrap="square" rtlCol="0">
            <a:spAutoFit/>
          </a:bodyPr>
          <a:lstStyle/>
          <a:p>
            <a:pPr algn="ctr"/>
            <a:r>
              <a:rPr lang="en-GB" sz="4400">
                <a:latin typeface="+mj-lt"/>
              </a:rPr>
              <a:t>Chloroplasts and Pigments</a:t>
            </a:r>
            <a:endParaRPr lang="en-GB" sz="3600">
              <a:latin typeface="+mj-lt"/>
            </a:endParaRPr>
          </a:p>
          <a:p>
            <a:pPr marL="742950" indent="-742950" algn="just">
              <a:buFont typeface="+mj-lt"/>
              <a:buAutoNum type="arabicPeriod"/>
            </a:pPr>
            <a:endParaRPr lang="en-GB" sz="3600">
              <a:solidFill>
                <a:srgbClr val="0070C0"/>
              </a:solidFill>
              <a:latin typeface="+mj-lt"/>
            </a:endParaRPr>
          </a:p>
          <a:p>
            <a:pPr marL="742950" indent="-742950" algn="just">
              <a:buFont typeface="+mj-lt"/>
              <a:buAutoNum type="arabicPeriod"/>
            </a:pPr>
            <a:r>
              <a:rPr lang="en-GB" sz="4000">
                <a:solidFill>
                  <a:srgbClr val="FF0000"/>
                </a:solidFill>
                <a:latin typeface="+mj-lt"/>
              </a:rPr>
              <a:t>Explain, with the aid of diagrams and electron micrographs, how the structure of chloroplasts enables them to carry out their functions.</a:t>
            </a:r>
          </a:p>
          <a:p>
            <a:pPr marL="742950" indent="-742950" algn="just">
              <a:buFont typeface="+mj-lt"/>
              <a:buAutoNum type="arabicPeriod"/>
            </a:pPr>
            <a:endParaRPr lang="en-GB" sz="4000">
              <a:solidFill>
                <a:srgbClr val="FF0000"/>
              </a:solidFill>
              <a:latin typeface="+mj-lt"/>
            </a:endParaRPr>
          </a:p>
          <a:p>
            <a:pPr marL="742950" indent="-742950" algn="just">
              <a:buFont typeface="+mj-lt"/>
              <a:buAutoNum type="arabicPeriod"/>
            </a:pPr>
            <a:r>
              <a:rPr lang="en-GB" sz="4000">
                <a:solidFill>
                  <a:srgbClr val="00B050"/>
                </a:solidFill>
                <a:latin typeface="+mj-lt"/>
              </a:rPr>
              <a:t>Define the term photosynthetic.</a:t>
            </a:r>
          </a:p>
          <a:p>
            <a:pPr marL="742950" indent="-742950" algn="just">
              <a:buFont typeface="+mj-lt"/>
              <a:buAutoNum type="arabicPeriod"/>
            </a:pPr>
            <a:endParaRPr lang="en-GB" sz="4000">
              <a:solidFill>
                <a:srgbClr val="00B050"/>
              </a:solidFill>
              <a:latin typeface="+mj-lt"/>
            </a:endParaRPr>
          </a:p>
          <a:p>
            <a:pPr marL="742950" indent="-742950" algn="just">
              <a:buFont typeface="+mj-lt"/>
              <a:buAutoNum type="arabicPeriod"/>
            </a:pPr>
            <a:r>
              <a:rPr lang="en-GB" sz="4000">
                <a:solidFill>
                  <a:srgbClr val="FF0000"/>
                </a:solidFill>
                <a:latin typeface="+mj-lt"/>
              </a:rPr>
              <a:t>Explain the importance of photosynthetic pigments in photosynthesis.</a:t>
            </a:r>
          </a:p>
        </p:txBody>
      </p:sp>
    </p:spTree>
    <p:extLst>
      <p:ext uri="{BB962C8B-B14F-4D97-AF65-F5344CB8AC3E}">
        <p14:creationId xmlns:p14="http://schemas.microsoft.com/office/powerpoint/2010/main" val="17684806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17329"/>
            <a:ext cx="9144000" cy="1015663"/>
          </a:xfrm>
          <a:prstGeom prst="rect">
            <a:avLst/>
          </a:prstGeom>
          <a:noFill/>
        </p:spPr>
        <p:txBody>
          <a:bodyPr wrap="square" rtlCol="0">
            <a:spAutoFit/>
          </a:bodyPr>
          <a:lstStyle/>
          <a:p>
            <a:pPr algn="ctr"/>
            <a:r>
              <a:rPr lang="en-GB" sz="2400">
                <a:latin typeface="+mj-lt"/>
              </a:rPr>
              <a:t>The Calvin cycle</a:t>
            </a:r>
          </a:p>
          <a:p>
            <a:pPr algn="ctr"/>
            <a:endParaRPr lang="en-GB">
              <a:latin typeface="+mj-lt"/>
            </a:endParaRPr>
          </a:p>
          <a:p>
            <a:pPr algn="just"/>
            <a:endParaRPr lang="en-GB">
              <a:latin typeface="+mj-lt"/>
            </a:endParaRPr>
          </a:p>
        </p:txBody>
      </p:sp>
      <p:grpSp>
        <p:nvGrpSpPr>
          <p:cNvPr id="15" name="Group 14"/>
          <p:cNvGrpSpPr/>
          <p:nvPr/>
        </p:nvGrpSpPr>
        <p:grpSpPr>
          <a:xfrm>
            <a:off x="1919537" y="692696"/>
            <a:ext cx="8642887" cy="792470"/>
            <a:chOff x="522791" y="834589"/>
            <a:chExt cx="8642887" cy="792470"/>
          </a:xfrm>
        </p:grpSpPr>
        <p:sp>
          <p:nvSpPr>
            <p:cNvPr id="4" name="TextBox 3"/>
            <p:cNvSpPr txBox="1"/>
            <p:nvPr/>
          </p:nvSpPr>
          <p:spPr>
            <a:xfrm>
              <a:off x="522791" y="910461"/>
              <a:ext cx="866263" cy="646331"/>
            </a:xfrm>
            <a:prstGeom prst="rect">
              <a:avLst/>
            </a:prstGeom>
            <a:noFill/>
          </p:spPr>
          <p:txBody>
            <a:bodyPr wrap="none" rtlCol="0">
              <a:spAutoFit/>
            </a:bodyPr>
            <a:lstStyle/>
            <a:p>
              <a:r>
                <a:rPr lang="en-GB">
                  <a:latin typeface="+mj-lt"/>
                </a:rPr>
                <a:t>carbon</a:t>
              </a:r>
            </a:p>
            <a:p>
              <a:r>
                <a:rPr lang="en-GB">
                  <a:latin typeface="+mj-lt"/>
                </a:rPr>
                <a:t>dioxide</a:t>
              </a:r>
            </a:p>
          </p:txBody>
        </p:sp>
        <p:sp>
          <p:nvSpPr>
            <p:cNvPr id="5" name="TextBox 4"/>
            <p:cNvSpPr txBox="1"/>
            <p:nvPr/>
          </p:nvSpPr>
          <p:spPr>
            <a:xfrm>
              <a:off x="1907704" y="908720"/>
              <a:ext cx="1446422" cy="646331"/>
            </a:xfrm>
            <a:prstGeom prst="rect">
              <a:avLst/>
            </a:prstGeom>
            <a:noFill/>
          </p:spPr>
          <p:txBody>
            <a:bodyPr wrap="none" rtlCol="0">
              <a:spAutoFit/>
            </a:bodyPr>
            <a:lstStyle/>
            <a:p>
              <a:pPr algn="ctr"/>
              <a:r>
                <a:rPr lang="en-GB" err="1">
                  <a:latin typeface="+mj-lt"/>
                </a:rPr>
                <a:t>ribulose</a:t>
              </a:r>
              <a:endParaRPr lang="en-GB">
                <a:latin typeface="+mj-lt"/>
              </a:endParaRPr>
            </a:p>
            <a:p>
              <a:pPr algn="ctr"/>
              <a:r>
                <a:rPr lang="en-GB" err="1">
                  <a:latin typeface="+mj-lt"/>
                </a:rPr>
                <a:t>bisphosphate</a:t>
              </a:r>
              <a:endParaRPr lang="en-GB">
                <a:latin typeface="+mj-lt"/>
              </a:endParaRPr>
            </a:p>
          </p:txBody>
        </p:sp>
        <p:sp>
          <p:nvSpPr>
            <p:cNvPr id="6" name="TextBox 5"/>
            <p:cNvSpPr txBox="1"/>
            <p:nvPr/>
          </p:nvSpPr>
          <p:spPr>
            <a:xfrm>
              <a:off x="4427984" y="908720"/>
              <a:ext cx="1181926" cy="646331"/>
            </a:xfrm>
            <a:prstGeom prst="rect">
              <a:avLst/>
            </a:prstGeom>
            <a:noFill/>
          </p:spPr>
          <p:txBody>
            <a:bodyPr wrap="none" rtlCol="0">
              <a:spAutoFit/>
            </a:bodyPr>
            <a:lstStyle/>
            <a:p>
              <a:pPr algn="ctr"/>
              <a:r>
                <a:rPr lang="en-GB">
                  <a:latin typeface="+mj-lt"/>
                </a:rPr>
                <a:t>triose</a:t>
              </a:r>
            </a:p>
            <a:p>
              <a:pPr algn="ctr"/>
              <a:r>
                <a:rPr lang="en-GB">
                  <a:latin typeface="+mj-lt"/>
                </a:rPr>
                <a:t>phosphate</a:t>
              </a:r>
            </a:p>
          </p:txBody>
        </p:sp>
        <p:sp>
          <p:nvSpPr>
            <p:cNvPr id="7" name="TextBox 6"/>
            <p:cNvSpPr txBox="1"/>
            <p:nvPr/>
          </p:nvSpPr>
          <p:spPr>
            <a:xfrm>
              <a:off x="6933016" y="980728"/>
              <a:ext cx="2232662" cy="646331"/>
            </a:xfrm>
            <a:prstGeom prst="rect">
              <a:avLst/>
            </a:prstGeom>
            <a:noFill/>
          </p:spPr>
          <p:txBody>
            <a:bodyPr wrap="none" rtlCol="0">
              <a:spAutoFit/>
            </a:bodyPr>
            <a:lstStyle/>
            <a:p>
              <a:pPr algn="ctr"/>
              <a:r>
                <a:rPr lang="en-GB">
                  <a:latin typeface="+mj-lt"/>
                </a:rPr>
                <a:t>carbohydrates, lipids, </a:t>
              </a:r>
            </a:p>
            <a:p>
              <a:pPr algn="ctr"/>
              <a:r>
                <a:rPr lang="en-GB">
                  <a:latin typeface="+mj-lt"/>
                </a:rPr>
                <a:t>amino acids</a:t>
              </a:r>
            </a:p>
          </p:txBody>
        </p:sp>
        <p:sp>
          <p:nvSpPr>
            <p:cNvPr id="8" name="TextBox 7"/>
            <p:cNvSpPr txBox="1"/>
            <p:nvPr/>
          </p:nvSpPr>
          <p:spPr>
            <a:xfrm>
              <a:off x="1475656" y="908720"/>
              <a:ext cx="432048" cy="523220"/>
            </a:xfrm>
            <a:prstGeom prst="rect">
              <a:avLst/>
            </a:prstGeom>
            <a:noFill/>
          </p:spPr>
          <p:txBody>
            <a:bodyPr wrap="square" rtlCol="0">
              <a:spAutoFit/>
            </a:bodyPr>
            <a:lstStyle/>
            <a:p>
              <a:pPr algn="ctr"/>
              <a:r>
                <a:rPr lang="en-GB" sz="2800">
                  <a:latin typeface="+mj-lt"/>
                </a:rPr>
                <a:t>+</a:t>
              </a:r>
            </a:p>
          </p:txBody>
        </p:sp>
        <p:cxnSp>
          <p:nvCxnSpPr>
            <p:cNvPr id="10" name="Straight Arrow Connector 9"/>
            <p:cNvCxnSpPr/>
            <p:nvPr/>
          </p:nvCxnSpPr>
          <p:spPr>
            <a:xfrm>
              <a:off x="3354126" y="1170330"/>
              <a:ext cx="92984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658382" y="1152040"/>
              <a:ext cx="92984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946414" y="1304440"/>
              <a:ext cx="92984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228184" y="1456840"/>
              <a:ext cx="92984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241695" y="834589"/>
              <a:ext cx="1042273" cy="646331"/>
            </a:xfrm>
            <a:prstGeom prst="rect">
              <a:avLst/>
            </a:prstGeom>
            <a:noFill/>
          </p:spPr>
          <p:txBody>
            <a:bodyPr wrap="none" rtlCol="0">
              <a:spAutoFit/>
            </a:bodyPr>
            <a:lstStyle/>
            <a:p>
              <a:pPr algn="ctr"/>
              <a:r>
                <a:rPr lang="en-GB">
                  <a:solidFill>
                    <a:srgbClr val="FF0000"/>
                  </a:solidFill>
                  <a:latin typeface="+mj-lt"/>
                </a:rPr>
                <a:t>2 NADPH</a:t>
              </a:r>
            </a:p>
            <a:p>
              <a:pPr algn="ctr"/>
              <a:r>
                <a:rPr lang="en-GB">
                  <a:solidFill>
                    <a:srgbClr val="FF0000"/>
                  </a:solidFill>
                  <a:latin typeface="+mj-lt"/>
                </a:rPr>
                <a:t>2 ATP</a:t>
              </a:r>
            </a:p>
          </p:txBody>
        </p:sp>
      </p:grpSp>
      <p:pic>
        <p:nvPicPr>
          <p:cNvPr id="16" name="Picture 2" descr="figure 14-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2072" y="1454724"/>
            <a:ext cx="4979051" cy="537681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891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0" y="7448"/>
            <a:ext cx="9144000" cy="400110"/>
          </a:xfrm>
          <a:prstGeom prst="rect">
            <a:avLst/>
          </a:prstGeom>
          <a:noFill/>
        </p:spPr>
        <p:txBody>
          <a:bodyPr wrap="square" rtlCol="0">
            <a:spAutoFit/>
          </a:bodyPr>
          <a:lstStyle/>
          <a:p>
            <a:pPr algn="just"/>
            <a:r>
              <a:rPr lang="en-GB" sz="2000">
                <a:latin typeface="+mj-lt"/>
              </a:rPr>
              <a:t>CO</a:t>
            </a:r>
            <a:r>
              <a:rPr lang="en-GB" sz="2000" baseline="-25000">
                <a:latin typeface="+mj-lt"/>
              </a:rPr>
              <a:t>2(g)</a:t>
            </a:r>
            <a:r>
              <a:rPr lang="en-GB" sz="2000">
                <a:latin typeface="+mj-lt"/>
              </a:rPr>
              <a:t> enters the </a:t>
            </a:r>
            <a:r>
              <a:rPr lang="en-GB" sz="2000">
                <a:solidFill>
                  <a:srgbClr val="FF0000"/>
                </a:solidFill>
                <a:latin typeface="+mj-lt"/>
              </a:rPr>
              <a:t>stomata</a:t>
            </a:r>
            <a:r>
              <a:rPr lang="en-GB" sz="2000">
                <a:latin typeface="+mj-lt"/>
              </a:rPr>
              <a:t> and diffuses into the </a:t>
            </a:r>
            <a:r>
              <a:rPr lang="en-GB" sz="2000" err="1">
                <a:solidFill>
                  <a:srgbClr val="7030A0"/>
                </a:solidFill>
                <a:latin typeface="+mj-lt"/>
              </a:rPr>
              <a:t>stroma</a:t>
            </a:r>
            <a:r>
              <a:rPr lang="en-GB" sz="2000">
                <a:solidFill>
                  <a:srgbClr val="7030A0"/>
                </a:solidFill>
                <a:latin typeface="+mj-lt"/>
              </a:rPr>
              <a:t> </a:t>
            </a:r>
            <a:r>
              <a:rPr lang="en-GB" sz="2000">
                <a:latin typeface="+mj-lt"/>
              </a:rPr>
              <a:t>of the chloroplast</a:t>
            </a:r>
          </a:p>
        </p:txBody>
      </p:sp>
      <p:pic>
        <p:nvPicPr>
          <p:cNvPr id="3074" name="Picture 2" descr="https://www.ehydroponics.com/blog/wp-content/gallery/sept_news/imag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9496" y="715334"/>
            <a:ext cx="3907160" cy="29625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tatic.newworldencyclopedia.org/thumb/9/90/Leaf_anatomy.svg/600px-Leaf_anatomy.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5961" y="980728"/>
            <a:ext cx="4818475" cy="2152252"/>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617856" y="2520192"/>
            <a:ext cx="432048"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9" name="Oval 8"/>
          <p:cNvSpPr/>
          <p:nvPr/>
        </p:nvSpPr>
        <p:spPr>
          <a:xfrm>
            <a:off x="7333784" y="2924944"/>
            <a:ext cx="432048"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grpSp>
        <p:nvGrpSpPr>
          <p:cNvPr id="8" name="Group 7"/>
          <p:cNvGrpSpPr/>
          <p:nvPr/>
        </p:nvGrpSpPr>
        <p:grpSpPr>
          <a:xfrm>
            <a:off x="1680988" y="3645024"/>
            <a:ext cx="8519469" cy="2983066"/>
            <a:chOff x="156987" y="3645024"/>
            <a:chExt cx="8519469" cy="2983066"/>
          </a:xfrm>
        </p:grpSpPr>
        <p:pic>
          <p:nvPicPr>
            <p:cNvPr id="4" name="Picture 2" descr="figure 14-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4159" y="3789040"/>
              <a:ext cx="6712297" cy="283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56987" y="3645024"/>
              <a:ext cx="5278433" cy="369332"/>
            </a:xfrm>
            <a:prstGeom prst="rect">
              <a:avLst/>
            </a:prstGeom>
            <a:solidFill>
              <a:schemeClr val="bg1"/>
            </a:solidFill>
            <a:ln>
              <a:solidFill>
                <a:srgbClr val="C00000"/>
              </a:solidFill>
            </a:ln>
          </p:spPr>
          <p:txBody>
            <a:bodyPr wrap="none" rtlCol="0">
              <a:spAutoFit/>
            </a:bodyPr>
            <a:lstStyle/>
            <a:p>
              <a:r>
                <a:rPr lang="en-GB">
                  <a:solidFill>
                    <a:srgbClr val="7030A0"/>
                  </a:solidFill>
                  <a:latin typeface="+mj-lt"/>
                </a:rPr>
                <a:t>Enzyme = </a:t>
              </a:r>
              <a:r>
                <a:rPr lang="en-GB" err="1">
                  <a:solidFill>
                    <a:srgbClr val="7030A0"/>
                  </a:solidFill>
                  <a:latin typeface="+mj-lt"/>
                </a:rPr>
                <a:t>Ribulose</a:t>
              </a:r>
              <a:r>
                <a:rPr lang="en-GB">
                  <a:solidFill>
                    <a:srgbClr val="7030A0"/>
                  </a:solidFill>
                  <a:latin typeface="+mj-lt"/>
                </a:rPr>
                <a:t> </a:t>
              </a:r>
              <a:r>
                <a:rPr lang="en-GB" err="1">
                  <a:solidFill>
                    <a:srgbClr val="7030A0"/>
                  </a:solidFill>
                  <a:latin typeface="+mj-lt"/>
                </a:rPr>
                <a:t>bisphosphate</a:t>
              </a:r>
              <a:r>
                <a:rPr lang="en-GB">
                  <a:solidFill>
                    <a:srgbClr val="7030A0"/>
                  </a:solidFill>
                  <a:latin typeface="+mj-lt"/>
                </a:rPr>
                <a:t> carboxylase </a:t>
              </a:r>
              <a:r>
                <a:rPr lang="en-GB">
                  <a:solidFill>
                    <a:srgbClr val="C00000"/>
                  </a:solidFill>
                  <a:latin typeface="+mj-lt"/>
                </a:rPr>
                <a:t>(</a:t>
              </a:r>
              <a:r>
                <a:rPr lang="en-GB" err="1">
                  <a:solidFill>
                    <a:srgbClr val="C00000"/>
                  </a:solidFill>
                  <a:latin typeface="+mj-lt"/>
                </a:rPr>
                <a:t>rubisco</a:t>
              </a:r>
              <a:r>
                <a:rPr lang="en-GB">
                  <a:solidFill>
                    <a:srgbClr val="C00000"/>
                  </a:solidFill>
                  <a:latin typeface="+mj-lt"/>
                </a:rPr>
                <a:t>)</a:t>
              </a:r>
            </a:p>
          </p:txBody>
        </p:sp>
      </p:grpSp>
    </p:spTree>
    <p:extLst>
      <p:ext uri="{BB962C8B-B14F-4D97-AF65-F5344CB8AC3E}">
        <p14:creationId xmlns:p14="http://schemas.microsoft.com/office/powerpoint/2010/main" val="173492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gure 14-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9656" y="44624"/>
            <a:ext cx="6268016" cy="6768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096000" y="836712"/>
            <a:ext cx="868828" cy="369332"/>
          </a:xfrm>
          <a:prstGeom prst="rect">
            <a:avLst/>
          </a:prstGeom>
          <a:solidFill>
            <a:schemeClr val="bg1"/>
          </a:solidFill>
          <a:ln>
            <a:solidFill>
              <a:srgbClr val="C00000"/>
            </a:solidFill>
          </a:ln>
        </p:spPr>
        <p:txBody>
          <a:bodyPr wrap="none">
            <a:spAutoFit/>
          </a:bodyPr>
          <a:lstStyle/>
          <a:p>
            <a:r>
              <a:rPr lang="en-GB" err="1">
                <a:solidFill>
                  <a:srgbClr val="C00000"/>
                </a:solidFill>
                <a:latin typeface="+mj-lt"/>
              </a:rPr>
              <a:t>rubisco</a:t>
            </a:r>
            <a:endParaRPr lang="en-GB">
              <a:latin typeface="+mj-lt"/>
            </a:endParaRPr>
          </a:p>
        </p:txBody>
      </p:sp>
      <p:sp>
        <p:nvSpPr>
          <p:cNvPr id="5" name="Rectangle 4"/>
          <p:cNvSpPr/>
          <p:nvPr/>
        </p:nvSpPr>
        <p:spPr>
          <a:xfrm>
            <a:off x="6456040" y="4273360"/>
            <a:ext cx="1347639" cy="461665"/>
          </a:xfrm>
          <a:prstGeom prst="rect">
            <a:avLst/>
          </a:prstGeom>
          <a:solidFill>
            <a:schemeClr val="bg1"/>
          </a:solidFill>
          <a:ln>
            <a:solidFill>
              <a:srgbClr val="C00000"/>
            </a:solidFill>
          </a:ln>
        </p:spPr>
        <p:txBody>
          <a:bodyPr wrap="square">
            <a:spAutoFit/>
          </a:bodyPr>
          <a:lstStyle/>
          <a:p>
            <a:pPr algn="ctr"/>
            <a:r>
              <a:rPr lang="en-GB" sz="1200">
                <a:solidFill>
                  <a:srgbClr val="C00000"/>
                </a:solidFill>
                <a:latin typeface="+mj-lt"/>
              </a:rPr>
              <a:t>Triose </a:t>
            </a:r>
          </a:p>
          <a:p>
            <a:pPr algn="ctr"/>
            <a:r>
              <a:rPr lang="en-GB" sz="1200">
                <a:solidFill>
                  <a:srgbClr val="C00000"/>
                </a:solidFill>
                <a:latin typeface="+mj-lt"/>
              </a:rPr>
              <a:t>phosphate</a:t>
            </a:r>
            <a:endParaRPr lang="en-GB" sz="1200">
              <a:latin typeface="+mj-lt"/>
            </a:endParaRPr>
          </a:p>
        </p:txBody>
      </p:sp>
      <p:sp>
        <p:nvSpPr>
          <p:cNvPr id="6" name="TextBox 5"/>
          <p:cNvSpPr txBox="1"/>
          <p:nvPr/>
        </p:nvSpPr>
        <p:spPr>
          <a:xfrm>
            <a:off x="7680176" y="548680"/>
            <a:ext cx="2880320" cy="923330"/>
          </a:xfrm>
          <a:prstGeom prst="rect">
            <a:avLst/>
          </a:prstGeom>
          <a:solidFill>
            <a:schemeClr val="bg1"/>
          </a:solidFill>
          <a:ln>
            <a:solidFill>
              <a:schemeClr val="tx1"/>
            </a:solidFill>
          </a:ln>
        </p:spPr>
        <p:txBody>
          <a:bodyPr wrap="square" rtlCol="0">
            <a:spAutoFit/>
          </a:bodyPr>
          <a:lstStyle/>
          <a:p>
            <a:pPr algn="ctr"/>
            <a:r>
              <a:rPr lang="en-GB">
                <a:latin typeface="+mj-lt"/>
              </a:rPr>
              <a:t>1. CO</a:t>
            </a:r>
            <a:r>
              <a:rPr lang="en-GB" baseline="-25000">
                <a:latin typeface="+mj-lt"/>
              </a:rPr>
              <a:t>2</a:t>
            </a:r>
            <a:r>
              <a:rPr lang="en-GB">
                <a:latin typeface="+mj-lt"/>
              </a:rPr>
              <a:t> reacts with </a:t>
            </a:r>
            <a:r>
              <a:rPr lang="en-GB" err="1">
                <a:latin typeface="+mj-lt"/>
              </a:rPr>
              <a:t>ribulose</a:t>
            </a:r>
            <a:r>
              <a:rPr lang="en-GB">
                <a:latin typeface="+mj-lt"/>
              </a:rPr>
              <a:t> </a:t>
            </a:r>
            <a:r>
              <a:rPr lang="en-GB" err="1">
                <a:latin typeface="+mj-lt"/>
              </a:rPr>
              <a:t>bisphosphate</a:t>
            </a:r>
            <a:r>
              <a:rPr lang="en-GB">
                <a:latin typeface="+mj-lt"/>
              </a:rPr>
              <a:t> to make </a:t>
            </a:r>
            <a:r>
              <a:rPr lang="en-GB" err="1">
                <a:latin typeface="+mj-lt"/>
              </a:rPr>
              <a:t>glycerate</a:t>
            </a:r>
            <a:r>
              <a:rPr lang="en-GB">
                <a:latin typeface="+mj-lt"/>
              </a:rPr>
              <a:t> 3-phosphate (GP)</a:t>
            </a:r>
          </a:p>
        </p:txBody>
      </p:sp>
      <p:sp>
        <p:nvSpPr>
          <p:cNvPr id="7" name="TextBox 6"/>
          <p:cNvSpPr txBox="1"/>
          <p:nvPr/>
        </p:nvSpPr>
        <p:spPr>
          <a:xfrm>
            <a:off x="8544272" y="4581129"/>
            <a:ext cx="2016224" cy="1200329"/>
          </a:xfrm>
          <a:prstGeom prst="rect">
            <a:avLst/>
          </a:prstGeom>
          <a:solidFill>
            <a:schemeClr val="bg1"/>
          </a:solidFill>
          <a:ln>
            <a:solidFill>
              <a:schemeClr val="tx1"/>
            </a:solidFill>
          </a:ln>
        </p:spPr>
        <p:txBody>
          <a:bodyPr wrap="square" rtlCol="0">
            <a:spAutoFit/>
          </a:bodyPr>
          <a:lstStyle/>
          <a:p>
            <a:pPr algn="ctr"/>
            <a:r>
              <a:rPr lang="en-GB">
                <a:latin typeface="+mj-lt"/>
              </a:rPr>
              <a:t>2. GP reduced to triose phosphate, using NADPH, ATP also needed.</a:t>
            </a:r>
          </a:p>
        </p:txBody>
      </p:sp>
      <p:sp>
        <p:nvSpPr>
          <p:cNvPr id="8" name="TextBox 7"/>
          <p:cNvSpPr txBox="1"/>
          <p:nvPr/>
        </p:nvSpPr>
        <p:spPr>
          <a:xfrm>
            <a:off x="1772020" y="4093428"/>
            <a:ext cx="2016224" cy="646331"/>
          </a:xfrm>
          <a:prstGeom prst="rect">
            <a:avLst/>
          </a:prstGeom>
          <a:solidFill>
            <a:schemeClr val="bg1"/>
          </a:solidFill>
          <a:ln>
            <a:solidFill>
              <a:schemeClr val="tx1"/>
            </a:solidFill>
          </a:ln>
        </p:spPr>
        <p:txBody>
          <a:bodyPr wrap="square" rtlCol="0">
            <a:spAutoFit/>
          </a:bodyPr>
          <a:lstStyle/>
          <a:p>
            <a:pPr algn="ctr"/>
            <a:r>
              <a:rPr lang="en-GB">
                <a:latin typeface="+mj-lt"/>
              </a:rPr>
              <a:t>3. </a:t>
            </a:r>
            <a:r>
              <a:rPr lang="en-GB" err="1">
                <a:latin typeface="+mj-lt"/>
              </a:rPr>
              <a:t>RuBP</a:t>
            </a:r>
            <a:r>
              <a:rPr lang="en-GB">
                <a:latin typeface="+mj-lt"/>
              </a:rPr>
              <a:t> is regenerated.</a:t>
            </a:r>
          </a:p>
        </p:txBody>
      </p:sp>
      <p:sp>
        <p:nvSpPr>
          <p:cNvPr id="9" name="Rectangle 8"/>
          <p:cNvSpPr/>
          <p:nvPr/>
        </p:nvSpPr>
        <p:spPr>
          <a:xfrm>
            <a:off x="4737729" y="5517233"/>
            <a:ext cx="1347639" cy="461665"/>
          </a:xfrm>
          <a:prstGeom prst="rect">
            <a:avLst/>
          </a:prstGeom>
          <a:solidFill>
            <a:schemeClr val="bg1"/>
          </a:solidFill>
          <a:ln>
            <a:solidFill>
              <a:srgbClr val="C00000"/>
            </a:solidFill>
          </a:ln>
        </p:spPr>
        <p:txBody>
          <a:bodyPr wrap="square">
            <a:spAutoFit/>
          </a:bodyPr>
          <a:lstStyle/>
          <a:p>
            <a:pPr algn="ctr"/>
            <a:r>
              <a:rPr lang="en-GB" sz="1200">
                <a:solidFill>
                  <a:srgbClr val="C00000"/>
                </a:solidFill>
                <a:latin typeface="+mj-lt"/>
              </a:rPr>
              <a:t>Triose </a:t>
            </a:r>
          </a:p>
          <a:p>
            <a:pPr algn="ctr"/>
            <a:r>
              <a:rPr lang="en-GB" sz="1200">
                <a:solidFill>
                  <a:srgbClr val="C00000"/>
                </a:solidFill>
                <a:latin typeface="+mj-lt"/>
              </a:rPr>
              <a:t>Phosphate</a:t>
            </a:r>
          </a:p>
        </p:txBody>
      </p:sp>
      <p:sp>
        <p:nvSpPr>
          <p:cNvPr id="10" name="Rectangle 9"/>
          <p:cNvSpPr/>
          <p:nvPr/>
        </p:nvSpPr>
        <p:spPr>
          <a:xfrm>
            <a:off x="3952506" y="4221089"/>
            <a:ext cx="1347639" cy="461665"/>
          </a:xfrm>
          <a:prstGeom prst="rect">
            <a:avLst/>
          </a:prstGeom>
          <a:solidFill>
            <a:schemeClr val="bg1"/>
          </a:solidFill>
          <a:ln>
            <a:solidFill>
              <a:srgbClr val="C00000"/>
            </a:solidFill>
          </a:ln>
        </p:spPr>
        <p:txBody>
          <a:bodyPr wrap="square">
            <a:spAutoFit/>
          </a:bodyPr>
          <a:lstStyle/>
          <a:p>
            <a:pPr algn="ctr"/>
            <a:r>
              <a:rPr lang="en-GB" sz="1200">
                <a:solidFill>
                  <a:srgbClr val="C00000"/>
                </a:solidFill>
                <a:latin typeface="+mj-lt"/>
              </a:rPr>
              <a:t>Triose </a:t>
            </a:r>
          </a:p>
          <a:p>
            <a:pPr algn="ctr"/>
            <a:r>
              <a:rPr lang="en-GB" sz="1200">
                <a:solidFill>
                  <a:srgbClr val="C00000"/>
                </a:solidFill>
                <a:latin typeface="+mj-lt"/>
              </a:rPr>
              <a:t>phosphate</a:t>
            </a:r>
            <a:endParaRPr lang="en-GB" sz="1200">
              <a:latin typeface="+mj-lt"/>
            </a:endParaRPr>
          </a:p>
        </p:txBody>
      </p:sp>
      <p:grpSp>
        <p:nvGrpSpPr>
          <p:cNvPr id="19" name="Group 18"/>
          <p:cNvGrpSpPr/>
          <p:nvPr/>
        </p:nvGrpSpPr>
        <p:grpSpPr>
          <a:xfrm>
            <a:off x="5591944" y="836712"/>
            <a:ext cx="2952328" cy="4344580"/>
            <a:chOff x="4067944" y="836712"/>
            <a:chExt cx="2952328" cy="4344580"/>
          </a:xfrm>
        </p:grpSpPr>
        <p:cxnSp>
          <p:nvCxnSpPr>
            <p:cNvPr id="12" name="Straight Connector 11"/>
            <p:cNvCxnSpPr/>
            <p:nvPr/>
          </p:nvCxnSpPr>
          <p:spPr>
            <a:xfrm flipV="1">
              <a:off x="4427984" y="3212976"/>
              <a:ext cx="0" cy="196831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427984" y="1772816"/>
              <a:ext cx="2592288" cy="144016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067944" y="836712"/>
              <a:ext cx="360040" cy="237626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8053378" y="74058"/>
            <a:ext cx="1617879" cy="369332"/>
          </a:xfrm>
          <a:prstGeom prst="rect">
            <a:avLst/>
          </a:prstGeom>
          <a:solidFill>
            <a:srgbClr val="0070C0"/>
          </a:solidFill>
          <a:ln>
            <a:solidFill>
              <a:srgbClr val="002060"/>
            </a:solidFill>
          </a:ln>
        </p:spPr>
        <p:txBody>
          <a:bodyPr wrap="none" rtlCol="0">
            <a:spAutoFit/>
          </a:bodyPr>
          <a:lstStyle/>
          <a:p>
            <a:r>
              <a:rPr lang="en-GB">
                <a:solidFill>
                  <a:schemeClr val="bg1"/>
                </a:solidFill>
                <a:latin typeface="+mj-lt"/>
              </a:rPr>
              <a:t>Carbon fixation</a:t>
            </a:r>
          </a:p>
        </p:txBody>
      </p:sp>
      <p:sp>
        <p:nvSpPr>
          <p:cNvPr id="21" name="TextBox 20"/>
          <p:cNvSpPr txBox="1"/>
          <p:nvPr/>
        </p:nvSpPr>
        <p:spPr>
          <a:xfrm>
            <a:off x="8426579" y="6093296"/>
            <a:ext cx="1136017" cy="369332"/>
          </a:xfrm>
          <a:prstGeom prst="rect">
            <a:avLst/>
          </a:prstGeom>
          <a:solidFill>
            <a:srgbClr val="0070C0"/>
          </a:solidFill>
          <a:ln>
            <a:solidFill>
              <a:srgbClr val="002060"/>
            </a:solidFill>
          </a:ln>
        </p:spPr>
        <p:txBody>
          <a:bodyPr wrap="none" rtlCol="0">
            <a:spAutoFit/>
          </a:bodyPr>
          <a:lstStyle/>
          <a:p>
            <a:r>
              <a:rPr lang="en-GB">
                <a:solidFill>
                  <a:schemeClr val="bg1"/>
                </a:solidFill>
                <a:latin typeface="+mj-lt"/>
              </a:rPr>
              <a:t>Reduction</a:t>
            </a:r>
          </a:p>
        </p:txBody>
      </p:sp>
      <p:sp>
        <p:nvSpPr>
          <p:cNvPr id="22" name="TextBox 21"/>
          <p:cNvSpPr txBox="1"/>
          <p:nvPr/>
        </p:nvSpPr>
        <p:spPr>
          <a:xfrm>
            <a:off x="1559496" y="2858908"/>
            <a:ext cx="1438214" cy="369332"/>
          </a:xfrm>
          <a:prstGeom prst="rect">
            <a:avLst/>
          </a:prstGeom>
          <a:solidFill>
            <a:srgbClr val="0070C0"/>
          </a:solidFill>
          <a:ln>
            <a:solidFill>
              <a:srgbClr val="002060"/>
            </a:solidFill>
          </a:ln>
        </p:spPr>
        <p:txBody>
          <a:bodyPr wrap="none" rtlCol="0">
            <a:spAutoFit/>
          </a:bodyPr>
          <a:lstStyle/>
          <a:p>
            <a:r>
              <a:rPr lang="en-GB">
                <a:solidFill>
                  <a:schemeClr val="bg1"/>
                </a:solidFill>
                <a:latin typeface="+mj-lt"/>
              </a:rPr>
              <a:t>Regeneration</a:t>
            </a:r>
          </a:p>
        </p:txBody>
      </p:sp>
    </p:spTree>
    <p:extLst>
      <p:ext uri="{BB962C8B-B14F-4D97-AF65-F5344CB8AC3E}">
        <p14:creationId xmlns:p14="http://schemas.microsoft.com/office/powerpoint/2010/main" val="193671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20" grpId="0" animBg="1"/>
      <p:bldP spid="21" grpId="0" animBg="1"/>
      <p:bldP spid="2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95600" y="1556792"/>
            <a:ext cx="7416824" cy="369332"/>
          </a:xfrm>
          <a:prstGeom prst="rect">
            <a:avLst/>
          </a:prstGeom>
          <a:noFill/>
        </p:spPr>
        <p:txBody>
          <a:bodyPr wrap="square" rtlCol="0">
            <a:spAutoFit/>
          </a:bodyPr>
          <a:lstStyle/>
          <a:p>
            <a:pPr algn="ctr"/>
            <a:r>
              <a:rPr lang="en-GB"/>
              <a:t>SKIP</a:t>
            </a:r>
          </a:p>
        </p:txBody>
      </p:sp>
    </p:spTree>
    <p:extLst>
      <p:ext uri="{BB962C8B-B14F-4D97-AF65-F5344CB8AC3E}">
        <p14:creationId xmlns:p14="http://schemas.microsoft.com/office/powerpoint/2010/main" val="29331549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gure 14-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7968" y="1648045"/>
            <a:ext cx="4824536" cy="5209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24000" y="13560"/>
            <a:ext cx="9144000" cy="1477328"/>
          </a:xfrm>
          <a:prstGeom prst="rect">
            <a:avLst/>
          </a:prstGeom>
          <a:noFill/>
        </p:spPr>
        <p:txBody>
          <a:bodyPr wrap="square" rtlCol="0">
            <a:spAutoFit/>
          </a:bodyPr>
          <a:lstStyle/>
          <a:p>
            <a:pPr algn="just"/>
            <a:r>
              <a:rPr lang="en-GB">
                <a:latin typeface="+mj-lt"/>
              </a:rPr>
              <a:t>Most useful compounds have more than one carbon atom, this means the cycle has to turn more than once to make them……..</a:t>
            </a:r>
          </a:p>
          <a:p>
            <a:pPr algn="just"/>
            <a:endParaRPr lang="en-GB">
              <a:latin typeface="+mj-lt"/>
            </a:endParaRPr>
          </a:p>
          <a:p>
            <a:pPr algn="just"/>
            <a:r>
              <a:rPr lang="en-GB">
                <a:latin typeface="+mj-lt"/>
              </a:rPr>
              <a:t>5 out of every 6 molecules of triose phosphate are used to regenerate </a:t>
            </a:r>
            <a:r>
              <a:rPr lang="en-GB" err="1">
                <a:latin typeface="+mj-lt"/>
              </a:rPr>
              <a:t>RuBP</a:t>
            </a:r>
            <a:r>
              <a:rPr lang="en-GB">
                <a:latin typeface="+mj-lt"/>
              </a:rPr>
              <a:t>, this requires the ATP made during the light-dependent reaction.</a:t>
            </a:r>
          </a:p>
        </p:txBody>
      </p:sp>
      <p:sp>
        <p:nvSpPr>
          <p:cNvPr id="11" name="TextBox 10"/>
          <p:cNvSpPr txBox="1"/>
          <p:nvPr/>
        </p:nvSpPr>
        <p:spPr>
          <a:xfrm>
            <a:off x="1524000" y="1736229"/>
            <a:ext cx="6372200" cy="646331"/>
          </a:xfrm>
          <a:prstGeom prst="rect">
            <a:avLst/>
          </a:prstGeom>
          <a:noFill/>
          <a:ln>
            <a:solidFill>
              <a:srgbClr val="C00000"/>
            </a:solidFill>
          </a:ln>
        </p:spPr>
        <p:txBody>
          <a:bodyPr wrap="square" rtlCol="0">
            <a:spAutoFit/>
          </a:bodyPr>
          <a:lstStyle/>
          <a:p>
            <a:r>
              <a:rPr lang="en-GB">
                <a:solidFill>
                  <a:srgbClr val="C00000"/>
                </a:solidFill>
                <a:latin typeface="+mj-lt"/>
              </a:rPr>
              <a:t>2x TP (</a:t>
            </a:r>
            <a:r>
              <a:rPr lang="en-GB">
                <a:latin typeface="+mj-lt"/>
              </a:rPr>
              <a:t>3C</a:t>
            </a:r>
            <a:r>
              <a:rPr lang="en-GB">
                <a:solidFill>
                  <a:srgbClr val="C00000"/>
                </a:solidFill>
                <a:latin typeface="+mj-lt"/>
              </a:rPr>
              <a:t>) + ATP → RuBP (</a:t>
            </a:r>
            <a:r>
              <a:rPr lang="en-GB">
                <a:latin typeface="+mj-lt"/>
              </a:rPr>
              <a:t>5C</a:t>
            </a:r>
            <a:r>
              <a:rPr lang="en-GB">
                <a:solidFill>
                  <a:srgbClr val="C00000"/>
                </a:solidFill>
                <a:latin typeface="+mj-lt"/>
              </a:rPr>
              <a:t>) + </a:t>
            </a:r>
            <a:r>
              <a:rPr lang="en-GB">
                <a:solidFill>
                  <a:srgbClr val="C00000"/>
                </a:solidFill>
              </a:rPr>
              <a:t>(</a:t>
            </a:r>
            <a:r>
              <a:rPr lang="en-GB"/>
              <a:t>1C </a:t>
            </a:r>
            <a:r>
              <a:rPr lang="en-GB">
                <a:solidFill>
                  <a:srgbClr val="C00000"/>
                </a:solidFill>
              </a:rPr>
              <a:t>to use in an organic compound)</a:t>
            </a:r>
            <a:endParaRPr lang="en-GB">
              <a:solidFill>
                <a:srgbClr val="C00000"/>
              </a:solidFill>
              <a:latin typeface="+mj-lt"/>
            </a:endParaRPr>
          </a:p>
        </p:txBody>
      </p:sp>
      <p:grpSp>
        <p:nvGrpSpPr>
          <p:cNvPr id="21" name="Group 20"/>
          <p:cNvGrpSpPr/>
          <p:nvPr/>
        </p:nvGrpSpPr>
        <p:grpSpPr>
          <a:xfrm>
            <a:off x="1631504" y="4691686"/>
            <a:ext cx="4176464" cy="2185214"/>
            <a:chOff x="35496" y="4793084"/>
            <a:chExt cx="4176464" cy="2185214"/>
          </a:xfrm>
        </p:grpSpPr>
        <p:sp>
          <p:nvSpPr>
            <p:cNvPr id="13" name="TextBox 12"/>
            <p:cNvSpPr txBox="1"/>
            <p:nvPr/>
          </p:nvSpPr>
          <p:spPr>
            <a:xfrm>
              <a:off x="35496" y="4793084"/>
              <a:ext cx="4176464" cy="2185214"/>
            </a:xfrm>
            <a:prstGeom prst="rect">
              <a:avLst/>
            </a:prstGeom>
            <a:solidFill>
              <a:schemeClr val="bg1"/>
            </a:solidFill>
            <a:ln>
              <a:solidFill>
                <a:schemeClr val="tx1"/>
              </a:solidFill>
            </a:ln>
          </p:spPr>
          <p:txBody>
            <a:bodyPr wrap="square" rtlCol="0">
              <a:spAutoFit/>
            </a:bodyPr>
            <a:lstStyle/>
            <a:p>
              <a:pPr algn="ctr"/>
              <a:r>
                <a:rPr lang="en-GB">
                  <a:latin typeface="+mj-lt"/>
                </a:rPr>
                <a:t>1CO</a:t>
              </a:r>
              <a:r>
                <a:rPr lang="en-GB" baseline="-25000">
                  <a:latin typeface="+mj-lt"/>
                </a:rPr>
                <a:t>2</a:t>
              </a:r>
              <a:endParaRPr lang="en-GB">
                <a:latin typeface="+mj-lt"/>
              </a:endParaRPr>
            </a:p>
            <a:p>
              <a:pPr algn="ctr"/>
              <a:endParaRPr lang="en-GB">
                <a:latin typeface="+mj-lt"/>
              </a:endParaRPr>
            </a:p>
            <a:p>
              <a:pPr algn="ctr"/>
              <a:r>
                <a:rPr lang="en-GB">
                  <a:latin typeface="+mj-lt"/>
                </a:rPr>
                <a:t>2GP</a:t>
              </a:r>
            </a:p>
            <a:p>
              <a:pPr algn="ctr"/>
              <a:endParaRPr lang="en-GB">
                <a:latin typeface="+mj-lt"/>
              </a:endParaRPr>
            </a:p>
            <a:p>
              <a:pPr algn="ctr"/>
              <a:r>
                <a:rPr lang="en-GB">
                  <a:latin typeface="+mj-lt"/>
                </a:rPr>
                <a:t>2TP</a:t>
              </a:r>
            </a:p>
            <a:p>
              <a:pPr algn="ctr"/>
              <a:endParaRPr lang="en-GB">
                <a:latin typeface="+mj-lt"/>
              </a:endParaRPr>
            </a:p>
            <a:p>
              <a:pPr algn="ctr"/>
              <a:r>
                <a:rPr lang="en-GB" sz="1400">
                  <a:latin typeface="+mj-lt"/>
                </a:rPr>
                <a:t>5C towards re-generating RuBP + 1C to use in an organic compound</a:t>
              </a:r>
            </a:p>
          </p:txBody>
        </p:sp>
        <p:cxnSp>
          <p:nvCxnSpPr>
            <p:cNvPr id="15" name="Straight Arrow Connector 14"/>
            <p:cNvCxnSpPr/>
            <p:nvPr/>
          </p:nvCxnSpPr>
          <p:spPr>
            <a:xfrm>
              <a:off x="2123728" y="5085184"/>
              <a:ext cx="0" cy="2880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123728" y="5661248"/>
              <a:ext cx="0" cy="2880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123728" y="6192600"/>
              <a:ext cx="0" cy="2880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80325" y="5517232"/>
              <a:ext cx="851515" cy="523220"/>
            </a:xfrm>
            <a:prstGeom prst="rect">
              <a:avLst/>
            </a:prstGeom>
            <a:noFill/>
          </p:spPr>
          <p:txBody>
            <a:bodyPr wrap="none" rtlCol="0">
              <a:spAutoFit/>
            </a:bodyPr>
            <a:lstStyle/>
            <a:p>
              <a:r>
                <a:rPr lang="en-GB" sz="1400">
                  <a:solidFill>
                    <a:srgbClr val="FF0000"/>
                  </a:solidFill>
                  <a:latin typeface="+mj-lt"/>
                </a:rPr>
                <a:t>2 ATP</a:t>
              </a:r>
            </a:p>
            <a:p>
              <a:r>
                <a:rPr lang="en-GB" sz="1400">
                  <a:solidFill>
                    <a:srgbClr val="FF0000"/>
                  </a:solidFill>
                  <a:latin typeface="+mj-lt"/>
                </a:rPr>
                <a:t>2 NADPH</a:t>
              </a:r>
            </a:p>
          </p:txBody>
        </p:sp>
        <p:sp>
          <p:nvSpPr>
            <p:cNvPr id="20" name="TextBox 19"/>
            <p:cNvSpPr txBox="1"/>
            <p:nvPr/>
          </p:nvSpPr>
          <p:spPr>
            <a:xfrm>
              <a:off x="2297347" y="6145559"/>
              <a:ext cx="587405" cy="307777"/>
            </a:xfrm>
            <a:prstGeom prst="rect">
              <a:avLst/>
            </a:prstGeom>
            <a:noFill/>
          </p:spPr>
          <p:txBody>
            <a:bodyPr wrap="none" rtlCol="0">
              <a:spAutoFit/>
            </a:bodyPr>
            <a:lstStyle/>
            <a:p>
              <a:r>
                <a:rPr lang="en-GB" sz="1400">
                  <a:solidFill>
                    <a:srgbClr val="FF0000"/>
                  </a:solidFill>
                  <a:latin typeface="+mj-lt"/>
                </a:rPr>
                <a:t>1 ATP</a:t>
              </a:r>
            </a:p>
          </p:txBody>
        </p:sp>
      </p:grpSp>
      <p:sp>
        <p:nvSpPr>
          <p:cNvPr id="12" name="TextBox 11"/>
          <p:cNvSpPr txBox="1"/>
          <p:nvPr/>
        </p:nvSpPr>
        <p:spPr>
          <a:xfrm>
            <a:off x="1631504" y="2348880"/>
            <a:ext cx="4176464" cy="2308324"/>
          </a:xfrm>
          <a:prstGeom prst="rect">
            <a:avLst/>
          </a:prstGeom>
          <a:noFill/>
        </p:spPr>
        <p:txBody>
          <a:bodyPr wrap="square" rtlCol="0">
            <a:spAutoFit/>
          </a:bodyPr>
          <a:lstStyle/>
          <a:p>
            <a:pPr algn="just"/>
            <a:r>
              <a:rPr lang="en-GB">
                <a:solidFill>
                  <a:srgbClr val="0070C0"/>
                </a:solidFill>
              </a:rPr>
              <a:t>How many CO</a:t>
            </a:r>
            <a:r>
              <a:rPr lang="en-GB" baseline="-25000">
                <a:solidFill>
                  <a:srgbClr val="0070C0"/>
                </a:solidFill>
              </a:rPr>
              <a:t>2</a:t>
            </a:r>
            <a:r>
              <a:rPr lang="en-GB">
                <a:solidFill>
                  <a:srgbClr val="0070C0"/>
                </a:solidFill>
              </a:rPr>
              <a:t> molecules (turns of the cycle) are needed to make a hexose sugar (6C)?</a:t>
            </a:r>
          </a:p>
          <a:p>
            <a:pPr algn="just"/>
            <a:r>
              <a:rPr lang="en-GB">
                <a:solidFill>
                  <a:srgbClr val="C00000"/>
                </a:solidFill>
              </a:rPr>
              <a:t>Answer = 6 CO</a:t>
            </a:r>
            <a:r>
              <a:rPr lang="en-GB" baseline="-25000">
                <a:solidFill>
                  <a:srgbClr val="C00000"/>
                </a:solidFill>
              </a:rPr>
              <a:t>2</a:t>
            </a:r>
            <a:r>
              <a:rPr lang="en-GB">
                <a:solidFill>
                  <a:srgbClr val="C00000"/>
                </a:solidFill>
              </a:rPr>
              <a:t> molecules (6 turns)</a:t>
            </a:r>
          </a:p>
          <a:p>
            <a:pPr algn="just"/>
            <a:endParaRPr lang="en-GB">
              <a:solidFill>
                <a:srgbClr val="002060"/>
              </a:solidFill>
              <a:latin typeface="+mj-lt"/>
            </a:endParaRPr>
          </a:p>
          <a:p>
            <a:pPr algn="just"/>
            <a:r>
              <a:rPr lang="en-GB">
                <a:solidFill>
                  <a:srgbClr val="0070C0"/>
                </a:solidFill>
                <a:latin typeface="+mj-lt"/>
              </a:rPr>
              <a:t>How much ATP and NADP is needed?</a:t>
            </a:r>
          </a:p>
          <a:p>
            <a:pPr algn="just"/>
            <a:r>
              <a:rPr lang="en-GB">
                <a:solidFill>
                  <a:srgbClr val="C00000"/>
                </a:solidFill>
                <a:latin typeface="+mj-lt"/>
              </a:rPr>
              <a:t>18 ATP</a:t>
            </a:r>
          </a:p>
          <a:p>
            <a:pPr algn="just"/>
            <a:r>
              <a:rPr lang="en-GB">
                <a:solidFill>
                  <a:srgbClr val="C00000"/>
                </a:solidFill>
                <a:latin typeface="+mj-lt"/>
              </a:rPr>
              <a:t>12 NADPH</a:t>
            </a:r>
          </a:p>
        </p:txBody>
      </p:sp>
    </p:spTree>
    <p:extLst>
      <p:ext uri="{BB962C8B-B14F-4D97-AF65-F5344CB8AC3E}">
        <p14:creationId xmlns:p14="http://schemas.microsoft.com/office/powerpoint/2010/main" val="107345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83225"/>
            <a:ext cx="9144000" cy="461665"/>
          </a:xfrm>
          <a:prstGeom prst="rect">
            <a:avLst/>
          </a:prstGeom>
          <a:noFill/>
        </p:spPr>
        <p:txBody>
          <a:bodyPr wrap="square" rtlCol="0">
            <a:spAutoFit/>
          </a:bodyPr>
          <a:lstStyle/>
          <a:p>
            <a:pPr algn="ctr"/>
            <a:r>
              <a:rPr lang="en-GB" sz="2400">
                <a:latin typeface="+mj-lt"/>
              </a:rPr>
              <a:t>Summary of photosynthetic pathway</a:t>
            </a:r>
          </a:p>
        </p:txBody>
      </p:sp>
      <p:pic>
        <p:nvPicPr>
          <p:cNvPr id="4" name="Picture 4" descr="http://upload.wikimedia.org/wikipedia/en/d/d5/Calvin-cycl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8926" y="538422"/>
            <a:ext cx="7143458" cy="6130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3601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rubisco mechani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2" y="98631"/>
            <a:ext cx="8784976" cy="6588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1831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83225"/>
            <a:ext cx="9144000" cy="461665"/>
          </a:xfrm>
          <a:prstGeom prst="rect">
            <a:avLst/>
          </a:prstGeom>
          <a:noFill/>
        </p:spPr>
        <p:txBody>
          <a:bodyPr wrap="square" rtlCol="0">
            <a:spAutoFit/>
          </a:bodyPr>
          <a:lstStyle/>
          <a:p>
            <a:pPr algn="ctr"/>
            <a:r>
              <a:rPr lang="en-GB" sz="2400">
                <a:latin typeface="+mj-lt"/>
              </a:rPr>
              <a:t>Calvin Cycle simplified (no mechanisms shown)</a:t>
            </a:r>
          </a:p>
        </p:txBody>
      </p:sp>
      <p:pic>
        <p:nvPicPr>
          <p:cNvPr id="6146" name="Picture 2" descr="[figure+15-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7648" y="1196752"/>
            <a:ext cx="6596804" cy="5256584"/>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2927648" y="1988840"/>
            <a:ext cx="792088" cy="100811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3071664" y="1196752"/>
            <a:ext cx="432048" cy="35550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4223792" y="1268760"/>
            <a:ext cx="792088" cy="7200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7968208" y="1772816"/>
            <a:ext cx="864096" cy="79208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3575720" y="2852936"/>
            <a:ext cx="792088" cy="115212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4547828" y="2204864"/>
            <a:ext cx="1692188" cy="151216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290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63008" y="163248"/>
            <a:ext cx="6444208" cy="369332"/>
          </a:xfrm>
          <a:prstGeom prst="rect">
            <a:avLst/>
          </a:prstGeom>
          <a:solidFill>
            <a:srgbClr val="FFFF66"/>
          </a:solidFill>
        </p:spPr>
        <p:txBody>
          <a:bodyPr wrap="square">
            <a:spAutoFit/>
          </a:bodyPr>
          <a:lstStyle/>
          <a:p>
            <a:r>
              <a:rPr lang="en-GB"/>
              <a:t>The </a:t>
            </a:r>
            <a:r>
              <a:rPr lang="en-GB" u="sng"/>
              <a:t>light-independent reactions </a:t>
            </a:r>
            <a:r>
              <a:rPr lang="en-GB"/>
              <a:t>(</a:t>
            </a:r>
            <a:r>
              <a:rPr lang="en-GB" b="1"/>
              <a:t>Calvin cycle</a:t>
            </a:r>
            <a:r>
              <a:rPr lang="en-GB"/>
              <a:t>) occur in the </a:t>
            </a:r>
            <a:r>
              <a:rPr lang="en-GB" u="sng" err="1"/>
              <a:t>stroma</a:t>
            </a:r>
            <a:r>
              <a:rPr lang="en-GB"/>
              <a:t>: </a:t>
            </a:r>
          </a:p>
        </p:txBody>
      </p:sp>
      <p:sp>
        <p:nvSpPr>
          <p:cNvPr id="30" name="TextBox 29"/>
          <p:cNvSpPr txBox="1"/>
          <p:nvPr/>
        </p:nvSpPr>
        <p:spPr>
          <a:xfrm>
            <a:off x="7290204" y="975625"/>
            <a:ext cx="2940184" cy="646331"/>
          </a:xfrm>
          <a:prstGeom prst="rect">
            <a:avLst/>
          </a:prstGeom>
          <a:solidFill>
            <a:schemeClr val="bg2">
              <a:lumMod val="90000"/>
            </a:schemeClr>
          </a:solidFill>
        </p:spPr>
        <p:txBody>
          <a:bodyPr wrap="square" rtlCol="0">
            <a:spAutoFit/>
          </a:bodyPr>
          <a:lstStyle/>
          <a:p>
            <a:r>
              <a:rPr lang="en-GB"/>
              <a:t>6 turns of the cycle needed </a:t>
            </a:r>
          </a:p>
          <a:p>
            <a:r>
              <a:rPr lang="en-GB"/>
              <a:t>to form 1 molecule of hexose </a:t>
            </a:r>
          </a:p>
        </p:txBody>
      </p:sp>
      <p:sp>
        <p:nvSpPr>
          <p:cNvPr id="12" name="Rectangle 11"/>
          <p:cNvSpPr/>
          <p:nvPr/>
        </p:nvSpPr>
        <p:spPr>
          <a:xfrm>
            <a:off x="1789396" y="4516671"/>
            <a:ext cx="8529406" cy="2031325"/>
          </a:xfrm>
          <a:prstGeom prst="rect">
            <a:avLst/>
          </a:prstGeom>
          <a:solidFill>
            <a:schemeClr val="bg2">
              <a:lumMod val="90000"/>
            </a:schemeClr>
          </a:solidFill>
        </p:spPr>
        <p:txBody>
          <a:bodyPr wrap="square">
            <a:spAutoFit/>
          </a:bodyPr>
          <a:lstStyle/>
          <a:p>
            <a:pPr marL="342900" indent="-342900">
              <a:buAutoNum type="arabicPeriod"/>
              <a:defRPr/>
            </a:pPr>
            <a:r>
              <a:rPr lang="en-GB">
                <a:solidFill>
                  <a:srgbClr val="000000"/>
                </a:solidFill>
              </a:rPr>
              <a:t>The enzyme </a:t>
            </a:r>
            <a:r>
              <a:rPr lang="en-GB" b="1">
                <a:solidFill>
                  <a:srgbClr val="000000"/>
                </a:solidFill>
              </a:rPr>
              <a:t>rubisco</a:t>
            </a:r>
            <a:r>
              <a:rPr lang="en-GB">
                <a:solidFill>
                  <a:srgbClr val="000000"/>
                </a:solidFill>
              </a:rPr>
              <a:t> combines CO</a:t>
            </a:r>
            <a:r>
              <a:rPr lang="en-GB" baseline="-25000">
                <a:solidFill>
                  <a:srgbClr val="000000"/>
                </a:solidFill>
              </a:rPr>
              <a:t>2</a:t>
            </a:r>
            <a:r>
              <a:rPr lang="en-GB">
                <a:solidFill>
                  <a:srgbClr val="000000"/>
                </a:solidFill>
              </a:rPr>
              <a:t> with 5-carbon ribulose bisphosphate (</a:t>
            </a:r>
            <a:r>
              <a:rPr lang="en-GB" b="1" err="1">
                <a:solidFill>
                  <a:srgbClr val="000000"/>
                </a:solidFill>
              </a:rPr>
              <a:t>RuBP</a:t>
            </a:r>
            <a:r>
              <a:rPr lang="en-GB">
                <a:solidFill>
                  <a:srgbClr val="000000"/>
                </a:solidFill>
              </a:rPr>
              <a:t>) to form 2 molecules of 3-carbon </a:t>
            </a:r>
            <a:r>
              <a:rPr lang="en-GB" err="1">
                <a:solidFill>
                  <a:srgbClr val="000000"/>
                </a:solidFill>
              </a:rPr>
              <a:t>glycerate</a:t>
            </a:r>
            <a:r>
              <a:rPr lang="en-GB">
                <a:solidFill>
                  <a:srgbClr val="000000"/>
                </a:solidFill>
              </a:rPr>
              <a:t> 3-phosphate (</a:t>
            </a:r>
            <a:r>
              <a:rPr lang="en-GB" b="1">
                <a:solidFill>
                  <a:srgbClr val="000000"/>
                </a:solidFill>
              </a:rPr>
              <a:t>GP</a:t>
            </a:r>
            <a:r>
              <a:rPr lang="en-GB">
                <a:solidFill>
                  <a:srgbClr val="000000"/>
                </a:solidFill>
              </a:rPr>
              <a:t>)</a:t>
            </a:r>
          </a:p>
          <a:p>
            <a:pPr marL="342900" indent="-342900">
              <a:buAutoNum type="arabicPeriod"/>
              <a:defRPr/>
            </a:pPr>
            <a:r>
              <a:rPr lang="en-GB">
                <a:solidFill>
                  <a:srgbClr val="000000"/>
                </a:solidFill>
              </a:rPr>
              <a:t>GP reduced to glyceraldehyde 3-phosphate (G3P/ PGAL/</a:t>
            </a:r>
            <a:r>
              <a:rPr lang="en-GB" b="1">
                <a:solidFill>
                  <a:srgbClr val="000000"/>
                </a:solidFill>
              </a:rPr>
              <a:t>triose phosphate</a:t>
            </a:r>
            <a:r>
              <a:rPr lang="en-GB">
                <a:solidFill>
                  <a:srgbClr val="000000"/>
                </a:solidFill>
              </a:rPr>
              <a:t>) using </a:t>
            </a:r>
            <a:r>
              <a:rPr lang="en-GB" b="1">
                <a:solidFill>
                  <a:srgbClr val="000000"/>
                </a:solidFill>
              </a:rPr>
              <a:t>ATP</a:t>
            </a:r>
            <a:r>
              <a:rPr lang="en-GB">
                <a:solidFill>
                  <a:srgbClr val="000000"/>
                </a:solidFill>
              </a:rPr>
              <a:t> &amp; </a:t>
            </a:r>
            <a:r>
              <a:rPr lang="en-GB" b="1">
                <a:solidFill>
                  <a:srgbClr val="000000"/>
                </a:solidFill>
              </a:rPr>
              <a:t>NADPH</a:t>
            </a:r>
            <a:r>
              <a:rPr lang="en-GB">
                <a:solidFill>
                  <a:srgbClr val="000000"/>
                </a:solidFill>
              </a:rPr>
              <a:t> from light-dependent reactions</a:t>
            </a:r>
          </a:p>
          <a:p>
            <a:pPr marL="342900" indent="-342900">
              <a:buAutoNum type="arabicPeriod"/>
              <a:defRPr/>
            </a:pPr>
            <a:r>
              <a:rPr lang="en-GB">
                <a:solidFill>
                  <a:srgbClr val="000000"/>
                </a:solidFill>
              </a:rPr>
              <a:t>TP can be used to build organic molecules, e.g. hexose sugars (glucose), amino acids &amp; lipids</a:t>
            </a:r>
          </a:p>
          <a:p>
            <a:pPr marL="342900" indent="-342900">
              <a:buAutoNum type="arabicPeriod"/>
              <a:defRPr/>
            </a:pPr>
            <a:r>
              <a:rPr lang="en-GB">
                <a:solidFill>
                  <a:srgbClr val="000000"/>
                </a:solidFill>
              </a:rPr>
              <a:t>Some TP is used to </a:t>
            </a:r>
            <a:r>
              <a:rPr lang="en-GB" u="sng">
                <a:solidFill>
                  <a:srgbClr val="000000"/>
                </a:solidFill>
              </a:rPr>
              <a:t>reform RuBP </a:t>
            </a:r>
            <a:r>
              <a:rPr lang="en-GB">
                <a:solidFill>
                  <a:srgbClr val="000000"/>
                </a:solidFill>
              </a:rPr>
              <a:t>to continue the cycle</a:t>
            </a:r>
          </a:p>
        </p:txBody>
      </p:sp>
      <p:grpSp>
        <p:nvGrpSpPr>
          <p:cNvPr id="18" name="Group 39"/>
          <p:cNvGrpSpPr>
            <a:grpSpLocks/>
          </p:cNvGrpSpPr>
          <p:nvPr/>
        </p:nvGrpSpPr>
        <p:grpSpPr bwMode="auto">
          <a:xfrm>
            <a:off x="2269758" y="732863"/>
            <a:ext cx="4846686" cy="3611353"/>
            <a:chOff x="1007872" y="699008"/>
            <a:chExt cx="6551168" cy="4958080"/>
          </a:xfrm>
        </p:grpSpPr>
        <p:pic>
          <p:nvPicPr>
            <p:cNvPr id="19" name="Picture 1"/>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007872" y="699008"/>
              <a:ext cx="6551168" cy="4958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reeform 19"/>
            <p:cNvSpPr/>
            <p:nvPr/>
          </p:nvSpPr>
          <p:spPr>
            <a:xfrm>
              <a:off x="3349275" y="1771883"/>
              <a:ext cx="1511198" cy="422167"/>
            </a:xfrm>
            <a:custGeom>
              <a:avLst/>
              <a:gdLst/>
              <a:ahLst/>
              <a:cxnLst/>
              <a:rect l="0" t="0" r="0" b="0"/>
              <a:pathLst>
                <a:path w="1511809" h="422657">
                  <a:moveTo>
                    <a:pt x="0" y="0"/>
                  </a:moveTo>
                  <a:lnTo>
                    <a:pt x="1511808" y="0"/>
                  </a:lnTo>
                  <a:lnTo>
                    <a:pt x="1511808" y="422656"/>
                  </a:lnTo>
                  <a:lnTo>
                    <a:pt x="0" y="422656"/>
                  </a:lnTo>
                  <a:close/>
                </a:path>
              </a:pathLst>
            </a:custGeom>
            <a:solidFill>
              <a:srgbClr val="FFFFC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 name="Freeform 20"/>
            <p:cNvSpPr/>
            <p:nvPr/>
          </p:nvSpPr>
          <p:spPr>
            <a:xfrm>
              <a:off x="4047728" y="3284384"/>
              <a:ext cx="1511198" cy="518979"/>
            </a:xfrm>
            <a:custGeom>
              <a:avLst/>
              <a:gdLst/>
              <a:ahLst/>
              <a:cxnLst/>
              <a:rect l="0" t="0" r="0" b="0"/>
              <a:pathLst>
                <a:path w="1511809" h="520193">
                  <a:moveTo>
                    <a:pt x="0" y="0"/>
                  </a:moveTo>
                  <a:lnTo>
                    <a:pt x="1511808" y="0"/>
                  </a:lnTo>
                  <a:lnTo>
                    <a:pt x="1511808" y="520192"/>
                  </a:lnTo>
                  <a:lnTo>
                    <a:pt x="0" y="520192"/>
                  </a:lnTo>
                  <a:close/>
                </a:path>
              </a:pathLst>
            </a:custGeom>
            <a:solidFill>
              <a:srgbClr val="FFFFC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 name="Freeform 21"/>
            <p:cNvSpPr/>
            <p:nvPr/>
          </p:nvSpPr>
          <p:spPr>
            <a:xfrm>
              <a:off x="3885814" y="3608151"/>
              <a:ext cx="1495324" cy="504696"/>
            </a:xfrm>
            <a:custGeom>
              <a:avLst/>
              <a:gdLst/>
              <a:ahLst/>
              <a:cxnLst/>
              <a:rect l="0" t="0" r="0" b="0"/>
              <a:pathLst>
                <a:path w="1495553" h="503937">
                  <a:moveTo>
                    <a:pt x="0" y="0"/>
                  </a:moveTo>
                  <a:lnTo>
                    <a:pt x="1495552" y="0"/>
                  </a:lnTo>
                  <a:lnTo>
                    <a:pt x="1495552" y="503936"/>
                  </a:lnTo>
                  <a:lnTo>
                    <a:pt x="0" y="503936"/>
                  </a:lnTo>
                  <a:close/>
                </a:path>
              </a:pathLst>
            </a:custGeom>
            <a:solidFill>
              <a:srgbClr val="FFFFC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 name="Freeform 22"/>
            <p:cNvSpPr/>
            <p:nvPr/>
          </p:nvSpPr>
          <p:spPr>
            <a:xfrm>
              <a:off x="2584152" y="3266925"/>
              <a:ext cx="1025456" cy="650708"/>
            </a:xfrm>
            <a:custGeom>
              <a:avLst/>
              <a:gdLst/>
              <a:ahLst/>
              <a:cxnLst/>
              <a:rect l="0" t="0" r="0" b="0"/>
              <a:pathLst>
                <a:path w="1024129" h="650241">
                  <a:moveTo>
                    <a:pt x="0" y="0"/>
                  </a:moveTo>
                  <a:lnTo>
                    <a:pt x="1024128" y="0"/>
                  </a:lnTo>
                  <a:lnTo>
                    <a:pt x="1024128" y="650240"/>
                  </a:lnTo>
                  <a:lnTo>
                    <a:pt x="0" y="650240"/>
                  </a:lnTo>
                  <a:close/>
                </a:path>
              </a:pathLst>
            </a:custGeom>
            <a:solidFill>
              <a:srgbClr val="FFFFC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 name="Freeform 23"/>
            <p:cNvSpPr/>
            <p:nvPr/>
          </p:nvSpPr>
          <p:spPr>
            <a:xfrm>
              <a:off x="5170015" y="2128980"/>
              <a:ext cx="1820739" cy="293612"/>
            </a:xfrm>
            <a:custGeom>
              <a:avLst/>
              <a:gdLst/>
              <a:ahLst/>
              <a:cxnLst/>
              <a:rect l="0" t="0" r="0" b="0"/>
              <a:pathLst>
                <a:path w="1820673" h="292609">
                  <a:moveTo>
                    <a:pt x="0" y="0"/>
                  </a:moveTo>
                  <a:lnTo>
                    <a:pt x="1820672" y="0"/>
                  </a:lnTo>
                  <a:lnTo>
                    <a:pt x="1820672" y="292608"/>
                  </a:lnTo>
                  <a:lnTo>
                    <a:pt x="0" y="292608"/>
                  </a:lnTo>
                  <a:close/>
                </a:path>
              </a:pathLst>
            </a:custGeom>
            <a:solidFill>
              <a:srgbClr val="FFFFC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Freeform 24"/>
            <p:cNvSpPr/>
            <p:nvPr/>
          </p:nvSpPr>
          <p:spPr>
            <a:xfrm>
              <a:off x="6160548" y="2422592"/>
              <a:ext cx="830206" cy="276154"/>
            </a:xfrm>
            <a:custGeom>
              <a:avLst/>
              <a:gdLst/>
              <a:ahLst/>
              <a:cxnLst/>
              <a:rect l="0" t="0" r="0" b="0"/>
              <a:pathLst>
                <a:path w="829057" h="276353">
                  <a:moveTo>
                    <a:pt x="0" y="0"/>
                  </a:moveTo>
                  <a:lnTo>
                    <a:pt x="829056" y="0"/>
                  </a:lnTo>
                  <a:lnTo>
                    <a:pt x="829056" y="276352"/>
                  </a:lnTo>
                  <a:lnTo>
                    <a:pt x="0" y="276352"/>
                  </a:lnTo>
                  <a:close/>
                </a:path>
              </a:pathLst>
            </a:custGeom>
            <a:solidFill>
              <a:srgbClr val="FFFFC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 name="Freeform 25"/>
            <p:cNvSpPr/>
            <p:nvPr/>
          </p:nvSpPr>
          <p:spPr>
            <a:xfrm>
              <a:off x="4128685" y="5039709"/>
              <a:ext cx="828619" cy="276154"/>
            </a:xfrm>
            <a:custGeom>
              <a:avLst/>
              <a:gdLst/>
              <a:ahLst/>
              <a:cxnLst/>
              <a:rect l="0" t="0" r="0" b="0"/>
              <a:pathLst>
                <a:path w="829057" h="276353">
                  <a:moveTo>
                    <a:pt x="0" y="0"/>
                  </a:moveTo>
                  <a:lnTo>
                    <a:pt x="829056" y="0"/>
                  </a:lnTo>
                  <a:lnTo>
                    <a:pt x="829056" y="276352"/>
                  </a:lnTo>
                  <a:lnTo>
                    <a:pt x="0" y="276352"/>
                  </a:lnTo>
                  <a:close/>
                </a:path>
              </a:pathLst>
            </a:custGeom>
            <a:solidFill>
              <a:srgbClr val="FFFFC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 name="Freeform 26"/>
            <p:cNvSpPr/>
            <p:nvPr/>
          </p:nvSpPr>
          <p:spPr>
            <a:xfrm>
              <a:off x="3234983" y="4144588"/>
              <a:ext cx="1511198" cy="293612"/>
            </a:xfrm>
            <a:custGeom>
              <a:avLst/>
              <a:gdLst/>
              <a:ahLst/>
              <a:cxnLst/>
              <a:rect l="0" t="0" r="0" b="0"/>
              <a:pathLst>
                <a:path w="1511809" h="292609">
                  <a:moveTo>
                    <a:pt x="0" y="0"/>
                  </a:moveTo>
                  <a:lnTo>
                    <a:pt x="1511808" y="0"/>
                  </a:lnTo>
                  <a:lnTo>
                    <a:pt x="1511808" y="292608"/>
                  </a:lnTo>
                  <a:lnTo>
                    <a:pt x="0" y="292608"/>
                  </a:lnTo>
                  <a:close/>
                </a:path>
              </a:pathLst>
            </a:custGeom>
            <a:solidFill>
              <a:srgbClr val="FFFFC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 name="Freeform 27"/>
            <p:cNvSpPr/>
            <p:nvPr/>
          </p:nvSpPr>
          <p:spPr>
            <a:xfrm>
              <a:off x="3625482" y="4714354"/>
              <a:ext cx="747662" cy="211084"/>
            </a:xfrm>
            <a:custGeom>
              <a:avLst/>
              <a:gdLst/>
              <a:ahLst/>
              <a:cxnLst/>
              <a:rect l="0" t="0" r="0" b="0"/>
              <a:pathLst>
                <a:path w="747777" h="211329">
                  <a:moveTo>
                    <a:pt x="0" y="0"/>
                  </a:moveTo>
                  <a:lnTo>
                    <a:pt x="747776" y="0"/>
                  </a:lnTo>
                  <a:lnTo>
                    <a:pt x="747776" y="211328"/>
                  </a:lnTo>
                  <a:lnTo>
                    <a:pt x="0" y="211328"/>
                  </a:lnTo>
                  <a:close/>
                </a:path>
              </a:pathLst>
            </a:custGeom>
            <a:solidFill>
              <a:srgbClr val="FFFFC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 name="Freeform 28"/>
            <p:cNvSpPr/>
            <p:nvPr/>
          </p:nvSpPr>
          <p:spPr>
            <a:xfrm>
              <a:off x="2065075" y="2162308"/>
              <a:ext cx="747661" cy="211084"/>
            </a:xfrm>
            <a:custGeom>
              <a:avLst/>
              <a:gdLst/>
              <a:ahLst/>
              <a:cxnLst/>
              <a:rect l="0" t="0" r="0" b="0"/>
              <a:pathLst>
                <a:path w="747777" h="211329">
                  <a:moveTo>
                    <a:pt x="0" y="0"/>
                  </a:moveTo>
                  <a:lnTo>
                    <a:pt x="747776" y="0"/>
                  </a:lnTo>
                  <a:lnTo>
                    <a:pt x="747776" y="211328"/>
                  </a:lnTo>
                  <a:lnTo>
                    <a:pt x="0" y="211328"/>
                  </a:lnTo>
                  <a:close/>
                </a:path>
              </a:pathLst>
            </a:custGeom>
            <a:solidFill>
              <a:srgbClr val="FFFFC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 name="Freeform 30"/>
            <p:cNvSpPr/>
            <p:nvPr/>
          </p:nvSpPr>
          <p:spPr>
            <a:xfrm>
              <a:off x="3641356" y="1056105"/>
              <a:ext cx="226998" cy="244412"/>
            </a:xfrm>
            <a:custGeom>
              <a:avLst/>
              <a:gdLst/>
              <a:ahLst/>
              <a:cxnLst/>
              <a:rect l="0" t="0" r="0" b="0"/>
              <a:pathLst>
                <a:path w="227585" h="243841">
                  <a:moveTo>
                    <a:pt x="0" y="0"/>
                  </a:moveTo>
                  <a:lnTo>
                    <a:pt x="227584" y="0"/>
                  </a:lnTo>
                  <a:lnTo>
                    <a:pt x="227584" y="243840"/>
                  </a:lnTo>
                  <a:lnTo>
                    <a:pt x="0" y="243840"/>
                  </a:lnTo>
                  <a:close/>
                </a:path>
              </a:pathLst>
            </a:custGeom>
            <a:solidFill>
              <a:srgbClr val="FFFFC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 name="Freeform 31"/>
            <p:cNvSpPr/>
            <p:nvPr/>
          </p:nvSpPr>
          <p:spPr>
            <a:xfrm>
              <a:off x="1039620" y="1852825"/>
              <a:ext cx="228585" cy="244412"/>
            </a:xfrm>
            <a:custGeom>
              <a:avLst/>
              <a:gdLst/>
              <a:ahLst/>
              <a:cxnLst/>
              <a:rect l="0" t="0" r="0" b="0"/>
              <a:pathLst>
                <a:path w="227585" h="243841">
                  <a:moveTo>
                    <a:pt x="0" y="0"/>
                  </a:moveTo>
                  <a:lnTo>
                    <a:pt x="227584" y="0"/>
                  </a:lnTo>
                  <a:lnTo>
                    <a:pt x="227584" y="243840"/>
                  </a:lnTo>
                  <a:lnTo>
                    <a:pt x="0" y="243840"/>
                  </a:lnTo>
                  <a:close/>
                </a:path>
              </a:pathLst>
            </a:custGeom>
            <a:solidFill>
              <a:srgbClr val="FFFFC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8" name="Freeform 37"/>
            <p:cNvSpPr/>
            <p:nvPr/>
          </p:nvSpPr>
          <p:spPr>
            <a:xfrm>
              <a:off x="1007872" y="3300255"/>
              <a:ext cx="226997" cy="242825"/>
            </a:xfrm>
            <a:custGeom>
              <a:avLst/>
              <a:gdLst/>
              <a:ahLst/>
              <a:cxnLst/>
              <a:rect l="0" t="0" r="0" b="0"/>
              <a:pathLst>
                <a:path w="227585" h="243841">
                  <a:moveTo>
                    <a:pt x="0" y="0"/>
                  </a:moveTo>
                  <a:lnTo>
                    <a:pt x="227584" y="0"/>
                  </a:lnTo>
                  <a:lnTo>
                    <a:pt x="227584" y="243840"/>
                  </a:lnTo>
                  <a:lnTo>
                    <a:pt x="0" y="243840"/>
                  </a:lnTo>
                  <a:close/>
                </a:path>
              </a:pathLst>
            </a:custGeom>
            <a:solidFill>
              <a:srgbClr val="FFFFC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9" name="Freeform 38"/>
            <p:cNvSpPr/>
            <p:nvPr/>
          </p:nvSpPr>
          <p:spPr>
            <a:xfrm>
              <a:off x="1039620" y="3706551"/>
              <a:ext cx="228585" cy="244412"/>
            </a:xfrm>
            <a:custGeom>
              <a:avLst/>
              <a:gdLst/>
              <a:ahLst/>
              <a:cxnLst/>
              <a:rect l="0" t="0" r="0" b="0"/>
              <a:pathLst>
                <a:path w="227585" h="243841">
                  <a:moveTo>
                    <a:pt x="0" y="0"/>
                  </a:moveTo>
                  <a:lnTo>
                    <a:pt x="227584" y="0"/>
                  </a:lnTo>
                  <a:lnTo>
                    <a:pt x="227584" y="243840"/>
                  </a:lnTo>
                  <a:lnTo>
                    <a:pt x="0" y="243840"/>
                  </a:lnTo>
                  <a:close/>
                </a:path>
              </a:pathLst>
            </a:custGeom>
            <a:solidFill>
              <a:srgbClr val="FFFFC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 name="Freeform 41"/>
            <p:cNvSpPr/>
            <p:nvPr/>
          </p:nvSpPr>
          <p:spPr>
            <a:xfrm>
              <a:off x="2763528" y="4779426"/>
              <a:ext cx="536539" cy="244412"/>
            </a:xfrm>
            <a:custGeom>
              <a:avLst/>
              <a:gdLst/>
              <a:ahLst/>
              <a:cxnLst/>
              <a:rect l="0" t="0" r="0" b="0"/>
              <a:pathLst>
                <a:path w="536449" h="243841">
                  <a:moveTo>
                    <a:pt x="0" y="0"/>
                  </a:moveTo>
                  <a:lnTo>
                    <a:pt x="536448" y="0"/>
                  </a:lnTo>
                  <a:lnTo>
                    <a:pt x="536448" y="243840"/>
                  </a:lnTo>
                  <a:lnTo>
                    <a:pt x="0" y="243840"/>
                  </a:lnTo>
                  <a:close/>
                </a:path>
              </a:pathLst>
            </a:custGeom>
            <a:solidFill>
              <a:srgbClr val="FFFFC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5" name="Freeform 44"/>
            <p:cNvSpPr/>
            <p:nvPr/>
          </p:nvSpPr>
          <p:spPr>
            <a:xfrm>
              <a:off x="3349275" y="4454071"/>
              <a:ext cx="226998" cy="244412"/>
            </a:xfrm>
            <a:custGeom>
              <a:avLst/>
              <a:gdLst/>
              <a:ahLst/>
              <a:cxnLst/>
              <a:rect l="0" t="0" r="0" b="0"/>
              <a:pathLst>
                <a:path w="227585" h="243841">
                  <a:moveTo>
                    <a:pt x="0" y="0"/>
                  </a:moveTo>
                  <a:lnTo>
                    <a:pt x="227584" y="0"/>
                  </a:lnTo>
                  <a:lnTo>
                    <a:pt x="227584" y="243840"/>
                  </a:lnTo>
                  <a:lnTo>
                    <a:pt x="0" y="243840"/>
                  </a:lnTo>
                  <a:close/>
                </a:path>
              </a:pathLst>
            </a:custGeom>
            <a:solidFill>
              <a:srgbClr val="FFFFC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6" name="Freeform 45"/>
            <p:cNvSpPr/>
            <p:nvPr/>
          </p:nvSpPr>
          <p:spPr>
            <a:xfrm>
              <a:off x="6160548" y="3803363"/>
              <a:ext cx="179375" cy="244412"/>
            </a:xfrm>
            <a:custGeom>
              <a:avLst/>
              <a:gdLst/>
              <a:ahLst/>
              <a:cxnLst/>
              <a:rect l="0" t="0" r="0" b="0"/>
              <a:pathLst>
                <a:path w="178817" h="243841">
                  <a:moveTo>
                    <a:pt x="0" y="0"/>
                  </a:moveTo>
                  <a:lnTo>
                    <a:pt x="178816" y="0"/>
                  </a:lnTo>
                  <a:lnTo>
                    <a:pt x="178816" y="243840"/>
                  </a:lnTo>
                  <a:lnTo>
                    <a:pt x="0" y="243840"/>
                  </a:lnTo>
                  <a:close/>
                </a:path>
              </a:pathLst>
            </a:custGeom>
            <a:solidFill>
              <a:srgbClr val="FFFFC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7" name="Freeform 46"/>
            <p:cNvSpPr/>
            <p:nvPr/>
          </p:nvSpPr>
          <p:spPr>
            <a:xfrm>
              <a:off x="6128800" y="4193788"/>
              <a:ext cx="177788" cy="244412"/>
            </a:xfrm>
            <a:custGeom>
              <a:avLst/>
              <a:gdLst/>
              <a:ahLst/>
              <a:cxnLst/>
              <a:rect l="0" t="0" r="0" b="0"/>
              <a:pathLst>
                <a:path w="178817" h="243841">
                  <a:moveTo>
                    <a:pt x="0" y="0"/>
                  </a:moveTo>
                  <a:lnTo>
                    <a:pt x="178816" y="0"/>
                  </a:lnTo>
                  <a:lnTo>
                    <a:pt x="178816" y="243840"/>
                  </a:lnTo>
                  <a:lnTo>
                    <a:pt x="0" y="243840"/>
                  </a:lnTo>
                  <a:close/>
                </a:path>
              </a:pathLst>
            </a:custGeom>
            <a:solidFill>
              <a:srgbClr val="FFFFC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8" name="Freeform 47"/>
            <p:cNvSpPr/>
            <p:nvPr/>
          </p:nvSpPr>
          <p:spPr>
            <a:xfrm>
              <a:off x="6990754" y="4193788"/>
              <a:ext cx="552413" cy="244412"/>
            </a:xfrm>
            <a:custGeom>
              <a:avLst/>
              <a:gdLst/>
              <a:ahLst/>
              <a:cxnLst/>
              <a:rect l="0" t="0" r="0" b="0"/>
              <a:pathLst>
                <a:path w="552705" h="243841">
                  <a:moveTo>
                    <a:pt x="0" y="0"/>
                  </a:moveTo>
                  <a:lnTo>
                    <a:pt x="552704" y="0"/>
                  </a:lnTo>
                  <a:lnTo>
                    <a:pt x="552704" y="243840"/>
                  </a:lnTo>
                  <a:lnTo>
                    <a:pt x="0" y="243840"/>
                  </a:lnTo>
                  <a:close/>
                </a:path>
              </a:pathLst>
            </a:custGeom>
            <a:solidFill>
              <a:srgbClr val="FFFFC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9" name="Freeform 48"/>
            <p:cNvSpPr/>
            <p:nvPr/>
          </p:nvSpPr>
          <p:spPr>
            <a:xfrm>
              <a:off x="6371670" y="3170113"/>
              <a:ext cx="179376" cy="244412"/>
            </a:xfrm>
            <a:custGeom>
              <a:avLst/>
              <a:gdLst/>
              <a:ahLst/>
              <a:cxnLst/>
              <a:rect l="0" t="0" r="0" b="0"/>
              <a:pathLst>
                <a:path w="178817" h="243841">
                  <a:moveTo>
                    <a:pt x="0" y="0"/>
                  </a:moveTo>
                  <a:lnTo>
                    <a:pt x="178816" y="0"/>
                  </a:lnTo>
                  <a:lnTo>
                    <a:pt x="178816" y="243840"/>
                  </a:lnTo>
                  <a:lnTo>
                    <a:pt x="0" y="243840"/>
                  </a:lnTo>
                  <a:close/>
                </a:path>
              </a:pathLst>
            </a:custGeom>
            <a:solidFill>
              <a:srgbClr val="FFFFC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0" name="Freeform 49"/>
            <p:cNvSpPr/>
            <p:nvPr/>
          </p:nvSpPr>
          <p:spPr>
            <a:xfrm>
              <a:off x="6405006" y="2813017"/>
              <a:ext cx="130166" cy="242826"/>
            </a:xfrm>
            <a:custGeom>
              <a:avLst/>
              <a:gdLst/>
              <a:ahLst/>
              <a:cxnLst/>
              <a:rect l="0" t="0" r="0" b="0"/>
              <a:pathLst>
                <a:path w="130049" h="243841">
                  <a:moveTo>
                    <a:pt x="0" y="0"/>
                  </a:moveTo>
                  <a:lnTo>
                    <a:pt x="130048" y="0"/>
                  </a:lnTo>
                  <a:lnTo>
                    <a:pt x="130048" y="243840"/>
                  </a:lnTo>
                  <a:lnTo>
                    <a:pt x="0" y="243840"/>
                  </a:lnTo>
                  <a:close/>
                </a:path>
              </a:pathLst>
            </a:custGeom>
            <a:solidFill>
              <a:srgbClr val="FFFFC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1" name="Freeform 50"/>
            <p:cNvSpPr/>
            <p:nvPr/>
          </p:nvSpPr>
          <p:spPr>
            <a:xfrm>
              <a:off x="5201763" y="1836955"/>
              <a:ext cx="179375" cy="244412"/>
            </a:xfrm>
            <a:custGeom>
              <a:avLst/>
              <a:gdLst/>
              <a:ahLst/>
              <a:cxnLst/>
              <a:rect l="0" t="0" r="0" b="0"/>
              <a:pathLst>
                <a:path w="178817" h="243841">
                  <a:moveTo>
                    <a:pt x="0" y="0"/>
                  </a:moveTo>
                  <a:lnTo>
                    <a:pt x="178816" y="0"/>
                  </a:lnTo>
                  <a:lnTo>
                    <a:pt x="178816" y="243840"/>
                  </a:lnTo>
                  <a:lnTo>
                    <a:pt x="0" y="243840"/>
                  </a:lnTo>
                  <a:close/>
                </a:path>
              </a:pathLst>
            </a:custGeom>
            <a:solidFill>
              <a:srgbClr val="FFFFC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2" name="Freeform 51"/>
            <p:cNvSpPr/>
            <p:nvPr/>
          </p:nvSpPr>
          <p:spPr>
            <a:xfrm>
              <a:off x="5819258" y="3414525"/>
              <a:ext cx="1219117" cy="323767"/>
            </a:xfrm>
            <a:custGeom>
              <a:avLst/>
              <a:gdLst/>
              <a:ahLst/>
              <a:cxnLst/>
              <a:rect l="0" t="0" r="0" b="0"/>
              <a:pathLst>
                <a:path w="1219201" h="325121">
                  <a:moveTo>
                    <a:pt x="0" y="0"/>
                  </a:moveTo>
                  <a:lnTo>
                    <a:pt x="1219200" y="0"/>
                  </a:lnTo>
                  <a:lnTo>
                    <a:pt x="1219200" y="325120"/>
                  </a:lnTo>
                  <a:lnTo>
                    <a:pt x="0" y="325120"/>
                  </a:lnTo>
                  <a:close/>
                </a:path>
              </a:pathLst>
            </a:custGeom>
            <a:solidFill>
              <a:srgbClr val="FFFFC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53" name="TextBox 52"/>
          <p:cNvSpPr txBox="1"/>
          <p:nvPr/>
        </p:nvSpPr>
        <p:spPr>
          <a:xfrm>
            <a:off x="4377774" y="1412746"/>
            <a:ext cx="381680" cy="338554"/>
          </a:xfrm>
          <a:prstGeom prst="rect">
            <a:avLst/>
          </a:prstGeom>
          <a:solidFill>
            <a:schemeClr val="bg2">
              <a:lumMod val="90000"/>
            </a:schemeClr>
          </a:solidFill>
        </p:spPr>
        <p:txBody>
          <a:bodyPr wrap="square" rtlCol="0">
            <a:spAutoFit/>
          </a:bodyPr>
          <a:lstStyle/>
          <a:p>
            <a:pPr algn="ctr"/>
            <a:r>
              <a:rPr lang="en-GB" sz="1600" b="1"/>
              <a:t>1</a:t>
            </a:r>
          </a:p>
        </p:txBody>
      </p:sp>
      <p:sp>
        <p:nvSpPr>
          <p:cNvPr id="54" name="TextBox 53"/>
          <p:cNvSpPr txBox="1"/>
          <p:nvPr/>
        </p:nvSpPr>
        <p:spPr>
          <a:xfrm>
            <a:off x="5224780" y="2584934"/>
            <a:ext cx="381680" cy="338554"/>
          </a:xfrm>
          <a:prstGeom prst="rect">
            <a:avLst/>
          </a:prstGeom>
          <a:solidFill>
            <a:schemeClr val="bg2">
              <a:lumMod val="90000"/>
            </a:schemeClr>
          </a:solidFill>
        </p:spPr>
        <p:txBody>
          <a:bodyPr wrap="square" rtlCol="0">
            <a:spAutoFit/>
          </a:bodyPr>
          <a:lstStyle/>
          <a:p>
            <a:pPr algn="ctr"/>
            <a:r>
              <a:rPr lang="en-GB" sz="1600" b="1"/>
              <a:t>2</a:t>
            </a:r>
          </a:p>
        </p:txBody>
      </p:sp>
      <p:sp>
        <p:nvSpPr>
          <p:cNvPr id="55" name="TextBox 54"/>
          <p:cNvSpPr txBox="1"/>
          <p:nvPr/>
        </p:nvSpPr>
        <p:spPr>
          <a:xfrm>
            <a:off x="4696032" y="3825825"/>
            <a:ext cx="381680" cy="338554"/>
          </a:xfrm>
          <a:prstGeom prst="rect">
            <a:avLst/>
          </a:prstGeom>
          <a:solidFill>
            <a:schemeClr val="bg2">
              <a:lumMod val="90000"/>
            </a:schemeClr>
          </a:solidFill>
        </p:spPr>
        <p:txBody>
          <a:bodyPr wrap="square" rtlCol="0">
            <a:spAutoFit/>
          </a:bodyPr>
          <a:lstStyle/>
          <a:p>
            <a:pPr algn="ctr"/>
            <a:r>
              <a:rPr lang="en-GB" sz="1600" b="1"/>
              <a:t>3</a:t>
            </a:r>
          </a:p>
        </p:txBody>
      </p:sp>
      <p:sp>
        <p:nvSpPr>
          <p:cNvPr id="56" name="TextBox 55"/>
          <p:cNvSpPr txBox="1"/>
          <p:nvPr/>
        </p:nvSpPr>
        <p:spPr>
          <a:xfrm>
            <a:off x="3435922" y="2584934"/>
            <a:ext cx="381680" cy="338554"/>
          </a:xfrm>
          <a:prstGeom prst="rect">
            <a:avLst/>
          </a:prstGeom>
          <a:solidFill>
            <a:schemeClr val="bg2">
              <a:lumMod val="90000"/>
            </a:schemeClr>
          </a:solidFill>
        </p:spPr>
        <p:txBody>
          <a:bodyPr wrap="square" rtlCol="0">
            <a:spAutoFit/>
          </a:bodyPr>
          <a:lstStyle/>
          <a:p>
            <a:pPr algn="ctr"/>
            <a:r>
              <a:rPr lang="en-GB" sz="1600" b="1"/>
              <a:t>4</a:t>
            </a:r>
          </a:p>
        </p:txBody>
      </p:sp>
    </p:spTree>
    <p:extLst>
      <p:ext uri="{BB962C8B-B14F-4D97-AF65-F5344CB8AC3E}">
        <p14:creationId xmlns:p14="http://schemas.microsoft.com/office/powerpoint/2010/main" val="26821201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935760" y="4355836"/>
            <a:ext cx="6195218" cy="1200329"/>
          </a:xfrm>
          <a:prstGeom prst="rect">
            <a:avLst/>
          </a:prstGeom>
          <a:solidFill>
            <a:schemeClr val="bg2">
              <a:lumMod val="90000"/>
            </a:schemeClr>
          </a:solidFill>
        </p:spPr>
        <p:txBody>
          <a:bodyPr wrap="square">
            <a:spAutoFit/>
          </a:bodyPr>
          <a:lstStyle/>
          <a:p>
            <a:pPr>
              <a:defRPr/>
            </a:pPr>
            <a:r>
              <a:rPr lang="en-GB">
                <a:solidFill>
                  <a:srgbClr val="000000"/>
                </a:solidFill>
              </a:rPr>
              <a:t>In </a:t>
            </a:r>
            <a:r>
              <a:rPr lang="en-GB" u="sng">
                <a:solidFill>
                  <a:srgbClr val="000000"/>
                </a:solidFill>
              </a:rPr>
              <a:t>dark</a:t>
            </a:r>
            <a:r>
              <a:rPr lang="en-GB">
                <a:solidFill>
                  <a:srgbClr val="000000"/>
                </a:solidFill>
              </a:rPr>
              <a:t> - light reaction stops so </a:t>
            </a:r>
            <a:r>
              <a:rPr lang="en-GB" u="sng">
                <a:solidFill>
                  <a:srgbClr val="000000"/>
                </a:solidFill>
              </a:rPr>
              <a:t>no ATP/ no NADPH/H</a:t>
            </a:r>
            <a:r>
              <a:rPr lang="en-GB" baseline="30000">
                <a:solidFill>
                  <a:srgbClr val="000000"/>
                </a:solidFill>
              </a:rPr>
              <a:t>+</a:t>
            </a:r>
            <a:r>
              <a:rPr lang="en-GB">
                <a:solidFill>
                  <a:srgbClr val="000000"/>
                </a:solidFill>
              </a:rPr>
              <a:t> produced </a:t>
            </a:r>
          </a:p>
          <a:p>
            <a:pPr marL="342900" indent="-342900">
              <a:buAutoNum type="arabicPeriod"/>
              <a:defRPr/>
            </a:pPr>
            <a:r>
              <a:rPr lang="en-GB">
                <a:solidFill>
                  <a:srgbClr val="000000"/>
                </a:solidFill>
              </a:rPr>
              <a:t>GP rises as it cannot be converted into TP. </a:t>
            </a:r>
          </a:p>
          <a:p>
            <a:pPr marL="342900" indent="-342900">
              <a:buAutoNum type="arabicPeriod"/>
              <a:defRPr/>
            </a:pPr>
            <a:r>
              <a:rPr lang="en-GB" err="1">
                <a:solidFill>
                  <a:srgbClr val="000000"/>
                </a:solidFill>
              </a:rPr>
              <a:t>RuBP</a:t>
            </a:r>
            <a:r>
              <a:rPr lang="en-GB">
                <a:solidFill>
                  <a:srgbClr val="000000"/>
                </a:solidFill>
              </a:rPr>
              <a:t> falls as Rubisco converts remaining </a:t>
            </a:r>
            <a:r>
              <a:rPr lang="en-GB" err="1">
                <a:solidFill>
                  <a:srgbClr val="000000"/>
                </a:solidFill>
              </a:rPr>
              <a:t>RuBP</a:t>
            </a:r>
            <a:r>
              <a:rPr lang="en-GB">
                <a:solidFill>
                  <a:srgbClr val="000000"/>
                </a:solidFill>
              </a:rPr>
              <a:t> into GP &amp; there is no TP to make new </a:t>
            </a:r>
            <a:r>
              <a:rPr lang="en-GB" err="1">
                <a:solidFill>
                  <a:srgbClr val="000000"/>
                </a:solidFill>
              </a:rPr>
              <a:t>RuBP</a:t>
            </a:r>
            <a:r>
              <a:rPr lang="en-GB">
                <a:solidFill>
                  <a:srgbClr val="000000"/>
                </a:solidFill>
              </a:rPr>
              <a:t>.</a:t>
            </a:r>
          </a:p>
        </p:txBody>
      </p:sp>
      <p:pic>
        <p:nvPicPr>
          <p:cNvPr id="34" name="Picture 1"/>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543528" y="350505"/>
            <a:ext cx="5512333" cy="3839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543527" y="40138"/>
            <a:ext cx="6444208" cy="646331"/>
          </a:xfrm>
          <a:prstGeom prst="rect">
            <a:avLst/>
          </a:prstGeom>
          <a:solidFill>
            <a:srgbClr val="FFFF66"/>
          </a:solidFill>
        </p:spPr>
        <p:txBody>
          <a:bodyPr wrap="square">
            <a:spAutoFit/>
          </a:bodyPr>
          <a:lstStyle/>
          <a:p>
            <a:r>
              <a:rPr lang="en-GB"/>
              <a:t>This graph shows the levels of </a:t>
            </a:r>
            <a:r>
              <a:rPr lang="en-GB" b="1"/>
              <a:t>GP</a:t>
            </a:r>
            <a:r>
              <a:rPr lang="en-GB"/>
              <a:t> and </a:t>
            </a:r>
            <a:r>
              <a:rPr lang="en-GB" b="1" err="1"/>
              <a:t>RuBP</a:t>
            </a:r>
            <a:r>
              <a:rPr lang="en-GB"/>
              <a:t> with time. </a:t>
            </a:r>
          </a:p>
          <a:p>
            <a:r>
              <a:rPr lang="en-GB" i="1"/>
              <a:t>Explain</a:t>
            </a:r>
            <a:r>
              <a:rPr lang="en-GB"/>
              <a:t> the changes shown:</a:t>
            </a:r>
          </a:p>
        </p:txBody>
      </p:sp>
      <p:sp>
        <p:nvSpPr>
          <p:cNvPr id="35" name="Rectangle 34"/>
          <p:cNvSpPr/>
          <p:nvPr/>
        </p:nvSpPr>
        <p:spPr>
          <a:xfrm>
            <a:off x="3935760" y="5722223"/>
            <a:ext cx="5835178" cy="923330"/>
          </a:xfrm>
          <a:prstGeom prst="rect">
            <a:avLst/>
          </a:prstGeom>
          <a:solidFill>
            <a:schemeClr val="bg2">
              <a:lumMod val="90000"/>
            </a:schemeClr>
          </a:solidFill>
        </p:spPr>
        <p:txBody>
          <a:bodyPr wrap="square">
            <a:spAutoFit/>
          </a:bodyPr>
          <a:lstStyle/>
          <a:p>
            <a:pPr>
              <a:defRPr/>
            </a:pPr>
            <a:r>
              <a:rPr lang="en-GB">
                <a:solidFill>
                  <a:srgbClr val="000000"/>
                </a:solidFill>
              </a:rPr>
              <a:t>In </a:t>
            </a:r>
            <a:r>
              <a:rPr lang="en-GB" u="sng">
                <a:solidFill>
                  <a:srgbClr val="000000"/>
                </a:solidFill>
              </a:rPr>
              <a:t>light</a:t>
            </a:r>
            <a:r>
              <a:rPr lang="en-GB">
                <a:solidFill>
                  <a:srgbClr val="000000"/>
                </a:solidFill>
              </a:rPr>
              <a:t> - light reactions start so </a:t>
            </a:r>
            <a:r>
              <a:rPr lang="en-GB" b="1">
                <a:solidFill>
                  <a:srgbClr val="000000"/>
                </a:solidFill>
              </a:rPr>
              <a:t>ATP</a:t>
            </a:r>
            <a:r>
              <a:rPr lang="en-GB">
                <a:solidFill>
                  <a:srgbClr val="000000"/>
                </a:solidFill>
              </a:rPr>
              <a:t> &amp; </a:t>
            </a:r>
            <a:r>
              <a:rPr lang="en-GB" b="1">
                <a:solidFill>
                  <a:srgbClr val="000000"/>
                </a:solidFill>
              </a:rPr>
              <a:t>NADPH/H</a:t>
            </a:r>
            <a:r>
              <a:rPr lang="en-GB" b="1" baseline="30000">
                <a:solidFill>
                  <a:srgbClr val="000000"/>
                </a:solidFill>
              </a:rPr>
              <a:t>+</a:t>
            </a:r>
            <a:r>
              <a:rPr lang="en-GB">
                <a:solidFill>
                  <a:srgbClr val="000000"/>
                </a:solidFill>
              </a:rPr>
              <a:t> produced </a:t>
            </a:r>
          </a:p>
          <a:p>
            <a:pPr>
              <a:defRPr/>
            </a:pPr>
            <a:r>
              <a:rPr lang="en-GB">
                <a:solidFill>
                  <a:srgbClr val="000000"/>
                </a:solidFill>
              </a:rPr>
              <a:t>(1) GP falls as it is converted into TP</a:t>
            </a:r>
          </a:p>
          <a:p>
            <a:pPr>
              <a:defRPr/>
            </a:pPr>
            <a:r>
              <a:rPr lang="en-GB">
                <a:solidFill>
                  <a:srgbClr val="000000"/>
                </a:solidFill>
              </a:rPr>
              <a:t>(3) </a:t>
            </a:r>
            <a:r>
              <a:rPr lang="en-GB" err="1">
                <a:solidFill>
                  <a:srgbClr val="000000"/>
                </a:solidFill>
              </a:rPr>
              <a:t>RuBP</a:t>
            </a:r>
            <a:r>
              <a:rPr lang="en-GB">
                <a:solidFill>
                  <a:srgbClr val="000000"/>
                </a:solidFill>
              </a:rPr>
              <a:t> rises as GP converted into TP to make new </a:t>
            </a:r>
            <a:r>
              <a:rPr lang="en-GB" err="1">
                <a:solidFill>
                  <a:srgbClr val="000000"/>
                </a:solidFill>
              </a:rPr>
              <a:t>RuBP</a:t>
            </a:r>
            <a:endParaRPr lang="en-GB">
              <a:solidFill>
                <a:srgbClr val="000000"/>
              </a:solidFill>
            </a:endParaRPr>
          </a:p>
        </p:txBody>
      </p:sp>
    </p:spTree>
    <p:extLst>
      <p:ext uri="{BB962C8B-B14F-4D97-AF65-F5344CB8AC3E}">
        <p14:creationId xmlns:p14="http://schemas.microsoft.com/office/powerpoint/2010/main" val="183312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C8D64-C107-CF66-4729-19416A2A070A}"/>
              </a:ext>
            </a:extLst>
          </p:cNvPr>
          <p:cNvSpPr>
            <a:spLocks noGrp="1"/>
          </p:cNvSpPr>
          <p:nvPr>
            <p:ph type="title"/>
          </p:nvPr>
        </p:nvSpPr>
        <p:spPr>
          <a:xfrm>
            <a:off x="609600" y="-171400"/>
            <a:ext cx="10972800" cy="1143000"/>
          </a:xfrm>
        </p:spPr>
        <p:txBody>
          <a:bodyPr/>
          <a:lstStyle/>
          <a:p>
            <a:r>
              <a:rPr lang="en-GB"/>
              <a:t>Label the chloroplast</a:t>
            </a:r>
          </a:p>
        </p:txBody>
      </p:sp>
      <p:pic>
        <p:nvPicPr>
          <p:cNvPr id="14" name="Picture 13">
            <a:extLst>
              <a:ext uri="{FF2B5EF4-FFF2-40B4-BE49-F238E27FC236}">
                <a16:creationId xmlns:a16="http://schemas.microsoft.com/office/drawing/2014/main" id="{F5776D52-CE51-59D7-D212-652741EB0D0C}"/>
              </a:ext>
            </a:extLst>
          </p:cNvPr>
          <p:cNvPicPr>
            <a:picLocks noChangeAspect="1"/>
          </p:cNvPicPr>
          <p:nvPr/>
        </p:nvPicPr>
        <p:blipFill rotWithShape="1">
          <a:blip r:embed="rId2"/>
          <a:srcRect l="18095" t="14952" r="19971" b="19625"/>
          <a:stretch/>
        </p:blipFill>
        <p:spPr>
          <a:xfrm>
            <a:off x="2423592" y="836712"/>
            <a:ext cx="7128793" cy="4032449"/>
          </a:xfrm>
          <a:prstGeom prst="rect">
            <a:avLst/>
          </a:prstGeom>
        </p:spPr>
      </p:pic>
      <p:sp>
        <p:nvSpPr>
          <p:cNvPr id="15" name="TextBox 14">
            <a:extLst>
              <a:ext uri="{FF2B5EF4-FFF2-40B4-BE49-F238E27FC236}">
                <a16:creationId xmlns:a16="http://schemas.microsoft.com/office/drawing/2014/main" id="{5C07CA48-7155-B499-6870-1AF5530303CC}"/>
              </a:ext>
            </a:extLst>
          </p:cNvPr>
          <p:cNvSpPr txBox="1"/>
          <p:nvPr/>
        </p:nvSpPr>
        <p:spPr>
          <a:xfrm>
            <a:off x="191344" y="5092443"/>
            <a:ext cx="11463064" cy="1569660"/>
          </a:xfrm>
          <a:prstGeom prst="rect">
            <a:avLst/>
          </a:prstGeom>
          <a:noFill/>
        </p:spPr>
        <p:txBody>
          <a:bodyPr wrap="square" rtlCol="0">
            <a:spAutoFit/>
          </a:bodyPr>
          <a:lstStyle/>
          <a:p>
            <a:pPr algn="ctr"/>
            <a:r>
              <a:rPr lang="en-GB" sz="3200">
                <a:solidFill>
                  <a:srgbClr val="0070C0"/>
                </a:solidFill>
              </a:rPr>
              <a:t>Chloroplast DNA  /  Ribosome  /  Stroma  /  Inner membrane  /  Outer membrane  /  Intermembrane space  /  Drop of lipids  /  Starch granule  /  Thylakoid  /  Lamella  /  Granum</a:t>
            </a:r>
          </a:p>
        </p:txBody>
      </p:sp>
    </p:spTree>
    <p:extLst>
      <p:ext uri="{BB962C8B-B14F-4D97-AF65-F5344CB8AC3E}">
        <p14:creationId xmlns:p14="http://schemas.microsoft.com/office/powerpoint/2010/main" val="25076645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03513" y="471234"/>
            <a:ext cx="8854535" cy="1169551"/>
          </a:xfrm>
          <a:prstGeom prst="rect">
            <a:avLst/>
          </a:prstGeom>
          <a:solidFill>
            <a:srgbClr val="FFFF66"/>
          </a:solidFill>
        </p:spPr>
        <p:txBody>
          <a:bodyPr wrap="square">
            <a:spAutoFit/>
          </a:bodyPr>
          <a:lstStyle/>
          <a:p>
            <a:r>
              <a:rPr lang="en-GB"/>
              <a:t>In the light-independent stage the molecules of carbon dioxide are  accepted by  _________. </a:t>
            </a:r>
          </a:p>
          <a:p>
            <a:endParaRPr lang="en-GB" sz="800"/>
          </a:p>
          <a:p>
            <a:r>
              <a:rPr lang="en-GB"/>
              <a:t>The products ______ and ______________ from the light-dependent stage are needed to </a:t>
            </a:r>
          </a:p>
          <a:p>
            <a:endParaRPr lang="en-GB" sz="800"/>
          </a:p>
          <a:p>
            <a:r>
              <a:rPr lang="en-GB"/>
              <a:t>form __________. This compound can then be converted into a _____________ sugar.</a:t>
            </a:r>
          </a:p>
        </p:txBody>
      </p:sp>
      <p:sp>
        <p:nvSpPr>
          <p:cNvPr id="6" name="Rectangle 5"/>
          <p:cNvSpPr/>
          <p:nvPr/>
        </p:nvSpPr>
        <p:spPr>
          <a:xfrm>
            <a:off x="1524000" y="90056"/>
            <a:ext cx="6732240" cy="338554"/>
          </a:xfrm>
          <a:prstGeom prst="rect">
            <a:avLst/>
          </a:prstGeom>
          <a:solidFill>
            <a:srgbClr val="FFFFCC"/>
          </a:solidFill>
        </p:spPr>
        <p:txBody>
          <a:bodyPr wrap="square">
            <a:spAutoFit/>
          </a:bodyPr>
          <a:lstStyle/>
          <a:p>
            <a:r>
              <a:rPr lang="en-GB" sz="1600" i="1"/>
              <a:t>Complete the following explanation of the light independent reactions:</a:t>
            </a:r>
          </a:p>
        </p:txBody>
      </p:sp>
      <p:sp>
        <p:nvSpPr>
          <p:cNvPr id="7" name="TextBox 6"/>
          <p:cNvSpPr txBox="1"/>
          <p:nvPr/>
        </p:nvSpPr>
        <p:spPr>
          <a:xfrm>
            <a:off x="9480377" y="430548"/>
            <a:ext cx="691215" cy="369332"/>
          </a:xfrm>
          <a:prstGeom prst="rect">
            <a:avLst/>
          </a:prstGeom>
          <a:solidFill>
            <a:srgbClr val="92D050"/>
          </a:solidFill>
        </p:spPr>
        <p:txBody>
          <a:bodyPr wrap="none" rtlCol="0">
            <a:spAutoFit/>
          </a:bodyPr>
          <a:lstStyle/>
          <a:p>
            <a:r>
              <a:rPr lang="en-GB" b="1" err="1"/>
              <a:t>RuBP</a:t>
            </a:r>
            <a:endParaRPr lang="en-GB" b="1"/>
          </a:p>
        </p:txBody>
      </p:sp>
      <p:sp>
        <p:nvSpPr>
          <p:cNvPr id="8" name="TextBox 7"/>
          <p:cNvSpPr txBox="1"/>
          <p:nvPr/>
        </p:nvSpPr>
        <p:spPr>
          <a:xfrm>
            <a:off x="3143672" y="799880"/>
            <a:ext cx="543354" cy="369332"/>
          </a:xfrm>
          <a:prstGeom prst="rect">
            <a:avLst/>
          </a:prstGeom>
          <a:solidFill>
            <a:srgbClr val="92D050"/>
          </a:solidFill>
        </p:spPr>
        <p:txBody>
          <a:bodyPr wrap="none" rtlCol="0">
            <a:spAutoFit/>
          </a:bodyPr>
          <a:lstStyle/>
          <a:p>
            <a:r>
              <a:rPr lang="en-GB" b="1"/>
              <a:t>ATP</a:t>
            </a:r>
          </a:p>
        </p:txBody>
      </p:sp>
      <p:sp>
        <p:nvSpPr>
          <p:cNvPr id="9" name="TextBox 8"/>
          <p:cNvSpPr txBox="1"/>
          <p:nvPr/>
        </p:nvSpPr>
        <p:spPr>
          <a:xfrm>
            <a:off x="4367808" y="799880"/>
            <a:ext cx="1252266" cy="369332"/>
          </a:xfrm>
          <a:prstGeom prst="rect">
            <a:avLst/>
          </a:prstGeom>
          <a:solidFill>
            <a:srgbClr val="92D050"/>
          </a:solidFill>
        </p:spPr>
        <p:txBody>
          <a:bodyPr wrap="none" rtlCol="0">
            <a:spAutoFit/>
          </a:bodyPr>
          <a:lstStyle/>
          <a:p>
            <a:r>
              <a:rPr lang="en-GB" b="1"/>
              <a:t>NADPH/H</a:t>
            </a:r>
            <a:r>
              <a:rPr lang="en-GB" b="1" baseline="30000"/>
              <a:t>+</a:t>
            </a:r>
          </a:p>
        </p:txBody>
      </p:sp>
      <p:sp>
        <p:nvSpPr>
          <p:cNvPr id="11" name="TextBox 10"/>
          <p:cNvSpPr txBox="1"/>
          <p:nvPr/>
        </p:nvSpPr>
        <p:spPr>
          <a:xfrm>
            <a:off x="2439268" y="1229591"/>
            <a:ext cx="421910" cy="369332"/>
          </a:xfrm>
          <a:prstGeom prst="rect">
            <a:avLst/>
          </a:prstGeom>
          <a:solidFill>
            <a:srgbClr val="92D050"/>
          </a:solidFill>
        </p:spPr>
        <p:txBody>
          <a:bodyPr wrap="none" rtlCol="0">
            <a:spAutoFit/>
          </a:bodyPr>
          <a:lstStyle/>
          <a:p>
            <a:r>
              <a:rPr lang="en-GB" b="1"/>
              <a:t>TP</a:t>
            </a:r>
          </a:p>
        </p:txBody>
      </p:sp>
      <p:sp>
        <p:nvSpPr>
          <p:cNvPr id="13" name="TextBox 12"/>
          <p:cNvSpPr txBox="1"/>
          <p:nvPr/>
        </p:nvSpPr>
        <p:spPr>
          <a:xfrm>
            <a:off x="8112225" y="1256063"/>
            <a:ext cx="850617" cy="369332"/>
          </a:xfrm>
          <a:prstGeom prst="rect">
            <a:avLst/>
          </a:prstGeom>
          <a:solidFill>
            <a:srgbClr val="92D050"/>
          </a:solidFill>
        </p:spPr>
        <p:txBody>
          <a:bodyPr wrap="none" rtlCol="0">
            <a:spAutoFit/>
          </a:bodyPr>
          <a:lstStyle/>
          <a:p>
            <a:r>
              <a:rPr lang="en-GB" b="1"/>
              <a:t>hexose</a:t>
            </a:r>
          </a:p>
        </p:txBody>
      </p:sp>
      <p:graphicFrame>
        <p:nvGraphicFramePr>
          <p:cNvPr id="2" name="Table 1"/>
          <p:cNvGraphicFramePr>
            <a:graphicFrameLocks noGrp="1"/>
          </p:cNvGraphicFramePr>
          <p:nvPr/>
        </p:nvGraphicFramePr>
        <p:xfrm>
          <a:off x="1703513" y="1916833"/>
          <a:ext cx="8568951" cy="1675877"/>
        </p:xfrm>
        <a:graphic>
          <a:graphicData uri="http://schemas.openxmlformats.org/drawingml/2006/table">
            <a:tbl>
              <a:tblPr/>
              <a:tblGrid>
                <a:gridCol w="4367483">
                  <a:extLst>
                    <a:ext uri="{9D8B030D-6E8A-4147-A177-3AD203B41FA5}">
                      <a16:colId xmlns:a16="http://schemas.microsoft.com/office/drawing/2014/main" val="20000"/>
                    </a:ext>
                  </a:extLst>
                </a:gridCol>
                <a:gridCol w="4201468">
                  <a:extLst>
                    <a:ext uri="{9D8B030D-6E8A-4147-A177-3AD203B41FA5}">
                      <a16:colId xmlns:a16="http://schemas.microsoft.com/office/drawing/2014/main" val="20001"/>
                    </a:ext>
                  </a:extLst>
                </a:gridCol>
              </a:tblGrid>
              <a:tr h="339903">
                <a:tc gridSpan="2">
                  <a:txBody>
                    <a:bodyPr/>
                    <a:lstStyle/>
                    <a:p>
                      <a:r>
                        <a:rPr lang="en-GB" sz="1600" i="1"/>
                        <a:t>State in which part of photosynthesis the following occur:</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solidFill>
                      <a:srgbClr val="FFFFCC"/>
                    </a:solidFill>
                  </a:tcPr>
                </a:tc>
                <a:tc hMerge="1">
                  <a:txBody>
                    <a:bodyPr/>
                    <a:lstStyle/>
                    <a:p>
                      <a:endParaRPr lang="en-GB"/>
                    </a:p>
                  </a:txBody>
                  <a:tcPr/>
                </a:tc>
                <a:extLst>
                  <a:ext uri="{0D108BD9-81ED-4DB2-BD59-A6C34878D82A}">
                    <a16:rowId xmlns:a16="http://schemas.microsoft.com/office/drawing/2014/main" val="10000"/>
                  </a:ext>
                </a:extLst>
              </a:tr>
              <a:tr h="421574">
                <a:tc>
                  <a:txBody>
                    <a:bodyPr/>
                    <a:lstStyle/>
                    <a:p>
                      <a:pPr algn="ctr"/>
                      <a:r>
                        <a:rPr lang="en-GB"/>
                        <a:t>the splitting of water to release oxygen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1"/>
                  </a:ext>
                </a:extLst>
              </a:tr>
              <a:tr h="457200">
                <a:tc>
                  <a:txBody>
                    <a:bodyPr/>
                    <a:lstStyle/>
                    <a:p>
                      <a:pPr algn="ctr"/>
                      <a:r>
                        <a:rPr lang="en-GB"/>
                        <a:t>the reduction of CO</a:t>
                      </a:r>
                      <a:r>
                        <a:rPr lang="en-GB" baseline="-25000"/>
                        <a:t>2</a:t>
                      </a:r>
                      <a:r>
                        <a:rPr lang="en-GB"/>
                        <a:t> to form carbohydrate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extLst>
                  <a:ext uri="{0D108BD9-81ED-4DB2-BD59-A6C34878D82A}">
                    <a16:rowId xmlns:a16="http://schemas.microsoft.com/office/drawing/2014/main" val="10002"/>
                  </a:ext>
                </a:extLst>
              </a:tr>
              <a:tr h="457200">
                <a:tc>
                  <a:txBody>
                    <a:bodyPr/>
                    <a:lstStyle/>
                    <a:p>
                      <a:pPr algn="ctr"/>
                      <a:r>
                        <a:rPr lang="en-GB"/>
                        <a:t>the reduction of NADP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solidFill>
                      <a:srgbClr val="FFFF66"/>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3"/>
                  </a:ext>
                </a:extLst>
              </a:tr>
            </a:tbl>
          </a:graphicData>
        </a:graphic>
      </p:graphicFrame>
      <p:sp>
        <p:nvSpPr>
          <p:cNvPr id="15" name="TextBox 14"/>
          <p:cNvSpPr txBox="1"/>
          <p:nvPr/>
        </p:nvSpPr>
        <p:spPr>
          <a:xfrm>
            <a:off x="6581441" y="2276872"/>
            <a:ext cx="3349598" cy="369332"/>
          </a:xfrm>
          <a:prstGeom prst="rect">
            <a:avLst/>
          </a:prstGeom>
          <a:noFill/>
        </p:spPr>
        <p:txBody>
          <a:bodyPr wrap="square" rtlCol="0">
            <a:spAutoFit/>
          </a:bodyPr>
          <a:lstStyle/>
          <a:p>
            <a:r>
              <a:rPr lang="en-GB" b="1"/>
              <a:t>non-cyclic photophosphorylation</a:t>
            </a:r>
          </a:p>
        </p:txBody>
      </p:sp>
      <p:sp>
        <p:nvSpPr>
          <p:cNvPr id="16" name="TextBox 15"/>
          <p:cNvSpPr txBox="1"/>
          <p:nvPr/>
        </p:nvSpPr>
        <p:spPr>
          <a:xfrm>
            <a:off x="7501041" y="2761371"/>
            <a:ext cx="1401158" cy="369332"/>
          </a:xfrm>
          <a:prstGeom prst="rect">
            <a:avLst/>
          </a:prstGeom>
          <a:noFill/>
        </p:spPr>
        <p:txBody>
          <a:bodyPr wrap="square" rtlCol="0">
            <a:spAutoFit/>
          </a:bodyPr>
          <a:lstStyle/>
          <a:p>
            <a:r>
              <a:rPr lang="en-GB" b="1"/>
              <a:t>Calvin cycle</a:t>
            </a:r>
          </a:p>
        </p:txBody>
      </p:sp>
      <p:sp>
        <p:nvSpPr>
          <p:cNvPr id="17" name="TextBox 16"/>
          <p:cNvSpPr txBox="1"/>
          <p:nvPr/>
        </p:nvSpPr>
        <p:spPr>
          <a:xfrm>
            <a:off x="6580750" y="3149284"/>
            <a:ext cx="3349598" cy="369332"/>
          </a:xfrm>
          <a:prstGeom prst="rect">
            <a:avLst/>
          </a:prstGeom>
          <a:noFill/>
        </p:spPr>
        <p:txBody>
          <a:bodyPr wrap="square" rtlCol="0">
            <a:spAutoFit/>
          </a:bodyPr>
          <a:lstStyle/>
          <a:p>
            <a:r>
              <a:rPr lang="en-GB" b="1"/>
              <a:t>non-cyclic photophosphorylation</a:t>
            </a:r>
          </a:p>
        </p:txBody>
      </p:sp>
      <p:graphicFrame>
        <p:nvGraphicFramePr>
          <p:cNvPr id="4" name="Table 3"/>
          <p:cNvGraphicFramePr>
            <a:graphicFrameLocks noGrp="1"/>
          </p:cNvGraphicFramePr>
          <p:nvPr/>
        </p:nvGraphicFramePr>
        <p:xfrm>
          <a:off x="1703512" y="3861048"/>
          <a:ext cx="8514608" cy="792088"/>
        </p:xfrm>
        <a:graphic>
          <a:graphicData uri="http://schemas.openxmlformats.org/drawingml/2006/table">
            <a:tbl>
              <a:tblPr/>
              <a:tblGrid>
                <a:gridCol w="3538846">
                  <a:extLst>
                    <a:ext uri="{9D8B030D-6E8A-4147-A177-3AD203B41FA5}">
                      <a16:colId xmlns:a16="http://schemas.microsoft.com/office/drawing/2014/main" val="20000"/>
                    </a:ext>
                  </a:extLst>
                </a:gridCol>
                <a:gridCol w="718458">
                  <a:extLst>
                    <a:ext uri="{9D8B030D-6E8A-4147-A177-3AD203B41FA5}">
                      <a16:colId xmlns:a16="http://schemas.microsoft.com/office/drawing/2014/main" val="20001"/>
                    </a:ext>
                  </a:extLst>
                </a:gridCol>
                <a:gridCol w="3580410">
                  <a:extLst>
                    <a:ext uri="{9D8B030D-6E8A-4147-A177-3AD203B41FA5}">
                      <a16:colId xmlns:a16="http://schemas.microsoft.com/office/drawing/2014/main" val="20002"/>
                    </a:ext>
                  </a:extLst>
                </a:gridCol>
                <a:gridCol w="676894">
                  <a:extLst>
                    <a:ext uri="{9D8B030D-6E8A-4147-A177-3AD203B41FA5}">
                      <a16:colId xmlns:a16="http://schemas.microsoft.com/office/drawing/2014/main" val="20003"/>
                    </a:ext>
                  </a:extLst>
                </a:gridCol>
              </a:tblGrid>
              <a:tr h="356260">
                <a:tc gridSpan="4">
                  <a:txBody>
                    <a:bodyPr/>
                    <a:lstStyle/>
                    <a:p>
                      <a:r>
                        <a:rPr lang="en-GB" sz="1600" i="1"/>
                        <a:t>How many turns of the Calvin cycle are needed to produce:</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solidFill>
                      <a:srgbClr val="FFFFCC"/>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435828">
                <a:tc>
                  <a:txBody>
                    <a:bodyPr/>
                    <a:lstStyle/>
                    <a:p>
                      <a:r>
                        <a:rPr lang="en-GB"/>
                        <a:t>one molecule of </a:t>
                      </a:r>
                      <a:r>
                        <a:rPr lang="en-GB" err="1"/>
                        <a:t>RuBP</a:t>
                      </a:r>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r>
                        <a:rPr lang="en-GB"/>
                        <a:t>one molecule of glucose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1"/>
                  </a:ext>
                </a:extLst>
              </a:tr>
            </a:tbl>
          </a:graphicData>
        </a:graphic>
      </p:graphicFrame>
      <p:sp>
        <p:nvSpPr>
          <p:cNvPr id="31" name="TextBox 30"/>
          <p:cNvSpPr txBox="1"/>
          <p:nvPr/>
        </p:nvSpPr>
        <p:spPr>
          <a:xfrm>
            <a:off x="5435782" y="4221088"/>
            <a:ext cx="277798" cy="369332"/>
          </a:xfrm>
          <a:prstGeom prst="rect">
            <a:avLst/>
          </a:prstGeom>
          <a:noFill/>
        </p:spPr>
        <p:txBody>
          <a:bodyPr wrap="square" rtlCol="0">
            <a:spAutoFit/>
          </a:bodyPr>
          <a:lstStyle/>
          <a:p>
            <a:r>
              <a:rPr lang="en-GB" b="1"/>
              <a:t>1</a:t>
            </a:r>
          </a:p>
        </p:txBody>
      </p:sp>
      <p:sp>
        <p:nvSpPr>
          <p:cNvPr id="32" name="TextBox 31"/>
          <p:cNvSpPr txBox="1"/>
          <p:nvPr/>
        </p:nvSpPr>
        <p:spPr>
          <a:xfrm>
            <a:off x="9732176" y="4221088"/>
            <a:ext cx="277798" cy="369332"/>
          </a:xfrm>
          <a:prstGeom prst="rect">
            <a:avLst/>
          </a:prstGeom>
          <a:noFill/>
        </p:spPr>
        <p:txBody>
          <a:bodyPr wrap="square" rtlCol="0">
            <a:spAutoFit/>
          </a:bodyPr>
          <a:lstStyle/>
          <a:p>
            <a:r>
              <a:rPr lang="en-GB" b="1"/>
              <a:t>6</a:t>
            </a:r>
          </a:p>
        </p:txBody>
      </p:sp>
      <p:graphicFrame>
        <p:nvGraphicFramePr>
          <p:cNvPr id="33" name="Table 32"/>
          <p:cNvGraphicFramePr>
            <a:graphicFrameLocks noGrp="1"/>
          </p:cNvGraphicFramePr>
          <p:nvPr/>
        </p:nvGraphicFramePr>
        <p:xfrm>
          <a:off x="1703512" y="5013176"/>
          <a:ext cx="8514608" cy="792088"/>
        </p:xfrm>
        <a:graphic>
          <a:graphicData uri="http://schemas.openxmlformats.org/drawingml/2006/table">
            <a:tbl>
              <a:tblPr/>
              <a:tblGrid>
                <a:gridCol w="2376264">
                  <a:extLst>
                    <a:ext uri="{9D8B030D-6E8A-4147-A177-3AD203B41FA5}">
                      <a16:colId xmlns:a16="http://schemas.microsoft.com/office/drawing/2014/main" val="20000"/>
                    </a:ext>
                  </a:extLst>
                </a:gridCol>
                <a:gridCol w="432048">
                  <a:extLst>
                    <a:ext uri="{9D8B030D-6E8A-4147-A177-3AD203B41FA5}">
                      <a16:colId xmlns:a16="http://schemas.microsoft.com/office/drawing/2014/main" val="20001"/>
                    </a:ext>
                  </a:extLst>
                </a:gridCol>
                <a:gridCol w="1944216">
                  <a:extLst>
                    <a:ext uri="{9D8B030D-6E8A-4147-A177-3AD203B41FA5}">
                      <a16:colId xmlns:a16="http://schemas.microsoft.com/office/drawing/2014/main" val="20002"/>
                    </a:ext>
                  </a:extLst>
                </a:gridCol>
                <a:gridCol w="576064">
                  <a:extLst>
                    <a:ext uri="{9D8B030D-6E8A-4147-A177-3AD203B41FA5}">
                      <a16:colId xmlns:a16="http://schemas.microsoft.com/office/drawing/2014/main" val="20003"/>
                    </a:ext>
                  </a:extLst>
                </a:gridCol>
                <a:gridCol w="2509122">
                  <a:extLst>
                    <a:ext uri="{9D8B030D-6E8A-4147-A177-3AD203B41FA5}">
                      <a16:colId xmlns:a16="http://schemas.microsoft.com/office/drawing/2014/main" val="20004"/>
                    </a:ext>
                  </a:extLst>
                </a:gridCol>
                <a:gridCol w="676894">
                  <a:extLst>
                    <a:ext uri="{9D8B030D-6E8A-4147-A177-3AD203B41FA5}">
                      <a16:colId xmlns:a16="http://schemas.microsoft.com/office/drawing/2014/main" val="20005"/>
                    </a:ext>
                  </a:extLst>
                </a:gridCol>
              </a:tblGrid>
              <a:tr h="356260">
                <a:tc gridSpan="6">
                  <a:txBody>
                    <a:bodyPr/>
                    <a:lstStyle/>
                    <a:p>
                      <a:r>
                        <a:rPr lang="en-GB" sz="1600" i="1"/>
                        <a:t>Give the number of carbon atoms each of the following contains:</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solidFill>
                      <a:srgbClr val="FFFFCC"/>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435828">
                <a:tc>
                  <a:txBody>
                    <a:bodyPr/>
                    <a:lstStyle/>
                    <a:p>
                      <a:pPr algn="ctr"/>
                      <a:r>
                        <a:rPr lang="en-GB"/>
                        <a:t>GP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lang="en-GB" err="1"/>
                        <a:t>RuBP</a:t>
                      </a:r>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GB"/>
                        <a:t>triose phosphate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extLst>
                  <a:ext uri="{0D108BD9-81ED-4DB2-BD59-A6C34878D82A}">
                    <a16:rowId xmlns:a16="http://schemas.microsoft.com/office/drawing/2014/main" val="10001"/>
                  </a:ext>
                </a:extLst>
              </a:tr>
            </a:tbl>
          </a:graphicData>
        </a:graphic>
      </p:graphicFrame>
      <p:sp>
        <p:nvSpPr>
          <p:cNvPr id="36" name="TextBox 35"/>
          <p:cNvSpPr txBox="1"/>
          <p:nvPr/>
        </p:nvSpPr>
        <p:spPr>
          <a:xfrm>
            <a:off x="4107491" y="5419934"/>
            <a:ext cx="277798" cy="369332"/>
          </a:xfrm>
          <a:prstGeom prst="rect">
            <a:avLst/>
          </a:prstGeom>
          <a:noFill/>
        </p:spPr>
        <p:txBody>
          <a:bodyPr wrap="square" rtlCol="0">
            <a:spAutoFit/>
          </a:bodyPr>
          <a:lstStyle/>
          <a:p>
            <a:r>
              <a:rPr lang="en-GB" b="1"/>
              <a:t>3</a:t>
            </a:r>
          </a:p>
        </p:txBody>
      </p:sp>
      <p:sp>
        <p:nvSpPr>
          <p:cNvPr id="37" name="TextBox 36"/>
          <p:cNvSpPr txBox="1"/>
          <p:nvPr/>
        </p:nvSpPr>
        <p:spPr>
          <a:xfrm>
            <a:off x="6581441" y="5419934"/>
            <a:ext cx="277798" cy="369332"/>
          </a:xfrm>
          <a:prstGeom prst="rect">
            <a:avLst/>
          </a:prstGeom>
          <a:noFill/>
        </p:spPr>
        <p:txBody>
          <a:bodyPr wrap="square" rtlCol="0">
            <a:spAutoFit/>
          </a:bodyPr>
          <a:lstStyle/>
          <a:p>
            <a:r>
              <a:rPr lang="en-GB" b="1"/>
              <a:t>5</a:t>
            </a:r>
          </a:p>
        </p:txBody>
      </p:sp>
      <p:sp>
        <p:nvSpPr>
          <p:cNvPr id="38" name="TextBox 37"/>
          <p:cNvSpPr txBox="1"/>
          <p:nvPr/>
        </p:nvSpPr>
        <p:spPr>
          <a:xfrm>
            <a:off x="9732176" y="5410865"/>
            <a:ext cx="277798" cy="369332"/>
          </a:xfrm>
          <a:prstGeom prst="rect">
            <a:avLst/>
          </a:prstGeom>
          <a:noFill/>
        </p:spPr>
        <p:txBody>
          <a:bodyPr wrap="square" rtlCol="0">
            <a:spAutoFit/>
          </a:bodyPr>
          <a:lstStyle/>
          <a:p>
            <a:r>
              <a:rPr lang="en-GB" b="1"/>
              <a:t>3</a:t>
            </a:r>
          </a:p>
        </p:txBody>
      </p:sp>
    </p:spTree>
    <p:extLst>
      <p:ext uri="{BB962C8B-B14F-4D97-AF65-F5344CB8AC3E}">
        <p14:creationId xmlns:p14="http://schemas.microsoft.com/office/powerpoint/2010/main" val="109912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500"/>
                                        <p:tgtEl>
                                          <p:spTgt spid="3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3" grpId="0" animBg="1"/>
      <p:bldP spid="15" grpId="0"/>
      <p:bldP spid="16" grpId="0"/>
      <p:bldP spid="17" grpId="0"/>
      <p:bldP spid="31" grpId="0"/>
      <p:bldP spid="32" grpId="0"/>
      <p:bldP spid="36" grpId="0"/>
      <p:bldP spid="37" grpId="0"/>
      <p:bldP spid="3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2817"/>
            <a:ext cx="9144000" cy="4524315"/>
          </a:xfrm>
          <a:prstGeom prst="rect">
            <a:avLst/>
          </a:prstGeom>
        </p:spPr>
        <p:txBody>
          <a:bodyPr wrap="square">
            <a:spAutoFit/>
          </a:bodyPr>
          <a:lstStyle/>
          <a:p>
            <a:pPr algn="ctr" fontAlgn="base"/>
            <a:r>
              <a:rPr lang="en-GB" sz="2400">
                <a:solidFill>
                  <a:srgbClr val="002060"/>
                </a:solidFill>
                <a:latin typeface="+mj-lt"/>
              </a:rPr>
              <a:t>Carbohydrates, lipids and amino acids</a:t>
            </a:r>
          </a:p>
          <a:p>
            <a:pPr algn="ctr" fontAlgn="base"/>
            <a:endParaRPr lang="en-GB" sz="2400">
              <a:solidFill>
                <a:srgbClr val="002060"/>
              </a:solidFill>
              <a:latin typeface="+mj-lt"/>
            </a:endParaRPr>
          </a:p>
          <a:p>
            <a:pPr algn="just" fontAlgn="base"/>
            <a:r>
              <a:rPr lang="en-GB" sz="2400">
                <a:solidFill>
                  <a:srgbClr val="C00000"/>
                </a:solidFill>
                <a:latin typeface="+mj-lt"/>
              </a:rPr>
              <a:t>Carbohydrates…</a:t>
            </a:r>
          </a:p>
          <a:p>
            <a:pPr marL="342900" indent="-342900" algn="just" fontAlgn="base">
              <a:buFontTx/>
              <a:buChar char="-"/>
            </a:pPr>
            <a:r>
              <a:rPr lang="en-GB" sz="2400">
                <a:solidFill>
                  <a:srgbClr val="0070C0"/>
                </a:solidFill>
                <a:latin typeface="+mj-lt"/>
              </a:rPr>
              <a:t>Larger carbohydrates are made from joining together hexose sugars in different ways</a:t>
            </a:r>
            <a:r>
              <a:rPr lang="en-GB" sz="2400">
                <a:solidFill>
                  <a:srgbClr val="002060"/>
                </a:solidFill>
                <a:latin typeface="+mj-lt"/>
              </a:rPr>
              <a:t>.</a:t>
            </a:r>
          </a:p>
          <a:p>
            <a:pPr marL="342900" indent="-342900" algn="just" fontAlgn="base">
              <a:buFontTx/>
              <a:buChar char="-"/>
            </a:pPr>
            <a:endParaRPr lang="en-GB" sz="2400">
              <a:solidFill>
                <a:srgbClr val="002060"/>
              </a:solidFill>
              <a:latin typeface="+mj-lt"/>
            </a:endParaRPr>
          </a:p>
          <a:p>
            <a:pPr algn="just" fontAlgn="base"/>
            <a:r>
              <a:rPr lang="en-GB" sz="2400">
                <a:solidFill>
                  <a:srgbClr val="C00000"/>
                </a:solidFill>
                <a:latin typeface="+mj-lt"/>
              </a:rPr>
              <a:t>Lipids…</a:t>
            </a:r>
          </a:p>
          <a:p>
            <a:pPr marL="342900" indent="-342900" algn="just" fontAlgn="base">
              <a:buFontTx/>
              <a:buChar char="-"/>
            </a:pPr>
            <a:r>
              <a:rPr lang="en-GB" sz="2400">
                <a:solidFill>
                  <a:srgbClr val="0070C0"/>
                </a:solidFill>
                <a:latin typeface="+mj-lt"/>
              </a:rPr>
              <a:t>Made from glycerol</a:t>
            </a:r>
          </a:p>
          <a:p>
            <a:pPr marL="342900" indent="-342900" algn="just" fontAlgn="base">
              <a:buFontTx/>
              <a:buChar char="-"/>
            </a:pPr>
            <a:r>
              <a:rPr lang="en-GB" sz="2400">
                <a:solidFill>
                  <a:srgbClr val="0070C0"/>
                </a:solidFill>
                <a:latin typeface="+mj-lt"/>
              </a:rPr>
              <a:t>Glycerol made from triose phosphate and fatty acids</a:t>
            </a:r>
          </a:p>
          <a:p>
            <a:pPr marL="342900" indent="-342900" algn="just" fontAlgn="base">
              <a:buFontTx/>
              <a:buChar char="-"/>
            </a:pPr>
            <a:endParaRPr lang="en-GB" sz="2400">
              <a:solidFill>
                <a:srgbClr val="002060"/>
              </a:solidFill>
              <a:latin typeface="+mj-lt"/>
            </a:endParaRPr>
          </a:p>
          <a:p>
            <a:pPr algn="just" fontAlgn="base"/>
            <a:r>
              <a:rPr lang="en-GB" sz="2400">
                <a:solidFill>
                  <a:srgbClr val="C00000"/>
                </a:solidFill>
                <a:latin typeface="+mj-lt"/>
              </a:rPr>
              <a:t>Amino</a:t>
            </a:r>
            <a:r>
              <a:rPr lang="en-GB" sz="2400">
                <a:solidFill>
                  <a:srgbClr val="002060"/>
                </a:solidFill>
                <a:latin typeface="+mj-lt"/>
              </a:rPr>
              <a:t> </a:t>
            </a:r>
            <a:r>
              <a:rPr lang="en-GB" sz="2400">
                <a:solidFill>
                  <a:srgbClr val="C00000"/>
                </a:solidFill>
                <a:latin typeface="+mj-lt"/>
              </a:rPr>
              <a:t>acids…</a:t>
            </a:r>
          </a:p>
          <a:p>
            <a:pPr algn="just" fontAlgn="base"/>
            <a:r>
              <a:rPr lang="en-GB" sz="2400">
                <a:solidFill>
                  <a:srgbClr val="0070C0"/>
                </a:solidFill>
                <a:latin typeface="+mj-lt"/>
              </a:rPr>
              <a:t>- Some are made from glycerate-3-phosphate GP</a:t>
            </a:r>
          </a:p>
        </p:txBody>
      </p:sp>
    </p:spTree>
    <p:extLst>
      <p:ext uri="{BB962C8B-B14F-4D97-AF65-F5344CB8AC3E}">
        <p14:creationId xmlns:p14="http://schemas.microsoft.com/office/powerpoint/2010/main" val="135648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cnx.org/content/m45452/latest/Figure_05_02_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8552" y="1268760"/>
            <a:ext cx="9149448" cy="54006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cnx.org/content/m47332/latest/Figure_08_03_01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199" y="1128512"/>
            <a:ext cx="9139182" cy="54688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0" y="83225"/>
            <a:ext cx="9144000" cy="461665"/>
          </a:xfrm>
          <a:prstGeom prst="rect">
            <a:avLst/>
          </a:prstGeom>
          <a:noFill/>
        </p:spPr>
        <p:txBody>
          <a:bodyPr wrap="square" rtlCol="0">
            <a:spAutoFit/>
          </a:bodyPr>
          <a:lstStyle/>
          <a:p>
            <a:pPr algn="ctr"/>
            <a:r>
              <a:rPr lang="en-GB" sz="2400">
                <a:latin typeface="+mj-lt"/>
              </a:rPr>
              <a:t>Summary of photosynthetic pathway</a:t>
            </a:r>
          </a:p>
        </p:txBody>
      </p:sp>
    </p:spTree>
    <p:extLst>
      <p:ext uri="{BB962C8B-B14F-4D97-AF65-F5344CB8AC3E}">
        <p14:creationId xmlns:p14="http://schemas.microsoft.com/office/powerpoint/2010/main" val="135938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19648"/>
            <a:ext cx="9144000" cy="2923877"/>
          </a:xfrm>
          <a:prstGeom prst="rect">
            <a:avLst/>
          </a:prstGeom>
          <a:noFill/>
        </p:spPr>
        <p:txBody>
          <a:bodyPr wrap="square" rtlCol="0">
            <a:spAutoFit/>
          </a:bodyPr>
          <a:lstStyle/>
          <a:p>
            <a:pPr algn="ctr"/>
            <a:r>
              <a:rPr lang="en-GB" sz="2400">
                <a:latin typeface="+mj-lt"/>
              </a:rPr>
              <a:t>Limiting factors in photosynthesis</a:t>
            </a:r>
          </a:p>
          <a:p>
            <a:pPr algn="just"/>
            <a:endParaRPr lang="en-GB" sz="2000">
              <a:solidFill>
                <a:srgbClr val="0070C0"/>
              </a:solidFill>
              <a:latin typeface="+mj-lt"/>
            </a:endParaRPr>
          </a:p>
          <a:p>
            <a:pPr algn="just"/>
            <a:r>
              <a:rPr lang="en-GB" sz="2000">
                <a:solidFill>
                  <a:srgbClr val="00B050"/>
                </a:solidFill>
                <a:latin typeface="+mj-lt"/>
              </a:rPr>
              <a:t>Discuss limiting factors in photosynthesis with reference to light intensity, temperature and carbon dioxide concentration.</a:t>
            </a:r>
          </a:p>
          <a:p>
            <a:pPr algn="just"/>
            <a:r>
              <a:rPr lang="en-GB" sz="2000">
                <a:solidFill>
                  <a:srgbClr val="FF0000"/>
                </a:solidFill>
                <a:latin typeface="+mj-lt"/>
              </a:rPr>
              <a:t>Describe how to investigate experimentally the factors that affect the rate of photosynthesis.</a:t>
            </a:r>
          </a:p>
          <a:p>
            <a:pPr algn="just"/>
            <a:r>
              <a:rPr lang="en-GB" sz="2000">
                <a:solidFill>
                  <a:srgbClr val="0070C0"/>
                </a:solidFill>
                <a:latin typeface="+mj-lt"/>
              </a:rPr>
              <a:t>Describe the effect on the rate of photosynthesis, and on the levels of glycerate-3-phosphate, </a:t>
            </a:r>
            <a:r>
              <a:rPr lang="en-GB" sz="2000" err="1">
                <a:solidFill>
                  <a:srgbClr val="0070C0"/>
                </a:solidFill>
                <a:latin typeface="+mj-lt"/>
              </a:rPr>
              <a:t>ribulose</a:t>
            </a:r>
            <a:r>
              <a:rPr lang="en-GB" sz="2000">
                <a:solidFill>
                  <a:srgbClr val="0070C0"/>
                </a:solidFill>
                <a:latin typeface="+mj-lt"/>
              </a:rPr>
              <a:t> </a:t>
            </a:r>
            <a:r>
              <a:rPr lang="en-GB" sz="2000" err="1">
                <a:solidFill>
                  <a:srgbClr val="0070C0"/>
                </a:solidFill>
                <a:latin typeface="+mj-lt"/>
              </a:rPr>
              <a:t>bisphosphate</a:t>
            </a:r>
            <a:r>
              <a:rPr lang="en-GB" sz="2000">
                <a:solidFill>
                  <a:srgbClr val="0070C0"/>
                </a:solidFill>
                <a:latin typeface="+mj-lt"/>
              </a:rPr>
              <a:t> and triose phosphate, of changing light intensity, temperature and carbon dioxide concentration.</a:t>
            </a:r>
          </a:p>
        </p:txBody>
      </p:sp>
      <p:sp>
        <p:nvSpPr>
          <p:cNvPr id="3" name="TextBox 2"/>
          <p:cNvSpPr txBox="1"/>
          <p:nvPr/>
        </p:nvSpPr>
        <p:spPr>
          <a:xfrm>
            <a:off x="1775520" y="2996953"/>
            <a:ext cx="8640960" cy="3693319"/>
          </a:xfrm>
          <a:prstGeom prst="rect">
            <a:avLst/>
          </a:prstGeom>
          <a:noFill/>
          <a:ln>
            <a:solidFill>
              <a:srgbClr val="7030A0"/>
            </a:solidFill>
          </a:ln>
        </p:spPr>
        <p:txBody>
          <a:bodyPr wrap="square" rtlCol="0">
            <a:spAutoFit/>
          </a:bodyPr>
          <a:lstStyle/>
          <a:p>
            <a:pPr algn="just">
              <a:defRPr/>
            </a:pPr>
            <a:r>
              <a:rPr lang="en-GB">
                <a:solidFill>
                  <a:srgbClr val="7030A0"/>
                </a:solidFill>
                <a:latin typeface="Calibri" pitchFamily="34" charset="0"/>
              </a:rPr>
              <a:t>Using your knowledge of the Calvin cycle and light dependent reactions of photosynthesis, </a:t>
            </a:r>
            <a:r>
              <a:rPr lang="en-GB" i="1">
                <a:solidFill>
                  <a:srgbClr val="7030A0"/>
                </a:solidFill>
                <a:latin typeface="Calibri" pitchFamily="34" charset="0"/>
              </a:rPr>
              <a:t>explain </a:t>
            </a:r>
            <a:r>
              <a:rPr lang="en-GB">
                <a:solidFill>
                  <a:srgbClr val="7030A0"/>
                </a:solidFill>
                <a:latin typeface="Calibri" pitchFamily="34" charset="0"/>
              </a:rPr>
              <a:t>how an insufficient quantity of any one of three environmental factors limits the rate of photosynthesis a plant can achieve</a:t>
            </a:r>
            <a:endParaRPr lang="en-GB">
              <a:solidFill>
                <a:srgbClr val="7030A0"/>
              </a:solidFill>
              <a:latin typeface="+mj-lt"/>
            </a:endParaRPr>
          </a:p>
          <a:p>
            <a:pPr algn="just"/>
            <a:endParaRPr lang="en-GB">
              <a:solidFill>
                <a:srgbClr val="7030A0"/>
              </a:solidFill>
              <a:latin typeface="+mj-lt"/>
            </a:endParaRPr>
          </a:p>
          <a:p>
            <a:pPr algn="just"/>
            <a:endParaRPr lang="en-GB">
              <a:solidFill>
                <a:srgbClr val="7030A0"/>
              </a:solidFill>
              <a:latin typeface="+mj-lt"/>
            </a:endParaRPr>
          </a:p>
          <a:p>
            <a:pPr algn="just"/>
            <a:endParaRPr lang="en-GB">
              <a:solidFill>
                <a:srgbClr val="7030A0"/>
              </a:solidFill>
              <a:latin typeface="+mj-lt"/>
            </a:endParaRPr>
          </a:p>
          <a:p>
            <a:pPr algn="just"/>
            <a:endParaRPr lang="en-GB">
              <a:solidFill>
                <a:srgbClr val="7030A0"/>
              </a:solidFill>
              <a:latin typeface="+mj-lt"/>
            </a:endParaRPr>
          </a:p>
          <a:p>
            <a:pPr algn="just"/>
            <a:endParaRPr lang="en-GB">
              <a:solidFill>
                <a:srgbClr val="7030A0"/>
              </a:solidFill>
              <a:latin typeface="+mj-lt"/>
            </a:endParaRPr>
          </a:p>
          <a:p>
            <a:pPr algn="just"/>
            <a:endParaRPr lang="en-GB">
              <a:solidFill>
                <a:srgbClr val="7030A0"/>
              </a:solidFill>
              <a:latin typeface="+mj-lt"/>
            </a:endParaRPr>
          </a:p>
          <a:p>
            <a:pPr algn="just"/>
            <a:endParaRPr lang="en-GB">
              <a:solidFill>
                <a:srgbClr val="7030A0"/>
              </a:solidFill>
              <a:latin typeface="+mj-lt"/>
            </a:endParaRPr>
          </a:p>
          <a:p>
            <a:pPr algn="just"/>
            <a:endParaRPr lang="en-GB">
              <a:solidFill>
                <a:srgbClr val="7030A0"/>
              </a:solidFill>
              <a:latin typeface="+mj-lt"/>
            </a:endParaRPr>
          </a:p>
          <a:p>
            <a:pPr algn="just"/>
            <a:endParaRPr lang="en-GB">
              <a:solidFill>
                <a:srgbClr val="7030A0"/>
              </a:solidFill>
              <a:latin typeface="+mj-lt"/>
            </a:endParaRPr>
          </a:p>
          <a:p>
            <a:pPr algn="just"/>
            <a:endParaRPr lang="en-GB">
              <a:solidFill>
                <a:srgbClr val="7030A0"/>
              </a:solidFill>
              <a:latin typeface="+mj-lt"/>
            </a:endParaRPr>
          </a:p>
        </p:txBody>
      </p:sp>
      <p:pic>
        <p:nvPicPr>
          <p:cNvPr id="5122" name="Picture 2" descr="http://wiki.bhikku.net/uploads/Main/Photosynthesis-LimitingFactors/Limitingfactorsgraph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584" y="4077072"/>
            <a:ext cx="7632848" cy="230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9074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842832" y="2581461"/>
          <a:ext cx="8500570" cy="3417913"/>
        </p:xfrm>
        <a:graphic>
          <a:graphicData uri="http://schemas.openxmlformats.org/drawingml/2006/table">
            <a:tbl>
              <a:tblPr/>
              <a:tblGrid>
                <a:gridCol w="2164936">
                  <a:extLst>
                    <a:ext uri="{9D8B030D-6E8A-4147-A177-3AD203B41FA5}">
                      <a16:colId xmlns:a16="http://schemas.microsoft.com/office/drawing/2014/main" val="20000"/>
                    </a:ext>
                  </a:extLst>
                </a:gridCol>
                <a:gridCol w="6335634">
                  <a:extLst>
                    <a:ext uri="{9D8B030D-6E8A-4147-A177-3AD203B41FA5}">
                      <a16:colId xmlns:a16="http://schemas.microsoft.com/office/drawing/2014/main" val="20001"/>
                    </a:ext>
                  </a:extLst>
                </a:gridCol>
              </a:tblGrid>
              <a:tr h="404297">
                <a:tc>
                  <a:txBody>
                    <a:bodyPr/>
                    <a:lstStyle/>
                    <a:p>
                      <a:pPr algn="ctr"/>
                      <a:r>
                        <a:rPr lang="en-GB" sz="1700"/>
                        <a:t>limiting factor</a:t>
                      </a: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algn="ctr"/>
                      <a:r>
                        <a:rPr lang="en-GB" sz="1700"/>
                        <a:t>explanation</a:t>
                      </a:r>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39309">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p>
                      <a:endParaRPr lang="en-GB"/>
                    </a:p>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39309">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p>
                      <a:endParaRPr lang="en-GB"/>
                    </a:p>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34998">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2" name="TextBox 11"/>
          <p:cNvSpPr txBox="1"/>
          <p:nvPr/>
        </p:nvSpPr>
        <p:spPr>
          <a:xfrm>
            <a:off x="2153916" y="3172325"/>
            <a:ext cx="1529956" cy="369332"/>
          </a:xfrm>
          <a:prstGeom prst="rect">
            <a:avLst/>
          </a:prstGeom>
          <a:solidFill>
            <a:schemeClr val="bg2">
              <a:lumMod val="90000"/>
            </a:schemeClr>
          </a:solidFill>
        </p:spPr>
        <p:txBody>
          <a:bodyPr wrap="square" rtlCol="0">
            <a:spAutoFit/>
          </a:bodyPr>
          <a:lstStyle/>
          <a:p>
            <a:r>
              <a:rPr lang="en-GB"/>
              <a:t> light intensity</a:t>
            </a:r>
          </a:p>
        </p:txBody>
      </p:sp>
      <p:sp>
        <p:nvSpPr>
          <p:cNvPr id="13" name="TextBox 12"/>
          <p:cNvSpPr txBox="1"/>
          <p:nvPr/>
        </p:nvSpPr>
        <p:spPr>
          <a:xfrm>
            <a:off x="4295798" y="3159490"/>
            <a:ext cx="5710553" cy="646331"/>
          </a:xfrm>
          <a:prstGeom prst="rect">
            <a:avLst/>
          </a:prstGeom>
          <a:solidFill>
            <a:schemeClr val="bg2">
              <a:lumMod val="90000"/>
            </a:schemeClr>
          </a:solidFill>
        </p:spPr>
        <p:txBody>
          <a:bodyPr wrap="square" rtlCol="0">
            <a:spAutoFit/>
          </a:bodyPr>
          <a:lstStyle/>
          <a:p>
            <a:r>
              <a:rPr lang="en-GB"/>
              <a:t>light provides the energy to synthesise ATP and NADPH/H</a:t>
            </a:r>
            <a:r>
              <a:rPr lang="en-GB" baseline="30000"/>
              <a:t>+</a:t>
            </a:r>
            <a:r>
              <a:rPr lang="en-GB"/>
              <a:t>, both are required to reduce CO</a:t>
            </a:r>
            <a:r>
              <a:rPr lang="en-GB" baseline="-25000"/>
              <a:t>2</a:t>
            </a:r>
            <a:r>
              <a:rPr lang="en-GB"/>
              <a:t> to form sugars</a:t>
            </a:r>
          </a:p>
        </p:txBody>
      </p:sp>
      <p:sp>
        <p:nvSpPr>
          <p:cNvPr id="14" name="TextBox 13"/>
          <p:cNvSpPr txBox="1"/>
          <p:nvPr/>
        </p:nvSpPr>
        <p:spPr>
          <a:xfrm>
            <a:off x="1951558" y="4267913"/>
            <a:ext cx="1964754" cy="369332"/>
          </a:xfrm>
          <a:prstGeom prst="rect">
            <a:avLst/>
          </a:prstGeom>
          <a:solidFill>
            <a:schemeClr val="accent3">
              <a:lumMod val="60000"/>
              <a:lumOff val="40000"/>
            </a:schemeClr>
          </a:solidFill>
        </p:spPr>
        <p:txBody>
          <a:bodyPr wrap="square" rtlCol="0">
            <a:spAutoFit/>
          </a:bodyPr>
          <a:lstStyle/>
          <a:p>
            <a:r>
              <a:rPr lang="en-GB"/>
              <a:t> CO</a:t>
            </a:r>
            <a:r>
              <a:rPr lang="en-GB" baseline="-25000"/>
              <a:t>2</a:t>
            </a:r>
            <a:r>
              <a:rPr lang="en-GB"/>
              <a:t> concentration</a:t>
            </a:r>
          </a:p>
        </p:txBody>
      </p:sp>
      <p:sp>
        <p:nvSpPr>
          <p:cNvPr id="15" name="TextBox 14"/>
          <p:cNvSpPr txBox="1"/>
          <p:nvPr/>
        </p:nvSpPr>
        <p:spPr>
          <a:xfrm>
            <a:off x="4042457" y="3941749"/>
            <a:ext cx="6340969" cy="923330"/>
          </a:xfrm>
          <a:prstGeom prst="rect">
            <a:avLst/>
          </a:prstGeom>
          <a:solidFill>
            <a:schemeClr val="accent3">
              <a:lumMod val="60000"/>
              <a:lumOff val="40000"/>
            </a:schemeClr>
          </a:solidFill>
        </p:spPr>
        <p:txBody>
          <a:bodyPr wrap="square" lIns="91440" tIns="45720" rIns="91440" bIns="45720" rtlCol="0" anchor="t">
            <a:spAutoFit/>
          </a:bodyPr>
          <a:lstStyle/>
          <a:p>
            <a:r>
              <a:rPr lang="en-GB"/>
              <a:t>CO</a:t>
            </a:r>
            <a:r>
              <a:rPr lang="en-GB" baseline="-25000"/>
              <a:t>2</a:t>
            </a:r>
            <a:r>
              <a:rPr lang="en-GB"/>
              <a:t> is the reactant from which sugars are formed,</a:t>
            </a:r>
          </a:p>
          <a:p>
            <a:r>
              <a:rPr lang="en-GB"/>
              <a:t>lower CO</a:t>
            </a:r>
            <a:r>
              <a:rPr lang="en-GB" baseline="-25000"/>
              <a:t>2</a:t>
            </a:r>
            <a:r>
              <a:rPr lang="en-GB"/>
              <a:t> concentration means lower rate of reaction, as does not combine with RuBP</a:t>
            </a:r>
            <a:endParaRPr lang="en-GB">
              <a:ea typeface="Calibri"/>
              <a:cs typeface="Calibri"/>
            </a:endParaRPr>
          </a:p>
        </p:txBody>
      </p:sp>
      <p:sp>
        <p:nvSpPr>
          <p:cNvPr id="18" name="TextBox 17"/>
          <p:cNvSpPr txBox="1"/>
          <p:nvPr/>
        </p:nvSpPr>
        <p:spPr>
          <a:xfrm>
            <a:off x="2153916" y="5234622"/>
            <a:ext cx="1529956" cy="369332"/>
          </a:xfrm>
          <a:prstGeom prst="rect">
            <a:avLst/>
          </a:prstGeom>
          <a:solidFill>
            <a:schemeClr val="bg2">
              <a:lumMod val="90000"/>
            </a:schemeClr>
          </a:solidFill>
        </p:spPr>
        <p:txBody>
          <a:bodyPr wrap="square" rtlCol="0">
            <a:spAutoFit/>
          </a:bodyPr>
          <a:lstStyle/>
          <a:p>
            <a:r>
              <a:rPr lang="en-GB"/>
              <a:t> temperature</a:t>
            </a:r>
          </a:p>
        </p:txBody>
      </p:sp>
      <p:sp>
        <p:nvSpPr>
          <p:cNvPr id="19" name="TextBox 18"/>
          <p:cNvSpPr txBox="1"/>
          <p:nvPr/>
        </p:nvSpPr>
        <p:spPr>
          <a:xfrm>
            <a:off x="4295800" y="4983559"/>
            <a:ext cx="5710553" cy="923330"/>
          </a:xfrm>
          <a:prstGeom prst="rect">
            <a:avLst/>
          </a:prstGeom>
          <a:solidFill>
            <a:schemeClr val="bg2">
              <a:lumMod val="90000"/>
            </a:schemeClr>
          </a:solidFill>
        </p:spPr>
        <p:txBody>
          <a:bodyPr wrap="square" lIns="91440" tIns="45720" rIns="91440" bIns="45720" rtlCol="0" anchor="t">
            <a:spAutoFit/>
          </a:bodyPr>
          <a:lstStyle/>
          <a:p>
            <a:r>
              <a:rPr lang="en-GB"/>
              <a:t>the reactions of the Calvin cycle are catalysed by </a:t>
            </a:r>
            <a:r>
              <a:rPr lang="en-GB" b="1"/>
              <a:t>enzymes e.g. rubisco</a:t>
            </a:r>
            <a:r>
              <a:rPr lang="en-GB"/>
              <a:t>, enzyme activity is dependent on temperature,</a:t>
            </a:r>
          </a:p>
          <a:p>
            <a:r>
              <a:rPr lang="en-GB"/>
              <a:t>the lower the temperature the lower the rate of reaction</a:t>
            </a:r>
          </a:p>
        </p:txBody>
      </p:sp>
    </p:spTree>
    <p:extLst>
      <p:ext uri="{BB962C8B-B14F-4D97-AF65-F5344CB8AC3E}">
        <p14:creationId xmlns:p14="http://schemas.microsoft.com/office/powerpoint/2010/main" val="88882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8" grpId="0" animBg="1"/>
      <p:bldP spid="1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775520" y="312363"/>
            <a:ext cx="3672408" cy="1200329"/>
          </a:xfrm>
          <a:prstGeom prst="rect">
            <a:avLst/>
          </a:prstGeom>
          <a:noFill/>
        </p:spPr>
        <p:txBody>
          <a:bodyPr wrap="square">
            <a:spAutoFit/>
          </a:bodyPr>
          <a:lstStyle/>
          <a:p>
            <a:pPr>
              <a:defRPr/>
            </a:pPr>
            <a:r>
              <a:rPr lang="en-GB">
                <a:solidFill>
                  <a:srgbClr val="000000"/>
                </a:solidFill>
              </a:rPr>
              <a:t>The graph shows the relationship between light intensity (x axis) and the net exchange of CO</a:t>
            </a:r>
            <a:r>
              <a:rPr lang="en-GB" baseline="-25000">
                <a:solidFill>
                  <a:srgbClr val="000000"/>
                </a:solidFill>
              </a:rPr>
              <a:t>2</a:t>
            </a:r>
            <a:r>
              <a:rPr lang="en-GB">
                <a:solidFill>
                  <a:srgbClr val="000000"/>
                </a:solidFill>
              </a:rPr>
              <a:t> with the environment (y axis)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8292" y="127696"/>
            <a:ext cx="4073596"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591944" y="127696"/>
            <a:ext cx="1512168" cy="369332"/>
          </a:xfrm>
          <a:prstGeom prst="rect">
            <a:avLst/>
          </a:prstGeom>
          <a:solidFill>
            <a:schemeClr val="bg1"/>
          </a:solidFill>
        </p:spPr>
        <p:txBody>
          <a:bodyPr wrap="square">
            <a:spAutoFit/>
          </a:bodyPr>
          <a:lstStyle/>
          <a:p>
            <a:pPr>
              <a:defRPr/>
            </a:pPr>
            <a:r>
              <a:rPr lang="en-GB" b="1">
                <a:solidFill>
                  <a:srgbClr val="000000"/>
                </a:solidFill>
              </a:rPr>
              <a:t>CO</a:t>
            </a:r>
            <a:r>
              <a:rPr lang="en-GB" b="1" baseline="-25000">
                <a:solidFill>
                  <a:srgbClr val="000000"/>
                </a:solidFill>
              </a:rPr>
              <a:t>2</a:t>
            </a:r>
            <a:r>
              <a:rPr lang="en-GB" b="1">
                <a:solidFill>
                  <a:srgbClr val="000000"/>
                </a:solidFill>
              </a:rPr>
              <a:t> exchange</a:t>
            </a:r>
          </a:p>
        </p:txBody>
      </p:sp>
      <p:sp>
        <p:nvSpPr>
          <p:cNvPr id="35" name="Rectangle 34"/>
          <p:cNvSpPr/>
          <p:nvPr/>
        </p:nvSpPr>
        <p:spPr>
          <a:xfrm>
            <a:off x="9085548" y="2057217"/>
            <a:ext cx="1512168" cy="369332"/>
          </a:xfrm>
          <a:prstGeom prst="rect">
            <a:avLst/>
          </a:prstGeom>
          <a:noFill/>
        </p:spPr>
        <p:txBody>
          <a:bodyPr wrap="square">
            <a:spAutoFit/>
          </a:bodyPr>
          <a:lstStyle/>
          <a:p>
            <a:pPr>
              <a:defRPr/>
            </a:pPr>
            <a:r>
              <a:rPr lang="en-GB" b="1">
                <a:solidFill>
                  <a:srgbClr val="000000"/>
                </a:solidFill>
              </a:rPr>
              <a:t>light intensity</a:t>
            </a:r>
          </a:p>
        </p:txBody>
      </p:sp>
      <p:sp>
        <p:nvSpPr>
          <p:cNvPr id="10" name="Rectangle 9"/>
          <p:cNvSpPr/>
          <p:nvPr/>
        </p:nvSpPr>
        <p:spPr>
          <a:xfrm>
            <a:off x="1775520" y="1796654"/>
            <a:ext cx="3672408" cy="923330"/>
          </a:xfrm>
          <a:prstGeom prst="rect">
            <a:avLst/>
          </a:prstGeom>
          <a:noFill/>
        </p:spPr>
        <p:txBody>
          <a:bodyPr wrap="square">
            <a:spAutoFit/>
          </a:bodyPr>
          <a:lstStyle/>
          <a:p>
            <a:pPr>
              <a:defRPr/>
            </a:pPr>
            <a:r>
              <a:rPr lang="en-GB">
                <a:solidFill>
                  <a:srgbClr val="000000"/>
                </a:solidFill>
              </a:rPr>
              <a:t>Label the following points on the graph, explaining  your reasons for each choice:</a:t>
            </a:r>
          </a:p>
        </p:txBody>
      </p:sp>
      <p:graphicFrame>
        <p:nvGraphicFramePr>
          <p:cNvPr id="2" name="Table 1"/>
          <p:cNvGraphicFramePr>
            <a:graphicFrameLocks noGrp="1"/>
          </p:cNvGraphicFramePr>
          <p:nvPr/>
        </p:nvGraphicFramePr>
        <p:xfrm>
          <a:off x="1716753" y="2873015"/>
          <a:ext cx="8803078" cy="3471272"/>
        </p:xfrm>
        <a:graphic>
          <a:graphicData uri="http://schemas.openxmlformats.org/drawingml/2006/table">
            <a:tbl>
              <a:tblPr/>
              <a:tblGrid>
                <a:gridCol w="387063">
                  <a:extLst>
                    <a:ext uri="{9D8B030D-6E8A-4147-A177-3AD203B41FA5}">
                      <a16:colId xmlns:a16="http://schemas.microsoft.com/office/drawing/2014/main" val="20000"/>
                    </a:ext>
                  </a:extLst>
                </a:gridCol>
                <a:gridCol w="2267045">
                  <a:extLst>
                    <a:ext uri="{9D8B030D-6E8A-4147-A177-3AD203B41FA5}">
                      <a16:colId xmlns:a16="http://schemas.microsoft.com/office/drawing/2014/main" val="20001"/>
                    </a:ext>
                  </a:extLst>
                </a:gridCol>
                <a:gridCol w="6148970">
                  <a:extLst>
                    <a:ext uri="{9D8B030D-6E8A-4147-A177-3AD203B41FA5}">
                      <a16:colId xmlns:a16="http://schemas.microsoft.com/office/drawing/2014/main" val="20002"/>
                    </a:ext>
                  </a:extLst>
                </a:gridCol>
              </a:tblGrid>
              <a:tr h="320040">
                <a:tc>
                  <a:txBody>
                    <a:bodyPr/>
                    <a:lstStyle/>
                    <a:p>
                      <a:endParaRPr lang="en-GB"/>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algn="ctr"/>
                      <a:r>
                        <a:rPr lang="en-GB"/>
                        <a:t>point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a:t>explanation</a:t>
                      </a:r>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02392">
                <a:tc>
                  <a:txBody>
                    <a:bodyPr/>
                    <a:lstStyle/>
                    <a:p>
                      <a:pPr algn="ctr"/>
                      <a:r>
                        <a:rPr lang="en-GB" b="1"/>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a:t>max CO</a:t>
                      </a:r>
                      <a:r>
                        <a:rPr lang="en-GB" baseline="-25000"/>
                        <a:t>2</a:t>
                      </a:r>
                      <a:r>
                        <a:rPr lang="en-GB"/>
                        <a:t> </a:t>
                      </a:r>
                      <a:r>
                        <a:rPr lang="en-GB" u="sng"/>
                        <a:t>release </a:t>
                      </a:r>
                    </a:p>
                    <a:p>
                      <a:pPr algn="ctr"/>
                      <a:r>
                        <a:rPr lang="en-GB"/>
                        <a:t>from plant</a:t>
                      </a:r>
                    </a:p>
                    <a:p>
                      <a:pPr algn="ctr"/>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09600">
                <a:tc>
                  <a:txBody>
                    <a:bodyPr/>
                    <a:lstStyle/>
                    <a:p>
                      <a:pPr algn="ctr"/>
                      <a:r>
                        <a:rPr lang="en-GB" b="1"/>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a:t>max CO</a:t>
                      </a:r>
                      <a:r>
                        <a:rPr lang="en-GB" baseline="-25000"/>
                        <a:t>2</a:t>
                      </a:r>
                      <a:r>
                        <a:rPr lang="en-GB"/>
                        <a:t> </a:t>
                      </a:r>
                      <a:r>
                        <a:rPr lang="en-GB" u="sng"/>
                        <a:t>uptake</a:t>
                      </a:r>
                      <a:r>
                        <a:rPr lang="en-GB"/>
                        <a:t> </a:t>
                      </a:r>
                    </a:p>
                    <a:p>
                      <a:pPr algn="ctr"/>
                      <a:r>
                        <a:rPr lang="en-GB"/>
                        <a:t>by plant</a:t>
                      </a:r>
                    </a:p>
                    <a:p>
                      <a:pPr algn="ctr"/>
                      <a:endParaRPr lang="en-GB"/>
                    </a:p>
                    <a:p>
                      <a:pPr algn="ctr"/>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32460">
                <a:tc>
                  <a:txBody>
                    <a:bodyPr/>
                    <a:lstStyle/>
                    <a:p>
                      <a:pPr algn="ctr"/>
                      <a:r>
                        <a:rPr lang="en-GB" b="1"/>
                        <a:t>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b="1"/>
                        <a:t>compensation point </a:t>
                      </a:r>
                      <a:r>
                        <a:rPr lang="en-GB"/>
                        <a:t>(no net CO</a:t>
                      </a:r>
                      <a:r>
                        <a:rPr lang="en-GB" baseline="-25000"/>
                        <a:t>2</a:t>
                      </a:r>
                      <a:r>
                        <a:rPr lang="en-GB"/>
                        <a:t> exchange)</a:t>
                      </a:r>
                    </a:p>
                    <a:p>
                      <a:pPr algn="ctr"/>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4" name="Rectangle 13"/>
          <p:cNvSpPr/>
          <p:nvPr/>
        </p:nvSpPr>
        <p:spPr>
          <a:xfrm>
            <a:off x="4367808" y="3262888"/>
            <a:ext cx="6049888" cy="923330"/>
          </a:xfrm>
          <a:prstGeom prst="rect">
            <a:avLst/>
          </a:prstGeom>
          <a:solidFill>
            <a:schemeClr val="accent3">
              <a:lumMod val="60000"/>
              <a:lumOff val="40000"/>
            </a:schemeClr>
          </a:solidFill>
        </p:spPr>
        <p:txBody>
          <a:bodyPr wrap="square">
            <a:spAutoFit/>
          </a:bodyPr>
          <a:lstStyle/>
          <a:p>
            <a:pPr>
              <a:defRPr/>
            </a:pPr>
            <a:r>
              <a:rPr lang="en-GB">
                <a:solidFill>
                  <a:srgbClr val="000000"/>
                </a:solidFill>
              </a:rPr>
              <a:t>Light intensity = 0, so </a:t>
            </a:r>
            <a:r>
              <a:rPr lang="en-GB" u="sng">
                <a:solidFill>
                  <a:srgbClr val="000000"/>
                </a:solidFill>
              </a:rPr>
              <a:t>no photosynthesis</a:t>
            </a:r>
            <a:r>
              <a:rPr lang="en-GB">
                <a:solidFill>
                  <a:srgbClr val="000000"/>
                </a:solidFill>
              </a:rPr>
              <a:t>, so no uptake of CO</a:t>
            </a:r>
            <a:r>
              <a:rPr lang="en-GB" baseline="-25000">
                <a:solidFill>
                  <a:srgbClr val="000000"/>
                </a:solidFill>
              </a:rPr>
              <a:t>2</a:t>
            </a:r>
            <a:r>
              <a:rPr lang="en-GB">
                <a:solidFill>
                  <a:srgbClr val="000000"/>
                </a:solidFill>
              </a:rPr>
              <a:t>;</a:t>
            </a:r>
          </a:p>
          <a:p>
            <a:pPr>
              <a:defRPr/>
            </a:pPr>
            <a:r>
              <a:rPr lang="en-GB">
                <a:solidFill>
                  <a:srgbClr val="000000"/>
                </a:solidFill>
              </a:rPr>
              <a:t>plant is </a:t>
            </a:r>
            <a:r>
              <a:rPr lang="en-GB" u="sng">
                <a:solidFill>
                  <a:srgbClr val="000000"/>
                </a:solidFill>
              </a:rPr>
              <a:t>respiring </a:t>
            </a:r>
            <a:r>
              <a:rPr lang="en-GB">
                <a:solidFill>
                  <a:srgbClr val="000000"/>
                </a:solidFill>
              </a:rPr>
              <a:t>so producing CO</a:t>
            </a:r>
            <a:r>
              <a:rPr lang="en-GB" baseline="-25000">
                <a:solidFill>
                  <a:srgbClr val="000000"/>
                </a:solidFill>
              </a:rPr>
              <a:t>2</a:t>
            </a:r>
            <a:r>
              <a:rPr lang="en-GB">
                <a:solidFill>
                  <a:srgbClr val="000000"/>
                </a:solidFill>
              </a:rPr>
              <a:t>;</a:t>
            </a:r>
          </a:p>
          <a:p>
            <a:pPr>
              <a:defRPr/>
            </a:pPr>
            <a:r>
              <a:rPr lang="en-GB">
                <a:solidFill>
                  <a:srgbClr val="000000"/>
                </a:solidFill>
              </a:rPr>
              <a:t> = max CO</a:t>
            </a:r>
            <a:r>
              <a:rPr lang="en-GB" baseline="-25000">
                <a:solidFill>
                  <a:srgbClr val="000000"/>
                </a:solidFill>
              </a:rPr>
              <a:t>2</a:t>
            </a:r>
            <a:r>
              <a:rPr lang="en-GB">
                <a:solidFill>
                  <a:srgbClr val="000000"/>
                </a:solidFill>
              </a:rPr>
              <a:t> release since rate of respiration relatively constant</a:t>
            </a:r>
          </a:p>
        </p:txBody>
      </p:sp>
      <p:sp>
        <p:nvSpPr>
          <p:cNvPr id="15" name="Rectangle 14"/>
          <p:cNvSpPr/>
          <p:nvPr/>
        </p:nvSpPr>
        <p:spPr>
          <a:xfrm>
            <a:off x="4395976" y="4208315"/>
            <a:ext cx="6049888" cy="1200329"/>
          </a:xfrm>
          <a:prstGeom prst="rect">
            <a:avLst/>
          </a:prstGeom>
          <a:solidFill>
            <a:schemeClr val="bg2">
              <a:lumMod val="90000"/>
            </a:schemeClr>
          </a:solidFill>
        </p:spPr>
        <p:txBody>
          <a:bodyPr wrap="square">
            <a:spAutoFit/>
          </a:bodyPr>
          <a:lstStyle/>
          <a:p>
            <a:pPr>
              <a:defRPr/>
            </a:pPr>
            <a:r>
              <a:rPr lang="en-GB">
                <a:solidFill>
                  <a:srgbClr val="000000"/>
                </a:solidFill>
              </a:rPr>
              <a:t>graph levels off so light intensity no longer limiting , </a:t>
            </a:r>
          </a:p>
          <a:p>
            <a:pPr>
              <a:defRPr/>
            </a:pPr>
            <a:r>
              <a:rPr lang="en-GB">
                <a:solidFill>
                  <a:srgbClr val="000000"/>
                </a:solidFill>
              </a:rPr>
              <a:t>max </a:t>
            </a:r>
            <a:r>
              <a:rPr lang="en-GB" u="sng">
                <a:solidFill>
                  <a:srgbClr val="000000"/>
                </a:solidFill>
              </a:rPr>
              <a:t>rate of photosynthesis</a:t>
            </a:r>
            <a:r>
              <a:rPr lang="en-GB">
                <a:solidFill>
                  <a:srgbClr val="000000"/>
                </a:solidFill>
              </a:rPr>
              <a:t> achieved;</a:t>
            </a:r>
          </a:p>
          <a:p>
            <a:pPr>
              <a:defRPr/>
            </a:pPr>
            <a:r>
              <a:rPr lang="en-GB">
                <a:solidFill>
                  <a:srgbClr val="000000"/>
                </a:solidFill>
              </a:rPr>
              <a:t> so uptake of CO</a:t>
            </a:r>
            <a:r>
              <a:rPr lang="en-GB" baseline="-25000">
                <a:solidFill>
                  <a:srgbClr val="000000"/>
                </a:solidFill>
              </a:rPr>
              <a:t>2</a:t>
            </a:r>
            <a:r>
              <a:rPr lang="en-GB">
                <a:solidFill>
                  <a:srgbClr val="000000"/>
                </a:solidFill>
              </a:rPr>
              <a:t> also at maximum;</a:t>
            </a:r>
          </a:p>
          <a:p>
            <a:pPr>
              <a:defRPr/>
            </a:pPr>
            <a:r>
              <a:rPr lang="en-GB">
                <a:solidFill>
                  <a:srgbClr val="000000"/>
                </a:solidFill>
              </a:rPr>
              <a:t>rate of photosynthesis &gt; rate of respiration</a:t>
            </a:r>
          </a:p>
        </p:txBody>
      </p:sp>
      <p:sp>
        <p:nvSpPr>
          <p:cNvPr id="16" name="Rectangle 15"/>
          <p:cNvSpPr/>
          <p:nvPr/>
        </p:nvSpPr>
        <p:spPr>
          <a:xfrm>
            <a:off x="4395976" y="5408643"/>
            <a:ext cx="6049888" cy="923330"/>
          </a:xfrm>
          <a:prstGeom prst="rect">
            <a:avLst/>
          </a:prstGeom>
          <a:solidFill>
            <a:schemeClr val="accent3">
              <a:lumMod val="60000"/>
              <a:lumOff val="40000"/>
            </a:schemeClr>
          </a:solidFill>
        </p:spPr>
        <p:txBody>
          <a:bodyPr wrap="square">
            <a:spAutoFit/>
          </a:bodyPr>
          <a:lstStyle/>
          <a:p>
            <a:pPr>
              <a:defRPr/>
            </a:pPr>
            <a:r>
              <a:rPr lang="en-GB">
                <a:solidFill>
                  <a:srgbClr val="000000"/>
                </a:solidFill>
              </a:rPr>
              <a:t>rate of </a:t>
            </a:r>
            <a:r>
              <a:rPr lang="en-GB" u="sng">
                <a:solidFill>
                  <a:srgbClr val="000000"/>
                </a:solidFill>
              </a:rPr>
              <a:t>photosynthesis</a:t>
            </a:r>
            <a:r>
              <a:rPr lang="en-GB">
                <a:solidFill>
                  <a:srgbClr val="000000"/>
                </a:solidFill>
              </a:rPr>
              <a:t>  =  rate of </a:t>
            </a:r>
            <a:r>
              <a:rPr lang="en-GB" u="sng">
                <a:solidFill>
                  <a:srgbClr val="000000"/>
                </a:solidFill>
              </a:rPr>
              <a:t>respiration</a:t>
            </a:r>
            <a:r>
              <a:rPr lang="en-GB">
                <a:solidFill>
                  <a:srgbClr val="000000"/>
                </a:solidFill>
              </a:rPr>
              <a:t>;</a:t>
            </a:r>
          </a:p>
          <a:p>
            <a:pPr>
              <a:defRPr/>
            </a:pPr>
            <a:r>
              <a:rPr lang="en-GB">
                <a:solidFill>
                  <a:srgbClr val="000000"/>
                </a:solidFill>
              </a:rPr>
              <a:t>CO</a:t>
            </a:r>
            <a:r>
              <a:rPr lang="en-GB" baseline="-25000">
                <a:solidFill>
                  <a:srgbClr val="000000"/>
                </a:solidFill>
              </a:rPr>
              <a:t>2 </a:t>
            </a:r>
            <a:r>
              <a:rPr lang="en-GB">
                <a:solidFill>
                  <a:srgbClr val="000000"/>
                </a:solidFill>
              </a:rPr>
              <a:t>taken up for photosynthesis is balanced by CO</a:t>
            </a:r>
            <a:r>
              <a:rPr lang="en-GB" baseline="-25000">
                <a:solidFill>
                  <a:srgbClr val="000000"/>
                </a:solidFill>
              </a:rPr>
              <a:t>2</a:t>
            </a:r>
            <a:r>
              <a:rPr lang="en-GB">
                <a:solidFill>
                  <a:srgbClr val="000000"/>
                </a:solidFill>
              </a:rPr>
              <a:t> released from respiration</a:t>
            </a:r>
          </a:p>
        </p:txBody>
      </p:sp>
    </p:spTree>
    <p:extLst>
      <p:ext uri="{BB962C8B-B14F-4D97-AF65-F5344CB8AC3E}">
        <p14:creationId xmlns:p14="http://schemas.microsoft.com/office/powerpoint/2010/main" val="121582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28" y="482784"/>
            <a:ext cx="4464496" cy="633670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965632" y="-19848"/>
            <a:ext cx="4716016" cy="5262979"/>
          </a:xfrm>
          <a:prstGeom prst="rect">
            <a:avLst/>
          </a:prstGeom>
          <a:noFill/>
        </p:spPr>
        <p:txBody>
          <a:bodyPr wrap="square" rtlCol="0">
            <a:spAutoFit/>
          </a:bodyPr>
          <a:lstStyle/>
          <a:p>
            <a:pPr algn="just"/>
            <a:r>
              <a:rPr lang="en-GB" sz="1600">
                <a:solidFill>
                  <a:srgbClr val="C00000"/>
                </a:solidFill>
                <a:latin typeface="+mj-lt"/>
              </a:rPr>
              <a:t>High intensity of certain wavelengths of light:</a:t>
            </a:r>
          </a:p>
          <a:p>
            <a:pPr marL="285750" indent="-285750" algn="just">
              <a:buFontTx/>
              <a:buChar char="-"/>
            </a:pPr>
            <a:r>
              <a:rPr lang="en-GB" sz="1600">
                <a:latin typeface="+mj-lt"/>
              </a:rPr>
              <a:t>Specific wavelengths required for pigments.</a:t>
            </a:r>
          </a:p>
          <a:p>
            <a:pPr marL="285750" indent="-285750" algn="just">
              <a:buFontTx/>
              <a:buChar char="-"/>
            </a:pPr>
            <a:r>
              <a:rPr lang="en-GB" sz="1600">
                <a:latin typeface="+mj-lt"/>
              </a:rPr>
              <a:t>High intensity needed of specific wavelength, so much energy is provided.</a:t>
            </a:r>
          </a:p>
          <a:p>
            <a:pPr marL="285750" indent="-285750" algn="just">
              <a:buFontTx/>
              <a:buChar char="-"/>
            </a:pPr>
            <a:endParaRPr lang="en-GB" sz="1600">
              <a:latin typeface="+mj-lt"/>
            </a:endParaRPr>
          </a:p>
          <a:p>
            <a:pPr algn="just"/>
            <a:r>
              <a:rPr lang="en-GB" sz="1600">
                <a:solidFill>
                  <a:srgbClr val="C00000"/>
                </a:solidFill>
                <a:latin typeface="+mj-lt"/>
              </a:rPr>
              <a:t>Optimum temperature of ~25 </a:t>
            </a:r>
            <a:r>
              <a:rPr lang="en-GB" sz="1600" baseline="30000" err="1">
                <a:solidFill>
                  <a:srgbClr val="C00000"/>
                </a:solidFill>
                <a:latin typeface="+mj-lt"/>
              </a:rPr>
              <a:t>o</a:t>
            </a:r>
            <a:r>
              <a:rPr lang="en-GB" sz="1600" err="1">
                <a:solidFill>
                  <a:srgbClr val="C00000"/>
                </a:solidFill>
                <a:latin typeface="+mj-lt"/>
              </a:rPr>
              <a:t>C</a:t>
            </a:r>
            <a:r>
              <a:rPr lang="en-GB" sz="1600">
                <a:solidFill>
                  <a:srgbClr val="C00000"/>
                </a:solidFill>
                <a:latin typeface="+mj-lt"/>
              </a:rPr>
              <a:t>:</a:t>
            </a:r>
          </a:p>
          <a:p>
            <a:pPr marL="285750" indent="-285750" algn="just">
              <a:buFontTx/>
              <a:buChar char="-"/>
            </a:pPr>
            <a:r>
              <a:rPr lang="en-GB" sz="1600">
                <a:latin typeface="+mj-lt"/>
              </a:rPr>
              <a:t>Below 10 </a:t>
            </a:r>
            <a:r>
              <a:rPr lang="en-GB" sz="1600" baseline="30000" err="1">
                <a:latin typeface="+mj-lt"/>
              </a:rPr>
              <a:t>o</a:t>
            </a:r>
            <a:r>
              <a:rPr lang="en-GB" sz="1600" err="1">
                <a:latin typeface="+mj-lt"/>
              </a:rPr>
              <a:t>C</a:t>
            </a:r>
            <a:r>
              <a:rPr lang="en-GB" sz="1600">
                <a:latin typeface="+mj-lt"/>
              </a:rPr>
              <a:t> enzymes inactive.</a:t>
            </a:r>
          </a:p>
          <a:p>
            <a:pPr marL="285750" indent="-285750" algn="just">
              <a:buFontTx/>
              <a:buChar char="-"/>
            </a:pPr>
            <a:r>
              <a:rPr lang="en-GB" sz="1600">
                <a:latin typeface="+mj-lt"/>
              </a:rPr>
              <a:t>Above 45 </a:t>
            </a:r>
            <a:r>
              <a:rPr lang="en-GB" sz="1600" baseline="30000" err="1">
                <a:latin typeface="+mj-lt"/>
              </a:rPr>
              <a:t>o</a:t>
            </a:r>
            <a:r>
              <a:rPr lang="en-GB" sz="1600" err="1">
                <a:latin typeface="+mj-lt"/>
              </a:rPr>
              <a:t>C</a:t>
            </a:r>
            <a:r>
              <a:rPr lang="en-GB" sz="1600">
                <a:latin typeface="+mj-lt"/>
              </a:rPr>
              <a:t> enzymes denatured.</a:t>
            </a:r>
          </a:p>
          <a:p>
            <a:pPr marL="285750" indent="-285750" algn="just">
              <a:buFontTx/>
              <a:buChar char="-"/>
            </a:pPr>
            <a:r>
              <a:rPr lang="en-GB" sz="1600">
                <a:latin typeface="+mj-lt"/>
              </a:rPr>
              <a:t>Enzymes are </a:t>
            </a:r>
            <a:r>
              <a:rPr lang="en-GB" sz="1600" err="1">
                <a:latin typeface="+mj-lt"/>
              </a:rPr>
              <a:t>rubisco</a:t>
            </a:r>
            <a:r>
              <a:rPr lang="en-GB" sz="1600">
                <a:latin typeface="+mj-lt"/>
              </a:rPr>
              <a:t> and ATP synthase.</a:t>
            </a:r>
          </a:p>
          <a:p>
            <a:pPr marL="285750" indent="-285750" algn="just">
              <a:buFontTx/>
              <a:buChar char="-"/>
            </a:pPr>
            <a:r>
              <a:rPr lang="en-GB" sz="1600">
                <a:latin typeface="+mj-lt"/>
              </a:rPr>
              <a:t>At high temperature, stomata close to avoid loss of H</a:t>
            </a:r>
            <a:r>
              <a:rPr lang="en-GB" sz="1600" baseline="-25000">
                <a:latin typeface="+mj-lt"/>
              </a:rPr>
              <a:t>2</a:t>
            </a:r>
            <a:r>
              <a:rPr lang="en-GB" sz="1600">
                <a:latin typeface="+mj-lt"/>
              </a:rPr>
              <a:t>O, this means less CO</a:t>
            </a:r>
            <a:r>
              <a:rPr lang="en-GB" sz="1600" baseline="-25000">
                <a:latin typeface="+mj-lt"/>
              </a:rPr>
              <a:t>2</a:t>
            </a:r>
            <a:r>
              <a:rPr lang="en-GB" sz="1600">
                <a:latin typeface="+mj-lt"/>
              </a:rPr>
              <a:t> can enter the leaf.</a:t>
            </a:r>
          </a:p>
          <a:p>
            <a:pPr marL="285750" indent="-285750" algn="just">
              <a:buFontTx/>
              <a:buChar char="-"/>
            </a:pPr>
            <a:endParaRPr lang="en-GB" sz="1600">
              <a:latin typeface="+mj-lt"/>
            </a:endParaRPr>
          </a:p>
          <a:p>
            <a:pPr algn="just"/>
            <a:r>
              <a:rPr lang="en-GB" sz="1600">
                <a:solidFill>
                  <a:srgbClr val="C00000"/>
                </a:solidFill>
                <a:latin typeface="+mj-lt"/>
              </a:rPr>
              <a:t>Concentration of CO</a:t>
            </a:r>
            <a:r>
              <a:rPr lang="en-GB" sz="1600" baseline="-25000">
                <a:solidFill>
                  <a:srgbClr val="C00000"/>
                </a:solidFill>
                <a:latin typeface="+mj-lt"/>
              </a:rPr>
              <a:t>2</a:t>
            </a:r>
            <a:r>
              <a:rPr lang="en-GB" sz="1600">
                <a:solidFill>
                  <a:srgbClr val="C00000"/>
                </a:solidFill>
                <a:latin typeface="+mj-lt"/>
              </a:rPr>
              <a:t>:</a:t>
            </a:r>
          </a:p>
          <a:p>
            <a:pPr marL="285750" indent="-285750" algn="just">
              <a:buFontTx/>
              <a:buChar char="-"/>
            </a:pPr>
            <a:r>
              <a:rPr lang="en-GB" sz="1600">
                <a:latin typeface="+mj-lt"/>
              </a:rPr>
              <a:t>0.04% in atmosphere.</a:t>
            </a:r>
          </a:p>
          <a:p>
            <a:pPr marL="285750" indent="-285750" algn="just">
              <a:buFontTx/>
              <a:buChar char="-"/>
            </a:pPr>
            <a:r>
              <a:rPr lang="en-GB" sz="1600">
                <a:latin typeface="+mj-lt"/>
              </a:rPr>
              <a:t>Higher % increases rate of photosynthesis but causes stomata to close.</a:t>
            </a:r>
          </a:p>
          <a:p>
            <a:pPr marL="285750" indent="-285750" algn="just">
              <a:buFontTx/>
              <a:buChar char="-"/>
            </a:pPr>
            <a:endParaRPr lang="en-GB" sz="1600">
              <a:latin typeface="+mj-lt"/>
            </a:endParaRPr>
          </a:p>
          <a:p>
            <a:pPr algn="just"/>
            <a:r>
              <a:rPr lang="en-GB" sz="1600">
                <a:solidFill>
                  <a:srgbClr val="C00000"/>
                </a:solidFill>
                <a:latin typeface="+mj-lt"/>
              </a:rPr>
              <a:t>Water:</a:t>
            </a:r>
          </a:p>
          <a:p>
            <a:pPr marL="285750" indent="-285750" algn="just">
              <a:buFontTx/>
              <a:buChar char="-"/>
            </a:pPr>
            <a:r>
              <a:rPr lang="en-GB" sz="1600">
                <a:latin typeface="+mj-lt"/>
              </a:rPr>
              <a:t>Needed for light dependent stage/PSII</a:t>
            </a:r>
          </a:p>
          <a:p>
            <a:pPr marL="285750" indent="-285750" algn="just">
              <a:buFontTx/>
              <a:buChar char="-"/>
            </a:pPr>
            <a:r>
              <a:rPr lang="en-GB" sz="1600">
                <a:latin typeface="+mj-lt"/>
              </a:rPr>
              <a:t>Too much and soil becomes water logged, decreasing uptake of minerals (Mg</a:t>
            </a:r>
            <a:r>
              <a:rPr lang="en-GB" sz="1600" baseline="30000">
                <a:latin typeface="+mj-lt"/>
              </a:rPr>
              <a:t>2+</a:t>
            </a:r>
            <a:r>
              <a:rPr lang="en-GB" sz="1600">
                <a:latin typeface="+mj-lt"/>
              </a:rPr>
              <a:t>).</a:t>
            </a:r>
          </a:p>
        </p:txBody>
      </p:sp>
      <p:sp>
        <p:nvSpPr>
          <p:cNvPr id="5" name="TextBox 4"/>
          <p:cNvSpPr txBox="1"/>
          <p:nvPr/>
        </p:nvSpPr>
        <p:spPr>
          <a:xfrm>
            <a:off x="1583025" y="-13736"/>
            <a:ext cx="2585323" cy="523220"/>
          </a:xfrm>
          <a:prstGeom prst="rect">
            <a:avLst/>
          </a:prstGeom>
          <a:noFill/>
        </p:spPr>
        <p:txBody>
          <a:bodyPr wrap="none" rtlCol="0">
            <a:spAutoFit/>
          </a:bodyPr>
          <a:lstStyle/>
          <a:p>
            <a:r>
              <a:rPr lang="en-GB" sz="2800">
                <a:latin typeface="+mj-lt"/>
              </a:rPr>
              <a:t>Limiting factors?</a:t>
            </a:r>
          </a:p>
        </p:txBody>
      </p:sp>
      <p:pic>
        <p:nvPicPr>
          <p:cNvPr id="6146" name="Picture 2" descr="http://www.yellowtang.org/images/protein_denaturatio_c_la_7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568" y="541988"/>
            <a:ext cx="4303064" cy="62775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earthlyissues.com/images/co2_data_ml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028" y="476672"/>
            <a:ext cx="4289604" cy="634281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aynesword.palomar.edu/images/fe08vp2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1504" y="541988"/>
            <a:ext cx="4334128" cy="6127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97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1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15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4"/>
          <p:cNvSpPr>
            <a:spLocks noChangeArrowheads="1"/>
          </p:cNvSpPr>
          <p:nvPr/>
        </p:nvSpPr>
        <p:spPr bwMode="auto">
          <a:xfrm>
            <a:off x="1524000" y="-88"/>
            <a:ext cx="91440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r>
              <a:rPr lang="en-GB">
                <a:solidFill>
                  <a:srgbClr val="FF0000"/>
                </a:solidFill>
                <a:latin typeface="+mj-lt"/>
              </a:rPr>
              <a:t>Describe how to investigate experimentally the factors that affect the rate of photosynthesis.</a:t>
            </a:r>
          </a:p>
          <a:p>
            <a:pPr algn="just"/>
            <a:endParaRPr lang="en-GB">
              <a:solidFill>
                <a:srgbClr val="FF0000"/>
              </a:solidFill>
              <a:latin typeface="+mj-lt"/>
            </a:endParaRPr>
          </a:p>
          <a:p>
            <a:pPr algn="just"/>
            <a:r>
              <a:rPr lang="en-GB">
                <a:solidFill>
                  <a:srgbClr val="0070C0"/>
                </a:solidFill>
                <a:latin typeface="+mj-lt"/>
              </a:rPr>
              <a:t>Describe the effect on the rate of photosynthesis, and on the levels of glycerate-3-phosphate, </a:t>
            </a:r>
            <a:r>
              <a:rPr lang="en-GB" err="1">
                <a:solidFill>
                  <a:srgbClr val="0070C0"/>
                </a:solidFill>
                <a:latin typeface="+mj-lt"/>
              </a:rPr>
              <a:t>ribulose</a:t>
            </a:r>
            <a:r>
              <a:rPr lang="en-GB">
                <a:solidFill>
                  <a:srgbClr val="0070C0"/>
                </a:solidFill>
                <a:latin typeface="+mj-lt"/>
              </a:rPr>
              <a:t> </a:t>
            </a:r>
            <a:r>
              <a:rPr lang="en-GB" err="1">
                <a:solidFill>
                  <a:srgbClr val="0070C0"/>
                </a:solidFill>
                <a:latin typeface="+mj-lt"/>
              </a:rPr>
              <a:t>bisphosphate</a:t>
            </a:r>
            <a:r>
              <a:rPr lang="en-GB">
                <a:solidFill>
                  <a:srgbClr val="0070C0"/>
                </a:solidFill>
                <a:latin typeface="+mj-lt"/>
              </a:rPr>
              <a:t> and triose phosphate, of changing light intensity, temperature and carbon dioxide concentration.</a:t>
            </a:r>
          </a:p>
          <a:p>
            <a:pPr algn="just"/>
            <a:endParaRPr lang="en-GB">
              <a:solidFill>
                <a:srgbClr val="0070C0"/>
              </a:solidFill>
              <a:latin typeface="+mj-lt"/>
            </a:endParaRPr>
          </a:p>
          <a:p>
            <a:pPr algn="just"/>
            <a:r>
              <a:rPr lang="en-GB">
                <a:latin typeface="+mj-lt"/>
              </a:rPr>
              <a:t>Design an experiment that will allow you to measure the rate of photosynthesis during different limiting factors. Remember to include:</a:t>
            </a:r>
          </a:p>
          <a:p>
            <a:pPr algn="just"/>
            <a:endParaRPr lang="en-GB">
              <a:latin typeface="+mj-lt"/>
            </a:endParaRPr>
          </a:p>
          <a:p>
            <a:pPr marL="285750" indent="-285750" algn="just">
              <a:buFontTx/>
              <a:buChar char="-"/>
            </a:pPr>
            <a:r>
              <a:rPr lang="en-GB">
                <a:latin typeface="+mj-lt"/>
              </a:rPr>
              <a:t>Hypothesis</a:t>
            </a:r>
          </a:p>
          <a:p>
            <a:pPr marL="285750" indent="-285750" algn="just">
              <a:buFontTx/>
              <a:buChar char="-"/>
            </a:pPr>
            <a:r>
              <a:rPr lang="en-GB">
                <a:latin typeface="+mj-lt"/>
              </a:rPr>
              <a:t>Scientific theory to support hypothesis</a:t>
            </a:r>
          </a:p>
          <a:p>
            <a:pPr marL="285750" indent="-285750" algn="just">
              <a:buFontTx/>
              <a:buChar char="-"/>
            </a:pPr>
            <a:r>
              <a:rPr lang="en-GB">
                <a:latin typeface="+mj-lt"/>
              </a:rPr>
              <a:t>Controls</a:t>
            </a:r>
          </a:p>
          <a:p>
            <a:pPr marL="285750" indent="-285750" algn="just">
              <a:buFontTx/>
              <a:buChar char="-"/>
            </a:pPr>
            <a:r>
              <a:rPr lang="en-GB">
                <a:latin typeface="+mj-lt"/>
              </a:rPr>
              <a:t>Safety/hazard information</a:t>
            </a:r>
          </a:p>
          <a:p>
            <a:pPr marL="285750" indent="-285750" algn="just">
              <a:buFontTx/>
              <a:buChar char="-"/>
            </a:pPr>
            <a:r>
              <a:rPr lang="en-GB">
                <a:latin typeface="+mj-lt"/>
              </a:rPr>
              <a:t>Method</a:t>
            </a:r>
          </a:p>
          <a:p>
            <a:pPr marL="285750" indent="-285750" algn="just">
              <a:buFontTx/>
              <a:buChar char="-"/>
            </a:pPr>
            <a:r>
              <a:rPr lang="en-GB">
                <a:latin typeface="+mj-lt"/>
              </a:rPr>
              <a:t>Table</a:t>
            </a:r>
          </a:p>
          <a:p>
            <a:pPr marL="285750" indent="-285750" algn="just">
              <a:buFontTx/>
              <a:buChar char="-"/>
            </a:pPr>
            <a:r>
              <a:rPr lang="en-GB">
                <a:latin typeface="+mj-lt"/>
              </a:rPr>
              <a:t>Graph</a:t>
            </a:r>
          </a:p>
          <a:p>
            <a:pPr marL="285750" indent="-285750" algn="just">
              <a:buFontTx/>
              <a:buChar char="-"/>
            </a:pPr>
            <a:endParaRPr lang="en-GB">
              <a:latin typeface="+mj-lt"/>
            </a:endParaRPr>
          </a:p>
          <a:p>
            <a:pPr algn="just"/>
            <a:r>
              <a:rPr lang="en-GB">
                <a:latin typeface="+mj-lt"/>
              </a:rPr>
              <a:t>You must include how this will affect the levels of GP </a:t>
            </a:r>
            <a:r>
              <a:rPr lang="en-GB" err="1">
                <a:latin typeface="+mj-lt"/>
              </a:rPr>
              <a:t>RuBP</a:t>
            </a:r>
            <a:r>
              <a:rPr lang="en-GB">
                <a:latin typeface="+mj-lt"/>
              </a:rPr>
              <a:t> and TP.</a:t>
            </a:r>
          </a:p>
        </p:txBody>
      </p:sp>
    </p:spTree>
    <p:extLst>
      <p:ext uri="{BB962C8B-B14F-4D97-AF65-F5344CB8AC3E}">
        <p14:creationId xmlns:p14="http://schemas.microsoft.com/office/powerpoint/2010/main" val="164705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9">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49">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49">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49">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49">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49">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4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4"/>
          <p:cNvSpPr>
            <a:spLocks noChangeArrowheads="1"/>
          </p:cNvSpPr>
          <p:nvPr/>
        </p:nvSpPr>
        <p:spPr bwMode="auto">
          <a:xfrm>
            <a:off x="1524000" y="-88"/>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n-GB" altLang="en-US" sz="2400" i="1">
                <a:latin typeface="+mj-lt"/>
              </a:rPr>
              <a:t>A photosynthometer – apparatus used to measure the rate of photosynthesis under various conditions</a:t>
            </a:r>
          </a:p>
        </p:txBody>
      </p:sp>
      <p:pic>
        <p:nvPicPr>
          <p:cNvPr id="6151" name="Picture 7" descr="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576" y="1052736"/>
            <a:ext cx="7765855"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0928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4"/>
          <p:cNvSpPr>
            <a:spLocks noChangeArrowheads="1"/>
          </p:cNvSpPr>
          <p:nvPr/>
        </p:nvSpPr>
        <p:spPr bwMode="auto">
          <a:xfrm>
            <a:off x="1524000" y="3681"/>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n-GB" altLang="en-US" sz="2400" i="1">
                <a:latin typeface="+mj-lt"/>
              </a:rPr>
              <a:t>Using leaf discs to measure the rate of photosynthesis</a:t>
            </a:r>
          </a:p>
        </p:txBody>
      </p:sp>
      <p:pic>
        <p:nvPicPr>
          <p:cNvPr id="8199" name="Picture 7" descr="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528" y="1700808"/>
            <a:ext cx="8441643"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762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FB3ED-C2D0-719B-0347-7C6D2C59E017}"/>
            </a:ext>
          </a:extLst>
        </p:cNvPr>
        <p:cNvGrpSpPr/>
        <p:nvPr/>
      </p:nvGrpSpPr>
      <p:grpSpPr>
        <a:xfrm>
          <a:off x="0" y="0"/>
          <a:ext cx="0" cy="0"/>
          <a:chOff x="0" y="0"/>
          <a:chExt cx="0" cy="0"/>
        </a:xfrm>
      </p:grpSpPr>
      <p:pic>
        <p:nvPicPr>
          <p:cNvPr id="1026" name="Picture 2" descr="Chloroplasts: Structure &amp; Function (5.2.3) | Edexcel A (SNAB) A Level ...">
            <a:extLst>
              <a:ext uri="{FF2B5EF4-FFF2-40B4-BE49-F238E27FC236}">
                <a16:creationId xmlns:a16="http://schemas.microsoft.com/office/drawing/2014/main" id="{9CB158D2-312E-C61F-7342-059BADB3C2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154"/>
          <a:stretch/>
        </p:blipFill>
        <p:spPr bwMode="auto">
          <a:xfrm>
            <a:off x="2872334" y="908721"/>
            <a:ext cx="9319665" cy="49500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1F5E07E-B6FF-C176-3FE8-2BDE30B1C626}"/>
              </a:ext>
            </a:extLst>
          </p:cNvPr>
          <p:cNvSpPr txBox="1"/>
          <p:nvPr/>
        </p:nvSpPr>
        <p:spPr>
          <a:xfrm>
            <a:off x="551384" y="-747464"/>
            <a:ext cx="16602302" cy="369332"/>
          </a:xfrm>
          <a:prstGeom prst="rect">
            <a:avLst/>
          </a:prstGeom>
          <a:noFill/>
        </p:spPr>
        <p:txBody>
          <a:bodyPr wrap="none" rtlCol="0">
            <a:spAutoFit/>
          </a:bodyPr>
          <a:lstStyle/>
          <a:p>
            <a:r>
              <a:rPr lang="en-GB"/>
              <a:t>Chloroplast DNA  /  Ribosome  /  Stroma  /  Inner membrane  /  Outer membrane  /  Intermembrane space  /  Drop of lipids  /  Starch granule  /  Thylakoid  /  </a:t>
            </a:r>
            <a:r>
              <a:rPr lang="en-GB" err="1"/>
              <a:t>Lemella</a:t>
            </a:r>
            <a:r>
              <a:rPr lang="en-GB"/>
              <a:t>  /  Granum</a:t>
            </a:r>
          </a:p>
        </p:txBody>
      </p:sp>
      <p:sp>
        <p:nvSpPr>
          <p:cNvPr id="9" name="TextBox 8">
            <a:extLst>
              <a:ext uri="{FF2B5EF4-FFF2-40B4-BE49-F238E27FC236}">
                <a16:creationId xmlns:a16="http://schemas.microsoft.com/office/drawing/2014/main" id="{D7004A41-FB23-D7A6-A2E8-CA609C2537CA}"/>
              </a:ext>
            </a:extLst>
          </p:cNvPr>
          <p:cNvSpPr txBox="1"/>
          <p:nvPr/>
        </p:nvSpPr>
        <p:spPr>
          <a:xfrm>
            <a:off x="47328" y="1052736"/>
            <a:ext cx="2808312" cy="4031873"/>
          </a:xfrm>
          <a:prstGeom prst="rect">
            <a:avLst/>
          </a:prstGeom>
          <a:noFill/>
        </p:spPr>
        <p:txBody>
          <a:bodyPr wrap="square">
            <a:spAutoFit/>
          </a:bodyPr>
          <a:lstStyle/>
          <a:p>
            <a:r>
              <a:rPr lang="en-GB" sz="3200">
                <a:solidFill>
                  <a:srgbClr val="FF0000"/>
                </a:solidFill>
              </a:rPr>
              <a:t>Task: Write the function of the following parts:</a:t>
            </a:r>
          </a:p>
          <a:p>
            <a:endParaRPr lang="en-GB" sz="3200">
              <a:solidFill>
                <a:srgbClr val="FF0000"/>
              </a:solidFill>
            </a:endParaRPr>
          </a:p>
          <a:p>
            <a:pPr marL="457200" indent="-457200">
              <a:buFont typeface="Arial" panose="020B0604020202020204" pitchFamily="34" charset="0"/>
              <a:buChar char="•"/>
            </a:pPr>
            <a:r>
              <a:rPr lang="en-GB" sz="3200">
                <a:solidFill>
                  <a:srgbClr val="FF0000"/>
                </a:solidFill>
              </a:rPr>
              <a:t>Thylakoid</a:t>
            </a:r>
          </a:p>
          <a:p>
            <a:pPr marL="457200" indent="-457200">
              <a:buFont typeface="Arial" panose="020B0604020202020204" pitchFamily="34" charset="0"/>
              <a:buChar char="•"/>
            </a:pPr>
            <a:r>
              <a:rPr lang="en-GB" sz="3200">
                <a:solidFill>
                  <a:srgbClr val="FF0000"/>
                </a:solidFill>
              </a:rPr>
              <a:t>Lamella</a:t>
            </a:r>
          </a:p>
          <a:p>
            <a:pPr marL="457200" indent="-457200">
              <a:buFont typeface="Arial" panose="020B0604020202020204" pitchFamily="34" charset="0"/>
              <a:buChar char="•"/>
            </a:pPr>
            <a:r>
              <a:rPr lang="en-GB" sz="3200">
                <a:solidFill>
                  <a:srgbClr val="FF0000"/>
                </a:solidFill>
              </a:rPr>
              <a:t>Granum</a:t>
            </a:r>
          </a:p>
          <a:p>
            <a:pPr marL="457200" indent="-457200">
              <a:buFont typeface="Arial" panose="020B0604020202020204" pitchFamily="34" charset="0"/>
              <a:buChar char="•"/>
            </a:pPr>
            <a:r>
              <a:rPr lang="en-GB" sz="3200">
                <a:solidFill>
                  <a:srgbClr val="FF0000"/>
                </a:solidFill>
              </a:rPr>
              <a:t>Stroma</a:t>
            </a:r>
          </a:p>
        </p:txBody>
      </p:sp>
    </p:spTree>
    <p:extLst>
      <p:ext uri="{BB962C8B-B14F-4D97-AF65-F5344CB8AC3E}">
        <p14:creationId xmlns:p14="http://schemas.microsoft.com/office/powerpoint/2010/main" val="22638784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9" name="Rectangle 4"/>
          <p:cNvSpPr>
            <a:spLocks noChangeArrowheads="1"/>
          </p:cNvSpPr>
          <p:nvPr/>
        </p:nvSpPr>
        <p:spPr bwMode="auto">
          <a:xfrm>
            <a:off x="1524000" y="332657"/>
            <a:ext cx="58681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n-US" sz="3200" i="1">
                <a:latin typeface="+mj-lt"/>
              </a:rPr>
              <a:t>Using an indicator solution</a:t>
            </a:r>
            <a:endParaRPr lang="en-GB" altLang="en-US" sz="3200">
              <a:latin typeface="+mj-lt"/>
            </a:endParaRPr>
          </a:p>
        </p:txBody>
      </p:sp>
      <p:pic>
        <p:nvPicPr>
          <p:cNvPr id="33800" name="Picture 8" descr="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2144" y="125774"/>
            <a:ext cx="3096344" cy="6687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5459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4"/>
          <p:cNvSpPr>
            <a:spLocks noChangeArrowheads="1"/>
          </p:cNvSpPr>
          <p:nvPr/>
        </p:nvSpPr>
        <p:spPr bwMode="auto">
          <a:xfrm>
            <a:off x="1524000" y="3681"/>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n-GB" altLang="en-US" sz="2400">
                <a:latin typeface="+mj-lt"/>
              </a:rPr>
              <a:t>Effect on relative concentrations of GP, TP and </a:t>
            </a:r>
            <a:r>
              <a:rPr lang="en-GB" altLang="en-US" sz="2400" err="1">
                <a:latin typeface="+mj-lt"/>
              </a:rPr>
              <a:t>RuBP</a:t>
            </a:r>
            <a:r>
              <a:rPr lang="en-GB" altLang="en-US" sz="2400">
                <a:latin typeface="+mj-lt"/>
              </a:rPr>
              <a:t>, of reducing light intensity</a:t>
            </a:r>
          </a:p>
        </p:txBody>
      </p:sp>
      <p:pic>
        <p:nvPicPr>
          <p:cNvPr id="10247" name="Picture 7" descr="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4113" y="419178"/>
            <a:ext cx="3258741" cy="27217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31504" y="1057960"/>
            <a:ext cx="5112568" cy="1938992"/>
          </a:xfrm>
          <a:prstGeom prst="rect">
            <a:avLst/>
          </a:prstGeom>
          <a:noFill/>
        </p:spPr>
        <p:txBody>
          <a:bodyPr wrap="square" rtlCol="0">
            <a:spAutoFit/>
          </a:bodyPr>
          <a:lstStyle/>
          <a:p>
            <a:pPr marL="285750" indent="-285750" algn="just">
              <a:buFontTx/>
              <a:buChar char="-"/>
            </a:pPr>
            <a:r>
              <a:rPr lang="en-GB" sz="2400">
                <a:solidFill>
                  <a:srgbClr val="00B050"/>
                </a:solidFill>
                <a:latin typeface="+mj-lt"/>
              </a:rPr>
              <a:t>Less NADPH and ATP.</a:t>
            </a:r>
          </a:p>
          <a:p>
            <a:pPr marL="285750" indent="-285750" algn="just">
              <a:buFontTx/>
              <a:buChar char="-"/>
            </a:pPr>
            <a:r>
              <a:rPr lang="en-GB" sz="2400">
                <a:solidFill>
                  <a:srgbClr val="0070C0"/>
                </a:solidFill>
                <a:latin typeface="+mj-lt"/>
              </a:rPr>
              <a:t>Conversion of GP into TP and </a:t>
            </a:r>
            <a:r>
              <a:rPr lang="en-GB" sz="2400" err="1">
                <a:solidFill>
                  <a:srgbClr val="0070C0"/>
                </a:solidFill>
                <a:latin typeface="+mj-lt"/>
              </a:rPr>
              <a:t>RuBP</a:t>
            </a:r>
            <a:r>
              <a:rPr lang="en-GB" sz="2400">
                <a:solidFill>
                  <a:srgbClr val="0070C0"/>
                </a:solidFill>
                <a:latin typeface="+mj-lt"/>
              </a:rPr>
              <a:t> is slow.</a:t>
            </a:r>
          </a:p>
          <a:p>
            <a:pPr marL="285750" indent="-285750" algn="just">
              <a:buFontTx/>
              <a:buChar char="-"/>
            </a:pPr>
            <a:r>
              <a:rPr lang="en-GB" sz="2400">
                <a:solidFill>
                  <a:srgbClr val="C00000"/>
                </a:solidFill>
                <a:latin typeface="+mj-lt"/>
              </a:rPr>
              <a:t>[GP] increases.</a:t>
            </a:r>
          </a:p>
          <a:p>
            <a:pPr marL="285750" indent="-285750" algn="just">
              <a:buFontTx/>
              <a:buChar char="-"/>
            </a:pPr>
            <a:r>
              <a:rPr lang="en-GB" sz="2400">
                <a:solidFill>
                  <a:srgbClr val="C00000"/>
                </a:solidFill>
                <a:latin typeface="+mj-lt"/>
              </a:rPr>
              <a:t>[TP] and [</a:t>
            </a:r>
            <a:r>
              <a:rPr lang="en-GB" sz="2400" err="1">
                <a:solidFill>
                  <a:srgbClr val="C00000"/>
                </a:solidFill>
                <a:latin typeface="+mj-lt"/>
              </a:rPr>
              <a:t>RuBP</a:t>
            </a:r>
            <a:r>
              <a:rPr lang="en-GB" sz="2400">
                <a:solidFill>
                  <a:srgbClr val="C00000"/>
                </a:solidFill>
                <a:latin typeface="+mj-lt"/>
              </a:rPr>
              <a:t>] decreases.</a:t>
            </a:r>
          </a:p>
        </p:txBody>
      </p:sp>
      <p:sp>
        <p:nvSpPr>
          <p:cNvPr id="5" name="Rectangle 4"/>
          <p:cNvSpPr>
            <a:spLocks noChangeArrowheads="1"/>
          </p:cNvSpPr>
          <p:nvPr/>
        </p:nvSpPr>
        <p:spPr bwMode="auto">
          <a:xfrm>
            <a:off x="1524000" y="3140969"/>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n-GB" altLang="en-US" sz="2400">
                <a:latin typeface="+mj-lt"/>
              </a:rPr>
              <a:t>Effect on relative concentrations of GP, TP, and </a:t>
            </a:r>
            <a:r>
              <a:rPr lang="en-GB" altLang="en-US" sz="2400" err="1">
                <a:latin typeface="+mj-lt"/>
              </a:rPr>
              <a:t>RuBP</a:t>
            </a:r>
            <a:r>
              <a:rPr lang="en-GB" altLang="en-US" sz="2400">
                <a:latin typeface="+mj-lt"/>
              </a:rPr>
              <a:t> of reducing carbon dioxide concentration</a:t>
            </a:r>
          </a:p>
        </p:txBody>
      </p:sp>
      <p:pic>
        <p:nvPicPr>
          <p:cNvPr id="6" name="Picture 8" desc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4112" y="4077073"/>
            <a:ext cx="3312368" cy="26642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631504" y="4149080"/>
            <a:ext cx="5112568" cy="1569660"/>
          </a:xfrm>
          <a:prstGeom prst="rect">
            <a:avLst/>
          </a:prstGeom>
          <a:noFill/>
        </p:spPr>
        <p:txBody>
          <a:bodyPr wrap="square" rtlCol="0">
            <a:spAutoFit/>
          </a:bodyPr>
          <a:lstStyle/>
          <a:p>
            <a:pPr marL="285750" indent="-285750" algn="just">
              <a:buFontTx/>
              <a:buChar char="-"/>
            </a:pPr>
            <a:r>
              <a:rPr lang="en-GB" sz="2400">
                <a:solidFill>
                  <a:srgbClr val="00B050"/>
                </a:solidFill>
                <a:latin typeface="+mj-lt"/>
              </a:rPr>
              <a:t>Low CO</a:t>
            </a:r>
            <a:r>
              <a:rPr lang="en-GB" sz="2400" baseline="-25000">
                <a:solidFill>
                  <a:srgbClr val="00B050"/>
                </a:solidFill>
                <a:latin typeface="+mj-lt"/>
              </a:rPr>
              <a:t>2(g)</a:t>
            </a:r>
            <a:r>
              <a:rPr lang="en-GB" sz="2400">
                <a:solidFill>
                  <a:srgbClr val="00B050"/>
                </a:solidFill>
                <a:latin typeface="+mj-lt"/>
              </a:rPr>
              <a:t>.</a:t>
            </a:r>
          </a:p>
          <a:p>
            <a:pPr marL="285750" indent="-285750" algn="just">
              <a:buFontTx/>
              <a:buChar char="-"/>
            </a:pPr>
            <a:r>
              <a:rPr lang="en-GB" sz="2400">
                <a:solidFill>
                  <a:srgbClr val="0070C0"/>
                </a:solidFill>
                <a:latin typeface="+mj-lt"/>
              </a:rPr>
              <a:t>Conversion of </a:t>
            </a:r>
            <a:r>
              <a:rPr lang="en-GB" sz="2400" err="1">
                <a:solidFill>
                  <a:srgbClr val="0070C0"/>
                </a:solidFill>
                <a:latin typeface="+mj-lt"/>
              </a:rPr>
              <a:t>RuBP</a:t>
            </a:r>
            <a:r>
              <a:rPr lang="en-GB" sz="2400">
                <a:solidFill>
                  <a:srgbClr val="0070C0"/>
                </a:solidFill>
                <a:latin typeface="+mj-lt"/>
              </a:rPr>
              <a:t> to GP is slow.</a:t>
            </a:r>
          </a:p>
          <a:p>
            <a:pPr marL="285750" indent="-285750" algn="just">
              <a:buFontTx/>
              <a:buChar char="-"/>
            </a:pPr>
            <a:r>
              <a:rPr lang="en-GB" sz="2400">
                <a:solidFill>
                  <a:srgbClr val="C00000"/>
                </a:solidFill>
                <a:latin typeface="+mj-lt"/>
              </a:rPr>
              <a:t>[</a:t>
            </a:r>
            <a:r>
              <a:rPr lang="en-GB" sz="2400" err="1">
                <a:solidFill>
                  <a:srgbClr val="C00000"/>
                </a:solidFill>
                <a:latin typeface="+mj-lt"/>
              </a:rPr>
              <a:t>RuBP</a:t>
            </a:r>
            <a:r>
              <a:rPr lang="en-GB" sz="2400">
                <a:solidFill>
                  <a:srgbClr val="C00000"/>
                </a:solidFill>
                <a:latin typeface="+mj-lt"/>
              </a:rPr>
              <a:t>] increases</a:t>
            </a:r>
          </a:p>
          <a:p>
            <a:pPr marL="285750" indent="-285750" algn="just">
              <a:buFontTx/>
              <a:buChar char="-"/>
            </a:pPr>
            <a:r>
              <a:rPr lang="en-GB" sz="2400">
                <a:solidFill>
                  <a:srgbClr val="C00000"/>
                </a:solidFill>
                <a:latin typeface="+mj-lt"/>
              </a:rPr>
              <a:t>[GP] and [TP] decreases</a:t>
            </a:r>
          </a:p>
        </p:txBody>
      </p:sp>
      <p:sp>
        <p:nvSpPr>
          <p:cNvPr id="8" name="Rectangle 7"/>
          <p:cNvSpPr>
            <a:spLocks noChangeArrowheads="1"/>
          </p:cNvSpPr>
          <p:nvPr/>
        </p:nvSpPr>
        <p:spPr bwMode="auto">
          <a:xfrm>
            <a:off x="1518552" y="6207696"/>
            <a:ext cx="55855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n-GB" altLang="en-US" sz="2400">
                <a:latin typeface="+mj-lt"/>
              </a:rPr>
              <a:t>Effect of temperature changes?</a:t>
            </a:r>
          </a:p>
        </p:txBody>
      </p:sp>
    </p:spTree>
    <p:extLst>
      <p:ext uri="{BB962C8B-B14F-4D97-AF65-F5344CB8AC3E}">
        <p14:creationId xmlns:p14="http://schemas.microsoft.com/office/powerpoint/2010/main" val="408515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1A7D7-5BFE-C373-77CC-21D4E61DC255}"/>
            </a:ext>
          </a:extLst>
        </p:cNvPr>
        <p:cNvGrpSpPr/>
        <p:nvPr/>
      </p:nvGrpSpPr>
      <p:grpSpPr>
        <a:xfrm>
          <a:off x="0" y="0"/>
          <a:ext cx="0" cy="0"/>
          <a:chOff x="0" y="0"/>
          <a:chExt cx="0" cy="0"/>
        </a:xfrm>
      </p:grpSpPr>
      <p:sp>
        <p:nvSpPr>
          <p:cNvPr id="8194" name="Rectangle 1">
            <a:extLst>
              <a:ext uri="{FF2B5EF4-FFF2-40B4-BE49-F238E27FC236}">
                <a16:creationId xmlns:a16="http://schemas.microsoft.com/office/drawing/2014/main" id="{90088DCD-0154-1CEC-A228-15BC759630BD}"/>
              </a:ext>
            </a:extLst>
          </p:cNvPr>
          <p:cNvSpPr>
            <a:spLocks noChangeArrowheads="1"/>
          </p:cNvSpPr>
          <p:nvPr/>
        </p:nvSpPr>
        <p:spPr bwMode="auto">
          <a:xfrm>
            <a:off x="1703388" y="0"/>
            <a:ext cx="8964612"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000"/>
              <a:t>Many seeds contain food stores, including starch, proteins and lipids. A fully developed seed of </a:t>
            </a:r>
            <a:r>
              <a:rPr lang="en-GB" sz="2000" i="1"/>
              <a:t>H. </a:t>
            </a:r>
            <a:r>
              <a:rPr lang="en-GB" sz="2000" i="1" err="1"/>
              <a:t>annuus</a:t>
            </a:r>
            <a:r>
              <a:rPr lang="en-GB" sz="2000" i="1"/>
              <a:t> </a:t>
            </a:r>
            <a:r>
              <a:rPr lang="en-GB" sz="2000"/>
              <a:t>contains between 40% and 50% of unsaturated fatty acids, including oleic acid and linoleic acid. These fatty acids can be used as respiratory substrates for the production of ATP.</a:t>
            </a:r>
          </a:p>
          <a:p>
            <a:endParaRPr lang="en-GB" sz="2000"/>
          </a:p>
          <a:p>
            <a:r>
              <a:rPr lang="en-GB" sz="2000"/>
              <a:t>(</a:t>
            </a:r>
            <a:r>
              <a:rPr lang="en-GB" sz="2000" err="1"/>
              <a:t>i</a:t>
            </a:r>
            <a:r>
              <a:rPr lang="en-GB" sz="2000"/>
              <a:t>)	Explain why seeds need ATP.</a:t>
            </a:r>
          </a:p>
          <a:p>
            <a:r>
              <a:rPr lang="en-GB" sz="2000"/>
              <a:t>.........................................................................................................................</a:t>
            </a:r>
          </a:p>
          <a:p>
            <a:r>
              <a:rPr lang="en-GB" sz="2000"/>
              <a:t>.........................................................................................................................</a:t>
            </a:r>
          </a:p>
          <a:p>
            <a:r>
              <a:rPr lang="en-GB" sz="2000"/>
              <a:t>.........................................................................................................................</a:t>
            </a:r>
          </a:p>
          <a:p>
            <a:r>
              <a:rPr lang="en-GB" sz="2000"/>
              <a:t>......................................................................................................................... [2]</a:t>
            </a:r>
          </a:p>
        </p:txBody>
      </p:sp>
      <p:sp>
        <p:nvSpPr>
          <p:cNvPr id="3" name="Rectangle 2">
            <a:extLst>
              <a:ext uri="{FF2B5EF4-FFF2-40B4-BE49-F238E27FC236}">
                <a16:creationId xmlns:a16="http://schemas.microsoft.com/office/drawing/2014/main" id="{EAC08C2D-6772-6021-64B8-0EF3C1883BD1}"/>
              </a:ext>
            </a:extLst>
          </p:cNvPr>
          <p:cNvSpPr>
            <a:spLocks noChangeArrowheads="1"/>
          </p:cNvSpPr>
          <p:nvPr/>
        </p:nvSpPr>
        <p:spPr bwMode="auto">
          <a:xfrm>
            <a:off x="1524000" y="4005264"/>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000"/>
              <a:t>releases/source of/provides/to give, energy;</a:t>
            </a:r>
            <a:br>
              <a:rPr lang="en-GB" sz="2000"/>
            </a:br>
            <a:r>
              <a:rPr lang="en-GB" sz="2000"/>
              <a:t>for germination;</a:t>
            </a:r>
            <a:br>
              <a:rPr lang="en-GB" sz="2000"/>
            </a:br>
            <a:r>
              <a:rPr lang="en-GB" sz="2000"/>
              <a:t>for growth/protein synthesis/spindle formation/organelle replication/</a:t>
            </a:r>
            <a:br>
              <a:rPr lang="en-GB" sz="2000"/>
            </a:br>
            <a:r>
              <a:rPr lang="en-GB" sz="2000"/>
              <a:t>	DNA replication/active transport/cell division/other named function</a:t>
            </a:r>
          </a:p>
        </p:txBody>
      </p:sp>
    </p:spTree>
    <p:extLst>
      <p:ext uri="{BB962C8B-B14F-4D97-AF65-F5344CB8AC3E}">
        <p14:creationId xmlns:p14="http://schemas.microsoft.com/office/powerpoint/2010/main" val="18451453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9564C-F407-7A67-06EC-7D7197F47E3B}"/>
            </a:ext>
          </a:extLst>
        </p:cNvPr>
        <p:cNvGrpSpPr/>
        <p:nvPr/>
      </p:nvGrpSpPr>
      <p:grpSpPr>
        <a:xfrm>
          <a:off x="0" y="0"/>
          <a:ext cx="0" cy="0"/>
          <a:chOff x="0" y="0"/>
          <a:chExt cx="0" cy="0"/>
        </a:xfrm>
      </p:grpSpPr>
      <p:sp>
        <p:nvSpPr>
          <p:cNvPr id="9218" name="Rectangle 1">
            <a:extLst>
              <a:ext uri="{FF2B5EF4-FFF2-40B4-BE49-F238E27FC236}">
                <a16:creationId xmlns:a16="http://schemas.microsoft.com/office/drawing/2014/main" id="{96252725-CC6C-2E37-DD80-0B6F45CD337F}"/>
              </a:ext>
            </a:extLst>
          </p:cNvPr>
          <p:cNvSpPr>
            <a:spLocks noChangeArrowheads="1"/>
          </p:cNvSpPr>
          <p:nvPr/>
        </p:nvSpPr>
        <p:spPr bwMode="auto">
          <a:xfrm>
            <a:off x="1524000" y="1"/>
            <a:ext cx="91440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000"/>
              <a:t>All organisms require energy in order to remain alive. Plants use solar energy to combine water and carbon dioxide into complex organic molecules. Both plants and animals then break down organic molecules in respiration. Energy released in this process is used in the formation of ATP.</a:t>
            </a:r>
          </a:p>
          <a:p>
            <a:r>
              <a:rPr lang="en-GB" sz="2000"/>
              <a:t>	Describe the structure of ATP.</a:t>
            </a:r>
          </a:p>
          <a:p>
            <a:r>
              <a:rPr lang="en-GB" sz="2000"/>
              <a:t>..................................................................................................................................</a:t>
            </a:r>
          </a:p>
          <a:p>
            <a:r>
              <a:rPr lang="en-GB" sz="2000"/>
              <a:t>..................................................................................................................................</a:t>
            </a:r>
          </a:p>
          <a:p>
            <a:r>
              <a:rPr lang="en-GB" sz="2000"/>
              <a:t>..................................................................................................................................</a:t>
            </a:r>
          </a:p>
          <a:p>
            <a:r>
              <a:rPr lang="en-GB" sz="2000"/>
              <a:t>..................................................................................................................................</a:t>
            </a:r>
          </a:p>
          <a:p>
            <a:r>
              <a:rPr lang="en-GB" sz="2000"/>
              <a:t>..................................................................................................................................</a:t>
            </a:r>
          </a:p>
          <a:p>
            <a:r>
              <a:rPr lang="en-GB" sz="2000"/>
              <a:t>[Total: 4 marks]</a:t>
            </a:r>
          </a:p>
        </p:txBody>
      </p:sp>
      <p:sp>
        <p:nvSpPr>
          <p:cNvPr id="81921" name="Rectangle 1">
            <a:extLst>
              <a:ext uri="{FF2B5EF4-FFF2-40B4-BE49-F238E27FC236}">
                <a16:creationId xmlns:a16="http://schemas.microsoft.com/office/drawing/2014/main" id="{BF3D85FE-9519-13B2-F761-F40A2E062849}"/>
              </a:ext>
            </a:extLst>
          </p:cNvPr>
          <p:cNvSpPr>
            <a:spLocks noChangeArrowheads="1"/>
          </p:cNvSpPr>
          <p:nvPr/>
        </p:nvSpPr>
        <p:spPr bwMode="auto">
          <a:xfrm>
            <a:off x="1524000" y="3727450"/>
            <a:ext cx="91440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tabLst>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GB" sz="2000" i="1">
                <a:cs typeface="Times New Roman" pitchFamily="18" charset="0"/>
              </a:rPr>
              <a:t>accept labelled sketch diagram for marking points below</a:t>
            </a:r>
            <a:endParaRPr lang="en-GB" sz="1400"/>
          </a:p>
          <a:p>
            <a:pPr eaLnBrk="0" hangingPunct="0">
              <a:tabLst>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GB" sz="2000">
                <a:cs typeface="Times New Roman" pitchFamily="18" charset="0"/>
              </a:rPr>
              <a:t>nitrogenous base / purine;</a:t>
            </a:r>
            <a:br>
              <a:rPr lang="en-GB" sz="2000">
                <a:cs typeface="Times New Roman" pitchFamily="18" charset="0"/>
              </a:rPr>
            </a:br>
            <a:r>
              <a:rPr lang="en-GB" sz="2000">
                <a:cs typeface="Times New Roman" pitchFamily="18" charset="0"/>
              </a:rPr>
              <a:t>adenine;</a:t>
            </a:r>
            <a:br>
              <a:rPr lang="en-GB" sz="2000">
                <a:cs typeface="Times New Roman" pitchFamily="18" charset="0"/>
              </a:rPr>
            </a:br>
            <a:r>
              <a:rPr lang="en-GB" sz="2000">
                <a:cs typeface="Times New Roman" pitchFamily="18" charset="0"/>
              </a:rPr>
              <a:t>pentose / 5 carbon, sugar;</a:t>
            </a:r>
            <a:br>
              <a:rPr lang="en-GB" sz="2000">
                <a:cs typeface="Times New Roman" pitchFamily="18" charset="0"/>
              </a:rPr>
            </a:br>
            <a:r>
              <a:rPr lang="en-GB" sz="2000">
                <a:cs typeface="Times New Roman" pitchFamily="18" charset="0"/>
              </a:rPr>
              <a:t>ribose;</a:t>
            </a:r>
            <a:br>
              <a:rPr lang="en-GB" sz="2000">
                <a:cs typeface="Times New Roman" pitchFamily="18" charset="0"/>
              </a:rPr>
            </a:br>
            <a:r>
              <a:rPr lang="en-GB" sz="2000" u="sng">
                <a:cs typeface="Times New Roman" pitchFamily="18" charset="0"/>
              </a:rPr>
              <a:t>three</a:t>
            </a:r>
            <a:r>
              <a:rPr lang="en-GB" sz="2000">
                <a:cs typeface="Times New Roman" pitchFamily="18" charset="0"/>
              </a:rPr>
              <a:t>, phosphate groups / Pi; </a:t>
            </a:r>
            <a:r>
              <a:rPr lang="en-GB" sz="2000" b="1">
                <a:cs typeface="Times New Roman" pitchFamily="18" charset="0"/>
              </a:rPr>
              <a:t>R</a:t>
            </a:r>
            <a:r>
              <a:rPr lang="en-GB" sz="2000">
                <a:cs typeface="Times New Roman" pitchFamily="18" charset="0"/>
              </a:rPr>
              <a:t> phosphate molecule</a:t>
            </a:r>
            <a:br>
              <a:rPr lang="en-GB" sz="2000">
                <a:cs typeface="Times New Roman" pitchFamily="18" charset="0"/>
              </a:rPr>
            </a:br>
            <a:r>
              <a:rPr lang="en-GB" sz="2000">
                <a:cs typeface="Times New Roman" pitchFamily="18" charset="0"/>
              </a:rPr>
              <a:t>phosphorylated nucleotide;</a:t>
            </a:r>
          </a:p>
          <a:p>
            <a:pPr eaLnBrk="0" hangingPunct="0">
              <a:tabLst>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GB" sz="2000" b="1">
                <a:cs typeface="Times New Roman" pitchFamily="18" charset="0"/>
              </a:rPr>
              <a:t>A</a:t>
            </a:r>
            <a:r>
              <a:rPr lang="en-GB" sz="2000">
                <a:cs typeface="Times New Roman" pitchFamily="18" charset="0"/>
              </a:rPr>
              <a:t> adenosine as an alternative to adenine </a:t>
            </a:r>
            <a:r>
              <a:rPr lang="en-GB" sz="2000" b="1">
                <a:cs typeface="Times New Roman" pitchFamily="18" charset="0"/>
              </a:rPr>
              <a:t>plus</a:t>
            </a:r>
            <a:r>
              <a:rPr lang="en-GB" sz="2000">
                <a:cs typeface="Times New Roman" pitchFamily="18" charset="0"/>
              </a:rPr>
              <a:t> ribose</a:t>
            </a:r>
            <a:r>
              <a:rPr lang="en-GB" sz="1400"/>
              <a:t> </a:t>
            </a:r>
            <a:endParaRPr lang="en-GB" sz="4400"/>
          </a:p>
        </p:txBody>
      </p:sp>
    </p:spTree>
    <p:extLst>
      <p:ext uri="{BB962C8B-B14F-4D97-AF65-F5344CB8AC3E}">
        <p14:creationId xmlns:p14="http://schemas.microsoft.com/office/powerpoint/2010/main" val="2204673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21">
                                            <p:txEl>
                                              <p:pRg st="0" end="0"/>
                                            </p:txEl>
                                          </p:spTgt>
                                        </p:tgtEl>
                                        <p:attrNameLst>
                                          <p:attrName>style.visibility</p:attrName>
                                        </p:attrNameLst>
                                      </p:cBhvr>
                                      <p:to>
                                        <p:strVal val="visible"/>
                                      </p:to>
                                    </p:set>
                                    <p:animEffect transition="in" filter="fade">
                                      <p:cBhvr>
                                        <p:cTn id="7" dur="2000"/>
                                        <p:tgtEl>
                                          <p:spTgt spid="819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1921">
                                            <p:txEl>
                                              <p:pRg st="1" end="1"/>
                                            </p:txEl>
                                          </p:spTgt>
                                        </p:tgtEl>
                                        <p:attrNameLst>
                                          <p:attrName>style.visibility</p:attrName>
                                        </p:attrNameLst>
                                      </p:cBhvr>
                                      <p:to>
                                        <p:strVal val="visible"/>
                                      </p:to>
                                    </p:set>
                                    <p:animEffect transition="in" filter="fade">
                                      <p:cBhvr>
                                        <p:cTn id="10" dur="2000"/>
                                        <p:tgtEl>
                                          <p:spTgt spid="81921">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1921">
                                            <p:txEl>
                                              <p:pRg st="2" end="2"/>
                                            </p:txEl>
                                          </p:spTgt>
                                        </p:tgtEl>
                                        <p:attrNameLst>
                                          <p:attrName>style.visibility</p:attrName>
                                        </p:attrNameLst>
                                      </p:cBhvr>
                                      <p:to>
                                        <p:strVal val="visible"/>
                                      </p:to>
                                    </p:set>
                                    <p:animEffect transition="in" filter="fade">
                                      <p:cBhvr>
                                        <p:cTn id="13" dur="2000"/>
                                        <p:tgtEl>
                                          <p:spTgt spid="819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1"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807968" y="116632"/>
            <a:ext cx="6384032" cy="5109091"/>
          </a:xfrm>
          <a:prstGeom prst="rect">
            <a:avLst/>
          </a:prstGeom>
          <a:noFill/>
        </p:spPr>
        <p:txBody>
          <a:bodyPr wrap="square" rtlCol="0">
            <a:spAutoFit/>
          </a:bodyPr>
          <a:lstStyle/>
          <a:p>
            <a:pPr marL="285750" indent="-285750" algn="just">
              <a:buFontTx/>
              <a:buChar char="-"/>
            </a:pPr>
            <a:r>
              <a:rPr lang="en-GB" sz="2800" b="1" u="sng">
                <a:solidFill>
                  <a:schemeClr val="accent3">
                    <a:lumMod val="50000"/>
                  </a:schemeClr>
                </a:solidFill>
                <a:latin typeface="+mj-lt"/>
              </a:rPr>
              <a:t>Thylakoids</a:t>
            </a:r>
            <a:r>
              <a:rPr lang="en-GB" sz="2800">
                <a:solidFill>
                  <a:schemeClr val="accent3">
                    <a:lumMod val="50000"/>
                  </a:schemeClr>
                </a:solidFill>
                <a:latin typeface="+mj-lt"/>
              </a:rPr>
              <a:t> are fluid-filled sacs. Thylakoid membranes contain ATP synthases and electron transport chains. Light absorbing chlorophyll pigment is embedded in the thylakoid membrane</a:t>
            </a:r>
          </a:p>
          <a:p>
            <a:pPr marL="285750" indent="-285750" algn="just">
              <a:buFontTx/>
              <a:buChar char="-"/>
            </a:pPr>
            <a:endParaRPr lang="en-GB" sz="2800">
              <a:solidFill>
                <a:schemeClr val="accent3">
                  <a:lumMod val="50000"/>
                </a:schemeClr>
              </a:solidFill>
              <a:latin typeface="+mj-lt"/>
            </a:endParaRPr>
          </a:p>
          <a:p>
            <a:pPr marL="285750" indent="-285750" algn="just">
              <a:buFontTx/>
              <a:buChar char="-"/>
            </a:pPr>
            <a:r>
              <a:rPr lang="en-GB" sz="2800" b="1" u="sng">
                <a:solidFill>
                  <a:schemeClr val="accent3">
                    <a:lumMod val="50000"/>
                  </a:schemeClr>
                </a:solidFill>
                <a:latin typeface="+mj-lt"/>
              </a:rPr>
              <a:t>Granum</a:t>
            </a:r>
            <a:r>
              <a:rPr lang="en-GB" sz="2800">
                <a:solidFill>
                  <a:schemeClr val="accent3">
                    <a:lumMod val="50000"/>
                  </a:schemeClr>
                </a:solidFill>
                <a:latin typeface="+mj-lt"/>
              </a:rPr>
              <a:t> thylakoids stacked on top of each other (</a:t>
            </a:r>
            <a:r>
              <a:rPr lang="en-GB" sz="2800" u="sng">
                <a:solidFill>
                  <a:schemeClr val="accent3">
                    <a:lumMod val="50000"/>
                  </a:schemeClr>
                </a:solidFill>
                <a:latin typeface="+mj-lt"/>
              </a:rPr>
              <a:t>grana</a:t>
            </a:r>
            <a:r>
              <a:rPr lang="en-GB" sz="2800">
                <a:solidFill>
                  <a:schemeClr val="accent3">
                    <a:lumMod val="50000"/>
                  </a:schemeClr>
                </a:solidFill>
                <a:latin typeface="+mj-lt"/>
              </a:rPr>
              <a:t> is plural). </a:t>
            </a:r>
            <a:r>
              <a:rPr lang="en-GB" sz="2800" b="1">
                <a:solidFill>
                  <a:srgbClr val="00B050"/>
                </a:solidFill>
                <a:latin typeface="+mj-lt"/>
              </a:rPr>
              <a:t>Grana</a:t>
            </a:r>
            <a:r>
              <a:rPr lang="en-GB" sz="2800">
                <a:solidFill>
                  <a:srgbClr val="00B050"/>
                </a:solidFill>
                <a:latin typeface="+mj-lt"/>
              </a:rPr>
              <a:t> are </a:t>
            </a:r>
            <a:r>
              <a:rPr lang="en-GB" sz="2800" b="1" u="sng">
                <a:solidFill>
                  <a:srgbClr val="00B050"/>
                </a:solidFill>
                <a:latin typeface="+mj-lt"/>
              </a:rPr>
              <a:t>linked together </a:t>
            </a:r>
            <a:r>
              <a:rPr lang="en-GB" sz="2800" i="1">
                <a:solidFill>
                  <a:srgbClr val="00B050"/>
                </a:solidFill>
                <a:latin typeface="+mj-lt"/>
              </a:rPr>
              <a:t>via</a:t>
            </a:r>
            <a:r>
              <a:rPr lang="en-GB" sz="2800">
                <a:solidFill>
                  <a:srgbClr val="00B050"/>
                </a:solidFill>
                <a:latin typeface="+mj-lt"/>
              </a:rPr>
              <a:t> bits of thylakoid membrane called </a:t>
            </a:r>
            <a:r>
              <a:rPr lang="en-GB" sz="2800" b="1" u="sng">
                <a:solidFill>
                  <a:srgbClr val="00B050"/>
                </a:solidFill>
                <a:latin typeface="+mj-lt"/>
              </a:rPr>
              <a:t>lamella</a:t>
            </a:r>
            <a:r>
              <a:rPr lang="en-GB" sz="2800">
                <a:solidFill>
                  <a:srgbClr val="00B050"/>
                </a:solidFill>
                <a:latin typeface="+mj-lt"/>
              </a:rPr>
              <a:t>.</a:t>
            </a:r>
          </a:p>
          <a:p>
            <a:pPr marL="285750" indent="-285750" algn="just">
              <a:buFontTx/>
              <a:buChar char="-"/>
            </a:pPr>
            <a:endParaRPr lang="en-GB" sz="2800">
              <a:solidFill>
                <a:schemeClr val="accent3">
                  <a:lumMod val="50000"/>
                </a:schemeClr>
              </a:solidFill>
              <a:latin typeface="+mj-lt"/>
            </a:endParaRPr>
          </a:p>
          <a:p>
            <a:pPr marL="285750" indent="-285750" algn="just">
              <a:buFontTx/>
              <a:buChar char="-"/>
            </a:pPr>
            <a:endParaRPr lang="en-GB">
              <a:solidFill>
                <a:srgbClr val="00B050"/>
              </a:solidFill>
              <a:latin typeface="+mj-lt"/>
            </a:endParaRPr>
          </a:p>
        </p:txBody>
      </p:sp>
      <p:pic>
        <p:nvPicPr>
          <p:cNvPr id="1026" name="Picture 2" descr="Chloroplast Diagram - Pictures, Photos &amp; Images of Plants - Science for ...">
            <a:extLst>
              <a:ext uri="{FF2B5EF4-FFF2-40B4-BE49-F238E27FC236}">
                <a16:creationId xmlns:a16="http://schemas.microsoft.com/office/drawing/2014/main" id="{1AD355DF-AAF6-747F-C510-8FBCE3494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33" y="165636"/>
            <a:ext cx="5873062" cy="41490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D74A939-6734-2261-875B-736C851AFB3B}"/>
              </a:ext>
            </a:extLst>
          </p:cNvPr>
          <p:cNvSpPr txBox="1"/>
          <p:nvPr/>
        </p:nvSpPr>
        <p:spPr>
          <a:xfrm>
            <a:off x="32633" y="4024893"/>
            <a:ext cx="12000656" cy="2677656"/>
          </a:xfrm>
          <a:prstGeom prst="rect">
            <a:avLst/>
          </a:prstGeom>
          <a:noFill/>
        </p:spPr>
        <p:txBody>
          <a:bodyPr wrap="square">
            <a:spAutoFit/>
          </a:bodyPr>
          <a:lstStyle/>
          <a:p>
            <a:pPr marL="285750" indent="-285750" algn="just">
              <a:buFontTx/>
              <a:buChar char="-"/>
            </a:pPr>
            <a:endParaRPr lang="en-GB" sz="2800">
              <a:solidFill>
                <a:srgbClr val="00B050"/>
              </a:solidFill>
              <a:latin typeface="+mj-lt"/>
            </a:endParaRPr>
          </a:p>
          <a:p>
            <a:pPr marL="285750" indent="-285750" algn="just">
              <a:buFontTx/>
              <a:buChar char="-"/>
            </a:pPr>
            <a:r>
              <a:rPr lang="en-GB" sz="2800" b="1" u="sng">
                <a:solidFill>
                  <a:schemeClr val="accent3">
                    <a:lumMod val="50000"/>
                  </a:schemeClr>
                </a:solidFill>
                <a:latin typeface="+mj-lt"/>
              </a:rPr>
              <a:t>Stroma</a:t>
            </a:r>
            <a:r>
              <a:rPr lang="en-GB" sz="2800">
                <a:solidFill>
                  <a:schemeClr val="accent3">
                    <a:lumMod val="50000"/>
                  </a:schemeClr>
                </a:solidFill>
                <a:latin typeface="+mj-lt"/>
              </a:rPr>
              <a:t> is the fluid containing enzymes and reactants for light the independent stage of photosynthesis</a:t>
            </a:r>
          </a:p>
          <a:p>
            <a:pPr marL="285750" indent="-285750" algn="just">
              <a:buFontTx/>
              <a:buChar char="-"/>
            </a:pPr>
            <a:endParaRPr lang="en-GB" sz="2800">
              <a:solidFill>
                <a:schemeClr val="accent3">
                  <a:lumMod val="50000"/>
                </a:schemeClr>
              </a:solidFill>
              <a:latin typeface="+mj-lt"/>
            </a:endParaRPr>
          </a:p>
          <a:p>
            <a:pPr marL="285750" indent="-285750" algn="just">
              <a:buFontTx/>
              <a:buChar char="-"/>
            </a:pPr>
            <a:r>
              <a:rPr lang="en-GB" sz="2800">
                <a:solidFill>
                  <a:srgbClr val="00B050"/>
                </a:solidFill>
              </a:rPr>
              <a:t>A double membrane called the chloroplast envelope (</a:t>
            </a:r>
            <a:r>
              <a:rPr lang="en-GB" sz="2800" b="1" u="sng">
                <a:solidFill>
                  <a:srgbClr val="00B050"/>
                </a:solidFill>
              </a:rPr>
              <a:t>outer</a:t>
            </a:r>
            <a:r>
              <a:rPr lang="en-GB" sz="2800">
                <a:solidFill>
                  <a:srgbClr val="00B050"/>
                </a:solidFill>
              </a:rPr>
              <a:t> and </a:t>
            </a:r>
            <a:r>
              <a:rPr lang="en-GB" sz="2800" b="1" u="sng">
                <a:solidFill>
                  <a:srgbClr val="00B050"/>
                </a:solidFill>
              </a:rPr>
              <a:t>inner membrane</a:t>
            </a:r>
            <a:r>
              <a:rPr lang="en-GB" sz="2800">
                <a:solidFill>
                  <a:srgbClr val="00B050"/>
                </a:solidFill>
              </a:rPr>
              <a:t>)</a:t>
            </a:r>
          </a:p>
        </p:txBody>
      </p:sp>
      <p:sp>
        <p:nvSpPr>
          <p:cNvPr id="5" name="Rectangle 4">
            <a:extLst>
              <a:ext uri="{FF2B5EF4-FFF2-40B4-BE49-F238E27FC236}">
                <a16:creationId xmlns:a16="http://schemas.microsoft.com/office/drawing/2014/main" id="{6078E203-76BF-8AFA-02FE-2A54496A03D5}"/>
              </a:ext>
            </a:extLst>
          </p:cNvPr>
          <p:cNvSpPr/>
          <p:nvPr/>
        </p:nvSpPr>
        <p:spPr>
          <a:xfrm>
            <a:off x="2855640" y="3789040"/>
            <a:ext cx="1008112" cy="432048"/>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8403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 calcmode="lin" valueType="num">
                                      <p:cBhvr additive="base">
                                        <p:cTn id="1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ownload Red Apple Png Image HQ PNG Image | FreePNGImg">
            <a:extLst>
              <a:ext uri="{FF2B5EF4-FFF2-40B4-BE49-F238E27FC236}">
                <a16:creationId xmlns:a16="http://schemas.microsoft.com/office/drawing/2014/main" id="{D67A99E5-B9FE-B8FB-E6EA-A0174E65F6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2024" y="404664"/>
            <a:ext cx="4514850" cy="55149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1422D9-D805-17E1-2778-959B2DAFB922}"/>
              </a:ext>
            </a:extLst>
          </p:cNvPr>
          <p:cNvSpPr txBox="1"/>
          <p:nvPr/>
        </p:nvSpPr>
        <p:spPr>
          <a:xfrm>
            <a:off x="2567608" y="1916832"/>
            <a:ext cx="2592288" cy="2800767"/>
          </a:xfrm>
          <a:prstGeom prst="rect">
            <a:avLst/>
          </a:prstGeom>
          <a:noFill/>
        </p:spPr>
        <p:txBody>
          <a:bodyPr wrap="square" rtlCol="0">
            <a:spAutoFit/>
          </a:bodyPr>
          <a:lstStyle/>
          <a:p>
            <a:pPr algn="ctr"/>
            <a:r>
              <a:rPr lang="en-GB" sz="4400" b="1"/>
              <a:t>Why does this apple appear red?</a:t>
            </a:r>
          </a:p>
        </p:txBody>
      </p:sp>
      <p:pic>
        <p:nvPicPr>
          <p:cNvPr id="1026" name="Picture 2" descr="natural light is beauty light - Sunlight Inside">
            <a:extLst>
              <a:ext uri="{FF2B5EF4-FFF2-40B4-BE49-F238E27FC236}">
                <a16:creationId xmlns:a16="http://schemas.microsoft.com/office/drawing/2014/main" id="{F05E951F-F812-CCBF-4BDC-9EBA660890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376" y="120260"/>
            <a:ext cx="11305256" cy="66459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EC31011-6659-6104-5A20-AD0DC68E1811}"/>
              </a:ext>
            </a:extLst>
          </p:cNvPr>
          <p:cNvPicPr>
            <a:picLocks noChangeAspect="1"/>
          </p:cNvPicPr>
          <p:nvPr/>
        </p:nvPicPr>
        <p:blipFill>
          <a:blip r:embed="rId4"/>
          <a:stretch>
            <a:fillRect/>
          </a:stretch>
        </p:blipFill>
        <p:spPr>
          <a:xfrm>
            <a:off x="479376" y="118871"/>
            <a:ext cx="11305256" cy="6572286"/>
          </a:xfrm>
          <a:prstGeom prst="rect">
            <a:avLst/>
          </a:prstGeom>
        </p:spPr>
      </p:pic>
    </p:spTree>
    <p:extLst>
      <p:ext uri="{BB962C8B-B14F-4D97-AF65-F5344CB8AC3E}">
        <p14:creationId xmlns:p14="http://schemas.microsoft.com/office/powerpoint/2010/main" val="395082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f948e339c5fc46c8b2750cbbc9e73e24 xmlns="b83ea8ec-d1ce-4b1c-906d-dc0b29db2502">
      <Terms xmlns="http://schemas.microsoft.com/office/infopath/2007/PartnerControls"/>
    </f948e339c5fc46c8b2750cbbc9e73e24>
    <CustomTags xmlns="b83ea8ec-d1ce-4b1c-906d-dc0b29db2502" xsi:nil="true"/>
    <CurriculumSubject xmlns="b83ea8ec-d1ce-4b1c-906d-dc0b29db2502">Biology</CurriculumSubject>
    <i0165b589e0f485fa6237a9400464043 xmlns="b83ea8ec-d1ce-4b1c-906d-dc0b29db2502">
      <Terms xmlns="http://schemas.microsoft.com/office/infopath/2007/PartnerControls"/>
    </i0165b589e0f485fa6237a9400464043>
    <KeyStage xmlns="b83ea8ec-d1ce-4b1c-906d-dc0b29db2502" xsi:nil="true"/>
    <mcfa9f6af8bf42a58d866cdfd4e11fd3 xmlns="b83ea8ec-d1ce-4b1c-906d-dc0b29db2502">
      <Terms xmlns="http://schemas.microsoft.com/office/infopath/2007/PartnerControls"/>
    </mcfa9f6af8bf42a58d866cdfd4e11fd3>
    <Year xmlns="b83ea8ec-d1ce-4b1c-906d-dc0b29db2502" xsi:nil="true"/>
    <Lesson xmlns="b83ea8ec-d1ce-4b1c-906d-dc0b29db2502" xsi:nil="true"/>
    <c429491b856c4e30abe8407934465dee xmlns="b83ea8ec-d1ce-4b1c-906d-dc0b29db2502">
      <Terms xmlns="http://schemas.microsoft.com/office/infopath/2007/PartnerControls"/>
    </c429491b856c4e30abe8407934465dee>
    <p0200d0debe3499c8d7b4d3006013c0c xmlns="b83ea8ec-d1ce-4b1c-906d-dc0b29db2502">
      <Terms xmlns="http://schemas.microsoft.com/office/infopath/2007/PartnerControls"/>
    </p0200d0debe3499c8d7b4d3006013c0c>
    <PersonalIdentificationData xmlns="b83ea8ec-d1ce-4b1c-906d-dc0b29db2502" xsi:nil="true"/>
    <TaxCatchAll xmlns="b83ea8ec-d1ce-4b1c-906d-dc0b29db2502" xsi:nil="true"/>
    <SharedWithUsers xmlns="b83ea8ec-d1ce-4b1c-906d-dc0b29db2502">
      <UserInfo>
        <DisplayName/>
        <AccountId xsi:nil="true"/>
        <AccountType/>
      </UserInfo>
    </SharedWithUsers>
    <lcf76f155ced4ddcb4097134ff3c332f xmlns="39a9f016-2850-430d-a9d7-5d156f797ec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F4BC12256C0CA499B3F5CE8F04E9C67" ma:contentTypeVersion="34" ma:contentTypeDescription="Create a new document." ma:contentTypeScope="" ma:versionID="254a14d6e1d851e4fa30c9feb4198f1e">
  <xsd:schema xmlns:xsd="http://www.w3.org/2001/XMLSchema" xmlns:xs="http://www.w3.org/2001/XMLSchema" xmlns:p="http://schemas.microsoft.com/office/2006/metadata/properties" xmlns:ns2="b83ea8ec-d1ce-4b1c-906d-dc0b29db2502" xmlns:ns3="39a9f016-2850-430d-a9d7-5d156f797ecb" targetNamespace="http://schemas.microsoft.com/office/2006/metadata/properties" ma:root="true" ma:fieldsID="bebbb5c7b829c29f6860e404b1d0c84b" ns2:_="" ns3:_="">
    <xsd:import namespace="b83ea8ec-d1ce-4b1c-906d-dc0b29db2502"/>
    <xsd:import namespace="39a9f016-2850-430d-a9d7-5d156f797ecb"/>
    <xsd:element name="properties">
      <xsd:complexType>
        <xsd:sequence>
          <xsd:element name="documentManagement">
            <xsd:complexType>
              <xsd:all>
                <xsd:element ref="ns2:i0165b589e0f485fa6237a9400464043" minOccurs="0"/>
                <xsd:element ref="ns2:TaxCatchAll" minOccurs="0"/>
                <xsd:element ref="ns2:c429491b856c4e30abe8407934465dee" minOccurs="0"/>
                <xsd:element ref="ns2:mcfa9f6af8bf42a58d866cdfd4e11fd3" minOccurs="0"/>
                <xsd:element ref="ns2:f948e339c5fc46c8b2750cbbc9e73e24" minOccurs="0"/>
                <xsd:element ref="ns2:p0200d0debe3499c8d7b4d3006013c0c" minOccurs="0"/>
                <xsd:element ref="ns2:PersonalIdentificationData" minOccurs="0"/>
                <xsd:element ref="ns2:KeyStage" minOccurs="0"/>
                <xsd:element ref="ns2:Year" minOccurs="0"/>
                <xsd:element ref="ns2:Lesson" minOccurs="0"/>
                <xsd:element ref="ns2:CustomTags" minOccurs="0"/>
                <xsd:element ref="ns2:CurriculumSubject"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2:SharedWithUsers" minOccurs="0"/>
                <xsd:element ref="ns2:SharedWithDetails" minOccurs="0"/>
                <xsd:element ref="ns3:MediaServiceOCR" minOccurs="0"/>
                <xsd:element ref="ns3:MediaLengthInSeconds"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3ea8ec-d1ce-4b1c-906d-dc0b29db2502" elementFormDefault="qualified">
    <xsd:import namespace="http://schemas.microsoft.com/office/2006/documentManagement/types"/>
    <xsd:import namespace="http://schemas.microsoft.com/office/infopath/2007/PartnerControls"/>
    <xsd:element name="i0165b589e0f485fa6237a9400464043" ma:index="9" nillable="true" ma:taxonomy="true" ma:internalName="i0165b589e0f485fa6237a9400464043" ma:taxonomyFieldName="Topic" ma:displayName="Topic" ma:fieldId="{20165b58-9e0f-485f-a623-7a9400464043}" ma:sspId="9af0695c-efcd-46dd-8765-d5578b5758fe" ma:termSetId="60a57c6c-2130-4e61-9e57-098bd84272e4"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c7ba7dd9-0f04-4217-893d-a73cba0aebc6}" ma:internalName="TaxCatchAll" ma:showField="CatchAllData" ma:web="b83ea8ec-d1ce-4b1c-906d-dc0b29db2502">
      <xsd:complexType>
        <xsd:complexContent>
          <xsd:extension base="dms:MultiChoiceLookup">
            <xsd:sequence>
              <xsd:element name="Value" type="dms:Lookup" maxOccurs="unbounded" minOccurs="0" nillable="true"/>
            </xsd:sequence>
          </xsd:extension>
        </xsd:complexContent>
      </xsd:complexType>
    </xsd:element>
    <xsd:element name="c429491b856c4e30abe8407934465dee" ma:index="12" nillable="true" ma:taxonomy="true" ma:internalName="c429491b856c4e30abe8407934465dee" ma:taxonomyFieldName="Staff_x0020_Category" ma:displayName="Staff Category" ma:fieldId="{c429491b-856c-4e30-abe8-407934465dee}" ma:sspId="9af0695c-efcd-46dd-8765-d5578b5758fe" ma:termSetId="3d337045-6da3-4c9d-a943-86c979c7f8db" ma:anchorId="00000000-0000-0000-0000-000000000000" ma:open="false" ma:isKeyword="false">
      <xsd:complexType>
        <xsd:sequence>
          <xsd:element ref="pc:Terms" minOccurs="0" maxOccurs="1"/>
        </xsd:sequence>
      </xsd:complexType>
    </xsd:element>
    <xsd:element name="mcfa9f6af8bf42a58d866cdfd4e11fd3" ma:index="14" nillable="true" ma:taxonomy="true" ma:internalName="mcfa9f6af8bf42a58d866cdfd4e11fd3" ma:taxonomyFieldName="Exam_x0020_Board" ma:displayName="Exam Board" ma:fieldId="{6cfa9f6a-f8bf-42a5-8d86-6cdfd4e11fd3}" ma:sspId="9af0695c-efcd-46dd-8765-d5578b5758fe" ma:termSetId="a3733284-8b89-4cee-ba61-be29b75bbad9" ma:anchorId="00000000-0000-0000-0000-000000000000" ma:open="false" ma:isKeyword="false">
      <xsd:complexType>
        <xsd:sequence>
          <xsd:element ref="pc:Terms" minOccurs="0" maxOccurs="1"/>
        </xsd:sequence>
      </xsd:complexType>
    </xsd:element>
    <xsd:element name="f948e339c5fc46c8b2750cbbc9e73e24" ma:index="16" nillable="true" ma:taxonomy="true" ma:internalName="f948e339c5fc46c8b2750cbbc9e73e24" ma:taxonomyFieldName="Week" ma:displayName="Week" ma:fieldId="{f948e339-c5fc-46c8-b275-0cbbc9e73e24}" ma:sspId="9af0695c-efcd-46dd-8765-d5578b5758fe" ma:termSetId="1d66f853-e543-47e9-b693-d49e9ff978a4" ma:anchorId="00000000-0000-0000-0000-000000000000" ma:open="false" ma:isKeyword="false">
      <xsd:complexType>
        <xsd:sequence>
          <xsd:element ref="pc:Terms" minOccurs="0" maxOccurs="1"/>
        </xsd:sequence>
      </xsd:complexType>
    </xsd:element>
    <xsd:element name="p0200d0debe3499c8d7b4d3006013c0c" ma:index="18" nillable="true" ma:taxonomy="true" ma:internalName="p0200d0debe3499c8d7b4d3006013c0c" ma:taxonomyFieldName="Term" ma:displayName="Term" ma:fieldId="{90200d0d-ebe3-499c-8d7b-4d3006013c0c}" ma:sspId="9af0695c-efcd-46dd-8765-d5578b5758fe" ma:termSetId="79b7fcde-7773-4a5a-80d2-01582845289b" ma:anchorId="00000000-0000-0000-0000-000000000000" ma:open="false" ma:isKeyword="false">
      <xsd:complexType>
        <xsd:sequence>
          <xsd:element ref="pc:Terms" minOccurs="0" maxOccurs="1"/>
        </xsd:sequence>
      </xsd:complexType>
    </xsd:element>
    <xsd:element name="PersonalIdentificationData" ma:index="19" nillable="true" ma:displayName="Personal Identification Data" ma:internalName="Personal_x0020_Identification_x0020_Data">
      <xsd:simpleType>
        <xsd:restriction base="dms:Choice">
          <xsd:enumeration value="No"/>
          <xsd:enumeration value="Yes"/>
        </xsd:restriction>
      </xsd:simpleType>
    </xsd:element>
    <xsd:element name="KeyStage" ma:index="20" nillable="true" ma:displayName="Key Stage" ma:internalName="Key_x0020_Stage">
      <xsd:simpleType>
        <xsd:restriction base="dms:Text"/>
      </xsd:simpleType>
    </xsd:element>
    <xsd:element name="Year" ma:index="21" nillable="true" ma:displayName="Year" ma:internalName="Year">
      <xsd:simpleType>
        <xsd:restriction base="dms:Text"/>
      </xsd:simpleType>
    </xsd:element>
    <xsd:element name="Lesson" ma:index="22" nillable="true" ma:displayName="Lesson" ma:internalName="Lesson">
      <xsd:simpleType>
        <xsd:restriction base="dms:Text"/>
      </xsd:simpleType>
    </xsd:element>
    <xsd:element name="CustomTags" ma:index="23" nillable="true" ma:displayName="Custom Tags" ma:internalName="Custom_x0020_Tags">
      <xsd:simpleType>
        <xsd:restriction base="dms:Text"/>
      </xsd:simpleType>
    </xsd:element>
    <xsd:element name="CurriculumSubject" ma:index="24" nillable="true" ma:displayName="Curriculum Subject" ma:default="Biology" ma:internalName="Curriculum_x0020_Subject">
      <xsd:simpleType>
        <xsd:restriction base="dms:Text"/>
      </xsd:simpleType>
    </xsd:element>
    <xsd:element name="SharedWithUsers" ma:index="3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9a9f016-2850-430d-a9d7-5d156f797ecb" elementFormDefault="qualified">
    <xsd:import namespace="http://schemas.microsoft.com/office/2006/documentManagement/types"/>
    <xsd:import namespace="http://schemas.microsoft.com/office/infopath/2007/PartnerControls"/>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element name="MediaServiceDateTaken" ma:index="29" nillable="true" ma:displayName="MediaServiceDateTaken" ma:hidden="true" ma:internalName="MediaServiceDateTaken" ma:readOnly="true">
      <xsd:simpleType>
        <xsd:restriction base="dms:Text"/>
      </xsd:simpleType>
    </xsd:element>
    <xsd:element name="MediaServiceAutoTags" ma:index="30" nillable="true" ma:displayName="Tags" ma:internalName="MediaServiceAutoTags" ma:readOnly="true">
      <xsd:simpleType>
        <xsd:restriction base="dms:Text"/>
      </xsd:simpleType>
    </xsd:element>
    <xsd:element name="MediaServiceGenerationTime" ma:index="31" nillable="true" ma:displayName="MediaServiceGenerationTime" ma:hidden="true" ma:internalName="MediaServiceGenerationTime" ma:readOnly="true">
      <xsd:simpleType>
        <xsd:restriction base="dms:Text"/>
      </xsd:simpleType>
    </xsd:element>
    <xsd:element name="MediaServiceEventHashCode" ma:index="32" nillable="true" ma:displayName="MediaServiceEventHashCode" ma:hidden="true" ma:internalName="MediaServiceEventHashCode" ma:readOnly="true">
      <xsd:simpleType>
        <xsd:restriction base="dms:Text"/>
      </xsd:simpleType>
    </xsd:element>
    <xsd:element name="MediaServiceLocation" ma:index="33" nillable="true" ma:displayName="Location" ma:internalName="MediaServiceLocation"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LengthInSeconds" ma:index="37" nillable="true" ma:displayName="Length (seconds)" ma:internalName="MediaLengthInSeconds" ma:readOnly="true">
      <xsd:simpleType>
        <xsd:restriction base="dms:Unknown"/>
      </xsd:simpleType>
    </xsd:element>
    <xsd:element name="lcf76f155ced4ddcb4097134ff3c332f" ma:index="39" nillable="true" ma:taxonomy="true" ma:internalName="lcf76f155ced4ddcb4097134ff3c332f" ma:taxonomyFieldName="MediaServiceImageTags" ma:displayName="Image Tags" ma:readOnly="false" ma:fieldId="{5cf76f15-5ced-4ddc-b409-7134ff3c332f}" ma:taxonomyMulti="true" ma:sspId="9af0695c-efcd-46dd-8765-d5578b5758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4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3D2183-5B07-4201-AEBF-213C6761AC53}">
  <ds:schemaRefs>
    <ds:schemaRef ds:uri="http://schemas.microsoft.com/sharepoint/v3/contenttype/forms"/>
  </ds:schemaRefs>
</ds:datastoreItem>
</file>

<file path=customXml/itemProps2.xml><?xml version="1.0" encoding="utf-8"?>
<ds:datastoreItem xmlns:ds="http://schemas.openxmlformats.org/officeDocument/2006/customXml" ds:itemID="{CCD86C15-1F8E-49AC-8220-240F5FE3129B}">
  <ds:schemaRefs>
    <ds:schemaRef ds:uri="39a9f016-2850-430d-a9d7-5d156f797ecb"/>
    <ds:schemaRef ds:uri="b83ea8ec-d1ce-4b1c-906d-dc0b29db2502"/>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1000267-C3AD-4304-8A51-40BAE2D72E83}">
  <ds:schemaRefs>
    <ds:schemaRef ds:uri="39a9f016-2850-430d-a9d7-5d156f797ecb"/>
    <ds:schemaRef ds:uri="b83ea8ec-d1ce-4b1c-906d-dc0b29db250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4342</Words>
  <Application>Microsoft Office PowerPoint</Application>
  <PresentationFormat>Widescreen</PresentationFormat>
  <Paragraphs>592</Paragraphs>
  <Slides>73</Slides>
  <Notes>15</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82" baseType="lpstr">
      <vt:lpstr>-apple-system</vt:lpstr>
      <vt:lpstr>Arial</vt:lpstr>
      <vt:lpstr>Calibri</vt:lpstr>
      <vt:lpstr>Comic Sans MS</vt:lpstr>
      <vt:lpstr>gg sans</vt:lpstr>
      <vt:lpstr>Roboto</vt:lpstr>
      <vt:lpstr>Times New Roman</vt:lpstr>
      <vt:lpstr>Office Theme</vt:lpstr>
      <vt:lpstr>CorelDRAW</vt:lpstr>
      <vt:lpstr>PowerPoint Presentation</vt:lpstr>
      <vt:lpstr>PowerPoint Presentation</vt:lpstr>
      <vt:lpstr>PowerPoint Presentation</vt:lpstr>
      <vt:lpstr>PowerPoint Presentation</vt:lpstr>
      <vt:lpstr>PowerPoint Presentation</vt:lpstr>
      <vt:lpstr>Label the chloroplast</vt:lpstr>
      <vt:lpstr>PowerPoint Presentation</vt:lpstr>
      <vt:lpstr>PowerPoint Presentation</vt:lpstr>
      <vt:lpstr>PowerPoint Presentation</vt:lpstr>
      <vt:lpstr>Pigments</vt:lpstr>
      <vt:lpstr>Pigments</vt:lpstr>
      <vt:lpstr>Chlorophyll</vt:lpstr>
      <vt:lpstr>Why do leaves change colour in autumn?</vt:lpstr>
      <vt:lpstr>PowerPoint Presentation</vt:lpstr>
      <vt:lpstr>PowerPoint Presentation</vt:lpstr>
      <vt:lpstr>PowerPoint Presentation</vt:lpstr>
      <vt:lpstr>PowerPoint Presentation</vt:lpstr>
      <vt:lpstr>Investigating photosynthetic pigment</vt:lpstr>
      <vt:lpstr>Additional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B3.1 Movement of molecules</dc:title>
  <dc:creator>Laura</dc:creator>
  <cp:lastModifiedBy>Chezka Mae Madrona</cp:lastModifiedBy>
  <cp:revision>2</cp:revision>
  <cp:lastPrinted>2014-01-21T09:03:32Z</cp:lastPrinted>
  <dcterms:created xsi:type="dcterms:W3CDTF">2014-01-18T13:14:33Z</dcterms:created>
  <dcterms:modified xsi:type="dcterms:W3CDTF">2025-07-23T08:40:32Z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38581800</vt:r8>
  </property>
  <property fmtid="{D5CDD505-2E9C-101B-9397-08002B2CF9AE}" pid="3" name="ContentTypeId">
    <vt:lpwstr>0x0101002F4BC12256C0CA499B3F5CE8F04E9C67</vt:lpwstr>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Topic">
    <vt:lpwstr/>
  </property>
  <property fmtid="{D5CDD505-2E9C-101B-9397-08002B2CF9AE}" pid="9" name="Term">
    <vt:lpwstr/>
  </property>
  <property fmtid="{D5CDD505-2E9C-101B-9397-08002B2CF9AE}" pid="10" name="Staff Category">
    <vt:lpwstr/>
  </property>
  <property fmtid="{D5CDD505-2E9C-101B-9397-08002B2CF9AE}" pid="11" name="Exam Board">
    <vt:lpwstr/>
  </property>
  <property fmtid="{D5CDD505-2E9C-101B-9397-08002B2CF9AE}" pid="12" name="Week">
    <vt:lpwstr/>
  </property>
  <property fmtid="{D5CDD505-2E9C-101B-9397-08002B2CF9AE}" pid="13" name="MediaServiceImageTags">
    <vt:lpwstr/>
  </property>
</Properties>
</file>