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5"/>
  </p:sldMasterIdLst>
  <p:notesMasterIdLst>
    <p:notesMasterId r:id="rId69"/>
  </p:notesMasterIdLst>
  <p:sldIdLst>
    <p:sldId id="373" r:id="rId6"/>
    <p:sldId id="345" r:id="rId7"/>
    <p:sldId id="270" r:id="rId8"/>
    <p:sldId id="318" r:id="rId9"/>
    <p:sldId id="286" r:id="rId10"/>
    <p:sldId id="297" r:id="rId11"/>
    <p:sldId id="298" r:id="rId12"/>
    <p:sldId id="299" r:id="rId13"/>
    <p:sldId id="300" r:id="rId14"/>
    <p:sldId id="302" r:id="rId15"/>
    <p:sldId id="303" r:id="rId16"/>
    <p:sldId id="329" r:id="rId17"/>
    <p:sldId id="273" r:id="rId18"/>
    <p:sldId id="320" r:id="rId19"/>
    <p:sldId id="331" r:id="rId20"/>
    <p:sldId id="339" r:id="rId21"/>
    <p:sldId id="371" r:id="rId22"/>
    <p:sldId id="372" r:id="rId23"/>
    <p:sldId id="321" r:id="rId24"/>
    <p:sldId id="328" r:id="rId25"/>
    <p:sldId id="282" r:id="rId26"/>
    <p:sldId id="274" r:id="rId27"/>
    <p:sldId id="343" r:id="rId28"/>
    <p:sldId id="272" r:id="rId29"/>
    <p:sldId id="344" r:id="rId30"/>
    <p:sldId id="283" r:id="rId31"/>
    <p:sldId id="342" r:id="rId32"/>
    <p:sldId id="284" r:id="rId33"/>
    <p:sldId id="370" r:id="rId34"/>
    <p:sldId id="368" r:id="rId35"/>
    <p:sldId id="369" r:id="rId36"/>
    <p:sldId id="346" r:id="rId37"/>
    <p:sldId id="360" r:id="rId38"/>
    <p:sldId id="356" r:id="rId39"/>
    <p:sldId id="357" r:id="rId40"/>
    <p:sldId id="358" r:id="rId41"/>
    <p:sldId id="281" r:id="rId42"/>
    <p:sldId id="347" r:id="rId43"/>
    <p:sldId id="361" r:id="rId44"/>
    <p:sldId id="348" r:id="rId45"/>
    <p:sldId id="322" r:id="rId46"/>
    <p:sldId id="340" r:id="rId47"/>
    <p:sldId id="325" r:id="rId48"/>
    <p:sldId id="341" r:id="rId49"/>
    <p:sldId id="349" r:id="rId50"/>
    <p:sldId id="362" r:id="rId51"/>
    <p:sldId id="351" r:id="rId52"/>
    <p:sldId id="363" r:id="rId53"/>
    <p:sldId id="366" r:id="rId54"/>
    <p:sldId id="364" r:id="rId55"/>
    <p:sldId id="365" r:id="rId56"/>
    <p:sldId id="367" r:id="rId57"/>
    <p:sldId id="381" r:id="rId58"/>
    <p:sldId id="374" r:id="rId59"/>
    <p:sldId id="375" r:id="rId60"/>
    <p:sldId id="378" r:id="rId61"/>
    <p:sldId id="379" r:id="rId62"/>
    <p:sldId id="380" r:id="rId63"/>
    <p:sldId id="376" r:id="rId64"/>
    <p:sldId id="377" r:id="rId65"/>
    <p:sldId id="359" r:id="rId66"/>
    <p:sldId id="332" r:id="rId67"/>
    <p:sldId id="333" r:id="rId68"/>
  </p:sldIdLst>
  <p:sldSz cx="12192000" cy="6858000"/>
  <p:notesSz cx="6858000" cy="9144000"/>
  <p:defaultTextStyle>
    <a:defPPr>
      <a:defRPr lang="en-GB"/>
    </a:defPPr>
    <a:lvl1pPr algn="l" rtl="0" eaLnBrk="0" fontAlgn="base" hangingPunct="0">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2400"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sz="2400"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sz="2400"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sz="2400"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1962"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hnson" initials="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FFFFCC"/>
    <a:srgbClr val="B7091A"/>
    <a:srgbClr val="B7720D"/>
    <a:srgbClr val="FF0000"/>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1DEB91-C007-FB9C-1376-3C115B454767}" v="114" dt="2023-05-03T11:30:30.390"/>
    <p1510:client id="{FC0804F4-1184-4CF9-9074-62E0CBFC9837}" v="395" dt="2023-05-03T11:06:32.52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4" autoAdjust="0"/>
    <p:restoredTop sz="94718" autoAdjust="0"/>
  </p:normalViewPr>
  <p:slideViewPr>
    <p:cSldViewPr>
      <p:cViewPr varScale="1">
        <p:scale>
          <a:sx n="79" d="100"/>
          <a:sy n="79" d="100"/>
        </p:scale>
        <p:origin x="114" y="462"/>
      </p:cViewPr>
      <p:guideLst>
        <p:guide orient="horz" pos="1962"/>
        <p:guide pos="3840"/>
      </p:guideLst>
    </p:cSldViewPr>
  </p:slideViewPr>
  <p:notesTextViewPr>
    <p:cViewPr>
      <p:scale>
        <a:sx n="100" d="100"/>
        <a:sy n="100" d="100"/>
      </p:scale>
      <p:origin x="0" y="0"/>
    </p:cViewPr>
  </p:notesTextViewPr>
  <p:gridSpacing cx="45005" cy="45005"/>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tableStyles" Target="tableStyles.xml"/><Relationship Id="rId5" Type="http://schemas.openxmlformats.org/officeDocument/2006/relationships/slideMaster" Target="slideMasters/slideMaster1.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commentAuthors" Target="commentAuthors.xml"/><Relationship Id="rId75"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microsoft.com/office/2015/10/relationships/revisionInfo" Target="revisionInfo.xml"/><Relationship Id="rId7" Type="http://schemas.openxmlformats.org/officeDocument/2006/relationships/slide" Target="slides/slide2.xml"/><Relationship Id="rId7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chard Ball" userId="S::richard.ball@sthelens.london::c2c6c2dd-6ddc-437e-8cdd-d7a74390accc" providerId="AD" clId="Web-{2A1DEB91-C007-FB9C-1376-3C115B454767}"/>
    <pc:docChg chg="addSld modSld">
      <pc:chgData name="Richard Ball" userId="S::richard.ball@sthelens.london::c2c6c2dd-6ddc-437e-8cdd-d7a74390accc" providerId="AD" clId="Web-{2A1DEB91-C007-FB9C-1376-3C115B454767}" dt="2023-05-03T11:30:30.390" v="69" actId="14100"/>
      <pc:docMkLst>
        <pc:docMk/>
      </pc:docMkLst>
      <pc:sldChg chg="modSp">
        <pc:chgData name="Richard Ball" userId="S::richard.ball@sthelens.london::c2c6c2dd-6ddc-437e-8cdd-d7a74390accc" providerId="AD" clId="Web-{2A1DEB91-C007-FB9C-1376-3C115B454767}" dt="2023-05-03T11:27:21.212" v="12" actId="20577"/>
        <pc:sldMkLst>
          <pc:docMk/>
          <pc:sldMk cId="1532246283" sldId="328"/>
        </pc:sldMkLst>
        <pc:spChg chg="mod">
          <ac:chgData name="Richard Ball" userId="S::richard.ball@sthelens.london::c2c6c2dd-6ddc-437e-8cdd-d7a74390accc" providerId="AD" clId="Web-{2A1DEB91-C007-FB9C-1376-3C115B454767}" dt="2023-05-03T11:27:21.212" v="12" actId="20577"/>
          <ac:spMkLst>
            <pc:docMk/>
            <pc:sldMk cId="1532246283" sldId="328"/>
            <ac:spMk id="2" creationId="{82D28E98-BC0A-355F-90A9-097D93D99A77}"/>
          </ac:spMkLst>
        </pc:spChg>
      </pc:sldChg>
      <pc:sldChg chg="addSp delSp modSp mod modClrScheme chgLayout">
        <pc:chgData name="Richard Ball" userId="S::richard.ball@sthelens.london::c2c6c2dd-6ddc-437e-8cdd-d7a74390accc" providerId="AD" clId="Web-{2A1DEB91-C007-FB9C-1376-3C115B454767}" dt="2023-05-03T11:27:53.494" v="25"/>
        <pc:sldMkLst>
          <pc:docMk/>
          <pc:sldMk cId="1738231385" sldId="367"/>
        </pc:sldMkLst>
        <pc:spChg chg="add del mod ord">
          <ac:chgData name="Richard Ball" userId="S::richard.ball@sthelens.london::c2c6c2dd-6ddc-437e-8cdd-d7a74390accc" providerId="AD" clId="Web-{2A1DEB91-C007-FB9C-1376-3C115B454767}" dt="2023-05-03T11:27:53.494" v="25"/>
          <ac:spMkLst>
            <pc:docMk/>
            <pc:sldMk cId="1738231385" sldId="367"/>
            <ac:spMk id="2" creationId="{BC7F3B9B-6163-F4A6-1E84-BC1154E68C61}"/>
          </ac:spMkLst>
        </pc:spChg>
        <pc:spChg chg="add del mod ord">
          <ac:chgData name="Richard Ball" userId="S::richard.ball@sthelens.london::c2c6c2dd-6ddc-437e-8cdd-d7a74390accc" providerId="AD" clId="Web-{2A1DEB91-C007-FB9C-1376-3C115B454767}" dt="2023-05-03T11:27:53.494" v="25"/>
          <ac:spMkLst>
            <pc:docMk/>
            <pc:sldMk cId="1738231385" sldId="367"/>
            <ac:spMk id="6" creationId="{C4CBAB08-C0CF-935A-A898-23B2577106CC}"/>
          </ac:spMkLst>
        </pc:spChg>
      </pc:sldChg>
      <pc:sldChg chg="addSp modSp">
        <pc:chgData name="Richard Ball" userId="S::richard.ball@sthelens.london::c2c6c2dd-6ddc-437e-8cdd-d7a74390accc" providerId="AD" clId="Web-{2A1DEB91-C007-FB9C-1376-3C115B454767}" dt="2023-05-03T11:27:36.837" v="21" actId="1076"/>
        <pc:sldMkLst>
          <pc:docMk/>
          <pc:sldMk cId="780061994" sldId="374"/>
        </pc:sldMkLst>
        <pc:spChg chg="add mod">
          <ac:chgData name="Richard Ball" userId="S::richard.ball@sthelens.london::c2c6c2dd-6ddc-437e-8cdd-d7a74390accc" providerId="AD" clId="Web-{2A1DEB91-C007-FB9C-1376-3C115B454767}" dt="2023-05-03T11:27:36.837" v="21" actId="1076"/>
          <ac:spMkLst>
            <pc:docMk/>
            <pc:sldMk cId="780061994" sldId="374"/>
            <ac:spMk id="2" creationId="{D011E624-3EFA-2A47-9289-3A77000060A6}"/>
          </ac:spMkLst>
        </pc:spChg>
      </pc:sldChg>
      <pc:sldChg chg="delSp modSp">
        <pc:chgData name="Richard Ball" userId="S::richard.ball@sthelens.london::c2c6c2dd-6ddc-437e-8cdd-d7a74390accc" providerId="AD" clId="Web-{2A1DEB91-C007-FB9C-1376-3C115B454767}" dt="2023-05-03T11:27:40.275" v="23"/>
        <pc:sldMkLst>
          <pc:docMk/>
          <pc:sldMk cId="3682697044" sldId="375"/>
        </pc:sldMkLst>
        <pc:spChg chg="del mod">
          <ac:chgData name="Richard Ball" userId="S::richard.ball@sthelens.london::c2c6c2dd-6ddc-437e-8cdd-d7a74390accc" providerId="AD" clId="Web-{2A1DEB91-C007-FB9C-1376-3C115B454767}" dt="2023-05-03T11:27:40.275" v="23"/>
          <ac:spMkLst>
            <pc:docMk/>
            <pc:sldMk cId="3682697044" sldId="375"/>
            <ac:spMk id="2" creationId="{ACF35BF8-D644-3284-B3B9-5A30DF9CE598}"/>
          </ac:spMkLst>
        </pc:spChg>
      </pc:sldChg>
      <pc:sldChg chg="modSp">
        <pc:chgData name="Richard Ball" userId="S::richard.ball@sthelens.london::c2c6c2dd-6ddc-437e-8cdd-d7a74390accc" providerId="AD" clId="Web-{2A1DEB91-C007-FB9C-1376-3C115B454767}" dt="2023-05-03T11:30:30.390" v="69" actId="14100"/>
        <pc:sldMkLst>
          <pc:docMk/>
          <pc:sldMk cId="3546347392" sldId="378"/>
        </pc:sldMkLst>
        <pc:spChg chg="mod">
          <ac:chgData name="Richard Ball" userId="S::richard.ball@sthelens.london::c2c6c2dd-6ddc-437e-8cdd-d7a74390accc" providerId="AD" clId="Web-{2A1DEB91-C007-FB9C-1376-3C115B454767}" dt="2023-05-03T11:29:46.342" v="56" actId="20577"/>
          <ac:spMkLst>
            <pc:docMk/>
            <pc:sldMk cId="3546347392" sldId="378"/>
            <ac:spMk id="7" creationId="{13C28660-B1F9-F37E-C6C8-418351040252}"/>
          </ac:spMkLst>
        </pc:spChg>
        <pc:picChg chg="mod">
          <ac:chgData name="Richard Ball" userId="S::richard.ball@sthelens.london::c2c6c2dd-6ddc-437e-8cdd-d7a74390accc" providerId="AD" clId="Web-{2A1DEB91-C007-FB9C-1376-3C115B454767}" dt="2023-05-03T11:30:30.390" v="69" actId="14100"/>
          <ac:picMkLst>
            <pc:docMk/>
            <pc:sldMk cId="3546347392" sldId="378"/>
            <ac:picMk id="6" creationId="{10869089-A25C-DD1C-C6B6-739BCEB13483}"/>
          </ac:picMkLst>
        </pc:picChg>
      </pc:sldChg>
      <pc:sldChg chg="modSp">
        <pc:chgData name="Richard Ball" userId="S::richard.ball@sthelens.london::c2c6c2dd-6ddc-437e-8cdd-d7a74390accc" providerId="AD" clId="Web-{2A1DEB91-C007-FB9C-1376-3C115B454767}" dt="2023-05-03T11:29:57.217" v="59" actId="20577"/>
        <pc:sldMkLst>
          <pc:docMk/>
          <pc:sldMk cId="2518664750" sldId="379"/>
        </pc:sldMkLst>
        <pc:spChg chg="mod">
          <ac:chgData name="Richard Ball" userId="S::richard.ball@sthelens.london::c2c6c2dd-6ddc-437e-8cdd-d7a74390accc" providerId="AD" clId="Web-{2A1DEB91-C007-FB9C-1376-3C115B454767}" dt="2023-05-03T11:29:57.217" v="59" actId="20577"/>
          <ac:spMkLst>
            <pc:docMk/>
            <pc:sldMk cId="2518664750" sldId="379"/>
            <ac:spMk id="3" creationId="{976CD7D4-10B8-055E-632E-7CA9A20607C3}"/>
          </ac:spMkLst>
        </pc:spChg>
      </pc:sldChg>
      <pc:sldChg chg="modSp">
        <pc:chgData name="Richard Ball" userId="S::richard.ball@sthelens.london::c2c6c2dd-6ddc-437e-8cdd-d7a74390accc" providerId="AD" clId="Web-{2A1DEB91-C007-FB9C-1376-3C115B454767}" dt="2023-05-03T11:30:09.155" v="68" actId="20577"/>
        <pc:sldMkLst>
          <pc:docMk/>
          <pc:sldMk cId="3649159111" sldId="380"/>
        </pc:sldMkLst>
        <pc:spChg chg="mod">
          <ac:chgData name="Richard Ball" userId="S::richard.ball@sthelens.london::c2c6c2dd-6ddc-437e-8cdd-d7a74390accc" providerId="AD" clId="Web-{2A1DEB91-C007-FB9C-1376-3C115B454767}" dt="2023-05-03T11:30:01.358" v="65" actId="20577"/>
          <ac:spMkLst>
            <pc:docMk/>
            <pc:sldMk cId="3649159111" sldId="380"/>
            <ac:spMk id="4" creationId="{C8B8AFFE-EFB9-8E3B-6B0D-9191F9C5E329}"/>
          </ac:spMkLst>
        </pc:spChg>
        <pc:spChg chg="mod">
          <ac:chgData name="Richard Ball" userId="S::richard.ball@sthelens.london::c2c6c2dd-6ddc-437e-8cdd-d7a74390accc" providerId="AD" clId="Web-{2A1DEB91-C007-FB9C-1376-3C115B454767}" dt="2023-05-03T11:30:09.155" v="68" actId="20577"/>
          <ac:spMkLst>
            <pc:docMk/>
            <pc:sldMk cId="3649159111" sldId="380"/>
            <ac:spMk id="5" creationId="{548FB4F3-CDDA-7345-9574-12B41B0D81A8}"/>
          </ac:spMkLst>
        </pc:spChg>
      </pc:sldChg>
      <pc:sldChg chg="new">
        <pc:chgData name="Richard Ball" userId="S::richard.ball@sthelens.london::c2c6c2dd-6ddc-437e-8cdd-d7a74390accc" providerId="AD" clId="Web-{2A1DEB91-C007-FB9C-1376-3C115B454767}" dt="2023-05-03T11:27:59.369" v="26"/>
        <pc:sldMkLst>
          <pc:docMk/>
          <pc:sldMk cId="2412033324" sldId="381"/>
        </pc:sldMkLst>
      </pc:sldChg>
    </pc:docChg>
  </pc:docChgLst>
  <pc:docChgLst>
    <pc:chgData name="Hazel Lupton" userId="S::hazel.lupton@sthelens.london::330d0395-d8b0-4d77-8620-740b48613bd9" providerId="AD" clId="Web-{5ED96088-9EDC-26E1-06FA-5E58DC3001FE}"/>
    <pc:docChg chg="modSld">
      <pc:chgData name="Hazel Lupton" userId="S::hazel.lupton@sthelens.london::330d0395-d8b0-4d77-8620-740b48613bd9" providerId="AD" clId="Web-{5ED96088-9EDC-26E1-06FA-5E58DC3001FE}" dt="2022-03-09T10:08:12.686" v="4" actId="20577"/>
      <pc:docMkLst>
        <pc:docMk/>
      </pc:docMkLst>
      <pc:sldChg chg="modSp">
        <pc:chgData name="Hazel Lupton" userId="S::hazel.lupton@sthelens.london::330d0395-d8b0-4d77-8620-740b48613bd9" providerId="AD" clId="Web-{5ED96088-9EDC-26E1-06FA-5E58DC3001FE}" dt="2022-03-09T10:08:12.686" v="4" actId="20577"/>
        <pc:sldMkLst>
          <pc:docMk/>
          <pc:sldMk cId="0" sldId="288"/>
        </pc:sldMkLst>
        <pc:spChg chg="mod">
          <ac:chgData name="Hazel Lupton" userId="S::hazel.lupton@sthelens.london::330d0395-d8b0-4d77-8620-740b48613bd9" providerId="AD" clId="Web-{5ED96088-9EDC-26E1-06FA-5E58DC3001FE}" dt="2022-03-09T10:08:12.686" v="4" actId="20577"/>
          <ac:spMkLst>
            <pc:docMk/>
            <pc:sldMk cId="0" sldId="288"/>
            <ac:spMk id="5123" creationId="{E399E36A-79C6-4757-A015-B0C6A15B38F5}"/>
          </ac:spMkLst>
        </pc:spChg>
      </pc:sldChg>
    </pc:docChg>
  </pc:docChgLst>
  <pc:docChgLst>
    <pc:chgData name="Richard Ball" userId="c2c6c2dd-6ddc-437e-8cdd-d7a74390accc" providerId="ADAL" clId="{FC0804F4-1184-4CF9-9074-62E0CBFC9837}"/>
    <pc:docChg chg="undo redo custSel addSld delSld modSld sldOrd modMainMaster modNotesMaster">
      <pc:chgData name="Richard Ball" userId="c2c6c2dd-6ddc-437e-8cdd-d7a74390accc" providerId="ADAL" clId="{FC0804F4-1184-4CF9-9074-62E0CBFC9837}" dt="2023-05-03T11:06:32.527" v="5286" actId="20577"/>
      <pc:docMkLst>
        <pc:docMk/>
      </pc:docMkLst>
      <pc:sldChg chg="del">
        <pc:chgData name="Richard Ball" userId="c2c6c2dd-6ddc-437e-8cdd-d7a74390accc" providerId="ADAL" clId="{FC0804F4-1184-4CF9-9074-62E0CBFC9837}" dt="2023-05-02T09:30:43.948" v="0" actId="47"/>
        <pc:sldMkLst>
          <pc:docMk/>
          <pc:sldMk cId="0" sldId="269"/>
        </pc:sldMkLst>
      </pc:sldChg>
      <pc:sldChg chg="modSp modNotes">
        <pc:chgData name="Richard Ball" userId="c2c6c2dd-6ddc-437e-8cdd-d7a74390accc" providerId="ADAL" clId="{FC0804F4-1184-4CF9-9074-62E0CBFC9837}" dt="2023-05-03T07:49:19.170" v="2803" actId="5793"/>
        <pc:sldMkLst>
          <pc:docMk/>
          <pc:sldMk cId="0" sldId="270"/>
        </pc:sldMkLst>
        <pc:spChg chg="mod">
          <ac:chgData name="Richard Ball" userId="c2c6c2dd-6ddc-437e-8cdd-d7a74390accc" providerId="ADAL" clId="{FC0804F4-1184-4CF9-9074-62E0CBFC9837}" dt="2023-05-02T09:37:32.962" v="23"/>
          <ac:spMkLst>
            <pc:docMk/>
            <pc:sldMk cId="0" sldId="270"/>
            <ac:spMk id="5123" creationId="{E6024879-E90C-40CB-95B0-A75A27FA3126}"/>
          </ac:spMkLst>
        </pc:spChg>
        <pc:spChg chg="mod">
          <ac:chgData name="Richard Ball" userId="c2c6c2dd-6ddc-437e-8cdd-d7a74390accc" providerId="ADAL" clId="{FC0804F4-1184-4CF9-9074-62E0CBFC9837}" dt="2023-05-02T09:37:32.962" v="23"/>
          <ac:spMkLst>
            <pc:docMk/>
            <pc:sldMk cId="0" sldId="270"/>
            <ac:spMk id="5124" creationId="{86CEB509-72F3-4B11-9952-21FA0DE64A7D}"/>
          </ac:spMkLst>
        </pc:spChg>
        <pc:spChg chg="mod">
          <ac:chgData name="Richard Ball" userId="c2c6c2dd-6ddc-437e-8cdd-d7a74390accc" providerId="ADAL" clId="{FC0804F4-1184-4CF9-9074-62E0CBFC9837}" dt="2023-05-03T07:49:19.170" v="2803" actId="5793"/>
          <ac:spMkLst>
            <pc:docMk/>
            <pc:sldMk cId="0" sldId="270"/>
            <ac:spMk id="45058" creationId="{1836C3C1-91E6-4521-8B87-DF201BDD1FC0}"/>
          </ac:spMkLst>
        </pc:spChg>
      </pc:sldChg>
      <pc:sldChg chg="addSp delSp modSp mod modAnim delCm modNotes">
        <pc:chgData name="Richard Ball" userId="c2c6c2dd-6ddc-437e-8cdd-d7a74390accc" providerId="ADAL" clId="{FC0804F4-1184-4CF9-9074-62E0CBFC9837}" dt="2023-05-03T10:14:01.118" v="4687" actId="20577"/>
        <pc:sldMkLst>
          <pc:docMk/>
          <pc:sldMk cId="0" sldId="272"/>
        </pc:sldMkLst>
        <pc:spChg chg="add del">
          <ac:chgData name="Richard Ball" userId="c2c6c2dd-6ddc-437e-8cdd-d7a74390accc" providerId="ADAL" clId="{FC0804F4-1184-4CF9-9074-62E0CBFC9837}" dt="2023-05-02T12:53:35.875" v="1398" actId="22"/>
          <ac:spMkLst>
            <pc:docMk/>
            <pc:sldMk cId="0" sldId="272"/>
            <ac:spMk id="7" creationId="{D0549676-563D-75C8-A9D4-4AB3234C39C7}"/>
          </ac:spMkLst>
        </pc:spChg>
        <pc:spChg chg="add del">
          <ac:chgData name="Richard Ball" userId="c2c6c2dd-6ddc-437e-8cdd-d7a74390accc" providerId="ADAL" clId="{FC0804F4-1184-4CF9-9074-62E0CBFC9837}" dt="2023-05-02T12:54:08.524" v="1408"/>
          <ac:spMkLst>
            <pc:docMk/>
            <pc:sldMk cId="0" sldId="272"/>
            <ac:spMk id="10" creationId="{E280BABD-6A36-5497-32F3-922CF79D2A46}"/>
          </ac:spMkLst>
        </pc:spChg>
        <pc:spChg chg="add del mod">
          <ac:chgData name="Richard Ball" userId="c2c6c2dd-6ddc-437e-8cdd-d7a74390accc" providerId="ADAL" clId="{FC0804F4-1184-4CF9-9074-62E0CBFC9837}" dt="2023-05-02T12:55:44.844" v="1419" actId="478"/>
          <ac:spMkLst>
            <pc:docMk/>
            <pc:sldMk cId="0" sldId="272"/>
            <ac:spMk id="12" creationId="{E5F2D5A7-8A91-D132-FD1E-584A4B6CAE45}"/>
          </ac:spMkLst>
        </pc:spChg>
        <pc:spChg chg="mod">
          <ac:chgData name="Richard Ball" userId="c2c6c2dd-6ddc-437e-8cdd-d7a74390accc" providerId="ADAL" clId="{FC0804F4-1184-4CF9-9074-62E0CBFC9837}" dt="2023-05-02T15:06:27.603" v="1908" actId="1076"/>
          <ac:spMkLst>
            <pc:docMk/>
            <pc:sldMk cId="0" sldId="272"/>
            <ac:spMk id="16" creationId="{A1480C4A-D22F-2E9B-7DD8-D05FEEC99F5A}"/>
          </ac:spMkLst>
        </pc:spChg>
        <pc:spChg chg="mod">
          <ac:chgData name="Richard Ball" userId="c2c6c2dd-6ddc-437e-8cdd-d7a74390accc" providerId="ADAL" clId="{FC0804F4-1184-4CF9-9074-62E0CBFC9837}" dt="2023-05-02T15:06:27.603" v="1908" actId="1076"/>
          <ac:spMkLst>
            <pc:docMk/>
            <pc:sldMk cId="0" sldId="272"/>
            <ac:spMk id="18" creationId="{02E4B6DF-9E7F-FFD0-3B1A-238A0A7913A1}"/>
          </ac:spMkLst>
        </pc:spChg>
        <pc:spChg chg="mod">
          <ac:chgData name="Richard Ball" userId="c2c6c2dd-6ddc-437e-8cdd-d7a74390accc" providerId="ADAL" clId="{FC0804F4-1184-4CF9-9074-62E0CBFC9837}" dt="2023-05-02T15:06:27.603" v="1908" actId="1076"/>
          <ac:spMkLst>
            <pc:docMk/>
            <pc:sldMk cId="0" sldId="272"/>
            <ac:spMk id="19" creationId="{3E826ADF-58B8-C39A-1C21-97B1E1BA21CA}"/>
          </ac:spMkLst>
        </pc:spChg>
        <pc:spChg chg="mod">
          <ac:chgData name="Richard Ball" userId="c2c6c2dd-6ddc-437e-8cdd-d7a74390accc" providerId="ADAL" clId="{FC0804F4-1184-4CF9-9074-62E0CBFC9837}" dt="2023-05-02T15:06:27.603" v="1908" actId="1076"/>
          <ac:spMkLst>
            <pc:docMk/>
            <pc:sldMk cId="0" sldId="272"/>
            <ac:spMk id="20" creationId="{229C7BA8-D768-3381-09F9-D8E305AE30D0}"/>
          </ac:spMkLst>
        </pc:spChg>
        <pc:spChg chg="mod">
          <ac:chgData name="Richard Ball" userId="c2c6c2dd-6ddc-437e-8cdd-d7a74390accc" providerId="ADAL" clId="{FC0804F4-1184-4CF9-9074-62E0CBFC9837}" dt="2023-05-02T15:06:27.603" v="1908" actId="1076"/>
          <ac:spMkLst>
            <pc:docMk/>
            <pc:sldMk cId="0" sldId="272"/>
            <ac:spMk id="21" creationId="{BA20E280-BFA7-22EB-4246-FB9D24F51F4F}"/>
          </ac:spMkLst>
        </pc:spChg>
        <pc:spChg chg="mod">
          <ac:chgData name="Richard Ball" userId="c2c6c2dd-6ddc-437e-8cdd-d7a74390accc" providerId="ADAL" clId="{FC0804F4-1184-4CF9-9074-62E0CBFC9837}" dt="2023-05-02T15:06:27.603" v="1908" actId="1076"/>
          <ac:spMkLst>
            <pc:docMk/>
            <pc:sldMk cId="0" sldId="272"/>
            <ac:spMk id="22" creationId="{3AD61CB1-7FDC-876E-C7D9-2D2C560977F4}"/>
          </ac:spMkLst>
        </pc:spChg>
        <pc:spChg chg="mod">
          <ac:chgData name="Richard Ball" userId="c2c6c2dd-6ddc-437e-8cdd-d7a74390accc" providerId="ADAL" clId="{FC0804F4-1184-4CF9-9074-62E0CBFC9837}" dt="2023-05-02T15:06:27.603" v="1908" actId="1076"/>
          <ac:spMkLst>
            <pc:docMk/>
            <pc:sldMk cId="0" sldId="272"/>
            <ac:spMk id="23" creationId="{F8B91566-E2F4-D676-5999-FEFE58B0019B}"/>
          </ac:spMkLst>
        </pc:spChg>
        <pc:spChg chg="add del mod">
          <ac:chgData name="Richard Ball" userId="c2c6c2dd-6ddc-437e-8cdd-d7a74390accc" providerId="ADAL" clId="{FC0804F4-1184-4CF9-9074-62E0CBFC9837}" dt="2023-05-02T15:34:23.099" v="1969" actId="478"/>
          <ac:spMkLst>
            <pc:docMk/>
            <pc:sldMk cId="0" sldId="272"/>
            <ac:spMk id="24" creationId="{1A7BFEE6-3920-29CF-94EC-855919D1261D}"/>
          </ac:spMkLst>
        </pc:spChg>
        <pc:spChg chg="add del">
          <ac:chgData name="Richard Ball" userId="c2c6c2dd-6ddc-437e-8cdd-d7a74390accc" providerId="ADAL" clId="{FC0804F4-1184-4CF9-9074-62E0CBFC9837}" dt="2023-05-02T15:33:53.043" v="1966" actId="22"/>
          <ac:spMkLst>
            <pc:docMk/>
            <pc:sldMk cId="0" sldId="272"/>
            <ac:spMk id="26" creationId="{A6FF4654-5025-5F88-38CB-286F06E801E0}"/>
          </ac:spMkLst>
        </pc:spChg>
        <pc:spChg chg="mod">
          <ac:chgData name="Richard Ball" userId="c2c6c2dd-6ddc-437e-8cdd-d7a74390accc" providerId="ADAL" clId="{FC0804F4-1184-4CF9-9074-62E0CBFC9837}" dt="2023-05-02T12:53:25.872" v="1393" actId="1076"/>
          <ac:spMkLst>
            <pc:docMk/>
            <pc:sldMk cId="0" sldId="272"/>
            <ac:spMk id="20482" creationId="{7436B44E-EC7B-40AF-8711-2250C781C24A}"/>
          </ac:spMkLst>
        </pc:spChg>
        <pc:spChg chg="mod">
          <ac:chgData name="Richard Ball" userId="c2c6c2dd-6ddc-437e-8cdd-d7a74390accc" providerId="ADAL" clId="{FC0804F4-1184-4CF9-9074-62E0CBFC9837}" dt="2023-05-02T12:53:25.872" v="1393" actId="1076"/>
          <ac:spMkLst>
            <pc:docMk/>
            <pc:sldMk cId="0" sldId="272"/>
            <ac:spMk id="20557" creationId="{C460F0FB-95C6-4585-BE9C-62E0F3F78396}"/>
          </ac:spMkLst>
        </pc:spChg>
        <pc:spChg chg="mod">
          <ac:chgData name="Richard Ball" userId="c2c6c2dd-6ddc-437e-8cdd-d7a74390accc" providerId="ADAL" clId="{FC0804F4-1184-4CF9-9074-62E0CBFC9837}" dt="2023-05-02T12:53:25.872" v="1393" actId="1076"/>
          <ac:spMkLst>
            <pc:docMk/>
            <pc:sldMk cId="0" sldId="272"/>
            <ac:spMk id="20558" creationId="{D607DE46-3E78-4DD2-8FA9-011A7BEA2C51}"/>
          </ac:spMkLst>
        </pc:spChg>
        <pc:spChg chg="mod">
          <ac:chgData name="Richard Ball" userId="c2c6c2dd-6ddc-437e-8cdd-d7a74390accc" providerId="ADAL" clId="{FC0804F4-1184-4CF9-9074-62E0CBFC9837}" dt="2023-05-02T12:53:25.872" v="1393" actId="1076"/>
          <ac:spMkLst>
            <pc:docMk/>
            <pc:sldMk cId="0" sldId="272"/>
            <ac:spMk id="20559" creationId="{268FFA3A-2525-46C6-8819-304BFC489D4D}"/>
          </ac:spMkLst>
        </pc:spChg>
        <pc:spChg chg="del mod">
          <ac:chgData name="Richard Ball" userId="c2c6c2dd-6ddc-437e-8cdd-d7a74390accc" providerId="ADAL" clId="{FC0804F4-1184-4CF9-9074-62E0CBFC9837}" dt="2023-05-02T12:48:08.227" v="1349" actId="478"/>
          <ac:spMkLst>
            <pc:docMk/>
            <pc:sldMk cId="0" sldId="272"/>
            <ac:spMk id="20560" creationId="{0B12C58B-16D6-4041-B0AA-C57703E15FDD}"/>
          </ac:spMkLst>
        </pc:spChg>
        <pc:spChg chg="mod">
          <ac:chgData name="Richard Ball" userId="c2c6c2dd-6ddc-437e-8cdd-d7a74390accc" providerId="ADAL" clId="{FC0804F4-1184-4CF9-9074-62E0CBFC9837}" dt="2023-05-02T09:37:32.962" v="23"/>
          <ac:spMkLst>
            <pc:docMk/>
            <pc:sldMk cId="0" sldId="272"/>
            <ac:spMk id="20564" creationId="{2DD335E0-15D6-4CD9-9F2A-47D2652F5EF2}"/>
          </ac:spMkLst>
        </pc:spChg>
        <pc:spChg chg="mod">
          <ac:chgData name="Richard Ball" userId="c2c6c2dd-6ddc-437e-8cdd-d7a74390accc" providerId="ADAL" clId="{FC0804F4-1184-4CF9-9074-62E0CBFC9837}" dt="2023-05-02T09:37:32.962" v="23"/>
          <ac:spMkLst>
            <pc:docMk/>
            <pc:sldMk cId="0" sldId="272"/>
            <ac:spMk id="20565" creationId="{8D2FA11A-938C-4886-9625-99BC2213DD98}"/>
          </ac:spMkLst>
        </pc:spChg>
        <pc:spChg chg="mod">
          <ac:chgData name="Richard Ball" userId="c2c6c2dd-6ddc-437e-8cdd-d7a74390accc" providerId="ADAL" clId="{FC0804F4-1184-4CF9-9074-62E0CBFC9837}" dt="2023-05-02T09:37:32.962" v="23"/>
          <ac:spMkLst>
            <pc:docMk/>
            <pc:sldMk cId="0" sldId="272"/>
            <ac:spMk id="20566" creationId="{DE3FC554-2ADE-4993-85CD-535F42DD4479}"/>
          </ac:spMkLst>
        </pc:spChg>
        <pc:spChg chg="mod">
          <ac:chgData name="Richard Ball" userId="c2c6c2dd-6ddc-437e-8cdd-d7a74390accc" providerId="ADAL" clId="{FC0804F4-1184-4CF9-9074-62E0CBFC9837}" dt="2023-05-02T09:37:32.962" v="23"/>
          <ac:spMkLst>
            <pc:docMk/>
            <pc:sldMk cId="0" sldId="272"/>
            <ac:spMk id="20567" creationId="{C4BC4041-6997-4D70-9A3A-8A010429DF54}"/>
          </ac:spMkLst>
        </pc:spChg>
        <pc:spChg chg="mod">
          <ac:chgData name="Richard Ball" userId="c2c6c2dd-6ddc-437e-8cdd-d7a74390accc" providerId="ADAL" clId="{FC0804F4-1184-4CF9-9074-62E0CBFC9837}" dt="2023-05-02T09:37:32.962" v="23"/>
          <ac:spMkLst>
            <pc:docMk/>
            <pc:sldMk cId="0" sldId="272"/>
            <ac:spMk id="20568" creationId="{AE20E58A-CB40-4A30-991C-E8DE1BB45B02}"/>
          </ac:spMkLst>
        </pc:spChg>
        <pc:spChg chg="mod">
          <ac:chgData name="Richard Ball" userId="c2c6c2dd-6ddc-437e-8cdd-d7a74390accc" providerId="ADAL" clId="{FC0804F4-1184-4CF9-9074-62E0CBFC9837}" dt="2023-05-02T09:37:32.962" v="23"/>
          <ac:spMkLst>
            <pc:docMk/>
            <pc:sldMk cId="0" sldId="272"/>
            <ac:spMk id="20569" creationId="{42BE9190-8A80-49AA-9F95-024735940C02}"/>
          </ac:spMkLst>
        </pc:spChg>
        <pc:spChg chg="mod">
          <ac:chgData name="Richard Ball" userId="c2c6c2dd-6ddc-437e-8cdd-d7a74390accc" providerId="ADAL" clId="{FC0804F4-1184-4CF9-9074-62E0CBFC9837}" dt="2023-05-02T09:37:32.962" v="23"/>
          <ac:spMkLst>
            <pc:docMk/>
            <pc:sldMk cId="0" sldId="272"/>
            <ac:spMk id="20570" creationId="{698C6A1F-7F63-42A5-A56A-E0B9D256DB68}"/>
          </ac:spMkLst>
        </pc:spChg>
        <pc:spChg chg="mod">
          <ac:chgData name="Richard Ball" userId="c2c6c2dd-6ddc-437e-8cdd-d7a74390accc" providerId="ADAL" clId="{FC0804F4-1184-4CF9-9074-62E0CBFC9837}" dt="2023-05-02T09:37:32.962" v="23"/>
          <ac:spMkLst>
            <pc:docMk/>
            <pc:sldMk cId="0" sldId="272"/>
            <ac:spMk id="20571" creationId="{BDB43ED6-90C2-47D6-AA70-1AC22D9D126B}"/>
          </ac:spMkLst>
        </pc:spChg>
        <pc:spChg chg="mod">
          <ac:chgData name="Richard Ball" userId="c2c6c2dd-6ddc-437e-8cdd-d7a74390accc" providerId="ADAL" clId="{FC0804F4-1184-4CF9-9074-62E0CBFC9837}" dt="2023-05-02T09:37:32.962" v="23"/>
          <ac:spMkLst>
            <pc:docMk/>
            <pc:sldMk cId="0" sldId="272"/>
            <ac:spMk id="20572" creationId="{275D4100-BD89-4EEB-942B-69F2B6E253C8}"/>
          </ac:spMkLst>
        </pc:spChg>
        <pc:spChg chg="mod">
          <ac:chgData name="Richard Ball" userId="c2c6c2dd-6ddc-437e-8cdd-d7a74390accc" providerId="ADAL" clId="{FC0804F4-1184-4CF9-9074-62E0CBFC9837}" dt="2023-05-02T09:37:32.962" v="23"/>
          <ac:spMkLst>
            <pc:docMk/>
            <pc:sldMk cId="0" sldId="272"/>
            <ac:spMk id="20573" creationId="{930A41B7-E592-4E80-9E52-CB6C12836B73}"/>
          </ac:spMkLst>
        </pc:spChg>
        <pc:spChg chg="mod">
          <ac:chgData name="Richard Ball" userId="c2c6c2dd-6ddc-437e-8cdd-d7a74390accc" providerId="ADAL" clId="{FC0804F4-1184-4CF9-9074-62E0CBFC9837}" dt="2023-05-02T09:37:32.962" v="23"/>
          <ac:spMkLst>
            <pc:docMk/>
            <pc:sldMk cId="0" sldId="272"/>
            <ac:spMk id="20574" creationId="{84251337-5DD1-421D-8D52-42A27A31347A}"/>
          </ac:spMkLst>
        </pc:spChg>
        <pc:spChg chg="mod">
          <ac:chgData name="Richard Ball" userId="c2c6c2dd-6ddc-437e-8cdd-d7a74390accc" providerId="ADAL" clId="{FC0804F4-1184-4CF9-9074-62E0CBFC9837}" dt="2023-05-02T09:37:32.962" v="23"/>
          <ac:spMkLst>
            <pc:docMk/>
            <pc:sldMk cId="0" sldId="272"/>
            <ac:spMk id="20575" creationId="{B6DF341A-F649-4E4D-BFD4-AB07F59948EE}"/>
          </ac:spMkLst>
        </pc:spChg>
        <pc:spChg chg="mod">
          <ac:chgData name="Richard Ball" userId="c2c6c2dd-6ddc-437e-8cdd-d7a74390accc" providerId="ADAL" clId="{FC0804F4-1184-4CF9-9074-62E0CBFC9837}" dt="2023-05-02T09:37:32.962" v="23"/>
          <ac:spMkLst>
            <pc:docMk/>
            <pc:sldMk cId="0" sldId="272"/>
            <ac:spMk id="20576" creationId="{690B31DA-D371-4386-B8CD-AA4757773B3B}"/>
          </ac:spMkLst>
        </pc:spChg>
        <pc:spChg chg="mod">
          <ac:chgData name="Richard Ball" userId="c2c6c2dd-6ddc-437e-8cdd-d7a74390accc" providerId="ADAL" clId="{FC0804F4-1184-4CF9-9074-62E0CBFC9837}" dt="2023-05-02T09:37:32.962" v="23"/>
          <ac:spMkLst>
            <pc:docMk/>
            <pc:sldMk cId="0" sldId="272"/>
            <ac:spMk id="20577" creationId="{D2C6009F-5E88-4B02-A6A0-590AF3BA8404}"/>
          </ac:spMkLst>
        </pc:spChg>
        <pc:spChg chg="mod">
          <ac:chgData name="Richard Ball" userId="c2c6c2dd-6ddc-437e-8cdd-d7a74390accc" providerId="ADAL" clId="{FC0804F4-1184-4CF9-9074-62E0CBFC9837}" dt="2023-05-02T09:37:32.962" v="23"/>
          <ac:spMkLst>
            <pc:docMk/>
            <pc:sldMk cId="0" sldId="272"/>
            <ac:spMk id="20578" creationId="{3D8B9CF1-C0BB-4C89-9085-786AE4AFA4B0}"/>
          </ac:spMkLst>
        </pc:spChg>
        <pc:spChg chg="mod">
          <ac:chgData name="Richard Ball" userId="c2c6c2dd-6ddc-437e-8cdd-d7a74390accc" providerId="ADAL" clId="{FC0804F4-1184-4CF9-9074-62E0CBFC9837}" dt="2023-05-02T09:37:32.962" v="23"/>
          <ac:spMkLst>
            <pc:docMk/>
            <pc:sldMk cId="0" sldId="272"/>
            <ac:spMk id="20579" creationId="{308DB423-04D7-495D-B84D-351F09E345F6}"/>
          </ac:spMkLst>
        </pc:spChg>
        <pc:spChg chg="mod">
          <ac:chgData name="Richard Ball" userId="c2c6c2dd-6ddc-437e-8cdd-d7a74390accc" providerId="ADAL" clId="{FC0804F4-1184-4CF9-9074-62E0CBFC9837}" dt="2023-05-02T09:37:32.962" v="23"/>
          <ac:spMkLst>
            <pc:docMk/>
            <pc:sldMk cId="0" sldId="272"/>
            <ac:spMk id="20580" creationId="{22CC0FA4-2731-4A57-BBAB-BFD608BB971B}"/>
          </ac:spMkLst>
        </pc:spChg>
        <pc:spChg chg="mod">
          <ac:chgData name="Richard Ball" userId="c2c6c2dd-6ddc-437e-8cdd-d7a74390accc" providerId="ADAL" clId="{FC0804F4-1184-4CF9-9074-62E0CBFC9837}" dt="2023-05-02T09:37:32.962" v="23"/>
          <ac:spMkLst>
            <pc:docMk/>
            <pc:sldMk cId="0" sldId="272"/>
            <ac:spMk id="20581" creationId="{63920EA9-6C76-4DD1-9936-B6D42AEC0DAB}"/>
          </ac:spMkLst>
        </pc:spChg>
        <pc:spChg chg="mod">
          <ac:chgData name="Richard Ball" userId="c2c6c2dd-6ddc-437e-8cdd-d7a74390accc" providerId="ADAL" clId="{FC0804F4-1184-4CF9-9074-62E0CBFC9837}" dt="2023-05-02T09:37:32.962" v="23"/>
          <ac:spMkLst>
            <pc:docMk/>
            <pc:sldMk cId="0" sldId="272"/>
            <ac:spMk id="20582" creationId="{0E23944A-B8E9-4E45-90EF-649F0D98C8D9}"/>
          </ac:spMkLst>
        </pc:spChg>
        <pc:spChg chg="mod">
          <ac:chgData name="Richard Ball" userId="c2c6c2dd-6ddc-437e-8cdd-d7a74390accc" providerId="ADAL" clId="{FC0804F4-1184-4CF9-9074-62E0CBFC9837}" dt="2023-05-02T09:37:32.962" v="23"/>
          <ac:spMkLst>
            <pc:docMk/>
            <pc:sldMk cId="0" sldId="272"/>
            <ac:spMk id="20583" creationId="{AA839E5C-E7CA-496F-9449-3B88492C1876}"/>
          </ac:spMkLst>
        </pc:spChg>
        <pc:grpChg chg="add del mod">
          <ac:chgData name="Richard Ball" userId="c2c6c2dd-6ddc-437e-8cdd-d7a74390accc" providerId="ADAL" clId="{FC0804F4-1184-4CF9-9074-62E0CBFC9837}" dt="2023-05-02T15:34:23.099" v="1969" actId="478"/>
          <ac:grpSpMkLst>
            <pc:docMk/>
            <pc:sldMk cId="0" sldId="272"/>
            <ac:grpSpMk id="15" creationId="{24C7A8DD-4C70-E589-8B6F-9BA2F66DEAB7}"/>
          </ac:grpSpMkLst>
        </pc:grpChg>
        <pc:grpChg chg="mod">
          <ac:chgData name="Richard Ball" userId="c2c6c2dd-6ddc-437e-8cdd-d7a74390accc" providerId="ADAL" clId="{FC0804F4-1184-4CF9-9074-62E0CBFC9837}" dt="2023-05-02T15:06:27.603" v="1908" actId="1076"/>
          <ac:grpSpMkLst>
            <pc:docMk/>
            <pc:sldMk cId="0" sldId="272"/>
            <ac:grpSpMk id="17" creationId="{A0381749-EC37-25D8-2A6B-C0CBB8A4D90C}"/>
          </ac:grpSpMkLst>
        </pc:grpChg>
        <pc:grpChg chg="del mod">
          <ac:chgData name="Richard Ball" userId="c2c6c2dd-6ddc-437e-8cdd-d7a74390accc" providerId="ADAL" clId="{FC0804F4-1184-4CF9-9074-62E0CBFC9837}" dt="2023-05-02T12:36:04.174" v="1337" actId="478"/>
          <ac:grpSpMkLst>
            <pc:docMk/>
            <pc:sldMk cId="0" sldId="272"/>
            <ac:grpSpMk id="48375" creationId="{44A60DA6-EC0D-4AB5-96D6-9DEA48FFA5DC}"/>
          </ac:grpSpMkLst>
        </pc:grpChg>
        <pc:grpChg chg="del mod">
          <ac:chgData name="Richard Ball" userId="c2c6c2dd-6ddc-437e-8cdd-d7a74390accc" providerId="ADAL" clId="{FC0804F4-1184-4CF9-9074-62E0CBFC9837}" dt="2023-05-02T12:36:10.759" v="1339" actId="478"/>
          <ac:grpSpMkLst>
            <pc:docMk/>
            <pc:sldMk cId="0" sldId="272"/>
            <ac:grpSpMk id="48376" creationId="{DDEB9663-AC13-4ABA-B06B-03076DEB1548}"/>
          </ac:grpSpMkLst>
        </pc:grpChg>
        <pc:grpChg chg="del mod">
          <ac:chgData name="Richard Ball" userId="c2c6c2dd-6ddc-437e-8cdd-d7a74390accc" providerId="ADAL" clId="{FC0804F4-1184-4CF9-9074-62E0CBFC9837}" dt="2023-05-02T12:36:05.872" v="1338" actId="478"/>
          <ac:grpSpMkLst>
            <pc:docMk/>
            <pc:sldMk cId="0" sldId="272"/>
            <ac:grpSpMk id="48377" creationId="{8B3B3BEC-8D28-4C48-AB3C-38C322336712}"/>
          </ac:grpSpMkLst>
        </pc:grpChg>
        <pc:graphicFrameChg chg="mod modGraphic">
          <ac:chgData name="Richard Ball" userId="c2c6c2dd-6ddc-437e-8cdd-d7a74390accc" providerId="ADAL" clId="{FC0804F4-1184-4CF9-9074-62E0CBFC9837}" dt="2023-05-03T10:14:01.118" v="4687" actId="20577"/>
          <ac:graphicFrameMkLst>
            <pc:docMk/>
            <pc:sldMk cId="0" sldId="272"/>
            <ac:graphicFrameMk id="48352" creationId="{43EC2ED4-F4D4-4CE0-9871-56D81CF63798}"/>
          </ac:graphicFrameMkLst>
        </pc:graphicFrameChg>
        <pc:picChg chg="add del mod modCrop">
          <ac:chgData name="Richard Ball" userId="c2c6c2dd-6ddc-437e-8cdd-d7a74390accc" providerId="ADAL" clId="{FC0804F4-1184-4CF9-9074-62E0CBFC9837}" dt="2023-05-02T12:53:15.022" v="1392" actId="478"/>
          <ac:picMkLst>
            <pc:docMk/>
            <pc:sldMk cId="0" sldId="272"/>
            <ac:picMk id="3" creationId="{DCF7020D-DE42-C5D0-36BA-41E833C20DD0}"/>
          </ac:picMkLst>
        </pc:picChg>
        <pc:picChg chg="add del">
          <ac:chgData name="Richard Ball" userId="c2c6c2dd-6ddc-437e-8cdd-d7a74390accc" providerId="ADAL" clId="{FC0804F4-1184-4CF9-9074-62E0CBFC9837}" dt="2023-05-02T12:48:15.890" v="1351" actId="478"/>
          <ac:picMkLst>
            <pc:docMk/>
            <pc:sldMk cId="0" sldId="272"/>
            <ac:picMk id="5" creationId="{5E91B04C-5A44-E7DF-B167-E22E5C521FFA}"/>
          </ac:picMkLst>
        </pc:picChg>
        <pc:picChg chg="add del mod modCrop">
          <ac:chgData name="Richard Ball" userId="c2c6c2dd-6ddc-437e-8cdd-d7a74390accc" providerId="ADAL" clId="{FC0804F4-1184-4CF9-9074-62E0CBFC9837}" dt="2023-05-02T15:06:15.215" v="1906" actId="478"/>
          <ac:picMkLst>
            <pc:docMk/>
            <pc:sldMk cId="0" sldId="272"/>
            <ac:picMk id="9" creationId="{126C3E63-563D-3076-1E9B-BF974A35B564}"/>
          </ac:picMkLst>
        </pc:picChg>
        <pc:picChg chg="add del mod modCrop">
          <ac:chgData name="Richard Ball" userId="c2c6c2dd-6ddc-437e-8cdd-d7a74390accc" providerId="ADAL" clId="{FC0804F4-1184-4CF9-9074-62E0CBFC9837}" dt="2023-05-02T15:34:23.099" v="1969" actId="478"/>
          <ac:picMkLst>
            <pc:docMk/>
            <pc:sldMk cId="0" sldId="272"/>
            <ac:picMk id="14" creationId="{A609554C-DC28-76D8-78DA-6AA2CE114B6A}"/>
          </ac:picMkLst>
        </pc:picChg>
        <pc:picChg chg="add del">
          <ac:chgData name="Richard Ball" userId="c2c6c2dd-6ddc-437e-8cdd-d7a74390accc" providerId="ADAL" clId="{FC0804F4-1184-4CF9-9074-62E0CBFC9837}" dt="2023-05-02T12:53:33.263" v="1395"/>
          <ac:picMkLst>
            <pc:docMk/>
            <pc:sldMk cId="0" sldId="272"/>
            <ac:picMk id="1026" creationId="{AAE51B42-3861-8399-20FE-C229618F2634}"/>
          </ac:picMkLst>
        </pc:picChg>
        <pc:picChg chg="add del">
          <ac:chgData name="Richard Ball" userId="c2c6c2dd-6ddc-437e-8cdd-d7a74390accc" providerId="ADAL" clId="{FC0804F4-1184-4CF9-9074-62E0CBFC9837}" dt="2023-05-02T12:54:08.524" v="1408"/>
          <ac:picMkLst>
            <pc:docMk/>
            <pc:sldMk cId="0" sldId="272"/>
            <ac:picMk id="1028" creationId="{B41B1027-26AC-6B87-5734-8BD9C59C95C4}"/>
          </ac:picMkLst>
        </pc:picChg>
      </pc:sldChg>
      <pc:sldChg chg="addSp delSp modSp mod ord modNotes">
        <pc:chgData name="Richard Ball" userId="c2c6c2dd-6ddc-437e-8cdd-d7a74390accc" providerId="ADAL" clId="{FC0804F4-1184-4CF9-9074-62E0CBFC9837}" dt="2023-05-03T07:49:48.452" v="2811" actId="1076"/>
        <pc:sldMkLst>
          <pc:docMk/>
          <pc:sldMk cId="0" sldId="273"/>
        </pc:sldMkLst>
        <pc:spChg chg="add mod">
          <ac:chgData name="Richard Ball" userId="c2c6c2dd-6ddc-437e-8cdd-d7a74390accc" providerId="ADAL" clId="{FC0804F4-1184-4CF9-9074-62E0CBFC9837}" dt="2023-05-03T07:47:56.101" v="2784" actId="1076"/>
          <ac:spMkLst>
            <pc:docMk/>
            <pc:sldMk cId="0" sldId="273"/>
            <ac:spMk id="3" creationId="{249C44D5-3719-8AF4-69AC-DAC4FC28C782}"/>
          </ac:spMkLst>
        </pc:spChg>
        <pc:spChg chg="add mod">
          <ac:chgData name="Richard Ball" userId="c2c6c2dd-6ddc-437e-8cdd-d7a74390accc" providerId="ADAL" clId="{FC0804F4-1184-4CF9-9074-62E0CBFC9837}" dt="2023-05-03T07:49:48.452" v="2811" actId="1076"/>
          <ac:spMkLst>
            <pc:docMk/>
            <pc:sldMk cId="0" sldId="273"/>
            <ac:spMk id="4" creationId="{CFDB4642-8B6A-AC6C-031B-A4857D8EFED4}"/>
          </ac:spMkLst>
        </pc:spChg>
        <pc:spChg chg="mod">
          <ac:chgData name="Richard Ball" userId="c2c6c2dd-6ddc-437e-8cdd-d7a74390accc" providerId="ADAL" clId="{FC0804F4-1184-4CF9-9074-62E0CBFC9837}" dt="2023-05-02T12:17:17.554" v="1141" actId="13926"/>
          <ac:spMkLst>
            <pc:docMk/>
            <pc:sldMk cId="0" sldId="273"/>
            <ac:spMk id="7170" creationId="{9A380D87-B262-40EA-B0A9-386541406CA4}"/>
          </ac:spMkLst>
        </pc:spChg>
        <pc:spChg chg="mod">
          <ac:chgData name="Richard Ball" userId="c2c6c2dd-6ddc-437e-8cdd-d7a74390accc" providerId="ADAL" clId="{FC0804F4-1184-4CF9-9074-62E0CBFC9837}" dt="2023-05-02T09:37:32.962" v="23"/>
          <ac:spMkLst>
            <pc:docMk/>
            <pc:sldMk cId="0" sldId="273"/>
            <ac:spMk id="7171" creationId="{0D055FE8-65D8-4F2D-831E-BB1C4C36F146}"/>
          </ac:spMkLst>
        </pc:spChg>
        <pc:spChg chg="del mod">
          <ac:chgData name="Richard Ball" userId="c2c6c2dd-6ddc-437e-8cdd-d7a74390accc" providerId="ADAL" clId="{FC0804F4-1184-4CF9-9074-62E0CBFC9837}" dt="2023-05-02T12:16:11.466" v="1132" actId="478"/>
          <ac:spMkLst>
            <pc:docMk/>
            <pc:sldMk cId="0" sldId="273"/>
            <ac:spMk id="7174" creationId="{4BEE5D5C-40BA-4633-BF3D-61F7216ABEF1}"/>
          </ac:spMkLst>
        </pc:spChg>
        <pc:spChg chg="del mod">
          <ac:chgData name="Richard Ball" userId="c2c6c2dd-6ddc-437e-8cdd-d7a74390accc" providerId="ADAL" clId="{FC0804F4-1184-4CF9-9074-62E0CBFC9837}" dt="2023-05-02T12:16:11.466" v="1132" actId="478"/>
          <ac:spMkLst>
            <pc:docMk/>
            <pc:sldMk cId="0" sldId="273"/>
            <ac:spMk id="7175" creationId="{B7F92DAB-E350-4D3D-A012-8DACC651749D}"/>
          </ac:spMkLst>
        </pc:spChg>
        <pc:spChg chg="mod">
          <ac:chgData name="Richard Ball" userId="c2c6c2dd-6ddc-437e-8cdd-d7a74390accc" providerId="ADAL" clId="{FC0804F4-1184-4CF9-9074-62E0CBFC9837}" dt="2023-05-02T09:37:32.962" v="23"/>
          <ac:spMkLst>
            <pc:docMk/>
            <pc:sldMk cId="0" sldId="273"/>
            <ac:spMk id="7176" creationId="{FD5946A5-0DB0-4971-AA84-3A7022B3556A}"/>
          </ac:spMkLst>
        </pc:spChg>
        <pc:spChg chg="mod">
          <ac:chgData name="Richard Ball" userId="c2c6c2dd-6ddc-437e-8cdd-d7a74390accc" providerId="ADAL" clId="{FC0804F4-1184-4CF9-9074-62E0CBFC9837}" dt="2023-05-02T09:37:32.962" v="23"/>
          <ac:spMkLst>
            <pc:docMk/>
            <pc:sldMk cId="0" sldId="273"/>
            <ac:spMk id="7177" creationId="{C31A3547-2BF7-47EF-B4F2-D29FE7B05CEA}"/>
          </ac:spMkLst>
        </pc:spChg>
        <pc:spChg chg="mod">
          <ac:chgData name="Richard Ball" userId="c2c6c2dd-6ddc-437e-8cdd-d7a74390accc" providerId="ADAL" clId="{FC0804F4-1184-4CF9-9074-62E0CBFC9837}" dt="2023-05-02T09:37:32.962" v="23"/>
          <ac:spMkLst>
            <pc:docMk/>
            <pc:sldMk cId="0" sldId="273"/>
            <ac:spMk id="7178" creationId="{E719245E-721F-4305-B7C7-21755AC4C030}"/>
          </ac:spMkLst>
        </pc:spChg>
        <pc:spChg chg="mod">
          <ac:chgData name="Richard Ball" userId="c2c6c2dd-6ddc-437e-8cdd-d7a74390accc" providerId="ADAL" clId="{FC0804F4-1184-4CF9-9074-62E0CBFC9837}" dt="2023-05-02T09:37:32.962" v="23"/>
          <ac:spMkLst>
            <pc:docMk/>
            <pc:sldMk cId="0" sldId="273"/>
            <ac:spMk id="7180" creationId="{6E9738DE-9E0F-4ACE-9631-3E75C5BDECE2}"/>
          </ac:spMkLst>
        </pc:spChg>
        <pc:spChg chg="mod">
          <ac:chgData name="Richard Ball" userId="c2c6c2dd-6ddc-437e-8cdd-d7a74390accc" providerId="ADAL" clId="{FC0804F4-1184-4CF9-9074-62E0CBFC9837}" dt="2023-05-02T09:37:32.962" v="23"/>
          <ac:spMkLst>
            <pc:docMk/>
            <pc:sldMk cId="0" sldId="273"/>
            <ac:spMk id="7181" creationId="{62871E33-0A54-47A1-9617-E0F14F6CE822}"/>
          </ac:spMkLst>
        </pc:spChg>
        <pc:spChg chg="mod">
          <ac:chgData name="Richard Ball" userId="c2c6c2dd-6ddc-437e-8cdd-d7a74390accc" providerId="ADAL" clId="{FC0804F4-1184-4CF9-9074-62E0CBFC9837}" dt="2023-05-02T09:37:32.962" v="23"/>
          <ac:spMkLst>
            <pc:docMk/>
            <pc:sldMk cId="0" sldId="273"/>
            <ac:spMk id="7182" creationId="{41A800BF-20BB-4F1C-88F4-E79290BD4933}"/>
          </ac:spMkLst>
        </pc:spChg>
        <pc:spChg chg="mod">
          <ac:chgData name="Richard Ball" userId="c2c6c2dd-6ddc-437e-8cdd-d7a74390accc" providerId="ADAL" clId="{FC0804F4-1184-4CF9-9074-62E0CBFC9837}" dt="2023-05-02T09:37:32.962" v="23"/>
          <ac:spMkLst>
            <pc:docMk/>
            <pc:sldMk cId="0" sldId="273"/>
            <ac:spMk id="7183" creationId="{FBABDD5B-4CD9-41FB-BA19-EEA0C962BFC6}"/>
          </ac:spMkLst>
        </pc:spChg>
        <pc:spChg chg="mod">
          <ac:chgData name="Richard Ball" userId="c2c6c2dd-6ddc-437e-8cdd-d7a74390accc" providerId="ADAL" clId="{FC0804F4-1184-4CF9-9074-62E0CBFC9837}" dt="2023-05-02T09:37:32.962" v="23"/>
          <ac:spMkLst>
            <pc:docMk/>
            <pc:sldMk cId="0" sldId="273"/>
            <ac:spMk id="7184" creationId="{E4C6676F-370F-4E79-A123-5F3B95920B9A}"/>
          </ac:spMkLst>
        </pc:spChg>
        <pc:spChg chg="mod">
          <ac:chgData name="Richard Ball" userId="c2c6c2dd-6ddc-437e-8cdd-d7a74390accc" providerId="ADAL" clId="{FC0804F4-1184-4CF9-9074-62E0CBFC9837}" dt="2023-05-02T09:37:32.962" v="23"/>
          <ac:spMkLst>
            <pc:docMk/>
            <pc:sldMk cId="0" sldId="273"/>
            <ac:spMk id="7185" creationId="{2889D1B5-45CC-4ECA-B320-C219E02BED38}"/>
          </ac:spMkLst>
        </pc:spChg>
        <pc:spChg chg="mod">
          <ac:chgData name="Richard Ball" userId="c2c6c2dd-6ddc-437e-8cdd-d7a74390accc" providerId="ADAL" clId="{FC0804F4-1184-4CF9-9074-62E0CBFC9837}" dt="2023-05-02T09:37:32.962" v="23"/>
          <ac:spMkLst>
            <pc:docMk/>
            <pc:sldMk cId="0" sldId="273"/>
            <ac:spMk id="7187" creationId="{FC24BC12-47B7-4E31-BCD6-18B798842DE8}"/>
          </ac:spMkLst>
        </pc:spChg>
        <pc:spChg chg="mod">
          <ac:chgData name="Richard Ball" userId="c2c6c2dd-6ddc-437e-8cdd-d7a74390accc" providerId="ADAL" clId="{FC0804F4-1184-4CF9-9074-62E0CBFC9837}" dt="2023-05-02T09:37:32.962" v="23"/>
          <ac:spMkLst>
            <pc:docMk/>
            <pc:sldMk cId="0" sldId="273"/>
            <ac:spMk id="7188" creationId="{87BB9813-3188-4EE0-84F1-631BB441F995}"/>
          </ac:spMkLst>
        </pc:spChg>
        <pc:spChg chg="mod">
          <ac:chgData name="Richard Ball" userId="c2c6c2dd-6ddc-437e-8cdd-d7a74390accc" providerId="ADAL" clId="{FC0804F4-1184-4CF9-9074-62E0CBFC9837}" dt="2023-05-02T09:37:32.962" v="23"/>
          <ac:spMkLst>
            <pc:docMk/>
            <pc:sldMk cId="0" sldId="273"/>
            <ac:spMk id="7189" creationId="{138BACF6-FEE9-4027-9D24-D9E030D38CBD}"/>
          </ac:spMkLst>
        </pc:spChg>
        <pc:spChg chg="mod">
          <ac:chgData name="Richard Ball" userId="c2c6c2dd-6ddc-437e-8cdd-d7a74390accc" providerId="ADAL" clId="{FC0804F4-1184-4CF9-9074-62E0CBFC9837}" dt="2023-05-02T09:37:32.962" v="23"/>
          <ac:spMkLst>
            <pc:docMk/>
            <pc:sldMk cId="0" sldId="273"/>
            <ac:spMk id="7190" creationId="{7FBB6A82-C23B-4B68-9B6E-12DDD5E13214}"/>
          </ac:spMkLst>
        </pc:spChg>
        <pc:spChg chg="mod">
          <ac:chgData name="Richard Ball" userId="c2c6c2dd-6ddc-437e-8cdd-d7a74390accc" providerId="ADAL" clId="{FC0804F4-1184-4CF9-9074-62E0CBFC9837}" dt="2023-05-02T09:37:32.962" v="23"/>
          <ac:spMkLst>
            <pc:docMk/>
            <pc:sldMk cId="0" sldId="273"/>
            <ac:spMk id="7191" creationId="{6AB7528E-3227-4BE6-A6C8-312F96F3BF9B}"/>
          </ac:spMkLst>
        </pc:spChg>
        <pc:spChg chg="mod">
          <ac:chgData name="Richard Ball" userId="c2c6c2dd-6ddc-437e-8cdd-d7a74390accc" providerId="ADAL" clId="{FC0804F4-1184-4CF9-9074-62E0CBFC9837}" dt="2023-05-02T09:37:32.962" v="23"/>
          <ac:spMkLst>
            <pc:docMk/>
            <pc:sldMk cId="0" sldId="273"/>
            <ac:spMk id="7192" creationId="{F5F5C913-FFB2-4E9A-AA0A-6CE5337B8DEC}"/>
          </ac:spMkLst>
        </pc:spChg>
        <pc:spChg chg="mod">
          <ac:chgData name="Richard Ball" userId="c2c6c2dd-6ddc-437e-8cdd-d7a74390accc" providerId="ADAL" clId="{FC0804F4-1184-4CF9-9074-62E0CBFC9837}" dt="2023-05-02T09:37:32.962" v="23"/>
          <ac:spMkLst>
            <pc:docMk/>
            <pc:sldMk cId="0" sldId="273"/>
            <ac:spMk id="7193" creationId="{FD29D302-B3F5-4D1C-BEFF-7CE5E2797AD3}"/>
          </ac:spMkLst>
        </pc:spChg>
        <pc:grpChg chg="del mod">
          <ac:chgData name="Richard Ball" userId="c2c6c2dd-6ddc-437e-8cdd-d7a74390accc" providerId="ADAL" clId="{FC0804F4-1184-4CF9-9074-62E0CBFC9837}" dt="2023-05-02T12:16:13.345" v="1133" actId="478"/>
          <ac:grpSpMkLst>
            <pc:docMk/>
            <pc:sldMk cId="0" sldId="273"/>
            <ac:grpSpMk id="7172" creationId="{E2A71D78-AA69-4B89-A562-A31C0BA1DE5E}"/>
          </ac:grpSpMkLst>
        </pc:grpChg>
        <pc:grpChg chg="del mod">
          <ac:chgData name="Richard Ball" userId="c2c6c2dd-6ddc-437e-8cdd-d7a74390accc" providerId="ADAL" clId="{FC0804F4-1184-4CF9-9074-62E0CBFC9837}" dt="2023-05-02T12:16:11.466" v="1132" actId="478"/>
          <ac:grpSpMkLst>
            <pc:docMk/>
            <pc:sldMk cId="0" sldId="273"/>
            <ac:grpSpMk id="7173" creationId="{5BEA32EE-3903-47BB-BFF8-85D74C81E73C}"/>
          </ac:grpSpMkLst>
        </pc:grpChg>
        <pc:grpChg chg="mod">
          <ac:chgData name="Richard Ball" userId="c2c6c2dd-6ddc-437e-8cdd-d7a74390accc" providerId="ADAL" clId="{FC0804F4-1184-4CF9-9074-62E0CBFC9837}" dt="2023-05-02T09:37:32.962" v="23"/>
          <ac:grpSpMkLst>
            <pc:docMk/>
            <pc:sldMk cId="0" sldId="273"/>
            <ac:grpSpMk id="7179" creationId="{B40DF396-F57A-4185-93BA-44C5CE5A0869}"/>
          </ac:grpSpMkLst>
        </pc:grpChg>
        <pc:grpChg chg="mod">
          <ac:chgData name="Richard Ball" userId="c2c6c2dd-6ddc-437e-8cdd-d7a74390accc" providerId="ADAL" clId="{FC0804F4-1184-4CF9-9074-62E0CBFC9837}" dt="2023-05-02T09:37:32.962" v="23"/>
          <ac:grpSpMkLst>
            <pc:docMk/>
            <pc:sldMk cId="0" sldId="273"/>
            <ac:grpSpMk id="7186" creationId="{E636B2E2-D9F3-428C-A540-560B1FA741CE}"/>
          </ac:grpSpMkLst>
        </pc:grpChg>
        <pc:picChg chg="add mod">
          <ac:chgData name="Richard Ball" userId="c2c6c2dd-6ddc-437e-8cdd-d7a74390accc" providerId="ADAL" clId="{FC0804F4-1184-4CF9-9074-62E0CBFC9837}" dt="2023-05-02T12:16:18.498" v="1136" actId="1076"/>
          <ac:picMkLst>
            <pc:docMk/>
            <pc:sldMk cId="0" sldId="273"/>
            <ac:picMk id="2" creationId="{DEC7F053-9AE2-CC70-B95F-C03EF0AE099A}"/>
          </ac:picMkLst>
        </pc:picChg>
      </pc:sldChg>
      <pc:sldChg chg="addSp modSp mod modAnim modNotes">
        <pc:chgData name="Richard Ball" userId="c2c6c2dd-6ddc-437e-8cdd-d7a74390accc" providerId="ADAL" clId="{FC0804F4-1184-4CF9-9074-62E0CBFC9837}" dt="2023-05-02T12:35:34.958" v="1336"/>
        <pc:sldMkLst>
          <pc:docMk/>
          <pc:sldMk cId="0" sldId="274"/>
        </pc:sldMkLst>
        <pc:spChg chg="add mod">
          <ac:chgData name="Richard Ball" userId="c2c6c2dd-6ddc-437e-8cdd-d7a74390accc" providerId="ADAL" clId="{FC0804F4-1184-4CF9-9074-62E0CBFC9837}" dt="2023-05-02T12:35:31.594" v="1335" actId="208"/>
          <ac:spMkLst>
            <pc:docMk/>
            <pc:sldMk cId="0" sldId="274"/>
            <ac:spMk id="2" creationId="{3F8DA798-1179-87DF-1CBB-62AC06E2E921}"/>
          </ac:spMkLst>
        </pc:spChg>
        <pc:spChg chg="mod">
          <ac:chgData name="Richard Ball" userId="c2c6c2dd-6ddc-437e-8cdd-d7a74390accc" providerId="ADAL" clId="{FC0804F4-1184-4CF9-9074-62E0CBFC9837}" dt="2023-05-02T12:35:17.962" v="1332" actId="14100"/>
          <ac:spMkLst>
            <pc:docMk/>
            <pc:sldMk cId="0" sldId="274"/>
            <ac:spMk id="18435" creationId="{F28CB0A4-D5E3-4F04-8656-EA51199DFA9F}"/>
          </ac:spMkLst>
        </pc:spChg>
        <pc:spChg chg="mod">
          <ac:chgData name="Richard Ball" userId="c2c6c2dd-6ddc-437e-8cdd-d7a74390accc" providerId="ADAL" clId="{FC0804F4-1184-4CF9-9074-62E0CBFC9837}" dt="2023-05-02T12:35:17.962" v="1332" actId="14100"/>
          <ac:spMkLst>
            <pc:docMk/>
            <pc:sldMk cId="0" sldId="274"/>
            <ac:spMk id="18436" creationId="{E8BA12B9-E8E3-422D-A1A1-6F426D06C4E6}"/>
          </ac:spMkLst>
        </pc:spChg>
        <pc:spChg chg="mod">
          <ac:chgData name="Richard Ball" userId="c2c6c2dd-6ddc-437e-8cdd-d7a74390accc" providerId="ADAL" clId="{FC0804F4-1184-4CF9-9074-62E0CBFC9837}" dt="2023-05-02T12:35:17.962" v="1332" actId="14100"/>
          <ac:spMkLst>
            <pc:docMk/>
            <pc:sldMk cId="0" sldId="274"/>
            <ac:spMk id="18437" creationId="{9AC2E5E4-6C80-475A-80F6-C06AF85DCBB8}"/>
          </ac:spMkLst>
        </pc:spChg>
        <pc:spChg chg="mod">
          <ac:chgData name="Richard Ball" userId="c2c6c2dd-6ddc-437e-8cdd-d7a74390accc" providerId="ADAL" clId="{FC0804F4-1184-4CF9-9074-62E0CBFC9837}" dt="2023-05-02T12:35:17.962" v="1332" actId="14100"/>
          <ac:spMkLst>
            <pc:docMk/>
            <pc:sldMk cId="0" sldId="274"/>
            <ac:spMk id="18438" creationId="{ADBAB7B9-DEDA-451C-922B-8B75FCBD0030}"/>
          </ac:spMkLst>
        </pc:spChg>
        <pc:grpChg chg="mod">
          <ac:chgData name="Richard Ball" userId="c2c6c2dd-6ddc-437e-8cdd-d7a74390accc" providerId="ADAL" clId="{FC0804F4-1184-4CF9-9074-62E0CBFC9837}" dt="2023-05-02T12:35:17.962" v="1332" actId="14100"/>
          <ac:grpSpMkLst>
            <pc:docMk/>
            <pc:sldMk cId="0" sldId="274"/>
            <ac:grpSpMk id="18434" creationId="{651E7C8D-E91E-4E04-AC6F-E66C16F6B8F9}"/>
          </ac:grpSpMkLst>
        </pc:grpChg>
      </pc:sldChg>
      <pc:sldChg chg="modSp ord modNotes">
        <pc:chgData name="Richard Ball" userId="c2c6c2dd-6ddc-437e-8cdd-d7a74390accc" providerId="ADAL" clId="{FC0804F4-1184-4CF9-9074-62E0CBFC9837}" dt="2023-05-03T10:05:30.278" v="4456"/>
        <pc:sldMkLst>
          <pc:docMk/>
          <pc:sldMk cId="0" sldId="281"/>
        </pc:sldMkLst>
        <pc:spChg chg="mod">
          <ac:chgData name="Richard Ball" userId="c2c6c2dd-6ddc-437e-8cdd-d7a74390accc" providerId="ADAL" clId="{FC0804F4-1184-4CF9-9074-62E0CBFC9837}" dt="2023-05-02T09:37:32.962" v="23"/>
          <ac:spMkLst>
            <pc:docMk/>
            <pc:sldMk cId="0" sldId="281"/>
            <ac:spMk id="2" creationId="{B9B7686D-7B57-4523-B442-2792A16377DB}"/>
          </ac:spMkLst>
        </pc:spChg>
        <pc:spChg chg="mod">
          <ac:chgData name="Richard Ball" userId="c2c6c2dd-6ddc-437e-8cdd-d7a74390accc" providerId="ADAL" clId="{FC0804F4-1184-4CF9-9074-62E0CBFC9837}" dt="2023-05-02T09:37:32.962" v="23"/>
          <ac:spMkLst>
            <pc:docMk/>
            <pc:sldMk cId="0" sldId="281"/>
            <ac:spMk id="24578" creationId="{C6395488-5514-437B-A0EF-6F5FF09343CA}"/>
          </ac:spMkLst>
        </pc:spChg>
        <pc:spChg chg="mod">
          <ac:chgData name="Richard Ball" userId="c2c6c2dd-6ddc-437e-8cdd-d7a74390accc" providerId="ADAL" clId="{FC0804F4-1184-4CF9-9074-62E0CBFC9837}" dt="2023-05-02T09:37:32.962" v="23"/>
          <ac:spMkLst>
            <pc:docMk/>
            <pc:sldMk cId="0" sldId="281"/>
            <ac:spMk id="24579" creationId="{ACAFA315-4DF7-430B-A440-603B17C30D45}"/>
          </ac:spMkLst>
        </pc:spChg>
        <pc:spChg chg="mod">
          <ac:chgData name="Richard Ball" userId="c2c6c2dd-6ddc-437e-8cdd-d7a74390accc" providerId="ADAL" clId="{FC0804F4-1184-4CF9-9074-62E0CBFC9837}" dt="2023-05-02T09:37:32.962" v="23"/>
          <ac:spMkLst>
            <pc:docMk/>
            <pc:sldMk cId="0" sldId="281"/>
            <ac:spMk id="66587" creationId="{CDF752E0-F997-4F5A-A6B2-79C87E21488B}"/>
          </ac:spMkLst>
        </pc:spChg>
        <pc:spChg chg="mod">
          <ac:chgData name="Richard Ball" userId="c2c6c2dd-6ddc-437e-8cdd-d7a74390accc" providerId="ADAL" clId="{FC0804F4-1184-4CF9-9074-62E0CBFC9837}" dt="2023-05-02T09:37:32.962" v="23"/>
          <ac:spMkLst>
            <pc:docMk/>
            <pc:sldMk cId="0" sldId="281"/>
            <ac:spMk id="66588" creationId="{F7F2821E-2C65-416B-9AF7-48BC51D785AF}"/>
          </ac:spMkLst>
        </pc:spChg>
        <pc:spChg chg="mod">
          <ac:chgData name="Richard Ball" userId="c2c6c2dd-6ddc-437e-8cdd-d7a74390accc" providerId="ADAL" clId="{FC0804F4-1184-4CF9-9074-62E0CBFC9837}" dt="2023-05-02T09:37:32.962" v="23"/>
          <ac:spMkLst>
            <pc:docMk/>
            <pc:sldMk cId="0" sldId="281"/>
            <ac:spMk id="66593" creationId="{19CA7BA4-5DCD-4A3A-BA89-5EE51357777C}"/>
          </ac:spMkLst>
        </pc:spChg>
        <pc:graphicFrameChg chg="mod">
          <ac:chgData name="Richard Ball" userId="c2c6c2dd-6ddc-437e-8cdd-d7a74390accc" providerId="ADAL" clId="{FC0804F4-1184-4CF9-9074-62E0CBFC9837}" dt="2023-05-02T09:37:32.962" v="23"/>
          <ac:graphicFrameMkLst>
            <pc:docMk/>
            <pc:sldMk cId="0" sldId="281"/>
            <ac:graphicFrameMk id="66564" creationId="{E526B0F1-FD7F-4085-8197-848443C95EE1}"/>
          </ac:graphicFrameMkLst>
        </pc:graphicFrameChg>
      </pc:sldChg>
      <pc:sldChg chg="modSp mod ord">
        <pc:chgData name="Richard Ball" userId="c2c6c2dd-6ddc-437e-8cdd-d7a74390accc" providerId="ADAL" clId="{FC0804F4-1184-4CF9-9074-62E0CBFC9837}" dt="2023-05-03T08:06:22.688" v="2893" actId="20577"/>
        <pc:sldMkLst>
          <pc:docMk/>
          <pc:sldMk cId="0" sldId="282"/>
        </pc:sldMkLst>
        <pc:spChg chg="mod">
          <ac:chgData name="Richard Ball" userId="c2c6c2dd-6ddc-437e-8cdd-d7a74390accc" providerId="ADAL" clId="{FC0804F4-1184-4CF9-9074-62E0CBFC9837}" dt="2023-05-03T08:06:22.688" v="2893" actId="20577"/>
          <ac:spMkLst>
            <pc:docMk/>
            <pc:sldMk cId="0" sldId="282"/>
            <ac:spMk id="17410" creationId="{AC4C8CCF-F921-4A45-9549-DD5EFF750965}"/>
          </ac:spMkLst>
        </pc:spChg>
        <pc:spChg chg="mod">
          <ac:chgData name="Richard Ball" userId="c2c6c2dd-6ddc-437e-8cdd-d7a74390accc" providerId="ADAL" clId="{FC0804F4-1184-4CF9-9074-62E0CBFC9837}" dt="2023-05-02T15:34:08.285" v="1967" actId="14100"/>
          <ac:spMkLst>
            <pc:docMk/>
            <pc:sldMk cId="0" sldId="282"/>
            <ac:spMk id="17411" creationId="{CB796F35-750A-44A7-9032-511496D4B08A}"/>
          </ac:spMkLst>
        </pc:spChg>
        <pc:picChg chg="mod">
          <ac:chgData name="Richard Ball" userId="c2c6c2dd-6ddc-437e-8cdd-d7a74390accc" providerId="ADAL" clId="{FC0804F4-1184-4CF9-9074-62E0CBFC9837}" dt="2023-05-02T10:17:23.949" v="426" actId="1076"/>
          <ac:picMkLst>
            <pc:docMk/>
            <pc:sldMk cId="0" sldId="282"/>
            <ac:picMk id="17412" creationId="{F3A4B617-C209-4A25-BDAD-AF65084DFE5B}"/>
          </ac:picMkLst>
        </pc:picChg>
      </pc:sldChg>
      <pc:sldChg chg="addSp modSp mod modAnim">
        <pc:chgData name="Richard Ball" userId="c2c6c2dd-6ddc-437e-8cdd-d7a74390accc" providerId="ADAL" clId="{FC0804F4-1184-4CF9-9074-62E0CBFC9837}" dt="2023-05-03T10:15:59.327" v="4693" actId="1076"/>
        <pc:sldMkLst>
          <pc:docMk/>
          <pc:sldMk cId="0" sldId="283"/>
        </pc:sldMkLst>
        <pc:spChg chg="mod">
          <ac:chgData name="Richard Ball" userId="c2c6c2dd-6ddc-437e-8cdd-d7a74390accc" providerId="ADAL" clId="{FC0804F4-1184-4CF9-9074-62E0CBFC9837}" dt="2023-05-02T15:34:35.542" v="1972" actId="1076"/>
          <ac:spMkLst>
            <pc:docMk/>
            <pc:sldMk cId="0" sldId="283"/>
            <ac:spMk id="4" creationId="{23CF0E9F-F428-F90F-D6D6-AD566674E51E}"/>
          </ac:spMkLst>
        </pc:spChg>
        <pc:spChg chg="mod">
          <ac:chgData name="Richard Ball" userId="c2c6c2dd-6ddc-437e-8cdd-d7a74390accc" providerId="ADAL" clId="{FC0804F4-1184-4CF9-9074-62E0CBFC9837}" dt="2023-05-02T15:34:35.542" v="1972" actId="1076"/>
          <ac:spMkLst>
            <pc:docMk/>
            <pc:sldMk cId="0" sldId="283"/>
            <ac:spMk id="6" creationId="{FF03345F-107E-8AB5-CCE0-5A389B9E480C}"/>
          </ac:spMkLst>
        </pc:spChg>
        <pc:spChg chg="mod">
          <ac:chgData name="Richard Ball" userId="c2c6c2dd-6ddc-437e-8cdd-d7a74390accc" providerId="ADAL" clId="{FC0804F4-1184-4CF9-9074-62E0CBFC9837}" dt="2023-05-02T15:34:35.542" v="1972" actId="1076"/>
          <ac:spMkLst>
            <pc:docMk/>
            <pc:sldMk cId="0" sldId="283"/>
            <ac:spMk id="7" creationId="{9EA354C3-5EEE-4EA7-E479-88D53CFC2284}"/>
          </ac:spMkLst>
        </pc:spChg>
        <pc:spChg chg="mod">
          <ac:chgData name="Richard Ball" userId="c2c6c2dd-6ddc-437e-8cdd-d7a74390accc" providerId="ADAL" clId="{FC0804F4-1184-4CF9-9074-62E0CBFC9837}" dt="2023-05-02T15:34:35.542" v="1972" actId="1076"/>
          <ac:spMkLst>
            <pc:docMk/>
            <pc:sldMk cId="0" sldId="283"/>
            <ac:spMk id="8" creationId="{D9F89856-3E49-3981-FEDD-F8FF3241D859}"/>
          </ac:spMkLst>
        </pc:spChg>
        <pc:spChg chg="mod">
          <ac:chgData name="Richard Ball" userId="c2c6c2dd-6ddc-437e-8cdd-d7a74390accc" providerId="ADAL" clId="{FC0804F4-1184-4CF9-9074-62E0CBFC9837}" dt="2023-05-02T15:34:35.542" v="1972" actId="1076"/>
          <ac:spMkLst>
            <pc:docMk/>
            <pc:sldMk cId="0" sldId="283"/>
            <ac:spMk id="9" creationId="{355878F1-CAEE-3344-1AC8-A141BF8FDC3B}"/>
          </ac:spMkLst>
        </pc:spChg>
        <pc:spChg chg="mod">
          <ac:chgData name="Richard Ball" userId="c2c6c2dd-6ddc-437e-8cdd-d7a74390accc" providerId="ADAL" clId="{FC0804F4-1184-4CF9-9074-62E0CBFC9837}" dt="2023-05-02T15:34:35.542" v="1972" actId="1076"/>
          <ac:spMkLst>
            <pc:docMk/>
            <pc:sldMk cId="0" sldId="283"/>
            <ac:spMk id="10" creationId="{DDFE5BBE-B382-C6EE-C617-3DA0C3B29038}"/>
          </ac:spMkLst>
        </pc:spChg>
        <pc:spChg chg="mod">
          <ac:chgData name="Richard Ball" userId="c2c6c2dd-6ddc-437e-8cdd-d7a74390accc" providerId="ADAL" clId="{FC0804F4-1184-4CF9-9074-62E0CBFC9837}" dt="2023-05-02T15:34:35.542" v="1972" actId="1076"/>
          <ac:spMkLst>
            <pc:docMk/>
            <pc:sldMk cId="0" sldId="283"/>
            <ac:spMk id="11" creationId="{7473993F-377D-4D62-BE5C-CE240B5792EE}"/>
          </ac:spMkLst>
        </pc:spChg>
        <pc:spChg chg="add mod">
          <ac:chgData name="Richard Ball" userId="c2c6c2dd-6ddc-437e-8cdd-d7a74390accc" providerId="ADAL" clId="{FC0804F4-1184-4CF9-9074-62E0CBFC9837}" dt="2023-05-02T15:34:35.542" v="1972" actId="1076"/>
          <ac:spMkLst>
            <pc:docMk/>
            <pc:sldMk cId="0" sldId="283"/>
            <ac:spMk id="12" creationId="{A41FBF20-E6F9-B1A3-291C-AB7D3AC01E25}"/>
          </ac:spMkLst>
        </pc:spChg>
        <pc:spChg chg="add">
          <ac:chgData name="Richard Ball" userId="c2c6c2dd-6ddc-437e-8cdd-d7a74390accc" providerId="ADAL" clId="{FC0804F4-1184-4CF9-9074-62E0CBFC9837}" dt="2023-05-03T10:15:37.077" v="4690" actId="11529"/>
          <ac:spMkLst>
            <pc:docMk/>
            <pc:sldMk cId="0" sldId="283"/>
            <ac:spMk id="13" creationId="{377B8B50-283B-C1C8-0444-71EF000A5103}"/>
          </ac:spMkLst>
        </pc:spChg>
        <pc:spChg chg="add mod">
          <ac:chgData name="Richard Ball" userId="c2c6c2dd-6ddc-437e-8cdd-d7a74390accc" providerId="ADAL" clId="{FC0804F4-1184-4CF9-9074-62E0CBFC9837}" dt="2023-05-03T10:15:59.327" v="4693" actId="1076"/>
          <ac:spMkLst>
            <pc:docMk/>
            <pc:sldMk cId="0" sldId="283"/>
            <ac:spMk id="14" creationId="{F4F7D55C-4739-2717-0C42-F3C45996D7A9}"/>
          </ac:spMkLst>
        </pc:spChg>
        <pc:spChg chg="mod">
          <ac:chgData name="Richard Ball" userId="c2c6c2dd-6ddc-437e-8cdd-d7a74390accc" providerId="ADAL" clId="{FC0804F4-1184-4CF9-9074-62E0CBFC9837}" dt="2023-05-02T15:34:30.838" v="1970" actId="1076"/>
          <ac:spMkLst>
            <pc:docMk/>
            <pc:sldMk cId="0" sldId="283"/>
            <ac:spMk id="22530" creationId="{A42B2691-7A18-4311-BBC3-DC225B0134F5}"/>
          </ac:spMkLst>
        </pc:spChg>
        <pc:spChg chg="mod">
          <ac:chgData name="Richard Ball" userId="c2c6c2dd-6ddc-437e-8cdd-d7a74390accc" providerId="ADAL" clId="{FC0804F4-1184-4CF9-9074-62E0CBFC9837}" dt="2023-05-02T15:34:30.838" v="1970" actId="1076"/>
          <ac:spMkLst>
            <pc:docMk/>
            <pc:sldMk cId="0" sldId="283"/>
            <ac:spMk id="22533" creationId="{D10D4B95-58E1-4F96-89B7-7666D80D41EA}"/>
          </ac:spMkLst>
        </pc:spChg>
        <pc:spChg chg="mod">
          <ac:chgData name="Richard Ball" userId="c2c6c2dd-6ddc-437e-8cdd-d7a74390accc" providerId="ADAL" clId="{FC0804F4-1184-4CF9-9074-62E0CBFC9837}" dt="2023-05-02T15:34:30.838" v="1970" actId="1076"/>
          <ac:spMkLst>
            <pc:docMk/>
            <pc:sldMk cId="0" sldId="283"/>
            <ac:spMk id="22534" creationId="{04FA9EB1-0B9E-41F2-89E0-2BC598EA1DBF}"/>
          </ac:spMkLst>
        </pc:spChg>
        <pc:spChg chg="mod">
          <ac:chgData name="Richard Ball" userId="c2c6c2dd-6ddc-437e-8cdd-d7a74390accc" providerId="ADAL" clId="{FC0804F4-1184-4CF9-9074-62E0CBFC9837}" dt="2023-05-02T15:34:30.838" v="1970" actId="1076"/>
          <ac:spMkLst>
            <pc:docMk/>
            <pc:sldMk cId="0" sldId="283"/>
            <ac:spMk id="22535" creationId="{28C42803-1E96-4B4B-9FF0-09F5C256C317}"/>
          </ac:spMkLst>
        </pc:spChg>
        <pc:spChg chg="mod">
          <ac:chgData name="Richard Ball" userId="c2c6c2dd-6ddc-437e-8cdd-d7a74390accc" providerId="ADAL" clId="{FC0804F4-1184-4CF9-9074-62E0CBFC9837}" dt="2023-05-02T15:34:30.838" v="1970" actId="1076"/>
          <ac:spMkLst>
            <pc:docMk/>
            <pc:sldMk cId="0" sldId="283"/>
            <ac:spMk id="22536" creationId="{A4215255-099B-46EE-AF9A-41B5FA4A382C}"/>
          </ac:spMkLst>
        </pc:spChg>
        <pc:spChg chg="mod">
          <ac:chgData name="Richard Ball" userId="c2c6c2dd-6ddc-437e-8cdd-d7a74390accc" providerId="ADAL" clId="{FC0804F4-1184-4CF9-9074-62E0CBFC9837}" dt="2023-05-02T15:34:30.838" v="1970" actId="1076"/>
          <ac:spMkLst>
            <pc:docMk/>
            <pc:sldMk cId="0" sldId="283"/>
            <ac:spMk id="22537" creationId="{A23A64D8-3BAA-4F3E-AE15-D8C624A0D6B2}"/>
          </ac:spMkLst>
        </pc:spChg>
        <pc:spChg chg="mod">
          <ac:chgData name="Richard Ball" userId="c2c6c2dd-6ddc-437e-8cdd-d7a74390accc" providerId="ADAL" clId="{FC0804F4-1184-4CF9-9074-62E0CBFC9837}" dt="2023-05-02T15:34:30.838" v="1970" actId="1076"/>
          <ac:spMkLst>
            <pc:docMk/>
            <pc:sldMk cId="0" sldId="283"/>
            <ac:spMk id="22538" creationId="{6D3E2DE2-F61B-491F-B356-AA67B80BE7A5}"/>
          </ac:spMkLst>
        </pc:spChg>
        <pc:spChg chg="mod">
          <ac:chgData name="Richard Ball" userId="c2c6c2dd-6ddc-437e-8cdd-d7a74390accc" providerId="ADAL" clId="{FC0804F4-1184-4CF9-9074-62E0CBFC9837}" dt="2023-05-02T15:34:30.838" v="1970" actId="1076"/>
          <ac:spMkLst>
            <pc:docMk/>
            <pc:sldMk cId="0" sldId="283"/>
            <ac:spMk id="22539" creationId="{1DE5FFA3-5388-4940-9024-E89C05094BED}"/>
          </ac:spMkLst>
        </pc:spChg>
        <pc:spChg chg="mod">
          <ac:chgData name="Richard Ball" userId="c2c6c2dd-6ddc-437e-8cdd-d7a74390accc" providerId="ADAL" clId="{FC0804F4-1184-4CF9-9074-62E0CBFC9837}" dt="2023-05-02T15:34:30.838" v="1970" actId="1076"/>
          <ac:spMkLst>
            <pc:docMk/>
            <pc:sldMk cId="0" sldId="283"/>
            <ac:spMk id="22540" creationId="{257DD865-3B74-4C75-B779-AF607D0D2F1D}"/>
          </ac:spMkLst>
        </pc:spChg>
        <pc:spChg chg="mod">
          <ac:chgData name="Richard Ball" userId="c2c6c2dd-6ddc-437e-8cdd-d7a74390accc" providerId="ADAL" clId="{FC0804F4-1184-4CF9-9074-62E0CBFC9837}" dt="2023-05-02T15:34:30.838" v="1970" actId="1076"/>
          <ac:spMkLst>
            <pc:docMk/>
            <pc:sldMk cId="0" sldId="283"/>
            <ac:spMk id="22541" creationId="{7D700F77-82D4-42BE-A38E-0BF9F5229F0D}"/>
          </ac:spMkLst>
        </pc:spChg>
        <pc:spChg chg="mod">
          <ac:chgData name="Richard Ball" userId="c2c6c2dd-6ddc-437e-8cdd-d7a74390accc" providerId="ADAL" clId="{FC0804F4-1184-4CF9-9074-62E0CBFC9837}" dt="2023-05-02T15:34:30.838" v="1970" actId="1076"/>
          <ac:spMkLst>
            <pc:docMk/>
            <pc:sldMk cId="0" sldId="283"/>
            <ac:spMk id="22542" creationId="{098B1928-AEF6-4C06-A74B-9AF33F509DA0}"/>
          </ac:spMkLst>
        </pc:spChg>
        <pc:spChg chg="mod">
          <ac:chgData name="Richard Ball" userId="c2c6c2dd-6ddc-437e-8cdd-d7a74390accc" providerId="ADAL" clId="{FC0804F4-1184-4CF9-9074-62E0CBFC9837}" dt="2023-05-02T15:34:30.838" v="1970" actId="1076"/>
          <ac:spMkLst>
            <pc:docMk/>
            <pc:sldMk cId="0" sldId="283"/>
            <ac:spMk id="22543" creationId="{EBC5EE4D-3589-4CE4-9416-003B779BA13E}"/>
          </ac:spMkLst>
        </pc:spChg>
        <pc:spChg chg="mod">
          <ac:chgData name="Richard Ball" userId="c2c6c2dd-6ddc-437e-8cdd-d7a74390accc" providerId="ADAL" clId="{FC0804F4-1184-4CF9-9074-62E0CBFC9837}" dt="2023-05-02T15:34:30.838" v="1970" actId="1076"/>
          <ac:spMkLst>
            <pc:docMk/>
            <pc:sldMk cId="0" sldId="283"/>
            <ac:spMk id="22544" creationId="{226A936D-B26E-4AE7-B902-6B577CE79EA9}"/>
          </ac:spMkLst>
        </pc:spChg>
        <pc:spChg chg="mod">
          <ac:chgData name="Richard Ball" userId="c2c6c2dd-6ddc-437e-8cdd-d7a74390accc" providerId="ADAL" clId="{FC0804F4-1184-4CF9-9074-62E0CBFC9837}" dt="2023-05-02T15:34:30.838" v="1970" actId="1076"/>
          <ac:spMkLst>
            <pc:docMk/>
            <pc:sldMk cId="0" sldId="283"/>
            <ac:spMk id="22545" creationId="{9F5E3ADF-E244-43F6-972A-CC2F99CF3231}"/>
          </ac:spMkLst>
        </pc:spChg>
        <pc:spChg chg="mod">
          <ac:chgData name="Richard Ball" userId="c2c6c2dd-6ddc-437e-8cdd-d7a74390accc" providerId="ADAL" clId="{FC0804F4-1184-4CF9-9074-62E0CBFC9837}" dt="2023-05-02T15:34:30.838" v="1970" actId="1076"/>
          <ac:spMkLst>
            <pc:docMk/>
            <pc:sldMk cId="0" sldId="283"/>
            <ac:spMk id="22546" creationId="{66891DAC-C9BB-4AAE-A000-85BB40F437C0}"/>
          </ac:spMkLst>
        </pc:spChg>
        <pc:spChg chg="mod">
          <ac:chgData name="Richard Ball" userId="c2c6c2dd-6ddc-437e-8cdd-d7a74390accc" providerId="ADAL" clId="{FC0804F4-1184-4CF9-9074-62E0CBFC9837}" dt="2023-05-02T15:34:30.838" v="1970" actId="1076"/>
          <ac:spMkLst>
            <pc:docMk/>
            <pc:sldMk cId="0" sldId="283"/>
            <ac:spMk id="22547" creationId="{4715A5CA-8486-4634-99EA-8F71BE077E17}"/>
          </ac:spMkLst>
        </pc:spChg>
        <pc:spChg chg="mod">
          <ac:chgData name="Richard Ball" userId="c2c6c2dd-6ddc-437e-8cdd-d7a74390accc" providerId="ADAL" clId="{FC0804F4-1184-4CF9-9074-62E0CBFC9837}" dt="2023-05-02T15:34:30.838" v="1970" actId="1076"/>
          <ac:spMkLst>
            <pc:docMk/>
            <pc:sldMk cId="0" sldId="283"/>
            <ac:spMk id="22548" creationId="{D3FD4440-C4E0-4F54-A91C-BC6F0098E483}"/>
          </ac:spMkLst>
        </pc:spChg>
        <pc:spChg chg="mod">
          <ac:chgData name="Richard Ball" userId="c2c6c2dd-6ddc-437e-8cdd-d7a74390accc" providerId="ADAL" clId="{FC0804F4-1184-4CF9-9074-62E0CBFC9837}" dt="2023-05-02T15:34:30.838" v="1970" actId="1076"/>
          <ac:spMkLst>
            <pc:docMk/>
            <pc:sldMk cId="0" sldId="283"/>
            <ac:spMk id="22549" creationId="{F9333741-9F72-49F0-871A-6F4D19D655A8}"/>
          </ac:spMkLst>
        </pc:spChg>
        <pc:spChg chg="mod">
          <ac:chgData name="Richard Ball" userId="c2c6c2dd-6ddc-437e-8cdd-d7a74390accc" providerId="ADAL" clId="{FC0804F4-1184-4CF9-9074-62E0CBFC9837}" dt="2023-05-02T15:34:30.838" v="1970" actId="1076"/>
          <ac:spMkLst>
            <pc:docMk/>
            <pc:sldMk cId="0" sldId="283"/>
            <ac:spMk id="22550" creationId="{0FA1580C-68D3-45F8-8FF6-C1003C9AD1A9}"/>
          </ac:spMkLst>
        </pc:spChg>
        <pc:spChg chg="mod">
          <ac:chgData name="Richard Ball" userId="c2c6c2dd-6ddc-437e-8cdd-d7a74390accc" providerId="ADAL" clId="{FC0804F4-1184-4CF9-9074-62E0CBFC9837}" dt="2023-05-02T15:34:30.838" v="1970" actId="1076"/>
          <ac:spMkLst>
            <pc:docMk/>
            <pc:sldMk cId="0" sldId="283"/>
            <ac:spMk id="22551" creationId="{88640663-D694-4876-A8EE-2A0EBF9F856E}"/>
          </ac:spMkLst>
        </pc:spChg>
        <pc:spChg chg="mod">
          <ac:chgData name="Richard Ball" userId="c2c6c2dd-6ddc-437e-8cdd-d7a74390accc" providerId="ADAL" clId="{FC0804F4-1184-4CF9-9074-62E0CBFC9837}" dt="2023-05-02T15:34:30.838" v="1970" actId="1076"/>
          <ac:spMkLst>
            <pc:docMk/>
            <pc:sldMk cId="0" sldId="283"/>
            <ac:spMk id="22552" creationId="{072CCFE1-8751-40C5-B681-2715760B6B5A}"/>
          </ac:spMkLst>
        </pc:spChg>
        <pc:spChg chg="mod">
          <ac:chgData name="Richard Ball" userId="c2c6c2dd-6ddc-437e-8cdd-d7a74390accc" providerId="ADAL" clId="{FC0804F4-1184-4CF9-9074-62E0CBFC9837}" dt="2023-05-02T15:34:30.838" v="1970" actId="1076"/>
          <ac:spMkLst>
            <pc:docMk/>
            <pc:sldMk cId="0" sldId="283"/>
            <ac:spMk id="22553" creationId="{D176E089-FB36-4460-906E-43500BA9A1C4}"/>
          </ac:spMkLst>
        </pc:spChg>
        <pc:spChg chg="mod">
          <ac:chgData name="Richard Ball" userId="c2c6c2dd-6ddc-437e-8cdd-d7a74390accc" providerId="ADAL" clId="{FC0804F4-1184-4CF9-9074-62E0CBFC9837}" dt="2023-05-02T15:34:30.838" v="1970" actId="1076"/>
          <ac:spMkLst>
            <pc:docMk/>
            <pc:sldMk cId="0" sldId="283"/>
            <ac:spMk id="22555" creationId="{E15703ED-1226-47E2-885D-3CD4BC872E55}"/>
          </ac:spMkLst>
        </pc:spChg>
        <pc:spChg chg="mod">
          <ac:chgData name="Richard Ball" userId="c2c6c2dd-6ddc-437e-8cdd-d7a74390accc" providerId="ADAL" clId="{FC0804F4-1184-4CF9-9074-62E0CBFC9837}" dt="2023-05-02T15:34:30.838" v="1970" actId="1076"/>
          <ac:spMkLst>
            <pc:docMk/>
            <pc:sldMk cId="0" sldId="283"/>
            <ac:spMk id="22556" creationId="{FEA9FBB7-476B-49BE-B3A7-D809ABB4A45D}"/>
          </ac:spMkLst>
        </pc:spChg>
        <pc:spChg chg="mod">
          <ac:chgData name="Richard Ball" userId="c2c6c2dd-6ddc-437e-8cdd-d7a74390accc" providerId="ADAL" clId="{FC0804F4-1184-4CF9-9074-62E0CBFC9837}" dt="2023-05-02T15:34:30.838" v="1970" actId="1076"/>
          <ac:spMkLst>
            <pc:docMk/>
            <pc:sldMk cId="0" sldId="283"/>
            <ac:spMk id="22557" creationId="{EA73EFBD-5847-4043-9D52-0B7DF5FE043E}"/>
          </ac:spMkLst>
        </pc:spChg>
        <pc:spChg chg="mod">
          <ac:chgData name="Richard Ball" userId="c2c6c2dd-6ddc-437e-8cdd-d7a74390accc" providerId="ADAL" clId="{FC0804F4-1184-4CF9-9074-62E0CBFC9837}" dt="2023-05-02T15:34:30.838" v="1970" actId="1076"/>
          <ac:spMkLst>
            <pc:docMk/>
            <pc:sldMk cId="0" sldId="283"/>
            <ac:spMk id="22558" creationId="{3911DE49-82AE-495F-83E6-AD7B495D3225}"/>
          </ac:spMkLst>
        </pc:spChg>
        <pc:spChg chg="mod">
          <ac:chgData name="Richard Ball" userId="c2c6c2dd-6ddc-437e-8cdd-d7a74390accc" providerId="ADAL" clId="{FC0804F4-1184-4CF9-9074-62E0CBFC9837}" dt="2023-05-02T15:34:30.838" v="1970" actId="1076"/>
          <ac:spMkLst>
            <pc:docMk/>
            <pc:sldMk cId="0" sldId="283"/>
            <ac:spMk id="22559" creationId="{38C1DFFD-51DD-4B5C-8EC5-C930282F5542}"/>
          </ac:spMkLst>
        </pc:spChg>
        <pc:spChg chg="mod">
          <ac:chgData name="Richard Ball" userId="c2c6c2dd-6ddc-437e-8cdd-d7a74390accc" providerId="ADAL" clId="{FC0804F4-1184-4CF9-9074-62E0CBFC9837}" dt="2023-05-02T15:34:30.838" v="1970" actId="1076"/>
          <ac:spMkLst>
            <pc:docMk/>
            <pc:sldMk cId="0" sldId="283"/>
            <ac:spMk id="22560" creationId="{81C4F666-D44D-4F4F-8AA8-B96B7B785FF9}"/>
          </ac:spMkLst>
        </pc:spChg>
        <pc:spChg chg="mod">
          <ac:chgData name="Richard Ball" userId="c2c6c2dd-6ddc-437e-8cdd-d7a74390accc" providerId="ADAL" clId="{FC0804F4-1184-4CF9-9074-62E0CBFC9837}" dt="2023-05-02T15:34:30.838" v="1970" actId="1076"/>
          <ac:spMkLst>
            <pc:docMk/>
            <pc:sldMk cId="0" sldId="283"/>
            <ac:spMk id="22561" creationId="{D1BADF52-898F-4B60-A9EF-E5B092D8DBD8}"/>
          </ac:spMkLst>
        </pc:spChg>
        <pc:spChg chg="mod">
          <ac:chgData name="Richard Ball" userId="c2c6c2dd-6ddc-437e-8cdd-d7a74390accc" providerId="ADAL" clId="{FC0804F4-1184-4CF9-9074-62E0CBFC9837}" dt="2023-05-02T15:34:30.838" v="1970" actId="1076"/>
          <ac:spMkLst>
            <pc:docMk/>
            <pc:sldMk cId="0" sldId="283"/>
            <ac:spMk id="22563" creationId="{64D10A3B-1BBB-42F5-8EE4-4D40D61D9C6C}"/>
          </ac:spMkLst>
        </pc:spChg>
        <pc:spChg chg="mod">
          <ac:chgData name="Richard Ball" userId="c2c6c2dd-6ddc-437e-8cdd-d7a74390accc" providerId="ADAL" clId="{FC0804F4-1184-4CF9-9074-62E0CBFC9837}" dt="2023-05-02T15:34:30.838" v="1970" actId="1076"/>
          <ac:spMkLst>
            <pc:docMk/>
            <pc:sldMk cId="0" sldId="283"/>
            <ac:spMk id="22564" creationId="{613A1737-876D-4A0C-9175-76CFD02D39E7}"/>
          </ac:spMkLst>
        </pc:spChg>
        <pc:spChg chg="mod">
          <ac:chgData name="Richard Ball" userId="c2c6c2dd-6ddc-437e-8cdd-d7a74390accc" providerId="ADAL" clId="{FC0804F4-1184-4CF9-9074-62E0CBFC9837}" dt="2023-05-02T15:34:30.838" v="1970" actId="1076"/>
          <ac:spMkLst>
            <pc:docMk/>
            <pc:sldMk cId="0" sldId="283"/>
            <ac:spMk id="22565" creationId="{A49A8659-EB98-4A94-B2ED-623BF330DF46}"/>
          </ac:spMkLst>
        </pc:spChg>
        <pc:spChg chg="mod">
          <ac:chgData name="Richard Ball" userId="c2c6c2dd-6ddc-437e-8cdd-d7a74390accc" providerId="ADAL" clId="{FC0804F4-1184-4CF9-9074-62E0CBFC9837}" dt="2023-05-02T15:34:30.838" v="1970" actId="1076"/>
          <ac:spMkLst>
            <pc:docMk/>
            <pc:sldMk cId="0" sldId="283"/>
            <ac:spMk id="22566" creationId="{1BDDD07B-34F8-4E5F-964F-D1603D2256A1}"/>
          </ac:spMkLst>
        </pc:spChg>
        <pc:spChg chg="mod">
          <ac:chgData name="Richard Ball" userId="c2c6c2dd-6ddc-437e-8cdd-d7a74390accc" providerId="ADAL" clId="{FC0804F4-1184-4CF9-9074-62E0CBFC9837}" dt="2023-05-02T15:34:30.838" v="1970" actId="1076"/>
          <ac:spMkLst>
            <pc:docMk/>
            <pc:sldMk cId="0" sldId="283"/>
            <ac:spMk id="22567" creationId="{772308E0-3094-47BC-9C99-4FE7787C3BF4}"/>
          </ac:spMkLst>
        </pc:spChg>
        <pc:spChg chg="mod">
          <ac:chgData name="Richard Ball" userId="c2c6c2dd-6ddc-437e-8cdd-d7a74390accc" providerId="ADAL" clId="{FC0804F4-1184-4CF9-9074-62E0CBFC9837}" dt="2023-05-02T15:34:30.838" v="1970" actId="1076"/>
          <ac:spMkLst>
            <pc:docMk/>
            <pc:sldMk cId="0" sldId="283"/>
            <ac:spMk id="22568" creationId="{82BF4D23-1597-486C-84D8-FC2E87BD65D2}"/>
          </ac:spMkLst>
        </pc:spChg>
        <pc:grpChg chg="add mod">
          <ac:chgData name="Richard Ball" userId="c2c6c2dd-6ddc-437e-8cdd-d7a74390accc" providerId="ADAL" clId="{FC0804F4-1184-4CF9-9074-62E0CBFC9837}" dt="2023-05-02T15:34:35.542" v="1972" actId="1076"/>
          <ac:grpSpMkLst>
            <pc:docMk/>
            <pc:sldMk cId="0" sldId="283"/>
            <ac:grpSpMk id="3" creationId="{492E4F24-6E60-1922-8B78-88B1F8BD3A5D}"/>
          </ac:grpSpMkLst>
        </pc:grpChg>
        <pc:grpChg chg="mod">
          <ac:chgData name="Richard Ball" userId="c2c6c2dd-6ddc-437e-8cdd-d7a74390accc" providerId="ADAL" clId="{FC0804F4-1184-4CF9-9074-62E0CBFC9837}" dt="2023-05-02T15:34:35.542" v="1972" actId="1076"/>
          <ac:grpSpMkLst>
            <pc:docMk/>
            <pc:sldMk cId="0" sldId="283"/>
            <ac:grpSpMk id="5" creationId="{09AC4FBD-B70F-1B16-00B4-98D78675E4E3}"/>
          </ac:grpSpMkLst>
        </pc:grpChg>
        <pc:grpChg chg="mod">
          <ac:chgData name="Richard Ball" userId="c2c6c2dd-6ddc-437e-8cdd-d7a74390accc" providerId="ADAL" clId="{FC0804F4-1184-4CF9-9074-62E0CBFC9837}" dt="2023-05-02T15:34:30.838" v="1970" actId="1076"/>
          <ac:grpSpMkLst>
            <pc:docMk/>
            <pc:sldMk cId="0" sldId="283"/>
            <ac:grpSpMk id="22531" creationId="{1635992C-2160-4971-A6D6-4370C75C66BC}"/>
          </ac:grpSpMkLst>
        </pc:grpChg>
        <pc:grpChg chg="mod">
          <ac:chgData name="Richard Ball" userId="c2c6c2dd-6ddc-437e-8cdd-d7a74390accc" providerId="ADAL" clId="{FC0804F4-1184-4CF9-9074-62E0CBFC9837}" dt="2023-05-02T15:34:30.838" v="1970" actId="1076"/>
          <ac:grpSpMkLst>
            <pc:docMk/>
            <pc:sldMk cId="0" sldId="283"/>
            <ac:grpSpMk id="22532" creationId="{84719D0F-8881-46ED-B766-381F2D44363D}"/>
          </ac:grpSpMkLst>
        </pc:grpChg>
        <pc:grpChg chg="mod">
          <ac:chgData name="Richard Ball" userId="c2c6c2dd-6ddc-437e-8cdd-d7a74390accc" providerId="ADAL" clId="{FC0804F4-1184-4CF9-9074-62E0CBFC9837}" dt="2023-05-02T15:34:30.838" v="1970" actId="1076"/>
          <ac:grpSpMkLst>
            <pc:docMk/>
            <pc:sldMk cId="0" sldId="283"/>
            <ac:grpSpMk id="22554" creationId="{F38113F1-693C-4DAD-904D-FD87D3252E2C}"/>
          </ac:grpSpMkLst>
        </pc:grpChg>
        <pc:grpChg chg="mod">
          <ac:chgData name="Richard Ball" userId="c2c6c2dd-6ddc-437e-8cdd-d7a74390accc" providerId="ADAL" clId="{FC0804F4-1184-4CF9-9074-62E0CBFC9837}" dt="2023-05-02T15:34:30.838" v="1970" actId="1076"/>
          <ac:grpSpMkLst>
            <pc:docMk/>
            <pc:sldMk cId="0" sldId="283"/>
            <ac:grpSpMk id="22562" creationId="{834A0F93-1000-4239-B551-9BD224BD92BD}"/>
          </ac:grpSpMkLst>
        </pc:grpChg>
        <pc:picChg chg="add mod">
          <ac:chgData name="Richard Ball" userId="c2c6c2dd-6ddc-437e-8cdd-d7a74390accc" providerId="ADAL" clId="{FC0804F4-1184-4CF9-9074-62E0CBFC9837}" dt="2023-05-02T15:34:43.418" v="1975" actId="1076"/>
          <ac:picMkLst>
            <pc:docMk/>
            <pc:sldMk cId="0" sldId="283"/>
            <ac:picMk id="2" creationId="{EFB943F2-0963-02C8-D836-583463D6D0CC}"/>
          </ac:picMkLst>
        </pc:picChg>
      </pc:sldChg>
      <pc:sldChg chg="addSp delSp modSp mod">
        <pc:chgData name="Richard Ball" userId="c2c6c2dd-6ddc-437e-8cdd-d7a74390accc" providerId="ADAL" clId="{FC0804F4-1184-4CF9-9074-62E0CBFC9837}" dt="2023-05-03T10:40:10.081" v="4724" actId="1076"/>
        <pc:sldMkLst>
          <pc:docMk/>
          <pc:sldMk cId="0" sldId="284"/>
        </pc:sldMkLst>
        <pc:spChg chg="add del mod">
          <ac:chgData name="Richard Ball" userId="c2c6c2dd-6ddc-437e-8cdd-d7a74390accc" providerId="ADAL" clId="{FC0804F4-1184-4CF9-9074-62E0CBFC9837}" dt="2023-05-02T15:32:48.733" v="1960" actId="478"/>
          <ac:spMkLst>
            <pc:docMk/>
            <pc:sldMk cId="0" sldId="284"/>
            <ac:spMk id="4" creationId="{72411456-36D9-C0B8-7A81-4754400827E6}"/>
          </ac:spMkLst>
        </pc:spChg>
        <pc:spChg chg="add del mod">
          <ac:chgData name="Richard Ball" userId="c2c6c2dd-6ddc-437e-8cdd-d7a74390accc" providerId="ADAL" clId="{FC0804F4-1184-4CF9-9074-62E0CBFC9837}" dt="2023-05-02T15:32:51.287" v="1962" actId="478"/>
          <ac:spMkLst>
            <pc:docMk/>
            <pc:sldMk cId="0" sldId="284"/>
            <ac:spMk id="5" creationId="{95982901-7285-F8D3-1895-D12EE0668CE1}"/>
          </ac:spMkLst>
        </pc:spChg>
        <pc:spChg chg="mod">
          <ac:chgData name="Richard Ball" userId="c2c6c2dd-6ddc-437e-8cdd-d7a74390accc" providerId="ADAL" clId="{FC0804F4-1184-4CF9-9074-62E0CBFC9837}" dt="2023-05-02T15:15:34.346" v="1944" actId="1076"/>
          <ac:spMkLst>
            <pc:docMk/>
            <pc:sldMk cId="0" sldId="284"/>
            <ac:spMk id="23554" creationId="{70C2B7E5-5F6D-46A4-9191-032035DAD6DC}"/>
          </ac:spMkLst>
        </pc:spChg>
        <pc:spChg chg="mod">
          <ac:chgData name="Richard Ball" userId="c2c6c2dd-6ddc-437e-8cdd-d7a74390accc" providerId="ADAL" clId="{FC0804F4-1184-4CF9-9074-62E0CBFC9837}" dt="2023-05-02T15:25:38.804" v="1956" actId="1076"/>
          <ac:spMkLst>
            <pc:docMk/>
            <pc:sldMk cId="0" sldId="284"/>
            <ac:spMk id="23556" creationId="{AD5164A9-006F-46C6-81F5-56129F1A3821}"/>
          </ac:spMkLst>
        </pc:spChg>
        <pc:spChg chg="mod">
          <ac:chgData name="Richard Ball" userId="c2c6c2dd-6ddc-437e-8cdd-d7a74390accc" providerId="ADAL" clId="{FC0804F4-1184-4CF9-9074-62E0CBFC9837}" dt="2023-05-02T15:25:38.804" v="1956" actId="1076"/>
          <ac:spMkLst>
            <pc:docMk/>
            <pc:sldMk cId="0" sldId="284"/>
            <ac:spMk id="23557" creationId="{CBC4099F-3CFF-4716-B3C1-E2C6A13EF677}"/>
          </ac:spMkLst>
        </pc:spChg>
        <pc:spChg chg="mod">
          <ac:chgData name="Richard Ball" userId="c2c6c2dd-6ddc-437e-8cdd-d7a74390accc" providerId="ADAL" clId="{FC0804F4-1184-4CF9-9074-62E0CBFC9837}" dt="2023-05-02T15:25:38.804" v="1956" actId="1076"/>
          <ac:spMkLst>
            <pc:docMk/>
            <pc:sldMk cId="0" sldId="284"/>
            <ac:spMk id="23558" creationId="{E8783D30-89F1-4F57-B800-99C3E3038406}"/>
          </ac:spMkLst>
        </pc:spChg>
        <pc:spChg chg="mod">
          <ac:chgData name="Richard Ball" userId="c2c6c2dd-6ddc-437e-8cdd-d7a74390accc" providerId="ADAL" clId="{FC0804F4-1184-4CF9-9074-62E0CBFC9837}" dt="2023-05-02T15:25:38.804" v="1956" actId="1076"/>
          <ac:spMkLst>
            <pc:docMk/>
            <pc:sldMk cId="0" sldId="284"/>
            <ac:spMk id="23559" creationId="{DC8C3A89-BBD3-45C5-8055-8669ECC33695}"/>
          </ac:spMkLst>
        </pc:spChg>
        <pc:spChg chg="mod">
          <ac:chgData name="Richard Ball" userId="c2c6c2dd-6ddc-437e-8cdd-d7a74390accc" providerId="ADAL" clId="{FC0804F4-1184-4CF9-9074-62E0CBFC9837}" dt="2023-05-02T15:25:38.804" v="1956" actId="1076"/>
          <ac:spMkLst>
            <pc:docMk/>
            <pc:sldMk cId="0" sldId="284"/>
            <ac:spMk id="23560" creationId="{35552E6E-9B2D-44F2-B972-235A2A081BD7}"/>
          </ac:spMkLst>
        </pc:spChg>
        <pc:spChg chg="mod">
          <ac:chgData name="Richard Ball" userId="c2c6c2dd-6ddc-437e-8cdd-d7a74390accc" providerId="ADAL" clId="{FC0804F4-1184-4CF9-9074-62E0CBFC9837}" dt="2023-05-03T10:39:52.904" v="4720" actId="14100"/>
          <ac:spMkLst>
            <pc:docMk/>
            <pc:sldMk cId="0" sldId="284"/>
            <ac:spMk id="23561" creationId="{9F52E853-23C7-4312-AFC1-2AB21BEE4F26}"/>
          </ac:spMkLst>
        </pc:spChg>
        <pc:spChg chg="mod">
          <ac:chgData name="Richard Ball" userId="c2c6c2dd-6ddc-437e-8cdd-d7a74390accc" providerId="ADAL" clId="{FC0804F4-1184-4CF9-9074-62E0CBFC9837}" dt="2023-05-02T15:25:38.804" v="1956" actId="1076"/>
          <ac:spMkLst>
            <pc:docMk/>
            <pc:sldMk cId="0" sldId="284"/>
            <ac:spMk id="23562" creationId="{0509F4AE-FEF3-453E-8401-4D08EEC72066}"/>
          </ac:spMkLst>
        </pc:spChg>
        <pc:spChg chg="mod">
          <ac:chgData name="Richard Ball" userId="c2c6c2dd-6ddc-437e-8cdd-d7a74390accc" providerId="ADAL" clId="{FC0804F4-1184-4CF9-9074-62E0CBFC9837}" dt="2023-05-02T15:25:38.804" v="1956" actId="1076"/>
          <ac:spMkLst>
            <pc:docMk/>
            <pc:sldMk cId="0" sldId="284"/>
            <ac:spMk id="23563" creationId="{600868C6-39EF-4F31-BB4A-23D607F16994}"/>
          </ac:spMkLst>
        </pc:spChg>
        <pc:spChg chg="mod">
          <ac:chgData name="Richard Ball" userId="c2c6c2dd-6ddc-437e-8cdd-d7a74390accc" providerId="ADAL" clId="{FC0804F4-1184-4CF9-9074-62E0CBFC9837}" dt="2023-05-02T15:25:38.804" v="1956" actId="1076"/>
          <ac:spMkLst>
            <pc:docMk/>
            <pc:sldMk cId="0" sldId="284"/>
            <ac:spMk id="23564" creationId="{47F56BE1-6736-41DC-9B5E-A82FBAF55099}"/>
          </ac:spMkLst>
        </pc:spChg>
        <pc:spChg chg="mod">
          <ac:chgData name="Richard Ball" userId="c2c6c2dd-6ddc-437e-8cdd-d7a74390accc" providerId="ADAL" clId="{FC0804F4-1184-4CF9-9074-62E0CBFC9837}" dt="2023-05-02T15:25:38.804" v="1956" actId="1076"/>
          <ac:spMkLst>
            <pc:docMk/>
            <pc:sldMk cId="0" sldId="284"/>
            <ac:spMk id="23565" creationId="{62E286CB-79D1-4716-8903-828D088C49CA}"/>
          </ac:spMkLst>
        </pc:spChg>
        <pc:spChg chg="mod">
          <ac:chgData name="Richard Ball" userId="c2c6c2dd-6ddc-437e-8cdd-d7a74390accc" providerId="ADAL" clId="{FC0804F4-1184-4CF9-9074-62E0CBFC9837}" dt="2023-05-02T15:25:38.804" v="1956" actId="1076"/>
          <ac:spMkLst>
            <pc:docMk/>
            <pc:sldMk cId="0" sldId="284"/>
            <ac:spMk id="23566" creationId="{BEAA042E-583D-49CC-A673-1FA90745F7E4}"/>
          </ac:spMkLst>
        </pc:spChg>
        <pc:spChg chg="mod">
          <ac:chgData name="Richard Ball" userId="c2c6c2dd-6ddc-437e-8cdd-d7a74390accc" providerId="ADAL" clId="{FC0804F4-1184-4CF9-9074-62E0CBFC9837}" dt="2023-05-02T15:25:38.804" v="1956" actId="1076"/>
          <ac:spMkLst>
            <pc:docMk/>
            <pc:sldMk cId="0" sldId="284"/>
            <ac:spMk id="23568" creationId="{B5F0D2E8-2980-443A-AFD8-E0559C793F35}"/>
          </ac:spMkLst>
        </pc:spChg>
        <pc:spChg chg="mod">
          <ac:chgData name="Richard Ball" userId="c2c6c2dd-6ddc-437e-8cdd-d7a74390accc" providerId="ADAL" clId="{FC0804F4-1184-4CF9-9074-62E0CBFC9837}" dt="2023-05-02T15:25:38.804" v="1956" actId="1076"/>
          <ac:spMkLst>
            <pc:docMk/>
            <pc:sldMk cId="0" sldId="284"/>
            <ac:spMk id="23569" creationId="{323CC7A1-B0D5-4435-84C5-BDF1CF546E55}"/>
          </ac:spMkLst>
        </pc:spChg>
        <pc:spChg chg="mod">
          <ac:chgData name="Richard Ball" userId="c2c6c2dd-6ddc-437e-8cdd-d7a74390accc" providerId="ADAL" clId="{FC0804F4-1184-4CF9-9074-62E0CBFC9837}" dt="2023-05-02T15:25:38.804" v="1956" actId="1076"/>
          <ac:spMkLst>
            <pc:docMk/>
            <pc:sldMk cId="0" sldId="284"/>
            <ac:spMk id="23570" creationId="{4B5483D8-7B23-4C39-AA3E-65AF694C45B1}"/>
          </ac:spMkLst>
        </pc:spChg>
        <pc:spChg chg="mod">
          <ac:chgData name="Richard Ball" userId="c2c6c2dd-6ddc-437e-8cdd-d7a74390accc" providerId="ADAL" clId="{FC0804F4-1184-4CF9-9074-62E0CBFC9837}" dt="2023-05-02T15:25:38.804" v="1956" actId="1076"/>
          <ac:spMkLst>
            <pc:docMk/>
            <pc:sldMk cId="0" sldId="284"/>
            <ac:spMk id="23571" creationId="{FADEB3FE-AD50-4C5F-8B0E-7B54E31B3A90}"/>
          </ac:spMkLst>
        </pc:spChg>
        <pc:spChg chg="mod">
          <ac:chgData name="Richard Ball" userId="c2c6c2dd-6ddc-437e-8cdd-d7a74390accc" providerId="ADAL" clId="{FC0804F4-1184-4CF9-9074-62E0CBFC9837}" dt="2023-05-02T15:25:38.804" v="1956" actId="1076"/>
          <ac:spMkLst>
            <pc:docMk/>
            <pc:sldMk cId="0" sldId="284"/>
            <ac:spMk id="23572" creationId="{C801118E-C659-46D6-A917-2EA6B6CBB389}"/>
          </ac:spMkLst>
        </pc:spChg>
        <pc:spChg chg="mod">
          <ac:chgData name="Richard Ball" userId="c2c6c2dd-6ddc-437e-8cdd-d7a74390accc" providerId="ADAL" clId="{FC0804F4-1184-4CF9-9074-62E0CBFC9837}" dt="2023-05-02T15:25:38.804" v="1956" actId="1076"/>
          <ac:spMkLst>
            <pc:docMk/>
            <pc:sldMk cId="0" sldId="284"/>
            <ac:spMk id="23573" creationId="{4B66F701-2028-418B-9667-9E1D902EDEA5}"/>
          </ac:spMkLst>
        </pc:spChg>
        <pc:spChg chg="mod">
          <ac:chgData name="Richard Ball" userId="c2c6c2dd-6ddc-437e-8cdd-d7a74390accc" providerId="ADAL" clId="{FC0804F4-1184-4CF9-9074-62E0CBFC9837}" dt="2023-05-02T15:25:38.804" v="1956" actId="1076"/>
          <ac:spMkLst>
            <pc:docMk/>
            <pc:sldMk cId="0" sldId="284"/>
            <ac:spMk id="23574" creationId="{BAD53E98-25BA-44B3-9BAD-06A6FF795B35}"/>
          </ac:spMkLst>
        </pc:spChg>
        <pc:grpChg chg="mod">
          <ac:chgData name="Richard Ball" userId="c2c6c2dd-6ddc-437e-8cdd-d7a74390accc" providerId="ADAL" clId="{FC0804F4-1184-4CF9-9074-62E0CBFC9837}" dt="2023-05-02T15:25:38.804" v="1956" actId="1076"/>
          <ac:grpSpMkLst>
            <pc:docMk/>
            <pc:sldMk cId="0" sldId="284"/>
            <ac:grpSpMk id="23555" creationId="{1AE9DD06-B04C-4576-A6C6-29B9ED7A0C43}"/>
          </ac:grpSpMkLst>
        </pc:grpChg>
        <pc:grpChg chg="mod">
          <ac:chgData name="Richard Ball" userId="c2c6c2dd-6ddc-437e-8cdd-d7a74390accc" providerId="ADAL" clId="{FC0804F4-1184-4CF9-9074-62E0CBFC9837}" dt="2023-05-02T15:25:38.804" v="1956" actId="1076"/>
          <ac:grpSpMkLst>
            <pc:docMk/>
            <pc:sldMk cId="0" sldId="284"/>
            <ac:grpSpMk id="23567" creationId="{89CAB626-3A5B-4115-A9A1-4BF8745D9E70}"/>
          </ac:grpSpMkLst>
        </pc:grpChg>
        <pc:picChg chg="add del mod">
          <ac:chgData name="Richard Ball" userId="c2c6c2dd-6ddc-437e-8cdd-d7a74390accc" providerId="ADAL" clId="{FC0804F4-1184-4CF9-9074-62E0CBFC9837}" dt="2023-05-02T15:32:48.733" v="1960" actId="478"/>
          <ac:picMkLst>
            <pc:docMk/>
            <pc:sldMk cId="0" sldId="284"/>
            <ac:picMk id="2" creationId="{5B4D3534-74A4-64F0-16F0-1066BA4313B0}"/>
          </ac:picMkLst>
        </pc:picChg>
        <pc:picChg chg="add mod">
          <ac:chgData name="Richard Ball" userId="c2c6c2dd-6ddc-437e-8cdd-d7a74390accc" providerId="ADAL" clId="{FC0804F4-1184-4CF9-9074-62E0CBFC9837}" dt="2023-05-03T10:40:10.081" v="4724" actId="1076"/>
          <ac:picMkLst>
            <pc:docMk/>
            <pc:sldMk cId="0" sldId="284"/>
            <ac:picMk id="6" creationId="{137CCA82-BB14-1104-AD44-CBB566ABFC61}"/>
          </ac:picMkLst>
        </pc:picChg>
      </pc:sldChg>
      <pc:sldChg chg="delSp modSp ord modNotes">
        <pc:chgData name="Richard Ball" userId="c2c6c2dd-6ddc-437e-8cdd-d7a74390accc" providerId="ADAL" clId="{FC0804F4-1184-4CF9-9074-62E0CBFC9837}" dt="2023-05-02T12:16:51.864" v="1140"/>
        <pc:sldMkLst>
          <pc:docMk/>
          <pc:sldMk cId="0" sldId="286"/>
        </pc:sldMkLst>
        <pc:spChg chg="mod">
          <ac:chgData name="Richard Ball" userId="c2c6c2dd-6ddc-437e-8cdd-d7a74390accc" providerId="ADAL" clId="{FC0804F4-1184-4CF9-9074-62E0CBFC9837}" dt="2023-05-02T09:37:32.962" v="23"/>
          <ac:spMkLst>
            <pc:docMk/>
            <pc:sldMk cId="0" sldId="286"/>
            <ac:spMk id="3" creationId="{8060777E-609D-44BE-A24E-56D5F22CE4A8}"/>
          </ac:spMkLst>
        </pc:spChg>
        <pc:spChg chg="mod">
          <ac:chgData name="Richard Ball" userId="c2c6c2dd-6ddc-437e-8cdd-d7a74390accc" providerId="ADAL" clId="{FC0804F4-1184-4CF9-9074-62E0CBFC9837}" dt="2023-05-02T09:37:32.962" v="23"/>
          <ac:spMkLst>
            <pc:docMk/>
            <pc:sldMk cId="0" sldId="286"/>
            <ac:spMk id="3077" creationId="{B9E3C63D-BA82-4DA5-92F0-3C1F8464372E}"/>
          </ac:spMkLst>
        </pc:spChg>
        <pc:spChg chg="mod">
          <ac:chgData name="Richard Ball" userId="c2c6c2dd-6ddc-437e-8cdd-d7a74390accc" providerId="ADAL" clId="{FC0804F4-1184-4CF9-9074-62E0CBFC9837}" dt="2023-05-02T09:37:32.962" v="23"/>
          <ac:spMkLst>
            <pc:docMk/>
            <pc:sldMk cId="0" sldId="286"/>
            <ac:spMk id="3078" creationId="{C3326498-C17B-4F11-8A88-5331661BF0E9}"/>
          </ac:spMkLst>
        </pc:spChg>
        <pc:spChg chg="mod">
          <ac:chgData name="Richard Ball" userId="c2c6c2dd-6ddc-437e-8cdd-d7a74390accc" providerId="ADAL" clId="{FC0804F4-1184-4CF9-9074-62E0CBFC9837}" dt="2023-05-02T09:37:32.962" v="23"/>
          <ac:spMkLst>
            <pc:docMk/>
            <pc:sldMk cId="0" sldId="286"/>
            <ac:spMk id="3079" creationId="{8E879AD2-5D77-422E-8BF5-77592C554300}"/>
          </ac:spMkLst>
        </pc:spChg>
        <pc:spChg chg="del mod">
          <ac:chgData name="Richard Ball" userId="c2c6c2dd-6ddc-437e-8cdd-d7a74390accc" providerId="ADAL" clId="{FC0804F4-1184-4CF9-9074-62E0CBFC9837}" dt="2023-05-02T12:16:46.266" v="1138" actId="478"/>
          <ac:spMkLst>
            <pc:docMk/>
            <pc:sldMk cId="0" sldId="286"/>
            <ac:spMk id="9223" creationId="{FE8F5497-4F38-4468-A611-A3BD533EF445}"/>
          </ac:spMkLst>
        </pc:spChg>
        <pc:picChg chg="mod">
          <ac:chgData name="Richard Ball" userId="c2c6c2dd-6ddc-437e-8cdd-d7a74390accc" providerId="ADAL" clId="{FC0804F4-1184-4CF9-9074-62E0CBFC9837}" dt="2023-05-02T09:37:32.962" v="23"/>
          <ac:picMkLst>
            <pc:docMk/>
            <pc:sldMk cId="0" sldId="286"/>
            <ac:picMk id="41988" creationId="{B52E7038-3C65-4298-B532-FACC0F8E50F5}"/>
          </ac:picMkLst>
        </pc:picChg>
      </pc:sldChg>
      <pc:sldChg chg="modSp del modNotes">
        <pc:chgData name="Richard Ball" userId="c2c6c2dd-6ddc-437e-8cdd-d7a74390accc" providerId="ADAL" clId="{FC0804F4-1184-4CF9-9074-62E0CBFC9837}" dt="2023-05-02T12:34:27.385" v="1325" actId="47"/>
        <pc:sldMkLst>
          <pc:docMk/>
          <pc:sldMk cId="0" sldId="287"/>
        </pc:sldMkLst>
        <pc:spChg chg="mod">
          <ac:chgData name="Richard Ball" userId="c2c6c2dd-6ddc-437e-8cdd-d7a74390accc" providerId="ADAL" clId="{FC0804F4-1184-4CF9-9074-62E0CBFC9837}" dt="2023-05-02T09:37:32.962" v="23"/>
          <ac:spMkLst>
            <pc:docMk/>
            <pc:sldMk cId="0" sldId="287"/>
            <ac:spMk id="11266" creationId="{DE9AA05F-F442-42A9-95A6-D66D0AFA8FCA}"/>
          </ac:spMkLst>
        </pc:spChg>
        <pc:spChg chg="mod">
          <ac:chgData name="Richard Ball" userId="c2c6c2dd-6ddc-437e-8cdd-d7a74390accc" providerId="ADAL" clId="{FC0804F4-1184-4CF9-9074-62E0CBFC9837}" dt="2023-05-02T09:37:32.962" v="23"/>
          <ac:spMkLst>
            <pc:docMk/>
            <pc:sldMk cId="0" sldId="287"/>
            <ac:spMk id="11267" creationId="{3A045391-E301-423D-BBF6-9BF66F3E3717}"/>
          </ac:spMkLst>
        </pc:spChg>
        <pc:picChg chg="mod">
          <ac:chgData name="Richard Ball" userId="c2c6c2dd-6ddc-437e-8cdd-d7a74390accc" providerId="ADAL" clId="{FC0804F4-1184-4CF9-9074-62E0CBFC9837}" dt="2023-05-02T09:37:32.962" v="23"/>
          <ac:picMkLst>
            <pc:docMk/>
            <pc:sldMk cId="0" sldId="287"/>
            <ac:picMk id="11268" creationId="{E3F19C30-7DE6-4ACC-BF3A-C11EC09369F3}"/>
          </ac:picMkLst>
        </pc:picChg>
      </pc:sldChg>
      <pc:sldChg chg="modSp del modNotes">
        <pc:chgData name="Richard Ball" userId="c2c6c2dd-6ddc-437e-8cdd-d7a74390accc" providerId="ADAL" clId="{FC0804F4-1184-4CF9-9074-62E0CBFC9837}" dt="2023-05-02T12:34:27.729" v="1326" actId="47"/>
        <pc:sldMkLst>
          <pc:docMk/>
          <pc:sldMk cId="0" sldId="288"/>
        </pc:sldMkLst>
        <pc:spChg chg="mod">
          <ac:chgData name="Richard Ball" userId="c2c6c2dd-6ddc-437e-8cdd-d7a74390accc" providerId="ADAL" clId="{FC0804F4-1184-4CF9-9074-62E0CBFC9837}" dt="2023-05-02T09:37:32.962" v="23"/>
          <ac:spMkLst>
            <pc:docMk/>
            <pc:sldMk cId="0" sldId="288"/>
            <ac:spMk id="5123" creationId="{E399E36A-79C6-4757-A015-B0C6A15B38F5}"/>
          </ac:spMkLst>
        </pc:spChg>
        <pc:picChg chg="mod">
          <ac:chgData name="Richard Ball" userId="c2c6c2dd-6ddc-437e-8cdd-d7a74390accc" providerId="ADAL" clId="{FC0804F4-1184-4CF9-9074-62E0CBFC9837}" dt="2023-05-02T09:37:32.962" v="23"/>
          <ac:picMkLst>
            <pc:docMk/>
            <pc:sldMk cId="0" sldId="288"/>
            <ac:picMk id="13316" creationId="{1A8E4C52-30C3-4DC2-ACC5-3A82B90840B6}"/>
          </ac:picMkLst>
        </pc:picChg>
      </pc:sldChg>
      <pc:sldChg chg="modSp del modNotes">
        <pc:chgData name="Richard Ball" userId="c2c6c2dd-6ddc-437e-8cdd-d7a74390accc" providerId="ADAL" clId="{FC0804F4-1184-4CF9-9074-62E0CBFC9837}" dt="2023-05-02T12:34:28.167" v="1327" actId="47"/>
        <pc:sldMkLst>
          <pc:docMk/>
          <pc:sldMk cId="0" sldId="289"/>
        </pc:sldMkLst>
        <pc:spChg chg="mod">
          <ac:chgData name="Richard Ball" userId="c2c6c2dd-6ddc-437e-8cdd-d7a74390accc" providerId="ADAL" clId="{FC0804F4-1184-4CF9-9074-62E0CBFC9837}" dt="2023-05-02T09:37:32.962" v="23"/>
          <ac:spMkLst>
            <pc:docMk/>
            <pc:sldMk cId="0" sldId="289"/>
            <ac:spMk id="6147" creationId="{9D97463E-60B2-4623-8C2F-85F424BFC788}"/>
          </ac:spMkLst>
        </pc:spChg>
        <pc:picChg chg="mod">
          <ac:chgData name="Richard Ball" userId="c2c6c2dd-6ddc-437e-8cdd-d7a74390accc" providerId="ADAL" clId="{FC0804F4-1184-4CF9-9074-62E0CBFC9837}" dt="2023-05-02T09:37:32.962" v="23"/>
          <ac:picMkLst>
            <pc:docMk/>
            <pc:sldMk cId="0" sldId="289"/>
            <ac:picMk id="6148" creationId="{F33C658C-E6F7-48A0-B240-69353E202DD1}"/>
          </ac:picMkLst>
        </pc:picChg>
      </pc:sldChg>
      <pc:sldChg chg="modSp del modNotes">
        <pc:chgData name="Richard Ball" userId="c2c6c2dd-6ddc-437e-8cdd-d7a74390accc" providerId="ADAL" clId="{FC0804F4-1184-4CF9-9074-62E0CBFC9837}" dt="2023-05-03T08:08:10.499" v="2996" actId="47"/>
        <pc:sldMkLst>
          <pc:docMk/>
          <pc:sldMk cId="0" sldId="291"/>
        </pc:sldMkLst>
        <pc:spChg chg="mod">
          <ac:chgData name="Richard Ball" userId="c2c6c2dd-6ddc-437e-8cdd-d7a74390accc" providerId="ADAL" clId="{FC0804F4-1184-4CF9-9074-62E0CBFC9837}" dt="2023-05-02T09:37:32.962" v="23"/>
          <ac:spMkLst>
            <pc:docMk/>
            <pc:sldMk cId="0" sldId="291"/>
            <ac:spMk id="13314" creationId="{1EBA9856-FB75-4676-89C6-621791FEAABD}"/>
          </ac:spMkLst>
        </pc:spChg>
        <pc:spChg chg="mod">
          <ac:chgData name="Richard Ball" userId="c2c6c2dd-6ddc-437e-8cdd-d7a74390accc" providerId="ADAL" clId="{FC0804F4-1184-4CF9-9074-62E0CBFC9837}" dt="2023-05-02T09:37:32.962" v="23"/>
          <ac:spMkLst>
            <pc:docMk/>
            <pc:sldMk cId="0" sldId="291"/>
            <ac:spMk id="13317" creationId="{C1CEF128-11ED-405A-9F24-5FA68E3AF5A0}"/>
          </ac:spMkLst>
        </pc:spChg>
        <pc:spChg chg="mod">
          <ac:chgData name="Richard Ball" userId="c2c6c2dd-6ddc-437e-8cdd-d7a74390accc" providerId="ADAL" clId="{FC0804F4-1184-4CF9-9074-62E0CBFC9837}" dt="2023-05-02T09:37:32.962" v="23"/>
          <ac:spMkLst>
            <pc:docMk/>
            <pc:sldMk cId="0" sldId="291"/>
            <ac:spMk id="13318" creationId="{1113D4EA-451D-4CEE-8E99-FFF14BB68C80}"/>
          </ac:spMkLst>
        </pc:spChg>
        <pc:spChg chg="mod">
          <ac:chgData name="Richard Ball" userId="c2c6c2dd-6ddc-437e-8cdd-d7a74390accc" providerId="ADAL" clId="{FC0804F4-1184-4CF9-9074-62E0CBFC9837}" dt="2023-05-02T09:37:32.962" v="23"/>
          <ac:spMkLst>
            <pc:docMk/>
            <pc:sldMk cId="0" sldId="291"/>
            <ac:spMk id="13319" creationId="{9188F521-73D2-4CC9-A15F-C9BCC7267744}"/>
          </ac:spMkLst>
        </pc:spChg>
        <pc:spChg chg="mod">
          <ac:chgData name="Richard Ball" userId="c2c6c2dd-6ddc-437e-8cdd-d7a74390accc" providerId="ADAL" clId="{FC0804F4-1184-4CF9-9074-62E0CBFC9837}" dt="2023-05-02T09:37:32.962" v="23"/>
          <ac:spMkLst>
            <pc:docMk/>
            <pc:sldMk cId="0" sldId="291"/>
            <ac:spMk id="13321" creationId="{736DE347-43F4-4CDB-A4F9-FFBA008CC54B}"/>
          </ac:spMkLst>
        </pc:spChg>
        <pc:spChg chg="mod">
          <ac:chgData name="Richard Ball" userId="c2c6c2dd-6ddc-437e-8cdd-d7a74390accc" providerId="ADAL" clId="{FC0804F4-1184-4CF9-9074-62E0CBFC9837}" dt="2023-05-02T09:37:32.962" v="23"/>
          <ac:spMkLst>
            <pc:docMk/>
            <pc:sldMk cId="0" sldId="291"/>
            <ac:spMk id="13322" creationId="{5DCF9591-01AF-467C-8D48-3B481D9F0EAD}"/>
          </ac:spMkLst>
        </pc:spChg>
        <pc:spChg chg="mod">
          <ac:chgData name="Richard Ball" userId="c2c6c2dd-6ddc-437e-8cdd-d7a74390accc" providerId="ADAL" clId="{FC0804F4-1184-4CF9-9074-62E0CBFC9837}" dt="2023-05-02T09:37:32.962" v="23"/>
          <ac:spMkLst>
            <pc:docMk/>
            <pc:sldMk cId="0" sldId="291"/>
            <ac:spMk id="13323" creationId="{03B9718B-B5A2-4300-B36D-EA5802393C31}"/>
          </ac:spMkLst>
        </pc:spChg>
        <pc:spChg chg="mod">
          <ac:chgData name="Richard Ball" userId="c2c6c2dd-6ddc-437e-8cdd-d7a74390accc" providerId="ADAL" clId="{FC0804F4-1184-4CF9-9074-62E0CBFC9837}" dt="2023-05-02T09:37:32.962" v="23"/>
          <ac:spMkLst>
            <pc:docMk/>
            <pc:sldMk cId="0" sldId="291"/>
            <ac:spMk id="13324" creationId="{825FEDEA-10AD-4677-9A0D-856D3C077C74}"/>
          </ac:spMkLst>
        </pc:spChg>
        <pc:spChg chg="mod">
          <ac:chgData name="Richard Ball" userId="c2c6c2dd-6ddc-437e-8cdd-d7a74390accc" providerId="ADAL" clId="{FC0804F4-1184-4CF9-9074-62E0CBFC9837}" dt="2023-05-02T09:37:32.962" v="23"/>
          <ac:spMkLst>
            <pc:docMk/>
            <pc:sldMk cId="0" sldId="291"/>
            <ac:spMk id="13325" creationId="{0787B950-3DB1-4293-A776-D3ABA709FAE6}"/>
          </ac:spMkLst>
        </pc:spChg>
        <pc:picChg chg="mod">
          <ac:chgData name="Richard Ball" userId="c2c6c2dd-6ddc-437e-8cdd-d7a74390accc" providerId="ADAL" clId="{FC0804F4-1184-4CF9-9074-62E0CBFC9837}" dt="2023-05-02T09:37:32.962" v="23"/>
          <ac:picMkLst>
            <pc:docMk/>
            <pc:sldMk cId="0" sldId="291"/>
            <ac:picMk id="13315" creationId="{764FB69A-A11E-474A-8EFC-3ABB71468854}"/>
          </ac:picMkLst>
        </pc:picChg>
      </pc:sldChg>
      <pc:sldChg chg="modSp del modNotes">
        <pc:chgData name="Richard Ball" userId="c2c6c2dd-6ddc-437e-8cdd-d7a74390accc" providerId="ADAL" clId="{FC0804F4-1184-4CF9-9074-62E0CBFC9837}" dt="2023-05-03T08:08:10.033" v="2994" actId="47"/>
        <pc:sldMkLst>
          <pc:docMk/>
          <pc:sldMk cId="0" sldId="292"/>
        </pc:sldMkLst>
        <pc:spChg chg="mod">
          <ac:chgData name="Richard Ball" userId="c2c6c2dd-6ddc-437e-8cdd-d7a74390accc" providerId="ADAL" clId="{FC0804F4-1184-4CF9-9074-62E0CBFC9837}" dt="2023-05-02T09:37:32.962" v="23"/>
          <ac:spMkLst>
            <pc:docMk/>
            <pc:sldMk cId="0" sldId="292"/>
            <ac:spMk id="26787" creationId="{D362E8DA-5580-4D63-AF25-B7B73F8609B9}"/>
          </ac:spMkLst>
        </pc:spChg>
        <pc:graphicFrameChg chg="mod">
          <ac:chgData name="Richard Ball" userId="c2c6c2dd-6ddc-437e-8cdd-d7a74390accc" providerId="ADAL" clId="{FC0804F4-1184-4CF9-9074-62E0CBFC9837}" dt="2023-05-02T09:37:32.962" v="23"/>
          <ac:graphicFrameMkLst>
            <pc:docMk/>
            <pc:sldMk cId="0" sldId="292"/>
            <ac:graphicFrameMk id="46015" creationId="{35B18994-F51E-4A3D-B207-889C9440A5A6}"/>
          </ac:graphicFrameMkLst>
        </pc:graphicFrameChg>
      </pc:sldChg>
      <pc:sldChg chg="del">
        <pc:chgData name="Richard Ball" userId="c2c6c2dd-6ddc-437e-8cdd-d7a74390accc" providerId="ADAL" clId="{FC0804F4-1184-4CF9-9074-62E0CBFC9837}" dt="2023-05-03T08:08:11.122" v="2997" actId="47"/>
        <pc:sldMkLst>
          <pc:docMk/>
          <pc:sldMk cId="865498732" sldId="293"/>
        </pc:sldMkLst>
      </pc:sldChg>
      <pc:sldChg chg="modSp del">
        <pc:chgData name="Richard Ball" userId="c2c6c2dd-6ddc-437e-8cdd-d7a74390accc" providerId="ADAL" clId="{FC0804F4-1184-4CF9-9074-62E0CBFC9837}" dt="2023-05-03T08:08:10.269" v="2995" actId="47"/>
        <pc:sldMkLst>
          <pc:docMk/>
          <pc:sldMk cId="1692362823" sldId="294"/>
        </pc:sldMkLst>
        <pc:spChg chg="mod">
          <ac:chgData name="Richard Ball" userId="c2c6c2dd-6ddc-437e-8cdd-d7a74390accc" providerId="ADAL" clId="{FC0804F4-1184-4CF9-9074-62E0CBFC9837}" dt="2023-05-02T09:37:32.962" v="23"/>
          <ac:spMkLst>
            <pc:docMk/>
            <pc:sldMk cId="1692362823" sldId="294"/>
            <ac:spMk id="4" creationId="{78B1AB64-3A2D-4ECA-8153-6C3D184EE98C}"/>
          </ac:spMkLst>
        </pc:spChg>
        <pc:spChg chg="mod">
          <ac:chgData name="Richard Ball" userId="c2c6c2dd-6ddc-437e-8cdd-d7a74390accc" providerId="ADAL" clId="{FC0804F4-1184-4CF9-9074-62E0CBFC9837}" dt="2023-05-02T09:37:32.962" v="23"/>
          <ac:spMkLst>
            <pc:docMk/>
            <pc:sldMk cId="1692362823" sldId="294"/>
            <ac:spMk id="5" creationId="{EF74AF67-FA60-4714-B8A8-2420B66D727D}"/>
          </ac:spMkLst>
        </pc:spChg>
      </pc:sldChg>
      <pc:sldChg chg="modSp del mod">
        <pc:chgData name="Richard Ball" userId="c2c6c2dd-6ddc-437e-8cdd-d7a74390accc" providerId="ADAL" clId="{FC0804F4-1184-4CF9-9074-62E0CBFC9837}" dt="2023-05-02T15:33:20.740" v="1964" actId="47"/>
        <pc:sldMkLst>
          <pc:docMk/>
          <pc:sldMk cId="971283772" sldId="295"/>
        </pc:sldMkLst>
        <pc:spChg chg="mod">
          <ac:chgData name="Richard Ball" userId="c2c6c2dd-6ddc-437e-8cdd-d7a74390accc" providerId="ADAL" clId="{FC0804F4-1184-4CF9-9074-62E0CBFC9837}" dt="2023-05-02T12:34:36.371" v="1328" actId="113"/>
          <ac:spMkLst>
            <pc:docMk/>
            <pc:sldMk cId="971283772" sldId="295"/>
            <ac:spMk id="3" creationId="{7A3873A2-E9C3-4C02-8F07-D33512E3C786}"/>
          </ac:spMkLst>
        </pc:spChg>
      </pc:sldChg>
      <pc:sldChg chg="modSp del mod">
        <pc:chgData name="Richard Ball" userId="c2c6c2dd-6ddc-437e-8cdd-d7a74390accc" providerId="ADAL" clId="{FC0804F4-1184-4CF9-9074-62E0CBFC9837}" dt="2023-05-02T15:33:16.865" v="1963" actId="47"/>
        <pc:sldMkLst>
          <pc:docMk/>
          <pc:sldMk cId="1192564974" sldId="296"/>
        </pc:sldMkLst>
        <pc:spChg chg="mod">
          <ac:chgData name="Richard Ball" userId="c2c6c2dd-6ddc-437e-8cdd-d7a74390accc" providerId="ADAL" clId="{FC0804F4-1184-4CF9-9074-62E0CBFC9837}" dt="2023-05-02T15:13:30.762" v="1937" actId="1076"/>
          <ac:spMkLst>
            <pc:docMk/>
            <pc:sldMk cId="1192564974" sldId="296"/>
            <ac:spMk id="5" creationId="{FA28B352-47F9-46E8-9E78-324CA76F6529}"/>
          </ac:spMkLst>
        </pc:spChg>
        <pc:picChg chg="mod">
          <ac:chgData name="Richard Ball" userId="c2c6c2dd-6ddc-437e-8cdd-d7a74390accc" providerId="ADAL" clId="{FC0804F4-1184-4CF9-9074-62E0CBFC9837}" dt="2023-05-02T09:37:32.962" v="23"/>
          <ac:picMkLst>
            <pc:docMk/>
            <pc:sldMk cId="1192564974" sldId="296"/>
            <ac:picMk id="4" creationId="{0FBABFF3-8753-4D15-9FC8-9094B6772926}"/>
          </ac:picMkLst>
        </pc:picChg>
      </pc:sldChg>
      <pc:sldChg chg="addSp modSp new mod ord">
        <pc:chgData name="Richard Ball" userId="c2c6c2dd-6ddc-437e-8cdd-d7a74390accc" providerId="ADAL" clId="{FC0804F4-1184-4CF9-9074-62E0CBFC9837}" dt="2023-05-02T12:17:35.399" v="1148" actId="1076"/>
        <pc:sldMkLst>
          <pc:docMk/>
          <pc:sldMk cId="697825677" sldId="297"/>
        </pc:sldMkLst>
        <pc:spChg chg="add mod">
          <ac:chgData name="Richard Ball" userId="c2c6c2dd-6ddc-437e-8cdd-d7a74390accc" providerId="ADAL" clId="{FC0804F4-1184-4CF9-9074-62E0CBFC9837}" dt="2023-05-02T12:17:35.399" v="1148" actId="1076"/>
          <ac:spMkLst>
            <pc:docMk/>
            <pc:sldMk cId="697825677" sldId="297"/>
            <ac:spMk id="3" creationId="{44F7A252-1EA9-8CE0-DB2D-42EC8FA99577}"/>
          </ac:spMkLst>
        </pc:spChg>
      </pc:sldChg>
      <pc:sldChg chg="addSp delSp modSp new mod">
        <pc:chgData name="Richard Ball" userId="c2c6c2dd-6ddc-437e-8cdd-d7a74390accc" providerId="ADAL" clId="{FC0804F4-1184-4CF9-9074-62E0CBFC9837}" dt="2023-05-02T09:44:45.346" v="53" actId="1076"/>
        <pc:sldMkLst>
          <pc:docMk/>
          <pc:sldMk cId="2321503010" sldId="298"/>
        </pc:sldMkLst>
        <pc:spChg chg="add mod">
          <ac:chgData name="Richard Ball" userId="c2c6c2dd-6ddc-437e-8cdd-d7a74390accc" providerId="ADAL" clId="{FC0804F4-1184-4CF9-9074-62E0CBFC9837}" dt="2023-05-02T09:39:14.889" v="45"/>
          <ac:spMkLst>
            <pc:docMk/>
            <pc:sldMk cId="2321503010" sldId="298"/>
            <ac:spMk id="3" creationId="{F369C8B6-5A82-020C-AFD7-A81CD2C61099}"/>
          </ac:spMkLst>
        </pc:spChg>
        <pc:spChg chg="add del">
          <ac:chgData name="Richard Ball" userId="c2c6c2dd-6ddc-437e-8cdd-d7a74390accc" providerId="ADAL" clId="{FC0804F4-1184-4CF9-9074-62E0CBFC9837}" dt="2023-05-02T09:44:22.929" v="47" actId="22"/>
          <ac:spMkLst>
            <pc:docMk/>
            <pc:sldMk cId="2321503010" sldId="298"/>
            <ac:spMk id="5" creationId="{9B7AED95-DDCF-82E0-1C5D-21A9A3FBFA3A}"/>
          </ac:spMkLst>
        </pc:spChg>
        <pc:picChg chg="add mod modCrop">
          <ac:chgData name="Richard Ball" userId="c2c6c2dd-6ddc-437e-8cdd-d7a74390accc" providerId="ADAL" clId="{FC0804F4-1184-4CF9-9074-62E0CBFC9837}" dt="2023-05-02T09:44:45.346" v="53" actId="1076"/>
          <ac:picMkLst>
            <pc:docMk/>
            <pc:sldMk cId="2321503010" sldId="298"/>
            <ac:picMk id="7" creationId="{607DC745-639C-58B5-7B41-5CB338E44553}"/>
          </ac:picMkLst>
        </pc:picChg>
      </pc:sldChg>
      <pc:sldChg chg="addSp delSp modSp add mod modAnim">
        <pc:chgData name="Richard Ball" userId="c2c6c2dd-6ddc-437e-8cdd-d7a74390accc" providerId="ADAL" clId="{FC0804F4-1184-4CF9-9074-62E0CBFC9837}" dt="2023-05-02T12:19:39.733" v="1181"/>
        <pc:sldMkLst>
          <pc:docMk/>
          <pc:sldMk cId="1315675704" sldId="299"/>
        </pc:sldMkLst>
        <pc:spChg chg="mod">
          <ac:chgData name="Richard Ball" userId="c2c6c2dd-6ddc-437e-8cdd-d7a74390accc" providerId="ADAL" clId="{FC0804F4-1184-4CF9-9074-62E0CBFC9837}" dt="2023-05-02T12:19:35.600" v="1179" actId="20577"/>
          <ac:spMkLst>
            <pc:docMk/>
            <pc:sldMk cId="1315675704" sldId="299"/>
            <ac:spMk id="3" creationId="{F369C8B6-5A82-020C-AFD7-A81CD2C61099}"/>
          </ac:spMkLst>
        </pc:spChg>
        <pc:picChg chg="add mod modCrop">
          <ac:chgData name="Richard Ball" userId="c2c6c2dd-6ddc-437e-8cdd-d7a74390accc" providerId="ADAL" clId="{FC0804F4-1184-4CF9-9074-62E0CBFC9837}" dt="2023-05-02T12:19:37.823" v="1180" actId="1076"/>
          <ac:picMkLst>
            <pc:docMk/>
            <pc:sldMk cId="1315675704" sldId="299"/>
            <ac:picMk id="4" creationId="{19F4680A-81A0-FCDD-EE86-3E8B2CBCE3C3}"/>
          </ac:picMkLst>
        </pc:picChg>
        <pc:picChg chg="del">
          <ac:chgData name="Richard Ball" userId="c2c6c2dd-6ddc-437e-8cdd-d7a74390accc" providerId="ADAL" clId="{FC0804F4-1184-4CF9-9074-62E0CBFC9837}" dt="2023-05-02T09:44:59.707" v="55" actId="478"/>
          <ac:picMkLst>
            <pc:docMk/>
            <pc:sldMk cId="1315675704" sldId="299"/>
            <ac:picMk id="7" creationId="{607DC745-639C-58B5-7B41-5CB338E44553}"/>
          </ac:picMkLst>
        </pc:picChg>
      </pc:sldChg>
      <pc:sldChg chg="addSp modSp new mod">
        <pc:chgData name="Richard Ball" userId="c2c6c2dd-6ddc-437e-8cdd-d7a74390accc" providerId="ADAL" clId="{FC0804F4-1184-4CF9-9074-62E0CBFC9837}" dt="2023-05-02T12:20:33.210" v="1184" actId="20577"/>
        <pc:sldMkLst>
          <pc:docMk/>
          <pc:sldMk cId="3926736340" sldId="300"/>
        </pc:sldMkLst>
        <pc:spChg chg="add mod">
          <ac:chgData name="Richard Ball" userId="c2c6c2dd-6ddc-437e-8cdd-d7a74390accc" providerId="ADAL" clId="{FC0804F4-1184-4CF9-9074-62E0CBFC9837}" dt="2023-05-02T12:20:33.210" v="1184" actId="20577"/>
          <ac:spMkLst>
            <pc:docMk/>
            <pc:sldMk cId="3926736340" sldId="300"/>
            <ac:spMk id="3" creationId="{17377462-DA63-D42A-F23F-521B642AF29D}"/>
          </ac:spMkLst>
        </pc:spChg>
        <pc:picChg chg="add mod modCrop">
          <ac:chgData name="Richard Ball" userId="c2c6c2dd-6ddc-437e-8cdd-d7a74390accc" providerId="ADAL" clId="{FC0804F4-1184-4CF9-9074-62E0CBFC9837}" dt="2023-05-02T09:46:51.600" v="97" actId="1076"/>
          <ac:picMkLst>
            <pc:docMk/>
            <pc:sldMk cId="3926736340" sldId="300"/>
            <ac:picMk id="5" creationId="{88847601-9B86-1C2E-B626-7ACFE4CBDFEB}"/>
          </ac:picMkLst>
        </pc:picChg>
      </pc:sldChg>
      <pc:sldChg chg="addSp modSp new del mod">
        <pc:chgData name="Richard Ball" userId="c2c6c2dd-6ddc-437e-8cdd-d7a74390accc" providerId="ADAL" clId="{FC0804F4-1184-4CF9-9074-62E0CBFC9837}" dt="2023-05-02T12:26:20.199" v="1232" actId="47"/>
        <pc:sldMkLst>
          <pc:docMk/>
          <pc:sldMk cId="873998617" sldId="301"/>
        </pc:sldMkLst>
        <pc:picChg chg="add mod modCrop">
          <ac:chgData name="Richard Ball" userId="c2c6c2dd-6ddc-437e-8cdd-d7a74390accc" providerId="ADAL" clId="{FC0804F4-1184-4CF9-9074-62E0CBFC9837}" dt="2023-05-02T10:01:04.877" v="341" actId="1076"/>
          <ac:picMkLst>
            <pc:docMk/>
            <pc:sldMk cId="873998617" sldId="301"/>
            <ac:picMk id="3" creationId="{FDD84B6E-C649-1C08-A22F-B9E06B8D0B91}"/>
          </ac:picMkLst>
        </pc:picChg>
      </pc:sldChg>
      <pc:sldChg chg="modSp add mod">
        <pc:chgData name="Richard Ball" userId="c2c6c2dd-6ddc-437e-8cdd-d7a74390accc" providerId="ADAL" clId="{FC0804F4-1184-4CF9-9074-62E0CBFC9837}" dt="2023-05-02T12:21:01.707" v="1188" actId="14100"/>
        <pc:sldMkLst>
          <pc:docMk/>
          <pc:sldMk cId="4280157786" sldId="302"/>
        </pc:sldMkLst>
        <pc:spChg chg="mod">
          <ac:chgData name="Richard Ball" userId="c2c6c2dd-6ddc-437e-8cdd-d7a74390accc" providerId="ADAL" clId="{FC0804F4-1184-4CF9-9074-62E0CBFC9837}" dt="2023-05-02T09:49:00.745" v="114" actId="113"/>
          <ac:spMkLst>
            <pc:docMk/>
            <pc:sldMk cId="4280157786" sldId="302"/>
            <ac:spMk id="3" creationId="{17377462-DA63-D42A-F23F-521B642AF29D}"/>
          </ac:spMkLst>
        </pc:spChg>
        <pc:picChg chg="mod">
          <ac:chgData name="Richard Ball" userId="c2c6c2dd-6ddc-437e-8cdd-d7a74390accc" providerId="ADAL" clId="{FC0804F4-1184-4CF9-9074-62E0CBFC9837}" dt="2023-05-02T12:21:01.707" v="1188" actId="14100"/>
          <ac:picMkLst>
            <pc:docMk/>
            <pc:sldMk cId="4280157786" sldId="302"/>
            <ac:picMk id="5" creationId="{88847601-9B86-1C2E-B626-7ACFE4CBDFEB}"/>
          </ac:picMkLst>
        </pc:picChg>
      </pc:sldChg>
      <pc:sldChg chg="addSp modSp new mod">
        <pc:chgData name="Richard Ball" userId="c2c6c2dd-6ddc-437e-8cdd-d7a74390accc" providerId="ADAL" clId="{FC0804F4-1184-4CF9-9074-62E0CBFC9837}" dt="2023-05-02T09:49:25.406" v="144" actId="1076"/>
        <pc:sldMkLst>
          <pc:docMk/>
          <pc:sldMk cId="1856370767" sldId="303"/>
        </pc:sldMkLst>
        <pc:spChg chg="add mod">
          <ac:chgData name="Richard Ball" userId="c2c6c2dd-6ddc-437e-8cdd-d7a74390accc" providerId="ADAL" clId="{FC0804F4-1184-4CF9-9074-62E0CBFC9837}" dt="2023-05-02T09:49:25.406" v="144" actId="1076"/>
          <ac:spMkLst>
            <pc:docMk/>
            <pc:sldMk cId="1856370767" sldId="303"/>
            <ac:spMk id="2" creationId="{FD9FBAC4-4F21-F0AC-D857-C766FBDE7751}"/>
          </ac:spMkLst>
        </pc:spChg>
      </pc:sldChg>
      <pc:sldChg chg="addSp delSp modSp new del mod">
        <pc:chgData name="Richard Ball" userId="c2c6c2dd-6ddc-437e-8cdd-d7a74390accc" providerId="ADAL" clId="{FC0804F4-1184-4CF9-9074-62E0CBFC9837}" dt="2023-05-02T14:55:01.695" v="1837" actId="47"/>
        <pc:sldMkLst>
          <pc:docMk/>
          <pc:sldMk cId="2833241171" sldId="304"/>
        </pc:sldMkLst>
        <pc:spChg chg="add mod">
          <ac:chgData name="Richard Ball" userId="c2c6c2dd-6ddc-437e-8cdd-d7a74390accc" providerId="ADAL" clId="{FC0804F4-1184-4CF9-9074-62E0CBFC9837}" dt="2023-05-02T12:22:40.483" v="1191" actId="207"/>
          <ac:spMkLst>
            <pc:docMk/>
            <pc:sldMk cId="2833241171" sldId="304"/>
            <ac:spMk id="3" creationId="{2A3548F1-72CC-04BE-F76A-D8C115D9057B}"/>
          </ac:spMkLst>
        </pc:spChg>
        <pc:picChg chg="add del">
          <ac:chgData name="Richard Ball" userId="c2c6c2dd-6ddc-437e-8cdd-d7a74390accc" providerId="ADAL" clId="{FC0804F4-1184-4CF9-9074-62E0CBFC9837}" dt="2023-05-02T09:55:22.615" v="175" actId="478"/>
          <ac:picMkLst>
            <pc:docMk/>
            <pc:sldMk cId="2833241171" sldId="304"/>
            <ac:picMk id="1026" creationId="{30A43418-B91C-CD63-097D-E94C6D4D1186}"/>
          </ac:picMkLst>
        </pc:picChg>
        <pc:picChg chg="add del mod">
          <ac:chgData name="Richard Ball" userId="c2c6c2dd-6ddc-437e-8cdd-d7a74390accc" providerId="ADAL" clId="{FC0804F4-1184-4CF9-9074-62E0CBFC9837}" dt="2023-05-02T09:55:37.654" v="179" actId="478"/>
          <ac:picMkLst>
            <pc:docMk/>
            <pc:sldMk cId="2833241171" sldId="304"/>
            <ac:picMk id="1028" creationId="{624FEF96-886C-2A35-98CA-B29F149159D8}"/>
          </ac:picMkLst>
        </pc:picChg>
        <pc:picChg chg="add mod">
          <ac:chgData name="Richard Ball" userId="c2c6c2dd-6ddc-437e-8cdd-d7a74390accc" providerId="ADAL" clId="{FC0804F4-1184-4CF9-9074-62E0CBFC9837}" dt="2023-05-02T09:55:56.963" v="182" actId="1076"/>
          <ac:picMkLst>
            <pc:docMk/>
            <pc:sldMk cId="2833241171" sldId="304"/>
            <ac:picMk id="1030" creationId="{E097787A-8F2E-495B-9185-D75270EA1151}"/>
          </ac:picMkLst>
        </pc:picChg>
      </pc:sldChg>
      <pc:sldChg chg="addSp modSp new del mod">
        <pc:chgData name="Richard Ball" userId="c2c6c2dd-6ddc-437e-8cdd-d7a74390accc" providerId="ADAL" clId="{FC0804F4-1184-4CF9-9074-62E0CBFC9837}" dt="2023-05-02T14:55:01.962" v="1838" actId="47"/>
        <pc:sldMkLst>
          <pc:docMk/>
          <pc:sldMk cId="1820624445" sldId="305"/>
        </pc:sldMkLst>
        <pc:spChg chg="add mod">
          <ac:chgData name="Richard Ball" userId="c2c6c2dd-6ddc-437e-8cdd-d7a74390accc" providerId="ADAL" clId="{FC0804F4-1184-4CF9-9074-62E0CBFC9837}" dt="2023-05-02T12:23:29.054" v="1212" actId="1076"/>
          <ac:spMkLst>
            <pc:docMk/>
            <pc:sldMk cId="1820624445" sldId="305"/>
            <ac:spMk id="2" creationId="{9578413F-C745-9043-0C3F-9FF0FC428366}"/>
          </ac:spMkLst>
        </pc:spChg>
        <pc:spChg chg="add mod">
          <ac:chgData name="Richard Ball" userId="c2c6c2dd-6ddc-437e-8cdd-d7a74390accc" providerId="ADAL" clId="{FC0804F4-1184-4CF9-9074-62E0CBFC9837}" dt="2023-05-02T09:59:58.882" v="335" actId="20577"/>
          <ac:spMkLst>
            <pc:docMk/>
            <pc:sldMk cId="1820624445" sldId="305"/>
            <ac:spMk id="5" creationId="{296AE15C-58AD-A723-D10D-F5864F1960C6}"/>
          </ac:spMkLst>
        </pc:spChg>
        <pc:picChg chg="add mod modCrop">
          <ac:chgData name="Richard Ball" userId="c2c6c2dd-6ddc-437e-8cdd-d7a74390accc" providerId="ADAL" clId="{FC0804F4-1184-4CF9-9074-62E0CBFC9837}" dt="2023-05-02T09:54:45.038" v="171" actId="14100"/>
          <ac:picMkLst>
            <pc:docMk/>
            <pc:sldMk cId="1820624445" sldId="305"/>
            <ac:picMk id="3" creationId="{A987EB18-FB2E-987F-E2A1-CD67BB50FE49}"/>
          </ac:picMkLst>
        </pc:picChg>
      </pc:sldChg>
      <pc:sldChg chg="addSp modSp add del mod modAnim">
        <pc:chgData name="Richard Ball" userId="c2c6c2dd-6ddc-437e-8cdd-d7a74390accc" providerId="ADAL" clId="{FC0804F4-1184-4CF9-9074-62E0CBFC9837}" dt="2023-05-02T14:55:04.287" v="1842" actId="47"/>
        <pc:sldMkLst>
          <pc:docMk/>
          <pc:sldMk cId="3517689367" sldId="306"/>
        </pc:sldMkLst>
        <pc:spChg chg="add mod">
          <ac:chgData name="Richard Ball" userId="c2c6c2dd-6ddc-437e-8cdd-d7a74390accc" providerId="ADAL" clId="{FC0804F4-1184-4CF9-9074-62E0CBFC9837}" dt="2023-05-02T12:24:24.800" v="1218" actId="12"/>
          <ac:spMkLst>
            <pc:docMk/>
            <pc:sldMk cId="3517689367" sldId="306"/>
            <ac:spMk id="4" creationId="{FAE44CC6-91EB-872A-CF38-D6E201B2C26F}"/>
          </ac:spMkLst>
        </pc:spChg>
        <pc:picChg chg="add mod">
          <ac:chgData name="Richard Ball" userId="c2c6c2dd-6ddc-437e-8cdd-d7a74390accc" providerId="ADAL" clId="{FC0804F4-1184-4CF9-9074-62E0CBFC9837}" dt="2023-05-02T10:01:20.261" v="345" actId="14100"/>
          <ac:picMkLst>
            <pc:docMk/>
            <pc:sldMk cId="3517689367" sldId="306"/>
            <ac:picMk id="2" creationId="{D9851B0F-EA50-7C77-F582-0A0C60C4EDB5}"/>
          </ac:picMkLst>
        </pc:picChg>
        <pc:picChg chg="add mod modCrop">
          <ac:chgData name="Richard Ball" userId="c2c6c2dd-6ddc-437e-8cdd-d7a74390accc" providerId="ADAL" clId="{FC0804F4-1184-4CF9-9074-62E0CBFC9837}" dt="2023-05-02T12:25:20.758" v="1230" actId="14100"/>
          <ac:picMkLst>
            <pc:docMk/>
            <pc:sldMk cId="3517689367" sldId="306"/>
            <ac:picMk id="3" creationId="{7268EDDF-2D8E-2661-5EBC-F2239409B5FA}"/>
          </ac:picMkLst>
        </pc:picChg>
        <pc:picChg chg="add mod modCrop">
          <ac:chgData name="Richard Ball" userId="c2c6c2dd-6ddc-437e-8cdd-d7a74390accc" providerId="ADAL" clId="{FC0804F4-1184-4CF9-9074-62E0CBFC9837}" dt="2023-05-02T12:24:32.906" v="1222" actId="14100"/>
          <ac:picMkLst>
            <pc:docMk/>
            <pc:sldMk cId="3517689367" sldId="306"/>
            <ac:picMk id="6" creationId="{1C37A65A-67DA-22FE-37EB-CB3AE2A5D95B}"/>
          </ac:picMkLst>
        </pc:picChg>
        <pc:picChg chg="add mod modCrop">
          <ac:chgData name="Richard Ball" userId="c2c6c2dd-6ddc-437e-8cdd-d7a74390accc" providerId="ADAL" clId="{FC0804F4-1184-4CF9-9074-62E0CBFC9837}" dt="2023-05-02T12:25:31.940" v="1231" actId="1076"/>
          <ac:picMkLst>
            <pc:docMk/>
            <pc:sldMk cId="3517689367" sldId="306"/>
            <ac:picMk id="8" creationId="{0384774E-840C-27C2-DB4D-16DDB470DCE1}"/>
          </ac:picMkLst>
        </pc:picChg>
      </pc:sldChg>
      <pc:sldChg chg="addSp modSp new del mod">
        <pc:chgData name="Richard Ball" userId="c2c6c2dd-6ddc-437e-8cdd-d7a74390accc" providerId="ADAL" clId="{FC0804F4-1184-4CF9-9074-62E0CBFC9837}" dt="2023-05-02T14:55:05.979" v="1844" actId="47"/>
        <pc:sldMkLst>
          <pc:docMk/>
          <pc:sldMk cId="3418878264" sldId="307"/>
        </pc:sldMkLst>
        <pc:spChg chg="add mod">
          <ac:chgData name="Richard Ball" userId="c2c6c2dd-6ddc-437e-8cdd-d7a74390accc" providerId="ADAL" clId="{FC0804F4-1184-4CF9-9074-62E0CBFC9837}" dt="2023-05-02T12:27:14.856" v="1243" actId="113"/>
          <ac:spMkLst>
            <pc:docMk/>
            <pc:sldMk cId="3418878264" sldId="307"/>
            <ac:spMk id="3" creationId="{2EECC9AA-9F3B-79B5-FA66-77D070EC665B}"/>
          </ac:spMkLst>
        </pc:spChg>
        <pc:picChg chg="add mod">
          <ac:chgData name="Richard Ball" userId="c2c6c2dd-6ddc-437e-8cdd-d7a74390accc" providerId="ADAL" clId="{FC0804F4-1184-4CF9-9074-62E0CBFC9837}" dt="2023-05-02T10:05:33.171" v="414"/>
          <ac:picMkLst>
            <pc:docMk/>
            <pc:sldMk cId="3418878264" sldId="307"/>
            <ac:picMk id="4" creationId="{AAA13931-6EBC-1A35-963F-F84A4D046065}"/>
          </ac:picMkLst>
        </pc:picChg>
        <pc:picChg chg="add mod modCrop">
          <ac:chgData name="Richard Ball" userId="c2c6c2dd-6ddc-437e-8cdd-d7a74390accc" providerId="ADAL" clId="{FC0804F4-1184-4CF9-9074-62E0CBFC9837}" dt="2023-05-02T12:27:21.990" v="1245" actId="14100"/>
          <ac:picMkLst>
            <pc:docMk/>
            <pc:sldMk cId="3418878264" sldId="307"/>
            <ac:picMk id="6" creationId="{5AD228BA-C3ED-E0C0-9EA3-22F77EC9A120}"/>
          </ac:picMkLst>
        </pc:picChg>
      </pc:sldChg>
      <pc:sldChg chg="addSp modSp new del mod ord modShow">
        <pc:chgData name="Richard Ball" userId="c2c6c2dd-6ddc-437e-8cdd-d7a74390accc" providerId="ADAL" clId="{FC0804F4-1184-4CF9-9074-62E0CBFC9837}" dt="2023-05-03T08:08:12.046" v="2998" actId="47"/>
        <pc:sldMkLst>
          <pc:docMk/>
          <pc:sldMk cId="2506433894" sldId="308"/>
        </pc:sldMkLst>
        <pc:picChg chg="add mod modCrop">
          <ac:chgData name="Richard Ball" userId="c2c6c2dd-6ddc-437e-8cdd-d7a74390accc" providerId="ADAL" clId="{FC0804F4-1184-4CF9-9074-62E0CBFC9837}" dt="2023-05-02T10:22:05.737" v="435" actId="1076"/>
          <ac:picMkLst>
            <pc:docMk/>
            <pc:sldMk cId="2506433894" sldId="308"/>
            <ac:picMk id="3" creationId="{D4E602ED-B522-338B-9815-2EEFFDE3BC68}"/>
          </ac:picMkLst>
        </pc:picChg>
      </pc:sldChg>
      <pc:sldChg chg="addSp modSp new del mod">
        <pc:chgData name="Richard Ball" userId="c2c6c2dd-6ddc-437e-8cdd-d7a74390accc" providerId="ADAL" clId="{FC0804F4-1184-4CF9-9074-62E0CBFC9837}" dt="2023-05-02T14:55:06.428" v="1845" actId="47"/>
        <pc:sldMkLst>
          <pc:docMk/>
          <pc:sldMk cId="2145295208" sldId="309"/>
        </pc:sldMkLst>
        <pc:spChg chg="add mod">
          <ac:chgData name="Richard Ball" userId="c2c6c2dd-6ddc-437e-8cdd-d7a74390accc" providerId="ADAL" clId="{FC0804F4-1184-4CF9-9074-62E0CBFC9837}" dt="2023-05-02T10:22:55.143" v="445" actId="404"/>
          <ac:spMkLst>
            <pc:docMk/>
            <pc:sldMk cId="2145295208" sldId="309"/>
            <ac:spMk id="3" creationId="{56995B6D-C3B0-8FFC-8857-8C69CAD60A7C}"/>
          </ac:spMkLst>
        </pc:spChg>
        <pc:spChg chg="add mod">
          <ac:chgData name="Richard Ball" userId="c2c6c2dd-6ddc-437e-8cdd-d7a74390accc" providerId="ADAL" clId="{FC0804F4-1184-4CF9-9074-62E0CBFC9837}" dt="2023-05-02T10:34:46.696" v="514" actId="13926"/>
          <ac:spMkLst>
            <pc:docMk/>
            <pc:sldMk cId="2145295208" sldId="309"/>
            <ac:spMk id="7" creationId="{6C426229-9FA6-F719-2879-A084E1D9C50C}"/>
          </ac:spMkLst>
        </pc:spChg>
        <pc:picChg chg="add mod modCrop">
          <ac:chgData name="Richard Ball" userId="c2c6c2dd-6ddc-437e-8cdd-d7a74390accc" providerId="ADAL" clId="{FC0804F4-1184-4CF9-9074-62E0CBFC9837}" dt="2023-05-02T10:23:15.276" v="450" actId="14100"/>
          <ac:picMkLst>
            <pc:docMk/>
            <pc:sldMk cId="2145295208" sldId="309"/>
            <ac:picMk id="5" creationId="{907F6A05-F283-A311-4A5D-76626453109F}"/>
          </ac:picMkLst>
        </pc:picChg>
        <pc:picChg chg="add mod modCrop">
          <ac:chgData name="Richard Ball" userId="c2c6c2dd-6ddc-437e-8cdd-d7a74390accc" providerId="ADAL" clId="{FC0804F4-1184-4CF9-9074-62E0CBFC9837}" dt="2023-05-02T10:26:35.911" v="487" actId="1076"/>
          <ac:picMkLst>
            <pc:docMk/>
            <pc:sldMk cId="2145295208" sldId="309"/>
            <ac:picMk id="9" creationId="{E93BDAAD-6AD3-288E-C5EE-B0A02F16EA90}"/>
          </ac:picMkLst>
        </pc:picChg>
      </pc:sldChg>
      <pc:sldChg chg="addSp modSp new del mod">
        <pc:chgData name="Richard Ball" userId="c2c6c2dd-6ddc-437e-8cdd-d7a74390accc" providerId="ADAL" clId="{FC0804F4-1184-4CF9-9074-62E0CBFC9837}" dt="2023-05-02T14:55:07.919" v="1846" actId="47"/>
        <pc:sldMkLst>
          <pc:docMk/>
          <pc:sldMk cId="1213986030" sldId="310"/>
        </pc:sldMkLst>
        <pc:picChg chg="add mod modCrop">
          <ac:chgData name="Richard Ball" userId="c2c6c2dd-6ddc-437e-8cdd-d7a74390accc" providerId="ADAL" clId="{FC0804F4-1184-4CF9-9074-62E0CBFC9837}" dt="2023-05-02T10:24:51.543" v="467" actId="14100"/>
          <ac:picMkLst>
            <pc:docMk/>
            <pc:sldMk cId="1213986030" sldId="310"/>
            <ac:picMk id="3" creationId="{2D5CBB78-78AE-7608-5E3B-F569ECDA21EB}"/>
          </ac:picMkLst>
        </pc:picChg>
        <pc:picChg chg="add mod modCrop">
          <ac:chgData name="Richard Ball" userId="c2c6c2dd-6ddc-437e-8cdd-d7a74390accc" providerId="ADAL" clId="{FC0804F4-1184-4CF9-9074-62E0CBFC9837}" dt="2023-05-02T10:26:43.667" v="491" actId="1076"/>
          <ac:picMkLst>
            <pc:docMk/>
            <pc:sldMk cId="1213986030" sldId="310"/>
            <ac:picMk id="5" creationId="{E953B086-13A0-BF6E-1F17-101D9FDEAB65}"/>
          </ac:picMkLst>
        </pc:picChg>
        <pc:picChg chg="add mod">
          <ac:chgData name="Richard Ball" userId="c2c6c2dd-6ddc-437e-8cdd-d7a74390accc" providerId="ADAL" clId="{FC0804F4-1184-4CF9-9074-62E0CBFC9837}" dt="2023-05-02T10:26:58.344" v="495" actId="1076"/>
          <ac:picMkLst>
            <pc:docMk/>
            <pc:sldMk cId="1213986030" sldId="310"/>
            <ac:picMk id="6" creationId="{BFC2FFBF-9D5C-4748-8AF8-59EBE43E03B5}"/>
          </ac:picMkLst>
        </pc:picChg>
        <pc:picChg chg="add mod">
          <ac:chgData name="Richard Ball" userId="c2c6c2dd-6ddc-437e-8cdd-d7a74390accc" providerId="ADAL" clId="{FC0804F4-1184-4CF9-9074-62E0CBFC9837}" dt="2023-05-02T10:26:49.864" v="494" actId="14100"/>
          <ac:picMkLst>
            <pc:docMk/>
            <pc:sldMk cId="1213986030" sldId="310"/>
            <ac:picMk id="7" creationId="{4E741329-B09D-B45E-9FD7-F754F1B546A2}"/>
          </ac:picMkLst>
        </pc:picChg>
      </pc:sldChg>
      <pc:sldChg chg="addSp delSp modSp new del mod">
        <pc:chgData name="Richard Ball" userId="c2c6c2dd-6ddc-437e-8cdd-d7a74390accc" providerId="ADAL" clId="{FC0804F4-1184-4CF9-9074-62E0CBFC9837}" dt="2023-05-02T14:55:08.999" v="1847" actId="47"/>
        <pc:sldMkLst>
          <pc:docMk/>
          <pc:sldMk cId="232015656" sldId="311"/>
        </pc:sldMkLst>
        <pc:spChg chg="add mod">
          <ac:chgData name="Richard Ball" userId="c2c6c2dd-6ddc-437e-8cdd-d7a74390accc" providerId="ADAL" clId="{FC0804F4-1184-4CF9-9074-62E0CBFC9837}" dt="2023-05-02T12:30:30.069" v="1287" actId="208"/>
          <ac:spMkLst>
            <pc:docMk/>
            <pc:sldMk cId="232015656" sldId="311"/>
            <ac:spMk id="2" creationId="{9BAD0BFF-23F3-BEF5-7222-CD63249CF32C}"/>
          </ac:spMkLst>
        </pc:spChg>
        <pc:spChg chg="add mod">
          <ac:chgData name="Richard Ball" userId="c2c6c2dd-6ddc-437e-8cdd-d7a74390accc" providerId="ADAL" clId="{FC0804F4-1184-4CF9-9074-62E0CBFC9837}" dt="2023-05-02T12:30:40.740" v="1292" actId="122"/>
          <ac:spMkLst>
            <pc:docMk/>
            <pc:sldMk cId="232015656" sldId="311"/>
            <ac:spMk id="3" creationId="{CF1C2628-B1BA-0074-C6C7-FB3233EB7906}"/>
          </ac:spMkLst>
        </pc:spChg>
        <pc:spChg chg="add del mod">
          <ac:chgData name="Richard Ball" userId="c2c6c2dd-6ddc-437e-8cdd-d7a74390accc" providerId="ADAL" clId="{FC0804F4-1184-4CF9-9074-62E0CBFC9837}" dt="2023-05-02T10:40:52.246" v="621" actId="478"/>
          <ac:spMkLst>
            <pc:docMk/>
            <pc:sldMk cId="232015656" sldId="311"/>
            <ac:spMk id="5" creationId="{92840206-AA29-CA41-CA62-849743C9C436}"/>
          </ac:spMkLst>
        </pc:spChg>
        <pc:spChg chg="add mod">
          <ac:chgData name="Richard Ball" userId="c2c6c2dd-6ddc-437e-8cdd-d7a74390accc" providerId="ADAL" clId="{FC0804F4-1184-4CF9-9074-62E0CBFC9837}" dt="2023-05-02T10:41:50.015" v="636" actId="1076"/>
          <ac:spMkLst>
            <pc:docMk/>
            <pc:sldMk cId="232015656" sldId="311"/>
            <ac:spMk id="9" creationId="{DA11BE9B-379C-2E99-5B07-A965E4756C46}"/>
          </ac:spMkLst>
        </pc:spChg>
        <pc:spChg chg="add mod">
          <ac:chgData name="Richard Ball" userId="c2c6c2dd-6ddc-437e-8cdd-d7a74390accc" providerId="ADAL" clId="{FC0804F4-1184-4CF9-9074-62E0CBFC9837}" dt="2023-05-02T10:41:44.581" v="631" actId="1076"/>
          <ac:spMkLst>
            <pc:docMk/>
            <pc:sldMk cId="232015656" sldId="311"/>
            <ac:spMk id="10" creationId="{137FE894-C737-B614-A67D-042C531BF4AE}"/>
          </ac:spMkLst>
        </pc:spChg>
        <pc:picChg chg="add del mod modCrop">
          <ac:chgData name="Richard Ball" userId="c2c6c2dd-6ddc-437e-8cdd-d7a74390accc" providerId="ADAL" clId="{FC0804F4-1184-4CF9-9074-62E0CBFC9837}" dt="2023-05-02T10:40:52.246" v="621" actId="478"/>
          <ac:picMkLst>
            <pc:docMk/>
            <pc:sldMk cId="232015656" sldId="311"/>
            <ac:picMk id="7" creationId="{BDA8F8E0-BF30-02EF-C873-3F8BC419D333}"/>
          </ac:picMkLst>
        </pc:picChg>
        <pc:picChg chg="add mod">
          <ac:chgData name="Richard Ball" userId="c2c6c2dd-6ddc-437e-8cdd-d7a74390accc" providerId="ADAL" clId="{FC0804F4-1184-4CF9-9074-62E0CBFC9837}" dt="2023-05-02T10:41:04.862" v="624" actId="1076"/>
          <ac:picMkLst>
            <pc:docMk/>
            <pc:sldMk cId="232015656" sldId="311"/>
            <ac:picMk id="8" creationId="{0CA2B9A1-69E2-DCF2-AE63-C8878A4B5EE2}"/>
          </ac:picMkLst>
        </pc:picChg>
      </pc:sldChg>
      <pc:sldChg chg="addSp modSp new del mod">
        <pc:chgData name="Richard Ball" userId="c2c6c2dd-6ddc-437e-8cdd-d7a74390accc" providerId="ADAL" clId="{FC0804F4-1184-4CF9-9074-62E0CBFC9837}" dt="2023-05-02T14:55:05.592" v="1843" actId="47"/>
        <pc:sldMkLst>
          <pc:docMk/>
          <pc:sldMk cId="3758165417" sldId="312"/>
        </pc:sldMkLst>
        <pc:spChg chg="add mod">
          <ac:chgData name="Richard Ball" userId="c2c6c2dd-6ddc-437e-8cdd-d7a74390accc" providerId="ADAL" clId="{FC0804F4-1184-4CF9-9074-62E0CBFC9837}" dt="2023-05-02T10:38:44.385" v="561" actId="404"/>
          <ac:spMkLst>
            <pc:docMk/>
            <pc:sldMk cId="3758165417" sldId="312"/>
            <ac:spMk id="3" creationId="{AF2A4A19-6980-2FD1-DD30-1A0AD9CCCCE8}"/>
          </ac:spMkLst>
        </pc:spChg>
        <pc:spChg chg="add mod">
          <ac:chgData name="Richard Ball" userId="c2c6c2dd-6ddc-437e-8cdd-d7a74390accc" providerId="ADAL" clId="{FC0804F4-1184-4CF9-9074-62E0CBFC9837}" dt="2023-05-02T10:39:21.381" v="568" actId="1076"/>
          <ac:spMkLst>
            <pc:docMk/>
            <pc:sldMk cId="3758165417" sldId="312"/>
            <ac:spMk id="4" creationId="{ADDC3B8C-684A-82A6-3D1E-0A60A51E6E59}"/>
          </ac:spMkLst>
        </pc:spChg>
        <pc:spChg chg="add mod">
          <ac:chgData name="Richard Ball" userId="c2c6c2dd-6ddc-437e-8cdd-d7a74390accc" providerId="ADAL" clId="{FC0804F4-1184-4CF9-9074-62E0CBFC9837}" dt="2023-05-02T10:40:17.670" v="619" actId="1076"/>
          <ac:spMkLst>
            <pc:docMk/>
            <pc:sldMk cId="3758165417" sldId="312"/>
            <ac:spMk id="5" creationId="{ED29B1EE-DEFC-586E-863B-CA72D7A6F1FF}"/>
          </ac:spMkLst>
        </pc:spChg>
        <pc:picChg chg="add mod modCrop">
          <ac:chgData name="Richard Ball" userId="c2c6c2dd-6ddc-437e-8cdd-d7a74390accc" providerId="ADAL" clId="{FC0804F4-1184-4CF9-9074-62E0CBFC9837}" dt="2023-05-02T10:39:03.278" v="564" actId="14100"/>
          <ac:picMkLst>
            <pc:docMk/>
            <pc:sldMk cId="3758165417" sldId="312"/>
            <ac:picMk id="2" creationId="{14A4F8C8-4EED-7531-FC43-4BA340A55903}"/>
          </ac:picMkLst>
        </pc:picChg>
      </pc:sldChg>
      <pc:sldChg chg="modSp add del mod">
        <pc:chgData name="Richard Ball" userId="c2c6c2dd-6ddc-437e-8cdd-d7a74390accc" providerId="ADAL" clId="{FC0804F4-1184-4CF9-9074-62E0CBFC9837}" dt="2023-05-02T14:55:09.627" v="1848" actId="47"/>
        <pc:sldMkLst>
          <pc:docMk/>
          <pc:sldMk cId="2067553325" sldId="313"/>
        </pc:sldMkLst>
        <pc:spChg chg="mod">
          <ac:chgData name="Richard Ball" userId="c2c6c2dd-6ddc-437e-8cdd-d7a74390accc" providerId="ADAL" clId="{FC0804F4-1184-4CF9-9074-62E0CBFC9837}" dt="2023-05-02T10:42:01.748" v="639" actId="1076"/>
          <ac:spMkLst>
            <pc:docMk/>
            <pc:sldMk cId="2067553325" sldId="313"/>
            <ac:spMk id="5" creationId="{92840206-AA29-CA41-CA62-849743C9C436}"/>
          </ac:spMkLst>
        </pc:spChg>
        <pc:picChg chg="mod">
          <ac:chgData name="Richard Ball" userId="c2c6c2dd-6ddc-437e-8cdd-d7a74390accc" providerId="ADAL" clId="{FC0804F4-1184-4CF9-9074-62E0CBFC9837}" dt="2023-05-02T10:41:59.497" v="638" actId="14100"/>
          <ac:picMkLst>
            <pc:docMk/>
            <pc:sldMk cId="2067553325" sldId="313"/>
            <ac:picMk id="7" creationId="{BDA8F8E0-BF30-02EF-C873-3F8BC419D333}"/>
          </ac:picMkLst>
        </pc:picChg>
      </pc:sldChg>
      <pc:sldChg chg="addSp modSp new del mod">
        <pc:chgData name="Richard Ball" userId="c2c6c2dd-6ddc-437e-8cdd-d7a74390accc" providerId="ADAL" clId="{FC0804F4-1184-4CF9-9074-62E0CBFC9837}" dt="2023-05-02T14:55:10.428" v="1849" actId="47"/>
        <pc:sldMkLst>
          <pc:docMk/>
          <pc:sldMk cId="2660222235" sldId="314"/>
        </pc:sldMkLst>
        <pc:spChg chg="add mod">
          <ac:chgData name="Richard Ball" userId="c2c6c2dd-6ddc-437e-8cdd-d7a74390accc" providerId="ADAL" clId="{FC0804F4-1184-4CF9-9074-62E0CBFC9837}" dt="2023-05-02T10:50:29.546" v="905" actId="403"/>
          <ac:spMkLst>
            <pc:docMk/>
            <pc:sldMk cId="2660222235" sldId="314"/>
            <ac:spMk id="3" creationId="{0C3D6784-2A79-A7F1-0628-9F8DC8C0440C}"/>
          </ac:spMkLst>
        </pc:spChg>
      </pc:sldChg>
      <pc:sldChg chg="addSp modSp new del mod">
        <pc:chgData name="Richard Ball" userId="c2c6c2dd-6ddc-437e-8cdd-d7a74390accc" providerId="ADAL" clId="{FC0804F4-1184-4CF9-9074-62E0CBFC9837}" dt="2023-05-02T14:55:12.683" v="1850" actId="47"/>
        <pc:sldMkLst>
          <pc:docMk/>
          <pc:sldMk cId="846318181" sldId="315"/>
        </pc:sldMkLst>
        <pc:spChg chg="add mod">
          <ac:chgData name="Richard Ball" userId="c2c6c2dd-6ddc-437e-8cdd-d7a74390accc" providerId="ADAL" clId="{FC0804F4-1184-4CF9-9074-62E0CBFC9837}" dt="2023-05-02T12:33:28.267" v="1324" actId="113"/>
          <ac:spMkLst>
            <pc:docMk/>
            <pc:sldMk cId="846318181" sldId="315"/>
            <ac:spMk id="2" creationId="{813726EC-A485-BED5-BC2B-C06796F632B0}"/>
          </ac:spMkLst>
        </pc:spChg>
        <pc:spChg chg="add mod">
          <ac:chgData name="Richard Ball" userId="c2c6c2dd-6ddc-437e-8cdd-d7a74390accc" providerId="ADAL" clId="{FC0804F4-1184-4CF9-9074-62E0CBFC9837}" dt="2023-05-02T12:33:09.189" v="1323" actId="1076"/>
          <ac:spMkLst>
            <pc:docMk/>
            <pc:sldMk cId="846318181" sldId="315"/>
            <ac:spMk id="5" creationId="{5FDB4DC5-DCB0-314D-6C32-49D1501FE861}"/>
          </ac:spMkLst>
        </pc:spChg>
        <pc:picChg chg="add mod modCrop">
          <ac:chgData name="Richard Ball" userId="c2c6c2dd-6ddc-437e-8cdd-d7a74390accc" providerId="ADAL" clId="{FC0804F4-1184-4CF9-9074-62E0CBFC9837}" dt="2023-05-02T10:51:39.364" v="958" actId="14100"/>
          <ac:picMkLst>
            <pc:docMk/>
            <pc:sldMk cId="846318181" sldId="315"/>
            <ac:picMk id="4" creationId="{73B8AD7A-F7B1-0FD2-874E-B3F2D8F461E0}"/>
          </ac:picMkLst>
        </pc:picChg>
      </pc:sldChg>
      <pc:sldChg chg="new del">
        <pc:chgData name="Richard Ball" userId="c2c6c2dd-6ddc-437e-8cdd-d7a74390accc" providerId="ADAL" clId="{FC0804F4-1184-4CF9-9074-62E0CBFC9837}" dt="2023-05-02T14:55:13.402" v="1851" actId="47"/>
        <pc:sldMkLst>
          <pc:docMk/>
          <pc:sldMk cId="3116569786" sldId="316"/>
        </pc:sldMkLst>
      </pc:sldChg>
      <pc:sldChg chg="new del">
        <pc:chgData name="Richard Ball" userId="c2c6c2dd-6ddc-437e-8cdd-d7a74390accc" providerId="ADAL" clId="{FC0804F4-1184-4CF9-9074-62E0CBFC9837}" dt="2023-05-02T14:55:13.908" v="1852" actId="47"/>
        <pc:sldMkLst>
          <pc:docMk/>
          <pc:sldMk cId="1300371600" sldId="317"/>
        </pc:sldMkLst>
      </pc:sldChg>
      <pc:sldChg chg="addSp modSp new mod">
        <pc:chgData name="Richard Ball" userId="c2c6c2dd-6ddc-437e-8cdd-d7a74390accc" providerId="ADAL" clId="{FC0804F4-1184-4CF9-9074-62E0CBFC9837}" dt="2023-05-03T08:03:47.056" v="2860" actId="20577"/>
        <pc:sldMkLst>
          <pc:docMk/>
          <pc:sldMk cId="371240744" sldId="318"/>
        </pc:sldMkLst>
        <pc:spChg chg="add mod">
          <ac:chgData name="Richard Ball" userId="c2c6c2dd-6ddc-437e-8cdd-d7a74390accc" providerId="ADAL" clId="{FC0804F4-1184-4CF9-9074-62E0CBFC9837}" dt="2023-05-03T08:03:47.056" v="2860" actId="20577"/>
          <ac:spMkLst>
            <pc:docMk/>
            <pc:sldMk cId="371240744" sldId="318"/>
            <ac:spMk id="3" creationId="{728ED9FF-831A-ADE7-147F-C456ED58BC4A}"/>
          </ac:spMkLst>
        </pc:spChg>
      </pc:sldChg>
      <pc:sldChg chg="delSp modSp add del mod">
        <pc:chgData name="Richard Ball" userId="c2c6c2dd-6ddc-437e-8cdd-d7a74390accc" providerId="ADAL" clId="{FC0804F4-1184-4CF9-9074-62E0CBFC9837}" dt="2023-05-02T14:55:03.362" v="1841" actId="47"/>
        <pc:sldMkLst>
          <pc:docMk/>
          <pc:sldMk cId="2833171561" sldId="319"/>
        </pc:sldMkLst>
        <pc:spChg chg="del mod">
          <ac:chgData name="Richard Ball" userId="c2c6c2dd-6ddc-437e-8cdd-d7a74390accc" providerId="ADAL" clId="{FC0804F4-1184-4CF9-9074-62E0CBFC9837}" dt="2023-05-02T12:26:26.718" v="1235" actId="478"/>
          <ac:spMkLst>
            <pc:docMk/>
            <pc:sldMk cId="2833171561" sldId="319"/>
            <ac:spMk id="3" creationId="{AF2A4A19-6980-2FD1-DD30-1A0AD9CCCCE8}"/>
          </ac:spMkLst>
        </pc:spChg>
        <pc:spChg chg="del mod">
          <ac:chgData name="Richard Ball" userId="c2c6c2dd-6ddc-437e-8cdd-d7a74390accc" providerId="ADAL" clId="{FC0804F4-1184-4CF9-9074-62E0CBFC9837}" dt="2023-05-02T12:26:30.438" v="1237" actId="478"/>
          <ac:spMkLst>
            <pc:docMk/>
            <pc:sldMk cId="2833171561" sldId="319"/>
            <ac:spMk id="4" creationId="{ADDC3B8C-684A-82A6-3D1E-0A60A51E6E59}"/>
          </ac:spMkLst>
        </pc:spChg>
        <pc:spChg chg="mod">
          <ac:chgData name="Richard Ball" userId="c2c6c2dd-6ddc-437e-8cdd-d7a74390accc" providerId="ADAL" clId="{FC0804F4-1184-4CF9-9074-62E0CBFC9837}" dt="2023-05-02T12:26:37.060" v="1238" actId="1076"/>
          <ac:spMkLst>
            <pc:docMk/>
            <pc:sldMk cId="2833171561" sldId="319"/>
            <ac:spMk id="5" creationId="{ED29B1EE-DEFC-586E-863B-CA72D7A6F1FF}"/>
          </ac:spMkLst>
        </pc:spChg>
      </pc:sldChg>
      <pc:sldChg chg="addSp modSp new mod">
        <pc:chgData name="Richard Ball" userId="c2c6c2dd-6ddc-437e-8cdd-d7a74390accc" providerId="ADAL" clId="{FC0804F4-1184-4CF9-9074-62E0CBFC9837}" dt="2023-05-02T13:26:34.191" v="1455" actId="122"/>
        <pc:sldMkLst>
          <pc:docMk/>
          <pc:sldMk cId="833735709" sldId="320"/>
        </pc:sldMkLst>
        <pc:spChg chg="add mod">
          <ac:chgData name="Richard Ball" userId="c2c6c2dd-6ddc-437e-8cdd-d7a74390accc" providerId="ADAL" clId="{FC0804F4-1184-4CF9-9074-62E0CBFC9837}" dt="2023-05-02T13:26:34.191" v="1455" actId="122"/>
          <ac:spMkLst>
            <pc:docMk/>
            <pc:sldMk cId="833735709" sldId="320"/>
            <ac:spMk id="3" creationId="{312D3911-2ADE-3017-9EDB-2093F25BF994}"/>
          </ac:spMkLst>
        </pc:spChg>
        <pc:picChg chg="add mod modCrop">
          <ac:chgData name="Richard Ball" userId="c2c6c2dd-6ddc-437e-8cdd-d7a74390accc" providerId="ADAL" clId="{FC0804F4-1184-4CF9-9074-62E0CBFC9837}" dt="2023-05-02T13:26:29.555" v="1454" actId="1076"/>
          <ac:picMkLst>
            <pc:docMk/>
            <pc:sldMk cId="833735709" sldId="320"/>
            <ac:picMk id="5" creationId="{B61BC6EB-8EF8-081C-13CA-99D58F8764A0}"/>
          </ac:picMkLst>
        </pc:picChg>
      </pc:sldChg>
      <pc:sldChg chg="new">
        <pc:chgData name="Richard Ball" userId="c2c6c2dd-6ddc-437e-8cdd-d7a74390accc" providerId="ADAL" clId="{FC0804F4-1184-4CF9-9074-62E0CBFC9837}" dt="2023-05-02T13:23:16.983" v="1430" actId="680"/>
        <pc:sldMkLst>
          <pc:docMk/>
          <pc:sldMk cId="1504362463" sldId="321"/>
        </pc:sldMkLst>
      </pc:sldChg>
      <pc:sldChg chg="add">
        <pc:chgData name="Richard Ball" userId="c2c6c2dd-6ddc-437e-8cdd-d7a74390accc" providerId="ADAL" clId="{FC0804F4-1184-4CF9-9074-62E0CBFC9837}" dt="2023-05-03T08:06:37.610" v="2895"/>
        <pc:sldMkLst>
          <pc:docMk/>
          <pc:sldMk cId="2657710795" sldId="322"/>
        </pc:sldMkLst>
      </pc:sldChg>
      <pc:sldChg chg="addSp delSp modSp new del mod modAnim">
        <pc:chgData name="Richard Ball" userId="c2c6c2dd-6ddc-437e-8cdd-d7a74390accc" providerId="ADAL" clId="{FC0804F4-1184-4CF9-9074-62E0CBFC9837}" dt="2023-05-03T08:06:33.954" v="2894" actId="47"/>
        <pc:sldMkLst>
          <pc:docMk/>
          <pc:sldMk cId="4113439152" sldId="322"/>
        </pc:sldMkLst>
        <pc:spChg chg="add">
          <ac:chgData name="Richard Ball" userId="c2c6c2dd-6ddc-437e-8cdd-d7a74390accc" providerId="ADAL" clId="{FC0804F4-1184-4CF9-9074-62E0CBFC9837}" dt="2023-05-02T15:00:46.145" v="1864" actId="11529"/>
          <ac:spMkLst>
            <pc:docMk/>
            <pc:sldMk cId="4113439152" sldId="322"/>
            <ac:spMk id="4" creationId="{9590BA85-4EB8-06BA-AFB0-977C429A69A2}"/>
          </ac:spMkLst>
        </pc:spChg>
        <pc:spChg chg="add mod">
          <ac:chgData name="Richard Ball" userId="c2c6c2dd-6ddc-437e-8cdd-d7a74390accc" providerId="ADAL" clId="{FC0804F4-1184-4CF9-9074-62E0CBFC9837}" dt="2023-05-02T15:01:12.773" v="1876" actId="1076"/>
          <ac:spMkLst>
            <pc:docMk/>
            <pc:sldMk cId="4113439152" sldId="322"/>
            <ac:spMk id="9" creationId="{4B1CC652-5BB6-B4DD-2603-3981E0C79C80}"/>
          </ac:spMkLst>
        </pc:spChg>
        <pc:spChg chg="add mod">
          <ac:chgData name="Richard Ball" userId="c2c6c2dd-6ddc-437e-8cdd-d7a74390accc" providerId="ADAL" clId="{FC0804F4-1184-4CF9-9074-62E0CBFC9837}" dt="2023-05-02T15:01:10.595" v="1875" actId="14100"/>
          <ac:spMkLst>
            <pc:docMk/>
            <pc:sldMk cId="4113439152" sldId="322"/>
            <ac:spMk id="10" creationId="{3DB58DD3-D8C7-A342-DF50-0DA35287507A}"/>
          </ac:spMkLst>
        </pc:spChg>
        <pc:spChg chg="add mod">
          <ac:chgData name="Richard Ball" userId="c2c6c2dd-6ddc-437e-8cdd-d7a74390accc" providerId="ADAL" clId="{FC0804F4-1184-4CF9-9074-62E0CBFC9837}" dt="2023-05-02T15:01:06.330" v="1873" actId="1076"/>
          <ac:spMkLst>
            <pc:docMk/>
            <pc:sldMk cId="4113439152" sldId="322"/>
            <ac:spMk id="11" creationId="{E9317F60-A12C-5827-D619-F82C3053290F}"/>
          </ac:spMkLst>
        </pc:spChg>
        <pc:picChg chg="add mod modCrop">
          <ac:chgData name="Richard Ball" userId="c2c6c2dd-6ddc-437e-8cdd-d7a74390accc" providerId="ADAL" clId="{FC0804F4-1184-4CF9-9074-62E0CBFC9837}" dt="2023-05-02T15:00:37.758" v="1863" actId="14100"/>
          <ac:picMkLst>
            <pc:docMk/>
            <pc:sldMk cId="4113439152" sldId="322"/>
            <ac:picMk id="3" creationId="{04E77891-6048-3E35-5529-774E82D21612}"/>
          </ac:picMkLst>
        </pc:picChg>
        <pc:picChg chg="add del">
          <ac:chgData name="Richard Ball" userId="c2c6c2dd-6ddc-437e-8cdd-d7a74390accc" providerId="ADAL" clId="{FC0804F4-1184-4CF9-9074-62E0CBFC9837}" dt="2023-05-02T15:00:58.698" v="1869" actId="478"/>
          <ac:picMkLst>
            <pc:docMk/>
            <pc:sldMk cId="4113439152" sldId="322"/>
            <ac:picMk id="6" creationId="{E3BDD1C3-8287-6AF4-1702-4D5EC4B41531}"/>
          </ac:picMkLst>
        </pc:picChg>
        <pc:picChg chg="add del">
          <ac:chgData name="Richard Ball" userId="c2c6c2dd-6ddc-437e-8cdd-d7a74390accc" providerId="ADAL" clId="{FC0804F4-1184-4CF9-9074-62E0CBFC9837}" dt="2023-05-02T15:00:57.302" v="1868" actId="478"/>
          <ac:picMkLst>
            <pc:docMk/>
            <pc:sldMk cId="4113439152" sldId="322"/>
            <ac:picMk id="8" creationId="{AC642599-99A3-1B88-51C0-D9471877CDA6}"/>
          </ac:picMkLst>
        </pc:picChg>
      </pc:sldChg>
      <pc:sldChg chg="new del">
        <pc:chgData name="Richard Ball" userId="c2c6c2dd-6ddc-437e-8cdd-d7a74390accc" providerId="ADAL" clId="{FC0804F4-1184-4CF9-9074-62E0CBFC9837}" dt="2023-05-02T14:55:15.862" v="1855" actId="47"/>
        <pc:sldMkLst>
          <pc:docMk/>
          <pc:sldMk cId="1450982634" sldId="323"/>
        </pc:sldMkLst>
      </pc:sldChg>
      <pc:sldChg chg="new del">
        <pc:chgData name="Richard Ball" userId="c2c6c2dd-6ddc-437e-8cdd-d7a74390accc" providerId="ADAL" clId="{FC0804F4-1184-4CF9-9074-62E0CBFC9837}" dt="2023-05-02T14:55:16.146" v="1856" actId="47"/>
        <pc:sldMkLst>
          <pc:docMk/>
          <pc:sldMk cId="3291340683" sldId="324"/>
        </pc:sldMkLst>
      </pc:sldChg>
      <pc:sldChg chg="addSp modSp new del mod modAnim">
        <pc:chgData name="Richard Ball" userId="c2c6c2dd-6ddc-437e-8cdd-d7a74390accc" providerId="ADAL" clId="{FC0804F4-1184-4CF9-9074-62E0CBFC9837}" dt="2023-05-03T08:06:33.954" v="2894" actId="47"/>
        <pc:sldMkLst>
          <pc:docMk/>
          <pc:sldMk cId="443235441" sldId="325"/>
        </pc:sldMkLst>
        <pc:spChg chg="add mod">
          <ac:chgData name="Richard Ball" userId="c2c6c2dd-6ddc-437e-8cdd-d7a74390accc" providerId="ADAL" clId="{FC0804F4-1184-4CF9-9074-62E0CBFC9837}" dt="2023-05-02T15:03:12.289" v="1896" actId="1076"/>
          <ac:spMkLst>
            <pc:docMk/>
            <pc:sldMk cId="443235441" sldId="325"/>
            <ac:spMk id="4" creationId="{325C0B25-0B9F-53B3-630C-D362C9415A5D}"/>
          </ac:spMkLst>
        </pc:spChg>
        <pc:spChg chg="add mod">
          <ac:chgData name="Richard Ball" userId="c2c6c2dd-6ddc-437e-8cdd-d7a74390accc" providerId="ADAL" clId="{FC0804F4-1184-4CF9-9074-62E0CBFC9837}" dt="2023-05-02T15:03:16.898" v="1898" actId="14100"/>
          <ac:spMkLst>
            <pc:docMk/>
            <pc:sldMk cId="443235441" sldId="325"/>
            <ac:spMk id="5" creationId="{9B47837F-B665-75FB-5F96-30676E0D6773}"/>
          </ac:spMkLst>
        </pc:spChg>
        <pc:spChg chg="add mod">
          <ac:chgData name="Richard Ball" userId="c2c6c2dd-6ddc-437e-8cdd-d7a74390accc" providerId="ADAL" clId="{FC0804F4-1184-4CF9-9074-62E0CBFC9837}" dt="2023-05-02T15:03:32.309" v="1900" actId="1076"/>
          <ac:spMkLst>
            <pc:docMk/>
            <pc:sldMk cId="443235441" sldId="325"/>
            <ac:spMk id="6" creationId="{CB0DBFA6-16C8-3E78-671E-06E85681C5D0}"/>
          </ac:spMkLst>
        </pc:spChg>
        <pc:spChg chg="add mod">
          <ac:chgData name="Richard Ball" userId="c2c6c2dd-6ddc-437e-8cdd-d7a74390accc" providerId="ADAL" clId="{FC0804F4-1184-4CF9-9074-62E0CBFC9837}" dt="2023-05-02T15:03:37.634" v="1902" actId="1076"/>
          <ac:spMkLst>
            <pc:docMk/>
            <pc:sldMk cId="443235441" sldId="325"/>
            <ac:spMk id="7" creationId="{2A68B4F6-3338-6CF1-C094-6E2B03013314}"/>
          </ac:spMkLst>
        </pc:spChg>
        <pc:spChg chg="add mod">
          <ac:chgData name="Richard Ball" userId="c2c6c2dd-6ddc-437e-8cdd-d7a74390accc" providerId="ADAL" clId="{FC0804F4-1184-4CF9-9074-62E0CBFC9837}" dt="2023-05-02T15:03:52.096" v="1905" actId="14100"/>
          <ac:spMkLst>
            <pc:docMk/>
            <pc:sldMk cId="443235441" sldId="325"/>
            <ac:spMk id="8" creationId="{45DF1F0D-F5E7-D740-46A1-69E4BFD2DA34}"/>
          </ac:spMkLst>
        </pc:spChg>
        <pc:picChg chg="add mod modCrop">
          <ac:chgData name="Richard Ball" userId="c2c6c2dd-6ddc-437e-8cdd-d7a74390accc" providerId="ADAL" clId="{FC0804F4-1184-4CF9-9074-62E0CBFC9837}" dt="2023-05-02T15:01:37.837" v="1881" actId="14100"/>
          <ac:picMkLst>
            <pc:docMk/>
            <pc:sldMk cId="443235441" sldId="325"/>
            <ac:picMk id="3" creationId="{7533612A-D66E-602A-703A-BE848BA0E0FC}"/>
          </ac:picMkLst>
        </pc:picChg>
      </pc:sldChg>
      <pc:sldChg chg="modSp add mod">
        <pc:chgData name="Richard Ball" userId="c2c6c2dd-6ddc-437e-8cdd-d7a74390accc" providerId="ADAL" clId="{FC0804F4-1184-4CF9-9074-62E0CBFC9837}" dt="2023-05-03T10:57:22.653" v="5036" actId="1076"/>
        <pc:sldMkLst>
          <pc:docMk/>
          <pc:sldMk cId="2272866935" sldId="325"/>
        </pc:sldMkLst>
        <pc:spChg chg="mod">
          <ac:chgData name="Richard Ball" userId="c2c6c2dd-6ddc-437e-8cdd-d7a74390accc" providerId="ADAL" clId="{FC0804F4-1184-4CF9-9074-62E0CBFC9837}" dt="2023-05-03T10:57:22.653" v="5036" actId="1076"/>
          <ac:spMkLst>
            <pc:docMk/>
            <pc:sldMk cId="2272866935" sldId="325"/>
            <ac:spMk id="4" creationId="{325C0B25-0B9F-53B3-630C-D362C9415A5D}"/>
          </ac:spMkLst>
        </pc:spChg>
        <pc:spChg chg="mod">
          <ac:chgData name="Richard Ball" userId="c2c6c2dd-6ddc-437e-8cdd-d7a74390accc" providerId="ADAL" clId="{FC0804F4-1184-4CF9-9074-62E0CBFC9837}" dt="2023-05-03T10:57:17.954" v="5035" actId="1076"/>
          <ac:spMkLst>
            <pc:docMk/>
            <pc:sldMk cId="2272866935" sldId="325"/>
            <ac:spMk id="8" creationId="{45DF1F0D-F5E7-D740-46A1-69E4BFD2DA34}"/>
          </ac:spMkLst>
        </pc:spChg>
      </pc:sldChg>
      <pc:sldChg chg="new del">
        <pc:chgData name="Richard Ball" userId="c2c6c2dd-6ddc-437e-8cdd-d7a74390accc" providerId="ADAL" clId="{FC0804F4-1184-4CF9-9074-62E0CBFC9837}" dt="2023-05-02T14:55:14.795" v="1853" actId="47"/>
        <pc:sldMkLst>
          <pc:docMk/>
          <pc:sldMk cId="3067065855" sldId="326"/>
        </pc:sldMkLst>
      </pc:sldChg>
      <pc:sldChg chg="new del">
        <pc:chgData name="Richard Ball" userId="c2c6c2dd-6ddc-437e-8cdd-d7a74390accc" providerId="ADAL" clId="{FC0804F4-1184-4CF9-9074-62E0CBFC9837}" dt="2023-05-02T14:55:15.155" v="1854" actId="47"/>
        <pc:sldMkLst>
          <pc:docMk/>
          <pc:sldMk cId="3370638401" sldId="327"/>
        </pc:sldMkLst>
      </pc:sldChg>
      <pc:sldChg chg="addSp modSp new mod">
        <pc:chgData name="Richard Ball" userId="c2c6c2dd-6ddc-437e-8cdd-d7a74390accc" providerId="ADAL" clId="{FC0804F4-1184-4CF9-9074-62E0CBFC9837}" dt="2023-05-03T10:13:22.104" v="4682" actId="1076"/>
        <pc:sldMkLst>
          <pc:docMk/>
          <pc:sldMk cId="1532246283" sldId="328"/>
        </pc:sldMkLst>
        <pc:spChg chg="add mod">
          <ac:chgData name="Richard Ball" userId="c2c6c2dd-6ddc-437e-8cdd-d7a74390accc" providerId="ADAL" clId="{FC0804F4-1184-4CF9-9074-62E0CBFC9837}" dt="2023-05-03T10:13:22.104" v="4682" actId="1076"/>
          <ac:spMkLst>
            <pc:docMk/>
            <pc:sldMk cId="1532246283" sldId="328"/>
            <ac:spMk id="2" creationId="{82D28E98-BC0A-355F-90A9-097D93D99A77}"/>
          </ac:spMkLst>
        </pc:spChg>
      </pc:sldChg>
      <pc:sldChg chg="addSp delSp modSp new mod ord">
        <pc:chgData name="Richard Ball" userId="c2c6c2dd-6ddc-437e-8cdd-d7a74390accc" providerId="ADAL" clId="{FC0804F4-1184-4CF9-9074-62E0CBFC9837}" dt="2023-05-03T08:00:17.342" v="2827" actId="1076"/>
        <pc:sldMkLst>
          <pc:docMk/>
          <pc:sldMk cId="4104246712" sldId="329"/>
        </pc:sldMkLst>
        <pc:spChg chg="add mod">
          <ac:chgData name="Richard Ball" userId="c2c6c2dd-6ddc-437e-8cdd-d7a74390accc" providerId="ADAL" clId="{FC0804F4-1184-4CF9-9074-62E0CBFC9837}" dt="2023-05-03T08:00:11.954" v="2825" actId="404"/>
          <ac:spMkLst>
            <pc:docMk/>
            <pc:sldMk cId="4104246712" sldId="329"/>
            <ac:spMk id="3" creationId="{3F0651D6-1529-90D2-02C5-5BC3D8EB647D}"/>
          </ac:spMkLst>
        </pc:spChg>
        <pc:spChg chg="add mod">
          <ac:chgData name="Richard Ball" userId="c2c6c2dd-6ddc-437e-8cdd-d7a74390accc" providerId="ADAL" clId="{FC0804F4-1184-4CF9-9074-62E0CBFC9837}" dt="2023-05-03T08:00:17.342" v="2827" actId="1076"/>
          <ac:spMkLst>
            <pc:docMk/>
            <pc:sldMk cId="4104246712" sldId="329"/>
            <ac:spMk id="5" creationId="{1E5739DD-03FC-2C43-7ED1-D9225724AADE}"/>
          </ac:spMkLst>
        </pc:spChg>
        <pc:picChg chg="add del mod modCrop">
          <ac:chgData name="Richard Ball" userId="c2c6c2dd-6ddc-437e-8cdd-d7a74390accc" providerId="ADAL" clId="{FC0804F4-1184-4CF9-9074-62E0CBFC9837}" dt="2023-05-02T14:42:32.339" v="1689" actId="478"/>
          <ac:picMkLst>
            <pc:docMk/>
            <pc:sldMk cId="4104246712" sldId="329"/>
            <ac:picMk id="7" creationId="{3D5D058B-369D-6049-85A3-8A71B1D71AC6}"/>
          </ac:picMkLst>
        </pc:picChg>
        <pc:picChg chg="add mod">
          <ac:chgData name="Richard Ball" userId="c2c6c2dd-6ddc-437e-8cdd-d7a74390accc" providerId="ADAL" clId="{FC0804F4-1184-4CF9-9074-62E0CBFC9837}" dt="2023-05-02T14:42:37.163" v="1693" actId="1076"/>
          <ac:picMkLst>
            <pc:docMk/>
            <pc:sldMk cId="4104246712" sldId="329"/>
            <ac:picMk id="8" creationId="{C554EB92-FF68-C355-52A5-ADE4BF701E03}"/>
          </ac:picMkLst>
        </pc:picChg>
      </pc:sldChg>
      <pc:sldChg chg="delSp modSp add del mod">
        <pc:chgData name="Richard Ball" userId="c2c6c2dd-6ddc-437e-8cdd-d7a74390accc" providerId="ADAL" clId="{FC0804F4-1184-4CF9-9074-62E0CBFC9837}" dt="2023-05-03T07:50:29.331" v="2813" actId="47"/>
        <pc:sldMkLst>
          <pc:docMk/>
          <pc:sldMk cId="1068207598" sldId="330"/>
        </pc:sldMkLst>
        <pc:spChg chg="del mod">
          <ac:chgData name="Richard Ball" userId="c2c6c2dd-6ddc-437e-8cdd-d7a74390accc" providerId="ADAL" clId="{FC0804F4-1184-4CF9-9074-62E0CBFC9837}" dt="2023-05-02T13:30:20.033" v="1488" actId="478"/>
          <ac:spMkLst>
            <pc:docMk/>
            <pc:sldMk cId="1068207598" sldId="330"/>
            <ac:spMk id="3" creationId="{3F0651D6-1529-90D2-02C5-5BC3D8EB647D}"/>
          </ac:spMkLst>
        </pc:spChg>
        <pc:spChg chg="mod">
          <ac:chgData name="Richard Ball" userId="c2c6c2dd-6ddc-437e-8cdd-d7a74390accc" providerId="ADAL" clId="{FC0804F4-1184-4CF9-9074-62E0CBFC9837}" dt="2023-05-02T13:31:09.582" v="1496" actId="20577"/>
          <ac:spMkLst>
            <pc:docMk/>
            <pc:sldMk cId="1068207598" sldId="330"/>
            <ac:spMk id="5" creationId="{1E5739DD-03FC-2C43-7ED1-D9225724AADE}"/>
          </ac:spMkLst>
        </pc:spChg>
        <pc:picChg chg="mod">
          <ac:chgData name="Richard Ball" userId="c2c6c2dd-6ddc-437e-8cdd-d7a74390accc" providerId="ADAL" clId="{FC0804F4-1184-4CF9-9074-62E0CBFC9837}" dt="2023-05-02T13:30:30.201" v="1493" actId="1076"/>
          <ac:picMkLst>
            <pc:docMk/>
            <pc:sldMk cId="1068207598" sldId="330"/>
            <ac:picMk id="7" creationId="{3D5D058B-369D-6049-85A3-8A71B1D71AC6}"/>
          </ac:picMkLst>
        </pc:picChg>
      </pc:sldChg>
      <pc:sldChg chg="addSp delSp modSp new mod">
        <pc:chgData name="Richard Ball" userId="c2c6c2dd-6ddc-437e-8cdd-d7a74390accc" providerId="ADAL" clId="{FC0804F4-1184-4CF9-9074-62E0CBFC9837}" dt="2023-05-03T10:10:30.685" v="4532" actId="732"/>
        <pc:sldMkLst>
          <pc:docMk/>
          <pc:sldMk cId="2511037962" sldId="331"/>
        </pc:sldMkLst>
        <pc:spChg chg="add del mod">
          <ac:chgData name="Richard Ball" userId="c2c6c2dd-6ddc-437e-8cdd-d7a74390accc" providerId="ADAL" clId="{FC0804F4-1184-4CF9-9074-62E0CBFC9837}" dt="2023-05-02T14:43:07.369" v="1704" actId="478"/>
          <ac:spMkLst>
            <pc:docMk/>
            <pc:sldMk cId="2511037962" sldId="331"/>
            <ac:spMk id="2" creationId="{569C8467-0159-97BC-8147-29A6830B14C5}"/>
          </ac:spMkLst>
        </pc:spChg>
        <pc:picChg chg="add del mod">
          <ac:chgData name="Richard Ball" userId="c2c6c2dd-6ddc-437e-8cdd-d7a74390accc" providerId="ADAL" clId="{FC0804F4-1184-4CF9-9074-62E0CBFC9837}" dt="2023-05-02T14:43:07.369" v="1704" actId="478"/>
          <ac:picMkLst>
            <pc:docMk/>
            <pc:sldMk cId="2511037962" sldId="331"/>
            <ac:picMk id="3" creationId="{B4660F98-2142-DAF0-81AA-33C8BE6241AD}"/>
          </ac:picMkLst>
        </pc:picChg>
        <pc:picChg chg="add del mod">
          <ac:chgData name="Richard Ball" userId="c2c6c2dd-6ddc-437e-8cdd-d7a74390accc" providerId="ADAL" clId="{FC0804F4-1184-4CF9-9074-62E0CBFC9837}" dt="2023-05-02T14:43:07.369" v="1704" actId="478"/>
          <ac:picMkLst>
            <pc:docMk/>
            <pc:sldMk cId="2511037962" sldId="331"/>
            <ac:picMk id="4" creationId="{63BCF308-C26F-58E7-BBE9-5FEB6C7E10E3}"/>
          </ac:picMkLst>
        </pc:picChg>
        <pc:picChg chg="add del mod">
          <ac:chgData name="Richard Ball" userId="c2c6c2dd-6ddc-437e-8cdd-d7a74390accc" providerId="ADAL" clId="{FC0804F4-1184-4CF9-9074-62E0CBFC9837}" dt="2023-05-02T14:43:03.517" v="1701" actId="478"/>
          <ac:picMkLst>
            <pc:docMk/>
            <pc:sldMk cId="2511037962" sldId="331"/>
            <ac:picMk id="5" creationId="{73DF64C4-C097-0FBF-3660-F18651A55DD3}"/>
          </ac:picMkLst>
        </pc:picChg>
        <pc:picChg chg="add mod">
          <ac:chgData name="Richard Ball" userId="c2c6c2dd-6ddc-437e-8cdd-d7a74390accc" providerId="ADAL" clId="{FC0804F4-1184-4CF9-9074-62E0CBFC9837}" dt="2023-05-03T07:51:27.221" v="2818" actId="14100"/>
          <ac:picMkLst>
            <pc:docMk/>
            <pc:sldMk cId="2511037962" sldId="331"/>
            <ac:picMk id="6" creationId="{E9824177-9B9D-82CA-72E4-119524665878}"/>
          </ac:picMkLst>
        </pc:picChg>
        <pc:picChg chg="add mod modCrop">
          <ac:chgData name="Richard Ball" userId="c2c6c2dd-6ddc-437e-8cdd-d7a74390accc" providerId="ADAL" clId="{FC0804F4-1184-4CF9-9074-62E0CBFC9837}" dt="2023-05-03T10:10:30.685" v="4532" actId="732"/>
          <ac:picMkLst>
            <pc:docMk/>
            <pc:sldMk cId="2511037962" sldId="331"/>
            <ac:picMk id="8" creationId="{0B8C5502-FE58-4D5D-59C4-51AA17F8DBF1}"/>
          </ac:picMkLst>
        </pc:picChg>
      </pc:sldChg>
      <pc:sldChg chg="add">
        <pc:chgData name="Richard Ball" userId="c2c6c2dd-6ddc-437e-8cdd-d7a74390accc" providerId="ADAL" clId="{FC0804F4-1184-4CF9-9074-62E0CBFC9837}" dt="2023-05-03T07:39:57.831" v="2710"/>
        <pc:sldMkLst>
          <pc:docMk/>
          <pc:sldMk cId="1353668103" sldId="332"/>
        </pc:sldMkLst>
      </pc:sldChg>
      <pc:sldChg chg="addSp modSp new del mod">
        <pc:chgData name="Richard Ball" userId="c2c6c2dd-6ddc-437e-8cdd-d7a74390accc" providerId="ADAL" clId="{FC0804F4-1184-4CF9-9074-62E0CBFC9837}" dt="2023-05-03T07:39:54.528" v="2709" actId="47"/>
        <pc:sldMkLst>
          <pc:docMk/>
          <pc:sldMk cId="1798964042" sldId="332"/>
        </pc:sldMkLst>
        <pc:spChg chg="add mod">
          <ac:chgData name="Richard Ball" userId="c2c6c2dd-6ddc-437e-8cdd-d7a74390accc" providerId="ADAL" clId="{FC0804F4-1184-4CF9-9074-62E0CBFC9837}" dt="2023-05-02T14:39:21.282" v="1610" actId="20577"/>
          <ac:spMkLst>
            <pc:docMk/>
            <pc:sldMk cId="1798964042" sldId="332"/>
            <ac:spMk id="4" creationId="{17914FCB-6D31-030C-8020-CFC2B2305884}"/>
          </ac:spMkLst>
        </pc:spChg>
        <pc:picChg chg="add mod modCrop">
          <ac:chgData name="Richard Ball" userId="c2c6c2dd-6ddc-437e-8cdd-d7a74390accc" providerId="ADAL" clId="{FC0804F4-1184-4CF9-9074-62E0CBFC9837}" dt="2023-05-02T14:38:09.842" v="1567" actId="14100"/>
          <ac:picMkLst>
            <pc:docMk/>
            <pc:sldMk cId="1798964042" sldId="332"/>
            <ac:picMk id="3" creationId="{68733822-3D80-08A5-C243-7E58C2930E50}"/>
          </ac:picMkLst>
        </pc:picChg>
      </pc:sldChg>
      <pc:sldChg chg="add">
        <pc:chgData name="Richard Ball" userId="c2c6c2dd-6ddc-437e-8cdd-d7a74390accc" providerId="ADAL" clId="{FC0804F4-1184-4CF9-9074-62E0CBFC9837}" dt="2023-05-03T07:39:57.831" v="2710"/>
        <pc:sldMkLst>
          <pc:docMk/>
          <pc:sldMk cId="1139610996" sldId="333"/>
        </pc:sldMkLst>
      </pc:sldChg>
      <pc:sldChg chg="addSp modSp new del mod">
        <pc:chgData name="Richard Ball" userId="c2c6c2dd-6ddc-437e-8cdd-d7a74390accc" providerId="ADAL" clId="{FC0804F4-1184-4CF9-9074-62E0CBFC9837}" dt="2023-05-03T07:39:54.528" v="2709" actId="47"/>
        <pc:sldMkLst>
          <pc:docMk/>
          <pc:sldMk cId="3363181388" sldId="333"/>
        </pc:sldMkLst>
        <pc:picChg chg="add mod modCrop">
          <ac:chgData name="Richard Ball" userId="c2c6c2dd-6ddc-437e-8cdd-d7a74390accc" providerId="ADAL" clId="{FC0804F4-1184-4CF9-9074-62E0CBFC9837}" dt="2023-05-02T14:37:58.490" v="1566" actId="1076"/>
          <ac:picMkLst>
            <pc:docMk/>
            <pc:sldMk cId="3363181388" sldId="333"/>
            <ac:picMk id="3" creationId="{3E0F610E-3D66-7EE5-E331-F4461C0501A9}"/>
          </ac:picMkLst>
        </pc:picChg>
      </pc:sldChg>
      <pc:sldChg chg="new del">
        <pc:chgData name="Richard Ball" userId="c2c6c2dd-6ddc-437e-8cdd-d7a74390accc" providerId="ADAL" clId="{FC0804F4-1184-4CF9-9074-62E0CBFC9837}" dt="2023-05-02T14:42:47.837" v="1698" actId="47"/>
        <pc:sldMkLst>
          <pc:docMk/>
          <pc:sldMk cId="2786453688" sldId="334"/>
        </pc:sldMkLst>
      </pc:sldChg>
      <pc:sldChg chg="new del">
        <pc:chgData name="Richard Ball" userId="c2c6c2dd-6ddc-437e-8cdd-d7a74390accc" providerId="ADAL" clId="{FC0804F4-1184-4CF9-9074-62E0CBFC9837}" dt="2023-05-02T14:42:48.212" v="1699" actId="47"/>
        <pc:sldMkLst>
          <pc:docMk/>
          <pc:sldMk cId="3530774585" sldId="335"/>
        </pc:sldMkLst>
      </pc:sldChg>
      <pc:sldChg chg="new del">
        <pc:chgData name="Richard Ball" userId="c2c6c2dd-6ddc-437e-8cdd-d7a74390accc" providerId="ADAL" clId="{FC0804F4-1184-4CF9-9074-62E0CBFC9837}" dt="2023-05-02T14:42:48.778" v="1700" actId="47"/>
        <pc:sldMkLst>
          <pc:docMk/>
          <pc:sldMk cId="3429838393" sldId="336"/>
        </pc:sldMkLst>
      </pc:sldChg>
      <pc:sldChg chg="addSp delSp modSp add del mod ord">
        <pc:chgData name="Richard Ball" userId="c2c6c2dd-6ddc-437e-8cdd-d7a74390accc" providerId="ADAL" clId="{FC0804F4-1184-4CF9-9074-62E0CBFC9837}" dt="2023-05-03T07:50:01.784" v="2812" actId="47"/>
        <pc:sldMkLst>
          <pc:docMk/>
          <pc:sldMk cId="609772813" sldId="337"/>
        </pc:sldMkLst>
        <pc:spChg chg="mod">
          <ac:chgData name="Richard Ball" userId="c2c6c2dd-6ddc-437e-8cdd-d7a74390accc" providerId="ADAL" clId="{FC0804F4-1184-4CF9-9074-62E0CBFC9837}" dt="2023-05-02T14:41:28.571" v="1681" actId="20577"/>
          <ac:spMkLst>
            <pc:docMk/>
            <pc:sldMk cId="609772813" sldId="337"/>
            <ac:spMk id="5" creationId="{1E5739DD-03FC-2C43-7ED1-D9225724AADE}"/>
          </ac:spMkLst>
        </pc:spChg>
        <pc:picChg chg="add mod modCrop">
          <ac:chgData name="Richard Ball" userId="c2c6c2dd-6ddc-437e-8cdd-d7a74390accc" providerId="ADAL" clId="{FC0804F4-1184-4CF9-9074-62E0CBFC9837}" dt="2023-05-02T14:42:23.864" v="1688" actId="1076"/>
          <ac:picMkLst>
            <pc:docMk/>
            <pc:sldMk cId="609772813" sldId="337"/>
            <ac:picMk id="4" creationId="{4E057C69-7B4C-862B-E2B5-31D56AA951F9}"/>
          </ac:picMkLst>
        </pc:picChg>
        <pc:picChg chg="del">
          <ac:chgData name="Richard Ball" userId="c2c6c2dd-6ddc-437e-8cdd-d7a74390accc" providerId="ADAL" clId="{FC0804F4-1184-4CF9-9074-62E0CBFC9837}" dt="2023-05-02T14:42:12.050" v="1682" actId="478"/>
          <ac:picMkLst>
            <pc:docMk/>
            <pc:sldMk cId="609772813" sldId="337"/>
            <ac:picMk id="7" creationId="{3D5D058B-369D-6049-85A3-8A71B1D71AC6}"/>
          </ac:picMkLst>
        </pc:picChg>
      </pc:sldChg>
      <pc:sldChg chg="modSp del mod ord">
        <pc:chgData name="Richard Ball" userId="c2c6c2dd-6ddc-437e-8cdd-d7a74390accc" providerId="ADAL" clId="{FC0804F4-1184-4CF9-9074-62E0CBFC9837}" dt="2023-05-03T10:12:03.660" v="4604" actId="47"/>
        <pc:sldMkLst>
          <pc:docMk/>
          <pc:sldMk cId="1991680574" sldId="338"/>
        </pc:sldMkLst>
        <pc:spChg chg="mod">
          <ac:chgData name="Richard Ball" userId="c2c6c2dd-6ddc-437e-8cdd-d7a74390accc" providerId="ADAL" clId="{FC0804F4-1184-4CF9-9074-62E0CBFC9837}" dt="2023-05-02T14:50:09.257" v="1810" actId="20577"/>
          <ac:spMkLst>
            <pc:docMk/>
            <pc:sldMk cId="1991680574" sldId="338"/>
            <ac:spMk id="2" creationId="{813726EC-A485-BED5-BC2B-C06796F632B0}"/>
          </ac:spMkLst>
        </pc:spChg>
      </pc:sldChg>
      <pc:sldChg chg="modSp add mod">
        <pc:chgData name="Richard Ball" userId="c2c6c2dd-6ddc-437e-8cdd-d7a74390accc" providerId="ADAL" clId="{FC0804F4-1184-4CF9-9074-62E0CBFC9837}" dt="2023-05-03T10:12:23.409" v="4626" actId="20577"/>
        <pc:sldMkLst>
          <pc:docMk/>
          <pc:sldMk cId="4147662305" sldId="339"/>
        </pc:sldMkLst>
        <pc:spChg chg="mod">
          <ac:chgData name="Richard Ball" userId="c2c6c2dd-6ddc-437e-8cdd-d7a74390accc" providerId="ADAL" clId="{FC0804F4-1184-4CF9-9074-62E0CBFC9837}" dt="2023-05-03T10:12:23.409" v="4626" actId="20577"/>
          <ac:spMkLst>
            <pc:docMk/>
            <pc:sldMk cId="4147662305" sldId="339"/>
            <ac:spMk id="3" creationId="{0C3D6784-2A79-A7F1-0628-9F8DC8C0440C}"/>
          </ac:spMkLst>
        </pc:spChg>
      </pc:sldChg>
      <pc:sldChg chg="add">
        <pc:chgData name="Richard Ball" userId="c2c6c2dd-6ddc-437e-8cdd-d7a74390accc" providerId="ADAL" clId="{FC0804F4-1184-4CF9-9074-62E0CBFC9837}" dt="2023-05-03T08:06:37.610" v="2895"/>
        <pc:sldMkLst>
          <pc:docMk/>
          <pc:sldMk cId="1166736208" sldId="340"/>
        </pc:sldMkLst>
      </pc:sldChg>
      <pc:sldChg chg="delSp add del mod delAnim">
        <pc:chgData name="Richard Ball" userId="c2c6c2dd-6ddc-437e-8cdd-d7a74390accc" providerId="ADAL" clId="{FC0804F4-1184-4CF9-9074-62E0CBFC9837}" dt="2023-05-03T08:06:33.954" v="2894" actId="47"/>
        <pc:sldMkLst>
          <pc:docMk/>
          <pc:sldMk cId="1469528999" sldId="340"/>
        </pc:sldMkLst>
        <pc:spChg chg="del">
          <ac:chgData name="Richard Ball" userId="c2c6c2dd-6ddc-437e-8cdd-d7a74390accc" providerId="ADAL" clId="{FC0804F4-1184-4CF9-9074-62E0CBFC9837}" dt="2023-05-02T15:02:04.078" v="1885" actId="478"/>
          <ac:spMkLst>
            <pc:docMk/>
            <pc:sldMk cId="1469528999" sldId="340"/>
            <ac:spMk id="4" creationId="{9590BA85-4EB8-06BA-AFB0-977C429A69A2}"/>
          </ac:spMkLst>
        </pc:spChg>
        <pc:spChg chg="del">
          <ac:chgData name="Richard Ball" userId="c2c6c2dd-6ddc-437e-8cdd-d7a74390accc" providerId="ADAL" clId="{FC0804F4-1184-4CF9-9074-62E0CBFC9837}" dt="2023-05-02T15:02:04.078" v="1885" actId="478"/>
          <ac:spMkLst>
            <pc:docMk/>
            <pc:sldMk cId="1469528999" sldId="340"/>
            <ac:spMk id="9" creationId="{4B1CC652-5BB6-B4DD-2603-3981E0C79C80}"/>
          </ac:spMkLst>
        </pc:spChg>
        <pc:spChg chg="del">
          <ac:chgData name="Richard Ball" userId="c2c6c2dd-6ddc-437e-8cdd-d7a74390accc" providerId="ADAL" clId="{FC0804F4-1184-4CF9-9074-62E0CBFC9837}" dt="2023-05-02T15:02:04.078" v="1885" actId="478"/>
          <ac:spMkLst>
            <pc:docMk/>
            <pc:sldMk cId="1469528999" sldId="340"/>
            <ac:spMk id="10" creationId="{3DB58DD3-D8C7-A342-DF50-0DA35287507A}"/>
          </ac:spMkLst>
        </pc:spChg>
        <pc:spChg chg="del">
          <ac:chgData name="Richard Ball" userId="c2c6c2dd-6ddc-437e-8cdd-d7a74390accc" providerId="ADAL" clId="{FC0804F4-1184-4CF9-9074-62E0CBFC9837}" dt="2023-05-02T15:02:04.078" v="1885" actId="478"/>
          <ac:spMkLst>
            <pc:docMk/>
            <pc:sldMk cId="1469528999" sldId="340"/>
            <ac:spMk id="11" creationId="{E9317F60-A12C-5827-D619-F82C3053290F}"/>
          </ac:spMkLst>
        </pc:spChg>
      </pc:sldChg>
      <pc:sldChg chg="addSp delSp modSp new del mod">
        <pc:chgData name="Richard Ball" userId="c2c6c2dd-6ddc-437e-8cdd-d7a74390accc" providerId="ADAL" clId="{FC0804F4-1184-4CF9-9074-62E0CBFC9837}" dt="2023-05-02T14:55:02.262" v="1839" actId="47"/>
        <pc:sldMkLst>
          <pc:docMk/>
          <pc:sldMk cId="2780159731" sldId="340"/>
        </pc:sldMkLst>
        <pc:spChg chg="add del mod">
          <ac:chgData name="Richard Ball" userId="c2c6c2dd-6ddc-437e-8cdd-d7a74390accc" providerId="ADAL" clId="{FC0804F4-1184-4CF9-9074-62E0CBFC9837}" dt="2023-05-02T14:54:15.682" v="1834" actId="478"/>
          <ac:spMkLst>
            <pc:docMk/>
            <pc:sldMk cId="2780159731" sldId="340"/>
            <ac:spMk id="4" creationId="{2FB71792-CFC4-9394-C479-984D3F7327A7}"/>
          </ac:spMkLst>
        </pc:spChg>
        <pc:spChg chg="add del mod">
          <ac:chgData name="Richard Ball" userId="c2c6c2dd-6ddc-437e-8cdd-d7a74390accc" providerId="ADAL" clId="{FC0804F4-1184-4CF9-9074-62E0CBFC9837}" dt="2023-05-02T14:54:15.682" v="1834" actId="478"/>
          <ac:spMkLst>
            <pc:docMk/>
            <pc:sldMk cId="2780159731" sldId="340"/>
            <ac:spMk id="5" creationId="{DA6AA664-1C6F-81A9-3A85-68C7E49D60C6}"/>
          </ac:spMkLst>
        </pc:spChg>
        <pc:picChg chg="add del mod">
          <ac:chgData name="Richard Ball" userId="c2c6c2dd-6ddc-437e-8cdd-d7a74390accc" providerId="ADAL" clId="{FC0804F4-1184-4CF9-9074-62E0CBFC9837}" dt="2023-05-02T14:54:15.682" v="1834" actId="478"/>
          <ac:picMkLst>
            <pc:docMk/>
            <pc:sldMk cId="2780159731" sldId="340"/>
            <ac:picMk id="2" creationId="{80772F22-5D4E-12F7-177F-11A6825A8089}"/>
          </ac:picMkLst>
        </pc:picChg>
        <pc:picChg chg="add del mod modCrop">
          <ac:chgData name="Richard Ball" userId="c2c6c2dd-6ddc-437e-8cdd-d7a74390accc" providerId="ADAL" clId="{FC0804F4-1184-4CF9-9074-62E0CBFC9837}" dt="2023-05-02T14:52:54.315" v="1819" actId="478"/>
          <ac:picMkLst>
            <pc:docMk/>
            <pc:sldMk cId="2780159731" sldId="340"/>
            <ac:picMk id="3" creationId="{8C1B3EE3-F0B0-B009-6B94-03BD080342F9}"/>
          </ac:picMkLst>
        </pc:picChg>
        <pc:picChg chg="add mod">
          <ac:chgData name="Richard Ball" userId="c2c6c2dd-6ddc-437e-8cdd-d7a74390accc" providerId="ADAL" clId="{FC0804F4-1184-4CF9-9074-62E0CBFC9837}" dt="2023-05-02T14:54:20.102" v="1836" actId="1076"/>
          <ac:picMkLst>
            <pc:docMk/>
            <pc:sldMk cId="2780159731" sldId="340"/>
            <ac:picMk id="6" creationId="{EBCEDD8B-3683-1F26-865C-433929717084}"/>
          </ac:picMkLst>
        </pc:picChg>
      </pc:sldChg>
      <pc:sldChg chg="add">
        <pc:chgData name="Richard Ball" userId="c2c6c2dd-6ddc-437e-8cdd-d7a74390accc" providerId="ADAL" clId="{FC0804F4-1184-4CF9-9074-62E0CBFC9837}" dt="2023-05-03T08:06:37.610" v="2895"/>
        <pc:sldMkLst>
          <pc:docMk/>
          <pc:sldMk cId="739896566" sldId="341"/>
        </pc:sldMkLst>
      </pc:sldChg>
      <pc:sldChg chg="new del">
        <pc:chgData name="Richard Ball" userId="c2c6c2dd-6ddc-437e-8cdd-d7a74390accc" providerId="ADAL" clId="{FC0804F4-1184-4CF9-9074-62E0CBFC9837}" dt="2023-05-02T14:55:02.547" v="1840" actId="47"/>
        <pc:sldMkLst>
          <pc:docMk/>
          <pc:sldMk cId="1039836029" sldId="341"/>
        </pc:sldMkLst>
      </pc:sldChg>
      <pc:sldChg chg="delSp modSp add del mod delAnim">
        <pc:chgData name="Richard Ball" userId="c2c6c2dd-6ddc-437e-8cdd-d7a74390accc" providerId="ADAL" clId="{FC0804F4-1184-4CF9-9074-62E0CBFC9837}" dt="2023-05-03T08:06:33.954" v="2894" actId="47"/>
        <pc:sldMkLst>
          <pc:docMk/>
          <pc:sldMk cId="3359606786" sldId="341"/>
        </pc:sldMkLst>
        <pc:spChg chg="del mod">
          <ac:chgData name="Richard Ball" userId="c2c6c2dd-6ddc-437e-8cdd-d7a74390accc" providerId="ADAL" clId="{FC0804F4-1184-4CF9-9074-62E0CBFC9837}" dt="2023-05-02T15:02:54.250" v="1895" actId="478"/>
          <ac:spMkLst>
            <pc:docMk/>
            <pc:sldMk cId="3359606786" sldId="341"/>
            <ac:spMk id="4" creationId="{325C0B25-0B9F-53B3-630C-D362C9415A5D}"/>
          </ac:spMkLst>
        </pc:spChg>
      </pc:sldChg>
      <pc:sldChg chg="modSp add mod ord">
        <pc:chgData name="Richard Ball" userId="c2c6c2dd-6ddc-437e-8cdd-d7a74390accc" providerId="ADAL" clId="{FC0804F4-1184-4CF9-9074-62E0CBFC9837}" dt="2023-05-02T15:37:53.166" v="2164" actId="20577"/>
        <pc:sldMkLst>
          <pc:docMk/>
          <pc:sldMk cId="588702232" sldId="342"/>
        </pc:sldMkLst>
        <pc:spChg chg="mod">
          <ac:chgData name="Richard Ball" userId="c2c6c2dd-6ddc-437e-8cdd-d7a74390accc" providerId="ADAL" clId="{FC0804F4-1184-4CF9-9074-62E0CBFC9837}" dt="2023-05-02T15:37:09.884" v="2135" actId="20577"/>
          <ac:spMkLst>
            <pc:docMk/>
            <pc:sldMk cId="588702232" sldId="342"/>
            <ac:spMk id="7170" creationId="{9A380D87-B262-40EA-B0A9-386541406CA4}"/>
          </ac:spMkLst>
        </pc:spChg>
        <pc:spChg chg="mod">
          <ac:chgData name="Richard Ball" userId="c2c6c2dd-6ddc-437e-8cdd-d7a74390accc" providerId="ADAL" clId="{FC0804F4-1184-4CF9-9074-62E0CBFC9837}" dt="2023-05-02T15:37:53.166" v="2164" actId="20577"/>
          <ac:spMkLst>
            <pc:docMk/>
            <pc:sldMk cId="588702232" sldId="342"/>
            <ac:spMk id="7171" creationId="{0D055FE8-65D8-4F2D-831E-BB1C4C36F146}"/>
          </ac:spMkLst>
        </pc:spChg>
      </pc:sldChg>
      <pc:sldChg chg="addSp modSp add mod ord">
        <pc:chgData name="Richard Ball" userId="c2c6c2dd-6ddc-437e-8cdd-d7a74390accc" providerId="ADAL" clId="{FC0804F4-1184-4CF9-9074-62E0CBFC9837}" dt="2023-05-03T10:15:05.725" v="4689" actId="20577"/>
        <pc:sldMkLst>
          <pc:docMk/>
          <pc:sldMk cId="2215506381" sldId="343"/>
        </pc:sldMkLst>
        <pc:spChg chg="add mod">
          <ac:chgData name="Richard Ball" userId="c2c6c2dd-6ddc-437e-8cdd-d7a74390accc" providerId="ADAL" clId="{FC0804F4-1184-4CF9-9074-62E0CBFC9837}" dt="2023-05-02T15:36:29.754" v="2113" actId="20577"/>
          <ac:spMkLst>
            <pc:docMk/>
            <pc:sldMk cId="2215506381" sldId="343"/>
            <ac:spMk id="2" creationId="{6A0A41E3-0F82-6543-A0F5-B0B5D03173EB}"/>
          </ac:spMkLst>
        </pc:spChg>
        <pc:graphicFrameChg chg="mod modGraphic">
          <ac:chgData name="Richard Ball" userId="c2c6c2dd-6ddc-437e-8cdd-d7a74390accc" providerId="ADAL" clId="{FC0804F4-1184-4CF9-9074-62E0CBFC9837}" dt="2023-05-03T10:15:05.725" v="4689" actId="20577"/>
          <ac:graphicFrameMkLst>
            <pc:docMk/>
            <pc:sldMk cId="2215506381" sldId="343"/>
            <ac:graphicFrameMk id="48352" creationId="{43EC2ED4-F4D4-4CE0-9871-56D81CF63798}"/>
          </ac:graphicFrameMkLst>
        </pc:graphicFrameChg>
      </pc:sldChg>
      <pc:sldChg chg="add">
        <pc:chgData name="Richard Ball" userId="c2c6c2dd-6ddc-437e-8cdd-d7a74390accc" providerId="ADAL" clId="{FC0804F4-1184-4CF9-9074-62E0CBFC9837}" dt="2023-05-02T15:37:12.663" v="2136" actId="2890"/>
        <pc:sldMkLst>
          <pc:docMk/>
          <pc:sldMk cId="3291652949" sldId="344"/>
        </pc:sldMkLst>
      </pc:sldChg>
      <pc:sldChg chg="addSp delSp modSp new mod ord modAnim">
        <pc:chgData name="Richard Ball" userId="c2c6c2dd-6ddc-437e-8cdd-d7a74390accc" providerId="ADAL" clId="{FC0804F4-1184-4CF9-9074-62E0CBFC9837}" dt="2023-05-03T07:36:29.230" v="2708" actId="1076"/>
        <pc:sldMkLst>
          <pc:docMk/>
          <pc:sldMk cId="2398597600" sldId="345"/>
        </pc:sldMkLst>
        <pc:spChg chg="mod">
          <ac:chgData name="Richard Ball" userId="c2c6c2dd-6ddc-437e-8cdd-d7a74390accc" providerId="ADAL" clId="{FC0804F4-1184-4CF9-9074-62E0CBFC9837}" dt="2023-05-03T07:21:54.003" v="2308" actId="1076"/>
          <ac:spMkLst>
            <pc:docMk/>
            <pc:sldMk cId="2398597600" sldId="345"/>
            <ac:spMk id="2" creationId="{EC2F945C-8C96-C2E9-7460-ED12889DF62C}"/>
          </ac:spMkLst>
        </pc:spChg>
        <pc:spChg chg="del mod">
          <ac:chgData name="Richard Ball" userId="c2c6c2dd-6ddc-437e-8cdd-d7a74390accc" providerId="ADAL" clId="{FC0804F4-1184-4CF9-9074-62E0CBFC9837}" dt="2023-05-03T07:20:08.036" v="2197" actId="478"/>
          <ac:spMkLst>
            <pc:docMk/>
            <pc:sldMk cId="2398597600" sldId="345"/>
            <ac:spMk id="3" creationId="{22D4BFF3-7E6E-EBE6-9882-06DBD114FE52}"/>
          </ac:spMkLst>
        </pc:spChg>
        <pc:spChg chg="add mod">
          <ac:chgData name="Richard Ball" userId="c2c6c2dd-6ddc-437e-8cdd-d7a74390accc" providerId="ADAL" clId="{FC0804F4-1184-4CF9-9074-62E0CBFC9837}" dt="2023-05-03T07:36:07.423" v="2705" actId="20577"/>
          <ac:spMkLst>
            <pc:docMk/>
            <pc:sldMk cId="2398597600" sldId="345"/>
            <ac:spMk id="4" creationId="{10540D2F-21EA-C5A2-3E20-0CC5386ACB6A}"/>
          </ac:spMkLst>
        </pc:spChg>
        <pc:spChg chg="mod">
          <ac:chgData name="Richard Ball" userId="c2c6c2dd-6ddc-437e-8cdd-d7a74390accc" providerId="ADAL" clId="{FC0804F4-1184-4CF9-9074-62E0CBFC9837}" dt="2023-05-03T07:21:59.545" v="2310"/>
          <ac:spMkLst>
            <pc:docMk/>
            <pc:sldMk cId="2398597600" sldId="345"/>
            <ac:spMk id="7" creationId="{0E8C9F2F-1F5B-3D54-89F5-2739FB4D45D0}"/>
          </ac:spMkLst>
        </pc:spChg>
        <pc:spChg chg="mod">
          <ac:chgData name="Richard Ball" userId="c2c6c2dd-6ddc-437e-8cdd-d7a74390accc" providerId="ADAL" clId="{FC0804F4-1184-4CF9-9074-62E0CBFC9837}" dt="2023-05-03T07:21:59.545" v="2310"/>
          <ac:spMkLst>
            <pc:docMk/>
            <pc:sldMk cId="2398597600" sldId="345"/>
            <ac:spMk id="9" creationId="{BFED56CD-83A6-95A7-EA81-E3153C4135A4}"/>
          </ac:spMkLst>
        </pc:spChg>
        <pc:spChg chg="mod">
          <ac:chgData name="Richard Ball" userId="c2c6c2dd-6ddc-437e-8cdd-d7a74390accc" providerId="ADAL" clId="{FC0804F4-1184-4CF9-9074-62E0CBFC9837}" dt="2023-05-03T07:21:59.545" v="2310"/>
          <ac:spMkLst>
            <pc:docMk/>
            <pc:sldMk cId="2398597600" sldId="345"/>
            <ac:spMk id="10" creationId="{FAF65DD3-46C7-FE01-60AE-96E388ED7B27}"/>
          </ac:spMkLst>
        </pc:spChg>
        <pc:spChg chg="mod">
          <ac:chgData name="Richard Ball" userId="c2c6c2dd-6ddc-437e-8cdd-d7a74390accc" providerId="ADAL" clId="{FC0804F4-1184-4CF9-9074-62E0CBFC9837}" dt="2023-05-03T07:21:59.545" v="2310"/>
          <ac:spMkLst>
            <pc:docMk/>
            <pc:sldMk cId="2398597600" sldId="345"/>
            <ac:spMk id="11" creationId="{E4B8221C-D044-E745-0FDF-1565BDEC8C98}"/>
          </ac:spMkLst>
        </pc:spChg>
        <pc:spChg chg="mod">
          <ac:chgData name="Richard Ball" userId="c2c6c2dd-6ddc-437e-8cdd-d7a74390accc" providerId="ADAL" clId="{FC0804F4-1184-4CF9-9074-62E0CBFC9837}" dt="2023-05-03T07:21:59.545" v="2310"/>
          <ac:spMkLst>
            <pc:docMk/>
            <pc:sldMk cId="2398597600" sldId="345"/>
            <ac:spMk id="12" creationId="{E28F4D12-AF51-E87A-65E6-8407AF46282C}"/>
          </ac:spMkLst>
        </pc:spChg>
        <pc:spChg chg="mod">
          <ac:chgData name="Richard Ball" userId="c2c6c2dd-6ddc-437e-8cdd-d7a74390accc" providerId="ADAL" clId="{FC0804F4-1184-4CF9-9074-62E0CBFC9837}" dt="2023-05-03T07:21:59.545" v="2310"/>
          <ac:spMkLst>
            <pc:docMk/>
            <pc:sldMk cId="2398597600" sldId="345"/>
            <ac:spMk id="13" creationId="{4DD3317B-038F-A766-B0B7-83AE1A96C65C}"/>
          </ac:spMkLst>
        </pc:spChg>
        <pc:spChg chg="mod">
          <ac:chgData name="Richard Ball" userId="c2c6c2dd-6ddc-437e-8cdd-d7a74390accc" providerId="ADAL" clId="{FC0804F4-1184-4CF9-9074-62E0CBFC9837}" dt="2023-05-03T07:21:59.545" v="2310"/>
          <ac:spMkLst>
            <pc:docMk/>
            <pc:sldMk cId="2398597600" sldId="345"/>
            <ac:spMk id="14" creationId="{0CFCC52B-67F4-6925-1348-76AA8449574F}"/>
          </ac:spMkLst>
        </pc:spChg>
        <pc:spChg chg="add mod">
          <ac:chgData name="Richard Ball" userId="c2c6c2dd-6ddc-437e-8cdd-d7a74390accc" providerId="ADAL" clId="{FC0804F4-1184-4CF9-9074-62E0CBFC9837}" dt="2023-05-03T07:21:59.545" v="2310"/>
          <ac:spMkLst>
            <pc:docMk/>
            <pc:sldMk cId="2398597600" sldId="345"/>
            <ac:spMk id="15" creationId="{6998A351-2089-2FF5-BF91-F57C2E73F46D}"/>
          </ac:spMkLst>
        </pc:spChg>
        <pc:spChg chg="add mod">
          <ac:chgData name="Richard Ball" userId="c2c6c2dd-6ddc-437e-8cdd-d7a74390accc" providerId="ADAL" clId="{FC0804F4-1184-4CF9-9074-62E0CBFC9837}" dt="2023-05-03T07:36:24.860" v="2707" actId="1076"/>
          <ac:spMkLst>
            <pc:docMk/>
            <pc:sldMk cId="2398597600" sldId="345"/>
            <ac:spMk id="16" creationId="{BC431DFF-D6BA-B121-1DC3-A03397705E1F}"/>
          </ac:spMkLst>
        </pc:spChg>
        <pc:spChg chg="add mod">
          <ac:chgData name="Richard Ball" userId="c2c6c2dd-6ddc-437e-8cdd-d7a74390accc" providerId="ADAL" clId="{FC0804F4-1184-4CF9-9074-62E0CBFC9837}" dt="2023-05-03T07:36:29.230" v="2708" actId="1076"/>
          <ac:spMkLst>
            <pc:docMk/>
            <pc:sldMk cId="2398597600" sldId="345"/>
            <ac:spMk id="17" creationId="{E95FFEF4-7349-1DB8-1D5E-ECC37AA1F761}"/>
          </ac:spMkLst>
        </pc:spChg>
        <pc:spChg chg="add del mod">
          <ac:chgData name="Richard Ball" userId="c2c6c2dd-6ddc-437e-8cdd-d7a74390accc" providerId="ADAL" clId="{FC0804F4-1184-4CF9-9074-62E0CBFC9837}" dt="2023-05-03T07:28:13.351" v="2446"/>
          <ac:spMkLst>
            <pc:docMk/>
            <pc:sldMk cId="2398597600" sldId="345"/>
            <ac:spMk id="18" creationId="{4A9761A1-FD9C-645B-F157-7D53FD66022C}"/>
          </ac:spMkLst>
        </pc:spChg>
        <pc:spChg chg="mod">
          <ac:chgData name="Richard Ball" userId="c2c6c2dd-6ddc-437e-8cdd-d7a74390accc" providerId="ADAL" clId="{FC0804F4-1184-4CF9-9074-62E0CBFC9837}" dt="2023-05-03T07:33:09.392" v="2655" actId="1076"/>
          <ac:spMkLst>
            <pc:docMk/>
            <pc:sldMk cId="2398597600" sldId="345"/>
            <ac:spMk id="20" creationId="{14A13443-68E5-C95D-93E0-32DE9A4ECC76}"/>
          </ac:spMkLst>
        </pc:spChg>
        <pc:spChg chg="mod">
          <ac:chgData name="Richard Ball" userId="c2c6c2dd-6ddc-437e-8cdd-d7a74390accc" providerId="ADAL" clId="{FC0804F4-1184-4CF9-9074-62E0CBFC9837}" dt="2023-05-03T07:33:09.392" v="2655" actId="1076"/>
          <ac:spMkLst>
            <pc:docMk/>
            <pc:sldMk cId="2398597600" sldId="345"/>
            <ac:spMk id="22" creationId="{C9A4A3DA-9637-A00F-7A84-F7B54AA1FB13}"/>
          </ac:spMkLst>
        </pc:spChg>
        <pc:spChg chg="mod">
          <ac:chgData name="Richard Ball" userId="c2c6c2dd-6ddc-437e-8cdd-d7a74390accc" providerId="ADAL" clId="{FC0804F4-1184-4CF9-9074-62E0CBFC9837}" dt="2023-05-03T07:33:09.392" v="2655" actId="1076"/>
          <ac:spMkLst>
            <pc:docMk/>
            <pc:sldMk cId="2398597600" sldId="345"/>
            <ac:spMk id="23" creationId="{BB3514DE-EE45-393F-3AD9-0FE9EE0502F0}"/>
          </ac:spMkLst>
        </pc:spChg>
        <pc:spChg chg="mod">
          <ac:chgData name="Richard Ball" userId="c2c6c2dd-6ddc-437e-8cdd-d7a74390accc" providerId="ADAL" clId="{FC0804F4-1184-4CF9-9074-62E0CBFC9837}" dt="2023-05-03T07:33:09.392" v="2655" actId="1076"/>
          <ac:spMkLst>
            <pc:docMk/>
            <pc:sldMk cId="2398597600" sldId="345"/>
            <ac:spMk id="24" creationId="{575A840C-C1D4-E747-D0BA-528720660805}"/>
          </ac:spMkLst>
        </pc:spChg>
        <pc:spChg chg="mod">
          <ac:chgData name="Richard Ball" userId="c2c6c2dd-6ddc-437e-8cdd-d7a74390accc" providerId="ADAL" clId="{FC0804F4-1184-4CF9-9074-62E0CBFC9837}" dt="2023-05-03T07:33:19.083" v="2663" actId="20577"/>
          <ac:spMkLst>
            <pc:docMk/>
            <pc:sldMk cId="2398597600" sldId="345"/>
            <ac:spMk id="25" creationId="{7F146119-B34F-0F8B-7059-4DC14CD14601}"/>
          </ac:spMkLst>
        </pc:spChg>
        <pc:spChg chg="mod">
          <ac:chgData name="Richard Ball" userId="c2c6c2dd-6ddc-437e-8cdd-d7a74390accc" providerId="ADAL" clId="{FC0804F4-1184-4CF9-9074-62E0CBFC9837}" dt="2023-05-03T07:33:24.098" v="2665" actId="20577"/>
          <ac:spMkLst>
            <pc:docMk/>
            <pc:sldMk cId="2398597600" sldId="345"/>
            <ac:spMk id="26" creationId="{FA32FE10-C61E-9241-B9F5-EA75200C8E6F}"/>
          </ac:spMkLst>
        </pc:spChg>
        <pc:spChg chg="mod">
          <ac:chgData name="Richard Ball" userId="c2c6c2dd-6ddc-437e-8cdd-d7a74390accc" providerId="ADAL" clId="{FC0804F4-1184-4CF9-9074-62E0CBFC9837}" dt="2023-05-03T07:33:09.392" v="2655" actId="1076"/>
          <ac:spMkLst>
            <pc:docMk/>
            <pc:sldMk cId="2398597600" sldId="345"/>
            <ac:spMk id="27" creationId="{F8700418-1B61-21A2-EDD8-47A2ABBAFE3E}"/>
          </ac:spMkLst>
        </pc:spChg>
        <pc:spChg chg="add del mod">
          <ac:chgData name="Richard Ball" userId="c2c6c2dd-6ddc-437e-8cdd-d7a74390accc" providerId="ADAL" clId="{FC0804F4-1184-4CF9-9074-62E0CBFC9837}" dt="2023-05-03T07:33:16.978" v="2661" actId="478"/>
          <ac:spMkLst>
            <pc:docMk/>
            <pc:sldMk cId="2398597600" sldId="345"/>
            <ac:spMk id="28" creationId="{BA278156-A501-D877-E9E3-C04701AF9EFF}"/>
          </ac:spMkLst>
        </pc:spChg>
        <pc:spChg chg="add mod">
          <ac:chgData name="Richard Ball" userId="c2c6c2dd-6ddc-437e-8cdd-d7a74390accc" providerId="ADAL" clId="{FC0804F4-1184-4CF9-9074-62E0CBFC9837}" dt="2023-05-03T07:35:02.455" v="2684" actId="20577"/>
          <ac:spMkLst>
            <pc:docMk/>
            <pc:sldMk cId="2398597600" sldId="345"/>
            <ac:spMk id="29" creationId="{0A151D54-7ECC-F34A-5600-517F2ADB11D8}"/>
          </ac:spMkLst>
        </pc:spChg>
        <pc:grpChg chg="add mod">
          <ac:chgData name="Richard Ball" userId="c2c6c2dd-6ddc-437e-8cdd-d7a74390accc" providerId="ADAL" clId="{FC0804F4-1184-4CF9-9074-62E0CBFC9837}" dt="2023-05-03T07:21:59.545" v="2310"/>
          <ac:grpSpMkLst>
            <pc:docMk/>
            <pc:sldMk cId="2398597600" sldId="345"/>
            <ac:grpSpMk id="6" creationId="{8307163C-AFC3-C4A3-F189-EB58F0166684}"/>
          </ac:grpSpMkLst>
        </pc:grpChg>
        <pc:grpChg chg="mod">
          <ac:chgData name="Richard Ball" userId="c2c6c2dd-6ddc-437e-8cdd-d7a74390accc" providerId="ADAL" clId="{FC0804F4-1184-4CF9-9074-62E0CBFC9837}" dt="2023-05-03T07:21:59.545" v="2310"/>
          <ac:grpSpMkLst>
            <pc:docMk/>
            <pc:sldMk cId="2398597600" sldId="345"/>
            <ac:grpSpMk id="8" creationId="{2539E4F7-1863-BF28-90DC-9DE34E6DEB1E}"/>
          </ac:grpSpMkLst>
        </pc:grpChg>
        <pc:grpChg chg="add mod">
          <ac:chgData name="Richard Ball" userId="c2c6c2dd-6ddc-437e-8cdd-d7a74390accc" providerId="ADAL" clId="{FC0804F4-1184-4CF9-9074-62E0CBFC9837}" dt="2023-05-03T07:33:09.392" v="2655" actId="1076"/>
          <ac:grpSpMkLst>
            <pc:docMk/>
            <pc:sldMk cId="2398597600" sldId="345"/>
            <ac:grpSpMk id="19" creationId="{FAD7DB2D-343C-A8A7-A711-B8F28D108788}"/>
          </ac:grpSpMkLst>
        </pc:grpChg>
        <pc:grpChg chg="mod">
          <ac:chgData name="Richard Ball" userId="c2c6c2dd-6ddc-437e-8cdd-d7a74390accc" providerId="ADAL" clId="{FC0804F4-1184-4CF9-9074-62E0CBFC9837}" dt="2023-05-03T07:33:09.392" v="2655" actId="1076"/>
          <ac:grpSpMkLst>
            <pc:docMk/>
            <pc:sldMk cId="2398597600" sldId="345"/>
            <ac:grpSpMk id="21" creationId="{89D5E8FC-CD78-2785-D34B-49D8207BD4A6}"/>
          </ac:grpSpMkLst>
        </pc:grpChg>
        <pc:picChg chg="add mod">
          <ac:chgData name="Richard Ball" userId="c2c6c2dd-6ddc-437e-8cdd-d7a74390accc" providerId="ADAL" clId="{FC0804F4-1184-4CF9-9074-62E0CBFC9837}" dt="2023-05-03T07:21:59.545" v="2310"/>
          <ac:picMkLst>
            <pc:docMk/>
            <pc:sldMk cId="2398597600" sldId="345"/>
            <ac:picMk id="5" creationId="{59C45232-709B-7421-3119-AE82B4A1DEB1}"/>
          </ac:picMkLst>
        </pc:picChg>
      </pc:sldChg>
      <pc:sldChg chg="new">
        <pc:chgData name="Richard Ball" userId="c2c6c2dd-6ddc-437e-8cdd-d7a74390accc" providerId="ADAL" clId="{FC0804F4-1184-4CF9-9074-62E0CBFC9837}" dt="2023-05-03T08:05:45.867" v="2861" actId="680"/>
        <pc:sldMkLst>
          <pc:docMk/>
          <pc:sldMk cId="490733586" sldId="346"/>
        </pc:sldMkLst>
      </pc:sldChg>
      <pc:sldChg chg="new">
        <pc:chgData name="Richard Ball" userId="c2c6c2dd-6ddc-437e-8cdd-d7a74390accc" providerId="ADAL" clId="{FC0804F4-1184-4CF9-9074-62E0CBFC9837}" dt="2023-05-03T08:05:46.018" v="2862" actId="680"/>
        <pc:sldMkLst>
          <pc:docMk/>
          <pc:sldMk cId="817057658" sldId="347"/>
        </pc:sldMkLst>
      </pc:sldChg>
      <pc:sldChg chg="addSp modSp new mod">
        <pc:chgData name="Richard Ball" userId="c2c6c2dd-6ddc-437e-8cdd-d7a74390accc" providerId="ADAL" clId="{FC0804F4-1184-4CF9-9074-62E0CBFC9837}" dt="2023-05-03T10:58:31.409" v="5109" actId="1076"/>
        <pc:sldMkLst>
          <pc:docMk/>
          <pc:sldMk cId="1307304059" sldId="348"/>
        </pc:sldMkLst>
        <pc:spChg chg="add mod">
          <ac:chgData name="Richard Ball" userId="c2c6c2dd-6ddc-437e-8cdd-d7a74390accc" providerId="ADAL" clId="{FC0804F4-1184-4CF9-9074-62E0CBFC9837}" dt="2023-05-03T10:58:31.409" v="5109" actId="1076"/>
          <ac:spMkLst>
            <pc:docMk/>
            <pc:sldMk cId="1307304059" sldId="348"/>
            <ac:spMk id="2" creationId="{B4668D32-099E-44E6-0BB0-CA1D0A85DD88}"/>
          </ac:spMkLst>
        </pc:spChg>
      </pc:sldChg>
      <pc:sldChg chg="new">
        <pc:chgData name="Richard Ball" userId="c2c6c2dd-6ddc-437e-8cdd-d7a74390accc" providerId="ADAL" clId="{FC0804F4-1184-4CF9-9074-62E0CBFC9837}" dt="2023-05-03T08:05:46.317" v="2864" actId="680"/>
        <pc:sldMkLst>
          <pc:docMk/>
          <pc:sldMk cId="1585896977" sldId="349"/>
        </pc:sldMkLst>
      </pc:sldChg>
      <pc:sldChg chg="addSp modSp add mod">
        <pc:chgData name="Richard Ball" userId="c2c6c2dd-6ddc-437e-8cdd-d7a74390accc" providerId="ADAL" clId="{FC0804F4-1184-4CF9-9074-62E0CBFC9837}" dt="2023-05-03T08:50:13.308" v="3061" actId="20577"/>
        <pc:sldMkLst>
          <pc:docMk/>
          <pc:sldMk cId="1559080658" sldId="351"/>
        </pc:sldMkLst>
        <pc:spChg chg="add mod">
          <ac:chgData name="Richard Ball" userId="c2c6c2dd-6ddc-437e-8cdd-d7a74390accc" providerId="ADAL" clId="{FC0804F4-1184-4CF9-9074-62E0CBFC9837}" dt="2023-05-03T08:50:06.009" v="3060" actId="14100"/>
          <ac:spMkLst>
            <pc:docMk/>
            <pc:sldMk cId="1559080658" sldId="351"/>
            <ac:spMk id="3" creationId="{A1026CDC-ADC5-D0CF-0ED8-55162B1B7E29}"/>
          </ac:spMkLst>
        </pc:spChg>
        <pc:spChg chg="mod">
          <ac:chgData name="Richard Ball" userId="c2c6c2dd-6ddc-437e-8cdd-d7a74390accc" providerId="ADAL" clId="{FC0804F4-1184-4CF9-9074-62E0CBFC9837}" dt="2023-05-03T08:50:13.308" v="3061" actId="20577"/>
          <ac:spMkLst>
            <pc:docMk/>
            <pc:sldMk cId="1559080658" sldId="351"/>
            <ac:spMk id="12" creationId="{2ADB9113-63A7-431B-8A9E-BF5EFF285E70}"/>
          </ac:spMkLst>
        </pc:spChg>
      </pc:sldChg>
      <pc:sldChg chg="modSp add mod">
        <pc:chgData name="Richard Ball" userId="c2c6c2dd-6ddc-437e-8cdd-d7a74390accc" providerId="ADAL" clId="{FC0804F4-1184-4CF9-9074-62E0CBFC9837}" dt="2023-05-03T10:58:04.788" v="5070" actId="20577"/>
        <pc:sldMkLst>
          <pc:docMk/>
          <pc:sldMk cId="2180973999" sldId="356"/>
        </pc:sldMkLst>
        <pc:spChg chg="mod">
          <ac:chgData name="Richard Ball" userId="c2c6c2dd-6ddc-437e-8cdd-d7a74390accc" providerId="ADAL" clId="{FC0804F4-1184-4CF9-9074-62E0CBFC9837}" dt="2023-05-03T10:58:04.788" v="5070" actId="20577"/>
          <ac:spMkLst>
            <pc:docMk/>
            <pc:sldMk cId="2180973999" sldId="356"/>
            <ac:spMk id="2" creationId="{00000000-0000-0000-0000-000000000000}"/>
          </ac:spMkLst>
        </pc:spChg>
      </pc:sldChg>
      <pc:sldChg chg="modSp add mod">
        <pc:chgData name="Richard Ball" userId="c2c6c2dd-6ddc-437e-8cdd-d7a74390accc" providerId="ADAL" clId="{FC0804F4-1184-4CF9-9074-62E0CBFC9837}" dt="2023-05-03T08:06:06.095" v="2881"/>
        <pc:sldMkLst>
          <pc:docMk/>
          <pc:sldMk cId="4147142213" sldId="357"/>
        </pc:sldMkLst>
        <pc:spChg chg="mod">
          <ac:chgData name="Richard Ball" userId="c2c6c2dd-6ddc-437e-8cdd-d7a74390accc" providerId="ADAL" clId="{FC0804F4-1184-4CF9-9074-62E0CBFC9837}" dt="2023-05-03T08:06:06.095" v="2881"/>
          <ac:spMkLst>
            <pc:docMk/>
            <pc:sldMk cId="4147142213" sldId="357"/>
            <ac:spMk id="2" creationId="{00000000-0000-0000-0000-000000000000}"/>
          </ac:spMkLst>
        </pc:spChg>
      </pc:sldChg>
      <pc:sldChg chg="modSp add mod">
        <pc:chgData name="Richard Ball" userId="c2c6c2dd-6ddc-437e-8cdd-d7a74390accc" providerId="ADAL" clId="{FC0804F4-1184-4CF9-9074-62E0CBFC9837}" dt="2023-05-03T08:06:08.992" v="2882"/>
        <pc:sldMkLst>
          <pc:docMk/>
          <pc:sldMk cId="111512673" sldId="358"/>
        </pc:sldMkLst>
        <pc:spChg chg="mod">
          <ac:chgData name="Richard Ball" userId="c2c6c2dd-6ddc-437e-8cdd-d7a74390accc" providerId="ADAL" clId="{FC0804F4-1184-4CF9-9074-62E0CBFC9837}" dt="2023-05-03T08:06:08.992" v="2882"/>
          <ac:spMkLst>
            <pc:docMk/>
            <pc:sldMk cId="111512673" sldId="358"/>
            <ac:spMk id="2" creationId="{00000000-0000-0000-0000-000000000000}"/>
          </ac:spMkLst>
        </pc:spChg>
      </pc:sldChg>
      <pc:sldChg chg="addSp modSp new mod">
        <pc:chgData name="Richard Ball" userId="c2c6c2dd-6ddc-437e-8cdd-d7a74390accc" providerId="ADAL" clId="{FC0804F4-1184-4CF9-9074-62E0CBFC9837}" dt="2023-05-03T10:54:58.621" v="5030" actId="20577"/>
        <pc:sldMkLst>
          <pc:docMk/>
          <pc:sldMk cId="1432770963" sldId="359"/>
        </pc:sldMkLst>
        <pc:spChg chg="add mod">
          <ac:chgData name="Richard Ball" userId="c2c6c2dd-6ddc-437e-8cdd-d7a74390accc" providerId="ADAL" clId="{FC0804F4-1184-4CF9-9074-62E0CBFC9837}" dt="2023-05-03T10:54:58.621" v="5030" actId="20577"/>
          <ac:spMkLst>
            <pc:docMk/>
            <pc:sldMk cId="1432770963" sldId="359"/>
            <ac:spMk id="2" creationId="{BD77C3F0-ED1C-9D03-C69D-06E22FB37ACF}"/>
          </ac:spMkLst>
        </pc:spChg>
      </pc:sldChg>
      <pc:sldChg chg="new">
        <pc:chgData name="Richard Ball" userId="c2c6c2dd-6ddc-437e-8cdd-d7a74390accc" providerId="ADAL" clId="{FC0804F4-1184-4CF9-9074-62E0CBFC9837}" dt="2023-05-03T08:07:32.536" v="2992" actId="680"/>
        <pc:sldMkLst>
          <pc:docMk/>
          <pc:sldMk cId="1752022198" sldId="360"/>
        </pc:sldMkLst>
      </pc:sldChg>
      <pc:sldChg chg="new">
        <pc:chgData name="Richard Ball" userId="c2c6c2dd-6ddc-437e-8cdd-d7a74390accc" providerId="ADAL" clId="{FC0804F4-1184-4CF9-9074-62E0CBFC9837}" dt="2023-05-03T08:07:35.549" v="2993" actId="680"/>
        <pc:sldMkLst>
          <pc:docMk/>
          <pc:sldMk cId="743513888" sldId="361"/>
        </pc:sldMkLst>
      </pc:sldChg>
      <pc:sldChg chg="new">
        <pc:chgData name="Richard Ball" userId="c2c6c2dd-6ddc-437e-8cdd-d7a74390accc" providerId="ADAL" clId="{FC0804F4-1184-4CF9-9074-62E0CBFC9837}" dt="2023-05-03T08:08:15.410" v="2999" actId="680"/>
        <pc:sldMkLst>
          <pc:docMk/>
          <pc:sldMk cId="240252027" sldId="362"/>
        </pc:sldMkLst>
      </pc:sldChg>
      <pc:sldChg chg="addSp modSp new mod">
        <pc:chgData name="Richard Ball" userId="c2c6c2dd-6ddc-437e-8cdd-d7a74390accc" providerId="ADAL" clId="{FC0804F4-1184-4CF9-9074-62E0CBFC9837}" dt="2023-05-03T10:49:04.216" v="4966" actId="20577"/>
        <pc:sldMkLst>
          <pc:docMk/>
          <pc:sldMk cId="67484585" sldId="363"/>
        </pc:sldMkLst>
        <pc:spChg chg="add mod">
          <ac:chgData name="Richard Ball" userId="c2c6c2dd-6ddc-437e-8cdd-d7a74390accc" providerId="ADAL" clId="{FC0804F4-1184-4CF9-9074-62E0CBFC9837}" dt="2023-05-03T08:52:24.583" v="3197" actId="1076"/>
          <ac:spMkLst>
            <pc:docMk/>
            <pc:sldMk cId="67484585" sldId="363"/>
            <ac:spMk id="4" creationId="{50DC8232-86E6-CA62-F50E-4F8F244E3311}"/>
          </ac:spMkLst>
        </pc:spChg>
        <pc:spChg chg="add mod">
          <ac:chgData name="Richard Ball" userId="c2c6c2dd-6ddc-437e-8cdd-d7a74390accc" providerId="ADAL" clId="{FC0804F4-1184-4CF9-9074-62E0CBFC9837}" dt="2023-05-03T10:49:04.216" v="4966" actId="20577"/>
          <ac:spMkLst>
            <pc:docMk/>
            <pc:sldMk cId="67484585" sldId="363"/>
            <ac:spMk id="5" creationId="{2ED430A1-C47E-992D-F718-DE46DFBE2CD7}"/>
          </ac:spMkLst>
        </pc:spChg>
        <pc:picChg chg="add mod modCrop">
          <ac:chgData name="Richard Ball" userId="c2c6c2dd-6ddc-437e-8cdd-d7a74390accc" providerId="ADAL" clId="{FC0804F4-1184-4CF9-9074-62E0CBFC9837}" dt="2023-05-03T08:51:13.482" v="3065" actId="1076"/>
          <ac:picMkLst>
            <pc:docMk/>
            <pc:sldMk cId="67484585" sldId="363"/>
            <ac:picMk id="3" creationId="{AFCE8148-3FA8-6082-FF69-090061E8376C}"/>
          </ac:picMkLst>
        </pc:picChg>
      </pc:sldChg>
      <pc:sldChg chg="addSp delSp modSp new mod modAnim">
        <pc:chgData name="Richard Ball" userId="c2c6c2dd-6ddc-437e-8cdd-d7a74390accc" providerId="ADAL" clId="{FC0804F4-1184-4CF9-9074-62E0CBFC9837}" dt="2023-05-03T10:54:02.288" v="5002" actId="20577"/>
        <pc:sldMkLst>
          <pc:docMk/>
          <pc:sldMk cId="1797653485" sldId="364"/>
        </pc:sldMkLst>
        <pc:spChg chg="add del mod">
          <ac:chgData name="Richard Ball" userId="c2c6c2dd-6ddc-437e-8cdd-d7a74390accc" providerId="ADAL" clId="{FC0804F4-1184-4CF9-9074-62E0CBFC9837}" dt="2023-05-03T09:48:39.352" v="3889"/>
          <ac:spMkLst>
            <pc:docMk/>
            <pc:sldMk cId="1797653485" sldId="364"/>
            <ac:spMk id="5" creationId="{87AD1E43-DF29-D9A5-E10C-F72ED431927A}"/>
          </ac:spMkLst>
        </pc:spChg>
        <pc:spChg chg="add mod">
          <ac:chgData name="Richard Ball" userId="c2c6c2dd-6ddc-437e-8cdd-d7a74390accc" providerId="ADAL" clId="{FC0804F4-1184-4CF9-9074-62E0CBFC9837}" dt="2023-05-03T10:54:02.288" v="5002" actId="20577"/>
          <ac:spMkLst>
            <pc:docMk/>
            <pc:sldMk cId="1797653485" sldId="364"/>
            <ac:spMk id="7" creationId="{13C28660-B1F9-F37E-C6C8-418351040252}"/>
          </ac:spMkLst>
        </pc:spChg>
        <pc:spChg chg="add mod">
          <ac:chgData name="Richard Ball" userId="c2c6c2dd-6ddc-437e-8cdd-d7a74390accc" providerId="ADAL" clId="{FC0804F4-1184-4CF9-9074-62E0CBFC9837}" dt="2023-05-03T09:54:32.783" v="3988" actId="1076"/>
          <ac:spMkLst>
            <pc:docMk/>
            <pc:sldMk cId="1797653485" sldId="364"/>
            <ac:spMk id="8" creationId="{AD60C01F-34AE-9976-8BA2-71A7D6A7FEEC}"/>
          </ac:spMkLst>
        </pc:spChg>
        <pc:picChg chg="add mod">
          <ac:chgData name="Richard Ball" userId="c2c6c2dd-6ddc-437e-8cdd-d7a74390accc" providerId="ADAL" clId="{FC0804F4-1184-4CF9-9074-62E0CBFC9837}" dt="2023-05-03T09:49:00.974" v="3897" actId="1076"/>
          <ac:picMkLst>
            <pc:docMk/>
            <pc:sldMk cId="1797653485" sldId="364"/>
            <ac:picMk id="6" creationId="{10869089-A25C-DD1C-C6B6-739BCEB13483}"/>
          </ac:picMkLst>
        </pc:picChg>
        <pc:cxnChg chg="add del mod">
          <ac:chgData name="Richard Ball" userId="c2c6c2dd-6ddc-437e-8cdd-d7a74390accc" providerId="ADAL" clId="{FC0804F4-1184-4CF9-9074-62E0CBFC9837}" dt="2023-05-03T09:48:39.352" v="3889"/>
          <ac:cxnSpMkLst>
            <pc:docMk/>
            <pc:sldMk cId="1797653485" sldId="364"/>
            <ac:cxnSpMk id="2" creationId="{F2C6D134-D6E3-C6E0-4EA3-269587B338C3}"/>
          </ac:cxnSpMkLst>
        </pc:cxnChg>
        <pc:cxnChg chg="add del mod">
          <ac:chgData name="Richard Ball" userId="c2c6c2dd-6ddc-437e-8cdd-d7a74390accc" providerId="ADAL" clId="{FC0804F4-1184-4CF9-9074-62E0CBFC9837}" dt="2023-05-03T09:48:39.352" v="3889"/>
          <ac:cxnSpMkLst>
            <pc:docMk/>
            <pc:sldMk cId="1797653485" sldId="364"/>
            <ac:cxnSpMk id="3" creationId="{775546BF-604F-9CF8-A8E1-76D10AA72464}"/>
          </ac:cxnSpMkLst>
        </pc:cxnChg>
        <pc:cxnChg chg="add del mod">
          <ac:chgData name="Richard Ball" userId="c2c6c2dd-6ddc-437e-8cdd-d7a74390accc" providerId="ADAL" clId="{FC0804F4-1184-4CF9-9074-62E0CBFC9837}" dt="2023-05-03T09:48:39.352" v="3889"/>
          <ac:cxnSpMkLst>
            <pc:docMk/>
            <pc:sldMk cId="1797653485" sldId="364"/>
            <ac:cxnSpMk id="4" creationId="{54F7EC87-C7B1-2F4B-05CD-3D967359FFBE}"/>
          </ac:cxnSpMkLst>
        </pc:cxnChg>
      </pc:sldChg>
      <pc:sldChg chg="addSp modSp new mod">
        <pc:chgData name="Richard Ball" userId="c2c6c2dd-6ddc-437e-8cdd-d7a74390accc" providerId="ADAL" clId="{FC0804F4-1184-4CF9-9074-62E0CBFC9837}" dt="2023-05-03T10:54:37.588" v="5021" actId="13926"/>
        <pc:sldMkLst>
          <pc:docMk/>
          <pc:sldMk cId="1518903123" sldId="365"/>
        </pc:sldMkLst>
        <pc:spChg chg="add mod">
          <ac:chgData name="Richard Ball" userId="c2c6c2dd-6ddc-437e-8cdd-d7a74390accc" providerId="ADAL" clId="{FC0804F4-1184-4CF9-9074-62E0CBFC9837}" dt="2023-05-03T10:54:37.588" v="5021" actId="13926"/>
          <ac:spMkLst>
            <pc:docMk/>
            <pc:sldMk cId="1518903123" sldId="365"/>
            <ac:spMk id="3" creationId="{976CD7D4-10B8-055E-632E-7CA9A20607C3}"/>
          </ac:spMkLst>
        </pc:spChg>
        <pc:spChg chg="add mod">
          <ac:chgData name="Richard Ball" userId="c2c6c2dd-6ddc-437e-8cdd-d7a74390accc" providerId="ADAL" clId="{FC0804F4-1184-4CF9-9074-62E0CBFC9837}" dt="2023-05-03T09:59:50.711" v="4137" actId="1582"/>
          <ac:spMkLst>
            <pc:docMk/>
            <pc:sldMk cId="1518903123" sldId="365"/>
            <ac:spMk id="6" creationId="{19A1190F-20C4-5512-3BDF-6DF74B1B9414}"/>
          </ac:spMkLst>
        </pc:spChg>
        <pc:spChg chg="add mod">
          <ac:chgData name="Richard Ball" userId="c2c6c2dd-6ddc-437e-8cdd-d7a74390accc" providerId="ADAL" clId="{FC0804F4-1184-4CF9-9074-62E0CBFC9837}" dt="2023-05-03T10:00:18.924" v="4141" actId="14100"/>
          <ac:spMkLst>
            <pc:docMk/>
            <pc:sldMk cId="1518903123" sldId="365"/>
            <ac:spMk id="7" creationId="{B7851592-A983-9CAE-124A-5CF41973D3D7}"/>
          </ac:spMkLst>
        </pc:spChg>
        <pc:picChg chg="add mod modCrop">
          <ac:chgData name="Richard Ball" userId="c2c6c2dd-6ddc-437e-8cdd-d7a74390accc" providerId="ADAL" clId="{FC0804F4-1184-4CF9-9074-62E0CBFC9837}" dt="2023-05-03T09:56:48.129" v="4036" actId="14100"/>
          <ac:picMkLst>
            <pc:docMk/>
            <pc:sldMk cId="1518903123" sldId="365"/>
            <ac:picMk id="5" creationId="{CBD71682-26C6-1D27-CBB8-97CB3AC26BFD}"/>
          </ac:picMkLst>
        </pc:picChg>
      </pc:sldChg>
      <pc:sldChg chg="addSp delSp modSp new mod modAnim">
        <pc:chgData name="Richard Ball" userId="c2c6c2dd-6ddc-437e-8cdd-d7a74390accc" providerId="ADAL" clId="{FC0804F4-1184-4CF9-9074-62E0CBFC9837}" dt="2023-05-03T10:53:25.565" v="4975"/>
        <pc:sldMkLst>
          <pc:docMk/>
          <pc:sldMk cId="1505026823" sldId="366"/>
        </pc:sldMkLst>
        <pc:spChg chg="add del mod">
          <ac:chgData name="Richard Ball" userId="c2c6c2dd-6ddc-437e-8cdd-d7a74390accc" providerId="ADAL" clId="{FC0804F4-1184-4CF9-9074-62E0CBFC9837}" dt="2023-05-03T09:30:00.534" v="3345"/>
          <ac:spMkLst>
            <pc:docMk/>
            <pc:sldMk cId="1505026823" sldId="366"/>
            <ac:spMk id="6" creationId="{6A2675BD-9B27-7A21-2E14-24B5DAEF1DCA}"/>
          </ac:spMkLst>
        </pc:spChg>
        <pc:spChg chg="add mod">
          <ac:chgData name="Richard Ball" userId="c2c6c2dd-6ddc-437e-8cdd-d7a74390accc" providerId="ADAL" clId="{FC0804F4-1184-4CF9-9074-62E0CBFC9837}" dt="2023-05-03T10:52:37.253" v="4967" actId="13926"/>
          <ac:spMkLst>
            <pc:docMk/>
            <pc:sldMk cId="1505026823" sldId="366"/>
            <ac:spMk id="8" creationId="{0F87737C-57FA-741A-EF86-B3258B2A3B46}"/>
          </ac:spMkLst>
        </pc:spChg>
        <pc:spChg chg="mod">
          <ac:chgData name="Richard Ball" userId="c2c6c2dd-6ddc-437e-8cdd-d7a74390accc" providerId="ADAL" clId="{FC0804F4-1184-4CF9-9074-62E0CBFC9837}" dt="2023-05-03T09:48:42.312" v="3893" actId="58"/>
          <ac:spMkLst>
            <pc:docMk/>
            <pc:sldMk cId="1505026823" sldId="366"/>
            <ac:spMk id="11" creationId="{B4279A4F-97E3-1C97-BDDD-E45E30784FDD}"/>
          </ac:spMkLst>
        </pc:spChg>
        <pc:spChg chg="mod">
          <ac:chgData name="Richard Ball" userId="c2c6c2dd-6ddc-437e-8cdd-d7a74390accc" providerId="ADAL" clId="{FC0804F4-1184-4CF9-9074-62E0CBFC9837}" dt="2023-05-03T09:43:11.985" v="3637" actId="1076"/>
          <ac:spMkLst>
            <pc:docMk/>
            <pc:sldMk cId="1505026823" sldId="366"/>
            <ac:spMk id="13" creationId="{58EF4C76-7A89-411A-75C7-545348B095AA}"/>
          </ac:spMkLst>
        </pc:spChg>
        <pc:spChg chg="mod">
          <ac:chgData name="Richard Ball" userId="c2c6c2dd-6ddc-437e-8cdd-d7a74390accc" providerId="ADAL" clId="{FC0804F4-1184-4CF9-9074-62E0CBFC9837}" dt="2023-05-03T09:43:11.985" v="3637" actId="1076"/>
          <ac:spMkLst>
            <pc:docMk/>
            <pc:sldMk cId="1505026823" sldId="366"/>
            <ac:spMk id="14" creationId="{5584EEA1-AB12-130C-5231-1AA471489C0D}"/>
          </ac:spMkLst>
        </pc:spChg>
        <pc:spChg chg="mod">
          <ac:chgData name="Richard Ball" userId="c2c6c2dd-6ddc-437e-8cdd-d7a74390accc" providerId="ADAL" clId="{FC0804F4-1184-4CF9-9074-62E0CBFC9837}" dt="2023-05-03T09:43:11.985" v="3637" actId="1076"/>
          <ac:spMkLst>
            <pc:docMk/>
            <pc:sldMk cId="1505026823" sldId="366"/>
            <ac:spMk id="15" creationId="{61CE2493-A243-D426-FDAC-7140CBCB4F58}"/>
          </ac:spMkLst>
        </pc:spChg>
        <pc:spChg chg="mod">
          <ac:chgData name="Richard Ball" userId="c2c6c2dd-6ddc-437e-8cdd-d7a74390accc" providerId="ADAL" clId="{FC0804F4-1184-4CF9-9074-62E0CBFC9837}" dt="2023-05-03T09:43:11.985" v="3637" actId="1076"/>
          <ac:spMkLst>
            <pc:docMk/>
            <pc:sldMk cId="1505026823" sldId="366"/>
            <ac:spMk id="16" creationId="{ACE1B0D9-718B-9DB6-016B-9B662521440E}"/>
          </ac:spMkLst>
        </pc:spChg>
        <pc:spChg chg="mod">
          <ac:chgData name="Richard Ball" userId="c2c6c2dd-6ddc-437e-8cdd-d7a74390accc" providerId="ADAL" clId="{FC0804F4-1184-4CF9-9074-62E0CBFC9837}" dt="2023-05-03T09:43:11.985" v="3637" actId="1076"/>
          <ac:spMkLst>
            <pc:docMk/>
            <pc:sldMk cId="1505026823" sldId="366"/>
            <ac:spMk id="17" creationId="{0A7B82B3-D294-2F4D-E191-FE20CC8FAF59}"/>
          </ac:spMkLst>
        </pc:spChg>
        <pc:spChg chg="mod">
          <ac:chgData name="Richard Ball" userId="c2c6c2dd-6ddc-437e-8cdd-d7a74390accc" providerId="ADAL" clId="{FC0804F4-1184-4CF9-9074-62E0CBFC9837}" dt="2023-05-03T09:43:11.985" v="3637" actId="1076"/>
          <ac:spMkLst>
            <pc:docMk/>
            <pc:sldMk cId="1505026823" sldId="366"/>
            <ac:spMk id="18" creationId="{B9B1377C-BBE8-BB69-8E54-0C4F652EC012}"/>
          </ac:spMkLst>
        </pc:spChg>
        <pc:spChg chg="add del mod">
          <ac:chgData name="Richard Ball" userId="c2c6c2dd-6ddc-437e-8cdd-d7a74390accc" providerId="ADAL" clId="{FC0804F4-1184-4CF9-9074-62E0CBFC9837}" dt="2023-05-03T09:42:51.343" v="3631" actId="478"/>
          <ac:spMkLst>
            <pc:docMk/>
            <pc:sldMk cId="1505026823" sldId="366"/>
            <ac:spMk id="19" creationId="{3FCBD1F6-9255-064B-F308-FEA828CEDE8B}"/>
          </ac:spMkLst>
        </pc:spChg>
        <pc:spChg chg="add mod">
          <ac:chgData name="Richard Ball" userId="c2c6c2dd-6ddc-437e-8cdd-d7a74390accc" providerId="ADAL" clId="{FC0804F4-1184-4CF9-9074-62E0CBFC9837}" dt="2023-05-03T09:43:52.774" v="3652" actId="1076"/>
          <ac:spMkLst>
            <pc:docMk/>
            <pc:sldMk cId="1505026823" sldId="366"/>
            <ac:spMk id="20" creationId="{D623E195-A58B-9FF6-4E7C-5831F4B1E0A8}"/>
          </ac:spMkLst>
        </pc:spChg>
        <pc:grpChg chg="add mod">
          <ac:chgData name="Richard Ball" userId="c2c6c2dd-6ddc-437e-8cdd-d7a74390accc" providerId="ADAL" clId="{FC0804F4-1184-4CF9-9074-62E0CBFC9837}" dt="2023-05-03T09:43:11.985" v="3637" actId="1076"/>
          <ac:grpSpMkLst>
            <pc:docMk/>
            <pc:sldMk cId="1505026823" sldId="366"/>
            <ac:grpSpMk id="10" creationId="{DBEC81F7-44FD-65FB-FB69-BB446C444102}"/>
          </ac:grpSpMkLst>
        </pc:grpChg>
        <pc:grpChg chg="mod">
          <ac:chgData name="Richard Ball" userId="c2c6c2dd-6ddc-437e-8cdd-d7a74390accc" providerId="ADAL" clId="{FC0804F4-1184-4CF9-9074-62E0CBFC9837}" dt="2023-05-03T09:43:11.985" v="3637" actId="1076"/>
          <ac:grpSpMkLst>
            <pc:docMk/>
            <pc:sldMk cId="1505026823" sldId="366"/>
            <ac:grpSpMk id="12" creationId="{07AB2718-45B9-8629-EEBB-EAEC0B22F609}"/>
          </ac:grpSpMkLst>
        </pc:grpChg>
        <pc:picChg chg="add del mod modCrop">
          <ac:chgData name="Richard Ball" userId="c2c6c2dd-6ddc-437e-8cdd-d7a74390accc" providerId="ADAL" clId="{FC0804F4-1184-4CF9-9074-62E0CBFC9837}" dt="2023-05-03T09:29:20.327" v="3337" actId="478"/>
          <ac:picMkLst>
            <pc:docMk/>
            <pc:sldMk cId="1505026823" sldId="366"/>
            <ac:picMk id="3" creationId="{7D63B3AB-F5DF-DDAE-6313-098694F11224}"/>
          </ac:picMkLst>
        </pc:picChg>
        <pc:picChg chg="add mod modCrop">
          <ac:chgData name="Richard Ball" userId="c2c6c2dd-6ddc-437e-8cdd-d7a74390accc" providerId="ADAL" clId="{FC0804F4-1184-4CF9-9074-62E0CBFC9837}" dt="2023-05-03T10:52:48.314" v="4969" actId="1076"/>
          <ac:picMkLst>
            <pc:docMk/>
            <pc:sldMk cId="1505026823" sldId="366"/>
            <ac:picMk id="5" creationId="{626427F2-C07C-9086-C34D-FF6489E4D0A4}"/>
          </ac:picMkLst>
        </pc:picChg>
        <pc:picChg chg="add mod">
          <ac:chgData name="Richard Ball" userId="c2c6c2dd-6ddc-437e-8cdd-d7a74390accc" providerId="ADAL" clId="{FC0804F4-1184-4CF9-9074-62E0CBFC9837}" dt="2023-05-03T09:43:15.512" v="3638" actId="1076"/>
          <ac:picMkLst>
            <pc:docMk/>
            <pc:sldMk cId="1505026823" sldId="366"/>
            <ac:picMk id="7" creationId="{9CCABE0C-E9FF-864C-C628-88BC85993F24}"/>
          </ac:picMkLst>
        </pc:picChg>
        <pc:picChg chg="add del mod">
          <ac:chgData name="Richard Ball" userId="c2c6c2dd-6ddc-437e-8cdd-d7a74390accc" providerId="ADAL" clId="{FC0804F4-1184-4CF9-9074-62E0CBFC9837}" dt="2023-05-03T09:42:30.382" v="3619" actId="478"/>
          <ac:picMkLst>
            <pc:docMk/>
            <pc:sldMk cId="1505026823" sldId="366"/>
            <ac:picMk id="9" creationId="{2471AEB1-AB78-0FFD-0683-70A849669B25}"/>
          </ac:picMkLst>
        </pc:picChg>
      </pc:sldChg>
      <pc:sldChg chg="addSp modSp new mod modAnim">
        <pc:chgData name="Richard Ball" userId="c2c6c2dd-6ddc-437e-8cdd-d7a74390accc" providerId="ADAL" clId="{FC0804F4-1184-4CF9-9074-62E0CBFC9837}" dt="2023-05-03T10:04:30.548" v="4454" actId="20577"/>
        <pc:sldMkLst>
          <pc:docMk/>
          <pc:sldMk cId="1738231385" sldId="367"/>
        </pc:sldMkLst>
        <pc:spChg chg="add mod">
          <ac:chgData name="Richard Ball" userId="c2c6c2dd-6ddc-437e-8cdd-d7a74390accc" providerId="ADAL" clId="{FC0804F4-1184-4CF9-9074-62E0CBFC9837}" dt="2023-05-03T10:02:17.601" v="4199" actId="20577"/>
          <ac:spMkLst>
            <pc:docMk/>
            <pc:sldMk cId="1738231385" sldId="367"/>
            <ac:spMk id="4" creationId="{C8B8AFFE-EFB9-8E3B-6B0D-9191F9C5E329}"/>
          </ac:spMkLst>
        </pc:spChg>
        <pc:spChg chg="add mod">
          <ac:chgData name="Richard Ball" userId="c2c6c2dd-6ddc-437e-8cdd-d7a74390accc" providerId="ADAL" clId="{FC0804F4-1184-4CF9-9074-62E0CBFC9837}" dt="2023-05-03T10:04:30.548" v="4454" actId="20577"/>
          <ac:spMkLst>
            <pc:docMk/>
            <pc:sldMk cId="1738231385" sldId="367"/>
            <ac:spMk id="5" creationId="{548FB4F3-CDDA-7345-9574-12B41B0D81A8}"/>
          </ac:spMkLst>
        </pc:spChg>
        <pc:picChg chg="add mod modCrop">
          <ac:chgData name="Richard Ball" userId="c2c6c2dd-6ddc-437e-8cdd-d7a74390accc" providerId="ADAL" clId="{FC0804F4-1184-4CF9-9074-62E0CBFC9837}" dt="2023-05-03T10:01:46.400" v="4172" actId="14100"/>
          <ac:picMkLst>
            <pc:docMk/>
            <pc:sldMk cId="1738231385" sldId="367"/>
            <ac:picMk id="3" creationId="{B2B8A34A-802B-90FC-E26A-B1B451D11B86}"/>
          </ac:picMkLst>
        </pc:picChg>
      </pc:sldChg>
      <pc:sldChg chg="modSp add mod modAnim">
        <pc:chgData name="Richard Ball" userId="c2c6c2dd-6ddc-437e-8cdd-d7a74390accc" providerId="ADAL" clId="{FC0804F4-1184-4CF9-9074-62E0CBFC9837}" dt="2023-05-03T10:42:17.697" v="4753"/>
        <pc:sldMkLst>
          <pc:docMk/>
          <pc:sldMk cId="1301003715" sldId="368"/>
        </pc:sldMkLst>
        <pc:spChg chg="mod">
          <ac:chgData name="Richard Ball" userId="c2c6c2dd-6ddc-437e-8cdd-d7a74390accc" providerId="ADAL" clId="{FC0804F4-1184-4CF9-9074-62E0CBFC9837}" dt="2023-05-03T10:41:00.152" v="4741" actId="20577"/>
          <ac:spMkLst>
            <pc:docMk/>
            <pc:sldMk cId="1301003715" sldId="368"/>
            <ac:spMk id="3" creationId="{976CD7D4-10B8-055E-632E-7CA9A20607C3}"/>
          </ac:spMkLst>
        </pc:spChg>
      </pc:sldChg>
      <pc:sldChg chg="modSp add">
        <pc:chgData name="Richard Ball" userId="c2c6c2dd-6ddc-437e-8cdd-d7a74390accc" providerId="ADAL" clId="{FC0804F4-1184-4CF9-9074-62E0CBFC9837}" dt="2023-05-03T10:09:31.187" v="4528" actId="20577"/>
        <pc:sldMkLst>
          <pc:docMk/>
          <pc:sldMk cId="3166705310" sldId="369"/>
        </pc:sldMkLst>
        <pc:spChg chg="mod">
          <ac:chgData name="Richard Ball" userId="c2c6c2dd-6ddc-437e-8cdd-d7a74390accc" providerId="ADAL" clId="{FC0804F4-1184-4CF9-9074-62E0CBFC9837}" dt="2023-05-03T10:09:18.093" v="4510" actId="20577"/>
          <ac:spMkLst>
            <pc:docMk/>
            <pc:sldMk cId="3166705310" sldId="369"/>
            <ac:spMk id="4" creationId="{C8B8AFFE-EFB9-8E3B-6B0D-9191F9C5E329}"/>
          </ac:spMkLst>
        </pc:spChg>
        <pc:spChg chg="mod">
          <ac:chgData name="Richard Ball" userId="c2c6c2dd-6ddc-437e-8cdd-d7a74390accc" providerId="ADAL" clId="{FC0804F4-1184-4CF9-9074-62E0CBFC9837}" dt="2023-05-03T10:09:31.187" v="4528" actId="20577"/>
          <ac:spMkLst>
            <pc:docMk/>
            <pc:sldMk cId="3166705310" sldId="369"/>
            <ac:spMk id="5" creationId="{548FB4F3-CDDA-7345-9574-12B41B0D81A8}"/>
          </ac:spMkLst>
        </pc:spChg>
      </pc:sldChg>
      <pc:sldChg chg="modSp add mod ord">
        <pc:chgData name="Richard Ball" userId="c2c6c2dd-6ddc-437e-8cdd-d7a74390accc" providerId="ADAL" clId="{FC0804F4-1184-4CF9-9074-62E0CBFC9837}" dt="2023-05-03T10:40:38.937" v="4733" actId="113"/>
        <pc:sldMkLst>
          <pc:docMk/>
          <pc:sldMk cId="2862410700" sldId="370"/>
        </pc:sldMkLst>
        <pc:spChg chg="mod">
          <ac:chgData name="Richard Ball" userId="c2c6c2dd-6ddc-437e-8cdd-d7a74390accc" providerId="ADAL" clId="{FC0804F4-1184-4CF9-9074-62E0CBFC9837}" dt="2023-05-03T10:40:38.937" v="4733" actId="113"/>
          <ac:spMkLst>
            <pc:docMk/>
            <pc:sldMk cId="2862410700" sldId="370"/>
            <ac:spMk id="3" creationId="{0C3D6784-2A79-A7F1-0628-9F8DC8C0440C}"/>
          </ac:spMkLst>
        </pc:spChg>
      </pc:sldChg>
      <pc:sldChg chg="modSp add mod modAnim">
        <pc:chgData name="Richard Ball" userId="c2c6c2dd-6ddc-437e-8cdd-d7a74390accc" providerId="ADAL" clId="{FC0804F4-1184-4CF9-9074-62E0CBFC9837}" dt="2023-05-03T10:42:07.509" v="4751"/>
        <pc:sldMkLst>
          <pc:docMk/>
          <pc:sldMk cId="3711625730" sldId="371"/>
        </pc:sldMkLst>
        <pc:spChg chg="mod">
          <ac:chgData name="Richard Ball" userId="c2c6c2dd-6ddc-437e-8cdd-d7a74390accc" providerId="ADAL" clId="{FC0804F4-1184-4CF9-9074-62E0CBFC9837}" dt="2023-05-03T10:41:48.995" v="4749" actId="20577"/>
          <ac:spMkLst>
            <pc:docMk/>
            <pc:sldMk cId="3711625730" sldId="371"/>
            <ac:spMk id="3" creationId="{976CD7D4-10B8-055E-632E-7CA9A20607C3}"/>
          </ac:spMkLst>
        </pc:spChg>
      </pc:sldChg>
      <pc:sldChg chg="modSp add mod">
        <pc:chgData name="Richard Ball" userId="c2c6c2dd-6ddc-437e-8cdd-d7a74390accc" providerId="ADAL" clId="{FC0804F4-1184-4CF9-9074-62E0CBFC9837}" dt="2023-05-03T10:11:40.843" v="4603" actId="20577"/>
        <pc:sldMkLst>
          <pc:docMk/>
          <pc:sldMk cId="758887707" sldId="372"/>
        </pc:sldMkLst>
        <pc:spChg chg="mod">
          <ac:chgData name="Richard Ball" userId="c2c6c2dd-6ddc-437e-8cdd-d7a74390accc" providerId="ADAL" clId="{FC0804F4-1184-4CF9-9074-62E0CBFC9837}" dt="2023-05-03T10:11:29.037" v="4582" actId="1076"/>
          <ac:spMkLst>
            <pc:docMk/>
            <pc:sldMk cId="758887707" sldId="372"/>
            <ac:spMk id="4" creationId="{C8B8AFFE-EFB9-8E3B-6B0D-9191F9C5E329}"/>
          </ac:spMkLst>
        </pc:spChg>
        <pc:spChg chg="mod">
          <ac:chgData name="Richard Ball" userId="c2c6c2dd-6ddc-437e-8cdd-d7a74390accc" providerId="ADAL" clId="{FC0804F4-1184-4CF9-9074-62E0CBFC9837}" dt="2023-05-03T10:11:40.843" v="4603" actId="20577"/>
          <ac:spMkLst>
            <pc:docMk/>
            <pc:sldMk cId="758887707" sldId="372"/>
            <ac:spMk id="5" creationId="{548FB4F3-CDDA-7345-9574-12B41B0D81A8}"/>
          </ac:spMkLst>
        </pc:spChg>
      </pc:sldChg>
      <pc:sldChg chg="delSp modSp new mod ord">
        <pc:chgData name="Richard Ball" userId="c2c6c2dd-6ddc-437e-8cdd-d7a74390accc" providerId="ADAL" clId="{FC0804F4-1184-4CF9-9074-62E0CBFC9837}" dt="2023-05-03T10:13:12.318" v="4681" actId="1076"/>
        <pc:sldMkLst>
          <pc:docMk/>
          <pc:sldMk cId="3563116654" sldId="373"/>
        </pc:sldMkLst>
        <pc:spChg chg="mod">
          <ac:chgData name="Richard Ball" userId="c2c6c2dd-6ddc-437e-8cdd-d7a74390accc" providerId="ADAL" clId="{FC0804F4-1184-4CF9-9074-62E0CBFC9837}" dt="2023-05-03T10:13:12.318" v="4681" actId="1076"/>
          <ac:spMkLst>
            <pc:docMk/>
            <pc:sldMk cId="3563116654" sldId="373"/>
            <ac:spMk id="2" creationId="{53EAE1E1-B1E4-A22F-E707-F3CF58D8BCAC}"/>
          </ac:spMkLst>
        </pc:spChg>
        <pc:spChg chg="del mod">
          <ac:chgData name="Richard Ball" userId="c2c6c2dd-6ddc-437e-8cdd-d7a74390accc" providerId="ADAL" clId="{FC0804F4-1184-4CF9-9074-62E0CBFC9837}" dt="2023-05-03T10:13:08.768" v="4680" actId="478"/>
          <ac:spMkLst>
            <pc:docMk/>
            <pc:sldMk cId="3563116654" sldId="373"/>
            <ac:spMk id="3" creationId="{92590877-123C-C05B-06F1-DF662DA052AA}"/>
          </ac:spMkLst>
        </pc:spChg>
      </pc:sldChg>
      <pc:sldChg chg="new">
        <pc:chgData name="Richard Ball" userId="c2c6c2dd-6ddc-437e-8cdd-d7a74390accc" providerId="ADAL" clId="{FC0804F4-1184-4CF9-9074-62E0CBFC9837}" dt="2023-05-03T10:55:01.004" v="5031" actId="680"/>
        <pc:sldMkLst>
          <pc:docMk/>
          <pc:sldMk cId="780061994" sldId="374"/>
        </pc:sldMkLst>
      </pc:sldChg>
      <pc:sldChg chg="addSp modSp new mod modAnim">
        <pc:chgData name="Richard Ball" userId="c2c6c2dd-6ddc-437e-8cdd-d7a74390accc" providerId="ADAL" clId="{FC0804F4-1184-4CF9-9074-62E0CBFC9837}" dt="2023-05-03T11:03:54.166" v="5244"/>
        <pc:sldMkLst>
          <pc:docMk/>
          <pc:sldMk cId="3682697044" sldId="375"/>
        </pc:sldMkLst>
        <pc:spChg chg="add mod">
          <ac:chgData name="Richard Ball" userId="c2c6c2dd-6ddc-437e-8cdd-d7a74390accc" providerId="ADAL" clId="{FC0804F4-1184-4CF9-9074-62E0CBFC9837}" dt="2023-05-03T10:58:57.025" v="5129" actId="1076"/>
          <ac:spMkLst>
            <pc:docMk/>
            <pc:sldMk cId="3682697044" sldId="375"/>
            <ac:spMk id="2" creationId="{ACF35BF8-D644-3284-B3B9-5A30DF9CE598}"/>
          </ac:spMkLst>
        </pc:spChg>
        <pc:spChg chg="add mod">
          <ac:chgData name="Richard Ball" userId="c2c6c2dd-6ddc-437e-8cdd-d7a74390accc" providerId="ADAL" clId="{FC0804F4-1184-4CF9-9074-62E0CBFC9837}" dt="2023-05-03T11:03:52.479" v="5243" actId="207"/>
          <ac:spMkLst>
            <pc:docMk/>
            <pc:sldMk cId="3682697044" sldId="375"/>
            <ac:spMk id="6" creationId="{0B912B45-342C-16F8-1CCD-52BD7EB1A082}"/>
          </ac:spMkLst>
        </pc:spChg>
        <pc:picChg chg="add mod modCrop">
          <ac:chgData name="Richard Ball" userId="c2c6c2dd-6ddc-437e-8cdd-d7a74390accc" providerId="ADAL" clId="{FC0804F4-1184-4CF9-9074-62E0CBFC9837}" dt="2023-05-03T11:00:18.625" v="5136" actId="14100"/>
          <ac:picMkLst>
            <pc:docMk/>
            <pc:sldMk cId="3682697044" sldId="375"/>
            <ac:picMk id="4" creationId="{B0C722C5-1ACC-5C65-3C51-1F2DFF907C07}"/>
          </ac:picMkLst>
        </pc:picChg>
      </pc:sldChg>
      <pc:sldChg chg="new">
        <pc:chgData name="Richard Ball" userId="c2c6c2dd-6ddc-437e-8cdd-d7a74390accc" providerId="ADAL" clId="{FC0804F4-1184-4CF9-9074-62E0CBFC9837}" dt="2023-05-03T10:55:01.340" v="5033" actId="680"/>
        <pc:sldMkLst>
          <pc:docMk/>
          <pc:sldMk cId="1979943865" sldId="376"/>
        </pc:sldMkLst>
      </pc:sldChg>
      <pc:sldChg chg="new">
        <pc:chgData name="Richard Ball" userId="c2c6c2dd-6ddc-437e-8cdd-d7a74390accc" providerId="ADAL" clId="{FC0804F4-1184-4CF9-9074-62E0CBFC9837}" dt="2023-05-03T10:55:01.546" v="5034" actId="680"/>
        <pc:sldMkLst>
          <pc:docMk/>
          <pc:sldMk cId="1791522836" sldId="377"/>
        </pc:sldMkLst>
      </pc:sldChg>
      <pc:sldChg chg="modSp add mod">
        <pc:chgData name="Richard Ball" userId="c2c6c2dd-6ddc-437e-8cdd-d7a74390accc" providerId="ADAL" clId="{FC0804F4-1184-4CF9-9074-62E0CBFC9837}" dt="2023-05-03T11:04:03.836" v="5258" actId="313"/>
        <pc:sldMkLst>
          <pc:docMk/>
          <pc:sldMk cId="3546347392" sldId="378"/>
        </pc:sldMkLst>
        <pc:spChg chg="mod">
          <ac:chgData name="Richard Ball" userId="c2c6c2dd-6ddc-437e-8cdd-d7a74390accc" providerId="ADAL" clId="{FC0804F4-1184-4CF9-9074-62E0CBFC9837}" dt="2023-05-03T11:04:03.836" v="5258" actId="313"/>
          <ac:spMkLst>
            <pc:docMk/>
            <pc:sldMk cId="3546347392" sldId="378"/>
            <ac:spMk id="8" creationId="{AD60C01F-34AE-9976-8BA2-71A7D6A7FEEC}"/>
          </ac:spMkLst>
        </pc:spChg>
      </pc:sldChg>
      <pc:sldChg chg="modSp add mod">
        <pc:chgData name="Richard Ball" userId="c2c6c2dd-6ddc-437e-8cdd-d7a74390accc" providerId="ADAL" clId="{FC0804F4-1184-4CF9-9074-62E0CBFC9837}" dt="2023-05-03T11:06:05.961" v="5272" actId="20577"/>
        <pc:sldMkLst>
          <pc:docMk/>
          <pc:sldMk cId="2518664750" sldId="379"/>
        </pc:sldMkLst>
        <pc:spChg chg="mod">
          <ac:chgData name="Richard Ball" userId="c2c6c2dd-6ddc-437e-8cdd-d7a74390accc" providerId="ADAL" clId="{FC0804F4-1184-4CF9-9074-62E0CBFC9837}" dt="2023-05-03T11:06:05.961" v="5272" actId="20577"/>
          <ac:spMkLst>
            <pc:docMk/>
            <pc:sldMk cId="2518664750" sldId="379"/>
            <ac:spMk id="3" creationId="{976CD7D4-10B8-055E-632E-7CA9A20607C3}"/>
          </ac:spMkLst>
        </pc:spChg>
        <pc:spChg chg="mod">
          <ac:chgData name="Richard Ball" userId="c2c6c2dd-6ddc-437e-8cdd-d7a74390accc" providerId="ADAL" clId="{FC0804F4-1184-4CF9-9074-62E0CBFC9837}" dt="2023-05-03T11:05:55.588" v="5266" actId="1076"/>
          <ac:spMkLst>
            <pc:docMk/>
            <pc:sldMk cId="2518664750" sldId="379"/>
            <ac:spMk id="7" creationId="{B7851592-A983-9CAE-124A-5CF41973D3D7}"/>
          </ac:spMkLst>
        </pc:spChg>
      </pc:sldChg>
      <pc:sldChg chg="modSp add">
        <pc:chgData name="Richard Ball" userId="c2c6c2dd-6ddc-437e-8cdd-d7a74390accc" providerId="ADAL" clId="{FC0804F4-1184-4CF9-9074-62E0CBFC9837}" dt="2023-05-03T11:06:32.527" v="5286" actId="20577"/>
        <pc:sldMkLst>
          <pc:docMk/>
          <pc:sldMk cId="3649159111" sldId="380"/>
        </pc:sldMkLst>
        <pc:spChg chg="mod">
          <ac:chgData name="Richard Ball" userId="c2c6c2dd-6ddc-437e-8cdd-d7a74390accc" providerId="ADAL" clId="{FC0804F4-1184-4CF9-9074-62E0CBFC9837}" dt="2023-05-03T11:06:32.527" v="5286" actId="20577"/>
          <ac:spMkLst>
            <pc:docMk/>
            <pc:sldMk cId="3649159111" sldId="380"/>
            <ac:spMk id="4" creationId="{C8B8AFFE-EFB9-8E3B-6B0D-9191F9C5E329}"/>
          </ac:spMkLst>
        </pc:spChg>
      </pc:sldChg>
      <pc:sldMasterChg chg="modSp modSldLayout">
        <pc:chgData name="Richard Ball" userId="c2c6c2dd-6ddc-437e-8cdd-d7a74390accc" providerId="ADAL" clId="{FC0804F4-1184-4CF9-9074-62E0CBFC9837}" dt="2023-05-02T09:37:32.962" v="23"/>
        <pc:sldMasterMkLst>
          <pc:docMk/>
          <pc:sldMasterMk cId="0" sldId="2147483649"/>
        </pc:sldMasterMkLst>
        <pc:spChg chg="mod">
          <ac:chgData name="Richard Ball" userId="c2c6c2dd-6ddc-437e-8cdd-d7a74390accc" providerId="ADAL" clId="{FC0804F4-1184-4CF9-9074-62E0CBFC9837}" dt="2023-05-02T09:37:32.962" v="23"/>
          <ac:spMkLst>
            <pc:docMk/>
            <pc:sldMasterMk cId="0" sldId="2147483649"/>
            <ac:spMk id="1026" creationId="{F4BD5F00-36A8-434F-A1BA-0448D65F5C14}"/>
          </ac:spMkLst>
        </pc:spChg>
        <pc:spChg chg="mod">
          <ac:chgData name="Richard Ball" userId="c2c6c2dd-6ddc-437e-8cdd-d7a74390accc" providerId="ADAL" clId="{FC0804F4-1184-4CF9-9074-62E0CBFC9837}" dt="2023-05-02T09:37:32.962" v="23"/>
          <ac:spMkLst>
            <pc:docMk/>
            <pc:sldMasterMk cId="0" sldId="2147483649"/>
            <ac:spMk id="1027" creationId="{760B4912-35F3-44FC-BF6A-F892621B90CB}"/>
          </ac:spMkLst>
        </pc:spChg>
        <pc:spChg chg="mod">
          <ac:chgData name="Richard Ball" userId="c2c6c2dd-6ddc-437e-8cdd-d7a74390accc" providerId="ADAL" clId="{FC0804F4-1184-4CF9-9074-62E0CBFC9837}" dt="2023-05-02T09:37:32.962" v="23"/>
          <ac:spMkLst>
            <pc:docMk/>
            <pc:sldMasterMk cId="0" sldId="2147483649"/>
            <ac:spMk id="4100" creationId="{74CD2BA8-D005-44AC-AA1E-3E7C684C500D}"/>
          </ac:spMkLst>
        </pc:spChg>
        <pc:spChg chg="mod">
          <ac:chgData name="Richard Ball" userId="c2c6c2dd-6ddc-437e-8cdd-d7a74390accc" providerId="ADAL" clId="{FC0804F4-1184-4CF9-9074-62E0CBFC9837}" dt="2023-05-02T09:37:32.962" v="23"/>
          <ac:spMkLst>
            <pc:docMk/>
            <pc:sldMasterMk cId="0" sldId="2147483649"/>
            <ac:spMk id="4101" creationId="{28F5B8AA-A0FC-429C-830E-78428A9B2D08}"/>
          </ac:spMkLst>
        </pc:spChg>
        <pc:spChg chg="mod">
          <ac:chgData name="Richard Ball" userId="c2c6c2dd-6ddc-437e-8cdd-d7a74390accc" providerId="ADAL" clId="{FC0804F4-1184-4CF9-9074-62E0CBFC9837}" dt="2023-05-02T09:37:32.962" v="23"/>
          <ac:spMkLst>
            <pc:docMk/>
            <pc:sldMasterMk cId="0" sldId="2147483649"/>
            <ac:spMk id="4102" creationId="{40F7D034-6059-482B-AC76-E3E928CA32E6}"/>
          </ac:spMkLst>
        </pc:spChg>
        <pc:sldLayoutChg chg="modSp">
          <pc:chgData name="Richard Ball" userId="c2c6c2dd-6ddc-437e-8cdd-d7a74390accc" providerId="ADAL" clId="{FC0804F4-1184-4CF9-9074-62E0CBFC9837}" dt="2023-05-02T09:37:32.962" v="23"/>
          <pc:sldLayoutMkLst>
            <pc:docMk/>
            <pc:sldMasterMk cId="0" sldId="2147483649"/>
            <pc:sldLayoutMk cId="3749929883" sldId="2147483650"/>
          </pc:sldLayoutMkLst>
          <pc:spChg chg="mod">
            <ac:chgData name="Richard Ball" userId="c2c6c2dd-6ddc-437e-8cdd-d7a74390accc" providerId="ADAL" clId="{FC0804F4-1184-4CF9-9074-62E0CBFC9837}" dt="2023-05-02T09:37:32.962" v="23"/>
            <ac:spMkLst>
              <pc:docMk/>
              <pc:sldMasterMk cId="0" sldId="2147483649"/>
              <pc:sldLayoutMk cId="3749929883" sldId="2147483650"/>
              <ac:spMk id="2" creationId="{00000000-0000-0000-0000-000000000000}"/>
            </ac:spMkLst>
          </pc:spChg>
          <pc:spChg chg="mod">
            <ac:chgData name="Richard Ball" userId="c2c6c2dd-6ddc-437e-8cdd-d7a74390accc" providerId="ADAL" clId="{FC0804F4-1184-4CF9-9074-62E0CBFC9837}" dt="2023-05-02T09:37:32.962" v="23"/>
            <ac:spMkLst>
              <pc:docMk/>
              <pc:sldMasterMk cId="0" sldId="2147483649"/>
              <pc:sldLayoutMk cId="3749929883" sldId="2147483650"/>
              <ac:spMk id="3" creationId="{00000000-0000-0000-0000-000000000000}"/>
            </ac:spMkLst>
          </pc:spChg>
        </pc:sldLayoutChg>
        <pc:sldLayoutChg chg="modSp">
          <pc:chgData name="Richard Ball" userId="c2c6c2dd-6ddc-437e-8cdd-d7a74390accc" providerId="ADAL" clId="{FC0804F4-1184-4CF9-9074-62E0CBFC9837}" dt="2023-05-02T09:37:32.962" v="23"/>
          <pc:sldLayoutMkLst>
            <pc:docMk/>
            <pc:sldMasterMk cId="0" sldId="2147483649"/>
            <pc:sldLayoutMk cId="401147930" sldId="2147483652"/>
          </pc:sldLayoutMkLst>
          <pc:spChg chg="mod">
            <ac:chgData name="Richard Ball" userId="c2c6c2dd-6ddc-437e-8cdd-d7a74390accc" providerId="ADAL" clId="{FC0804F4-1184-4CF9-9074-62E0CBFC9837}" dt="2023-05-02T09:37:32.962" v="23"/>
            <ac:spMkLst>
              <pc:docMk/>
              <pc:sldMasterMk cId="0" sldId="2147483649"/>
              <pc:sldLayoutMk cId="401147930" sldId="2147483652"/>
              <ac:spMk id="2" creationId="{00000000-0000-0000-0000-000000000000}"/>
            </ac:spMkLst>
          </pc:spChg>
          <pc:spChg chg="mod">
            <ac:chgData name="Richard Ball" userId="c2c6c2dd-6ddc-437e-8cdd-d7a74390accc" providerId="ADAL" clId="{FC0804F4-1184-4CF9-9074-62E0CBFC9837}" dt="2023-05-02T09:37:32.962" v="23"/>
            <ac:spMkLst>
              <pc:docMk/>
              <pc:sldMasterMk cId="0" sldId="2147483649"/>
              <pc:sldLayoutMk cId="401147930" sldId="2147483652"/>
              <ac:spMk id="3" creationId="{00000000-0000-0000-0000-000000000000}"/>
            </ac:spMkLst>
          </pc:spChg>
        </pc:sldLayoutChg>
        <pc:sldLayoutChg chg="modSp">
          <pc:chgData name="Richard Ball" userId="c2c6c2dd-6ddc-437e-8cdd-d7a74390accc" providerId="ADAL" clId="{FC0804F4-1184-4CF9-9074-62E0CBFC9837}" dt="2023-05-02T09:37:32.962" v="23"/>
          <pc:sldLayoutMkLst>
            <pc:docMk/>
            <pc:sldMasterMk cId="0" sldId="2147483649"/>
            <pc:sldLayoutMk cId="1703176057" sldId="2147483653"/>
          </pc:sldLayoutMkLst>
          <pc:spChg chg="mod">
            <ac:chgData name="Richard Ball" userId="c2c6c2dd-6ddc-437e-8cdd-d7a74390accc" providerId="ADAL" clId="{FC0804F4-1184-4CF9-9074-62E0CBFC9837}" dt="2023-05-02T09:37:32.962" v="23"/>
            <ac:spMkLst>
              <pc:docMk/>
              <pc:sldMasterMk cId="0" sldId="2147483649"/>
              <pc:sldLayoutMk cId="1703176057" sldId="2147483653"/>
              <ac:spMk id="3" creationId="{00000000-0000-0000-0000-000000000000}"/>
            </ac:spMkLst>
          </pc:spChg>
          <pc:spChg chg="mod">
            <ac:chgData name="Richard Ball" userId="c2c6c2dd-6ddc-437e-8cdd-d7a74390accc" providerId="ADAL" clId="{FC0804F4-1184-4CF9-9074-62E0CBFC9837}" dt="2023-05-02T09:37:32.962" v="23"/>
            <ac:spMkLst>
              <pc:docMk/>
              <pc:sldMasterMk cId="0" sldId="2147483649"/>
              <pc:sldLayoutMk cId="1703176057" sldId="2147483653"/>
              <ac:spMk id="4" creationId="{00000000-0000-0000-0000-000000000000}"/>
            </ac:spMkLst>
          </pc:spChg>
        </pc:sldLayoutChg>
        <pc:sldLayoutChg chg="modSp">
          <pc:chgData name="Richard Ball" userId="c2c6c2dd-6ddc-437e-8cdd-d7a74390accc" providerId="ADAL" clId="{FC0804F4-1184-4CF9-9074-62E0CBFC9837}" dt="2023-05-02T09:37:32.962" v="23"/>
          <pc:sldLayoutMkLst>
            <pc:docMk/>
            <pc:sldMasterMk cId="0" sldId="2147483649"/>
            <pc:sldLayoutMk cId="2565052548" sldId="2147483654"/>
          </pc:sldLayoutMkLst>
          <pc:spChg chg="mod">
            <ac:chgData name="Richard Ball" userId="c2c6c2dd-6ddc-437e-8cdd-d7a74390accc" providerId="ADAL" clId="{FC0804F4-1184-4CF9-9074-62E0CBFC9837}" dt="2023-05-02T09:37:32.962" v="23"/>
            <ac:spMkLst>
              <pc:docMk/>
              <pc:sldMasterMk cId="0" sldId="2147483649"/>
              <pc:sldLayoutMk cId="2565052548" sldId="2147483654"/>
              <ac:spMk id="3" creationId="{00000000-0000-0000-0000-000000000000}"/>
            </ac:spMkLst>
          </pc:spChg>
          <pc:spChg chg="mod">
            <ac:chgData name="Richard Ball" userId="c2c6c2dd-6ddc-437e-8cdd-d7a74390accc" providerId="ADAL" clId="{FC0804F4-1184-4CF9-9074-62E0CBFC9837}" dt="2023-05-02T09:37:32.962" v="23"/>
            <ac:spMkLst>
              <pc:docMk/>
              <pc:sldMasterMk cId="0" sldId="2147483649"/>
              <pc:sldLayoutMk cId="2565052548" sldId="2147483654"/>
              <ac:spMk id="4" creationId="{00000000-0000-0000-0000-000000000000}"/>
            </ac:spMkLst>
          </pc:spChg>
          <pc:spChg chg="mod">
            <ac:chgData name="Richard Ball" userId="c2c6c2dd-6ddc-437e-8cdd-d7a74390accc" providerId="ADAL" clId="{FC0804F4-1184-4CF9-9074-62E0CBFC9837}" dt="2023-05-02T09:37:32.962" v="23"/>
            <ac:spMkLst>
              <pc:docMk/>
              <pc:sldMasterMk cId="0" sldId="2147483649"/>
              <pc:sldLayoutMk cId="2565052548" sldId="2147483654"/>
              <ac:spMk id="5" creationId="{00000000-0000-0000-0000-000000000000}"/>
            </ac:spMkLst>
          </pc:spChg>
          <pc:spChg chg="mod">
            <ac:chgData name="Richard Ball" userId="c2c6c2dd-6ddc-437e-8cdd-d7a74390accc" providerId="ADAL" clId="{FC0804F4-1184-4CF9-9074-62E0CBFC9837}" dt="2023-05-02T09:37:32.962" v="23"/>
            <ac:spMkLst>
              <pc:docMk/>
              <pc:sldMasterMk cId="0" sldId="2147483649"/>
              <pc:sldLayoutMk cId="2565052548" sldId="2147483654"/>
              <ac:spMk id="6" creationId="{00000000-0000-0000-0000-000000000000}"/>
            </ac:spMkLst>
          </pc:spChg>
        </pc:sldLayoutChg>
        <pc:sldLayoutChg chg="modSp">
          <pc:chgData name="Richard Ball" userId="c2c6c2dd-6ddc-437e-8cdd-d7a74390accc" providerId="ADAL" clId="{FC0804F4-1184-4CF9-9074-62E0CBFC9837}" dt="2023-05-02T09:37:32.962" v="23"/>
          <pc:sldLayoutMkLst>
            <pc:docMk/>
            <pc:sldMasterMk cId="0" sldId="2147483649"/>
            <pc:sldLayoutMk cId="2724388455" sldId="2147483657"/>
          </pc:sldLayoutMkLst>
          <pc:spChg chg="mod">
            <ac:chgData name="Richard Ball" userId="c2c6c2dd-6ddc-437e-8cdd-d7a74390accc" providerId="ADAL" clId="{FC0804F4-1184-4CF9-9074-62E0CBFC9837}" dt="2023-05-02T09:37:32.962" v="23"/>
            <ac:spMkLst>
              <pc:docMk/>
              <pc:sldMasterMk cId="0" sldId="2147483649"/>
              <pc:sldLayoutMk cId="2724388455" sldId="2147483657"/>
              <ac:spMk id="2" creationId="{00000000-0000-0000-0000-000000000000}"/>
            </ac:spMkLst>
          </pc:spChg>
          <pc:spChg chg="mod">
            <ac:chgData name="Richard Ball" userId="c2c6c2dd-6ddc-437e-8cdd-d7a74390accc" providerId="ADAL" clId="{FC0804F4-1184-4CF9-9074-62E0CBFC9837}" dt="2023-05-02T09:37:32.962" v="23"/>
            <ac:spMkLst>
              <pc:docMk/>
              <pc:sldMasterMk cId="0" sldId="2147483649"/>
              <pc:sldLayoutMk cId="2724388455" sldId="2147483657"/>
              <ac:spMk id="3" creationId="{00000000-0000-0000-0000-000000000000}"/>
            </ac:spMkLst>
          </pc:spChg>
          <pc:spChg chg="mod">
            <ac:chgData name="Richard Ball" userId="c2c6c2dd-6ddc-437e-8cdd-d7a74390accc" providerId="ADAL" clId="{FC0804F4-1184-4CF9-9074-62E0CBFC9837}" dt="2023-05-02T09:37:32.962" v="23"/>
            <ac:spMkLst>
              <pc:docMk/>
              <pc:sldMasterMk cId="0" sldId="2147483649"/>
              <pc:sldLayoutMk cId="2724388455" sldId="2147483657"/>
              <ac:spMk id="4" creationId="{00000000-0000-0000-0000-000000000000}"/>
            </ac:spMkLst>
          </pc:spChg>
        </pc:sldLayoutChg>
        <pc:sldLayoutChg chg="modSp">
          <pc:chgData name="Richard Ball" userId="c2c6c2dd-6ddc-437e-8cdd-d7a74390accc" providerId="ADAL" clId="{FC0804F4-1184-4CF9-9074-62E0CBFC9837}" dt="2023-05-02T09:37:32.962" v="23"/>
          <pc:sldLayoutMkLst>
            <pc:docMk/>
            <pc:sldMasterMk cId="0" sldId="2147483649"/>
            <pc:sldLayoutMk cId="786361780" sldId="2147483658"/>
          </pc:sldLayoutMkLst>
          <pc:spChg chg="mod">
            <ac:chgData name="Richard Ball" userId="c2c6c2dd-6ddc-437e-8cdd-d7a74390accc" providerId="ADAL" clId="{FC0804F4-1184-4CF9-9074-62E0CBFC9837}" dt="2023-05-02T09:37:32.962" v="23"/>
            <ac:spMkLst>
              <pc:docMk/>
              <pc:sldMasterMk cId="0" sldId="2147483649"/>
              <pc:sldLayoutMk cId="786361780" sldId="2147483658"/>
              <ac:spMk id="2" creationId="{00000000-0000-0000-0000-000000000000}"/>
            </ac:spMkLst>
          </pc:spChg>
          <pc:spChg chg="mod">
            <ac:chgData name="Richard Ball" userId="c2c6c2dd-6ddc-437e-8cdd-d7a74390accc" providerId="ADAL" clId="{FC0804F4-1184-4CF9-9074-62E0CBFC9837}" dt="2023-05-02T09:37:32.962" v="23"/>
            <ac:spMkLst>
              <pc:docMk/>
              <pc:sldMasterMk cId="0" sldId="2147483649"/>
              <pc:sldLayoutMk cId="786361780" sldId="2147483658"/>
              <ac:spMk id="3" creationId="{00000000-0000-0000-0000-000000000000}"/>
            </ac:spMkLst>
          </pc:spChg>
          <pc:spChg chg="mod">
            <ac:chgData name="Richard Ball" userId="c2c6c2dd-6ddc-437e-8cdd-d7a74390accc" providerId="ADAL" clId="{FC0804F4-1184-4CF9-9074-62E0CBFC9837}" dt="2023-05-02T09:37:32.962" v="23"/>
            <ac:spMkLst>
              <pc:docMk/>
              <pc:sldMasterMk cId="0" sldId="2147483649"/>
              <pc:sldLayoutMk cId="786361780" sldId="2147483658"/>
              <ac:spMk id="4" creationId="{00000000-0000-0000-0000-000000000000}"/>
            </ac:spMkLst>
          </pc:spChg>
        </pc:sldLayoutChg>
        <pc:sldLayoutChg chg="modSp">
          <pc:chgData name="Richard Ball" userId="c2c6c2dd-6ddc-437e-8cdd-d7a74390accc" providerId="ADAL" clId="{FC0804F4-1184-4CF9-9074-62E0CBFC9837}" dt="2023-05-02T09:37:32.962" v="23"/>
          <pc:sldLayoutMkLst>
            <pc:docMk/>
            <pc:sldMasterMk cId="0" sldId="2147483649"/>
            <pc:sldLayoutMk cId="1671053986" sldId="2147483660"/>
          </pc:sldLayoutMkLst>
          <pc:spChg chg="mod">
            <ac:chgData name="Richard Ball" userId="c2c6c2dd-6ddc-437e-8cdd-d7a74390accc" providerId="ADAL" clId="{FC0804F4-1184-4CF9-9074-62E0CBFC9837}" dt="2023-05-02T09:37:32.962" v="23"/>
            <ac:spMkLst>
              <pc:docMk/>
              <pc:sldMasterMk cId="0" sldId="2147483649"/>
              <pc:sldLayoutMk cId="1671053986" sldId="2147483660"/>
              <ac:spMk id="2" creationId="{00000000-0000-0000-0000-000000000000}"/>
            </ac:spMkLst>
          </pc:spChg>
          <pc:spChg chg="mod">
            <ac:chgData name="Richard Ball" userId="c2c6c2dd-6ddc-437e-8cdd-d7a74390accc" providerId="ADAL" clId="{FC0804F4-1184-4CF9-9074-62E0CBFC9837}" dt="2023-05-02T09:37:32.962" v="23"/>
            <ac:spMkLst>
              <pc:docMk/>
              <pc:sldMasterMk cId="0" sldId="2147483649"/>
              <pc:sldLayoutMk cId="1671053986" sldId="2147483660"/>
              <ac:spMk id="3" creationId="{00000000-0000-0000-0000-000000000000}"/>
            </ac:spMkLst>
          </pc:spChg>
        </pc:sldLayoutChg>
        <pc:sldLayoutChg chg="modSp">
          <pc:chgData name="Richard Ball" userId="c2c6c2dd-6ddc-437e-8cdd-d7a74390accc" providerId="ADAL" clId="{FC0804F4-1184-4CF9-9074-62E0CBFC9837}" dt="2023-05-02T09:37:32.962" v="23"/>
          <pc:sldLayoutMkLst>
            <pc:docMk/>
            <pc:sldMasterMk cId="0" sldId="2147483649"/>
            <pc:sldLayoutMk cId="509343229" sldId="2147483661"/>
          </pc:sldLayoutMkLst>
          <pc:spChg chg="mod">
            <ac:chgData name="Richard Ball" userId="c2c6c2dd-6ddc-437e-8cdd-d7a74390accc" providerId="ADAL" clId="{FC0804F4-1184-4CF9-9074-62E0CBFC9837}" dt="2023-05-02T09:37:32.962" v="23"/>
            <ac:spMkLst>
              <pc:docMk/>
              <pc:sldMasterMk cId="0" sldId="2147483649"/>
              <pc:sldLayoutMk cId="509343229" sldId="2147483661"/>
              <ac:spMk id="2" creationId="{00000000-0000-0000-0000-000000000000}"/>
            </ac:spMkLst>
          </pc:spChg>
          <pc:spChg chg="mod">
            <ac:chgData name="Richard Ball" userId="c2c6c2dd-6ddc-437e-8cdd-d7a74390accc" providerId="ADAL" clId="{FC0804F4-1184-4CF9-9074-62E0CBFC9837}" dt="2023-05-02T09:37:32.962" v="23"/>
            <ac:spMkLst>
              <pc:docMk/>
              <pc:sldMasterMk cId="0" sldId="2147483649"/>
              <pc:sldLayoutMk cId="509343229" sldId="2147483661"/>
              <ac:spMk id="3" creationId="{00000000-0000-0000-0000-000000000000}"/>
            </ac:spMkLst>
          </pc:spChg>
          <pc:spChg chg="mod">
            <ac:chgData name="Richard Ball" userId="c2c6c2dd-6ddc-437e-8cdd-d7a74390accc" providerId="ADAL" clId="{FC0804F4-1184-4CF9-9074-62E0CBFC9837}" dt="2023-05-02T09:37:32.962" v="23"/>
            <ac:spMkLst>
              <pc:docMk/>
              <pc:sldMasterMk cId="0" sldId="2147483649"/>
              <pc:sldLayoutMk cId="509343229" sldId="2147483661"/>
              <ac:spMk id="4" creationId="{00000000-0000-0000-0000-000000000000}"/>
            </ac:spMkLst>
          </pc:spChg>
        </pc:sldLayoutChg>
        <pc:sldLayoutChg chg="modSp">
          <pc:chgData name="Richard Ball" userId="c2c6c2dd-6ddc-437e-8cdd-d7a74390accc" providerId="ADAL" clId="{FC0804F4-1184-4CF9-9074-62E0CBFC9837}" dt="2023-05-02T09:37:32.962" v="23"/>
          <pc:sldLayoutMkLst>
            <pc:docMk/>
            <pc:sldMasterMk cId="0" sldId="2147483649"/>
            <pc:sldLayoutMk cId="2895103060" sldId="2147483662"/>
          </pc:sldLayoutMkLst>
          <pc:spChg chg="mod">
            <ac:chgData name="Richard Ball" userId="c2c6c2dd-6ddc-437e-8cdd-d7a74390accc" providerId="ADAL" clId="{FC0804F4-1184-4CF9-9074-62E0CBFC9837}" dt="2023-05-02T09:37:32.962" v="23"/>
            <ac:spMkLst>
              <pc:docMk/>
              <pc:sldMasterMk cId="0" sldId="2147483649"/>
              <pc:sldLayoutMk cId="2895103060" sldId="2147483662"/>
              <ac:spMk id="2" creationId="{00000000-0000-0000-0000-000000000000}"/>
            </ac:spMkLst>
          </pc:spChg>
          <pc:spChg chg="mod">
            <ac:chgData name="Richard Ball" userId="c2c6c2dd-6ddc-437e-8cdd-d7a74390accc" providerId="ADAL" clId="{FC0804F4-1184-4CF9-9074-62E0CBFC9837}" dt="2023-05-02T09:37:32.962" v="23"/>
            <ac:spMkLst>
              <pc:docMk/>
              <pc:sldMasterMk cId="0" sldId="2147483649"/>
              <pc:sldLayoutMk cId="2895103060" sldId="2147483662"/>
              <ac:spMk id="3" creationId="{00000000-0000-0000-0000-000000000000}"/>
            </ac:spMkLst>
          </pc:spChg>
        </pc:sldLayoutChg>
      </pc:sldMasterChg>
    </pc:docChg>
  </pc:docChgLst>
  <pc:docChgLst>
    <pc:chgData name="Hazel Lupton" userId="S::hazel.lupton@sthelens.london::330d0395-d8b0-4d77-8620-740b48613bd9" providerId="AD" clId="Web-{AD2834C6-22F0-1FBF-5774-EAFD48398095}"/>
    <pc:docChg chg="addSld delSld modSld">
      <pc:chgData name="Hazel Lupton" userId="S::hazel.lupton@sthelens.london::330d0395-d8b0-4d77-8620-740b48613bd9" providerId="AD" clId="Web-{AD2834C6-22F0-1FBF-5774-EAFD48398095}" dt="2021-07-06T13:55:25.380" v="283" actId="20577"/>
      <pc:docMkLst>
        <pc:docMk/>
      </pc:docMkLst>
      <pc:sldChg chg="modSp">
        <pc:chgData name="Hazel Lupton" userId="S::hazel.lupton@sthelens.london::330d0395-d8b0-4d77-8620-740b48613bd9" providerId="AD" clId="Web-{AD2834C6-22F0-1FBF-5774-EAFD48398095}" dt="2021-07-05T11:24:41.762" v="98" actId="20577"/>
        <pc:sldMkLst>
          <pc:docMk/>
          <pc:sldMk cId="0" sldId="270"/>
        </pc:sldMkLst>
        <pc:spChg chg="mod">
          <ac:chgData name="Hazel Lupton" userId="S::hazel.lupton@sthelens.london::330d0395-d8b0-4d77-8620-740b48613bd9" providerId="AD" clId="Web-{AD2834C6-22F0-1FBF-5774-EAFD48398095}" dt="2021-07-05T11:24:41.762" v="98" actId="20577"/>
          <ac:spMkLst>
            <pc:docMk/>
            <pc:sldMk cId="0" sldId="270"/>
            <ac:spMk id="45058" creationId="{1836C3C1-91E6-4521-8B87-DF201BDD1FC0}"/>
          </ac:spMkLst>
        </pc:spChg>
      </pc:sldChg>
      <pc:sldChg chg="addSp modSp">
        <pc:chgData name="Hazel Lupton" userId="S::hazel.lupton@sthelens.london::330d0395-d8b0-4d77-8620-740b48613bd9" providerId="AD" clId="Web-{AD2834C6-22F0-1FBF-5774-EAFD48398095}" dt="2021-07-05T11:15:16.269" v="45"/>
        <pc:sldMkLst>
          <pc:docMk/>
          <pc:sldMk cId="0" sldId="281"/>
        </pc:sldMkLst>
        <pc:spChg chg="add mod">
          <ac:chgData name="Hazel Lupton" userId="S::hazel.lupton@sthelens.london::330d0395-d8b0-4d77-8620-740b48613bd9" providerId="AD" clId="Web-{AD2834C6-22F0-1FBF-5774-EAFD48398095}" dt="2021-07-05T11:15:16.269" v="45"/>
          <ac:spMkLst>
            <pc:docMk/>
            <pc:sldMk cId="0" sldId="281"/>
            <ac:spMk id="2" creationId="{B9B7686D-7B57-4523-B442-2792A16377DB}"/>
          </ac:spMkLst>
        </pc:spChg>
      </pc:sldChg>
      <pc:sldChg chg="modSp">
        <pc:chgData name="Hazel Lupton" userId="S::hazel.lupton@sthelens.london::330d0395-d8b0-4d77-8620-740b48613bd9" providerId="AD" clId="Web-{AD2834C6-22F0-1FBF-5774-EAFD48398095}" dt="2021-07-05T11:08:45.372" v="12"/>
        <pc:sldMkLst>
          <pc:docMk/>
          <pc:sldMk cId="0" sldId="282"/>
        </pc:sldMkLst>
        <pc:spChg chg="mod">
          <ac:chgData name="Hazel Lupton" userId="S::hazel.lupton@sthelens.london::330d0395-d8b0-4d77-8620-740b48613bd9" providerId="AD" clId="Web-{AD2834C6-22F0-1FBF-5774-EAFD48398095}" dt="2021-07-05T11:08:45.372" v="12"/>
          <ac:spMkLst>
            <pc:docMk/>
            <pc:sldMk cId="0" sldId="282"/>
            <ac:spMk id="17410" creationId="{AC4C8CCF-F921-4A45-9549-DD5EFF750965}"/>
          </ac:spMkLst>
        </pc:spChg>
        <pc:spChg chg="mod">
          <ac:chgData name="Hazel Lupton" userId="S::hazel.lupton@sthelens.london::330d0395-d8b0-4d77-8620-740b48613bd9" providerId="AD" clId="Web-{AD2834C6-22F0-1FBF-5774-EAFD48398095}" dt="2021-07-05T11:08:39.747" v="11"/>
          <ac:spMkLst>
            <pc:docMk/>
            <pc:sldMk cId="0" sldId="282"/>
            <ac:spMk id="17411" creationId="{CB796F35-750A-44A7-9032-511496D4B08A}"/>
          </ac:spMkLst>
        </pc:spChg>
      </pc:sldChg>
      <pc:sldChg chg="addAnim modAnim">
        <pc:chgData name="Hazel Lupton" userId="S::hazel.lupton@sthelens.london::330d0395-d8b0-4d77-8620-740b48613bd9" providerId="AD" clId="Web-{AD2834C6-22F0-1FBF-5774-EAFD48398095}" dt="2021-07-05T11:14:21.033" v="22"/>
        <pc:sldMkLst>
          <pc:docMk/>
          <pc:sldMk cId="0" sldId="284"/>
        </pc:sldMkLst>
      </pc:sldChg>
      <pc:sldChg chg="modSp">
        <pc:chgData name="Hazel Lupton" userId="S::hazel.lupton@sthelens.london::330d0395-d8b0-4d77-8620-740b48613bd9" providerId="AD" clId="Web-{AD2834C6-22F0-1FBF-5774-EAFD48398095}" dt="2021-07-05T11:07:26.683" v="4"/>
        <pc:sldMkLst>
          <pc:docMk/>
          <pc:sldMk cId="0" sldId="286"/>
        </pc:sldMkLst>
        <pc:spChg chg="mod">
          <ac:chgData name="Hazel Lupton" userId="S::hazel.lupton@sthelens.london::330d0395-d8b0-4d77-8620-740b48613bd9" providerId="AD" clId="Web-{AD2834C6-22F0-1FBF-5774-EAFD48398095}" dt="2021-07-05T11:07:26.683" v="4"/>
          <ac:spMkLst>
            <pc:docMk/>
            <pc:sldMk cId="0" sldId="286"/>
            <ac:spMk id="3" creationId="{8060777E-609D-44BE-A24E-56D5F22CE4A8}"/>
          </ac:spMkLst>
        </pc:spChg>
        <pc:spChg chg="mod">
          <ac:chgData name="Hazel Lupton" userId="S::hazel.lupton@sthelens.london::330d0395-d8b0-4d77-8620-740b48613bd9" providerId="AD" clId="Web-{AD2834C6-22F0-1FBF-5774-EAFD48398095}" dt="2021-07-05T11:07:18.949" v="3"/>
          <ac:spMkLst>
            <pc:docMk/>
            <pc:sldMk cId="0" sldId="286"/>
            <ac:spMk id="9223" creationId="{FE8F5497-4F38-4468-A611-A3BD533EF445}"/>
          </ac:spMkLst>
        </pc:spChg>
        <pc:picChg chg="mod">
          <ac:chgData name="Hazel Lupton" userId="S::hazel.lupton@sthelens.london::330d0395-d8b0-4d77-8620-740b48613bd9" providerId="AD" clId="Web-{AD2834C6-22F0-1FBF-5774-EAFD48398095}" dt="2021-07-05T11:07:09.433" v="2" actId="1076"/>
          <ac:picMkLst>
            <pc:docMk/>
            <pc:sldMk cId="0" sldId="286"/>
            <ac:picMk id="41988" creationId="{B52E7038-3C65-4298-B532-FACC0F8E50F5}"/>
          </ac:picMkLst>
        </pc:picChg>
      </pc:sldChg>
      <pc:sldChg chg="modSp">
        <pc:chgData name="Hazel Lupton" userId="S::hazel.lupton@sthelens.london::330d0395-d8b0-4d77-8620-740b48613bd9" providerId="AD" clId="Web-{AD2834C6-22F0-1FBF-5774-EAFD48398095}" dt="2021-07-05T11:07:49.027" v="6"/>
        <pc:sldMkLst>
          <pc:docMk/>
          <pc:sldMk cId="0" sldId="287"/>
        </pc:sldMkLst>
        <pc:spChg chg="mod">
          <ac:chgData name="Hazel Lupton" userId="S::hazel.lupton@sthelens.london::330d0395-d8b0-4d77-8620-740b48613bd9" providerId="AD" clId="Web-{AD2834C6-22F0-1FBF-5774-EAFD48398095}" dt="2021-07-05T11:07:42.543" v="5"/>
          <ac:spMkLst>
            <pc:docMk/>
            <pc:sldMk cId="0" sldId="287"/>
            <ac:spMk id="11266" creationId="{DE9AA05F-F442-42A9-95A6-D66D0AFA8FCA}"/>
          </ac:spMkLst>
        </pc:spChg>
        <pc:spChg chg="mod">
          <ac:chgData name="Hazel Lupton" userId="S::hazel.lupton@sthelens.london::330d0395-d8b0-4d77-8620-740b48613bd9" providerId="AD" clId="Web-{AD2834C6-22F0-1FBF-5774-EAFD48398095}" dt="2021-07-05T11:07:49.027" v="6"/>
          <ac:spMkLst>
            <pc:docMk/>
            <pc:sldMk cId="0" sldId="287"/>
            <ac:spMk id="11267" creationId="{3A045391-E301-423D-BBF6-9BF66F3E3717}"/>
          </ac:spMkLst>
        </pc:spChg>
      </pc:sldChg>
      <pc:sldChg chg="modSp">
        <pc:chgData name="Hazel Lupton" userId="S::hazel.lupton@sthelens.london::330d0395-d8b0-4d77-8620-740b48613bd9" providerId="AD" clId="Web-{AD2834C6-22F0-1FBF-5774-EAFD48398095}" dt="2021-07-05T11:08:05.028" v="7"/>
        <pc:sldMkLst>
          <pc:docMk/>
          <pc:sldMk cId="0" sldId="288"/>
        </pc:sldMkLst>
        <pc:spChg chg="mod">
          <ac:chgData name="Hazel Lupton" userId="S::hazel.lupton@sthelens.london::330d0395-d8b0-4d77-8620-740b48613bd9" providerId="AD" clId="Web-{AD2834C6-22F0-1FBF-5774-EAFD48398095}" dt="2021-07-05T11:08:05.028" v="7"/>
          <ac:spMkLst>
            <pc:docMk/>
            <pc:sldMk cId="0" sldId="288"/>
            <ac:spMk id="5123" creationId="{E399E36A-79C6-4757-A015-B0C6A15B38F5}"/>
          </ac:spMkLst>
        </pc:spChg>
      </pc:sldChg>
      <pc:sldChg chg="modSp">
        <pc:chgData name="Hazel Lupton" userId="S::hazel.lupton@sthelens.london::330d0395-d8b0-4d77-8620-740b48613bd9" providerId="AD" clId="Web-{AD2834C6-22F0-1FBF-5774-EAFD48398095}" dt="2021-07-05T11:08:21.637" v="8"/>
        <pc:sldMkLst>
          <pc:docMk/>
          <pc:sldMk cId="0" sldId="289"/>
        </pc:sldMkLst>
        <pc:spChg chg="mod">
          <ac:chgData name="Hazel Lupton" userId="S::hazel.lupton@sthelens.london::330d0395-d8b0-4d77-8620-740b48613bd9" providerId="AD" clId="Web-{AD2834C6-22F0-1FBF-5774-EAFD48398095}" dt="2021-07-05T11:08:21.637" v="8"/>
          <ac:spMkLst>
            <pc:docMk/>
            <pc:sldMk cId="0" sldId="289"/>
            <ac:spMk id="6147" creationId="{9D97463E-60B2-4623-8C2F-85F424BFC788}"/>
          </ac:spMkLst>
        </pc:spChg>
      </pc:sldChg>
      <pc:sldChg chg="modSp">
        <pc:chgData name="Hazel Lupton" userId="S::hazel.lupton@sthelens.london::330d0395-d8b0-4d77-8620-740b48613bd9" providerId="AD" clId="Web-{AD2834C6-22F0-1FBF-5774-EAFD48398095}" dt="2021-07-05T11:19:09.053" v="91"/>
        <pc:sldMkLst>
          <pc:docMk/>
          <pc:sldMk cId="0" sldId="291"/>
        </pc:sldMkLst>
        <pc:spChg chg="mod">
          <ac:chgData name="Hazel Lupton" userId="S::hazel.lupton@sthelens.london::330d0395-d8b0-4d77-8620-740b48613bd9" providerId="AD" clId="Web-{AD2834C6-22F0-1FBF-5774-EAFD48398095}" dt="2021-07-05T11:18:52.913" v="89"/>
          <ac:spMkLst>
            <pc:docMk/>
            <pc:sldMk cId="0" sldId="291"/>
            <ac:spMk id="13314" creationId="{1EBA9856-FB75-4676-89C6-621791FEAABD}"/>
          </ac:spMkLst>
        </pc:spChg>
        <pc:spChg chg="mod">
          <ac:chgData name="Hazel Lupton" userId="S::hazel.lupton@sthelens.london::330d0395-d8b0-4d77-8620-740b48613bd9" providerId="AD" clId="Web-{AD2834C6-22F0-1FBF-5774-EAFD48398095}" dt="2021-07-05T11:19:01.835" v="90"/>
          <ac:spMkLst>
            <pc:docMk/>
            <pc:sldMk cId="0" sldId="291"/>
            <ac:spMk id="13317" creationId="{C1CEF128-11ED-405A-9F24-5FA68E3AF5A0}"/>
          </ac:spMkLst>
        </pc:spChg>
        <pc:spChg chg="mod">
          <ac:chgData name="Hazel Lupton" userId="S::hazel.lupton@sthelens.london::330d0395-d8b0-4d77-8620-740b48613bd9" providerId="AD" clId="Web-{AD2834C6-22F0-1FBF-5774-EAFD48398095}" dt="2021-07-05T11:19:09.053" v="91"/>
          <ac:spMkLst>
            <pc:docMk/>
            <pc:sldMk cId="0" sldId="291"/>
            <ac:spMk id="13319" creationId="{9188F521-73D2-4CC9-A15F-C9BCC7267744}"/>
          </ac:spMkLst>
        </pc:spChg>
      </pc:sldChg>
      <pc:sldChg chg="modSp">
        <pc:chgData name="Hazel Lupton" userId="S::hazel.lupton@sthelens.london::330d0395-d8b0-4d77-8620-740b48613bd9" providerId="AD" clId="Web-{AD2834C6-22F0-1FBF-5774-EAFD48398095}" dt="2021-07-05T11:15:56.222" v="53" actId="20577"/>
        <pc:sldMkLst>
          <pc:docMk/>
          <pc:sldMk cId="0" sldId="292"/>
        </pc:sldMkLst>
        <pc:spChg chg="mod">
          <ac:chgData name="Hazel Lupton" userId="S::hazel.lupton@sthelens.london::330d0395-d8b0-4d77-8620-740b48613bd9" providerId="AD" clId="Web-{AD2834C6-22F0-1FBF-5774-EAFD48398095}" dt="2021-07-05T11:15:56.222" v="53" actId="20577"/>
          <ac:spMkLst>
            <pc:docMk/>
            <pc:sldMk cId="0" sldId="292"/>
            <ac:spMk id="26787" creationId="{D362E8DA-5580-4D63-AF25-B7B73F8609B9}"/>
          </ac:spMkLst>
        </pc:spChg>
      </pc:sldChg>
      <pc:sldChg chg="delSp modSp new">
        <pc:chgData name="Hazel Lupton" userId="S::hazel.lupton@sthelens.london::330d0395-d8b0-4d77-8620-740b48613bd9" providerId="AD" clId="Web-{AD2834C6-22F0-1FBF-5774-EAFD48398095}" dt="2021-07-05T11:25:14.154" v="118"/>
        <pc:sldMkLst>
          <pc:docMk/>
          <pc:sldMk cId="865498732" sldId="293"/>
        </pc:sldMkLst>
        <pc:spChg chg="del">
          <ac:chgData name="Hazel Lupton" userId="S::hazel.lupton@sthelens.london::330d0395-d8b0-4d77-8620-740b48613bd9" providerId="AD" clId="Web-{AD2834C6-22F0-1FBF-5774-EAFD48398095}" dt="2021-07-05T11:25:14.154" v="118"/>
          <ac:spMkLst>
            <pc:docMk/>
            <pc:sldMk cId="865498732" sldId="293"/>
            <ac:spMk id="2" creationId="{0AF995B0-D0B8-4847-9E78-66CB49915FED}"/>
          </ac:spMkLst>
        </pc:spChg>
        <pc:spChg chg="mod">
          <ac:chgData name="Hazel Lupton" userId="S::hazel.lupton@sthelens.london::330d0395-d8b0-4d77-8620-740b48613bd9" providerId="AD" clId="Web-{AD2834C6-22F0-1FBF-5774-EAFD48398095}" dt="2021-07-05T11:25:09.091" v="117" actId="20577"/>
          <ac:spMkLst>
            <pc:docMk/>
            <pc:sldMk cId="865498732" sldId="293"/>
            <ac:spMk id="3" creationId="{B151481C-5871-4AF1-BEA5-F6A7F83458A9}"/>
          </ac:spMkLst>
        </pc:spChg>
      </pc:sldChg>
      <pc:sldChg chg="new del">
        <pc:chgData name="Hazel Lupton" userId="S::hazel.lupton@sthelens.london::330d0395-d8b0-4d77-8620-740b48613bd9" providerId="AD" clId="Web-{AD2834C6-22F0-1FBF-5774-EAFD48398095}" dt="2021-07-05T11:24:47.122" v="100"/>
        <pc:sldMkLst>
          <pc:docMk/>
          <pc:sldMk cId="2138282683" sldId="293"/>
        </pc:sldMkLst>
      </pc:sldChg>
      <pc:sldChg chg="addSp delSp modSp new">
        <pc:chgData name="Hazel Lupton" userId="S::hazel.lupton@sthelens.london::330d0395-d8b0-4d77-8620-740b48613bd9" providerId="AD" clId="Web-{AD2834C6-22F0-1FBF-5774-EAFD48398095}" dt="2021-07-06T13:55:25.380" v="283" actId="20577"/>
        <pc:sldMkLst>
          <pc:docMk/>
          <pc:sldMk cId="1692362823" sldId="294"/>
        </pc:sldMkLst>
        <pc:spChg chg="mod">
          <ac:chgData name="Hazel Lupton" userId="S::hazel.lupton@sthelens.london::330d0395-d8b0-4d77-8620-740b48613bd9" providerId="AD" clId="Web-{AD2834C6-22F0-1FBF-5774-EAFD48398095}" dt="2021-07-06T13:33:49.122" v="127" actId="20577"/>
          <ac:spMkLst>
            <pc:docMk/>
            <pc:sldMk cId="1692362823" sldId="294"/>
            <ac:spMk id="2" creationId="{CCCCD0ED-870C-445E-90C6-69ADF7D375E1}"/>
          </ac:spMkLst>
        </pc:spChg>
        <pc:spChg chg="del">
          <ac:chgData name="Hazel Lupton" userId="S::hazel.lupton@sthelens.london::330d0395-d8b0-4d77-8620-740b48613bd9" providerId="AD" clId="Web-{AD2834C6-22F0-1FBF-5774-EAFD48398095}" dt="2021-07-06T13:33:41.749" v="120"/>
          <ac:spMkLst>
            <pc:docMk/>
            <pc:sldMk cId="1692362823" sldId="294"/>
            <ac:spMk id="3" creationId="{BA389A03-4166-476C-8C8B-9C0B9F979112}"/>
          </ac:spMkLst>
        </pc:spChg>
        <pc:spChg chg="add mod">
          <ac:chgData name="Hazel Lupton" userId="S::hazel.lupton@sthelens.london::330d0395-d8b0-4d77-8620-740b48613bd9" providerId="AD" clId="Web-{AD2834C6-22F0-1FBF-5774-EAFD48398095}" dt="2021-07-06T13:34:13.154" v="134" actId="20577"/>
          <ac:spMkLst>
            <pc:docMk/>
            <pc:sldMk cId="1692362823" sldId="294"/>
            <ac:spMk id="4" creationId="{78B1AB64-3A2D-4ECA-8153-6C3D184EE98C}"/>
          </ac:spMkLst>
        </pc:spChg>
        <pc:spChg chg="add mod">
          <ac:chgData name="Hazel Lupton" userId="S::hazel.lupton@sthelens.london::330d0395-d8b0-4d77-8620-740b48613bd9" providerId="AD" clId="Web-{AD2834C6-22F0-1FBF-5774-EAFD48398095}" dt="2021-07-06T13:55:25.380" v="283" actId="20577"/>
          <ac:spMkLst>
            <pc:docMk/>
            <pc:sldMk cId="1692362823" sldId="294"/>
            <ac:spMk id="5" creationId="{EF74AF67-FA60-4714-B8A8-2420B66D727D}"/>
          </ac:spMkLst>
        </pc:spChg>
      </pc:sldChg>
    </pc:docChg>
  </pc:docChgLst>
  <pc:docChgLst>
    <pc:chgData name="Hazel Lupton" userId="S::hazel.lupton@sthelens.london::330d0395-d8b0-4d77-8620-740b48613bd9" providerId="AD" clId="Web-{587BECEA-50BF-ABAF-0AC8-880F943E6238}"/>
    <pc:docChg chg="addSld modSld">
      <pc:chgData name="Hazel Lupton" userId="S::hazel.lupton@sthelens.london::330d0395-d8b0-4d77-8620-740b48613bd9" providerId="AD" clId="Web-{587BECEA-50BF-ABAF-0AC8-880F943E6238}" dt="2022-03-17T13:48:15.826" v="213" actId="20577"/>
      <pc:docMkLst>
        <pc:docMk/>
      </pc:docMkLst>
      <pc:sldChg chg="modSp">
        <pc:chgData name="Hazel Lupton" userId="S::hazel.lupton@sthelens.london::330d0395-d8b0-4d77-8620-740b48613bd9" providerId="AD" clId="Web-{587BECEA-50BF-ABAF-0AC8-880F943E6238}" dt="2022-03-17T13:43:41.606" v="141" actId="1076"/>
        <pc:sldMkLst>
          <pc:docMk/>
          <pc:sldMk cId="0" sldId="273"/>
        </pc:sldMkLst>
        <pc:spChg chg="mod">
          <ac:chgData name="Hazel Lupton" userId="S::hazel.lupton@sthelens.london::330d0395-d8b0-4d77-8620-740b48613bd9" providerId="AD" clId="Web-{587BECEA-50BF-ABAF-0AC8-880F943E6238}" dt="2022-03-17T13:43:41.606" v="141" actId="1076"/>
          <ac:spMkLst>
            <pc:docMk/>
            <pc:sldMk cId="0" sldId="273"/>
            <ac:spMk id="7170" creationId="{9A380D87-B262-40EA-B0A9-386541406CA4}"/>
          </ac:spMkLst>
        </pc:spChg>
      </pc:sldChg>
      <pc:sldChg chg="addSp delSp modSp new">
        <pc:chgData name="Hazel Lupton" userId="S::hazel.lupton@sthelens.london::330d0395-d8b0-4d77-8620-740b48613bd9" providerId="AD" clId="Web-{587BECEA-50BF-ABAF-0AC8-880F943E6238}" dt="2022-03-17T13:43:56.264" v="143"/>
        <pc:sldMkLst>
          <pc:docMk/>
          <pc:sldMk cId="971283772" sldId="295"/>
        </pc:sldMkLst>
        <pc:spChg chg="mod">
          <ac:chgData name="Hazel Lupton" userId="S::hazel.lupton@sthelens.london::330d0395-d8b0-4d77-8620-740b48613bd9" providerId="AD" clId="Web-{587BECEA-50BF-ABAF-0AC8-880F943E6238}" dt="2022-03-17T13:39:41.702" v="7" actId="20577"/>
          <ac:spMkLst>
            <pc:docMk/>
            <pc:sldMk cId="971283772" sldId="295"/>
            <ac:spMk id="2" creationId="{ACEC6830-C3E2-4C73-B561-FD26B61D4D9E}"/>
          </ac:spMkLst>
        </pc:spChg>
        <pc:spChg chg="mod">
          <ac:chgData name="Hazel Lupton" userId="S::hazel.lupton@sthelens.london::330d0395-d8b0-4d77-8620-740b48613bd9" providerId="AD" clId="Web-{587BECEA-50BF-ABAF-0AC8-880F943E6238}" dt="2022-03-17T13:42:47.806" v="115" actId="20577"/>
          <ac:spMkLst>
            <pc:docMk/>
            <pc:sldMk cId="971283772" sldId="295"/>
            <ac:spMk id="3" creationId="{7A3873A2-E9C3-4C02-8F07-D33512E3C786}"/>
          </ac:spMkLst>
        </pc:spChg>
        <pc:graphicFrameChg chg="add del mod">
          <ac:chgData name="Hazel Lupton" userId="S::hazel.lupton@sthelens.london::330d0395-d8b0-4d77-8620-740b48613bd9" providerId="AD" clId="Web-{587BECEA-50BF-ABAF-0AC8-880F943E6238}" dt="2022-03-17T13:43:56.264" v="143"/>
          <ac:graphicFrameMkLst>
            <pc:docMk/>
            <pc:sldMk cId="971283772" sldId="295"/>
            <ac:graphicFrameMk id="5" creationId="{C3DD40C2-88DD-4121-99AA-F0A02297580E}"/>
          </ac:graphicFrameMkLst>
        </pc:graphicFrameChg>
      </pc:sldChg>
      <pc:sldChg chg="addSp delSp modSp new">
        <pc:chgData name="Hazel Lupton" userId="S::hazel.lupton@sthelens.london::330d0395-d8b0-4d77-8620-740b48613bd9" providerId="AD" clId="Web-{587BECEA-50BF-ABAF-0AC8-880F943E6238}" dt="2022-03-17T13:48:15.826" v="213" actId="20577"/>
        <pc:sldMkLst>
          <pc:docMk/>
          <pc:sldMk cId="1192564974" sldId="296"/>
        </pc:sldMkLst>
        <pc:spChg chg="mod">
          <ac:chgData name="Hazel Lupton" userId="S::hazel.lupton@sthelens.london::330d0395-d8b0-4d77-8620-740b48613bd9" providerId="AD" clId="Web-{587BECEA-50BF-ABAF-0AC8-880F943E6238}" dt="2022-03-17T13:44:10.061" v="150" actId="20577"/>
          <ac:spMkLst>
            <pc:docMk/>
            <pc:sldMk cId="1192564974" sldId="296"/>
            <ac:spMk id="2" creationId="{F1CB530B-209B-487B-BD3A-A00C2B754EA9}"/>
          </ac:spMkLst>
        </pc:spChg>
        <pc:spChg chg="del">
          <ac:chgData name="Hazel Lupton" userId="S::hazel.lupton@sthelens.london::330d0395-d8b0-4d77-8620-740b48613bd9" providerId="AD" clId="Web-{587BECEA-50BF-ABAF-0AC8-880F943E6238}" dt="2022-03-17T13:45:36.301" v="151"/>
          <ac:spMkLst>
            <pc:docMk/>
            <pc:sldMk cId="1192564974" sldId="296"/>
            <ac:spMk id="3" creationId="{E36FB881-B117-4D49-BA1A-90AB46599EC4}"/>
          </ac:spMkLst>
        </pc:spChg>
        <pc:spChg chg="add mod">
          <ac:chgData name="Hazel Lupton" userId="S::hazel.lupton@sthelens.london::330d0395-d8b0-4d77-8620-740b48613bd9" providerId="AD" clId="Web-{587BECEA-50BF-ABAF-0AC8-880F943E6238}" dt="2022-03-17T13:48:15.826" v="213" actId="20577"/>
          <ac:spMkLst>
            <pc:docMk/>
            <pc:sldMk cId="1192564974" sldId="296"/>
            <ac:spMk id="5" creationId="{FA28B352-47F9-46E8-9E78-324CA76F6529}"/>
          </ac:spMkLst>
        </pc:spChg>
        <pc:picChg chg="add mod ord">
          <ac:chgData name="Hazel Lupton" userId="S::hazel.lupton@sthelens.london::330d0395-d8b0-4d77-8620-740b48613bd9" providerId="AD" clId="Web-{587BECEA-50BF-ABAF-0AC8-880F943E6238}" dt="2022-03-17T13:45:41.395" v="152" actId="14100"/>
          <ac:picMkLst>
            <pc:docMk/>
            <pc:sldMk cId="1192564974" sldId="296"/>
            <ac:picMk id="4" creationId="{0FBABFF3-8753-4D15-9FC8-9094B677292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0B0C612-6293-458D-964B-5FE415628458}"/>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spcBef>
                <a:spcPct val="0"/>
              </a:spcBef>
              <a:defRPr sz="1200">
                <a:latin typeface="Arial" charset="0"/>
                <a:cs typeface="Arial" charset="0"/>
              </a:defRPr>
            </a:lvl1pPr>
          </a:lstStyle>
          <a:p>
            <a:pPr>
              <a:defRPr/>
            </a:pPr>
            <a:endParaRPr lang="en-GB"/>
          </a:p>
        </p:txBody>
      </p:sp>
      <p:sp>
        <p:nvSpPr>
          <p:cNvPr id="3" name="Date Placeholder 2">
            <a:extLst>
              <a:ext uri="{FF2B5EF4-FFF2-40B4-BE49-F238E27FC236}">
                <a16:creationId xmlns:a16="http://schemas.microsoft.com/office/drawing/2014/main" id="{A338F1F9-DD65-464F-AC2C-F1A116FAABF3}"/>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spcBef>
                <a:spcPct val="0"/>
              </a:spcBef>
              <a:defRPr sz="1200">
                <a:latin typeface="Arial" charset="0"/>
                <a:cs typeface="Arial" charset="0"/>
              </a:defRPr>
            </a:lvl1pPr>
          </a:lstStyle>
          <a:p>
            <a:pPr>
              <a:defRPr/>
            </a:pPr>
            <a:fld id="{707A5E5F-BDBF-4112-B01D-4E37D175796A}" type="datetimeFigureOut">
              <a:rPr lang="en-US"/>
              <a:pPr>
                <a:defRPr/>
              </a:pPr>
              <a:t>7/23/2025</a:t>
            </a:fld>
            <a:endParaRPr lang="en-GB"/>
          </a:p>
        </p:txBody>
      </p:sp>
      <p:sp>
        <p:nvSpPr>
          <p:cNvPr id="4" name="Slide Image Placeholder 3">
            <a:extLst>
              <a:ext uri="{FF2B5EF4-FFF2-40B4-BE49-F238E27FC236}">
                <a16:creationId xmlns:a16="http://schemas.microsoft.com/office/drawing/2014/main" id="{9B2DCDC8-8EA0-40AD-B141-BAFAB9DB86D5}"/>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a:extLst>
              <a:ext uri="{FF2B5EF4-FFF2-40B4-BE49-F238E27FC236}">
                <a16:creationId xmlns:a16="http://schemas.microsoft.com/office/drawing/2014/main" id="{FCB6C911-30F8-41F8-8DEF-6E27951C9558}"/>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a:extLst>
              <a:ext uri="{FF2B5EF4-FFF2-40B4-BE49-F238E27FC236}">
                <a16:creationId xmlns:a16="http://schemas.microsoft.com/office/drawing/2014/main" id="{B5E987D4-933D-4BB9-A575-3CB1E167278A}"/>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spcBef>
                <a:spcPct val="0"/>
              </a:spcBef>
              <a:defRPr sz="1200">
                <a:latin typeface="Arial" charset="0"/>
                <a:cs typeface="Arial" charset="0"/>
              </a:defRPr>
            </a:lvl1pPr>
          </a:lstStyle>
          <a:p>
            <a:pPr>
              <a:defRPr/>
            </a:pPr>
            <a:endParaRPr lang="en-GB"/>
          </a:p>
        </p:txBody>
      </p:sp>
      <p:sp>
        <p:nvSpPr>
          <p:cNvPr id="7" name="Slide Number Placeholder 6">
            <a:extLst>
              <a:ext uri="{FF2B5EF4-FFF2-40B4-BE49-F238E27FC236}">
                <a16:creationId xmlns:a16="http://schemas.microsoft.com/office/drawing/2014/main" id="{FD579DB8-2C74-4E55-AAE3-EB1E8B1432EF}"/>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4613F226-C8B6-410A-A594-B99C4988BD81}" type="slidenum">
              <a:rPr lang="en-GB" altLang="en-US"/>
              <a:pPr/>
              <a:t>‹#›</a:t>
            </a:fld>
            <a:endParaRPr lang="en-GB"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6BDEAB15-D78A-4564-B8B5-10F4A4DB7FB3}"/>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a:extLst>
              <a:ext uri="{FF2B5EF4-FFF2-40B4-BE49-F238E27FC236}">
                <a16:creationId xmlns:a16="http://schemas.microsoft.com/office/drawing/2014/main" id="{6DDD5F7E-D63F-4301-830F-5F2FB265231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6148" name="Slide Number Placeholder 3">
            <a:extLst>
              <a:ext uri="{FF2B5EF4-FFF2-40B4-BE49-F238E27FC236}">
                <a16:creationId xmlns:a16="http://schemas.microsoft.com/office/drawing/2014/main" id="{FE9F4FAA-EB1E-4775-8E7F-3902DEBF6D43}"/>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68C44063-760F-494F-9D8A-6261AD0119BB}" type="slidenum">
              <a:rPr lang="en-GB" altLang="en-US">
                <a:latin typeface="Arial" panose="020B0604020202020204" pitchFamily="34" charset="0"/>
              </a:rPr>
              <a:pPr algn="r" eaLnBrk="1" hangingPunct="1">
                <a:spcBef>
                  <a:spcPct val="0"/>
                </a:spcBef>
              </a:pPr>
              <a:t>3</a:t>
            </a:fld>
            <a:endParaRPr lang="en-GB" altLang="en-US">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1A05A0B6-DD1F-41F3-86CA-C461D68795D8}"/>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a:extLst>
              <a:ext uri="{FF2B5EF4-FFF2-40B4-BE49-F238E27FC236}">
                <a16:creationId xmlns:a16="http://schemas.microsoft.com/office/drawing/2014/main" id="{F0819FB6-5257-4F82-A136-EBA6EB595AE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5604" name="Slide Number Placeholder 3">
            <a:extLst>
              <a:ext uri="{FF2B5EF4-FFF2-40B4-BE49-F238E27FC236}">
                <a16:creationId xmlns:a16="http://schemas.microsoft.com/office/drawing/2014/main" id="{0959C40C-40B4-4B9F-8E76-113DB6362ABC}"/>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3E160216-9A58-449D-B4FF-F39A0227EFDE}" type="slidenum">
              <a:rPr lang="en-GB" altLang="en-US">
                <a:latin typeface="Arial" panose="020B0604020202020204" pitchFamily="34" charset="0"/>
              </a:rPr>
              <a:pPr algn="r" eaLnBrk="1" hangingPunct="1">
                <a:spcBef>
                  <a:spcPct val="0"/>
                </a:spcBef>
              </a:pPr>
              <a:t>37</a:t>
            </a:fld>
            <a:endParaRPr lang="en-GB" altLang="en-US">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a:t>The equation</a:t>
            </a:r>
            <a:r>
              <a:rPr lang="en-GB" baseline="0"/>
              <a:t> is usually provided, depending on exam board</a:t>
            </a:r>
          </a:p>
          <a:p>
            <a:r>
              <a:rPr lang="en-GB" baseline="0"/>
              <a:t>Ignore any negatives; it is the magnitude of the t value that is important, not if it is positive or negative</a:t>
            </a:r>
          </a:p>
          <a:p>
            <a:r>
              <a:rPr lang="en-GB" baseline="0"/>
              <a:t>Again, using tables is the most effective way to calculate t</a:t>
            </a:r>
            <a:endParaRPr lang="en-GB"/>
          </a:p>
        </p:txBody>
      </p:sp>
      <p:sp>
        <p:nvSpPr>
          <p:cNvPr id="4" name="Slide Number Placeholder 3"/>
          <p:cNvSpPr>
            <a:spLocks noGrp="1"/>
          </p:cNvSpPr>
          <p:nvPr>
            <p:ph type="sldNum" sz="quarter" idx="10"/>
          </p:nvPr>
        </p:nvSpPr>
        <p:spPr/>
        <p:txBody>
          <a:bodyPr/>
          <a:lstStyle/>
          <a:p>
            <a:fld id="{3A82EF96-5013-434C-ADC7-F6A8A4BC9C26}" type="slidenum">
              <a:rPr lang="en-GB" smtClean="0"/>
              <a:t>47</a:t>
            </a:fld>
            <a:endParaRPr lang="en-GB"/>
          </a:p>
        </p:txBody>
      </p:sp>
    </p:spTree>
    <p:extLst>
      <p:ext uri="{BB962C8B-B14F-4D97-AF65-F5344CB8AC3E}">
        <p14:creationId xmlns:p14="http://schemas.microsoft.com/office/powerpoint/2010/main" val="33803039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70AC020A-5B4F-44A6-95C2-EA61C2E5754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5BF990B0-0A64-42E5-A336-51BAB16726C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10244" name="Slide Number Placeholder 3">
            <a:extLst>
              <a:ext uri="{FF2B5EF4-FFF2-40B4-BE49-F238E27FC236}">
                <a16:creationId xmlns:a16="http://schemas.microsoft.com/office/drawing/2014/main" id="{C5006148-9F8C-4478-AAA7-F1868DE6100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53B011B-68C5-4ACF-ABF0-98533E85B752}" type="slidenum">
              <a:rPr lang="en-GB" altLang="en-US">
                <a:latin typeface="Comic Sans MS" panose="030F0702030302020204" pitchFamily="66" charset="0"/>
              </a:rPr>
              <a:pPr>
                <a:spcBef>
                  <a:spcPct val="0"/>
                </a:spcBef>
              </a:pPr>
              <a:t>5</a:t>
            </a:fld>
            <a:endParaRPr lang="en-GB" altLang="en-US">
              <a:latin typeface="Comic Sans MS" panose="030F0702030302020204" pitchFamily="66"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98C1A20F-65DE-4F80-B15D-37E7BAC20B75}"/>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a:extLst>
              <a:ext uri="{FF2B5EF4-FFF2-40B4-BE49-F238E27FC236}">
                <a16:creationId xmlns:a16="http://schemas.microsoft.com/office/drawing/2014/main" id="{411E1B64-4EF9-4D97-AE74-A936BB140D7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196" name="Slide Number Placeholder 3">
            <a:extLst>
              <a:ext uri="{FF2B5EF4-FFF2-40B4-BE49-F238E27FC236}">
                <a16:creationId xmlns:a16="http://schemas.microsoft.com/office/drawing/2014/main" id="{8C411138-AD35-422F-A894-B745C801851F}"/>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44685281-083C-4A52-A744-B7EF9A54C997}" type="slidenum">
              <a:rPr lang="en-GB" altLang="en-US">
                <a:latin typeface="Arial" panose="020B0604020202020204" pitchFamily="34" charset="0"/>
              </a:rPr>
              <a:pPr algn="r" eaLnBrk="1" hangingPunct="1">
                <a:spcBef>
                  <a:spcPct val="0"/>
                </a:spcBef>
              </a:pPr>
              <a:t>13</a:t>
            </a:fld>
            <a:endParaRPr lang="en-GB" altLang="en-US">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4770BDA8-4B9B-46A2-918D-740913D5BF19}"/>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83C38B24-7117-4E4C-B14B-920DA594C18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9460" name="Slide Number Placeholder 3">
            <a:extLst>
              <a:ext uri="{FF2B5EF4-FFF2-40B4-BE49-F238E27FC236}">
                <a16:creationId xmlns:a16="http://schemas.microsoft.com/office/drawing/2014/main" id="{D60F666F-67B8-40B2-AFBA-A259088EBA45}"/>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094C8EB3-865C-4BA6-8472-261F470E0F8F}" type="slidenum">
              <a:rPr lang="en-GB" altLang="en-US">
                <a:latin typeface="Arial" panose="020B0604020202020204" pitchFamily="34" charset="0"/>
              </a:rPr>
              <a:pPr algn="r" eaLnBrk="1" hangingPunct="1">
                <a:spcBef>
                  <a:spcPct val="0"/>
                </a:spcBef>
              </a:pPr>
              <a:t>22</a:t>
            </a:fld>
            <a:endParaRPr lang="en-GB" altLang="en-US">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1B1783FD-CD89-471D-BEFC-A931F82681E0}"/>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86D1A36C-E252-4BF3-9EC5-0DB0B13F8E9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1508" name="Slide Number Placeholder 3">
            <a:extLst>
              <a:ext uri="{FF2B5EF4-FFF2-40B4-BE49-F238E27FC236}">
                <a16:creationId xmlns:a16="http://schemas.microsoft.com/office/drawing/2014/main" id="{09CDB85F-40BA-4673-AAB9-54D8BC7D8661}"/>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D6CF13A9-42A7-4DD3-8D7C-39D1756A6BA7}" type="slidenum">
              <a:rPr lang="en-GB" altLang="en-US">
                <a:latin typeface="Arial" panose="020B0604020202020204" pitchFamily="34" charset="0"/>
              </a:rPr>
              <a:pPr algn="r" eaLnBrk="1" hangingPunct="1">
                <a:spcBef>
                  <a:spcPct val="0"/>
                </a:spcBef>
              </a:pPr>
              <a:t>23</a:t>
            </a:fld>
            <a:endParaRPr lang="en-GB" altLang="en-US">
              <a:latin typeface="Arial" panose="020B0604020202020204" pitchFamily="34" charset="0"/>
            </a:endParaRPr>
          </a:p>
        </p:txBody>
      </p:sp>
    </p:spTree>
    <p:extLst>
      <p:ext uri="{BB962C8B-B14F-4D97-AF65-F5344CB8AC3E}">
        <p14:creationId xmlns:p14="http://schemas.microsoft.com/office/powerpoint/2010/main" val="24011381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1B1783FD-CD89-471D-BEFC-A931F82681E0}"/>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86D1A36C-E252-4BF3-9EC5-0DB0B13F8E9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1508" name="Slide Number Placeholder 3">
            <a:extLst>
              <a:ext uri="{FF2B5EF4-FFF2-40B4-BE49-F238E27FC236}">
                <a16:creationId xmlns:a16="http://schemas.microsoft.com/office/drawing/2014/main" id="{09CDB85F-40BA-4673-AAB9-54D8BC7D8661}"/>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D6CF13A9-42A7-4DD3-8D7C-39D1756A6BA7}" type="slidenum">
              <a:rPr lang="en-GB" altLang="en-US">
                <a:latin typeface="Arial" panose="020B0604020202020204" pitchFamily="34" charset="0"/>
              </a:rPr>
              <a:pPr algn="r" eaLnBrk="1" hangingPunct="1">
                <a:spcBef>
                  <a:spcPct val="0"/>
                </a:spcBef>
              </a:pPr>
              <a:t>24</a:t>
            </a:fld>
            <a:endParaRPr lang="en-GB" altLang="en-US">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98C1A20F-65DE-4F80-B15D-37E7BAC20B75}"/>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a:extLst>
              <a:ext uri="{FF2B5EF4-FFF2-40B4-BE49-F238E27FC236}">
                <a16:creationId xmlns:a16="http://schemas.microsoft.com/office/drawing/2014/main" id="{411E1B64-4EF9-4D97-AE74-A936BB140D7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196" name="Slide Number Placeholder 3">
            <a:extLst>
              <a:ext uri="{FF2B5EF4-FFF2-40B4-BE49-F238E27FC236}">
                <a16:creationId xmlns:a16="http://schemas.microsoft.com/office/drawing/2014/main" id="{8C411138-AD35-422F-A894-B745C801851F}"/>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44685281-083C-4A52-A744-B7EF9A54C997}" type="slidenum">
              <a:rPr lang="en-GB" altLang="en-US">
                <a:latin typeface="Arial" panose="020B0604020202020204" pitchFamily="34" charset="0"/>
              </a:rPr>
              <a:pPr algn="r" eaLnBrk="1" hangingPunct="1">
                <a:spcBef>
                  <a:spcPct val="0"/>
                </a:spcBef>
              </a:pPr>
              <a:t>25</a:t>
            </a:fld>
            <a:endParaRPr lang="en-GB" altLang="en-US">
              <a:latin typeface="Arial" panose="020B0604020202020204" pitchFamily="34" charset="0"/>
            </a:endParaRPr>
          </a:p>
        </p:txBody>
      </p:sp>
    </p:spTree>
    <p:extLst>
      <p:ext uri="{BB962C8B-B14F-4D97-AF65-F5344CB8AC3E}">
        <p14:creationId xmlns:p14="http://schemas.microsoft.com/office/powerpoint/2010/main" val="22967548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98C1A20F-65DE-4F80-B15D-37E7BAC20B75}"/>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a:extLst>
              <a:ext uri="{FF2B5EF4-FFF2-40B4-BE49-F238E27FC236}">
                <a16:creationId xmlns:a16="http://schemas.microsoft.com/office/drawing/2014/main" id="{411E1B64-4EF9-4D97-AE74-A936BB140D7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196" name="Slide Number Placeholder 3">
            <a:extLst>
              <a:ext uri="{FF2B5EF4-FFF2-40B4-BE49-F238E27FC236}">
                <a16:creationId xmlns:a16="http://schemas.microsoft.com/office/drawing/2014/main" id="{8C411138-AD35-422F-A894-B745C801851F}"/>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44685281-083C-4A52-A744-B7EF9A54C997}" type="slidenum">
              <a:rPr lang="en-GB" altLang="en-US">
                <a:latin typeface="Arial" panose="020B0604020202020204" pitchFamily="34" charset="0"/>
              </a:rPr>
              <a:pPr algn="r" eaLnBrk="1" hangingPunct="1">
                <a:spcBef>
                  <a:spcPct val="0"/>
                </a:spcBef>
              </a:pPr>
              <a:t>27</a:t>
            </a:fld>
            <a:endParaRPr lang="en-GB" altLang="en-US">
              <a:latin typeface="Arial" panose="020B0604020202020204" pitchFamily="34" charset="0"/>
            </a:endParaRPr>
          </a:p>
        </p:txBody>
      </p:sp>
    </p:spTree>
    <p:extLst>
      <p:ext uri="{BB962C8B-B14F-4D97-AF65-F5344CB8AC3E}">
        <p14:creationId xmlns:p14="http://schemas.microsoft.com/office/powerpoint/2010/main" val="30587150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a:t>You can use the t</a:t>
            </a:r>
            <a:r>
              <a:rPr lang="en-GB" baseline="0"/>
              <a:t> test calculator to work through this example more fully.</a:t>
            </a:r>
            <a:endParaRPr lang="en-GB"/>
          </a:p>
        </p:txBody>
      </p:sp>
      <p:sp>
        <p:nvSpPr>
          <p:cNvPr id="4" name="Slide Number Placeholder 3"/>
          <p:cNvSpPr>
            <a:spLocks noGrp="1"/>
          </p:cNvSpPr>
          <p:nvPr>
            <p:ph type="sldNum" sz="quarter" idx="10"/>
          </p:nvPr>
        </p:nvSpPr>
        <p:spPr/>
        <p:txBody>
          <a:bodyPr/>
          <a:lstStyle/>
          <a:p>
            <a:fld id="{3A82EF96-5013-434C-ADC7-F6A8A4BC9C26}" type="slidenum">
              <a:rPr lang="en-GB" smtClean="0"/>
              <a:t>35</a:t>
            </a:fld>
            <a:endParaRPr lang="en-GB"/>
          </a:p>
        </p:txBody>
      </p:sp>
    </p:spTree>
    <p:extLst>
      <p:ext uri="{BB962C8B-B14F-4D97-AF65-F5344CB8AC3E}">
        <p14:creationId xmlns:p14="http://schemas.microsoft.com/office/powerpoint/2010/main" val="25063849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4">
            <a:extLst>
              <a:ext uri="{FF2B5EF4-FFF2-40B4-BE49-F238E27FC236}">
                <a16:creationId xmlns:a16="http://schemas.microsoft.com/office/drawing/2014/main" id="{6A94B5B0-0D25-49D9-AB31-F9648EABAB45}"/>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846E6385-1F36-4AC2-A122-CD71EC7908C1}"/>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B1B4E890-4B49-4E5F-A045-EB9B238C7D36}"/>
              </a:ext>
            </a:extLst>
          </p:cNvPr>
          <p:cNvSpPr>
            <a:spLocks noGrp="1" noChangeArrowheads="1"/>
          </p:cNvSpPr>
          <p:nvPr>
            <p:ph type="sldNum" sz="quarter" idx="12"/>
          </p:nvPr>
        </p:nvSpPr>
        <p:spPr>
          <a:ln/>
        </p:spPr>
        <p:txBody>
          <a:bodyPr/>
          <a:lstStyle>
            <a:lvl1pPr>
              <a:defRPr/>
            </a:lvl1pPr>
          </a:lstStyle>
          <a:p>
            <a:fld id="{2C05F7CF-80FA-4BCF-984B-D5F640955667}" type="slidenum">
              <a:rPr lang="en-GB" altLang="en-US"/>
              <a:pPr/>
              <a:t>‹#›</a:t>
            </a:fld>
            <a:endParaRPr lang="en-GB" altLang="en-US"/>
          </a:p>
        </p:txBody>
      </p:sp>
    </p:spTree>
    <p:extLst>
      <p:ext uri="{BB962C8B-B14F-4D97-AF65-F5344CB8AC3E}">
        <p14:creationId xmlns:p14="http://schemas.microsoft.com/office/powerpoint/2010/main" val="37499298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859B640D-F3D2-41AE-9F20-80392E8AA690}"/>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51BA9287-31AD-4810-B1B7-DD53C6F89798}"/>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946BAB66-0BF5-4EA0-98AA-9694293B4358}"/>
              </a:ext>
            </a:extLst>
          </p:cNvPr>
          <p:cNvSpPr>
            <a:spLocks noGrp="1" noChangeArrowheads="1"/>
          </p:cNvSpPr>
          <p:nvPr>
            <p:ph type="sldNum" sz="quarter" idx="12"/>
          </p:nvPr>
        </p:nvSpPr>
        <p:spPr>
          <a:ln/>
        </p:spPr>
        <p:txBody>
          <a:bodyPr/>
          <a:lstStyle>
            <a:lvl1pPr>
              <a:defRPr/>
            </a:lvl1pPr>
          </a:lstStyle>
          <a:p>
            <a:fld id="{58820AA8-DCF7-4526-BC56-8C7A9A4CD82C}" type="slidenum">
              <a:rPr lang="en-GB" altLang="en-US"/>
              <a:pPr/>
              <a:t>‹#›</a:t>
            </a:fld>
            <a:endParaRPr lang="en-GB" altLang="en-US"/>
          </a:p>
        </p:txBody>
      </p:sp>
    </p:spTree>
    <p:extLst>
      <p:ext uri="{BB962C8B-B14F-4D97-AF65-F5344CB8AC3E}">
        <p14:creationId xmlns:p14="http://schemas.microsoft.com/office/powerpoint/2010/main" val="3315309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355629BB-A13E-46E0-A2CE-DFE66720FA62}"/>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51C7CA65-F980-419A-AD43-AB668EA6119E}"/>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3C859782-E549-43BB-A8D9-F22D0C3091C0}"/>
              </a:ext>
            </a:extLst>
          </p:cNvPr>
          <p:cNvSpPr>
            <a:spLocks noGrp="1" noChangeArrowheads="1"/>
          </p:cNvSpPr>
          <p:nvPr>
            <p:ph type="sldNum" sz="quarter" idx="12"/>
          </p:nvPr>
        </p:nvSpPr>
        <p:spPr>
          <a:ln/>
        </p:spPr>
        <p:txBody>
          <a:bodyPr/>
          <a:lstStyle>
            <a:lvl1pPr>
              <a:defRPr/>
            </a:lvl1pPr>
          </a:lstStyle>
          <a:p>
            <a:fld id="{4AE8756E-168D-4D19-A022-0E2202A4BBC6}" type="slidenum">
              <a:rPr lang="en-GB" altLang="en-US"/>
              <a:pPr/>
              <a:t>‹#›</a:t>
            </a:fld>
            <a:endParaRPr lang="en-GB" altLang="en-US"/>
          </a:p>
        </p:txBody>
      </p:sp>
    </p:spTree>
    <p:extLst>
      <p:ext uri="{BB962C8B-B14F-4D97-AF65-F5344CB8AC3E}">
        <p14:creationId xmlns:p14="http://schemas.microsoft.com/office/powerpoint/2010/main" val="16710539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F4C8027F-B98F-489C-AA8E-0AE6E4B7A60D}"/>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516B5FA3-59F6-4B97-82E9-ACA8BC4B6F20}"/>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A184B07F-1391-466F-AF9D-96106F527149}"/>
              </a:ext>
            </a:extLst>
          </p:cNvPr>
          <p:cNvSpPr>
            <a:spLocks noGrp="1" noChangeArrowheads="1"/>
          </p:cNvSpPr>
          <p:nvPr>
            <p:ph type="sldNum" sz="quarter" idx="12"/>
          </p:nvPr>
        </p:nvSpPr>
        <p:spPr>
          <a:ln/>
        </p:spPr>
        <p:txBody>
          <a:bodyPr/>
          <a:lstStyle>
            <a:lvl1pPr>
              <a:defRPr/>
            </a:lvl1pPr>
          </a:lstStyle>
          <a:p>
            <a:fld id="{77074FD2-7A2D-4181-9C66-5A7A38EA766D}" type="slidenum">
              <a:rPr lang="en-GB" altLang="en-US"/>
              <a:pPr/>
              <a:t>‹#›</a:t>
            </a:fld>
            <a:endParaRPr lang="en-GB" altLang="en-US"/>
          </a:p>
        </p:txBody>
      </p:sp>
    </p:spTree>
    <p:extLst>
      <p:ext uri="{BB962C8B-B14F-4D97-AF65-F5344CB8AC3E}">
        <p14:creationId xmlns:p14="http://schemas.microsoft.com/office/powerpoint/2010/main" val="5093432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en-GB"/>
          </a:p>
        </p:txBody>
      </p:sp>
      <p:sp>
        <p:nvSpPr>
          <p:cNvPr id="3" name="Table Placeholder 2"/>
          <p:cNvSpPr>
            <a:spLocks noGrp="1"/>
          </p:cNvSpPr>
          <p:nvPr>
            <p:ph type="tbl" idx="1"/>
          </p:nvPr>
        </p:nvSpPr>
        <p:spPr>
          <a:xfrm>
            <a:off x="609600" y="1600201"/>
            <a:ext cx="10972800" cy="4525963"/>
          </a:xfrm>
        </p:spPr>
        <p:txBody>
          <a:bodyPr/>
          <a:lstStyle/>
          <a:p>
            <a:pPr lvl="0"/>
            <a:endParaRPr lang="en-GB" noProof="0"/>
          </a:p>
        </p:txBody>
      </p:sp>
      <p:sp>
        <p:nvSpPr>
          <p:cNvPr id="4" name="Rectangle 4">
            <a:extLst>
              <a:ext uri="{FF2B5EF4-FFF2-40B4-BE49-F238E27FC236}">
                <a16:creationId xmlns:a16="http://schemas.microsoft.com/office/drawing/2014/main" id="{C20D4C70-2A03-4D6B-A2EA-D466A0C7DA49}"/>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3641A6BE-2098-4FB4-A975-D5981BC7D82F}"/>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6E25C72E-A9F7-4E34-81BD-C7DEF1EC24EE}"/>
              </a:ext>
            </a:extLst>
          </p:cNvPr>
          <p:cNvSpPr>
            <a:spLocks noGrp="1" noChangeArrowheads="1"/>
          </p:cNvSpPr>
          <p:nvPr>
            <p:ph type="sldNum" sz="quarter" idx="12"/>
          </p:nvPr>
        </p:nvSpPr>
        <p:spPr>
          <a:ln/>
        </p:spPr>
        <p:txBody>
          <a:bodyPr/>
          <a:lstStyle>
            <a:lvl1pPr>
              <a:defRPr/>
            </a:lvl1pPr>
          </a:lstStyle>
          <a:p>
            <a:fld id="{0CEDFD36-4EC7-4DD8-B496-C6C12A7932D3}" type="slidenum">
              <a:rPr lang="en-GB" altLang="en-US"/>
              <a:pPr/>
              <a:t>‹#›</a:t>
            </a:fld>
            <a:endParaRPr lang="en-GB" altLang="en-US"/>
          </a:p>
        </p:txBody>
      </p:sp>
    </p:spTree>
    <p:extLst>
      <p:ext uri="{BB962C8B-B14F-4D97-AF65-F5344CB8AC3E}">
        <p14:creationId xmlns:p14="http://schemas.microsoft.com/office/powerpoint/2010/main" val="28951030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3FFA3C33-1B30-41FD-A228-12ABEC18D401}"/>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4427FE1D-AF79-47B3-9F3A-63997881AB1E}"/>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477173C7-E2A3-4BD8-B6FB-F37B87D3B611}"/>
              </a:ext>
            </a:extLst>
          </p:cNvPr>
          <p:cNvSpPr>
            <a:spLocks noGrp="1" noChangeArrowheads="1"/>
          </p:cNvSpPr>
          <p:nvPr>
            <p:ph type="sldNum" sz="quarter" idx="12"/>
          </p:nvPr>
        </p:nvSpPr>
        <p:spPr>
          <a:ln/>
        </p:spPr>
        <p:txBody>
          <a:bodyPr/>
          <a:lstStyle>
            <a:lvl1pPr>
              <a:defRPr/>
            </a:lvl1pPr>
          </a:lstStyle>
          <a:p>
            <a:fld id="{4B78BB6D-2651-43AC-8911-413C4C7D1EF0}" type="slidenum">
              <a:rPr lang="en-GB" altLang="en-US"/>
              <a:pPr/>
              <a:t>‹#›</a:t>
            </a:fld>
            <a:endParaRPr lang="en-GB" altLang="en-US"/>
          </a:p>
        </p:txBody>
      </p:sp>
    </p:spTree>
    <p:extLst>
      <p:ext uri="{BB962C8B-B14F-4D97-AF65-F5344CB8AC3E}">
        <p14:creationId xmlns:p14="http://schemas.microsoft.com/office/powerpoint/2010/main" val="17147947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0CB8ACF1-70A4-4841-8D06-4C42C345BE96}"/>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254E5EE2-7C04-47FB-87F9-61DD3E1C9BE1}"/>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A8699548-D07E-423F-843B-84AEA9DE1476}"/>
              </a:ext>
            </a:extLst>
          </p:cNvPr>
          <p:cNvSpPr>
            <a:spLocks noGrp="1" noChangeArrowheads="1"/>
          </p:cNvSpPr>
          <p:nvPr>
            <p:ph type="sldNum" sz="quarter" idx="12"/>
          </p:nvPr>
        </p:nvSpPr>
        <p:spPr>
          <a:ln/>
        </p:spPr>
        <p:txBody>
          <a:bodyPr/>
          <a:lstStyle>
            <a:lvl1pPr>
              <a:defRPr/>
            </a:lvl1pPr>
          </a:lstStyle>
          <a:p>
            <a:fld id="{FD547845-625C-4C3A-97A5-441786953D31}" type="slidenum">
              <a:rPr lang="en-GB" altLang="en-US"/>
              <a:pPr/>
              <a:t>‹#›</a:t>
            </a:fld>
            <a:endParaRPr lang="en-GB" altLang="en-US"/>
          </a:p>
        </p:txBody>
      </p:sp>
    </p:spTree>
    <p:extLst>
      <p:ext uri="{BB962C8B-B14F-4D97-AF65-F5344CB8AC3E}">
        <p14:creationId xmlns:p14="http://schemas.microsoft.com/office/powerpoint/2010/main" val="401147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42152BBC-3A29-4E91-AEB9-5B4BB1791871}"/>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F8D46930-CF04-4671-9BD8-52B706398A63}"/>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2699B6CB-CCEA-44E7-831F-8072E2BBA77E}"/>
              </a:ext>
            </a:extLst>
          </p:cNvPr>
          <p:cNvSpPr>
            <a:spLocks noGrp="1" noChangeArrowheads="1"/>
          </p:cNvSpPr>
          <p:nvPr>
            <p:ph type="sldNum" sz="quarter" idx="12"/>
          </p:nvPr>
        </p:nvSpPr>
        <p:spPr>
          <a:ln/>
        </p:spPr>
        <p:txBody>
          <a:bodyPr/>
          <a:lstStyle>
            <a:lvl1pPr>
              <a:defRPr/>
            </a:lvl1pPr>
          </a:lstStyle>
          <a:p>
            <a:fld id="{D55C79A6-A006-4CDD-A5AF-42EAB39E2E96}" type="slidenum">
              <a:rPr lang="en-GB" altLang="en-US"/>
              <a:pPr/>
              <a:t>‹#›</a:t>
            </a:fld>
            <a:endParaRPr lang="en-GB" altLang="en-US"/>
          </a:p>
        </p:txBody>
      </p:sp>
    </p:spTree>
    <p:extLst>
      <p:ext uri="{BB962C8B-B14F-4D97-AF65-F5344CB8AC3E}">
        <p14:creationId xmlns:p14="http://schemas.microsoft.com/office/powerpoint/2010/main" val="17031760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a:extLst>
              <a:ext uri="{FF2B5EF4-FFF2-40B4-BE49-F238E27FC236}">
                <a16:creationId xmlns:a16="http://schemas.microsoft.com/office/drawing/2014/main" id="{EBBEA2DD-D2A0-420D-B68B-AD961D0CDAC4}"/>
              </a:ext>
            </a:extLst>
          </p:cNvPr>
          <p:cNvSpPr>
            <a:spLocks noGrp="1" noChangeArrowheads="1"/>
          </p:cNvSpPr>
          <p:nvPr>
            <p:ph type="dt" sz="half" idx="10"/>
          </p:nvPr>
        </p:nvSpPr>
        <p:spPr>
          <a:ln/>
        </p:spPr>
        <p:txBody>
          <a:bodyPr/>
          <a:lstStyle>
            <a:lvl1pPr>
              <a:defRPr/>
            </a:lvl1pPr>
          </a:lstStyle>
          <a:p>
            <a:pPr>
              <a:defRPr/>
            </a:pPr>
            <a:endParaRPr lang="en-GB"/>
          </a:p>
        </p:txBody>
      </p:sp>
      <p:sp>
        <p:nvSpPr>
          <p:cNvPr id="8" name="Rectangle 5">
            <a:extLst>
              <a:ext uri="{FF2B5EF4-FFF2-40B4-BE49-F238E27FC236}">
                <a16:creationId xmlns:a16="http://schemas.microsoft.com/office/drawing/2014/main" id="{9E67DB60-1DDB-42C3-9961-599138EF8D27}"/>
              </a:ext>
            </a:extLst>
          </p:cNvPr>
          <p:cNvSpPr>
            <a:spLocks noGrp="1" noChangeArrowheads="1"/>
          </p:cNvSpPr>
          <p:nvPr>
            <p:ph type="ftr" sz="quarter" idx="11"/>
          </p:nvPr>
        </p:nvSpPr>
        <p:spPr>
          <a:ln/>
        </p:spPr>
        <p:txBody>
          <a:bodyPr/>
          <a:lstStyle>
            <a:lvl1pPr>
              <a:defRPr/>
            </a:lvl1pPr>
          </a:lstStyle>
          <a:p>
            <a:pPr>
              <a:defRPr/>
            </a:pPr>
            <a:endParaRPr lang="en-GB"/>
          </a:p>
        </p:txBody>
      </p:sp>
      <p:sp>
        <p:nvSpPr>
          <p:cNvPr id="9" name="Rectangle 6">
            <a:extLst>
              <a:ext uri="{FF2B5EF4-FFF2-40B4-BE49-F238E27FC236}">
                <a16:creationId xmlns:a16="http://schemas.microsoft.com/office/drawing/2014/main" id="{0BAE3F1F-5ED4-46CC-8F5A-A477F25D3EB1}"/>
              </a:ext>
            </a:extLst>
          </p:cNvPr>
          <p:cNvSpPr>
            <a:spLocks noGrp="1" noChangeArrowheads="1"/>
          </p:cNvSpPr>
          <p:nvPr>
            <p:ph type="sldNum" sz="quarter" idx="12"/>
          </p:nvPr>
        </p:nvSpPr>
        <p:spPr>
          <a:ln/>
        </p:spPr>
        <p:txBody>
          <a:bodyPr/>
          <a:lstStyle>
            <a:lvl1pPr>
              <a:defRPr/>
            </a:lvl1pPr>
          </a:lstStyle>
          <a:p>
            <a:fld id="{98DD0CA9-4116-48E3-BD6B-DAF70626F40B}" type="slidenum">
              <a:rPr lang="en-GB" altLang="en-US"/>
              <a:pPr/>
              <a:t>‹#›</a:t>
            </a:fld>
            <a:endParaRPr lang="en-GB" altLang="en-US"/>
          </a:p>
        </p:txBody>
      </p:sp>
    </p:spTree>
    <p:extLst>
      <p:ext uri="{BB962C8B-B14F-4D97-AF65-F5344CB8AC3E}">
        <p14:creationId xmlns:p14="http://schemas.microsoft.com/office/powerpoint/2010/main" val="25650525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a:extLst>
              <a:ext uri="{FF2B5EF4-FFF2-40B4-BE49-F238E27FC236}">
                <a16:creationId xmlns:a16="http://schemas.microsoft.com/office/drawing/2014/main" id="{DE528FE2-BBA5-401C-998C-EE3A5350CAE6}"/>
              </a:ext>
            </a:extLst>
          </p:cNvPr>
          <p:cNvSpPr>
            <a:spLocks noGrp="1" noChangeArrowheads="1"/>
          </p:cNvSpPr>
          <p:nvPr>
            <p:ph type="dt" sz="half" idx="10"/>
          </p:nvPr>
        </p:nvSpPr>
        <p:spPr>
          <a:ln/>
        </p:spPr>
        <p:txBody>
          <a:bodyPr/>
          <a:lstStyle>
            <a:lvl1pPr>
              <a:defRPr/>
            </a:lvl1pPr>
          </a:lstStyle>
          <a:p>
            <a:pPr>
              <a:defRPr/>
            </a:pPr>
            <a:endParaRPr lang="en-GB"/>
          </a:p>
        </p:txBody>
      </p:sp>
      <p:sp>
        <p:nvSpPr>
          <p:cNvPr id="4" name="Rectangle 5">
            <a:extLst>
              <a:ext uri="{FF2B5EF4-FFF2-40B4-BE49-F238E27FC236}">
                <a16:creationId xmlns:a16="http://schemas.microsoft.com/office/drawing/2014/main" id="{4189E706-491E-40DF-A739-354255014839}"/>
              </a:ext>
            </a:extLst>
          </p:cNvPr>
          <p:cNvSpPr>
            <a:spLocks noGrp="1" noChangeArrowheads="1"/>
          </p:cNvSpPr>
          <p:nvPr>
            <p:ph type="ftr" sz="quarter" idx="11"/>
          </p:nvPr>
        </p:nvSpPr>
        <p:spPr>
          <a:ln/>
        </p:spPr>
        <p:txBody>
          <a:bodyPr/>
          <a:lstStyle>
            <a:lvl1pPr>
              <a:defRPr/>
            </a:lvl1pPr>
          </a:lstStyle>
          <a:p>
            <a:pPr>
              <a:defRPr/>
            </a:pPr>
            <a:endParaRPr lang="en-GB"/>
          </a:p>
        </p:txBody>
      </p:sp>
      <p:sp>
        <p:nvSpPr>
          <p:cNvPr id="5" name="Rectangle 6">
            <a:extLst>
              <a:ext uri="{FF2B5EF4-FFF2-40B4-BE49-F238E27FC236}">
                <a16:creationId xmlns:a16="http://schemas.microsoft.com/office/drawing/2014/main" id="{5659F1CA-2A29-4053-9C7B-075E910CC5CA}"/>
              </a:ext>
            </a:extLst>
          </p:cNvPr>
          <p:cNvSpPr>
            <a:spLocks noGrp="1" noChangeArrowheads="1"/>
          </p:cNvSpPr>
          <p:nvPr>
            <p:ph type="sldNum" sz="quarter" idx="12"/>
          </p:nvPr>
        </p:nvSpPr>
        <p:spPr>
          <a:ln/>
        </p:spPr>
        <p:txBody>
          <a:bodyPr/>
          <a:lstStyle>
            <a:lvl1pPr>
              <a:defRPr/>
            </a:lvl1pPr>
          </a:lstStyle>
          <a:p>
            <a:fld id="{C0323DE2-CB94-4666-8FE6-B2713CD8428B}" type="slidenum">
              <a:rPr lang="en-GB" altLang="en-US"/>
              <a:pPr/>
              <a:t>‹#›</a:t>
            </a:fld>
            <a:endParaRPr lang="en-GB" altLang="en-US"/>
          </a:p>
        </p:txBody>
      </p:sp>
    </p:spTree>
    <p:extLst>
      <p:ext uri="{BB962C8B-B14F-4D97-AF65-F5344CB8AC3E}">
        <p14:creationId xmlns:p14="http://schemas.microsoft.com/office/powerpoint/2010/main" val="40496504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ED76B31-90B7-499B-99A8-4F6D89B75D4E}"/>
              </a:ext>
            </a:extLst>
          </p:cNvPr>
          <p:cNvSpPr>
            <a:spLocks noGrp="1" noChangeArrowheads="1"/>
          </p:cNvSpPr>
          <p:nvPr>
            <p:ph type="dt" sz="half" idx="10"/>
          </p:nvPr>
        </p:nvSpPr>
        <p:spPr>
          <a:ln/>
        </p:spPr>
        <p:txBody>
          <a:bodyPr/>
          <a:lstStyle>
            <a:lvl1pPr>
              <a:defRPr/>
            </a:lvl1pPr>
          </a:lstStyle>
          <a:p>
            <a:pPr>
              <a:defRPr/>
            </a:pPr>
            <a:endParaRPr lang="en-GB"/>
          </a:p>
        </p:txBody>
      </p:sp>
      <p:sp>
        <p:nvSpPr>
          <p:cNvPr id="3" name="Rectangle 5">
            <a:extLst>
              <a:ext uri="{FF2B5EF4-FFF2-40B4-BE49-F238E27FC236}">
                <a16:creationId xmlns:a16="http://schemas.microsoft.com/office/drawing/2014/main" id="{832BF8B7-75BF-4728-831F-34F9A11CCB04}"/>
              </a:ext>
            </a:extLst>
          </p:cNvPr>
          <p:cNvSpPr>
            <a:spLocks noGrp="1" noChangeArrowheads="1"/>
          </p:cNvSpPr>
          <p:nvPr>
            <p:ph type="ftr" sz="quarter" idx="11"/>
          </p:nvPr>
        </p:nvSpPr>
        <p:spPr>
          <a:ln/>
        </p:spPr>
        <p:txBody>
          <a:bodyPr/>
          <a:lstStyle>
            <a:lvl1pPr>
              <a:defRPr/>
            </a:lvl1pPr>
          </a:lstStyle>
          <a:p>
            <a:pPr>
              <a:defRPr/>
            </a:pPr>
            <a:endParaRPr lang="en-GB"/>
          </a:p>
        </p:txBody>
      </p:sp>
      <p:sp>
        <p:nvSpPr>
          <p:cNvPr id="4" name="Rectangle 6">
            <a:extLst>
              <a:ext uri="{FF2B5EF4-FFF2-40B4-BE49-F238E27FC236}">
                <a16:creationId xmlns:a16="http://schemas.microsoft.com/office/drawing/2014/main" id="{3920900C-96CA-4BE0-96B3-7FDB14CC50E9}"/>
              </a:ext>
            </a:extLst>
          </p:cNvPr>
          <p:cNvSpPr>
            <a:spLocks noGrp="1" noChangeArrowheads="1"/>
          </p:cNvSpPr>
          <p:nvPr>
            <p:ph type="sldNum" sz="quarter" idx="12"/>
          </p:nvPr>
        </p:nvSpPr>
        <p:spPr>
          <a:ln/>
        </p:spPr>
        <p:txBody>
          <a:bodyPr/>
          <a:lstStyle>
            <a:lvl1pPr>
              <a:defRPr/>
            </a:lvl1pPr>
          </a:lstStyle>
          <a:p>
            <a:fld id="{DC3FE152-5CA0-4640-9849-E5A142A1807F}" type="slidenum">
              <a:rPr lang="en-GB" altLang="en-US"/>
              <a:pPr/>
              <a:t>‹#›</a:t>
            </a:fld>
            <a:endParaRPr lang="en-GB" altLang="en-US"/>
          </a:p>
        </p:txBody>
      </p:sp>
    </p:spTree>
    <p:extLst>
      <p:ext uri="{BB962C8B-B14F-4D97-AF65-F5344CB8AC3E}">
        <p14:creationId xmlns:p14="http://schemas.microsoft.com/office/powerpoint/2010/main" val="36897896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3E9B237-28BA-4829-B259-FDC6484CE9E5}"/>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0BCF3D74-DEAF-48D6-BA65-BF2E02C40D77}"/>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D08F2164-120F-4913-8FD9-56E159A61D03}"/>
              </a:ext>
            </a:extLst>
          </p:cNvPr>
          <p:cNvSpPr>
            <a:spLocks noGrp="1" noChangeArrowheads="1"/>
          </p:cNvSpPr>
          <p:nvPr>
            <p:ph type="sldNum" sz="quarter" idx="12"/>
          </p:nvPr>
        </p:nvSpPr>
        <p:spPr>
          <a:ln/>
        </p:spPr>
        <p:txBody>
          <a:bodyPr/>
          <a:lstStyle>
            <a:lvl1pPr>
              <a:defRPr/>
            </a:lvl1pPr>
          </a:lstStyle>
          <a:p>
            <a:fld id="{CF09BFF3-508A-4130-89F5-2C669764DF63}" type="slidenum">
              <a:rPr lang="en-GB" altLang="en-US"/>
              <a:pPr/>
              <a:t>‹#›</a:t>
            </a:fld>
            <a:endParaRPr lang="en-GB" altLang="en-US"/>
          </a:p>
        </p:txBody>
      </p:sp>
    </p:spTree>
    <p:extLst>
      <p:ext uri="{BB962C8B-B14F-4D97-AF65-F5344CB8AC3E}">
        <p14:creationId xmlns:p14="http://schemas.microsoft.com/office/powerpoint/2010/main" val="27243884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F64CE07-B941-48F4-9272-3AA520F35BE1}"/>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663B3399-6847-49FE-AF38-06333EFCECE7}"/>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8ED619FC-16BE-4A32-8DD3-F7D474CA790D}"/>
              </a:ext>
            </a:extLst>
          </p:cNvPr>
          <p:cNvSpPr>
            <a:spLocks noGrp="1" noChangeArrowheads="1"/>
          </p:cNvSpPr>
          <p:nvPr>
            <p:ph type="sldNum" sz="quarter" idx="12"/>
          </p:nvPr>
        </p:nvSpPr>
        <p:spPr>
          <a:ln/>
        </p:spPr>
        <p:txBody>
          <a:bodyPr/>
          <a:lstStyle>
            <a:lvl1pPr>
              <a:defRPr/>
            </a:lvl1pPr>
          </a:lstStyle>
          <a:p>
            <a:fld id="{2CF94C45-BA0C-44FE-B1FC-9D828607EFDE}" type="slidenum">
              <a:rPr lang="en-GB" altLang="en-US"/>
              <a:pPr/>
              <a:t>‹#›</a:t>
            </a:fld>
            <a:endParaRPr lang="en-GB" altLang="en-US"/>
          </a:p>
        </p:txBody>
      </p:sp>
    </p:spTree>
    <p:extLst>
      <p:ext uri="{BB962C8B-B14F-4D97-AF65-F5344CB8AC3E}">
        <p14:creationId xmlns:p14="http://schemas.microsoft.com/office/powerpoint/2010/main" val="7863617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www.exampaperspractice.co.uk/"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F4BD5F00-36A8-434F-A1BA-0448D65F5C14}"/>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a:extLst>
              <a:ext uri="{FF2B5EF4-FFF2-40B4-BE49-F238E27FC236}">
                <a16:creationId xmlns:a16="http://schemas.microsoft.com/office/drawing/2014/main" id="{760B4912-35F3-44FC-BF6A-F892621B90CB}"/>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4100" name="Rectangle 4">
            <a:extLst>
              <a:ext uri="{FF2B5EF4-FFF2-40B4-BE49-F238E27FC236}">
                <a16:creationId xmlns:a16="http://schemas.microsoft.com/office/drawing/2014/main" id="{74CD2BA8-D005-44AC-AA1E-3E7C684C500D}"/>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defRPr sz="1400">
                <a:latin typeface="Arial" charset="0"/>
                <a:cs typeface="Arial" charset="0"/>
              </a:defRPr>
            </a:lvl1pPr>
          </a:lstStyle>
          <a:p>
            <a:pPr>
              <a:defRPr/>
            </a:pPr>
            <a:endParaRPr lang="en-GB"/>
          </a:p>
        </p:txBody>
      </p:sp>
      <p:sp>
        <p:nvSpPr>
          <p:cNvPr id="4101" name="Rectangle 5">
            <a:extLst>
              <a:ext uri="{FF2B5EF4-FFF2-40B4-BE49-F238E27FC236}">
                <a16:creationId xmlns:a16="http://schemas.microsoft.com/office/drawing/2014/main" id="{28F5B8AA-A0FC-429C-830E-78428A9B2D08}"/>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a:latin typeface="Arial" charset="0"/>
                <a:cs typeface="Arial" charset="0"/>
              </a:defRPr>
            </a:lvl1pPr>
          </a:lstStyle>
          <a:p>
            <a:pPr>
              <a:defRPr/>
            </a:pPr>
            <a:endParaRPr lang="en-GB"/>
          </a:p>
        </p:txBody>
      </p:sp>
      <p:sp>
        <p:nvSpPr>
          <p:cNvPr id="4102" name="Rectangle 6">
            <a:extLst>
              <a:ext uri="{FF2B5EF4-FFF2-40B4-BE49-F238E27FC236}">
                <a16:creationId xmlns:a16="http://schemas.microsoft.com/office/drawing/2014/main" id="{40F7D034-6059-482B-AC76-E3E928CA32E6}"/>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16DC0E84-1281-4A33-B770-D05806B96524}" type="slidenum">
              <a:rPr lang="en-GB" altLang="en-US"/>
              <a:pPr/>
              <a:t>‹#›</a:t>
            </a:fld>
            <a:endParaRPr lang="en-GB" altLang="en-US"/>
          </a:p>
        </p:txBody>
      </p:sp>
      <p:sp>
        <p:nvSpPr>
          <p:cNvPr id="2" name="Footer Placeholder 2">
            <a:extLst>
              <a:ext uri="{FF2B5EF4-FFF2-40B4-BE49-F238E27FC236}">
                <a16:creationId xmlns:a16="http://schemas.microsoft.com/office/drawing/2014/main" id="{57107582-1C26-7D4F-A9FA-ECC04AC4D71E}"/>
              </a:ext>
            </a:extLst>
          </p:cNvPr>
          <p:cNvSpPr txBox="1">
            <a:spLocks/>
          </p:cNvSpPr>
          <p:nvPr userDrawn="1"/>
        </p:nvSpPr>
        <p:spPr>
          <a:xfrm>
            <a:off x="575726" y="6595292"/>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15">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3FF18623-4534-BBE4-7D16-B06B1FF3A3A8}"/>
              </a:ext>
            </a:extLst>
          </p:cNvPr>
          <p:cNvSpPr txBox="1"/>
          <p:nvPr userDrawn="1"/>
        </p:nvSpPr>
        <p:spPr>
          <a:xfrm>
            <a:off x="8458200" y="6640510"/>
            <a:ext cx="3048000" cy="230832"/>
          </a:xfrm>
          <a:prstGeom prst="rect">
            <a:avLst/>
          </a:prstGeom>
          <a:noFill/>
        </p:spPr>
        <p:txBody>
          <a:bodyPr wrap="square" rtlCol="0">
            <a:spAutoFit/>
          </a:bodyPr>
          <a:lstStyle/>
          <a:p>
            <a:pPr algn="ctr"/>
            <a:r>
              <a:rPr lang="en-US" sz="900" i="0" dirty="0">
                <a:solidFill>
                  <a:schemeClr val="tx1"/>
                </a:solidFill>
                <a:effectLst/>
                <a:latin typeface="gg sans"/>
              </a:rPr>
              <a:t>© 2025 Exams Papers Practice. All Rights Reserved</a:t>
            </a:r>
            <a:endParaRPr lang="en-PH" sz="900" dirty="0">
              <a:solidFill>
                <a:schemeClr val="tx1"/>
              </a:solidFill>
            </a:endParaRPr>
          </a:p>
        </p:txBody>
      </p:sp>
      <p:pic>
        <p:nvPicPr>
          <p:cNvPr id="4" name="Picture 3">
            <a:extLst>
              <a:ext uri="{FF2B5EF4-FFF2-40B4-BE49-F238E27FC236}">
                <a16:creationId xmlns:a16="http://schemas.microsoft.com/office/drawing/2014/main" id="{657FA34E-210A-2C7F-0C7B-112AB1F3B4B6}"/>
              </a:ext>
            </a:extLst>
          </p:cNvPr>
          <p:cNvPicPr>
            <a:picLocks noChangeAspect="1"/>
          </p:cNvPicPr>
          <p:nvPr userDrawn="1"/>
        </p:nvPicPr>
        <p:blipFill>
          <a:blip r:embed="rId16" cstate="print">
            <a:alphaModFix amt="5000"/>
            <a:extLst>
              <a:ext uri="{28A0092B-C50C-407E-A947-70E740481C1C}">
                <a14:useLocalDpi xmlns:a14="http://schemas.microsoft.com/office/drawing/2010/main" val="0"/>
              </a:ext>
            </a:extLst>
          </a:blip>
          <a:stretch>
            <a:fillRect/>
          </a:stretch>
        </p:blipFill>
        <p:spPr>
          <a:xfrm>
            <a:off x="2248131" y="1465493"/>
            <a:ext cx="7695738" cy="3098355"/>
          </a:xfrm>
          <a:prstGeom prst="rect">
            <a:avLst/>
          </a:prstGeom>
        </p:spPr>
      </p:pic>
      <p:pic>
        <p:nvPicPr>
          <p:cNvPr id="5" name="Picture 4">
            <a:extLst>
              <a:ext uri="{FF2B5EF4-FFF2-40B4-BE49-F238E27FC236}">
                <a16:creationId xmlns:a16="http://schemas.microsoft.com/office/drawing/2014/main" id="{A1B18395-EE7B-41A8-516C-5C14B5AAB56E}"/>
              </a:ext>
            </a:extLst>
          </p:cNvPr>
          <p:cNvPicPr>
            <a:picLocks noChangeAspect="1"/>
          </p:cNvPicPr>
          <p:nvPr userDrawn="1"/>
        </p:nvPicPr>
        <p:blipFill>
          <a:blip r:embed="rId17" cstate="print">
            <a:alphaModFix amt="85000"/>
            <a:extLst>
              <a:ext uri="{28A0092B-C50C-407E-A947-70E740481C1C}">
                <a14:useLocalDpi xmlns:a14="http://schemas.microsoft.com/office/drawing/2010/main" val="0"/>
              </a:ext>
            </a:extLst>
          </a:blip>
          <a:stretch>
            <a:fillRect/>
          </a:stretch>
        </p:blipFill>
        <p:spPr>
          <a:xfrm>
            <a:off x="10934927" y="136525"/>
            <a:ext cx="933411" cy="375797"/>
          </a:xfrm>
          <a:prstGeom prst="rect">
            <a:avLst/>
          </a:prstGeom>
        </p:spPr>
      </p:pic>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AE1E1-B1E4-A22F-E707-F3CF58D8BCAC}"/>
              </a:ext>
            </a:extLst>
          </p:cNvPr>
          <p:cNvSpPr>
            <a:spLocks noGrp="1"/>
          </p:cNvSpPr>
          <p:nvPr>
            <p:ph type="title"/>
          </p:nvPr>
        </p:nvSpPr>
        <p:spPr>
          <a:xfrm>
            <a:off x="470375" y="2933945"/>
            <a:ext cx="10972800" cy="1143000"/>
          </a:xfrm>
        </p:spPr>
        <p:txBody>
          <a:bodyPr/>
          <a:lstStyle/>
          <a:p>
            <a:r>
              <a:rPr lang="en-GB" dirty="0"/>
              <a:t>t tests  (paired and unpaired)</a:t>
            </a:r>
          </a:p>
        </p:txBody>
      </p:sp>
    </p:spTree>
    <p:extLst>
      <p:ext uri="{BB962C8B-B14F-4D97-AF65-F5344CB8AC3E}">
        <p14:creationId xmlns:p14="http://schemas.microsoft.com/office/powerpoint/2010/main" val="35631166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7377462-DA63-D42A-F23F-521B642AF29D}"/>
              </a:ext>
            </a:extLst>
          </p:cNvPr>
          <p:cNvSpPr txBox="1"/>
          <p:nvPr/>
        </p:nvSpPr>
        <p:spPr>
          <a:xfrm>
            <a:off x="155340" y="3248980"/>
            <a:ext cx="11926325" cy="3416320"/>
          </a:xfrm>
          <a:prstGeom prst="rect">
            <a:avLst/>
          </a:prstGeom>
          <a:noFill/>
        </p:spPr>
        <p:txBody>
          <a:bodyPr wrap="square">
            <a:spAutoFit/>
          </a:bodyPr>
          <a:lstStyle/>
          <a:p>
            <a:r>
              <a:rPr lang="en-GB" dirty="0"/>
              <a:t>Now the answer to the question ‘Is the mean height in Blue-town significantly different from the mean height in Purple-town?’ is </a:t>
            </a:r>
            <a:r>
              <a:rPr lang="en-GB" b="1" dirty="0"/>
              <a:t>not nearly so obvious</a:t>
            </a:r>
            <a:r>
              <a:rPr lang="en-GB" dirty="0"/>
              <a:t>. Not only are the two </a:t>
            </a:r>
            <a:r>
              <a:rPr lang="en-GB" b="1" dirty="0"/>
              <a:t>means quite close together </a:t>
            </a:r>
            <a:r>
              <a:rPr lang="en-GB" dirty="0"/>
              <a:t>but there is also a considerable amount of </a:t>
            </a:r>
            <a:r>
              <a:rPr lang="en-GB" b="1" dirty="0"/>
              <a:t>overlap between the two distributions </a:t>
            </a:r>
            <a:r>
              <a:rPr lang="en-GB" dirty="0"/>
              <a:t>(lots of readings in common). </a:t>
            </a:r>
          </a:p>
          <a:p>
            <a:endParaRPr lang="en-GB" dirty="0"/>
          </a:p>
          <a:p>
            <a:r>
              <a:rPr lang="en-GB" dirty="0"/>
              <a:t>The t-test allows you to answer the question </a:t>
            </a:r>
            <a:r>
              <a:rPr lang="en-GB" b="1" dirty="0"/>
              <a:t>‘are the means significantly different?’. </a:t>
            </a:r>
            <a:r>
              <a:rPr lang="en-GB" dirty="0"/>
              <a:t>It takes into account the </a:t>
            </a:r>
            <a:r>
              <a:rPr lang="en-GB" b="1" dirty="0"/>
              <a:t>degree of overlap </a:t>
            </a:r>
            <a:r>
              <a:rPr lang="en-GB" dirty="0"/>
              <a:t>in the two sets of data and allows you to say how certain you are in either accepting that there is </a:t>
            </a:r>
            <a:r>
              <a:rPr lang="en-GB" b="1" dirty="0"/>
              <a:t>no significant difference</a:t>
            </a:r>
            <a:r>
              <a:rPr lang="en-GB" dirty="0"/>
              <a:t>, or stating that there </a:t>
            </a:r>
            <a:r>
              <a:rPr lang="en-GB" b="1" dirty="0"/>
              <a:t>is a significant difference</a:t>
            </a:r>
            <a:r>
              <a:rPr lang="en-GB" dirty="0"/>
              <a:t>.</a:t>
            </a:r>
          </a:p>
        </p:txBody>
      </p:sp>
      <p:pic>
        <p:nvPicPr>
          <p:cNvPr id="5" name="Picture 4">
            <a:extLst>
              <a:ext uri="{FF2B5EF4-FFF2-40B4-BE49-F238E27FC236}">
                <a16:creationId xmlns:a16="http://schemas.microsoft.com/office/drawing/2014/main" id="{88847601-9B86-1C2E-B626-7ACFE4CBDFEB}"/>
              </a:ext>
            </a:extLst>
          </p:cNvPr>
          <p:cNvPicPr>
            <a:picLocks noChangeAspect="1"/>
          </p:cNvPicPr>
          <p:nvPr/>
        </p:nvPicPr>
        <p:blipFill rotWithShape="1">
          <a:blip r:embed="rId2"/>
          <a:srcRect l="14563" t="60055" r="15438" b="7345"/>
          <a:stretch/>
        </p:blipFill>
        <p:spPr>
          <a:xfrm>
            <a:off x="65330" y="0"/>
            <a:ext cx="12126670" cy="3203975"/>
          </a:xfrm>
          <a:prstGeom prst="rect">
            <a:avLst/>
          </a:prstGeom>
        </p:spPr>
      </p:pic>
    </p:spTree>
    <p:extLst>
      <p:ext uri="{BB962C8B-B14F-4D97-AF65-F5344CB8AC3E}">
        <p14:creationId xmlns:p14="http://schemas.microsoft.com/office/powerpoint/2010/main" val="42801577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D9FBAC4-4F21-F0AC-D857-C766FBDE7751}"/>
              </a:ext>
            </a:extLst>
          </p:cNvPr>
          <p:cNvSpPr txBox="1"/>
          <p:nvPr/>
        </p:nvSpPr>
        <p:spPr>
          <a:xfrm>
            <a:off x="1318410" y="2528900"/>
            <a:ext cx="9555180" cy="1200329"/>
          </a:xfrm>
          <a:prstGeom prst="rect">
            <a:avLst/>
          </a:prstGeom>
          <a:noFill/>
        </p:spPr>
        <p:txBody>
          <a:bodyPr wrap="none" rtlCol="0">
            <a:spAutoFit/>
          </a:bodyPr>
          <a:lstStyle/>
          <a:p>
            <a:r>
              <a:rPr lang="en-GB" sz="7200" dirty="0"/>
              <a:t>HOW DO YOU DO IT?</a:t>
            </a:r>
          </a:p>
        </p:txBody>
      </p:sp>
    </p:spTree>
    <p:extLst>
      <p:ext uri="{BB962C8B-B14F-4D97-AF65-F5344CB8AC3E}">
        <p14:creationId xmlns:p14="http://schemas.microsoft.com/office/powerpoint/2010/main" val="18563707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F0651D6-1529-90D2-02C5-5BC3D8EB647D}"/>
              </a:ext>
            </a:extLst>
          </p:cNvPr>
          <p:cNvSpPr txBox="1"/>
          <p:nvPr/>
        </p:nvSpPr>
        <p:spPr>
          <a:xfrm>
            <a:off x="20800" y="0"/>
            <a:ext cx="8898650" cy="707886"/>
          </a:xfrm>
          <a:prstGeom prst="rect">
            <a:avLst/>
          </a:prstGeom>
          <a:noFill/>
        </p:spPr>
        <p:txBody>
          <a:bodyPr wrap="square">
            <a:spAutoFit/>
          </a:bodyPr>
          <a:lstStyle/>
          <a:p>
            <a:r>
              <a:rPr lang="en-GB" sz="4000" b="0" i="0" dirty="0">
                <a:solidFill>
                  <a:srgbClr val="000000"/>
                </a:solidFill>
                <a:effectLst/>
                <a:latin typeface="Times New Roman" panose="02020603050405020304" pitchFamily="18" charset="0"/>
              </a:rPr>
              <a:t>Student’s t-test / unpaired t-test</a:t>
            </a:r>
            <a:endParaRPr lang="en-GB" sz="4000" dirty="0"/>
          </a:p>
        </p:txBody>
      </p:sp>
      <p:sp>
        <p:nvSpPr>
          <p:cNvPr id="5" name="TextBox 4">
            <a:extLst>
              <a:ext uri="{FF2B5EF4-FFF2-40B4-BE49-F238E27FC236}">
                <a16:creationId xmlns:a16="http://schemas.microsoft.com/office/drawing/2014/main" id="{1E5739DD-03FC-2C43-7ED1-D9225724AADE}"/>
              </a:ext>
            </a:extLst>
          </p:cNvPr>
          <p:cNvSpPr txBox="1"/>
          <p:nvPr/>
        </p:nvSpPr>
        <p:spPr>
          <a:xfrm>
            <a:off x="133075" y="831005"/>
            <a:ext cx="11925850" cy="1815882"/>
          </a:xfrm>
          <a:prstGeom prst="rect">
            <a:avLst/>
          </a:prstGeom>
          <a:noFill/>
        </p:spPr>
        <p:txBody>
          <a:bodyPr wrap="square">
            <a:spAutoFit/>
          </a:bodyPr>
          <a:lstStyle/>
          <a:p>
            <a:r>
              <a:rPr lang="en-GB" sz="2800" b="0" i="0" dirty="0">
                <a:solidFill>
                  <a:srgbClr val="000000"/>
                </a:solidFill>
                <a:effectLst/>
                <a:latin typeface="Times New Roman" panose="02020603050405020304" pitchFamily="18" charset="0"/>
              </a:rPr>
              <a:t>This is the best test for looking at average differences between independent groups. </a:t>
            </a:r>
          </a:p>
          <a:p>
            <a:r>
              <a:rPr lang="en-GB" sz="2800" b="0" i="0" dirty="0">
                <a:solidFill>
                  <a:srgbClr val="000000"/>
                </a:solidFill>
                <a:effectLst/>
                <a:latin typeface="Times New Roman" panose="02020603050405020304" pitchFamily="18" charset="0"/>
              </a:rPr>
              <a:t>So this is the test we would use to compare, for example, the average height of children in Year 9 and the average height of children in Year 10. </a:t>
            </a:r>
          </a:p>
        </p:txBody>
      </p:sp>
      <p:pic>
        <p:nvPicPr>
          <p:cNvPr id="8" name="Picture 7">
            <a:extLst>
              <a:ext uri="{FF2B5EF4-FFF2-40B4-BE49-F238E27FC236}">
                <a16:creationId xmlns:a16="http://schemas.microsoft.com/office/drawing/2014/main" id="{C554EB92-FF68-C355-52A5-ADE4BF701E03}"/>
              </a:ext>
            </a:extLst>
          </p:cNvPr>
          <p:cNvPicPr>
            <a:picLocks noChangeAspect="1"/>
          </p:cNvPicPr>
          <p:nvPr/>
        </p:nvPicPr>
        <p:blipFill rotWithShape="1">
          <a:blip r:embed="rId2"/>
          <a:srcRect l="26813" t="33593" r="23312" b="17845"/>
          <a:stretch/>
        </p:blipFill>
        <p:spPr>
          <a:xfrm>
            <a:off x="2730654" y="2753925"/>
            <a:ext cx="6188796" cy="4017289"/>
          </a:xfrm>
          <a:prstGeom prst="rect">
            <a:avLst/>
          </a:prstGeom>
        </p:spPr>
      </p:pic>
    </p:spTree>
    <p:extLst>
      <p:ext uri="{BB962C8B-B14F-4D97-AF65-F5344CB8AC3E}">
        <p14:creationId xmlns:p14="http://schemas.microsoft.com/office/powerpoint/2010/main" val="41042467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Box 3">
            <a:extLst>
              <a:ext uri="{FF2B5EF4-FFF2-40B4-BE49-F238E27FC236}">
                <a16:creationId xmlns:a16="http://schemas.microsoft.com/office/drawing/2014/main" id="{9A380D87-B262-40EA-B0A9-386541406CA4}"/>
              </a:ext>
            </a:extLst>
          </p:cNvPr>
          <p:cNvSpPr txBox="1">
            <a:spLocks noChangeArrowheads="1"/>
          </p:cNvSpPr>
          <p:nvPr/>
        </p:nvSpPr>
        <p:spPr bwMode="auto">
          <a:xfrm>
            <a:off x="1992631" y="177484"/>
            <a:ext cx="847058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nchor="t">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None/>
            </a:pPr>
            <a:r>
              <a:rPr lang="en-GB" altLang="en-US" i="1" dirty="0">
                <a:latin typeface="Arial"/>
                <a:cs typeface="Arial"/>
              </a:rPr>
              <a:t>t</a:t>
            </a:r>
            <a:r>
              <a:rPr lang="en-GB" altLang="en-US" dirty="0">
                <a:latin typeface="Arial"/>
                <a:cs typeface="Arial"/>
              </a:rPr>
              <a:t>-test for two sets of unrelated data (</a:t>
            </a:r>
            <a:r>
              <a:rPr lang="en-GB" altLang="en-US" dirty="0">
                <a:highlight>
                  <a:srgbClr val="FFFF00"/>
                </a:highlight>
                <a:latin typeface="Arial"/>
                <a:cs typeface="Arial"/>
              </a:rPr>
              <a:t>unpaired</a:t>
            </a:r>
            <a:r>
              <a:rPr lang="en-GB" altLang="en-US" dirty="0">
                <a:latin typeface="Arial"/>
                <a:cs typeface="Arial"/>
              </a:rPr>
              <a:t>)</a:t>
            </a:r>
            <a:endParaRPr lang="en-GB" altLang="en-US" i="1" baseline="-25000" dirty="0"/>
          </a:p>
        </p:txBody>
      </p:sp>
      <p:sp>
        <p:nvSpPr>
          <p:cNvPr id="7171" name="TextBox 14">
            <a:extLst>
              <a:ext uri="{FF2B5EF4-FFF2-40B4-BE49-F238E27FC236}">
                <a16:creationId xmlns:a16="http://schemas.microsoft.com/office/drawing/2014/main" id="{0D055FE8-65D8-4F2D-831E-BB1C4C36F146}"/>
              </a:ext>
            </a:extLst>
          </p:cNvPr>
          <p:cNvSpPr txBox="1">
            <a:spLocks noChangeArrowheads="1"/>
          </p:cNvSpPr>
          <p:nvPr/>
        </p:nvSpPr>
        <p:spPr bwMode="auto">
          <a:xfrm>
            <a:off x="1730376" y="3833813"/>
            <a:ext cx="6746875"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GB" altLang="en-US" sz="2400" dirty="0"/>
              <a:t>x</a:t>
            </a:r>
            <a:r>
              <a:rPr lang="en-GB" altLang="en-US" sz="2400" baseline="-25000" dirty="0"/>
              <a:t>1</a:t>
            </a:r>
            <a:r>
              <a:rPr lang="en-GB" altLang="en-US" sz="2400" dirty="0"/>
              <a:t> = mean of first sample </a:t>
            </a:r>
          </a:p>
          <a:p>
            <a:pPr eaLnBrk="1" hangingPunct="1">
              <a:spcBef>
                <a:spcPct val="0"/>
              </a:spcBef>
              <a:buFontTx/>
              <a:buNone/>
            </a:pPr>
            <a:r>
              <a:rPr lang="en-GB" altLang="en-US" sz="2400" dirty="0"/>
              <a:t>x</a:t>
            </a:r>
            <a:r>
              <a:rPr lang="en-GB" altLang="en-US" sz="2400" baseline="-25000" dirty="0"/>
              <a:t>2</a:t>
            </a:r>
            <a:r>
              <a:rPr lang="en-GB" altLang="en-US" sz="2400" dirty="0"/>
              <a:t> = mean of second sample</a:t>
            </a:r>
          </a:p>
          <a:p>
            <a:pPr eaLnBrk="1" hangingPunct="1">
              <a:spcBef>
                <a:spcPct val="0"/>
              </a:spcBef>
              <a:buFontTx/>
              <a:buNone/>
            </a:pPr>
            <a:r>
              <a:rPr lang="en-GB" altLang="en-US" sz="2400" dirty="0"/>
              <a:t>s</a:t>
            </a:r>
            <a:r>
              <a:rPr lang="en-GB" altLang="en-US" sz="2400" baseline="-25000" dirty="0"/>
              <a:t>1</a:t>
            </a:r>
            <a:r>
              <a:rPr lang="en-GB" altLang="en-US" sz="2400" dirty="0"/>
              <a:t> = standard deviation of first sample</a:t>
            </a:r>
          </a:p>
          <a:p>
            <a:pPr eaLnBrk="1" hangingPunct="1">
              <a:spcBef>
                <a:spcPct val="0"/>
              </a:spcBef>
              <a:buFontTx/>
              <a:buNone/>
            </a:pPr>
            <a:r>
              <a:rPr lang="en-GB" altLang="en-US" sz="2400" dirty="0"/>
              <a:t>s</a:t>
            </a:r>
            <a:r>
              <a:rPr lang="en-GB" altLang="en-US" sz="2400" baseline="-25000" dirty="0"/>
              <a:t>2</a:t>
            </a:r>
            <a:r>
              <a:rPr lang="en-GB" altLang="en-US" sz="2400" dirty="0"/>
              <a:t> = standard deviation of second sample</a:t>
            </a:r>
          </a:p>
          <a:p>
            <a:pPr eaLnBrk="1" hangingPunct="1">
              <a:spcBef>
                <a:spcPct val="0"/>
              </a:spcBef>
              <a:buFontTx/>
              <a:buNone/>
            </a:pPr>
            <a:r>
              <a:rPr lang="en-GB" altLang="en-US" sz="2400" dirty="0"/>
              <a:t>n</a:t>
            </a:r>
            <a:r>
              <a:rPr lang="en-GB" altLang="en-US" sz="2400" baseline="-25000" dirty="0"/>
              <a:t>1</a:t>
            </a:r>
            <a:r>
              <a:rPr lang="en-GB" altLang="en-US" sz="2400" dirty="0"/>
              <a:t> = number of measurements in first sample</a:t>
            </a:r>
          </a:p>
          <a:p>
            <a:pPr eaLnBrk="1" hangingPunct="1">
              <a:spcBef>
                <a:spcPct val="0"/>
              </a:spcBef>
              <a:buFontTx/>
              <a:buNone/>
            </a:pPr>
            <a:r>
              <a:rPr lang="en-GB" altLang="en-US" sz="2400" dirty="0"/>
              <a:t>n</a:t>
            </a:r>
            <a:r>
              <a:rPr lang="en-GB" altLang="en-US" sz="2400" baseline="-25000" dirty="0"/>
              <a:t>2</a:t>
            </a:r>
            <a:r>
              <a:rPr lang="en-GB" altLang="en-US" sz="2400" dirty="0"/>
              <a:t> = number of measurements in second sample</a:t>
            </a:r>
          </a:p>
          <a:p>
            <a:pPr eaLnBrk="1" hangingPunct="1">
              <a:spcBef>
                <a:spcPct val="0"/>
              </a:spcBef>
              <a:buFontTx/>
              <a:buNone/>
            </a:pPr>
            <a:endParaRPr lang="en-GB" altLang="en-US" sz="2400" dirty="0"/>
          </a:p>
        </p:txBody>
      </p:sp>
      <p:sp>
        <p:nvSpPr>
          <p:cNvPr id="7176" name="Line 30">
            <a:extLst>
              <a:ext uri="{FF2B5EF4-FFF2-40B4-BE49-F238E27FC236}">
                <a16:creationId xmlns:a16="http://schemas.microsoft.com/office/drawing/2014/main" id="{FD5946A5-0DB0-4971-AA84-3A7022B3556A}"/>
              </a:ext>
            </a:extLst>
          </p:cNvPr>
          <p:cNvSpPr>
            <a:spLocks noChangeShapeType="1"/>
          </p:cNvSpPr>
          <p:nvPr/>
        </p:nvSpPr>
        <p:spPr bwMode="auto">
          <a:xfrm>
            <a:off x="1820864" y="3968750"/>
            <a:ext cx="134937"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GB"/>
          </a:p>
        </p:txBody>
      </p:sp>
      <p:sp>
        <p:nvSpPr>
          <p:cNvPr id="7177" name="Line 31">
            <a:extLst>
              <a:ext uri="{FF2B5EF4-FFF2-40B4-BE49-F238E27FC236}">
                <a16:creationId xmlns:a16="http://schemas.microsoft.com/office/drawing/2014/main" id="{C31A3547-2BF7-47EF-B4F2-D29FE7B05CEA}"/>
              </a:ext>
            </a:extLst>
          </p:cNvPr>
          <p:cNvSpPr>
            <a:spLocks noChangeShapeType="1"/>
          </p:cNvSpPr>
          <p:nvPr/>
        </p:nvSpPr>
        <p:spPr bwMode="auto">
          <a:xfrm>
            <a:off x="1820864" y="4329113"/>
            <a:ext cx="134937"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GB"/>
          </a:p>
        </p:txBody>
      </p:sp>
      <p:pic>
        <p:nvPicPr>
          <p:cNvPr id="2" name="Picture 1">
            <a:extLst>
              <a:ext uri="{FF2B5EF4-FFF2-40B4-BE49-F238E27FC236}">
                <a16:creationId xmlns:a16="http://schemas.microsoft.com/office/drawing/2014/main" id="{DEC7F053-9AE2-CC70-B95F-C03EF0AE099A}"/>
              </a:ext>
            </a:extLst>
          </p:cNvPr>
          <p:cNvPicPr>
            <a:picLocks noChangeAspect="1"/>
          </p:cNvPicPr>
          <p:nvPr/>
        </p:nvPicPr>
        <p:blipFill rotWithShape="1">
          <a:blip r:embed="rId3"/>
          <a:srcRect l="25500" t="33594" r="64875" b="56563"/>
          <a:stretch/>
        </p:blipFill>
        <p:spPr>
          <a:xfrm>
            <a:off x="3395700" y="818710"/>
            <a:ext cx="4050450" cy="2761674"/>
          </a:xfrm>
          <a:prstGeom prst="rect">
            <a:avLst/>
          </a:prstGeom>
        </p:spPr>
      </p:pic>
      <p:sp>
        <p:nvSpPr>
          <p:cNvPr id="3" name="TextBox 2">
            <a:extLst>
              <a:ext uri="{FF2B5EF4-FFF2-40B4-BE49-F238E27FC236}">
                <a16:creationId xmlns:a16="http://schemas.microsoft.com/office/drawing/2014/main" id="{249C44D5-3719-8AF4-69AC-DAC4FC28C782}"/>
              </a:ext>
            </a:extLst>
          </p:cNvPr>
          <p:cNvSpPr txBox="1"/>
          <p:nvPr/>
        </p:nvSpPr>
        <p:spPr>
          <a:xfrm>
            <a:off x="8076220" y="1015688"/>
            <a:ext cx="2745305" cy="2554545"/>
          </a:xfrm>
          <a:prstGeom prst="rect">
            <a:avLst/>
          </a:prstGeom>
          <a:noFill/>
        </p:spPr>
        <p:txBody>
          <a:bodyPr wrap="square" rtlCol="0">
            <a:spAutoFit/>
          </a:bodyPr>
          <a:lstStyle/>
          <a:p>
            <a:pPr algn="ctr"/>
            <a:r>
              <a:rPr lang="en-GB" sz="3200" dirty="0"/>
              <a:t>Used to compare the means from two unrelated groups</a:t>
            </a:r>
          </a:p>
        </p:txBody>
      </p:sp>
      <p:sp>
        <p:nvSpPr>
          <p:cNvPr id="4" name="TextBox 3">
            <a:extLst>
              <a:ext uri="{FF2B5EF4-FFF2-40B4-BE49-F238E27FC236}">
                <a16:creationId xmlns:a16="http://schemas.microsoft.com/office/drawing/2014/main" id="{CFDB4642-8B6A-AC6C-031B-A4857D8EFED4}"/>
              </a:ext>
            </a:extLst>
          </p:cNvPr>
          <p:cNvSpPr txBox="1"/>
          <p:nvPr/>
        </p:nvSpPr>
        <p:spPr>
          <a:xfrm>
            <a:off x="7446150" y="4599130"/>
            <a:ext cx="2281394" cy="584775"/>
          </a:xfrm>
          <a:prstGeom prst="rect">
            <a:avLst/>
          </a:prstGeom>
          <a:noFill/>
        </p:spPr>
        <p:txBody>
          <a:bodyPr wrap="none" rtlCol="0">
            <a:spAutoFit/>
          </a:bodyPr>
          <a:lstStyle/>
          <a:p>
            <a:r>
              <a:rPr lang="en-GB" sz="3200" dirty="0">
                <a:highlight>
                  <a:srgbClr val="FFFF00"/>
                </a:highlight>
              </a:rPr>
              <a:t>Recap SD?</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12D3911-2ADE-3017-9EDB-2093F25BF994}"/>
              </a:ext>
            </a:extLst>
          </p:cNvPr>
          <p:cNvSpPr txBox="1"/>
          <p:nvPr/>
        </p:nvSpPr>
        <p:spPr>
          <a:xfrm>
            <a:off x="110335" y="143635"/>
            <a:ext cx="11926325" cy="1200329"/>
          </a:xfrm>
          <a:prstGeom prst="rect">
            <a:avLst/>
          </a:prstGeom>
          <a:noFill/>
        </p:spPr>
        <p:txBody>
          <a:bodyPr wrap="square">
            <a:spAutoFit/>
          </a:bodyPr>
          <a:lstStyle/>
          <a:p>
            <a:pPr algn="ctr"/>
            <a:r>
              <a:rPr lang="en-GB" sz="3600" b="0" i="0" dirty="0">
                <a:solidFill>
                  <a:srgbClr val="000000"/>
                </a:solidFill>
                <a:effectLst/>
                <a:latin typeface="Times New Roman" panose="02020603050405020304" pitchFamily="18" charset="0"/>
              </a:rPr>
              <a:t>Our null hypothesis is that there is no significant difference between the heights of Year 9 and Year 10 children.</a:t>
            </a:r>
            <a:endParaRPr lang="en-GB" sz="3600" dirty="0"/>
          </a:p>
        </p:txBody>
      </p:sp>
      <p:pic>
        <p:nvPicPr>
          <p:cNvPr id="5" name="Picture 4">
            <a:extLst>
              <a:ext uri="{FF2B5EF4-FFF2-40B4-BE49-F238E27FC236}">
                <a16:creationId xmlns:a16="http://schemas.microsoft.com/office/drawing/2014/main" id="{B61BC6EB-8EF8-081C-13CA-99D58F8764A0}"/>
              </a:ext>
            </a:extLst>
          </p:cNvPr>
          <p:cNvPicPr>
            <a:picLocks noChangeAspect="1"/>
          </p:cNvPicPr>
          <p:nvPr/>
        </p:nvPicPr>
        <p:blipFill rotWithShape="1">
          <a:blip r:embed="rId2"/>
          <a:srcRect l="27251" t="36219" r="22876" b="28344"/>
          <a:stretch/>
        </p:blipFill>
        <p:spPr>
          <a:xfrm>
            <a:off x="830415" y="1673805"/>
            <a:ext cx="10261136" cy="4860540"/>
          </a:xfrm>
          <a:prstGeom prst="rect">
            <a:avLst/>
          </a:prstGeom>
        </p:spPr>
      </p:pic>
    </p:spTree>
    <p:extLst>
      <p:ext uri="{BB962C8B-B14F-4D97-AF65-F5344CB8AC3E}">
        <p14:creationId xmlns:p14="http://schemas.microsoft.com/office/powerpoint/2010/main" val="8337357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9824177-9B9D-82CA-72E4-119524665878}"/>
              </a:ext>
            </a:extLst>
          </p:cNvPr>
          <p:cNvPicPr>
            <a:picLocks noChangeAspect="1"/>
          </p:cNvPicPr>
          <p:nvPr/>
        </p:nvPicPr>
        <p:blipFill rotWithShape="1">
          <a:blip r:embed="rId2"/>
          <a:srcRect l="26813" t="33593" r="23312" b="17845"/>
          <a:stretch/>
        </p:blipFill>
        <p:spPr>
          <a:xfrm>
            <a:off x="6906090" y="-9185"/>
            <a:ext cx="5285910" cy="4563310"/>
          </a:xfrm>
          <a:prstGeom prst="rect">
            <a:avLst/>
          </a:prstGeom>
        </p:spPr>
      </p:pic>
      <p:pic>
        <p:nvPicPr>
          <p:cNvPr id="8" name="Picture 7">
            <a:extLst>
              <a:ext uri="{FF2B5EF4-FFF2-40B4-BE49-F238E27FC236}">
                <a16:creationId xmlns:a16="http://schemas.microsoft.com/office/drawing/2014/main" id="{0B8C5502-FE58-4D5D-59C4-51AA17F8DBF1}"/>
              </a:ext>
            </a:extLst>
          </p:cNvPr>
          <p:cNvPicPr>
            <a:picLocks noChangeAspect="1"/>
          </p:cNvPicPr>
          <p:nvPr/>
        </p:nvPicPr>
        <p:blipFill rotWithShape="1">
          <a:blip r:embed="rId3"/>
          <a:srcRect l="27251" t="17844" r="23937" b="22756"/>
          <a:stretch/>
        </p:blipFill>
        <p:spPr>
          <a:xfrm>
            <a:off x="0" y="3300"/>
            <a:ext cx="7041106" cy="5495930"/>
          </a:xfrm>
          <a:prstGeom prst="rect">
            <a:avLst/>
          </a:prstGeom>
        </p:spPr>
      </p:pic>
    </p:spTree>
    <p:extLst>
      <p:ext uri="{BB962C8B-B14F-4D97-AF65-F5344CB8AC3E}">
        <p14:creationId xmlns:p14="http://schemas.microsoft.com/office/powerpoint/2010/main" val="25110379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C3D6784-2A79-A7F1-0628-9F8DC8C0440C}"/>
              </a:ext>
            </a:extLst>
          </p:cNvPr>
          <p:cNvSpPr txBox="1"/>
          <p:nvPr/>
        </p:nvSpPr>
        <p:spPr>
          <a:xfrm>
            <a:off x="200345" y="188640"/>
            <a:ext cx="11476275" cy="6494085"/>
          </a:xfrm>
          <a:prstGeom prst="rect">
            <a:avLst/>
          </a:prstGeom>
          <a:noFill/>
        </p:spPr>
        <p:txBody>
          <a:bodyPr wrap="square">
            <a:spAutoFit/>
          </a:bodyPr>
          <a:lstStyle/>
          <a:p>
            <a:r>
              <a:rPr lang="en-GB" sz="3200" dirty="0"/>
              <a:t>The calculated t value is compared with a critical value obtained from a table of critical values of t. </a:t>
            </a:r>
          </a:p>
          <a:p>
            <a:endParaRPr lang="en-GB" sz="3200" dirty="0"/>
          </a:p>
          <a:p>
            <a:r>
              <a:rPr lang="en-GB" sz="3200" dirty="0"/>
              <a:t>In order to use the correct row in the table you need to work out how many degrees of freedom your data had.</a:t>
            </a:r>
          </a:p>
          <a:p>
            <a:endParaRPr lang="en-GB" sz="3200" dirty="0"/>
          </a:p>
          <a:p>
            <a:r>
              <a:rPr lang="en-GB" sz="3200" dirty="0"/>
              <a:t>(</a:t>
            </a:r>
            <a:r>
              <a:rPr lang="en-GB" sz="3200" dirty="0" err="1"/>
              <a:t>df</a:t>
            </a:r>
            <a:r>
              <a:rPr lang="en-GB" sz="3200" dirty="0"/>
              <a:t>) = takes into account the number of measurements collecting using the following formula:</a:t>
            </a:r>
          </a:p>
          <a:p>
            <a:endParaRPr lang="en-GB" sz="3200" dirty="0"/>
          </a:p>
          <a:p>
            <a:r>
              <a:rPr lang="en-GB" sz="3200" dirty="0"/>
              <a:t>n1 + n2 – 2</a:t>
            </a:r>
          </a:p>
          <a:p>
            <a:endParaRPr lang="en-GB" sz="3200" dirty="0"/>
          </a:p>
          <a:p>
            <a:r>
              <a:rPr lang="en-GB" sz="3200" dirty="0"/>
              <a:t>For the data the degrees of freedom are 8 + 8 – 2 = 14 degrees of freedom</a:t>
            </a:r>
          </a:p>
        </p:txBody>
      </p:sp>
    </p:spTree>
    <p:extLst>
      <p:ext uri="{BB962C8B-B14F-4D97-AF65-F5344CB8AC3E}">
        <p14:creationId xmlns:p14="http://schemas.microsoft.com/office/powerpoint/2010/main" val="41476623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76CD7D4-10B8-055E-632E-7CA9A20607C3}"/>
              </a:ext>
            </a:extLst>
          </p:cNvPr>
          <p:cNvSpPr txBox="1"/>
          <p:nvPr/>
        </p:nvSpPr>
        <p:spPr>
          <a:xfrm>
            <a:off x="200345" y="18321"/>
            <a:ext cx="5608208" cy="3539430"/>
          </a:xfrm>
          <a:prstGeom prst="rect">
            <a:avLst/>
          </a:prstGeom>
          <a:noFill/>
        </p:spPr>
        <p:txBody>
          <a:bodyPr wrap="square">
            <a:spAutoFit/>
          </a:bodyPr>
          <a:lstStyle/>
          <a:p>
            <a:r>
              <a:rPr lang="en-GB" sz="3200" dirty="0">
                <a:latin typeface="Roboto" panose="02000000000000000000" pitchFamily="2" charset="0"/>
              </a:rPr>
              <a:t>t = 0.4   (ignore any – sign)</a:t>
            </a:r>
          </a:p>
          <a:p>
            <a:endParaRPr lang="en-GB" sz="3200" dirty="0">
              <a:latin typeface="Roboto" panose="02000000000000000000" pitchFamily="2" charset="0"/>
            </a:endParaRPr>
          </a:p>
          <a:p>
            <a:r>
              <a:rPr lang="en-GB" sz="3200" dirty="0">
                <a:latin typeface="Roboto" panose="02000000000000000000" pitchFamily="2" charset="0"/>
              </a:rPr>
              <a:t>Critical value is 5% / 0.05</a:t>
            </a:r>
          </a:p>
          <a:p>
            <a:endParaRPr lang="en-GB" sz="3200" dirty="0">
              <a:latin typeface="Roboto" panose="02000000000000000000" pitchFamily="2" charset="0"/>
            </a:endParaRPr>
          </a:p>
          <a:p>
            <a:r>
              <a:rPr lang="en-GB" sz="3200" dirty="0" err="1">
                <a:latin typeface="Roboto" panose="02000000000000000000" pitchFamily="2" charset="0"/>
              </a:rPr>
              <a:t>df</a:t>
            </a:r>
            <a:r>
              <a:rPr lang="en-GB" sz="3200" dirty="0">
                <a:latin typeface="Roboto" panose="02000000000000000000" pitchFamily="2" charset="0"/>
              </a:rPr>
              <a:t> =14</a:t>
            </a:r>
          </a:p>
          <a:p>
            <a:endParaRPr lang="en-GB" sz="3200" dirty="0">
              <a:latin typeface="Roboto" panose="02000000000000000000" pitchFamily="2" charset="0"/>
            </a:endParaRPr>
          </a:p>
          <a:p>
            <a:r>
              <a:rPr lang="en-GB" sz="3200" dirty="0">
                <a:latin typeface="Roboto" panose="02000000000000000000" pitchFamily="2" charset="0"/>
              </a:rPr>
              <a:t>Significance = 2.145 </a:t>
            </a:r>
            <a:endParaRPr lang="en-GB" sz="3200" dirty="0"/>
          </a:p>
        </p:txBody>
      </p:sp>
      <p:pic>
        <p:nvPicPr>
          <p:cNvPr id="5" name="Picture 4">
            <a:extLst>
              <a:ext uri="{FF2B5EF4-FFF2-40B4-BE49-F238E27FC236}">
                <a16:creationId xmlns:a16="http://schemas.microsoft.com/office/drawing/2014/main" id="{CBD71682-26C6-1D27-CBB8-97CB3AC26BFD}"/>
              </a:ext>
            </a:extLst>
          </p:cNvPr>
          <p:cNvPicPr>
            <a:picLocks noChangeAspect="1"/>
          </p:cNvPicPr>
          <p:nvPr/>
        </p:nvPicPr>
        <p:blipFill rotWithShape="1">
          <a:blip r:embed="rId2"/>
          <a:srcRect l="15438" t="19157" r="43875" b="17188"/>
          <a:stretch/>
        </p:blipFill>
        <p:spPr>
          <a:xfrm>
            <a:off x="6383448" y="10146"/>
            <a:ext cx="5808552" cy="6058382"/>
          </a:xfrm>
          <a:prstGeom prst="rect">
            <a:avLst/>
          </a:prstGeom>
        </p:spPr>
      </p:pic>
      <p:sp>
        <p:nvSpPr>
          <p:cNvPr id="6" name="Rectangle 5">
            <a:extLst>
              <a:ext uri="{FF2B5EF4-FFF2-40B4-BE49-F238E27FC236}">
                <a16:creationId xmlns:a16="http://schemas.microsoft.com/office/drawing/2014/main" id="{19A1190F-20C4-5512-3BDF-6DF74B1B9414}"/>
              </a:ext>
            </a:extLst>
          </p:cNvPr>
          <p:cNvSpPr/>
          <p:nvPr/>
        </p:nvSpPr>
        <p:spPr>
          <a:xfrm>
            <a:off x="8931315" y="368660"/>
            <a:ext cx="720080" cy="5699868"/>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B7851592-A983-9CAE-124A-5CF41973D3D7}"/>
              </a:ext>
            </a:extLst>
          </p:cNvPr>
          <p:cNvSpPr/>
          <p:nvPr/>
        </p:nvSpPr>
        <p:spPr>
          <a:xfrm rot="16200000">
            <a:off x="7849176" y="2661897"/>
            <a:ext cx="345827" cy="31686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711625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B8A34A-802B-90FC-E26A-B1B451D11B86}"/>
              </a:ext>
            </a:extLst>
          </p:cNvPr>
          <p:cNvPicPr>
            <a:picLocks noChangeAspect="1"/>
          </p:cNvPicPr>
          <p:nvPr/>
        </p:nvPicPr>
        <p:blipFill rotWithShape="1">
          <a:blip r:embed="rId2"/>
          <a:srcRect l="8876" t="10625" r="11938" b="61813"/>
          <a:stretch/>
        </p:blipFill>
        <p:spPr>
          <a:xfrm>
            <a:off x="0" y="0"/>
            <a:ext cx="12192000" cy="1890210"/>
          </a:xfrm>
          <a:prstGeom prst="rect">
            <a:avLst/>
          </a:prstGeom>
        </p:spPr>
      </p:pic>
      <p:sp>
        <p:nvSpPr>
          <p:cNvPr id="4" name="TextBox 3">
            <a:extLst>
              <a:ext uri="{FF2B5EF4-FFF2-40B4-BE49-F238E27FC236}">
                <a16:creationId xmlns:a16="http://schemas.microsoft.com/office/drawing/2014/main" id="{C8B8AFFE-EFB9-8E3B-6B0D-9191F9C5E329}"/>
              </a:ext>
            </a:extLst>
          </p:cNvPr>
          <p:cNvSpPr txBox="1"/>
          <p:nvPr/>
        </p:nvSpPr>
        <p:spPr>
          <a:xfrm>
            <a:off x="2855640" y="1673805"/>
            <a:ext cx="3887603" cy="584775"/>
          </a:xfrm>
          <a:prstGeom prst="rect">
            <a:avLst/>
          </a:prstGeom>
          <a:noFill/>
        </p:spPr>
        <p:txBody>
          <a:bodyPr wrap="none" rtlCol="0">
            <a:spAutoFit/>
          </a:bodyPr>
          <a:lstStyle/>
          <a:p>
            <a:r>
              <a:rPr lang="en-GB" sz="3200" dirty="0"/>
              <a:t>0.4        </a:t>
            </a:r>
            <a:r>
              <a:rPr lang="en-GB" sz="3200" dirty="0">
                <a:sym typeface="Wingdings" panose="05000000000000000000" pitchFamily="2" charset="2"/>
              </a:rPr>
              <a:t>       </a:t>
            </a:r>
            <a:r>
              <a:rPr lang="en-GB" sz="3200" dirty="0"/>
              <a:t>2.145</a:t>
            </a:r>
          </a:p>
        </p:txBody>
      </p:sp>
      <p:sp>
        <p:nvSpPr>
          <p:cNvPr id="5" name="TextBox 4">
            <a:extLst>
              <a:ext uri="{FF2B5EF4-FFF2-40B4-BE49-F238E27FC236}">
                <a16:creationId xmlns:a16="http://schemas.microsoft.com/office/drawing/2014/main" id="{548FB4F3-CDDA-7345-9574-12B41B0D81A8}"/>
              </a:ext>
            </a:extLst>
          </p:cNvPr>
          <p:cNvSpPr txBox="1"/>
          <p:nvPr/>
        </p:nvSpPr>
        <p:spPr>
          <a:xfrm>
            <a:off x="380365" y="2978950"/>
            <a:ext cx="11521279" cy="3046988"/>
          </a:xfrm>
          <a:prstGeom prst="rect">
            <a:avLst/>
          </a:prstGeom>
          <a:noFill/>
        </p:spPr>
        <p:txBody>
          <a:bodyPr wrap="square" rtlCol="0">
            <a:spAutoFit/>
          </a:bodyPr>
          <a:lstStyle/>
          <a:p>
            <a:r>
              <a:rPr lang="en-GB" sz="3200" dirty="0"/>
              <a:t>Conclusion:</a:t>
            </a:r>
          </a:p>
          <a:p>
            <a:endParaRPr lang="en-GB" sz="3200" dirty="0"/>
          </a:p>
          <a:p>
            <a:pPr marL="342900" indent="-342900">
              <a:buFont typeface="Arial" panose="020B0604020202020204" pitchFamily="34" charset="0"/>
              <a:buChar char="•"/>
            </a:pPr>
            <a:r>
              <a:rPr lang="en-GB" sz="3200" dirty="0"/>
              <a:t>The t value (0.4) is smaller than the critical value of (2.145)</a:t>
            </a:r>
          </a:p>
          <a:p>
            <a:pPr marL="342900" indent="-342900">
              <a:buFont typeface="Arial" panose="020B0604020202020204" pitchFamily="34" charset="0"/>
              <a:buChar char="•"/>
            </a:pPr>
            <a:r>
              <a:rPr lang="en-GB" sz="3200" dirty="0"/>
              <a:t>We </a:t>
            </a:r>
            <a:r>
              <a:rPr lang="en-GB" sz="3200" b="1" dirty="0"/>
              <a:t>ACCEPT</a:t>
            </a:r>
            <a:r>
              <a:rPr lang="en-GB" sz="3200" dirty="0"/>
              <a:t> the null hypothesis </a:t>
            </a:r>
          </a:p>
          <a:p>
            <a:pPr marL="342900" indent="-342900">
              <a:buFont typeface="Arial" panose="020B0604020202020204" pitchFamily="34" charset="0"/>
              <a:buChar char="•"/>
            </a:pPr>
            <a:r>
              <a:rPr lang="en-GB" sz="3200" dirty="0"/>
              <a:t>There IS NOT a significant difference between the mean heart rate during moderate and intense exercise</a:t>
            </a:r>
          </a:p>
        </p:txBody>
      </p:sp>
    </p:spTree>
    <p:extLst>
      <p:ext uri="{BB962C8B-B14F-4D97-AF65-F5344CB8AC3E}">
        <p14:creationId xmlns:p14="http://schemas.microsoft.com/office/powerpoint/2010/main" val="758887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 calcmode="lin" valueType="num">
                                      <p:cBhvr additive="base">
                                        <p:cTn id="19"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 calcmode="lin" valueType="num">
                                      <p:cBhvr additive="base">
                                        <p:cTn id="25"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43624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F945C-8C96-C2E9-7460-ED12889DF62C}"/>
              </a:ext>
            </a:extLst>
          </p:cNvPr>
          <p:cNvSpPr>
            <a:spLocks noGrp="1"/>
          </p:cNvSpPr>
          <p:nvPr>
            <p:ph type="title"/>
          </p:nvPr>
        </p:nvSpPr>
        <p:spPr>
          <a:xfrm>
            <a:off x="18636" y="53625"/>
            <a:ext cx="10972800" cy="1143000"/>
          </a:xfrm>
        </p:spPr>
        <p:txBody>
          <a:bodyPr/>
          <a:lstStyle/>
          <a:p>
            <a:pPr algn="l"/>
            <a:r>
              <a:rPr lang="en-GB" dirty="0"/>
              <a:t>Standard deviation recap</a:t>
            </a:r>
          </a:p>
        </p:txBody>
      </p:sp>
      <p:sp>
        <p:nvSpPr>
          <p:cNvPr id="4" name="TextBox 3">
            <a:extLst>
              <a:ext uri="{FF2B5EF4-FFF2-40B4-BE49-F238E27FC236}">
                <a16:creationId xmlns:a16="http://schemas.microsoft.com/office/drawing/2014/main" id="{10540D2F-21EA-C5A2-3E20-0CC5386ACB6A}"/>
              </a:ext>
            </a:extLst>
          </p:cNvPr>
          <p:cNvSpPr txBox="1"/>
          <p:nvPr/>
        </p:nvSpPr>
        <p:spPr>
          <a:xfrm>
            <a:off x="110334" y="1313765"/>
            <a:ext cx="12081665" cy="5755422"/>
          </a:xfrm>
          <a:prstGeom prst="rect">
            <a:avLst/>
          </a:prstGeom>
          <a:noFill/>
        </p:spPr>
        <p:txBody>
          <a:bodyPr wrap="square" rtlCol="0">
            <a:spAutoFit/>
          </a:bodyPr>
          <a:lstStyle/>
          <a:p>
            <a:r>
              <a:rPr lang="en-GB" sz="3200" dirty="0"/>
              <a:t>Data set  4,7,3,5,7</a:t>
            </a:r>
          </a:p>
          <a:p>
            <a:endParaRPr lang="en-GB" sz="3200" dirty="0"/>
          </a:p>
          <a:p>
            <a:r>
              <a:rPr lang="en-GB" sz="3200" dirty="0"/>
              <a:t>Find the SD for this data set</a:t>
            </a:r>
          </a:p>
          <a:p>
            <a:endParaRPr lang="en-GB" sz="3200" dirty="0"/>
          </a:p>
          <a:p>
            <a:pPr marL="514350" indent="-514350">
              <a:buAutoNum type="arabicParenR"/>
            </a:pPr>
            <a:r>
              <a:rPr lang="en-GB" sz="3200" dirty="0"/>
              <a:t>Find the mean </a:t>
            </a:r>
            <a:r>
              <a:rPr lang="en-GB" altLang="en-US" sz="3200" b="1" dirty="0"/>
              <a:t>x</a:t>
            </a:r>
            <a:r>
              <a:rPr lang="en-GB" sz="3200" dirty="0"/>
              <a:t> 26/5 = 5.2</a:t>
            </a:r>
          </a:p>
          <a:p>
            <a:pPr marL="514350" indent="-514350">
              <a:buAutoNum type="arabicParenR"/>
            </a:pPr>
            <a:r>
              <a:rPr lang="en-GB" sz="3200" dirty="0"/>
              <a:t>Find the Subtract the mean value from each measurement and square each value </a:t>
            </a:r>
            <a:r>
              <a:rPr lang="en-GB" altLang="en-US" sz="3200" b="1" dirty="0"/>
              <a:t>(x – x)</a:t>
            </a:r>
            <a:r>
              <a:rPr lang="en-GB" altLang="en-US" sz="3200" b="1" baseline="30000" dirty="0"/>
              <a:t>2</a:t>
            </a:r>
          </a:p>
          <a:p>
            <a:r>
              <a:rPr lang="en-GB" dirty="0"/>
              <a:t>(4-5.2)</a:t>
            </a:r>
            <a:r>
              <a:rPr lang="en-GB" baseline="30000" dirty="0"/>
              <a:t>2</a:t>
            </a:r>
            <a:r>
              <a:rPr lang="en-GB" dirty="0"/>
              <a:t>=1.44      (7-5.2)</a:t>
            </a:r>
            <a:r>
              <a:rPr lang="en-GB" baseline="30000" dirty="0"/>
              <a:t>2</a:t>
            </a:r>
            <a:r>
              <a:rPr lang="en-GB" dirty="0"/>
              <a:t>=3.24       (3-5.2)</a:t>
            </a:r>
            <a:r>
              <a:rPr lang="en-GB" baseline="30000" dirty="0"/>
              <a:t>2</a:t>
            </a:r>
            <a:r>
              <a:rPr lang="en-GB" dirty="0"/>
              <a:t>=4.84       (5-5.2)</a:t>
            </a:r>
            <a:r>
              <a:rPr lang="en-GB" baseline="30000" dirty="0"/>
              <a:t>2</a:t>
            </a:r>
            <a:r>
              <a:rPr lang="en-GB" dirty="0"/>
              <a:t>=0       (7-5.2)</a:t>
            </a:r>
            <a:r>
              <a:rPr lang="en-GB" baseline="30000" dirty="0"/>
              <a:t>2</a:t>
            </a:r>
            <a:r>
              <a:rPr lang="en-GB" dirty="0"/>
              <a:t>=3.24</a:t>
            </a:r>
          </a:p>
          <a:p>
            <a:endParaRPr lang="en-GB" altLang="en-US" sz="2400" b="1" dirty="0">
              <a:sym typeface="Symbol" panose="05050102010706020507" pitchFamily="18" charset="2"/>
            </a:endParaRPr>
          </a:p>
          <a:p>
            <a:r>
              <a:rPr lang="en-GB" altLang="en-US" b="1" dirty="0">
                <a:sym typeface="Symbol" panose="05050102010706020507" pitchFamily="18" charset="2"/>
              </a:rPr>
              <a:t>3) Fin the </a:t>
            </a:r>
            <a:r>
              <a:rPr lang="en-GB" altLang="en-US" sz="2400" b="1" dirty="0">
                <a:sym typeface="Symbol" panose="05050102010706020507" pitchFamily="18" charset="2"/>
              </a:rPr>
              <a:t> = 12.76</a:t>
            </a:r>
          </a:p>
          <a:p>
            <a:endParaRPr lang="en-GB" altLang="en-US" b="1" dirty="0">
              <a:sym typeface="Symbol" panose="05050102010706020507" pitchFamily="18" charset="2"/>
            </a:endParaRPr>
          </a:p>
          <a:p>
            <a:r>
              <a:rPr lang="en-GB" altLang="en-US" sz="2400" b="1" dirty="0">
                <a:sym typeface="Symbol" panose="05050102010706020507" pitchFamily="18" charset="2"/>
              </a:rPr>
              <a:t>4)      </a:t>
            </a:r>
            <a:endParaRPr lang="en-GB" dirty="0"/>
          </a:p>
          <a:p>
            <a:endParaRPr lang="en-GB" dirty="0"/>
          </a:p>
        </p:txBody>
      </p:sp>
      <p:pic>
        <p:nvPicPr>
          <p:cNvPr id="5" name="Picture 4">
            <a:extLst>
              <a:ext uri="{FF2B5EF4-FFF2-40B4-BE49-F238E27FC236}">
                <a16:creationId xmlns:a16="http://schemas.microsoft.com/office/drawing/2014/main" id="{59C45232-709B-7421-3119-AE82B4A1DEB1}"/>
              </a:ext>
            </a:extLst>
          </p:cNvPr>
          <p:cNvPicPr>
            <a:picLocks noChangeAspect="1"/>
          </p:cNvPicPr>
          <p:nvPr/>
        </p:nvPicPr>
        <p:blipFill rotWithShape="1">
          <a:blip r:embed="rId2"/>
          <a:srcRect l="36875" t="50000" r="50438" b="42125"/>
          <a:stretch/>
        </p:blipFill>
        <p:spPr>
          <a:xfrm>
            <a:off x="9412879" y="1231728"/>
            <a:ext cx="2779121" cy="1149981"/>
          </a:xfrm>
          <a:prstGeom prst="rect">
            <a:avLst/>
          </a:prstGeom>
        </p:spPr>
      </p:pic>
      <p:grpSp>
        <p:nvGrpSpPr>
          <p:cNvPr id="6" name="Group 4">
            <a:extLst>
              <a:ext uri="{FF2B5EF4-FFF2-40B4-BE49-F238E27FC236}">
                <a16:creationId xmlns:a16="http://schemas.microsoft.com/office/drawing/2014/main" id="{8307163C-AFC3-C4A3-F189-EB58F0166684}"/>
              </a:ext>
            </a:extLst>
          </p:cNvPr>
          <p:cNvGrpSpPr>
            <a:grpSpLocks/>
          </p:cNvGrpSpPr>
          <p:nvPr/>
        </p:nvGrpSpPr>
        <p:grpSpPr bwMode="auto">
          <a:xfrm>
            <a:off x="9381365" y="123489"/>
            <a:ext cx="3014663" cy="1154113"/>
            <a:chOff x="3532" y="1253"/>
            <a:chExt cx="1899" cy="727"/>
          </a:xfrm>
        </p:grpSpPr>
        <p:sp>
          <p:nvSpPr>
            <p:cNvPr id="7" name="Text Box 5">
              <a:extLst>
                <a:ext uri="{FF2B5EF4-FFF2-40B4-BE49-F238E27FC236}">
                  <a16:creationId xmlns:a16="http://schemas.microsoft.com/office/drawing/2014/main" id="{0E8C9F2F-1F5B-3D54-89F5-2739FB4D45D0}"/>
                </a:ext>
              </a:extLst>
            </p:cNvPr>
            <p:cNvSpPr txBox="1">
              <a:spLocks noChangeArrowheads="1"/>
            </p:cNvSpPr>
            <p:nvPr/>
          </p:nvSpPr>
          <p:spPr bwMode="auto">
            <a:xfrm>
              <a:off x="3532" y="1508"/>
              <a:ext cx="567"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GB" altLang="en-US" sz="2400" dirty="0"/>
                <a:t>SD = </a:t>
              </a:r>
            </a:p>
          </p:txBody>
        </p:sp>
        <p:grpSp>
          <p:nvGrpSpPr>
            <p:cNvPr id="8" name="Group 6">
              <a:extLst>
                <a:ext uri="{FF2B5EF4-FFF2-40B4-BE49-F238E27FC236}">
                  <a16:creationId xmlns:a16="http://schemas.microsoft.com/office/drawing/2014/main" id="{2539E4F7-1863-BF28-90DC-9DE34E6DEB1E}"/>
                </a:ext>
              </a:extLst>
            </p:cNvPr>
            <p:cNvGrpSpPr>
              <a:grpSpLocks/>
            </p:cNvGrpSpPr>
            <p:nvPr/>
          </p:nvGrpSpPr>
          <p:grpSpPr bwMode="auto">
            <a:xfrm>
              <a:off x="4269" y="1281"/>
              <a:ext cx="1162" cy="699"/>
              <a:chOff x="4071" y="1278"/>
              <a:chExt cx="1162" cy="699"/>
            </a:xfrm>
          </p:grpSpPr>
          <p:sp>
            <p:nvSpPr>
              <p:cNvPr id="12" name="Text Box 7">
                <a:extLst>
                  <a:ext uri="{FF2B5EF4-FFF2-40B4-BE49-F238E27FC236}">
                    <a16:creationId xmlns:a16="http://schemas.microsoft.com/office/drawing/2014/main" id="{E28F4D12-AF51-E87A-65E6-8407AF46282C}"/>
                  </a:ext>
                </a:extLst>
              </p:cNvPr>
              <p:cNvSpPr txBox="1">
                <a:spLocks noChangeArrowheads="1"/>
              </p:cNvSpPr>
              <p:nvPr/>
            </p:nvSpPr>
            <p:spPr bwMode="auto">
              <a:xfrm>
                <a:off x="4071" y="1278"/>
                <a:ext cx="1162"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GB" altLang="en-US" sz="2800" b="1" dirty="0">
                    <a:sym typeface="Symbol" panose="05050102010706020507" pitchFamily="18" charset="2"/>
                  </a:rPr>
                  <a:t></a:t>
                </a:r>
                <a:r>
                  <a:rPr lang="en-GB" altLang="en-US" sz="2800" b="1" dirty="0"/>
                  <a:t>(x – x)</a:t>
                </a:r>
                <a:r>
                  <a:rPr lang="en-GB" altLang="en-US" sz="2800" b="1" baseline="30000" dirty="0"/>
                  <a:t>2</a:t>
                </a:r>
              </a:p>
            </p:txBody>
          </p:sp>
          <p:sp>
            <p:nvSpPr>
              <p:cNvPr id="13" name="Text Box 8">
                <a:extLst>
                  <a:ext uri="{FF2B5EF4-FFF2-40B4-BE49-F238E27FC236}">
                    <a16:creationId xmlns:a16="http://schemas.microsoft.com/office/drawing/2014/main" id="{4DD3317B-038F-A766-B0B7-83AE1A96C65C}"/>
                  </a:ext>
                </a:extLst>
              </p:cNvPr>
              <p:cNvSpPr txBox="1">
                <a:spLocks noChangeArrowheads="1"/>
              </p:cNvSpPr>
              <p:nvPr/>
            </p:nvSpPr>
            <p:spPr bwMode="auto">
              <a:xfrm>
                <a:off x="4269" y="1650"/>
                <a:ext cx="615"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GB" altLang="en-US" sz="2800" dirty="0"/>
                  <a:t>n </a:t>
                </a:r>
                <a:r>
                  <a:rPr lang="en-GB" altLang="en-US" sz="2800" b="1" dirty="0"/>
                  <a:t>–</a:t>
                </a:r>
                <a:r>
                  <a:rPr lang="en-GB" altLang="en-US" sz="2800" dirty="0"/>
                  <a:t> 1</a:t>
                </a:r>
              </a:p>
            </p:txBody>
          </p:sp>
          <p:sp>
            <p:nvSpPr>
              <p:cNvPr id="14" name="Line 9">
                <a:extLst>
                  <a:ext uri="{FF2B5EF4-FFF2-40B4-BE49-F238E27FC236}">
                    <a16:creationId xmlns:a16="http://schemas.microsoft.com/office/drawing/2014/main" id="{0CFCC52B-67F4-6925-1348-76AA8449574F}"/>
                  </a:ext>
                </a:extLst>
              </p:cNvPr>
              <p:cNvSpPr>
                <a:spLocks noChangeShapeType="1"/>
              </p:cNvSpPr>
              <p:nvPr/>
            </p:nvSpPr>
            <p:spPr bwMode="auto">
              <a:xfrm>
                <a:off x="4127" y="1650"/>
                <a:ext cx="936"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GB"/>
              </a:p>
            </p:txBody>
          </p:sp>
        </p:grpSp>
        <p:sp>
          <p:nvSpPr>
            <p:cNvPr id="9" name="Rectangle 10">
              <a:extLst>
                <a:ext uri="{FF2B5EF4-FFF2-40B4-BE49-F238E27FC236}">
                  <a16:creationId xmlns:a16="http://schemas.microsoft.com/office/drawing/2014/main" id="{BFED56CD-83A6-95A7-EA81-E3153C4135A4}"/>
                </a:ext>
              </a:extLst>
            </p:cNvPr>
            <p:cNvSpPr>
              <a:spLocks noChangeArrowheads="1"/>
            </p:cNvSpPr>
            <p:nvPr/>
          </p:nvSpPr>
          <p:spPr bwMode="auto">
            <a:xfrm>
              <a:off x="4014" y="1480"/>
              <a:ext cx="274"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GB" altLang="en-US" sz="3600" b="1">
                  <a:sym typeface="Symbol" panose="05050102010706020507" pitchFamily="18" charset="2"/>
                </a:rPr>
                <a:t></a:t>
              </a:r>
            </a:p>
          </p:txBody>
        </p:sp>
        <p:sp>
          <p:nvSpPr>
            <p:cNvPr id="10" name="Line 11">
              <a:extLst>
                <a:ext uri="{FF2B5EF4-FFF2-40B4-BE49-F238E27FC236}">
                  <a16:creationId xmlns:a16="http://schemas.microsoft.com/office/drawing/2014/main" id="{FAF65DD3-46C7-FE01-60AE-96E388ED7B27}"/>
                </a:ext>
              </a:extLst>
            </p:cNvPr>
            <p:cNvSpPr>
              <a:spLocks noChangeShapeType="1"/>
            </p:cNvSpPr>
            <p:nvPr/>
          </p:nvSpPr>
          <p:spPr bwMode="auto">
            <a:xfrm flipV="1">
              <a:off x="4184" y="1253"/>
              <a:ext cx="85" cy="53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GB"/>
            </a:p>
          </p:txBody>
        </p:sp>
        <p:sp>
          <p:nvSpPr>
            <p:cNvPr id="11" name="Line 12">
              <a:extLst>
                <a:ext uri="{FF2B5EF4-FFF2-40B4-BE49-F238E27FC236}">
                  <a16:creationId xmlns:a16="http://schemas.microsoft.com/office/drawing/2014/main" id="{E4B8221C-D044-E745-0FDF-1565BDEC8C98}"/>
                </a:ext>
              </a:extLst>
            </p:cNvPr>
            <p:cNvSpPr>
              <a:spLocks noChangeShapeType="1"/>
            </p:cNvSpPr>
            <p:nvPr/>
          </p:nvSpPr>
          <p:spPr bwMode="auto">
            <a:xfrm>
              <a:off x="4269" y="1253"/>
              <a:ext cx="964"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GB"/>
            </a:p>
          </p:txBody>
        </p:sp>
      </p:grpSp>
      <p:sp>
        <p:nvSpPr>
          <p:cNvPr id="15" name="Line 54">
            <a:extLst>
              <a:ext uri="{FF2B5EF4-FFF2-40B4-BE49-F238E27FC236}">
                <a16:creationId xmlns:a16="http://schemas.microsoft.com/office/drawing/2014/main" id="{6998A351-2089-2FF5-BF91-F57C2E73F46D}"/>
              </a:ext>
            </a:extLst>
          </p:cNvPr>
          <p:cNvSpPr>
            <a:spLocks noChangeShapeType="1"/>
          </p:cNvSpPr>
          <p:nvPr/>
        </p:nvSpPr>
        <p:spPr bwMode="auto">
          <a:xfrm>
            <a:off x="11586403" y="304463"/>
            <a:ext cx="134937"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GB"/>
          </a:p>
        </p:txBody>
      </p:sp>
      <p:sp>
        <p:nvSpPr>
          <p:cNvPr id="16" name="Line 54">
            <a:extLst>
              <a:ext uri="{FF2B5EF4-FFF2-40B4-BE49-F238E27FC236}">
                <a16:creationId xmlns:a16="http://schemas.microsoft.com/office/drawing/2014/main" id="{BC431DFF-D6BA-B121-1DC3-A03397705E1F}"/>
              </a:ext>
            </a:extLst>
          </p:cNvPr>
          <p:cNvSpPr>
            <a:spLocks noChangeShapeType="1"/>
          </p:cNvSpPr>
          <p:nvPr/>
        </p:nvSpPr>
        <p:spPr bwMode="auto">
          <a:xfrm>
            <a:off x="4990306" y="4419110"/>
            <a:ext cx="134937"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GB"/>
          </a:p>
        </p:txBody>
      </p:sp>
      <p:sp>
        <p:nvSpPr>
          <p:cNvPr id="17" name="Line 54">
            <a:extLst>
              <a:ext uri="{FF2B5EF4-FFF2-40B4-BE49-F238E27FC236}">
                <a16:creationId xmlns:a16="http://schemas.microsoft.com/office/drawing/2014/main" id="{E95FFEF4-7349-1DB8-1D5E-ECC37AA1F761}"/>
              </a:ext>
            </a:extLst>
          </p:cNvPr>
          <p:cNvSpPr>
            <a:spLocks noChangeShapeType="1"/>
          </p:cNvSpPr>
          <p:nvPr/>
        </p:nvSpPr>
        <p:spPr bwMode="auto">
          <a:xfrm>
            <a:off x="3463924" y="3429000"/>
            <a:ext cx="134937"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GB"/>
          </a:p>
        </p:txBody>
      </p:sp>
      <p:grpSp>
        <p:nvGrpSpPr>
          <p:cNvPr id="19" name="Group 4">
            <a:extLst>
              <a:ext uri="{FF2B5EF4-FFF2-40B4-BE49-F238E27FC236}">
                <a16:creationId xmlns:a16="http://schemas.microsoft.com/office/drawing/2014/main" id="{FAD7DB2D-343C-A8A7-A711-B8F28D108788}"/>
              </a:ext>
            </a:extLst>
          </p:cNvPr>
          <p:cNvGrpSpPr>
            <a:grpSpLocks/>
          </p:cNvGrpSpPr>
          <p:nvPr/>
        </p:nvGrpSpPr>
        <p:grpSpPr bwMode="auto">
          <a:xfrm>
            <a:off x="3081337" y="5643192"/>
            <a:ext cx="3014663" cy="1158876"/>
            <a:chOff x="3532" y="1253"/>
            <a:chExt cx="1899" cy="730"/>
          </a:xfrm>
        </p:grpSpPr>
        <p:sp>
          <p:nvSpPr>
            <p:cNvPr id="20" name="Text Box 5">
              <a:extLst>
                <a:ext uri="{FF2B5EF4-FFF2-40B4-BE49-F238E27FC236}">
                  <a16:creationId xmlns:a16="http://schemas.microsoft.com/office/drawing/2014/main" id="{14A13443-68E5-C95D-93E0-32DE9A4ECC76}"/>
                </a:ext>
              </a:extLst>
            </p:cNvPr>
            <p:cNvSpPr txBox="1">
              <a:spLocks noChangeArrowheads="1"/>
            </p:cNvSpPr>
            <p:nvPr/>
          </p:nvSpPr>
          <p:spPr bwMode="auto">
            <a:xfrm>
              <a:off x="3532" y="1508"/>
              <a:ext cx="567"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GB" altLang="en-US" sz="2400" dirty="0"/>
                <a:t>SD = </a:t>
              </a:r>
            </a:p>
          </p:txBody>
        </p:sp>
        <p:grpSp>
          <p:nvGrpSpPr>
            <p:cNvPr id="21" name="Group 6">
              <a:extLst>
                <a:ext uri="{FF2B5EF4-FFF2-40B4-BE49-F238E27FC236}">
                  <a16:creationId xmlns:a16="http://schemas.microsoft.com/office/drawing/2014/main" id="{89D5E8FC-CD78-2785-D34B-49D8207BD4A6}"/>
                </a:ext>
              </a:extLst>
            </p:cNvPr>
            <p:cNvGrpSpPr>
              <a:grpSpLocks/>
            </p:cNvGrpSpPr>
            <p:nvPr/>
          </p:nvGrpSpPr>
          <p:grpSpPr bwMode="auto">
            <a:xfrm>
              <a:off x="4269" y="1281"/>
              <a:ext cx="1162" cy="702"/>
              <a:chOff x="4071" y="1278"/>
              <a:chExt cx="1162" cy="702"/>
            </a:xfrm>
          </p:grpSpPr>
          <p:sp>
            <p:nvSpPr>
              <p:cNvPr id="25" name="Text Box 7">
                <a:extLst>
                  <a:ext uri="{FF2B5EF4-FFF2-40B4-BE49-F238E27FC236}">
                    <a16:creationId xmlns:a16="http://schemas.microsoft.com/office/drawing/2014/main" id="{7F146119-B34F-0F8B-7059-4DC14CD14601}"/>
                  </a:ext>
                </a:extLst>
              </p:cNvPr>
              <p:cNvSpPr txBox="1">
                <a:spLocks noChangeArrowheads="1"/>
              </p:cNvSpPr>
              <p:nvPr/>
            </p:nvSpPr>
            <p:spPr bwMode="auto">
              <a:xfrm>
                <a:off x="4071" y="1278"/>
                <a:ext cx="1162"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GB" altLang="en-US" sz="2800" b="1" dirty="0">
                    <a:sym typeface="Symbol" panose="05050102010706020507" pitchFamily="18" charset="2"/>
                  </a:rPr>
                  <a:t>  12.76</a:t>
                </a:r>
                <a:endParaRPr lang="en-GB" altLang="en-US" sz="2800" b="1" baseline="30000" dirty="0"/>
              </a:p>
            </p:txBody>
          </p:sp>
          <p:sp>
            <p:nvSpPr>
              <p:cNvPr id="26" name="Text Box 8">
                <a:extLst>
                  <a:ext uri="{FF2B5EF4-FFF2-40B4-BE49-F238E27FC236}">
                    <a16:creationId xmlns:a16="http://schemas.microsoft.com/office/drawing/2014/main" id="{FA32FE10-C61E-9241-B9F5-EA75200C8E6F}"/>
                  </a:ext>
                </a:extLst>
              </p:cNvPr>
              <p:cNvSpPr txBox="1">
                <a:spLocks noChangeArrowheads="1"/>
              </p:cNvSpPr>
              <p:nvPr/>
            </p:nvSpPr>
            <p:spPr bwMode="auto">
              <a:xfrm>
                <a:off x="4269" y="1650"/>
                <a:ext cx="620"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GB" altLang="en-US" sz="2800" dirty="0"/>
                  <a:t>5 </a:t>
                </a:r>
                <a:r>
                  <a:rPr lang="en-GB" altLang="en-US" sz="2800" b="1" dirty="0"/>
                  <a:t>–</a:t>
                </a:r>
                <a:r>
                  <a:rPr lang="en-GB" altLang="en-US" sz="2800" dirty="0"/>
                  <a:t> 1</a:t>
                </a:r>
              </a:p>
            </p:txBody>
          </p:sp>
          <p:sp>
            <p:nvSpPr>
              <p:cNvPr id="27" name="Line 9">
                <a:extLst>
                  <a:ext uri="{FF2B5EF4-FFF2-40B4-BE49-F238E27FC236}">
                    <a16:creationId xmlns:a16="http://schemas.microsoft.com/office/drawing/2014/main" id="{F8700418-1B61-21A2-EDD8-47A2ABBAFE3E}"/>
                  </a:ext>
                </a:extLst>
              </p:cNvPr>
              <p:cNvSpPr>
                <a:spLocks noChangeShapeType="1"/>
              </p:cNvSpPr>
              <p:nvPr/>
            </p:nvSpPr>
            <p:spPr bwMode="auto">
              <a:xfrm>
                <a:off x="4127" y="1650"/>
                <a:ext cx="936"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GB"/>
              </a:p>
            </p:txBody>
          </p:sp>
        </p:grpSp>
        <p:sp>
          <p:nvSpPr>
            <p:cNvPr id="22" name="Rectangle 10">
              <a:extLst>
                <a:ext uri="{FF2B5EF4-FFF2-40B4-BE49-F238E27FC236}">
                  <a16:creationId xmlns:a16="http://schemas.microsoft.com/office/drawing/2014/main" id="{C9A4A3DA-9637-A00F-7A84-F7B54AA1FB13}"/>
                </a:ext>
              </a:extLst>
            </p:cNvPr>
            <p:cNvSpPr>
              <a:spLocks noChangeArrowheads="1"/>
            </p:cNvSpPr>
            <p:nvPr/>
          </p:nvSpPr>
          <p:spPr bwMode="auto">
            <a:xfrm>
              <a:off x="4014" y="1480"/>
              <a:ext cx="274"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GB" altLang="en-US" sz="3600" b="1">
                  <a:sym typeface="Symbol" panose="05050102010706020507" pitchFamily="18" charset="2"/>
                </a:rPr>
                <a:t></a:t>
              </a:r>
            </a:p>
          </p:txBody>
        </p:sp>
        <p:sp>
          <p:nvSpPr>
            <p:cNvPr id="23" name="Line 11">
              <a:extLst>
                <a:ext uri="{FF2B5EF4-FFF2-40B4-BE49-F238E27FC236}">
                  <a16:creationId xmlns:a16="http://schemas.microsoft.com/office/drawing/2014/main" id="{BB3514DE-EE45-393F-3AD9-0FE9EE0502F0}"/>
                </a:ext>
              </a:extLst>
            </p:cNvPr>
            <p:cNvSpPr>
              <a:spLocks noChangeShapeType="1"/>
            </p:cNvSpPr>
            <p:nvPr/>
          </p:nvSpPr>
          <p:spPr bwMode="auto">
            <a:xfrm flipV="1">
              <a:off x="4184" y="1253"/>
              <a:ext cx="85" cy="53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GB"/>
            </a:p>
          </p:txBody>
        </p:sp>
        <p:sp>
          <p:nvSpPr>
            <p:cNvPr id="24" name="Line 12">
              <a:extLst>
                <a:ext uri="{FF2B5EF4-FFF2-40B4-BE49-F238E27FC236}">
                  <a16:creationId xmlns:a16="http://schemas.microsoft.com/office/drawing/2014/main" id="{575A840C-C1D4-E747-D0BA-528720660805}"/>
                </a:ext>
              </a:extLst>
            </p:cNvPr>
            <p:cNvSpPr>
              <a:spLocks noChangeShapeType="1"/>
            </p:cNvSpPr>
            <p:nvPr/>
          </p:nvSpPr>
          <p:spPr bwMode="auto">
            <a:xfrm>
              <a:off x="4269" y="1253"/>
              <a:ext cx="964"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GB"/>
            </a:p>
          </p:txBody>
        </p:sp>
      </p:grpSp>
      <p:sp>
        <p:nvSpPr>
          <p:cNvPr id="29" name="TextBox 28">
            <a:extLst>
              <a:ext uri="{FF2B5EF4-FFF2-40B4-BE49-F238E27FC236}">
                <a16:creationId xmlns:a16="http://schemas.microsoft.com/office/drawing/2014/main" id="{0A151D54-7ECC-F34A-5600-517F2ADB11D8}"/>
              </a:ext>
            </a:extLst>
          </p:cNvPr>
          <p:cNvSpPr txBox="1"/>
          <p:nvPr/>
        </p:nvSpPr>
        <p:spPr>
          <a:xfrm>
            <a:off x="6010467" y="5930742"/>
            <a:ext cx="1048685" cy="461665"/>
          </a:xfrm>
          <a:prstGeom prst="rect">
            <a:avLst/>
          </a:prstGeom>
          <a:noFill/>
        </p:spPr>
        <p:txBody>
          <a:bodyPr wrap="none" rtlCol="0">
            <a:spAutoFit/>
          </a:bodyPr>
          <a:lstStyle/>
          <a:p>
            <a:r>
              <a:rPr lang="en-GB" dirty="0"/>
              <a:t>= 2.96</a:t>
            </a:r>
          </a:p>
        </p:txBody>
      </p:sp>
    </p:spTree>
    <p:extLst>
      <p:ext uri="{BB962C8B-B14F-4D97-AF65-F5344CB8AC3E}">
        <p14:creationId xmlns:p14="http://schemas.microsoft.com/office/powerpoint/2010/main" val="2398597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anim calcmode="lin" valueType="num">
                                      <p:cBhvr additive="base">
                                        <p:cTn id="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anim calcmode="lin" valueType="num">
                                      <p:cBhvr additive="base">
                                        <p:cTn id="13"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anim calcmode="lin" valueType="num">
                                      <p:cBhvr additive="base">
                                        <p:cTn id="19"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8" end="8"/>
                                            </p:txEl>
                                          </p:spTgt>
                                        </p:tgtEl>
                                        <p:attrNameLst>
                                          <p:attrName>style.visibility</p:attrName>
                                        </p:attrNameLst>
                                      </p:cBhvr>
                                      <p:to>
                                        <p:strVal val="visible"/>
                                      </p:to>
                                    </p:set>
                                    <p:anim calcmode="lin" valueType="num">
                                      <p:cBhvr additive="base">
                                        <p:cTn id="25"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10" end="10"/>
                                            </p:txEl>
                                          </p:spTgt>
                                        </p:tgtEl>
                                        <p:attrNameLst>
                                          <p:attrName>style.visibility</p:attrName>
                                        </p:attrNameLst>
                                      </p:cBhvr>
                                      <p:to>
                                        <p:strVal val="visible"/>
                                      </p:to>
                                    </p:set>
                                    <p:anim calcmode="lin" valueType="num">
                                      <p:cBhvr additive="base">
                                        <p:cTn id="31" dur="500" fill="hold"/>
                                        <p:tgtEl>
                                          <p:spTgt spid="4">
                                            <p:txEl>
                                              <p:pRg st="10" end="1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ppt_x"/>
                                          </p:val>
                                        </p:tav>
                                        <p:tav tm="100000">
                                          <p:val>
                                            <p:strVal val="#ppt_x"/>
                                          </p:val>
                                        </p:tav>
                                      </p:tavLst>
                                    </p:anim>
                                    <p:anim calcmode="lin" valueType="num">
                                      <p:cBhvr additive="base">
                                        <p:cTn id="38" dur="500" fill="hold"/>
                                        <p:tgtEl>
                                          <p:spTgt spid="19"/>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anim calcmode="lin" valueType="num">
                                      <p:cBhvr additive="base">
                                        <p:cTn id="41" dur="500" fill="hold"/>
                                        <p:tgtEl>
                                          <p:spTgt spid="29"/>
                                        </p:tgtEl>
                                        <p:attrNameLst>
                                          <p:attrName>ppt_x</p:attrName>
                                        </p:attrNameLst>
                                      </p:cBhvr>
                                      <p:tavLst>
                                        <p:tav tm="0">
                                          <p:val>
                                            <p:strVal val="#ppt_x"/>
                                          </p:val>
                                        </p:tav>
                                        <p:tav tm="100000">
                                          <p:val>
                                            <p:strVal val="#ppt_x"/>
                                          </p:val>
                                        </p:tav>
                                      </p:tavLst>
                                    </p:anim>
                                    <p:anim calcmode="lin" valueType="num">
                                      <p:cBhvr additive="base">
                                        <p:cTn id="4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D28E98-BC0A-355F-90A9-097D93D99A77}"/>
              </a:ext>
            </a:extLst>
          </p:cNvPr>
          <p:cNvSpPr txBox="1"/>
          <p:nvPr/>
        </p:nvSpPr>
        <p:spPr>
          <a:xfrm>
            <a:off x="1527992" y="2414362"/>
            <a:ext cx="9136015" cy="1938992"/>
          </a:xfrm>
          <a:prstGeom prst="rect">
            <a:avLst/>
          </a:prstGeom>
          <a:noFill/>
        </p:spPr>
        <p:txBody>
          <a:bodyPr wrap="square" lIns="91440" tIns="45720" rIns="91440" bIns="45720" rtlCol="0" anchor="t">
            <a:spAutoFit/>
          </a:bodyPr>
          <a:lstStyle/>
          <a:p>
            <a:pPr algn="ctr"/>
            <a:r>
              <a:rPr lang="en-GB" sz="6000" dirty="0"/>
              <a:t>Now you try</a:t>
            </a:r>
          </a:p>
          <a:p>
            <a:pPr algn="ctr"/>
            <a:r>
              <a:rPr lang="en-GB" sz="6000" dirty="0">
                <a:latin typeface="Arial"/>
                <a:cs typeface="Arial"/>
              </a:rPr>
              <a:t>On OneNote page</a:t>
            </a:r>
          </a:p>
        </p:txBody>
      </p:sp>
    </p:spTree>
    <p:extLst>
      <p:ext uri="{BB962C8B-B14F-4D97-AF65-F5344CB8AC3E}">
        <p14:creationId xmlns:p14="http://schemas.microsoft.com/office/powerpoint/2010/main" val="15322462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AC4C8CCF-F921-4A45-9549-DD5EFF750965}"/>
              </a:ext>
            </a:extLst>
          </p:cNvPr>
          <p:cNvSpPr>
            <a:spLocks noGrp="1" noChangeArrowheads="1"/>
          </p:cNvSpPr>
          <p:nvPr>
            <p:ph type="title"/>
          </p:nvPr>
        </p:nvSpPr>
        <p:spPr/>
        <p:txBody>
          <a:bodyPr/>
          <a:lstStyle/>
          <a:p>
            <a:r>
              <a:rPr lang="en-GB" altLang="en-US" dirty="0">
                <a:latin typeface="Calibri"/>
                <a:cs typeface="Calibri"/>
              </a:rPr>
              <a:t>Question 1</a:t>
            </a:r>
          </a:p>
        </p:txBody>
      </p:sp>
      <p:sp>
        <p:nvSpPr>
          <p:cNvPr id="17411" name="Rectangle 3">
            <a:extLst>
              <a:ext uri="{FF2B5EF4-FFF2-40B4-BE49-F238E27FC236}">
                <a16:creationId xmlns:a16="http://schemas.microsoft.com/office/drawing/2014/main" id="{CB796F35-750A-44A7-9032-511496D4B08A}"/>
              </a:ext>
            </a:extLst>
          </p:cNvPr>
          <p:cNvSpPr>
            <a:spLocks noGrp="1" noChangeArrowheads="1"/>
          </p:cNvSpPr>
          <p:nvPr>
            <p:ph type="body" sz="half" idx="1"/>
          </p:nvPr>
        </p:nvSpPr>
        <p:spPr>
          <a:xfrm>
            <a:off x="267150" y="1600201"/>
            <a:ext cx="9608688" cy="4525963"/>
          </a:xfrm>
        </p:spPr>
        <p:txBody>
          <a:bodyPr/>
          <a:lstStyle/>
          <a:p>
            <a:pPr>
              <a:buNone/>
            </a:pPr>
            <a:r>
              <a:rPr lang="en-GB" altLang="en-US" dirty="0">
                <a:latin typeface="Calibri"/>
                <a:cs typeface="Calibri"/>
              </a:rPr>
              <a:t>Does the pH of soil affect seed germination of a specific plant species? </a:t>
            </a:r>
          </a:p>
          <a:p>
            <a:r>
              <a:rPr lang="en-GB" altLang="en-US" dirty="0">
                <a:latin typeface="Calibri"/>
                <a:cs typeface="Calibri"/>
              </a:rPr>
              <a:t>Group 1: eight pots with soil at pH 5.5</a:t>
            </a:r>
          </a:p>
          <a:p>
            <a:r>
              <a:rPr lang="en-GB" altLang="en-US" dirty="0">
                <a:latin typeface="Calibri"/>
                <a:cs typeface="Calibri"/>
              </a:rPr>
              <a:t>Group 2: eight pots with soil at pH 7.0</a:t>
            </a:r>
          </a:p>
          <a:p>
            <a:r>
              <a:rPr lang="en-GB" altLang="en-US" dirty="0">
                <a:latin typeface="Calibri"/>
                <a:cs typeface="Calibri"/>
              </a:rPr>
              <a:t>50 seeds planted in each pot and the number that germinated in each pot was recorded.</a:t>
            </a:r>
          </a:p>
        </p:txBody>
      </p:sp>
      <p:pic>
        <p:nvPicPr>
          <p:cNvPr id="17412" name="Picture 5" descr="1313286119265416372icon-seedling-md">
            <a:extLst>
              <a:ext uri="{FF2B5EF4-FFF2-40B4-BE49-F238E27FC236}">
                <a16:creationId xmlns:a16="http://schemas.microsoft.com/office/drawing/2014/main" id="{F3A4B617-C209-4A25-BDAD-AF65084DFE5B}"/>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9921425" y="0"/>
            <a:ext cx="2003425" cy="2003425"/>
          </a:xfr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4" name="Group 8">
            <a:extLst>
              <a:ext uri="{FF2B5EF4-FFF2-40B4-BE49-F238E27FC236}">
                <a16:creationId xmlns:a16="http://schemas.microsoft.com/office/drawing/2014/main" id="{651E7C8D-E91E-4E04-AC6F-E66C16F6B8F9}"/>
              </a:ext>
            </a:extLst>
          </p:cNvPr>
          <p:cNvGrpSpPr>
            <a:grpSpLocks/>
          </p:cNvGrpSpPr>
          <p:nvPr/>
        </p:nvGrpSpPr>
        <p:grpSpPr bwMode="auto">
          <a:xfrm>
            <a:off x="380364" y="593725"/>
            <a:ext cx="11476275" cy="5557838"/>
            <a:chOff x="215" y="374"/>
            <a:chExt cx="5415" cy="3501"/>
          </a:xfrm>
        </p:grpSpPr>
        <p:sp>
          <p:nvSpPr>
            <p:cNvPr id="18435" name="TextBox 3">
              <a:extLst>
                <a:ext uri="{FF2B5EF4-FFF2-40B4-BE49-F238E27FC236}">
                  <a16:creationId xmlns:a16="http://schemas.microsoft.com/office/drawing/2014/main" id="{F28CB0A4-D5E3-4F04-8656-EA51199DFA9F}"/>
                </a:ext>
              </a:extLst>
            </p:cNvPr>
            <p:cNvSpPr txBox="1">
              <a:spLocks noChangeArrowheads="1"/>
            </p:cNvSpPr>
            <p:nvPr/>
          </p:nvSpPr>
          <p:spPr bwMode="auto">
            <a:xfrm>
              <a:off x="243" y="1253"/>
              <a:ext cx="5358" cy="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GB" altLang="en-US" sz="2800" i="1" dirty="0"/>
                <a:t>H</a:t>
              </a:r>
              <a:r>
                <a:rPr lang="en-GB" altLang="en-US" sz="2800" baseline="-25000" dirty="0"/>
                <a:t>0 </a:t>
              </a:r>
              <a:r>
                <a:rPr lang="en-GB" altLang="en-US" sz="2800" dirty="0"/>
                <a:t>= there is </a:t>
              </a:r>
              <a:r>
                <a:rPr lang="en-GB" altLang="en-US" sz="2800" b="1" dirty="0"/>
                <a:t>no</a:t>
              </a:r>
              <a:r>
                <a:rPr lang="en-GB" altLang="en-US" sz="2800" dirty="0"/>
                <a:t> statistically significant difference between the germination success of seeds in two soils of different pH</a:t>
              </a:r>
            </a:p>
          </p:txBody>
        </p:sp>
        <p:sp>
          <p:nvSpPr>
            <p:cNvPr id="18436" name="TextBox 8">
              <a:extLst>
                <a:ext uri="{FF2B5EF4-FFF2-40B4-BE49-F238E27FC236}">
                  <a16:creationId xmlns:a16="http://schemas.microsoft.com/office/drawing/2014/main" id="{E8BA12B9-E8E3-422D-A1A1-6F426D06C4E6}"/>
                </a:ext>
              </a:extLst>
            </p:cNvPr>
            <p:cNvSpPr txBox="1">
              <a:spLocks noChangeArrowheads="1"/>
            </p:cNvSpPr>
            <p:nvPr/>
          </p:nvSpPr>
          <p:spPr bwMode="auto">
            <a:xfrm>
              <a:off x="272" y="2302"/>
              <a:ext cx="5358"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GB" altLang="en-US" sz="2800" i="1"/>
                <a:t>H</a:t>
              </a:r>
              <a:r>
                <a:rPr lang="en-GB" altLang="en-US" sz="2800" baseline="-25000"/>
                <a:t>A </a:t>
              </a:r>
              <a:r>
                <a:rPr lang="en-GB" altLang="en-US" sz="2800"/>
                <a:t>= there is a significant difference between the germination of seeds in two soils of different pH</a:t>
              </a:r>
            </a:p>
          </p:txBody>
        </p:sp>
        <p:sp>
          <p:nvSpPr>
            <p:cNvPr id="18437" name="Text Box 6">
              <a:extLst>
                <a:ext uri="{FF2B5EF4-FFF2-40B4-BE49-F238E27FC236}">
                  <a16:creationId xmlns:a16="http://schemas.microsoft.com/office/drawing/2014/main" id="{9AC2E5E4-6C80-475A-80F6-C06AF85DCBB8}"/>
                </a:ext>
              </a:extLst>
            </p:cNvPr>
            <p:cNvSpPr txBox="1">
              <a:spLocks noChangeArrowheads="1"/>
            </p:cNvSpPr>
            <p:nvPr/>
          </p:nvSpPr>
          <p:spPr bwMode="auto">
            <a:xfrm>
              <a:off x="300" y="3010"/>
              <a:ext cx="5274" cy="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GB" altLang="en-US" sz="2800"/>
            </a:p>
            <a:p>
              <a:pPr eaLnBrk="1" hangingPunct="1">
                <a:spcBef>
                  <a:spcPct val="0"/>
                </a:spcBef>
                <a:buFontTx/>
                <a:buNone/>
              </a:pPr>
              <a:r>
                <a:rPr lang="en-GB" altLang="en-US" sz="2800"/>
                <a:t>If the value for </a:t>
              </a:r>
              <a:r>
                <a:rPr lang="en-GB" altLang="en-US" sz="2800" i="1"/>
                <a:t>t</a:t>
              </a:r>
              <a:r>
                <a:rPr lang="en-GB" altLang="en-US" sz="2800" i="1" u="sng" baseline="-25000"/>
                <a:t> </a:t>
              </a:r>
              <a:r>
                <a:rPr lang="en-GB" altLang="en-US" sz="2800" u="sng" baseline="-25000"/>
                <a:t> </a:t>
              </a:r>
              <a:r>
                <a:rPr lang="en-GB" altLang="en-US" sz="2800" b="1"/>
                <a:t>exceeds</a:t>
              </a:r>
              <a:r>
                <a:rPr lang="en-GB" altLang="en-US" sz="2800"/>
                <a:t> the critical value (</a:t>
              </a:r>
              <a:r>
                <a:rPr lang="en-GB" altLang="en-US" sz="2800" i="1"/>
                <a:t>P</a:t>
              </a:r>
              <a:r>
                <a:rPr lang="en-GB" altLang="en-US" sz="2800"/>
                <a:t> = 0.05), then you can </a:t>
              </a:r>
              <a:r>
                <a:rPr lang="en-GB" altLang="en-US" sz="2800" b="1"/>
                <a:t>reject</a:t>
              </a:r>
              <a:r>
                <a:rPr lang="en-GB" altLang="en-US" sz="2800"/>
                <a:t> the null hypothesis. </a:t>
              </a:r>
            </a:p>
          </p:txBody>
        </p:sp>
        <p:sp>
          <p:nvSpPr>
            <p:cNvPr id="18438" name="Text Box 7">
              <a:extLst>
                <a:ext uri="{FF2B5EF4-FFF2-40B4-BE49-F238E27FC236}">
                  <a16:creationId xmlns:a16="http://schemas.microsoft.com/office/drawing/2014/main" id="{ADBAB7B9-DEDA-451C-922B-8B75FCBD0030}"/>
                </a:ext>
              </a:extLst>
            </p:cNvPr>
            <p:cNvSpPr txBox="1">
              <a:spLocks noChangeArrowheads="1"/>
            </p:cNvSpPr>
            <p:nvPr/>
          </p:nvSpPr>
          <p:spPr bwMode="auto">
            <a:xfrm>
              <a:off x="215" y="374"/>
              <a:ext cx="4422"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GB" altLang="en-US" sz="2800"/>
                <a:t>What is the null hypothesis (H</a:t>
              </a:r>
              <a:r>
                <a:rPr lang="en-GB" altLang="en-US" sz="2800" baseline="-25000"/>
                <a:t>0</a:t>
              </a:r>
              <a:r>
                <a:rPr lang="en-GB" altLang="en-US" sz="2800"/>
                <a:t>)?</a:t>
              </a:r>
            </a:p>
          </p:txBody>
        </p:sp>
      </p:grpSp>
      <p:sp>
        <p:nvSpPr>
          <p:cNvPr id="2" name="Rectangle 1">
            <a:extLst>
              <a:ext uri="{FF2B5EF4-FFF2-40B4-BE49-F238E27FC236}">
                <a16:creationId xmlns:a16="http://schemas.microsoft.com/office/drawing/2014/main" id="{3F8DA798-1179-87DF-1CBB-62AC06E2E921}"/>
              </a:ext>
            </a:extLst>
          </p:cNvPr>
          <p:cNvSpPr/>
          <p:nvPr/>
        </p:nvSpPr>
        <p:spPr>
          <a:xfrm>
            <a:off x="335360" y="1808820"/>
            <a:ext cx="10711190" cy="144016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Box 3">
            <a:extLst>
              <a:ext uri="{FF2B5EF4-FFF2-40B4-BE49-F238E27FC236}">
                <a16:creationId xmlns:a16="http://schemas.microsoft.com/office/drawing/2014/main" id="{7436B44E-EC7B-40AF-8711-2250C781C24A}"/>
              </a:ext>
            </a:extLst>
          </p:cNvPr>
          <p:cNvSpPr txBox="1">
            <a:spLocks noChangeArrowheads="1"/>
          </p:cNvSpPr>
          <p:nvPr/>
        </p:nvSpPr>
        <p:spPr bwMode="auto">
          <a:xfrm>
            <a:off x="560629" y="-125686"/>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2400"/>
          </a:p>
        </p:txBody>
      </p:sp>
      <p:graphicFrame>
        <p:nvGraphicFramePr>
          <p:cNvPr id="48352" name="Group 224">
            <a:extLst>
              <a:ext uri="{FF2B5EF4-FFF2-40B4-BE49-F238E27FC236}">
                <a16:creationId xmlns:a16="http://schemas.microsoft.com/office/drawing/2014/main" id="{43EC2ED4-F4D4-4CE0-9871-56D81CF63798}"/>
              </a:ext>
            </a:extLst>
          </p:cNvPr>
          <p:cNvGraphicFramePr>
            <a:graphicFrameLocks noGrp="1"/>
          </p:cNvGraphicFramePr>
          <p:nvPr>
            <p:extLst>
              <p:ext uri="{D42A27DB-BD31-4B8C-83A1-F6EECF244321}">
                <p14:modId xmlns:p14="http://schemas.microsoft.com/office/powerpoint/2010/main" val="2295981514"/>
              </p:ext>
            </p:extLst>
          </p:nvPr>
        </p:nvGraphicFramePr>
        <p:xfrm>
          <a:off x="65330" y="188640"/>
          <a:ext cx="8367713" cy="5988049"/>
        </p:xfrm>
        <a:graphic>
          <a:graphicData uri="http://schemas.openxmlformats.org/drawingml/2006/table">
            <a:tbl>
              <a:tblPr/>
              <a:tblGrid>
                <a:gridCol w="1716088">
                  <a:extLst>
                    <a:ext uri="{9D8B030D-6E8A-4147-A177-3AD203B41FA5}">
                      <a16:colId xmlns:a16="http://schemas.microsoft.com/office/drawing/2014/main" val="20000"/>
                    </a:ext>
                  </a:extLst>
                </a:gridCol>
                <a:gridCol w="1609725">
                  <a:extLst>
                    <a:ext uri="{9D8B030D-6E8A-4147-A177-3AD203B41FA5}">
                      <a16:colId xmlns:a16="http://schemas.microsoft.com/office/drawing/2014/main" val="20001"/>
                    </a:ext>
                  </a:extLst>
                </a:gridCol>
                <a:gridCol w="1609725">
                  <a:extLst>
                    <a:ext uri="{9D8B030D-6E8A-4147-A177-3AD203B41FA5}">
                      <a16:colId xmlns:a16="http://schemas.microsoft.com/office/drawing/2014/main" val="20002"/>
                    </a:ext>
                  </a:extLst>
                </a:gridCol>
                <a:gridCol w="1716087">
                  <a:extLst>
                    <a:ext uri="{9D8B030D-6E8A-4147-A177-3AD203B41FA5}">
                      <a16:colId xmlns:a16="http://schemas.microsoft.com/office/drawing/2014/main" val="20003"/>
                    </a:ext>
                  </a:extLst>
                </a:gridCol>
                <a:gridCol w="1716088">
                  <a:extLst>
                    <a:ext uri="{9D8B030D-6E8A-4147-A177-3AD203B41FA5}">
                      <a16:colId xmlns:a16="http://schemas.microsoft.com/office/drawing/2014/main" val="20004"/>
                    </a:ext>
                  </a:extLst>
                </a:gridCol>
              </a:tblGrid>
              <a:tr h="640073">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800" b="1" i="0" u="none" strike="noStrike" cap="none" normalizeH="0" baseline="0">
                          <a:ln>
                            <a:noFill/>
                          </a:ln>
                          <a:solidFill>
                            <a:schemeClr val="tx1"/>
                          </a:solidFill>
                          <a:effectLst/>
                          <a:latin typeface="Arial" panose="020B0604020202020204" pitchFamily="34" charset="0"/>
                          <a:cs typeface="Arial" panose="020B0604020202020204" pitchFamily="34" charset="0"/>
                        </a:rPr>
                        <a:t>Pot</a:t>
                      </a:r>
                    </a:p>
                  </a:txBody>
                  <a:tcPr marT="45718" marB="45718"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8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Group 1 (pH5.5)</a:t>
                      </a:r>
                    </a:p>
                  </a:txBody>
                  <a:tcPr marT="45718" marB="45718"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a:ln>
                            <a:noFill/>
                          </a:ln>
                          <a:solidFill>
                            <a:schemeClr val="tx1"/>
                          </a:solidFill>
                          <a:effectLst/>
                          <a:latin typeface="Arial" panose="020B0604020202020204" pitchFamily="34" charset="0"/>
                          <a:cs typeface="Arial" panose="020B0604020202020204" pitchFamily="34" charset="0"/>
                        </a:rPr>
                        <a:t>(x – x)</a:t>
                      </a:r>
                      <a:r>
                        <a:rPr kumimoji="0" lang="en-GB" altLang="en-US" sz="2800" b="1" i="0" u="none" strike="noStrike" cap="none" normalizeH="0" baseline="30000">
                          <a:ln>
                            <a:noFill/>
                          </a:ln>
                          <a:solidFill>
                            <a:schemeClr val="tx1"/>
                          </a:solidFill>
                          <a:effectLst/>
                          <a:latin typeface="Arial" panose="020B0604020202020204" pitchFamily="34" charset="0"/>
                          <a:cs typeface="Arial" panose="020B0604020202020204" pitchFamily="34" charset="0"/>
                        </a:rPr>
                        <a:t>2</a:t>
                      </a:r>
                    </a:p>
                  </a:txBody>
                  <a:tcPr marT="45718" marB="45718"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800" b="1" i="0" u="none" strike="noStrike" cap="none" normalizeH="0" baseline="0">
                          <a:ln>
                            <a:noFill/>
                          </a:ln>
                          <a:solidFill>
                            <a:schemeClr val="tx1"/>
                          </a:solidFill>
                          <a:effectLst/>
                          <a:latin typeface="Arial" panose="020B0604020202020204" pitchFamily="34" charset="0"/>
                          <a:cs typeface="Arial" panose="020B0604020202020204" pitchFamily="34" charset="0"/>
                        </a:rPr>
                        <a:t>Group 2 (pH7.0)</a:t>
                      </a:r>
                    </a:p>
                  </a:txBody>
                  <a:tcPr marT="45718" marB="45718"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a:ln>
                            <a:noFill/>
                          </a:ln>
                          <a:solidFill>
                            <a:schemeClr val="tx1"/>
                          </a:solidFill>
                          <a:effectLst/>
                          <a:latin typeface="Arial" panose="020B0604020202020204" pitchFamily="34" charset="0"/>
                          <a:cs typeface="Arial" panose="020B0604020202020204" pitchFamily="34" charset="0"/>
                        </a:rPr>
                        <a:t>(x – x)</a:t>
                      </a:r>
                      <a:r>
                        <a:rPr kumimoji="0" lang="en-GB" altLang="en-US" sz="2800" b="1" i="0" u="none" strike="noStrike" cap="none" normalizeH="0" baseline="30000">
                          <a:ln>
                            <a:noFill/>
                          </a:ln>
                          <a:solidFill>
                            <a:schemeClr val="tx1"/>
                          </a:solidFill>
                          <a:effectLst/>
                          <a:latin typeface="Arial" panose="020B0604020202020204" pitchFamily="34" charset="0"/>
                          <a:cs typeface="Arial" panose="020B0604020202020204" pitchFamily="34" charset="0"/>
                        </a:rPr>
                        <a:t>2</a:t>
                      </a:r>
                    </a:p>
                  </a:txBody>
                  <a:tcPr marT="45718" marB="45718"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39718">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rPr>
                        <a:t>1</a:t>
                      </a:r>
                    </a:p>
                  </a:txBody>
                  <a:tcPr marT="45718" marB="45718"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rPr>
                        <a:t>38</a:t>
                      </a:r>
                    </a:p>
                  </a:txBody>
                  <a:tcPr marT="45718" marB="45718"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alt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rPr>
                        <a:t>……….</a:t>
                      </a:r>
                      <a:endParaRPr kumimoji="0" lang="en-GB" alt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T="45718" marB="45718"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rPr>
                        <a:t>39</a:t>
                      </a:r>
                    </a:p>
                  </a:txBody>
                  <a:tcPr marT="45718" marB="45718"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alt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rPr>
                        <a:t>……….</a:t>
                      </a:r>
                    </a:p>
                  </a:txBody>
                  <a:tcPr marT="45718" marB="45718"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34956">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rPr>
                        <a:t>2</a:t>
                      </a:r>
                    </a:p>
                  </a:txBody>
                  <a:tcPr marT="45718" marB="45718"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rPr>
                        <a:t>41</a:t>
                      </a:r>
                    </a:p>
                  </a:txBody>
                  <a:tcPr marT="45718" marB="45718"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alt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rPr>
                        <a:t>……….</a:t>
                      </a:r>
                      <a:endParaRPr kumimoji="0" lang="en-GB" alt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T="45718" marB="45718"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rPr>
                        <a:t>45</a:t>
                      </a:r>
                    </a:p>
                  </a:txBody>
                  <a:tcPr marT="45718" marB="45718"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alt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rPr>
                        <a:t>……….</a:t>
                      </a:r>
                    </a:p>
                  </a:txBody>
                  <a:tcPr marT="45718" marB="45718"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39718">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rPr>
                        <a:t>3</a:t>
                      </a:r>
                    </a:p>
                  </a:txBody>
                  <a:tcPr marT="45718" marB="45718"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rPr>
                        <a:t>43</a:t>
                      </a:r>
                    </a:p>
                  </a:txBody>
                  <a:tcPr marT="45718" marB="45718"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alt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rPr>
                        <a:t>……….</a:t>
                      </a:r>
                      <a:endParaRPr kumimoji="0" lang="en-GB" alt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T="45718" marB="45718"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rPr>
                        <a:t>41</a:t>
                      </a:r>
                    </a:p>
                  </a:txBody>
                  <a:tcPr marT="45718" marB="45718"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alt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rPr>
                        <a:t>……….</a:t>
                      </a:r>
                    </a:p>
                  </a:txBody>
                  <a:tcPr marT="45718" marB="45718"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38131">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rPr>
                        <a:t>4</a:t>
                      </a:r>
                    </a:p>
                  </a:txBody>
                  <a:tcPr marT="45718" marB="45718"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rPr>
                        <a:t>39</a:t>
                      </a:r>
                    </a:p>
                  </a:txBody>
                  <a:tcPr marT="45718" marB="45718"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alt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rPr>
                        <a:t>……….</a:t>
                      </a:r>
                      <a:endParaRPr kumimoji="0" lang="en-GB" alt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T="45718" marB="45718"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rPr>
                        <a:t>46</a:t>
                      </a:r>
                    </a:p>
                  </a:txBody>
                  <a:tcPr marT="45718" marB="45718"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alt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rPr>
                        <a:t>……….</a:t>
                      </a:r>
                    </a:p>
                  </a:txBody>
                  <a:tcPr marT="45718" marB="45718"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36543">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rPr>
                        <a:t>5</a:t>
                      </a:r>
                    </a:p>
                  </a:txBody>
                  <a:tcPr marT="45718" marB="45718"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rPr>
                        <a:t>37</a:t>
                      </a:r>
                    </a:p>
                  </a:txBody>
                  <a:tcPr marT="45718" marB="45718"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alt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rPr>
                        <a:t>……….</a:t>
                      </a:r>
                      <a:endParaRPr kumimoji="0" lang="en-GB" alt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T="45718" marB="45718"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rPr>
                        <a:t>48</a:t>
                      </a:r>
                    </a:p>
                  </a:txBody>
                  <a:tcPr marT="45718" marB="45718"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alt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rPr>
                        <a:t>……….</a:t>
                      </a:r>
                    </a:p>
                  </a:txBody>
                  <a:tcPr marT="45718" marB="45718"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39718">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rPr>
                        <a:t>6</a:t>
                      </a:r>
                    </a:p>
                  </a:txBody>
                  <a:tcPr marT="45718" marB="45718"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rPr>
                        <a:t>38</a:t>
                      </a:r>
                    </a:p>
                  </a:txBody>
                  <a:tcPr marT="45718" marB="45718"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alt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rPr>
                        <a:t>……….</a:t>
                      </a:r>
                      <a:endParaRPr kumimoji="0" lang="en-GB" alt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T="45718" marB="45718"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rPr>
                        <a:t>39</a:t>
                      </a:r>
                    </a:p>
                  </a:txBody>
                  <a:tcPr marT="45718" marB="45718"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alt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rPr>
                        <a:t>……….</a:t>
                      </a:r>
                    </a:p>
                  </a:txBody>
                  <a:tcPr marT="45718" marB="45718"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28607">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rPr>
                        <a:t>7</a:t>
                      </a:r>
                    </a:p>
                  </a:txBody>
                  <a:tcPr marT="45718" marB="45718"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rPr>
                        <a:t>41</a:t>
                      </a:r>
                    </a:p>
                  </a:txBody>
                  <a:tcPr marT="45718" marB="45718"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alt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rPr>
                        <a:t>……….</a:t>
                      </a:r>
                      <a:endParaRPr kumimoji="0" lang="en-GB" alt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T="45718" marB="45718"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rPr>
                        <a:t>46</a:t>
                      </a:r>
                    </a:p>
                  </a:txBody>
                  <a:tcPr marT="45718" marB="45718"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alt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rPr>
                        <a:t>……….</a:t>
                      </a:r>
                    </a:p>
                  </a:txBody>
                  <a:tcPr marT="45718" marB="45718"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528607">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rPr>
                        <a:t>8</a:t>
                      </a:r>
                    </a:p>
                  </a:txBody>
                  <a:tcPr marT="45718" marB="45718"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rPr>
                        <a:t>36</a:t>
                      </a:r>
                    </a:p>
                  </a:txBody>
                  <a:tcPr marT="45718" marB="45718"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alt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rPr>
                        <a:t>……….</a:t>
                      </a:r>
                      <a:endParaRPr kumimoji="0" lang="en-GB" alt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T="45718" marB="45718"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rPr>
                        <a:t>44</a:t>
                      </a:r>
                    </a:p>
                  </a:txBody>
                  <a:tcPr marT="45718" marB="45718"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alt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rPr>
                        <a:t>……….</a:t>
                      </a:r>
                    </a:p>
                  </a:txBody>
                  <a:tcPr marT="45718" marB="45718"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528607">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rPr>
                        <a:t>Mean</a:t>
                      </a:r>
                    </a:p>
                  </a:txBody>
                  <a:tcPr marT="45718" marB="45718"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a:t>
                      </a:r>
                    </a:p>
                  </a:txBody>
                  <a:tcPr marT="45718" marB="45718"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GB" alt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T="45718" marB="45718"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a:t>
                      </a:r>
                    </a:p>
                  </a:txBody>
                  <a:tcPr marT="45718" marB="45718"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GB" alt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T="45718" marB="45718"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533368">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sym typeface="Symbol" panose="05050102010706020507" pitchFamily="18" charset="2"/>
                        </a:rPr>
                        <a:t></a:t>
                      </a:r>
                    </a:p>
                  </a:txBody>
                  <a:tcPr marT="45718" marB="45718"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T="45718" marB="45718"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a:t>
                      </a:r>
                    </a:p>
                  </a:txBody>
                  <a:tcPr marT="45718" marB="45718"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T="45718" marB="45718"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a:t>
                      </a:r>
                    </a:p>
                  </a:txBody>
                  <a:tcPr marT="45718" marB="45718"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bl>
          </a:graphicData>
        </a:graphic>
      </p:graphicFrame>
      <p:sp>
        <p:nvSpPr>
          <p:cNvPr id="20557" name="Text Box 71">
            <a:extLst>
              <a:ext uri="{FF2B5EF4-FFF2-40B4-BE49-F238E27FC236}">
                <a16:creationId xmlns:a16="http://schemas.microsoft.com/office/drawing/2014/main" id="{C460F0FB-95C6-4585-BE9C-62E0F3F78396}"/>
              </a:ext>
            </a:extLst>
          </p:cNvPr>
          <p:cNvSpPr txBox="1">
            <a:spLocks noChangeArrowheads="1"/>
          </p:cNvSpPr>
          <p:nvPr/>
        </p:nvSpPr>
        <p:spPr bwMode="auto">
          <a:xfrm>
            <a:off x="6408979" y="342627"/>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endParaRPr lang="en-US" altLang="en-US" sz="2400"/>
          </a:p>
        </p:txBody>
      </p:sp>
      <p:sp>
        <p:nvSpPr>
          <p:cNvPr id="20558" name="Line 221">
            <a:extLst>
              <a:ext uri="{FF2B5EF4-FFF2-40B4-BE49-F238E27FC236}">
                <a16:creationId xmlns:a16="http://schemas.microsoft.com/office/drawing/2014/main" id="{D607DE46-3E78-4DD2-8FA9-011A7BEA2C51}"/>
              </a:ext>
            </a:extLst>
          </p:cNvPr>
          <p:cNvSpPr>
            <a:spLocks noChangeShapeType="1"/>
          </p:cNvSpPr>
          <p:nvPr/>
        </p:nvSpPr>
        <p:spPr bwMode="auto">
          <a:xfrm>
            <a:off x="4340468" y="368027"/>
            <a:ext cx="134937"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GB"/>
          </a:p>
        </p:txBody>
      </p:sp>
      <p:sp>
        <p:nvSpPr>
          <p:cNvPr id="20559" name="Line 222">
            <a:extLst>
              <a:ext uri="{FF2B5EF4-FFF2-40B4-BE49-F238E27FC236}">
                <a16:creationId xmlns:a16="http://schemas.microsoft.com/office/drawing/2014/main" id="{268FFA3A-2525-46C6-8819-304BFC489D4D}"/>
              </a:ext>
            </a:extLst>
          </p:cNvPr>
          <p:cNvSpPr>
            <a:spLocks noChangeShapeType="1"/>
          </p:cNvSpPr>
          <p:nvPr/>
        </p:nvSpPr>
        <p:spPr bwMode="auto">
          <a:xfrm>
            <a:off x="7761529" y="368027"/>
            <a:ext cx="13493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GB"/>
          </a:p>
        </p:txBody>
      </p:sp>
      <p:sp>
        <p:nvSpPr>
          <p:cNvPr id="2" name="TextBox 1">
            <a:extLst>
              <a:ext uri="{FF2B5EF4-FFF2-40B4-BE49-F238E27FC236}">
                <a16:creationId xmlns:a16="http://schemas.microsoft.com/office/drawing/2014/main" id="{6A0A41E3-0F82-6543-A0F5-B0B5D03173EB}"/>
              </a:ext>
            </a:extLst>
          </p:cNvPr>
          <p:cNvSpPr txBox="1"/>
          <p:nvPr/>
        </p:nvSpPr>
        <p:spPr>
          <a:xfrm>
            <a:off x="9066330" y="1538790"/>
            <a:ext cx="2770310" cy="461665"/>
          </a:xfrm>
          <a:prstGeom prst="rect">
            <a:avLst/>
          </a:prstGeom>
          <a:noFill/>
        </p:spPr>
        <p:txBody>
          <a:bodyPr wrap="none" rtlCol="0">
            <a:spAutoFit/>
          </a:bodyPr>
          <a:lstStyle/>
          <a:p>
            <a:r>
              <a:rPr lang="en-GB" dirty="0"/>
              <a:t>Complete the table</a:t>
            </a:r>
          </a:p>
        </p:txBody>
      </p:sp>
    </p:spTree>
    <p:extLst>
      <p:ext uri="{BB962C8B-B14F-4D97-AF65-F5344CB8AC3E}">
        <p14:creationId xmlns:p14="http://schemas.microsoft.com/office/powerpoint/2010/main" val="22155063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Box 3">
            <a:extLst>
              <a:ext uri="{FF2B5EF4-FFF2-40B4-BE49-F238E27FC236}">
                <a16:creationId xmlns:a16="http://schemas.microsoft.com/office/drawing/2014/main" id="{7436B44E-EC7B-40AF-8711-2250C781C24A}"/>
              </a:ext>
            </a:extLst>
          </p:cNvPr>
          <p:cNvSpPr txBox="1">
            <a:spLocks noChangeArrowheads="1"/>
          </p:cNvSpPr>
          <p:nvPr/>
        </p:nvSpPr>
        <p:spPr bwMode="auto">
          <a:xfrm>
            <a:off x="560629" y="-125686"/>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2400"/>
          </a:p>
        </p:txBody>
      </p:sp>
      <p:graphicFrame>
        <p:nvGraphicFramePr>
          <p:cNvPr id="48352" name="Group 224">
            <a:extLst>
              <a:ext uri="{FF2B5EF4-FFF2-40B4-BE49-F238E27FC236}">
                <a16:creationId xmlns:a16="http://schemas.microsoft.com/office/drawing/2014/main" id="{43EC2ED4-F4D4-4CE0-9871-56D81CF63798}"/>
              </a:ext>
            </a:extLst>
          </p:cNvPr>
          <p:cNvGraphicFramePr>
            <a:graphicFrameLocks noGrp="1"/>
          </p:cNvGraphicFramePr>
          <p:nvPr>
            <p:extLst>
              <p:ext uri="{D42A27DB-BD31-4B8C-83A1-F6EECF244321}">
                <p14:modId xmlns:p14="http://schemas.microsoft.com/office/powerpoint/2010/main" val="1616125075"/>
              </p:ext>
            </p:extLst>
          </p:nvPr>
        </p:nvGraphicFramePr>
        <p:xfrm>
          <a:off x="65330" y="188640"/>
          <a:ext cx="8367713" cy="5988049"/>
        </p:xfrm>
        <a:graphic>
          <a:graphicData uri="http://schemas.openxmlformats.org/drawingml/2006/table">
            <a:tbl>
              <a:tblPr/>
              <a:tblGrid>
                <a:gridCol w="1716088">
                  <a:extLst>
                    <a:ext uri="{9D8B030D-6E8A-4147-A177-3AD203B41FA5}">
                      <a16:colId xmlns:a16="http://schemas.microsoft.com/office/drawing/2014/main" val="20000"/>
                    </a:ext>
                  </a:extLst>
                </a:gridCol>
                <a:gridCol w="1609725">
                  <a:extLst>
                    <a:ext uri="{9D8B030D-6E8A-4147-A177-3AD203B41FA5}">
                      <a16:colId xmlns:a16="http://schemas.microsoft.com/office/drawing/2014/main" val="20001"/>
                    </a:ext>
                  </a:extLst>
                </a:gridCol>
                <a:gridCol w="1609725">
                  <a:extLst>
                    <a:ext uri="{9D8B030D-6E8A-4147-A177-3AD203B41FA5}">
                      <a16:colId xmlns:a16="http://schemas.microsoft.com/office/drawing/2014/main" val="20002"/>
                    </a:ext>
                  </a:extLst>
                </a:gridCol>
                <a:gridCol w="1716087">
                  <a:extLst>
                    <a:ext uri="{9D8B030D-6E8A-4147-A177-3AD203B41FA5}">
                      <a16:colId xmlns:a16="http://schemas.microsoft.com/office/drawing/2014/main" val="20003"/>
                    </a:ext>
                  </a:extLst>
                </a:gridCol>
                <a:gridCol w="1716088">
                  <a:extLst>
                    <a:ext uri="{9D8B030D-6E8A-4147-A177-3AD203B41FA5}">
                      <a16:colId xmlns:a16="http://schemas.microsoft.com/office/drawing/2014/main" val="20004"/>
                    </a:ext>
                  </a:extLst>
                </a:gridCol>
              </a:tblGrid>
              <a:tr h="640073">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800" b="1" i="0" u="none" strike="noStrike" cap="none" normalizeH="0" baseline="0">
                          <a:ln>
                            <a:noFill/>
                          </a:ln>
                          <a:solidFill>
                            <a:schemeClr val="tx1"/>
                          </a:solidFill>
                          <a:effectLst/>
                          <a:latin typeface="Arial" panose="020B0604020202020204" pitchFamily="34" charset="0"/>
                          <a:cs typeface="Arial" panose="020B0604020202020204" pitchFamily="34" charset="0"/>
                        </a:rPr>
                        <a:t>Pot</a:t>
                      </a:r>
                    </a:p>
                  </a:txBody>
                  <a:tcPr marT="45718" marB="45718"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8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Group 1 (pH5.5)</a:t>
                      </a:r>
                    </a:p>
                  </a:txBody>
                  <a:tcPr marT="45718" marB="45718"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a:ln>
                            <a:noFill/>
                          </a:ln>
                          <a:solidFill>
                            <a:schemeClr val="tx1"/>
                          </a:solidFill>
                          <a:effectLst/>
                          <a:latin typeface="Arial" panose="020B0604020202020204" pitchFamily="34" charset="0"/>
                          <a:cs typeface="Arial" panose="020B0604020202020204" pitchFamily="34" charset="0"/>
                        </a:rPr>
                        <a:t>(x – x)</a:t>
                      </a:r>
                      <a:r>
                        <a:rPr kumimoji="0" lang="en-GB" altLang="en-US" sz="2800" b="1" i="0" u="none" strike="noStrike" cap="none" normalizeH="0" baseline="30000">
                          <a:ln>
                            <a:noFill/>
                          </a:ln>
                          <a:solidFill>
                            <a:schemeClr val="tx1"/>
                          </a:solidFill>
                          <a:effectLst/>
                          <a:latin typeface="Arial" panose="020B0604020202020204" pitchFamily="34" charset="0"/>
                          <a:cs typeface="Arial" panose="020B0604020202020204" pitchFamily="34" charset="0"/>
                        </a:rPr>
                        <a:t>2</a:t>
                      </a:r>
                    </a:p>
                  </a:txBody>
                  <a:tcPr marT="45718" marB="45718"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800" b="1" i="0" u="none" strike="noStrike" cap="none" normalizeH="0" baseline="0">
                          <a:ln>
                            <a:noFill/>
                          </a:ln>
                          <a:solidFill>
                            <a:schemeClr val="tx1"/>
                          </a:solidFill>
                          <a:effectLst/>
                          <a:latin typeface="Arial" panose="020B0604020202020204" pitchFamily="34" charset="0"/>
                          <a:cs typeface="Arial" panose="020B0604020202020204" pitchFamily="34" charset="0"/>
                        </a:rPr>
                        <a:t>Group 2 (pH7.0)</a:t>
                      </a:r>
                    </a:p>
                  </a:txBody>
                  <a:tcPr marT="45718" marB="45718"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a:ln>
                            <a:noFill/>
                          </a:ln>
                          <a:solidFill>
                            <a:schemeClr val="tx1"/>
                          </a:solidFill>
                          <a:effectLst/>
                          <a:latin typeface="Arial" panose="020B0604020202020204" pitchFamily="34" charset="0"/>
                          <a:cs typeface="Arial" panose="020B0604020202020204" pitchFamily="34" charset="0"/>
                        </a:rPr>
                        <a:t>(x – x)</a:t>
                      </a:r>
                      <a:r>
                        <a:rPr kumimoji="0" lang="en-GB" altLang="en-US" sz="2800" b="1" i="0" u="none" strike="noStrike" cap="none" normalizeH="0" baseline="30000">
                          <a:ln>
                            <a:noFill/>
                          </a:ln>
                          <a:solidFill>
                            <a:schemeClr val="tx1"/>
                          </a:solidFill>
                          <a:effectLst/>
                          <a:latin typeface="Arial" panose="020B0604020202020204" pitchFamily="34" charset="0"/>
                          <a:cs typeface="Arial" panose="020B0604020202020204" pitchFamily="34" charset="0"/>
                        </a:rPr>
                        <a:t>2</a:t>
                      </a:r>
                    </a:p>
                  </a:txBody>
                  <a:tcPr marT="45718" marB="45718"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39718">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rPr>
                        <a:t>1</a:t>
                      </a:r>
                    </a:p>
                  </a:txBody>
                  <a:tcPr marT="45718" marB="45718"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rPr>
                        <a:t>38</a:t>
                      </a:r>
                    </a:p>
                  </a:txBody>
                  <a:tcPr marT="45718" marB="45718"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alt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1.21</a:t>
                      </a:r>
                    </a:p>
                  </a:txBody>
                  <a:tcPr marT="45718" marB="45718"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rPr>
                        <a:t>39</a:t>
                      </a:r>
                    </a:p>
                  </a:txBody>
                  <a:tcPr marT="45718" marB="45718"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alt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rPr>
                        <a:t>20.25</a:t>
                      </a:r>
                    </a:p>
                  </a:txBody>
                  <a:tcPr marT="45718" marB="45718"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34956">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rPr>
                        <a:t>2</a:t>
                      </a:r>
                    </a:p>
                  </a:txBody>
                  <a:tcPr marT="45718" marB="45718"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rPr>
                        <a:t>41</a:t>
                      </a:r>
                    </a:p>
                  </a:txBody>
                  <a:tcPr marT="45718" marB="45718"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alt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3.61</a:t>
                      </a:r>
                    </a:p>
                  </a:txBody>
                  <a:tcPr marT="45718" marB="45718"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rPr>
                        <a:t>45</a:t>
                      </a:r>
                    </a:p>
                  </a:txBody>
                  <a:tcPr marT="45718" marB="45718"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alt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rPr>
                        <a:t>2.25</a:t>
                      </a:r>
                    </a:p>
                  </a:txBody>
                  <a:tcPr marT="45718" marB="45718"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39718">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rPr>
                        <a:t>3</a:t>
                      </a:r>
                    </a:p>
                  </a:txBody>
                  <a:tcPr marT="45718" marB="45718"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rPr>
                        <a:t>43</a:t>
                      </a:r>
                    </a:p>
                  </a:txBody>
                  <a:tcPr marT="45718" marB="45718"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alt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15.21</a:t>
                      </a:r>
                    </a:p>
                  </a:txBody>
                  <a:tcPr marT="45718" marB="45718"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rPr>
                        <a:t>41</a:t>
                      </a:r>
                    </a:p>
                  </a:txBody>
                  <a:tcPr marT="45718" marB="45718"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alt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rPr>
                        <a:t>6.25</a:t>
                      </a:r>
                    </a:p>
                  </a:txBody>
                  <a:tcPr marT="45718" marB="45718"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38131">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rPr>
                        <a:t>4</a:t>
                      </a:r>
                    </a:p>
                  </a:txBody>
                  <a:tcPr marT="45718" marB="45718"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rPr>
                        <a:t>39</a:t>
                      </a:r>
                    </a:p>
                  </a:txBody>
                  <a:tcPr marT="45718" marB="45718"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alt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0.01</a:t>
                      </a:r>
                    </a:p>
                  </a:txBody>
                  <a:tcPr marT="45718" marB="45718"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rPr>
                        <a:t>46</a:t>
                      </a:r>
                    </a:p>
                  </a:txBody>
                  <a:tcPr marT="45718" marB="45718"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alt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rPr>
                        <a:t>6.25</a:t>
                      </a:r>
                    </a:p>
                  </a:txBody>
                  <a:tcPr marT="45718" marB="45718"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36543">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rPr>
                        <a:t>5</a:t>
                      </a:r>
                    </a:p>
                  </a:txBody>
                  <a:tcPr marT="45718" marB="45718"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rPr>
                        <a:t>37</a:t>
                      </a:r>
                    </a:p>
                  </a:txBody>
                  <a:tcPr marT="45718" marB="45718"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alt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4.41</a:t>
                      </a:r>
                    </a:p>
                  </a:txBody>
                  <a:tcPr marT="45718" marB="45718"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rPr>
                        <a:t>48</a:t>
                      </a:r>
                    </a:p>
                  </a:txBody>
                  <a:tcPr marT="45718" marB="45718"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alt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rPr>
                        <a:t>20.25</a:t>
                      </a:r>
                    </a:p>
                  </a:txBody>
                  <a:tcPr marT="45718" marB="45718"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39718">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rPr>
                        <a:t>6</a:t>
                      </a:r>
                    </a:p>
                  </a:txBody>
                  <a:tcPr marT="45718" marB="45718"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rPr>
                        <a:t>38</a:t>
                      </a:r>
                    </a:p>
                  </a:txBody>
                  <a:tcPr marT="45718" marB="45718"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alt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1.21</a:t>
                      </a:r>
                    </a:p>
                  </a:txBody>
                  <a:tcPr marT="45718" marB="45718"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rPr>
                        <a:t>39</a:t>
                      </a:r>
                    </a:p>
                  </a:txBody>
                  <a:tcPr marT="45718" marB="45718"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alt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rPr>
                        <a:t>20.25</a:t>
                      </a:r>
                    </a:p>
                  </a:txBody>
                  <a:tcPr marT="45718" marB="45718"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28607">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rPr>
                        <a:t>7</a:t>
                      </a:r>
                    </a:p>
                  </a:txBody>
                  <a:tcPr marT="45718" marB="45718"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rPr>
                        <a:t>41</a:t>
                      </a:r>
                    </a:p>
                  </a:txBody>
                  <a:tcPr marT="45718" marB="45718"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alt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3.61</a:t>
                      </a:r>
                    </a:p>
                  </a:txBody>
                  <a:tcPr marT="45718" marB="45718"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rPr>
                        <a:t>46</a:t>
                      </a:r>
                    </a:p>
                  </a:txBody>
                  <a:tcPr marT="45718" marB="45718"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alt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rPr>
                        <a:t>6.25</a:t>
                      </a:r>
                    </a:p>
                  </a:txBody>
                  <a:tcPr marT="45718" marB="45718"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528607">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rPr>
                        <a:t>8</a:t>
                      </a:r>
                    </a:p>
                  </a:txBody>
                  <a:tcPr marT="45718" marB="45718"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rPr>
                        <a:t>36</a:t>
                      </a:r>
                    </a:p>
                  </a:txBody>
                  <a:tcPr marT="45718" marB="45718"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alt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9.61</a:t>
                      </a:r>
                    </a:p>
                  </a:txBody>
                  <a:tcPr marT="45718" marB="45718"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rPr>
                        <a:t>44</a:t>
                      </a:r>
                    </a:p>
                  </a:txBody>
                  <a:tcPr marT="45718" marB="45718"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alt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rPr>
                        <a:t>0.25</a:t>
                      </a:r>
                    </a:p>
                  </a:txBody>
                  <a:tcPr marT="45718" marB="45718"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528607">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rPr>
                        <a:t>Mean</a:t>
                      </a:r>
                    </a:p>
                  </a:txBody>
                  <a:tcPr marT="45718" marB="45718"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rPr>
                        <a:t>39.1</a:t>
                      </a:r>
                    </a:p>
                  </a:txBody>
                  <a:tcPr marT="45718" marB="45718"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GB" alt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T="45718" marB="45718"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43.5</a:t>
                      </a:r>
                    </a:p>
                  </a:txBody>
                  <a:tcPr marT="45718" marB="45718"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GB" alt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T="45718" marB="45718"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533368">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sym typeface="Symbol" panose="05050102010706020507" pitchFamily="18" charset="2"/>
                        </a:rPr>
                        <a:t></a:t>
                      </a:r>
                    </a:p>
                  </a:txBody>
                  <a:tcPr marT="45718" marB="45718"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T="45718" marB="45718"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38.88</a:t>
                      </a:r>
                    </a:p>
                  </a:txBody>
                  <a:tcPr marT="45718" marB="45718"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T="45718" marB="45718"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82.0</a:t>
                      </a:r>
                    </a:p>
                  </a:txBody>
                  <a:tcPr marT="45718" marB="45718"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bl>
          </a:graphicData>
        </a:graphic>
      </p:graphicFrame>
      <p:sp>
        <p:nvSpPr>
          <p:cNvPr id="20557" name="Text Box 71">
            <a:extLst>
              <a:ext uri="{FF2B5EF4-FFF2-40B4-BE49-F238E27FC236}">
                <a16:creationId xmlns:a16="http://schemas.microsoft.com/office/drawing/2014/main" id="{C460F0FB-95C6-4585-BE9C-62E0F3F78396}"/>
              </a:ext>
            </a:extLst>
          </p:cNvPr>
          <p:cNvSpPr txBox="1">
            <a:spLocks noChangeArrowheads="1"/>
          </p:cNvSpPr>
          <p:nvPr/>
        </p:nvSpPr>
        <p:spPr bwMode="auto">
          <a:xfrm>
            <a:off x="6408979" y="342627"/>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endParaRPr lang="en-US" altLang="en-US" sz="2400"/>
          </a:p>
        </p:txBody>
      </p:sp>
      <p:sp>
        <p:nvSpPr>
          <p:cNvPr id="20558" name="Line 221">
            <a:extLst>
              <a:ext uri="{FF2B5EF4-FFF2-40B4-BE49-F238E27FC236}">
                <a16:creationId xmlns:a16="http://schemas.microsoft.com/office/drawing/2014/main" id="{D607DE46-3E78-4DD2-8FA9-011A7BEA2C51}"/>
              </a:ext>
            </a:extLst>
          </p:cNvPr>
          <p:cNvSpPr>
            <a:spLocks noChangeShapeType="1"/>
          </p:cNvSpPr>
          <p:nvPr/>
        </p:nvSpPr>
        <p:spPr bwMode="auto">
          <a:xfrm>
            <a:off x="4340468" y="368027"/>
            <a:ext cx="134937"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GB"/>
          </a:p>
        </p:txBody>
      </p:sp>
      <p:sp>
        <p:nvSpPr>
          <p:cNvPr id="20559" name="Line 222">
            <a:extLst>
              <a:ext uri="{FF2B5EF4-FFF2-40B4-BE49-F238E27FC236}">
                <a16:creationId xmlns:a16="http://schemas.microsoft.com/office/drawing/2014/main" id="{268FFA3A-2525-46C6-8819-304BFC489D4D}"/>
              </a:ext>
            </a:extLst>
          </p:cNvPr>
          <p:cNvSpPr>
            <a:spLocks noChangeShapeType="1"/>
          </p:cNvSpPr>
          <p:nvPr/>
        </p:nvSpPr>
        <p:spPr bwMode="auto">
          <a:xfrm>
            <a:off x="7761529" y="368027"/>
            <a:ext cx="13493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GB"/>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Box 3">
            <a:extLst>
              <a:ext uri="{FF2B5EF4-FFF2-40B4-BE49-F238E27FC236}">
                <a16:creationId xmlns:a16="http://schemas.microsoft.com/office/drawing/2014/main" id="{9A380D87-B262-40EA-B0A9-386541406CA4}"/>
              </a:ext>
            </a:extLst>
          </p:cNvPr>
          <p:cNvSpPr txBox="1">
            <a:spLocks noChangeArrowheads="1"/>
          </p:cNvSpPr>
          <p:nvPr/>
        </p:nvSpPr>
        <p:spPr bwMode="auto">
          <a:xfrm>
            <a:off x="1992631" y="177484"/>
            <a:ext cx="649087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nchor="t">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None/>
            </a:pPr>
            <a:r>
              <a:rPr lang="en-GB" altLang="en-US" i="1" dirty="0">
                <a:latin typeface="Arial"/>
                <a:cs typeface="Arial"/>
              </a:rPr>
              <a:t>t</a:t>
            </a:r>
            <a:r>
              <a:rPr lang="en-GB" altLang="en-US" dirty="0">
                <a:latin typeface="Arial"/>
                <a:cs typeface="Arial"/>
              </a:rPr>
              <a:t>-test for two sets of unrelated data</a:t>
            </a:r>
            <a:endParaRPr lang="en-GB" altLang="en-US" i="1" baseline="-25000" dirty="0"/>
          </a:p>
        </p:txBody>
      </p:sp>
      <p:sp>
        <p:nvSpPr>
          <p:cNvPr id="7171" name="TextBox 14">
            <a:extLst>
              <a:ext uri="{FF2B5EF4-FFF2-40B4-BE49-F238E27FC236}">
                <a16:creationId xmlns:a16="http://schemas.microsoft.com/office/drawing/2014/main" id="{0D055FE8-65D8-4F2D-831E-BB1C4C36F146}"/>
              </a:ext>
            </a:extLst>
          </p:cNvPr>
          <p:cNvSpPr txBox="1">
            <a:spLocks noChangeArrowheads="1"/>
          </p:cNvSpPr>
          <p:nvPr/>
        </p:nvSpPr>
        <p:spPr bwMode="auto">
          <a:xfrm>
            <a:off x="1730376" y="3833813"/>
            <a:ext cx="8866124"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GB" altLang="en-US" sz="2400" dirty="0"/>
              <a:t>x</a:t>
            </a:r>
            <a:r>
              <a:rPr lang="en-GB" altLang="en-US" sz="2400" baseline="-25000" dirty="0"/>
              <a:t>1</a:t>
            </a:r>
            <a:r>
              <a:rPr lang="en-GB" altLang="en-US" sz="2400" dirty="0"/>
              <a:t> = mean of first sample    </a:t>
            </a:r>
            <a:r>
              <a:rPr lang="en-GB" altLang="en-US" sz="2400" dirty="0">
                <a:highlight>
                  <a:srgbClr val="FFFF00"/>
                </a:highlight>
              </a:rPr>
              <a:t>39.1</a:t>
            </a:r>
          </a:p>
          <a:p>
            <a:pPr eaLnBrk="1" hangingPunct="1">
              <a:spcBef>
                <a:spcPct val="0"/>
              </a:spcBef>
              <a:buFontTx/>
              <a:buNone/>
            </a:pPr>
            <a:r>
              <a:rPr lang="en-GB" altLang="en-US" sz="2400" dirty="0"/>
              <a:t>x</a:t>
            </a:r>
            <a:r>
              <a:rPr lang="en-GB" altLang="en-US" sz="2400" baseline="-25000" dirty="0"/>
              <a:t>2</a:t>
            </a:r>
            <a:r>
              <a:rPr lang="en-GB" altLang="en-US" sz="2400" dirty="0"/>
              <a:t> = mean of second sample     </a:t>
            </a:r>
            <a:r>
              <a:rPr lang="en-GB" altLang="en-US" sz="2400" dirty="0">
                <a:highlight>
                  <a:srgbClr val="FFFF00"/>
                </a:highlight>
              </a:rPr>
              <a:t>43.5</a:t>
            </a:r>
          </a:p>
          <a:p>
            <a:pPr eaLnBrk="1" hangingPunct="1">
              <a:spcBef>
                <a:spcPct val="0"/>
              </a:spcBef>
              <a:buFontTx/>
              <a:buNone/>
            </a:pPr>
            <a:r>
              <a:rPr lang="en-GB" altLang="en-US" sz="2400" dirty="0"/>
              <a:t>s</a:t>
            </a:r>
            <a:r>
              <a:rPr lang="en-GB" altLang="en-US" sz="2400" baseline="-25000" dirty="0"/>
              <a:t>1</a:t>
            </a:r>
            <a:r>
              <a:rPr lang="en-GB" altLang="en-US" sz="2400" dirty="0"/>
              <a:t> = standard deviation of first sample</a:t>
            </a:r>
          </a:p>
          <a:p>
            <a:pPr eaLnBrk="1" hangingPunct="1">
              <a:spcBef>
                <a:spcPct val="0"/>
              </a:spcBef>
              <a:buFontTx/>
              <a:buNone/>
            </a:pPr>
            <a:r>
              <a:rPr lang="en-GB" altLang="en-US" sz="2400" dirty="0"/>
              <a:t>s</a:t>
            </a:r>
            <a:r>
              <a:rPr lang="en-GB" altLang="en-US" sz="2400" baseline="-25000" dirty="0"/>
              <a:t>2</a:t>
            </a:r>
            <a:r>
              <a:rPr lang="en-GB" altLang="en-US" sz="2400" dirty="0"/>
              <a:t> = standard deviation of second sample</a:t>
            </a:r>
          </a:p>
          <a:p>
            <a:pPr eaLnBrk="1" hangingPunct="1">
              <a:spcBef>
                <a:spcPct val="0"/>
              </a:spcBef>
              <a:buFontTx/>
              <a:buNone/>
            </a:pPr>
            <a:r>
              <a:rPr lang="en-GB" altLang="en-US" sz="2400" dirty="0"/>
              <a:t>n</a:t>
            </a:r>
            <a:r>
              <a:rPr lang="en-GB" altLang="en-US" sz="2400" baseline="-25000" dirty="0"/>
              <a:t>1</a:t>
            </a:r>
            <a:r>
              <a:rPr lang="en-GB" altLang="en-US" sz="2400" dirty="0"/>
              <a:t> = number of measurements in first sample</a:t>
            </a:r>
          </a:p>
          <a:p>
            <a:pPr eaLnBrk="1" hangingPunct="1">
              <a:spcBef>
                <a:spcPct val="0"/>
              </a:spcBef>
              <a:buFontTx/>
              <a:buNone/>
            </a:pPr>
            <a:r>
              <a:rPr lang="en-GB" altLang="en-US" sz="2400" dirty="0"/>
              <a:t>n</a:t>
            </a:r>
            <a:r>
              <a:rPr lang="en-GB" altLang="en-US" sz="2400" baseline="-25000" dirty="0"/>
              <a:t>2</a:t>
            </a:r>
            <a:r>
              <a:rPr lang="en-GB" altLang="en-US" sz="2400" dirty="0"/>
              <a:t> = number of measurements in second sample</a:t>
            </a:r>
          </a:p>
          <a:p>
            <a:pPr eaLnBrk="1" hangingPunct="1">
              <a:spcBef>
                <a:spcPct val="0"/>
              </a:spcBef>
              <a:buFontTx/>
              <a:buNone/>
            </a:pPr>
            <a:endParaRPr lang="en-GB" altLang="en-US" sz="2400" dirty="0"/>
          </a:p>
        </p:txBody>
      </p:sp>
      <p:sp>
        <p:nvSpPr>
          <p:cNvPr id="7176" name="Line 30">
            <a:extLst>
              <a:ext uri="{FF2B5EF4-FFF2-40B4-BE49-F238E27FC236}">
                <a16:creationId xmlns:a16="http://schemas.microsoft.com/office/drawing/2014/main" id="{FD5946A5-0DB0-4971-AA84-3A7022B3556A}"/>
              </a:ext>
            </a:extLst>
          </p:cNvPr>
          <p:cNvSpPr>
            <a:spLocks noChangeShapeType="1"/>
          </p:cNvSpPr>
          <p:nvPr/>
        </p:nvSpPr>
        <p:spPr bwMode="auto">
          <a:xfrm>
            <a:off x="1820864" y="3968750"/>
            <a:ext cx="134937"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GB"/>
          </a:p>
        </p:txBody>
      </p:sp>
      <p:sp>
        <p:nvSpPr>
          <p:cNvPr id="7177" name="Line 31">
            <a:extLst>
              <a:ext uri="{FF2B5EF4-FFF2-40B4-BE49-F238E27FC236}">
                <a16:creationId xmlns:a16="http://schemas.microsoft.com/office/drawing/2014/main" id="{C31A3547-2BF7-47EF-B4F2-D29FE7B05CEA}"/>
              </a:ext>
            </a:extLst>
          </p:cNvPr>
          <p:cNvSpPr>
            <a:spLocks noChangeShapeType="1"/>
          </p:cNvSpPr>
          <p:nvPr/>
        </p:nvSpPr>
        <p:spPr bwMode="auto">
          <a:xfrm>
            <a:off x="1820864" y="4329113"/>
            <a:ext cx="134937"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GB"/>
          </a:p>
        </p:txBody>
      </p:sp>
      <p:pic>
        <p:nvPicPr>
          <p:cNvPr id="2" name="Picture 1">
            <a:extLst>
              <a:ext uri="{FF2B5EF4-FFF2-40B4-BE49-F238E27FC236}">
                <a16:creationId xmlns:a16="http://schemas.microsoft.com/office/drawing/2014/main" id="{DEC7F053-9AE2-CC70-B95F-C03EF0AE099A}"/>
              </a:ext>
            </a:extLst>
          </p:cNvPr>
          <p:cNvPicPr>
            <a:picLocks noChangeAspect="1"/>
          </p:cNvPicPr>
          <p:nvPr/>
        </p:nvPicPr>
        <p:blipFill rotWithShape="1">
          <a:blip r:embed="rId3"/>
          <a:srcRect l="25500" t="33594" r="64875" b="56563"/>
          <a:stretch/>
        </p:blipFill>
        <p:spPr>
          <a:xfrm>
            <a:off x="3395700" y="818710"/>
            <a:ext cx="4050450" cy="2761674"/>
          </a:xfrm>
          <a:prstGeom prst="rect">
            <a:avLst/>
          </a:prstGeom>
        </p:spPr>
      </p:pic>
    </p:spTree>
    <p:extLst>
      <p:ext uri="{BB962C8B-B14F-4D97-AF65-F5344CB8AC3E}">
        <p14:creationId xmlns:p14="http://schemas.microsoft.com/office/powerpoint/2010/main" val="32916529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A42B2691-7A18-4311-BBC3-DC225B0134F5}"/>
              </a:ext>
            </a:extLst>
          </p:cNvPr>
          <p:cNvSpPr>
            <a:spLocks noGrp="1" noChangeArrowheads="1"/>
          </p:cNvSpPr>
          <p:nvPr>
            <p:ph type="title"/>
          </p:nvPr>
        </p:nvSpPr>
        <p:spPr>
          <a:xfrm>
            <a:off x="208001" y="134602"/>
            <a:ext cx="8229600" cy="1143000"/>
          </a:xfrm>
        </p:spPr>
        <p:txBody>
          <a:bodyPr/>
          <a:lstStyle/>
          <a:p>
            <a:r>
              <a:rPr lang="en-GB" altLang="en-US" sz="3200"/>
              <a:t>Calculate standard deviation for both groups</a:t>
            </a:r>
          </a:p>
        </p:txBody>
      </p:sp>
      <p:grpSp>
        <p:nvGrpSpPr>
          <p:cNvPr id="22531" name="Group 4">
            <a:extLst>
              <a:ext uri="{FF2B5EF4-FFF2-40B4-BE49-F238E27FC236}">
                <a16:creationId xmlns:a16="http://schemas.microsoft.com/office/drawing/2014/main" id="{1635992C-2160-4971-A6D6-4370C75C66BC}"/>
              </a:ext>
            </a:extLst>
          </p:cNvPr>
          <p:cNvGrpSpPr>
            <a:grpSpLocks/>
          </p:cNvGrpSpPr>
          <p:nvPr/>
        </p:nvGrpSpPr>
        <p:grpSpPr bwMode="auto">
          <a:xfrm>
            <a:off x="477877" y="2077703"/>
            <a:ext cx="3014663" cy="1154113"/>
            <a:chOff x="3532" y="1253"/>
            <a:chExt cx="1899" cy="727"/>
          </a:xfrm>
        </p:grpSpPr>
        <p:sp>
          <p:nvSpPr>
            <p:cNvPr id="22561" name="Text Box 5">
              <a:extLst>
                <a:ext uri="{FF2B5EF4-FFF2-40B4-BE49-F238E27FC236}">
                  <a16:creationId xmlns:a16="http://schemas.microsoft.com/office/drawing/2014/main" id="{D1BADF52-898F-4B60-A9EF-E5B092D8DBD8}"/>
                </a:ext>
              </a:extLst>
            </p:cNvPr>
            <p:cNvSpPr txBox="1">
              <a:spLocks noChangeArrowheads="1"/>
            </p:cNvSpPr>
            <p:nvPr/>
          </p:nvSpPr>
          <p:spPr bwMode="auto">
            <a:xfrm>
              <a:off x="3532" y="1508"/>
              <a:ext cx="567"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GB" altLang="en-US" sz="2400"/>
                <a:t>SD = </a:t>
              </a:r>
            </a:p>
          </p:txBody>
        </p:sp>
        <p:grpSp>
          <p:nvGrpSpPr>
            <p:cNvPr id="22562" name="Group 6">
              <a:extLst>
                <a:ext uri="{FF2B5EF4-FFF2-40B4-BE49-F238E27FC236}">
                  <a16:creationId xmlns:a16="http://schemas.microsoft.com/office/drawing/2014/main" id="{834A0F93-1000-4239-B551-9BD224BD92BD}"/>
                </a:ext>
              </a:extLst>
            </p:cNvPr>
            <p:cNvGrpSpPr>
              <a:grpSpLocks/>
            </p:cNvGrpSpPr>
            <p:nvPr/>
          </p:nvGrpSpPr>
          <p:grpSpPr bwMode="auto">
            <a:xfrm>
              <a:off x="4269" y="1281"/>
              <a:ext cx="1162" cy="699"/>
              <a:chOff x="4071" y="1278"/>
              <a:chExt cx="1162" cy="699"/>
            </a:xfrm>
          </p:grpSpPr>
          <p:sp>
            <p:nvSpPr>
              <p:cNvPr id="22566" name="Text Box 7">
                <a:extLst>
                  <a:ext uri="{FF2B5EF4-FFF2-40B4-BE49-F238E27FC236}">
                    <a16:creationId xmlns:a16="http://schemas.microsoft.com/office/drawing/2014/main" id="{1BDDD07B-34F8-4E5F-964F-D1603D2256A1}"/>
                  </a:ext>
                </a:extLst>
              </p:cNvPr>
              <p:cNvSpPr txBox="1">
                <a:spLocks noChangeArrowheads="1"/>
              </p:cNvSpPr>
              <p:nvPr/>
            </p:nvSpPr>
            <p:spPr bwMode="auto">
              <a:xfrm>
                <a:off x="4071" y="1278"/>
                <a:ext cx="1162"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GB" altLang="en-US" sz="2800" b="1">
                    <a:sym typeface="Symbol" panose="05050102010706020507" pitchFamily="18" charset="2"/>
                  </a:rPr>
                  <a:t></a:t>
                </a:r>
                <a:r>
                  <a:rPr lang="en-GB" altLang="en-US" sz="2800" b="1"/>
                  <a:t>(x – x)</a:t>
                </a:r>
                <a:r>
                  <a:rPr lang="en-GB" altLang="en-US" sz="2800" b="1" baseline="30000"/>
                  <a:t>2</a:t>
                </a:r>
              </a:p>
            </p:txBody>
          </p:sp>
          <p:sp>
            <p:nvSpPr>
              <p:cNvPr id="22567" name="Text Box 8">
                <a:extLst>
                  <a:ext uri="{FF2B5EF4-FFF2-40B4-BE49-F238E27FC236}">
                    <a16:creationId xmlns:a16="http://schemas.microsoft.com/office/drawing/2014/main" id="{772308E0-3094-47BC-9C99-4FE7787C3BF4}"/>
                  </a:ext>
                </a:extLst>
              </p:cNvPr>
              <p:cNvSpPr txBox="1">
                <a:spLocks noChangeArrowheads="1"/>
              </p:cNvSpPr>
              <p:nvPr/>
            </p:nvSpPr>
            <p:spPr bwMode="auto">
              <a:xfrm>
                <a:off x="4269" y="1650"/>
                <a:ext cx="615"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GB" altLang="en-US" sz="2800"/>
                  <a:t>n </a:t>
                </a:r>
                <a:r>
                  <a:rPr lang="en-GB" altLang="en-US" sz="2800" b="1"/>
                  <a:t>–</a:t>
                </a:r>
                <a:r>
                  <a:rPr lang="en-GB" altLang="en-US" sz="2800"/>
                  <a:t> 1</a:t>
                </a:r>
              </a:p>
            </p:txBody>
          </p:sp>
          <p:sp>
            <p:nvSpPr>
              <p:cNvPr id="22568" name="Line 9">
                <a:extLst>
                  <a:ext uri="{FF2B5EF4-FFF2-40B4-BE49-F238E27FC236}">
                    <a16:creationId xmlns:a16="http://schemas.microsoft.com/office/drawing/2014/main" id="{82BF4D23-1597-486C-84D8-FC2E87BD65D2}"/>
                  </a:ext>
                </a:extLst>
              </p:cNvPr>
              <p:cNvSpPr>
                <a:spLocks noChangeShapeType="1"/>
              </p:cNvSpPr>
              <p:nvPr/>
            </p:nvSpPr>
            <p:spPr bwMode="auto">
              <a:xfrm>
                <a:off x="4127" y="1650"/>
                <a:ext cx="936"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GB"/>
              </a:p>
            </p:txBody>
          </p:sp>
        </p:grpSp>
        <p:sp>
          <p:nvSpPr>
            <p:cNvPr id="22563" name="Rectangle 10">
              <a:extLst>
                <a:ext uri="{FF2B5EF4-FFF2-40B4-BE49-F238E27FC236}">
                  <a16:creationId xmlns:a16="http://schemas.microsoft.com/office/drawing/2014/main" id="{64D10A3B-1BBB-42F5-8EE4-4D40D61D9C6C}"/>
                </a:ext>
              </a:extLst>
            </p:cNvPr>
            <p:cNvSpPr>
              <a:spLocks noChangeArrowheads="1"/>
            </p:cNvSpPr>
            <p:nvPr/>
          </p:nvSpPr>
          <p:spPr bwMode="auto">
            <a:xfrm>
              <a:off x="4014" y="1480"/>
              <a:ext cx="274"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GB" altLang="en-US" sz="3600" b="1">
                  <a:sym typeface="Symbol" panose="05050102010706020507" pitchFamily="18" charset="2"/>
                </a:rPr>
                <a:t></a:t>
              </a:r>
            </a:p>
          </p:txBody>
        </p:sp>
        <p:sp>
          <p:nvSpPr>
            <p:cNvPr id="22564" name="Line 11">
              <a:extLst>
                <a:ext uri="{FF2B5EF4-FFF2-40B4-BE49-F238E27FC236}">
                  <a16:creationId xmlns:a16="http://schemas.microsoft.com/office/drawing/2014/main" id="{613A1737-876D-4A0C-9175-76CFD02D39E7}"/>
                </a:ext>
              </a:extLst>
            </p:cNvPr>
            <p:cNvSpPr>
              <a:spLocks noChangeShapeType="1"/>
            </p:cNvSpPr>
            <p:nvPr/>
          </p:nvSpPr>
          <p:spPr bwMode="auto">
            <a:xfrm flipV="1">
              <a:off x="4184" y="1253"/>
              <a:ext cx="85" cy="53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GB"/>
            </a:p>
          </p:txBody>
        </p:sp>
        <p:sp>
          <p:nvSpPr>
            <p:cNvPr id="22565" name="Line 12">
              <a:extLst>
                <a:ext uri="{FF2B5EF4-FFF2-40B4-BE49-F238E27FC236}">
                  <a16:creationId xmlns:a16="http://schemas.microsoft.com/office/drawing/2014/main" id="{A49A8659-EB98-4A94-B2ED-623BF330DF46}"/>
                </a:ext>
              </a:extLst>
            </p:cNvPr>
            <p:cNvSpPr>
              <a:spLocks noChangeShapeType="1"/>
            </p:cNvSpPr>
            <p:nvPr/>
          </p:nvSpPr>
          <p:spPr bwMode="auto">
            <a:xfrm>
              <a:off x="4269" y="1253"/>
              <a:ext cx="964"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GB"/>
            </a:p>
          </p:txBody>
        </p:sp>
      </p:grpSp>
      <p:grpSp>
        <p:nvGrpSpPr>
          <p:cNvPr id="22532" name="Group 22">
            <a:extLst>
              <a:ext uri="{FF2B5EF4-FFF2-40B4-BE49-F238E27FC236}">
                <a16:creationId xmlns:a16="http://schemas.microsoft.com/office/drawing/2014/main" id="{84719D0F-8881-46ED-B766-381F2D44363D}"/>
              </a:ext>
            </a:extLst>
          </p:cNvPr>
          <p:cNvGrpSpPr>
            <a:grpSpLocks/>
          </p:cNvGrpSpPr>
          <p:nvPr/>
        </p:nvGrpSpPr>
        <p:grpSpPr bwMode="auto">
          <a:xfrm>
            <a:off x="612814" y="4373228"/>
            <a:ext cx="3014662" cy="1154113"/>
            <a:chOff x="3532" y="1253"/>
            <a:chExt cx="1899" cy="727"/>
          </a:xfrm>
        </p:grpSpPr>
        <p:sp>
          <p:nvSpPr>
            <p:cNvPr id="22553" name="Text Box 23">
              <a:extLst>
                <a:ext uri="{FF2B5EF4-FFF2-40B4-BE49-F238E27FC236}">
                  <a16:creationId xmlns:a16="http://schemas.microsoft.com/office/drawing/2014/main" id="{D176E089-FB36-4460-906E-43500BA9A1C4}"/>
                </a:ext>
              </a:extLst>
            </p:cNvPr>
            <p:cNvSpPr txBox="1">
              <a:spLocks noChangeArrowheads="1"/>
            </p:cNvSpPr>
            <p:nvPr/>
          </p:nvSpPr>
          <p:spPr bwMode="auto">
            <a:xfrm>
              <a:off x="3532" y="1508"/>
              <a:ext cx="567"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GB" altLang="en-US" sz="2400"/>
                <a:t>SD = </a:t>
              </a:r>
            </a:p>
          </p:txBody>
        </p:sp>
        <p:grpSp>
          <p:nvGrpSpPr>
            <p:cNvPr id="22554" name="Group 24">
              <a:extLst>
                <a:ext uri="{FF2B5EF4-FFF2-40B4-BE49-F238E27FC236}">
                  <a16:creationId xmlns:a16="http://schemas.microsoft.com/office/drawing/2014/main" id="{F38113F1-693C-4DAD-904D-FD87D3252E2C}"/>
                </a:ext>
              </a:extLst>
            </p:cNvPr>
            <p:cNvGrpSpPr>
              <a:grpSpLocks/>
            </p:cNvGrpSpPr>
            <p:nvPr/>
          </p:nvGrpSpPr>
          <p:grpSpPr bwMode="auto">
            <a:xfrm>
              <a:off x="4269" y="1281"/>
              <a:ext cx="1162" cy="699"/>
              <a:chOff x="4071" y="1278"/>
              <a:chExt cx="1162" cy="699"/>
            </a:xfrm>
          </p:grpSpPr>
          <p:sp>
            <p:nvSpPr>
              <p:cNvPr id="22558" name="Text Box 25">
                <a:extLst>
                  <a:ext uri="{FF2B5EF4-FFF2-40B4-BE49-F238E27FC236}">
                    <a16:creationId xmlns:a16="http://schemas.microsoft.com/office/drawing/2014/main" id="{3911DE49-82AE-495F-83E6-AD7B495D3225}"/>
                  </a:ext>
                </a:extLst>
              </p:cNvPr>
              <p:cNvSpPr txBox="1">
                <a:spLocks noChangeArrowheads="1"/>
              </p:cNvSpPr>
              <p:nvPr/>
            </p:nvSpPr>
            <p:spPr bwMode="auto">
              <a:xfrm>
                <a:off x="4071" y="1278"/>
                <a:ext cx="1162"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GB" altLang="en-US" sz="2800" b="1">
                    <a:sym typeface="Symbol" panose="05050102010706020507" pitchFamily="18" charset="2"/>
                  </a:rPr>
                  <a:t></a:t>
                </a:r>
                <a:r>
                  <a:rPr lang="en-GB" altLang="en-US" sz="2800" b="1"/>
                  <a:t>(x – x)</a:t>
                </a:r>
                <a:r>
                  <a:rPr lang="en-GB" altLang="en-US" sz="2800" b="1" baseline="30000"/>
                  <a:t>2</a:t>
                </a:r>
              </a:p>
            </p:txBody>
          </p:sp>
          <p:sp>
            <p:nvSpPr>
              <p:cNvPr id="22559" name="Text Box 26">
                <a:extLst>
                  <a:ext uri="{FF2B5EF4-FFF2-40B4-BE49-F238E27FC236}">
                    <a16:creationId xmlns:a16="http://schemas.microsoft.com/office/drawing/2014/main" id="{38C1DFFD-51DD-4B5C-8EC5-C930282F5542}"/>
                  </a:ext>
                </a:extLst>
              </p:cNvPr>
              <p:cNvSpPr txBox="1">
                <a:spLocks noChangeArrowheads="1"/>
              </p:cNvSpPr>
              <p:nvPr/>
            </p:nvSpPr>
            <p:spPr bwMode="auto">
              <a:xfrm>
                <a:off x="4269" y="1650"/>
                <a:ext cx="615"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GB" altLang="en-US" sz="2800" dirty="0"/>
                  <a:t>n </a:t>
                </a:r>
                <a:r>
                  <a:rPr lang="en-GB" altLang="en-US" sz="2800" b="1" dirty="0"/>
                  <a:t>–</a:t>
                </a:r>
                <a:r>
                  <a:rPr lang="en-GB" altLang="en-US" sz="2800" dirty="0"/>
                  <a:t> 1</a:t>
                </a:r>
              </a:p>
            </p:txBody>
          </p:sp>
          <p:sp>
            <p:nvSpPr>
              <p:cNvPr id="22560" name="Line 27">
                <a:extLst>
                  <a:ext uri="{FF2B5EF4-FFF2-40B4-BE49-F238E27FC236}">
                    <a16:creationId xmlns:a16="http://schemas.microsoft.com/office/drawing/2014/main" id="{81C4F666-D44D-4F4F-8AA8-B96B7B785FF9}"/>
                  </a:ext>
                </a:extLst>
              </p:cNvPr>
              <p:cNvSpPr>
                <a:spLocks noChangeShapeType="1"/>
              </p:cNvSpPr>
              <p:nvPr/>
            </p:nvSpPr>
            <p:spPr bwMode="auto">
              <a:xfrm>
                <a:off x="4127" y="1650"/>
                <a:ext cx="936"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GB"/>
              </a:p>
            </p:txBody>
          </p:sp>
        </p:grpSp>
        <p:sp>
          <p:nvSpPr>
            <p:cNvPr id="22555" name="Rectangle 28">
              <a:extLst>
                <a:ext uri="{FF2B5EF4-FFF2-40B4-BE49-F238E27FC236}">
                  <a16:creationId xmlns:a16="http://schemas.microsoft.com/office/drawing/2014/main" id="{E15703ED-1226-47E2-885D-3CD4BC872E55}"/>
                </a:ext>
              </a:extLst>
            </p:cNvPr>
            <p:cNvSpPr>
              <a:spLocks noChangeArrowheads="1"/>
            </p:cNvSpPr>
            <p:nvPr/>
          </p:nvSpPr>
          <p:spPr bwMode="auto">
            <a:xfrm>
              <a:off x="4014" y="1480"/>
              <a:ext cx="274"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GB" altLang="en-US" sz="3600" b="1">
                  <a:sym typeface="Symbol" panose="05050102010706020507" pitchFamily="18" charset="2"/>
                </a:rPr>
                <a:t></a:t>
              </a:r>
            </a:p>
          </p:txBody>
        </p:sp>
        <p:sp>
          <p:nvSpPr>
            <p:cNvPr id="22556" name="Line 29">
              <a:extLst>
                <a:ext uri="{FF2B5EF4-FFF2-40B4-BE49-F238E27FC236}">
                  <a16:creationId xmlns:a16="http://schemas.microsoft.com/office/drawing/2014/main" id="{FEA9FBB7-476B-49BE-B3A7-D809ABB4A45D}"/>
                </a:ext>
              </a:extLst>
            </p:cNvPr>
            <p:cNvSpPr>
              <a:spLocks noChangeShapeType="1"/>
            </p:cNvSpPr>
            <p:nvPr/>
          </p:nvSpPr>
          <p:spPr bwMode="auto">
            <a:xfrm flipV="1">
              <a:off x="4184" y="1253"/>
              <a:ext cx="85" cy="53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GB"/>
            </a:p>
          </p:txBody>
        </p:sp>
        <p:sp>
          <p:nvSpPr>
            <p:cNvPr id="22557" name="Line 30">
              <a:extLst>
                <a:ext uri="{FF2B5EF4-FFF2-40B4-BE49-F238E27FC236}">
                  <a16:creationId xmlns:a16="http://schemas.microsoft.com/office/drawing/2014/main" id="{EA73EFBD-5847-4043-9D52-0B7DF5FE043E}"/>
                </a:ext>
              </a:extLst>
            </p:cNvPr>
            <p:cNvSpPr>
              <a:spLocks noChangeShapeType="1"/>
            </p:cNvSpPr>
            <p:nvPr/>
          </p:nvSpPr>
          <p:spPr bwMode="auto">
            <a:xfrm>
              <a:off x="4269" y="1253"/>
              <a:ext cx="964"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GB"/>
            </a:p>
          </p:txBody>
        </p:sp>
      </p:grpSp>
      <p:sp>
        <p:nvSpPr>
          <p:cNvPr id="22533" name="Text Box 31">
            <a:extLst>
              <a:ext uri="{FF2B5EF4-FFF2-40B4-BE49-F238E27FC236}">
                <a16:creationId xmlns:a16="http://schemas.microsoft.com/office/drawing/2014/main" id="{D10D4B95-58E1-4F96-89B7-7666D80D41EA}"/>
              </a:ext>
            </a:extLst>
          </p:cNvPr>
          <p:cNvSpPr txBox="1">
            <a:spLocks noChangeArrowheads="1"/>
          </p:cNvSpPr>
          <p:nvPr/>
        </p:nvSpPr>
        <p:spPr bwMode="auto">
          <a:xfrm>
            <a:off x="1626" y="1628440"/>
            <a:ext cx="15763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GB" altLang="en-US" sz="2400"/>
              <a:t>Group 1:</a:t>
            </a:r>
          </a:p>
        </p:txBody>
      </p:sp>
      <p:sp>
        <p:nvSpPr>
          <p:cNvPr id="22534" name="Text Box 32">
            <a:extLst>
              <a:ext uri="{FF2B5EF4-FFF2-40B4-BE49-F238E27FC236}">
                <a16:creationId xmlns:a16="http://schemas.microsoft.com/office/drawing/2014/main" id="{04FA9EB1-0B9E-41F2-89E0-2BC598EA1DBF}"/>
              </a:ext>
            </a:extLst>
          </p:cNvPr>
          <p:cNvSpPr txBox="1">
            <a:spLocks noChangeArrowheads="1"/>
          </p:cNvSpPr>
          <p:nvPr/>
        </p:nvSpPr>
        <p:spPr bwMode="auto">
          <a:xfrm>
            <a:off x="1626" y="3968415"/>
            <a:ext cx="15763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GB" altLang="en-US" sz="2400"/>
              <a:t>Group 2:</a:t>
            </a:r>
          </a:p>
        </p:txBody>
      </p:sp>
      <p:sp>
        <p:nvSpPr>
          <p:cNvPr id="22535" name="Text Box 34">
            <a:extLst>
              <a:ext uri="{FF2B5EF4-FFF2-40B4-BE49-F238E27FC236}">
                <a16:creationId xmlns:a16="http://schemas.microsoft.com/office/drawing/2014/main" id="{28C42803-1E96-4B4B-9FF0-09F5C256C317}"/>
              </a:ext>
            </a:extLst>
          </p:cNvPr>
          <p:cNvSpPr txBox="1">
            <a:spLocks noChangeArrowheads="1"/>
          </p:cNvSpPr>
          <p:nvPr/>
        </p:nvSpPr>
        <p:spPr bwMode="auto">
          <a:xfrm>
            <a:off x="3764002" y="2482515"/>
            <a:ext cx="9001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GB" altLang="en-US" sz="2400"/>
              <a:t>= </a:t>
            </a:r>
          </a:p>
        </p:txBody>
      </p:sp>
      <p:sp>
        <p:nvSpPr>
          <p:cNvPr id="22536" name="Text Box 36">
            <a:extLst>
              <a:ext uri="{FF2B5EF4-FFF2-40B4-BE49-F238E27FC236}">
                <a16:creationId xmlns:a16="http://schemas.microsoft.com/office/drawing/2014/main" id="{A4215255-099B-46EE-AF9A-41B5FA4A382C}"/>
              </a:ext>
            </a:extLst>
          </p:cNvPr>
          <p:cNvSpPr txBox="1">
            <a:spLocks noChangeArrowheads="1"/>
          </p:cNvSpPr>
          <p:nvPr/>
        </p:nvSpPr>
        <p:spPr bwMode="auto">
          <a:xfrm>
            <a:off x="5113377" y="2123740"/>
            <a:ext cx="18446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GB" altLang="en-US" sz="2800">
                <a:sym typeface="Symbol" panose="05050102010706020507" pitchFamily="18" charset="2"/>
              </a:rPr>
              <a:t>38.88</a:t>
            </a:r>
            <a:endParaRPr lang="en-GB" altLang="en-US" sz="2800" baseline="30000"/>
          </a:p>
        </p:txBody>
      </p:sp>
      <p:sp>
        <p:nvSpPr>
          <p:cNvPr id="22537" name="Text Box 37">
            <a:extLst>
              <a:ext uri="{FF2B5EF4-FFF2-40B4-BE49-F238E27FC236}">
                <a16:creationId xmlns:a16="http://schemas.microsoft.com/office/drawing/2014/main" id="{A23A64D8-3BAA-4F3E-AE15-D8C624A0D6B2}"/>
              </a:ext>
            </a:extLst>
          </p:cNvPr>
          <p:cNvSpPr txBox="1">
            <a:spLocks noChangeArrowheads="1"/>
          </p:cNvSpPr>
          <p:nvPr/>
        </p:nvSpPr>
        <p:spPr bwMode="auto">
          <a:xfrm>
            <a:off x="5159414" y="2663490"/>
            <a:ext cx="976312"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GB" altLang="en-US" sz="2800"/>
              <a:t>8 </a:t>
            </a:r>
            <a:r>
              <a:rPr lang="en-GB" altLang="en-US" sz="2800" b="1"/>
              <a:t>–</a:t>
            </a:r>
            <a:r>
              <a:rPr lang="en-GB" altLang="en-US" sz="2800"/>
              <a:t> 1</a:t>
            </a:r>
          </a:p>
        </p:txBody>
      </p:sp>
      <p:sp>
        <p:nvSpPr>
          <p:cNvPr id="22538" name="Line 38">
            <a:extLst>
              <a:ext uri="{FF2B5EF4-FFF2-40B4-BE49-F238E27FC236}">
                <a16:creationId xmlns:a16="http://schemas.microsoft.com/office/drawing/2014/main" id="{6D3E2DE2-F61B-491F-B356-AA67B80BE7A5}"/>
              </a:ext>
            </a:extLst>
          </p:cNvPr>
          <p:cNvSpPr>
            <a:spLocks noChangeShapeType="1"/>
          </p:cNvSpPr>
          <p:nvPr/>
        </p:nvSpPr>
        <p:spPr bwMode="auto">
          <a:xfrm>
            <a:off x="5022889" y="2707940"/>
            <a:ext cx="148590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GB"/>
          </a:p>
        </p:txBody>
      </p:sp>
      <p:sp>
        <p:nvSpPr>
          <p:cNvPr id="22539" name="Rectangle 39">
            <a:extLst>
              <a:ext uri="{FF2B5EF4-FFF2-40B4-BE49-F238E27FC236}">
                <a16:creationId xmlns:a16="http://schemas.microsoft.com/office/drawing/2014/main" id="{1DE5FFA3-5388-4940-9024-E89C05094BED}"/>
              </a:ext>
            </a:extLst>
          </p:cNvPr>
          <p:cNvSpPr>
            <a:spLocks noChangeArrowheads="1"/>
          </p:cNvSpPr>
          <p:nvPr/>
        </p:nvSpPr>
        <p:spPr bwMode="auto">
          <a:xfrm>
            <a:off x="4529177" y="2438065"/>
            <a:ext cx="4349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GB" altLang="en-US" sz="3600" b="1">
                <a:sym typeface="Symbol" panose="05050102010706020507" pitchFamily="18" charset="2"/>
              </a:rPr>
              <a:t></a:t>
            </a:r>
          </a:p>
        </p:txBody>
      </p:sp>
      <p:sp>
        <p:nvSpPr>
          <p:cNvPr id="22540" name="Line 40">
            <a:extLst>
              <a:ext uri="{FF2B5EF4-FFF2-40B4-BE49-F238E27FC236}">
                <a16:creationId xmlns:a16="http://schemas.microsoft.com/office/drawing/2014/main" id="{257DD865-3B74-4C75-B779-AF607D0D2F1D}"/>
              </a:ext>
            </a:extLst>
          </p:cNvPr>
          <p:cNvSpPr>
            <a:spLocks noChangeShapeType="1"/>
          </p:cNvSpPr>
          <p:nvPr/>
        </p:nvSpPr>
        <p:spPr bwMode="auto">
          <a:xfrm flipV="1">
            <a:off x="4799051" y="2077703"/>
            <a:ext cx="134938" cy="85407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GB"/>
          </a:p>
        </p:txBody>
      </p:sp>
      <p:sp>
        <p:nvSpPr>
          <p:cNvPr id="22541" name="Line 41">
            <a:extLst>
              <a:ext uri="{FF2B5EF4-FFF2-40B4-BE49-F238E27FC236}">
                <a16:creationId xmlns:a16="http://schemas.microsoft.com/office/drawing/2014/main" id="{7D700F77-82D4-42BE-A38E-0BF9F5229F0D}"/>
              </a:ext>
            </a:extLst>
          </p:cNvPr>
          <p:cNvSpPr>
            <a:spLocks noChangeShapeType="1"/>
          </p:cNvSpPr>
          <p:nvPr/>
        </p:nvSpPr>
        <p:spPr bwMode="auto">
          <a:xfrm>
            <a:off x="4933989" y="2077702"/>
            <a:ext cx="153035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GB"/>
          </a:p>
        </p:txBody>
      </p:sp>
      <p:sp>
        <p:nvSpPr>
          <p:cNvPr id="22542" name="Text Box 43">
            <a:extLst>
              <a:ext uri="{FF2B5EF4-FFF2-40B4-BE49-F238E27FC236}">
                <a16:creationId xmlns:a16="http://schemas.microsoft.com/office/drawing/2014/main" id="{098B1928-AEF6-4C06-A74B-9AF33F509DA0}"/>
              </a:ext>
            </a:extLst>
          </p:cNvPr>
          <p:cNvSpPr txBox="1">
            <a:spLocks noChangeArrowheads="1"/>
          </p:cNvSpPr>
          <p:nvPr/>
        </p:nvSpPr>
        <p:spPr bwMode="auto">
          <a:xfrm>
            <a:off x="3808452" y="4733590"/>
            <a:ext cx="9001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GB" altLang="en-US" sz="2400"/>
              <a:t>=</a:t>
            </a:r>
          </a:p>
        </p:txBody>
      </p:sp>
      <p:sp>
        <p:nvSpPr>
          <p:cNvPr id="22543" name="Text Box 45">
            <a:extLst>
              <a:ext uri="{FF2B5EF4-FFF2-40B4-BE49-F238E27FC236}">
                <a16:creationId xmlns:a16="http://schemas.microsoft.com/office/drawing/2014/main" id="{EBC5EE4D-3589-4CE4-9416-003B779BA13E}"/>
              </a:ext>
            </a:extLst>
          </p:cNvPr>
          <p:cNvSpPr txBox="1">
            <a:spLocks noChangeArrowheads="1"/>
          </p:cNvSpPr>
          <p:nvPr/>
        </p:nvSpPr>
        <p:spPr bwMode="auto">
          <a:xfrm>
            <a:off x="5338802" y="4419265"/>
            <a:ext cx="18446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GB" altLang="en-US" sz="2800">
                <a:sym typeface="Symbol" panose="05050102010706020507" pitchFamily="18" charset="2"/>
              </a:rPr>
              <a:t>82.0</a:t>
            </a:r>
            <a:endParaRPr lang="en-GB" altLang="en-US" sz="2800" baseline="30000"/>
          </a:p>
        </p:txBody>
      </p:sp>
      <p:sp>
        <p:nvSpPr>
          <p:cNvPr id="22544" name="Text Box 46">
            <a:extLst>
              <a:ext uri="{FF2B5EF4-FFF2-40B4-BE49-F238E27FC236}">
                <a16:creationId xmlns:a16="http://schemas.microsoft.com/office/drawing/2014/main" id="{226A936D-B26E-4AE7-B902-6B577CE79EA9}"/>
              </a:ext>
            </a:extLst>
          </p:cNvPr>
          <p:cNvSpPr txBox="1">
            <a:spLocks noChangeArrowheads="1"/>
          </p:cNvSpPr>
          <p:nvPr/>
        </p:nvSpPr>
        <p:spPr bwMode="auto">
          <a:xfrm>
            <a:off x="5292764" y="4963778"/>
            <a:ext cx="97631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GB" altLang="en-US" sz="2800"/>
              <a:t>8 </a:t>
            </a:r>
            <a:r>
              <a:rPr lang="en-GB" altLang="en-US" sz="2800" b="1"/>
              <a:t>–</a:t>
            </a:r>
            <a:r>
              <a:rPr lang="en-GB" altLang="en-US" sz="2800"/>
              <a:t> 1</a:t>
            </a:r>
          </a:p>
        </p:txBody>
      </p:sp>
      <p:sp>
        <p:nvSpPr>
          <p:cNvPr id="22545" name="Line 47">
            <a:extLst>
              <a:ext uri="{FF2B5EF4-FFF2-40B4-BE49-F238E27FC236}">
                <a16:creationId xmlns:a16="http://schemas.microsoft.com/office/drawing/2014/main" id="{9F5E3ADF-E244-43F6-972A-CC2F99CF3231}"/>
              </a:ext>
            </a:extLst>
          </p:cNvPr>
          <p:cNvSpPr>
            <a:spLocks noChangeShapeType="1"/>
          </p:cNvSpPr>
          <p:nvPr/>
        </p:nvSpPr>
        <p:spPr bwMode="auto">
          <a:xfrm>
            <a:off x="5067339" y="4963777"/>
            <a:ext cx="148590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GB"/>
          </a:p>
        </p:txBody>
      </p:sp>
      <p:sp>
        <p:nvSpPr>
          <p:cNvPr id="22546" name="Rectangle 48">
            <a:extLst>
              <a:ext uri="{FF2B5EF4-FFF2-40B4-BE49-F238E27FC236}">
                <a16:creationId xmlns:a16="http://schemas.microsoft.com/office/drawing/2014/main" id="{66891DAC-C9BB-4AAE-A000-85BB40F437C0}"/>
              </a:ext>
            </a:extLst>
          </p:cNvPr>
          <p:cNvSpPr>
            <a:spLocks noChangeArrowheads="1"/>
          </p:cNvSpPr>
          <p:nvPr/>
        </p:nvSpPr>
        <p:spPr bwMode="auto">
          <a:xfrm>
            <a:off x="4573627" y="4689140"/>
            <a:ext cx="4349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GB" altLang="en-US" sz="3600" b="1">
                <a:sym typeface="Symbol" panose="05050102010706020507" pitchFamily="18" charset="2"/>
              </a:rPr>
              <a:t></a:t>
            </a:r>
          </a:p>
        </p:txBody>
      </p:sp>
      <p:sp>
        <p:nvSpPr>
          <p:cNvPr id="22547" name="Line 49">
            <a:extLst>
              <a:ext uri="{FF2B5EF4-FFF2-40B4-BE49-F238E27FC236}">
                <a16:creationId xmlns:a16="http://schemas.microsoft.com/office/drawing/2014/main" id="{4715A5CA-8486-4634-99EA-8F71BE077E17}"/>
              </a:ext>
            </a:extLst>
          </p:cNvPr>
          <p:cNvSpPr>
            <a:spLocks noChangeShapeType="1"/>
          </p:cNvSpPr>
          <p:nvPr/>
        </p:nvSpPr>
        <p:spPr bwMode="auto">
          <a:xfrm flipV="1">
            <a:off x="4843501" y="4328778"/>
            <a:ext cx="134938" cy="85407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GB"/>
          </a:p>
        </p:txBody>
      </p:sp>
      <p:sp>
        <p:nvSpPr>
          <p:cNvPr id="22548" name="Line 50">
            <a:extLst>
              <a:ext uri="{FF2B5EF4-FFF2-40B4-BE49-F238E27FC236}">
                <a16:creationId xmlns:a16="http://schemas.microsoft.com/office/drawing/2014/main" id="{D3FD4440-C4E0-4F54-A91C-BC6F0098E483}"/>
              </a:ext>
            </a:extLst>
          </p:cNvPr>
          <p:cNvSpPr>
            <a:spLocks noChangeShapeType="1"/>
          </p:cNvSpPr>
          <p:nvPr/>
        </p:nvSpPr>
        <p:spPr bwMode="auto">
          <a:xfrm>
            <a:off x="4978439" y="4328777"/>
            <a:ext cx="153035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GB"/>
          </a:p>
        </p:txBody>
      </p:sp>
      <p:sp>
        <p:nvSpPr>
          <p:cNvPr id="22549" name="Text Box 51">
            <a:extLst>
              <a:ext uri="{FF2B5EF4-FFF2-40B4-BE49-F238E27FC236}">
                <a16:creationId xmlns:a16="http://schemas.microsoft.com/office/drawing/2014/main" id="{F9333741-9F72-49F0-871A-6F4D19D655A8}"/>
              </a:ext>
            </a:extLst>
          </p:cNvPr>
          <p:cNvSpPr txBox="1">
            <a:spLocks noChangeArrowheads="1"/>
          </p:cNvSpPr>
          <p:nvPr/>
        </p:nvSpPr>
        <p:spPr bwMode="auto">
          <a:xfrm>
            <a:off x="6956465" y="2226928"/>
            <a:ext cx="11398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GB" altLang="en-US" sz="2400" dirty="0"/>
              <a:t>= </a:t>
            </a:r>
            <a:r>
              <a:rPr lang="en-GB" altLang="en-US" sz="2800" b="1" dirty="0"/>
              <a:t>2.36</a:t>
            </a:r>
          </a:p>
        </p:txBody>
      </p:sp>
      <p:sp>
        <p:nvSpPr>
          <p:cNvPr id="22550" name="Text Box 52">
            <a:extLst>
              <a:ext uri="{FF2B5EF4-FFF2-40B4-BE49-F238E27FC236}">
                <a16:creationId xmlns:a16="http://schemas.microsoft.com/office/drawing/2014/main" id="{0FA1580C-68D3-45F8-8FF6-C1003C9AD1A9}"/>
              </a:ext>
            </a:extLst>
          </p:cNvPr>
          <p:cNvSpPr txBox="1">
            <a:spLocks noChangeArrowheads="1"/>
          </p:cNvSpPr>
          <p:nvPr/>
        </p:nvSpPr>
        <p:spPr bwMode="auto">
          <a:xfrm>
            <a:off x="7004090" y="4689140"/>
            <a:ext cx="113982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GB" altLang="en-US" sz="2400" dirty="0"/>
              <a:t>= </a:t>
            </a:r>
            <a:r>
              <a:rPr lang="en-GB" altLang="en-US" sz="2800" b="1" dirty="0"/>
              <a:t>3.42</a:t>
            </a:r>
          </a:p>
        </p:txBody>
      </p:sp>
      <p:sp>
        <p:nvSpPr>
          <p:cNvPr id="22551" name="Line 53">
            <a:extLst>
              <a:ext uri="{FF2B5EF4-FFF2-40B4-BE49-F238E27FC236}">
                <a16:creationId xmlns:a16="http://schemas.microsoft.com/office/drawing/2014/main" id="{88640663-D694-4876-A8EE-2A0EBF9F856E}"/>
              </a:ext>
            </a:extLst>
          </p:cNvPr>
          <p:cNvSpPr>
            <a:spLocks noChangeShapeType="1"/>
          </p:cNvSpPr>
          <p:nvPr/>
        </p:nvSpPr>
        <p:spPr bwMode="auto">
          <a:xfrm>
            <a:off x="2817851" y="4554202"/>
            <a:ext cx="13493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GB"/>
          </a:p>
        </p:txBody>
      </p:sp>
      <p:sp>
        <p:nvSpPr>
          <p:cNvPr id="22552" name="Line 54">
            <a:extLst>
              <a:ext uri="{FF2B5EF4-FFF2-40B4-BE49-F238E27FC236}">
                <a16:creationId xmlns:a16="http://schemas.microsoft.com/office/drawing/2014/main" id="{072CCFE1-8751-40C5-B681-2715760B6B5A}"/>
              </a:ext>
            </a:extLst>
          </p:cNvPr>
          <p:cNvSpPr>
            <a:spLocks noChangeShapeType="1"/>
          </p:cNvSpPr>
          <p:nvPr/>
        </p:nvSpPr>
        <p:spPr bwMode="auto">
          <a:xfrm>
            <a:off x="2682915" y="2258677"/>
            <a:ext cx="134937"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GB"/>
          </a:p>
        </p:txBody>
      </p:sp>
      <p:pic>
        <p:nvPicPr>
          <p:cNvPr id="2" name="Picture 1">
            <a:extLst>
              <a:ext uri="{FF2B5EF4-FFF2-40B4-BE49-F238E27FC236}">
                <a16:creationId xmlns:a16="http://schemas.microsoft.com/office/drawing/2014/main" id="{EFB943F2-0963-02C8-D836-583463D6D0CC}"/>
              </a:ext>
            </a:extLst>
          </p:cNvPr>
          <p:cNvPicPr>
            <a:picLocks noChangeAspect="1"/>
          </p:cNvPicPr>
          <p:nvPr/>
        </p:nvPicPr>
        <p:blipFill rotWithShape="1">
          <a:blip r:embed="rId2"/>
          <a:srcRect l="36875" t="50000" r="50438" b="42125"/>
          <a:stretch/>
        </p:blipFill>
        <p:spPr>
          <a:xfrm>
            <a:off x="9412879" y="1231728"/>
            <a:ext cx="2779121" cy="1149981"/>
          </a:xfrm>
          <a:prstGeom prst="rect">
            <a:avLst/>
          </a:prstGeom>
        </p:spPr>
      </p:pic>
      <p:grpSp>
        <p:nvGrpSpPr>
          <p:cNvPr id="3" name="Group 4">
            <a:extLst>
              <a:ext uri="{FF2B5EF4-FFF2-40B4-BE49-F238E27FC236}">
                <a16:creationId xmlns:a16="http://schemas.microsoft.com/office/drawing/2014/main" id="{492E4F24-6E60-1922-8B78-88B1F8BD3A5D}"/>
              </a:ext>
            </a:extLst>
          </p:cNvPr>
          <p:cNvGrpSpPr>
            <a:grpSpLocks/>
          </p:cNvGrpSpPr>
          <p:nvPr/>
        </p:nvGrpSpPr>
        <p:grpSpPr bwMode="auto">
          <a:xfrm>
            <a:off x="9381365" y="123489"/>
            <a:ext cx="3014663" cy="1154113"/>
            <a:chOff x="3532" y="1253"/>
            <a:chExt cx="1899" cy="727"/>
          </a:xfrm>
        </p:grpSpPr>
        <p:sp>
          <p:nvSpPr>
            <p:cNvPr id="4" name="Text Box 5">
              <a:extLst>
                <a:ext uri="{FF2B5EF4-FFF2-40B4-BE49-F238E27FC236}">
                  <a16:creationId xmlns:a16="http://schemas.microsoft.com/office/drawing/2014/main" id="{23CF0E9F-F428-F90F-D6D6-AD566674E51E}"/>
                </a:ext>
              </a:extLst>
            </p:cNvPr>
            <p:cNvSpPr txBox="1">
              <a:spLocks noChangeArrowheads="1"/>
            </p:cNvSpPr>
            <p:nvPr/>
          </p:nvSpPr>
          <p:spPr bwMode="auto">
            <a:xfrm>
              <a:off x="3532" y="1508"/>
              <a:ext cx="567"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GB" altLang="en-US" sz="2400"/>
                <a:t>SD = </a:t>
              </a:r>
            </a:p>
          </p:txBody>
        </p:sp>
        <p:grpSp>
          <p:nvGrpSpPr>
            <p:cNvPr id="5" name="Group 6">
              <a:extLst>
                <a:ext uri="{FF2B5EF4-FFF2-40B4-BE49-F238E27FC236}">
                  <a16:creationId xmlns:a16="http://schemas.microsoft.com/office/drawing/2014/main" id="{09AC4FBD-B70F-1B16-00B4-98D78675E4E3}"/>
                </a:ext>
              </a:extLst>
            </p:cNvPr>
            <p:cNvGrpSpPr>
              <a:grpSpLocks/>
            </p:cNvGrpSpPr>
            <p:nvPr/>
          </p:nvGrpSpPr>
          <p:grpSpPr bwMode="auto">
            <a:xfrm>
              <a:off x="4269" y="1281"/>
              <a:ext cx="1162" cy="699"/>
              <a:chOff x="4071" y="1278"/>
              <a:chExt cx="1162" cy="699"/>
            </a:xfrm>
          </p:grpSpPr>
          <p:sp>
            <p:nvSpPr>
              <p:cNvPr id="9" name="Text Box 7">
                <a:extLst>
                  <a:ext uri="{FF2B5EF4-FFF2-40B4-BE49-F238E27FC236}">
                    <a16:creationId xmlns:a16="http://schemas.microsoft.com/office/drawing/2014/main" id="{355878F1-CAEE-3344-1AC8-A141BF8FDC3B}"/>
                  </a:ext>
                </a:extLst>
              </p:cNvPr>
              <p:cNvSpPr txBox="1">
                <a:spLocks noChangeArrowheads="1"/>
              </p:cNvSpPr>
              <p:nvPr/>
            </p:nvSpPr>
            <p:spPr bwMode="auto">
              <a:xfrm>
                <a:off x="4071" y="1278"/>
                <a:ext cx="1162"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GB" altLang="en-US" sz="2800" b="1" dirty="0">
                    <a:sym typeface="Symbol" panose="05050102010706020507" pitchFamily="18" charset="2"/>
                  </a:rPr>
                  <a:t></a:t>
                </a:r>
                <a:r>
                  <a:rPr lang="en-GB" altLang="en-US" sz="2800" b="1" dirty="0"/>
                  <a:t>(x – x)</a:t>
                </a:r>
                <a:r>
                  <a:rPr lang="en-GB" altLang="en-US" sz="2800" b="1" baseline="30000" dirty="0"/>
                  <a:t>2</a:t>
                </a:r>
              </a:p>
            </p:txBody>
          </p:sp>
          <p:sp>
            <p:nvSpPr>
              <p:cNvPr id="10" name="Text Box 8">
                <a:extLst>
                  <a:ext uri="{FF2B5EF4-FFF2-40B4-BE49-F238E27FC236}">
                    <a16:creationId xmlns:a16="http://schemas.microsoft.com/office/drawing/2014/main" id="{DDFE5BBE-B382-C6EE-C617-3DA0C3B29038}"/>
                  </a:ext>
                </a:extLst>
              </p:cNvPr>
              <p:cNvSpPr txBox="1">
                <a:spLocks noChangeArrowheads="1"/>
              </p:cNvSpPr>
              <p:nvPr/>
            </p:nvSpPr>
            <p:spPr bwMode="auto">
              <a:xfrm>
                <a:off x="4269" y="1650"/>
                <a:ext cx="615"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GB" altLang="en-US" sz="2800"/>
                  <a:t>n </a:t>
                </a:r>
                <a:r>
                  <a:rPr lang="en-GB" altLang="en-US" sz="2800" b="1"/>
                  <a:t>–</a:t>
                </a:r>
                <a:r>
                  <a:rPr lang="en-GB" altLang="en-US" sz="2800"/>
                  <a:t> 1</a:t>
                </a:r>
              </a:p>
            </p:txBody>
          </p:sp>
          <p:sp>
            <p:nvSpPr>
              <p:cNvPr id="11" name="Line 9">
                <a:extLst>
                  <a:ext uri="{FF2B5EF4-FFF2-40B4-BE49-F238E27FC236}">
                    <a16:creationId xmlns:a16="http://schemas.microsoft.com/office/drawing/2014/main" id="{7473993F-377D-4D62-BE5C-CE240B5792EE}"/>
                  </a:ext>
                </a:extLst>
              </p:cNvPr>
              <p:cNvSpPr>
                <a:spLocks noChangeShapeType="1"/>
              </p:cNvSpPr>
              <p:nvPr/>
            </p:nvSpPr>
            <p:spPr bwMode="auto">
              <a:xfrm>
                <a:off x="4127" y="1650"/>
                <a:ext cx="936"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GB"/>
              </a:p>
            </p:txBody>
          </p:sp>
        </p:grpSp>
        <p:sp>
          <p:nvSpPr>
            <p:cNvPr id="6" name="Rectangle 10">
              <a:extLst>
                <a:ext uri="{FF2B5EF4-FFF2-40B4-BE49-F238E27FC236}">
                  <a16:creationId xmlns:a16="http://schemas.microsoft.com/office/drawing/2014/main" id="{FF03345F-107E-8AB5-CCE0-5A389B9E480C}"/>
                </a:ext>
              </a:extLst>
            </p:cNvPr>
            <p:cNvSpPr>
              <a:spLocks noChangeArrowheads="1"/>
            </p:cNvSpPr>
            <p:nvPr/>
          </p:nvSpPr>
          <p:spPr bwMode="auto">
            <a:xfrm>
              <a:off x="4014" y="1480"/>
              <a:ext cx="274"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GB" altLang="en-US" sz="3600" b="1">
                  <a:sym typeface="Symbol" panose="05050102010706020507" pitchFamily="18" charset="2"/>
                </a:rPr>
                <a:t></a:t>
              </a:r>
            </a:p>
          </p:txBody>
        </p:sp>
        <p:sp>
          <p:nvSpPr>
            <p:cNvPr id="7" name="Line 11">
              <a:extLst>
                <a:ext uri="{FF2B5EF4-FFF2-40B4-BE49-F238E27FC236}">
                  <a16:creationId xmlns:a16="http://schemas.microsoft.com/office/drawing/2014/main" id="{9EA354C3-5EEE-4EA7-E479-88D53CFC2284}"/>
                </a:ext>
              </a:extLst>
            </p:cNvPr>
            <p:cNvSpPr>
              <a:spLocks noChangeShapeType="1"/>
            </p:cNvSpPr>
            <p:nvPr/>
          </p:nvSpPr>
          <p:spPr bwMode="auto">
            <a:xfrm flipV="1">
              <a:off x="4184" y="1253"/>
              <a:ext cx="85" cy="53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GB"/>
            </a:p>
          </p:txBody>
        </p:sp>
        <p:sp>
          <p:nvSpPr>
            <p:cNvPr id="8" name="Line 12">
              <a:extLst>
                <a:ext uri="{FF2B5EF4-FFF2-40B4-BE49-F238E27FC236}">
                  <a16:creationId xmlns:a16="http://schemas.microsoft.com/office/drawing/2014/main" id="{D9F89856-3E49-3981-FEDD-F8FF3241D859}"/>
                </a:ext>
              </a:extLst>
            </p:cNvPr>
            <p:cNvSpPr>
              <a:spLocks noChangeShapeType="1"/>
            </p:cNvSpPr>
            <p:nvPr/>
          </p:nvSpPr>
          <p:spPr bwMode="auto">
            <a:xfrm>
              <a:off x="4269" y="1253"/>
              <a:ext cx="964"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GB"/>
            </a:p>
          </p:txBody>
        </p:sp>
      </p:grpSp>
      <p:sp>
        <p:nvSpPr>
          <p:cNvPr id="12" name="Line 54">
            <a:extLst>
              <a:ext uri="{FF2B5EF4-FFF2-40B4-BE49-F238E27FC236}">
                <a16:creationId xmlns:a16="http://schemas.microsoft.com/office/drawing/2014/main" id="{A41FBF20-E6F9-B1A3-291C-AB7D3AC01E25}"/>
              </a:ext>
            </a:extLst>
          </p:cNvPr>
          <p:cNvSpPr>
            <a:spLocks noChangeShapeType="1"/>
          </p:cNvSpPr>
          <p:nvPr/>
        </p:nvSpPr>
        <p:spPr bwMode="auto">
          <a:xfrm>
            <a:off x="11586403" y="304463"/>
            <a:ext cx="134937"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GB"/>
          </a:p>
        </p:txBody>
      </p:sp>
      <p:sp>
        <p:nvSpPr>
          <p:cNvPr id="13" name="Rectangle 12">
            <a:extLst>
              <a:ext uri="{FF2B5EF4-FFF2-40B4-BE49-F238E27FC236}">
                <a16:creationId xmlns:a16="http://schemas.microsoft.com/office/drawing/2014/main" id="{377B8B50-283B-C1C8-0444-71EF000A5103}"/>
              </a:ext>
            </a:extLst>
          </p:cNvPr>
          <p:cNvSpPr/>
          <p:nvPr/>
        </p:nvSpPr>
        <p:spPr>
          <a:xfrm>
            <a:off x="7004090" y="1988840"/>
            <a:ext cx="1207145" cy="10000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F4F7D55C-4739-2717-0C42-F3C45996D7A9}"/>
              </a:ext>
            </a:extLst>
          </p:cNvPr>
          <p:cNvSpPr/>
          <p:nvPr/>
        </p:nvSpPr>
        <p:spPr>
          <a:xfrm>
            <a:off x="7011382" y="4409841"/>
            <a:ext cx="1207145" cy="10000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13"/>
                                        </p:tgtEl>
                                        <p:attrNameLst>
                                          <p:attrName>ppt_x</p:attrName>
                                        </p:attrNameLst>
                                      </p:cBhvr>
                                      <p:tavLst>
                                        <p:tav tm="0">
                                          <p:val>
                                            <p:strVal val="ppt_x"/>
                                          </p:val>
                                        </p:tav>
                                        <p:tav tm="100000">
                                          <p:val>
                                            <p:strVal val="ppt_x"/>
                                          </p:val>
                                        </p:tav>
                                      </p:tavLst>
                                    </p:anim>
                                    <p:anim calcmode="lin" valueType="num">
                                      <p:cBhvr additive="base">
                                        <p:cTn id="7" dur="500"/>
                                        <p:tgtEl>
                                          <p:spTgt spid="13"/>
                                        </p:tgtEl>
                                        <p:attrNameLst>
                                          <p:attrName>ppt_y</p:attrName>
                                        </p:attrNameLst>
                                      </p:cBhvr>
                                      <p:tavLst>
                                        <p:tav tm="0">
                                          <p:val>
                                            <p:strVal val="ppt_y"/>
                                          </p:val>
                                        </p:tav>
                                        <p:tav tm="100000">
                                          <p:val>
                                            <p:strVal val="1+ppt_h/2"/>
                                          </p:val>
                                        </p:tav>
                                      </p:tavLst>
                                    </p:anim>
                                    <p:set>
                                      <p:cBhvr>
                                        <p:cTn id="8" dur="1" fill="hold">
                                          <p:stCondLst>
                                            <p:cond delay="499"/>
                                          </p:stCondLst>
                                        </p:cTn>
                                        <p:tgtEl>
                                          <p:spTgt spid="1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14"/>
                                        </p:tgtEl>
                                        <p:attrNameLst>
                                          <p:attrName>ppt_x</p:attrName>
                                        </p:attrNameLst>
                                      </p:cBhvr>
                                      <p:tavLst>
                                        <p:tav tm="0">
                                          <p:val>
                                            <p:strVal val="ppt_x"/>
                                          </p:val>
                                        </p:tav>
                                        <p:tav tm="100000">
                                          <p:val>
                                            <p:strVal val="ppt_x"/>
                                          </p:val>
                                        </p:tav>
                                      </p:tavLst>
                                    </p:anim>
                                    <p:anim calcmode="lin" valueType="num">
                                      <p:cBhvr additive="base">
                                        <p:cTn id="13" dur="500"/>
                                        <p:tgtEl>
                                          <p:spTgt spid="14"/>
                                        </p:tgtEl>
                                        <p:attrNameLst>
                                          <p:attrName>ppt_y</p:attrName>
                                        </p:attrNameLst>
                                      </p:cBhvr>
                                      <p:tavLst>
                                        <p:tav tm="0">
                                          <p:val>
                                            <p:strVal val="ppt_y"/>
                                          </p:val>
                                        </p:tav>
                                        <p:tav tm="100000">
                                          <p:val>
                                            <p:strVal val="1+ppt_h/2"/>
                                          </p:val>
                                        </p:tav>
                                      </p:tavLst>
                                    </p:anim>
                                    <p:set>
                                      <p:cBhvr>
                                        <p:cTn id="14"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Box 3">
            <a:extLst>
              <a:ext uri="{FF2B5EF4-FFF2-40B4-BE49-F238E27FC236}">
                <a16:creationId xmlns:a16="http://schemas.microsoft.com/office/drawing/2014/main" id="{9A380D87-B262-40EA-B0A9-386541406CA4}"/>
              </a:ext>
            </a:extLst>
          </p:cNvPr>
          <p:cNvSpPr txBox="1">
            <a:spLocks noChangeArrowheads="1"/>
          </p:cNvSpPr>
          <p:nvPr/>
        </p:nvSpPr>
        <p:spPr bwMode="auto">
          <a:xfrm>
            <a:off x="1992631" y="177484"/>
            <a:ext cx="649087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nchor="t">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None/>
            </a:pPr>
            <a:r>
              <a:rPr lang="en-GB" altLang="en-US" i="1" dirty="0">
                <a:latin typeface="Arial"/>
                <a:cs typeface="Arial"/>
              </a:rPr>
              <a:t>t</a:t>
            </a:r>
            <a:r>
              <a:rPr lang="en-GB" altLang="en-US" dirty="0">
                <a:latin typeface="Arial"/>
                <a:cs typeface="Arial"/>
              </a:rPr>
              <a:t>-test for two sets of unrelated data</a:t>
            </a:r>
            <a:endParaRPr lang="en-GB" altLang="en-US" i="1" baseline="-25000" dirty="0"/>
          </a:p>
        </p:txBody>
      </p:sp>
      <p:sp>
        <p:nvSpPr>
          <p:cNvPr id="7171" name="TextBox 14">
            <a:extLst>
              <a:ext uri="{FF2B5EF4-FFF2-40B4-BE49-F238E27FC236}">
                <a16:creationId xmlns:a16="http://schemas.microsoft.com/office/drawing/2014/main" id="{0D055FE8-65D8-4F2D-831E-BB1C4C36F146}"/>
              </a:ext>
            </a:extLst>
          </p:cNvPr>
          <p:cNvSpPr txBox="1">
            <a:spLocks noChangeArrowheads="1"/>
          </p:cNvSpPr>
          <p:nvPr/>
        </p:nvSpPr>
        <p:spPr bwMode="auto">
          <a:xfrm>
            <a:off x="1730376" y="3833813"/>
            <a:ext cx="8866124"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GB" altLang="en-US" sz="2400" dirty="0"/>
              <a:t>x</a:t>
            </a:r>
            <a:r>
              <a:rPr lang="en-GB" altLang="en-US" sz="2400" baseline="-25000" dirty="0"/>
              <a:t>1</a:t>
            </a:r>
            <a:r>
              <a:rPr lang="en-GB" altLang="en-US" sz="2400" dirty="0"/>
              <a:t> = mean of first sample    </a:t>
            </a:r>
            <a:r>
              <a:rPr lang="en-GB" altLang="en-US" sz="2400" dirty="0">
                <a:highlight>
                  <a:srgbClr val="FFFF00"/>
                </a:highlight>
              </a:rPr>
              <a:t>39.1</a:t>
            </a:r>
          </a:p>
          <a:p>
            <a:pPr eaLnBrk="1" hangingPunct="1">
              <a:spcBef>
                <a:spcPct val="0"/>
              </a:spcBef>
              <a:buFontTx/>
              <a:buNone/>
            </a:pPr>
            <a:r>
              <a:rPr lang="en-GB" altLang="en-US" sz="2400" dirty="0"/>
              <a:t>x</a:t>
            </a:r>
            <a:r>
              <a:rPr lang="en-GB" altLang="en-US" sz="2400" baseline="-25000" dirty="0"/>
              <a:t>2</a:t>
            </a:r>
            <a:r>
              <a:rPr lang="en-GB" altLang="en-US" sz="2400" dirty="0"/>
              <a:t> = mean of second sample     </a:t>
            </a:r>
            <a:r>
              <a:rPr lang="en-GB" altLang="en-US" sz="2400" dirty="0">
                <a:highlight>
                  <a:srgbClr val="FFFF00"/>
                </a:highlight>
              </a:rPr>
              <a:t>43.5</a:t>
            </a:r>
          </a:p>
          <a:p>
            <a:pPr eaLnBrk="1" hangingPunct="1">
              <a:spcBef>
                <a:spcPct val="0"/>
              </a:spcBef>
              <a:buFontTx/>
              <a:buNone/>
            </a:pPr>
            <a:r>
              <a:rPr lang="en-GB" altLang="en-US" sz="2400" dirty="0"/>
              <a:t>s</a:t>
            </a:r>
            <a:r>
              <a:rPr lang="en-GB" altLang="en-US" sz="2400" baseline="-25000" dirty="0"/>
              <a:t>1</a:t>
            </a:r>
            <a:r>
              <a:rPr lang="en-GB" altLang="en-US" sz="2400" dirty="0"/>
              <a:t> = standard deviation of first sample </a:t>
            </a:r>
            <a:r>
              <a:rPr lang="en-GB" altLang="en-US" sz="2400" dirty="0">
                <a:highlight>
                  <a:srgbClr val="FFFF00"/>
                </a:highlight>
              </a:rPr>
              <a:t>2.36</a:t>
            </a:r>
            <a:endParaRPr lang="en-GB" altLang="en-US" sz="2400" dirty="0"/>
          </a:p>
          <a:p>
            <a:pPr eaLnBrk="1" hangingPunct="1">
              <a:spcBef>
                <a:spcPct val="0"/>
              </a:spcBef>
              <a:buFontTx/>
              <a:buNone/>
            </a:pPr>
            <a:r>
              <a:rPr lang="en-GB" altLang="en-US" sz="2400" dirty="0"/>
              <a:t>s</a:t>
            </a:r>
            <a:r>
              <a:rPr lang="en-GB" altLang="en-US" sz="2400" baseline="-25000" dirty="0"/>
              <a:t>2</a:t>
            </a:r>
            <a:r>
              <a:rPr lang="en-GB" altLang="en-US" sz="2400" dirty="0"/>
              <a:t> = standard deviation of second sample </a:t>
            </a:r>
            <a:r>
              <a:rPr lang="en-GB" altLang="en-US" sz="2400" dirty="0">
                <a:highlight>
                  <a:srgbClr val="FFFF00"/>
                </a:highlight>
              </a:rPr>
              <a:t>3.42</a:t>
            </a:r>
            <a:endParaRPr lang="en-GB" altLang="en-US" sz="2400" dirty="0"/>
          </a:p>
          <a:p>
            <a:pPr eaLnBrk="1" hangingPunct="1">
              <a:spcBef>
                <a:spcPct val="0"/>
              </a:spcBef>
              <a:buFontTx/>
              <a:buNone/>
            </a:pPr>
            <a:r>
              <a:rPr lang="en-GB" altLang="en-US" sz="2400" dirty="0"/>
              <a:t>n</a:t>
            </a:r>
            <a:r>
              <a:rPr lang="en-GB" altLang="en-US" sz="2400" baseline="-25000" dirty="0"/>
              <a:t>1</a:t>
            </a:r>
            <a:r>
              <a:rPr lang="en-GB" altLang="en-US" sz="2400" dirty="0"/>
              <a:t> = number of measurements in first sample </a:t>
            </a:r>
            <a:r>
              <a:rPr lang="en-GB" altLang="en-US" sz="2400" dirty="0">
                <a:highlight>
                  <a:srgbClr val="FFFF00"/>
                </a:highlight>
              </a:rPr>
              <a:t>8</a:t>
            </a:r>
            <a:endParaRPr lang="en-GB" altLang="en-US" sz="2400" dirty="0"/>
          </a:p>
          <a:p>
            <a:pPr eaLnBrk="1" hangingPunct="1">
              <a:spcBef>
                <a:spcPct val="0"/>
              </a:spcBef>
              <a:buFontTx/>
              <a:buNone/>
            </a:pPr>
            <a:r>
              <a:rPr lang="en-GB" altLang="en-US" sz="2400" dirty="0"/>
              <a:t>n</a:t>
            </a:r>
            <a:r>
              <a:rPr lang="en-GB" altLang="en-US" sz="2400" baseline="-25000" dirty="0"/>
              <a:t>2</a:t>
            </a:r>
            <a:r>
              <a:rPr lang="en-GB" altLang="en-US" sz="2400" dirty="0"/>
              <a:t> = number of measurements in second sample </a:t>
            </a:r>
            <a:r>
              <a:rPr lang="en-GB" altLang="en-US" sz="2400" dirty="0">
                <a:highlight>
                  <a:srgbClr val="FFFF00"/>
                </a:highlight>
              </a:rPr>
              <a:t>8</a:t>
            </a:r>
            <a:endParaRPr lang="en-GB" altLang="en-US" sz="2400" dirty="0"/>
          </a:p>
          <a:p>
            <a:pPr eaLnBrk="1" hangingPunct="1">
              <a:spcBef>
                <a:spcPct val="0"/>
              </a:spcBef>
              <a:buFontTx/>
              <a:buNone/>
            </a:pPr>
            <a:endParaRPr lang="en-GB" altLang="en-US" sz="2400" dirty="0"/>
          </a:p>
        </p:txBody>
      </p:sp>
      <p:sp>
        <p:nvSpPr>
          <p:cNvPr id="7176" name="Line 30">
            <a:extLst>
              <a:ext uri="{FF2B5EF4-FFF2-40B4-BE49-F238E27FC236}">
                <a16:creationId xmlns:a16="http://schemas.microsoft.com/office/drawing/2014/main" id="{FD5946A5-0DB0-4971-AA84-3A7022B3556A}"/>
              </a:ext>
            </a:extLst>
          </p:cNvPr>
          <p:cNvSpPr>
            <a:spLocks noChangeShapeType="1"/>
          </p:cNvSpPr>
          <p:nvPr/>
        </p:nvSpPr>
        <p:spPr bwMode="auto">
          <a:xfrm>
            <a:off x="1820864" y="3968750"/>
            <a:ext cx="134937"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GB"/>
          </a:p>
        </p:txBody>
      </p:sp>
      <p:sp>
        <p:nvSpPr>
          <p:cNvPr id="7177" name="Line 31">
            <a:extLst>
              <a:ext uri="{FF2B5EF4-FFF2-40B4-BE49-F238E27FC236}">
                <a16:creationId xmlns:a16="http://schemas.microsoft.com/office/drawing/2014/main" id="{C31A3547-2BF7-47EF-B4F2-D29FE7B05CEA}"/>
              </a:ext>
            </a:extLst>
          </p:cNvPr>
          <p:cNvSpPr>
            <a:spLocks noChangeShapeType="1"/>
          </p:cNvSpPr>
          <p:nvPr/>
        </p:nvSpPr>
        <p:spPr bwMode="auto">
          <a:xfrm>
            <a:off x="1820864" y="4329113"/>
            <a:ext cx="134937"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GB"/>
          </a:p>
        </p:txBody>
      </p:sp>
      <p:pic>
        <p:nvPicPr>
          <p:cNvPr id="2" name="Picture 1">
            <a:extLst>
              <a:ext uri="{FF2B5EF4-FFF2-40B4-BE49-F238E27FC236}">
                <a16:creationId xmlns:a16="http://schemas.microsoft.com/office/drawing/2014/main" id="{DEC7F053-9AE2-CC70-B95F-C03EF0AE099A}"/>
              </a:ext>
            </a:extLst>
          </p:cNvPr>
          <p:cNvPicPr>
            <a:picLocks noChangeAspect="1"/>
          </p:cNvPicPr>
          <p:nvPr/>
        </p:nvPicPr>
        <p:blipFill rotWithShape="1">
          <a:blip r:embed="rId3"/>
          <a:srcRect l="25500" t="33594" r="64875" b="56563"/>
          <a:stretch/>
        </p:blipFill>
        <p:spPr>
          <a:xfrm>
            <a:off x="3395700" y="818710"/>
            <a:ext cx="4050450" cy="2761674"/>
          </a:xfrm>
          <a:prstGeom prst="rect">
            <a:avLst/>
          </a:prstGeom>
        </p:spPr>
      </p:pic>
    </p:spTree>
    <p:extLst>
      <p:ext uri="{BB962C8B-B14F-4D97-AF65-F5344CB8AC3E}">
        <p14:creationId xmlns:p14="http://schemas.microsoft.com/office/powerpoint/2010/main" val="5887022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70C2B7E5-5F6D-46A4-9191-032035DAD6DC}"/>
              </a:ext>
            </a:extLst>
          </p:cNvPr>
          <p:cNvSpPr>
            <a:spLocks noGrp="1" noChangeArrowheads="1"/>
          </p:cNvSpPr>
          <p:nvPr>
            <p:ph type="title"/>
          </p:nvPr>
        </p:nvSpPr>
        <p:spPr>
          <a:xfrm>
            <a:off x="254530" y="-206372"/>
            <a:ext cx="9264975" cy="1143000"/>
          </a:xfrm>
        </p:spPr>
        <p:txBody>
          <a:bodyPr/>
          <a:lstStyle/>
          <a:p>
            <a:pPr algn="l"/>
            <a:r>
              <a:rPr lang="en-GB" altLang="en-US" sz="3200" dirty="0"/>
              <a:t>Using your means and SDs, calculate value for </a:t>
            </a:r>
            <a:r>
              <a:rPr lang="en-GB" altLang="en-US" sz="3200" b="1" i="1" dirty="0"/>
              <a:t>t</a:t>
            </a:r>
          </a:p>
        </p:txBody>
      </p:sp>
      <p:grpSp>
        <p:nvGrpSpPr>
          <p:cNvPr id="23555" name="Group 4">
            <a:extLst>
              <a:ext uri="{FF2B5EF4-FFF2-40B4-BE49-F238E27FC236}">
                <a16:creationId xmlns:a16="http://schemas.microsoft.com/office/drawing/2014/main" id="{1AE9DD06-B04C-4576-A6C6-29B9ED7A0C43}"/>
              </a:ext>
            </a:extLst>
          </p:cNvPr>
          <p:cNvGrpSpPr>
            <a:grpSpLocks/>
          </p:cNvGrpSpPr>
          <p:nvPr/>
        </p:nvGrpSpPr>
        <p:grpSpPr bwMode="auto">
          <a:xfrm>
            <a:off x="515380" y="1268760"/>
            <a:ext cx="4905375" cy="1574801"/>
            <a:chOff x="810" y="743"/>
            <a:chExt cx="3090" cy="992"/>
          </a:xfrm>
        </p:grpSpPr>
        <p:grpSp>
          <p:nvGrpSpPr>
            <p:cNvPr id="23567" name="Group 5">
              <a:extLst>
                <a:ext uri="{FF2B5EF4-FFF2-40B4-BE49-F238E27FC236}">
                  <a16:creationId xmlns:a16="http://schemas.microsoft.com/office/drawing/2014/main" id="{89CAB626-3A5B-4115-A9A1-4BF8745D9E70}"/>
                </a:ext>
              </a:extLst>
            </p:cNvPr>
            <p:cNvGrpSpPr>
              <a:grpSpLocks/>
            </p:cNvGrpSpPr>
            <p:nvPr/>
          </p:nvGrpSpPr>
          <p:grpSpPr bwMode="auto">
            <a:xfrm>
              <a:off x="810" y="743"/>
              <a:ext cx="3090" cy="992"/>
              <a:chOff x="555" y="991"/>
              <a:chExt cx="3090" cy="992"/>
            </a:xfrm>
          </p:grpSpPr>
          <p:sp>
            <p:nvSpPr>
              <p:cNvPr id="23570" name="Rectangle 6">
                <a:extLst>
                  <a:ext uri="{FF2B5EF4-FFF2-40B4-BE49-F238E27FC236}">
                    <a16:creationId xmlns:a16="http://schemas.microsoft.com/office/drawing/2014/main" id="{4B5483D8-7B23-4C39-AA3E-65AF694C45B1}"/>
                  </a:ext>
                </a:extLst>
              </p:cNvPr>
              <p:cNvSpPr>
                <a:spLocks noChangeArrowheads="1"/>
              </p:cNvSpPr>
              <p:nvPr/>
            </p:nvSpPr>
            <p:spPr bwMode="auto">
              <a:xfrm>
                <a:off x="1888" y="991"/>
                <a:ext cx="853"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GB" altLang="en-US" i="1"/>
                  <a:t>x</a:t>
                </a:r>
                <a:r>
                  <a:rPr lang="en-GB" altLang="en-US" baseline="-25000"/>
                  <a:t>1</a:t>
                </a:r>
                <a:r>
                  <a:rPr lang="en-GB" altLang="en-US" i="1"/>
                  <a:t> – x</a:t>
                </a:r>
                <a:r>
                  <a:rPr lang="en-GB" altLang="en-US" baseline="-25000"/>
                  <a:t>2</a:t>
                </a:r>
              </a:p>
            </p:txBody>
          </p:sp>
          <p:sp>
            <p:nvSpPr>
              <p:cNvPr id="23571" name="Rectangle 7">
                <a:extLst>
                  <a:ext uri="{FF2B5EF4-FFF2-40B4-BE49-F238E27FC236}">
                    <a16:creationId xmlns:a16="http://schemas.microsoft.com/office/drawing/2014/main" id="{FADEB3FE-AD50-4C5F-8B0E-7B54E31B3A90}"/>
                  </a:ext>
                </a:extLst>
              </p:cNvPr>
              <p:cNvSpPr>
                <a:spLocks noChangeArrowheads="1"/>
              </p:cNvSpPr>
              <p:nvPr/>
            </p:nvSpPr>
            <p:spPr bwMode="auto">
              <a:xfrm>
                <a:off x="1151" y="1615"/>
                <a:ext cx="2286"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GB" altLang="en-US">
                    <a:sym typeface="Symbol" panose="05050102010706020507" pitchFamily="18" charset="2"/>
                  </a:rPr>
                  <a:t> (s</a:t>
                </a:r>
                <a:r>
                  <a:rPr lang="en-GB" altLang="en-US" baseline="-25000">
                    <a:sym typeface="Symbol" panose="05050102010706020507" pitchFamily="18" charset="2"/>
                  </a:rPr>
                  <a:t>1</a:t>
                </a:r>
                <a:r>
                  <a:rPr lang="en-GB" altLang="en-US" baseline="30000">
                    <a:sym typeface="Symbol" panose="05050102010706020507" pitchFamily="18" charset="2"/>
                  </a:rPr>
                  <a:t>2</a:t>
                </a:r>
                <a:r>
                  <a:rPr lang="en-GB" altLang="en-US">
                    <a:sym typeface="Symbol" panose="05050102010706020507" pitchFamily="18" charset="2"/>
                  </a:rPr>
                  <a:t>/n</a:t>
                </a:r>
                <a:r>
                  <a:rPr lang="en-GB" altLang="en-US" baseline="-25000">
                    <a:sym typeface="Symbol" panose="05050102010706020507" pitchFamily="18" charset="2"/>
                  </a:rPr>
                  <a:t>1</a:t>
                </a:r>
                <a:r>
                  <a:rPr lang="en-GB" altLang="en-US">
                    <a:sym typeface="Symbol" panose="05050102010706020507" pitchFamily="18" charset="2"/>
                  </a:rPr>
                  <a:t>) + (s</a:t>
                </a:r>
                <a:r>
                  <a:rPr lang="en-GB" altLang="en-US" baseline="-25000">
                    <a:sym typeface="Symbol" panose="05050102010706020507" pitchFamily="18" charset="2"/>
                  </a:rPr>
                  <a:t>2</a:t>
                </a:r>
                <a:r>
                  <a:rPr lang="en-GB" altLang="en-US" baseline="30000">
                    <a:sym typeface="Symbol" panose="05050102010706020507" pitchFamily="18" charset="2"/>
                  </a:rPr>
                  <a:t>2</a:t>
                </a:r>
                <a:r>
                  <a:rPr lang="en-GB" altLang="en-US">
                    <a:sym typeface="Symbol" panose="05050102010706020507" pitchFamily="18" charset="2"/>
                  </a:rPr>
                  <a:t>/n</a:t>
                </a:r>
                <a:r>
                  <a:rPr lang="en-GB" altLang="en-US" baseline="-25000">
                    <a:sym typeface="Symbol" panose="05050102010706020507" pitchFamily="18" charset="2"/>
                  </a:rPr>
                  <a:t>2</a:t>
                </a:r>
                <a:r>
                  <a:rPr lang="en-GB" altLang="en-US">
                    <a:sym typeface="Symbol" panose="05050102010706020507" pitchFamily="18" charset="2"/>
                  </a:rPr>
                  <a:t>)</a:t>
                </a:r>
                <a:r>
                  <a:rPr lang="en-GB" altLang="en-US" sz="2400">
                    <a:sym typeface="Symbol" panose="05050102010706020507" pitchFamily="18" charset="2"/>
                  </a:rPr>
                  <a:t> </a:t>
                </a:r>
                <a:endParaRPr lang="en-GB" altLang="en-US" sz="2400"/>
              </a:p>
            </p:txBody>
          </p:sp>
          <p:sp>
            <p:nvSpPr>
              <p:cNvPr id="23572" name="Line 8">
                <a:extLst>
                  <a:ext uri="{FF2B5EF4-FFF2-40B4-BE49-F238E27FC236}">
                    <a16:creationId xmlns:a16="http://schemas.microsoft.com/office/drawing/2014/main" id="{C801118E-C659-46D6-A917-2EA6B6CBB389}"/>
                  </a:ext>
                </a:extLst>
              </p:cNvPr>
              <p:cNvSpPr>
                <a:spLocks noChangeShapeType="1"/>
              </p:cNvSpPr>
              <p:nvPr/>
            </p:nvSpPr>
            <p:spPr bwMode="auto">
              <a:xfrm>
                <a:off x="1065" y="1451"/>
                <a:ext cx="258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GB"/>
              </a:p>
            </p:txBody>
          </p:sp>
          <p:sp>
            <p:nvSpPr>
              <p:cNvPr id="23573" name="Rectangle 9">
                <a:extLst>
                  <a:ext uri="{FF2B5EF4-FFF2-40B4-BE49-F238E27FC236}">
                    <a16:creationId xmlns:a16="http://schemas.microsoft.com/office/drawing/2014/main" id="{4B66F701-2028-418B-9667-9E1D902EDEA5}"/>
                  </a:ext>
                </a:extLst>
              </p:cNvPr>
              <p:cNvSpPr>
                <a:spLocks noChangeArrowheads="1"/>
              </p:cNvSpPr>
              <p:nvPr/>
            </p:nvSpPr>
            <p:spPr bwMode="auto">
              <a:xfrm>
                <a:off x="555" y="1244"/>
                <a:ext cx="377"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GB" altLang="en-US" sz="3600" b="1" i="1"/>
                  <a:t>t</a:t>
                </a:r>
                <a:r>
                  <a:rPr lang="en-GB" altLang="en-US" sz="2400" i="1"/>
                  <a:t> =</a:t>
                </a:r>
              </a:p>
            </p:txBody>
          </p:sp>
          <p:sp>
            <p:nvSpPr>
              <p:cNvPr id="23574" name="Line 10">
                <a:extLst>
                  <a:ext uri="{FF2B5EF4-FFF2-40B4-BE49-F238E27FC236}">
                    <a16:creationId xmlns:a16="http://schemas.microsoft.com/office/drawing/2014/main" id="{BAD53E98-25BA-44B3-9BAD-06A6FF795B35}"/>
                  </a:ext>
                </a:extLst>
              </p:cNvPr>
              <p:cNvSpPr>
                <a:spLocks noChangeShapeType="1"/>
              </p:cNvSpPr>
              <p:nvPr/>
            </p:nvSpPr>
            <p:spPr bwMode="auto">
              <a:xfrm>
                <a:off x="1349" y="1650"/>
                <a:ext cx="1985"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GB"/>
              </a:p>
            </p:txBody>
          </p:sp>
        </p:grpSp>
        <p:sp>
          <p:nvSpPr>
            <p:cNvPr id="23568" name="Line 11">
              <a:extLst>
                <a:ext uri="{FF2B5EF4-FFF2-40B4-BE49-F238E27FC236}">
                  <a16:creationId xmlns:a16="http://schemas.microsoft.com/office/drawing/2014/main" id="{B5F0D2E8-2980-443A-AFD8-E0559C793F35}"/>
                </a:ext>
              </a:extLst>
            </p:cNvPr>
            <p:cNvSpPr>
              <a:spLocks noChangeShapeType="1"/>
            </p:cNvSpPr>
            <p:nvPr/>
          </p:nvSpPr>
          <p:spPr bwMode="auto">
            <a:xfrm>
              <a:off x="2256" y="828"/>
              <a:ext cx="113"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GB"/>
            </a:p>
          </p:txBody>
        </p:sp>
        <p:sp>
          <p:nvSpPr>
            <p:cNvPr id="23569" name="Line 12">
              <a:extLst>
                <a:ext uri="{FF2B5EF4-FFF2-40B4-BE49-F238E27FC236}">
                  <a16:creationId xmlns:a16="http://schemas.microsoft.com/office/drawing/2014/main" id="{323CC7A1-B0D5-4435-84C5-BDF1CF546E55}"/>
                </a:ext>
              </a:extLst>
            </p:cNvPr>
            <p:cNvSpPr>
              <a:spLocks noChangeShapeType="1"/>
            </p:cNvSpPr>
            <p:nvPr/>
          </p:nvSpPr>
          <p:spPr bwMode="auto">
            <a:xfrm>
              <a:off x="2767" y="828"/>
              <a:ext cx="113"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GB"/>
            </a:p>
          </p:txBody>
        </p:sp>
      </p:grpSp>
      <p:sp>
        <p:nvSpPr>
          <p:cNvPr id="23556" name="Rectangle 15">
            <a:extLst>
              <a:ext uri="{FF2B5EF4-FFF2-40B4-BE49-F238E27FC236}">
                <a16:creationId xmlns:a16="http://schemas.microsoft.com/office/drawing/2014/main" id="{AD5164A9-006F-46C6-81F5-56129F1A3821}"/>
              </a:ext>
            </a:extLst>
          </p:cNvPr>
          <p:cNvSpPr>
            <a:spLocks noChangeArrowheads="1"/>
          </p:cNvSpPr>
          <p:nvPr/>
        </p:nvSpPr>
        <p:spPr bwMode="auto">
          <a:xfrm>
            <a:off x="2180666" y="3608734"/>
            <a:ext cx="17097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GB" altLang="en-US" sz="2400"/>
              <a:t>39.1 – 43.5</a:t>
            </a:r>
            <a:endParaRPr lang="en-GB" altLang="en-US" sz="2400" baseline="-25000"/>
          </a:p>
        </p:txBody>
      </p:sp>
      <p:sp>
        <p:nvSpPr>
          <p:cNvPr id="23557" name="Rectangle 16">
            <a:extLst>
              <a:ext uri="{FF2B5EF4-FFF2-40B4-BE49-F238E27FC236}">
                <a16:creationId xmlns:a16="http://schemas.microsoft.com/office/drawing/2014/main" id="{CBC4099F-3CFF-4716-B3C1-E2C6A13EF677}"/>
              </a:ext>
            </a:extLst>
          </p:cNvPr>
          <p:cNvSpPr>
            <a:spLocks noChangeArrowheads="1"/>
          </p:cNvSpPr>
          <p:nvPr/>
        </p:nvSpPr>
        <p:spPr bwMode="auto">
          <a:xfrm>
            <a:off x="1417080" y="4508848"/>
            <a:ext cx="3278187"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GB" altLang="en-US">
                <a:sym typeface="Symbol" panose="05050102010706020507" pitchFamily="18" charset="2"/>
              </a:rPr>
              <a:t> </a:t>
            </a:r>
            <a:r>
              <a:rPr lang="en-GB" altLang="en-US" sz="2400">
                <a:sym typeface="Symbol" panose="05050102010706020507" pitchFamily="18" charset="2"/>
              </a:rPr>
              <a:t>(2.36</a:t>
            </a:r>
            <a:r>
              <a:rPr lang="en-GB" altLang="en-US" sz="2400" baseline="30000">
                <a:sym typeface="Symbol" panose="05050102010706020507" pitchFamily="18" charset="2"/>
              </a:rPr>
              <a:t>2</a:t>
            </a:r>
            <a:r>
              <a:rPr lang="en-GB" altLang="en-US" sz="2400">
                <a:sym typeface="Symbol" panose="05050102010706020507" pitchFamily="18" charset="2"/>
              </a:rPr>
              <a:t>/8) + (3.42</a:t>
            </a:r>
            <a:r>
              <a:rPr lang="en-GB" altLang="en-US" sz="2400" baseline="30000">
                <a:sym typeface="Symbol" panose="05050102010706020507" pitchFamily="18" charset="2"/>
              </a:rPr>
              <a:t>2</a:t>
            </a:r>
            <a:r>
              <a:rPr lang="en-GB" altLang="en-US" sz="2400">
                <a:sym typeface="Symbol" panose="05050102010706020507" pitchFamily="18" charset="2"/>
              </a:rPr>
              <a:t>/8) </a:t>
            </a:r>
            <a:endParaRPr lang="en-GB" altLang="en-US" sz="2400"/>
          </a:p>
        </p:txBody>
      </p:sp>
      <p:sp>
        <p:nvSpPr>
          <p:cNvPr id="23558" name="Line 17">
            <a:extLst>
              <a:ext uri="{FF2B5EF4-FFF2-40B4-BE49-F238E27FC236}">
                <a16:creationId xmlns:a16="http://schemas.microsoft.com/office/drawing/2014/main" id="{E8783D30-89F1-4F57-B800-99C3E3038406}"/>
              </a:ext>
            </a:extLst>
          </p:cNvPr>
          <p:cNvSpPr>
            <a:spLocks noChangeShapeType="1"/>
          </p:cNvSpPr>
          <p:nvPr/>
        </p:nvSpPr>
        <p:spPr bwMode="auto">
          <a:xfrm flipV="1">
            <a:off x="1280555" y="4238973"/>
            <a:ext cx="3735387" cy="952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GB"/>
          </a:p>
        </p:txBody>
      </p:sp>
      <p:sp>
        <p:nvSpPr>
          <p:cNvPr id="23559" name="Rectangle 18">
            <a:extLst>
              <a:ext uri="{FF2B5EF4-FFF2-40B4-BE49-F238E27FC236}">
                <a16:creationId xmlns:a16="http://schemas.microsoft.com/office/drawing/2014/main" id="{DC8C3A89-BBD3-45C5-8055-8669ECC33695}"/>
              </a:ext>
            </a:extLst>
          </p:cNvPr>
          <p:cNvSpPr>
            <a:spLocks noChangeArrowheads="1"/>
          </p:cNvSpPr>
          <p:nvPr/>
        </p:nvSpPr>
        <p:spPr bwMode="auto">
          <a:xfrm>
            <a:off x="470930" y="3919884"/>
            <a:ext cx="59848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GB" altLang="en-US" sz="3600" b="1" i="1"/>
              <a:t>t</a:t>
            </a:r>
            <a:r>
              <a:rPr lang="en-GB" altLang="en-US" sz="2400" i="1"/>
              <a:t> =</a:t>
            </a:r>
          </a:p>
        </p:txBody>
      </p:sp>
      <p:sp>
        <p:nvSpPr>
          <p:cNvPr id="23560" name="Line 19">
            <a:extLst>
              <a:ext uri="{FF2B5EF4-FFF2-40B4-BE49-F238E27FC236}">
                <a16:creationId xmlns:a16="http://schemas.microsoft.com/office/drawing/2014/main" id="{35552E6E-9B2D-44F2-B972-235A2A081BD7}"/>
              </a:ext>
            </a:extLst>
          </p:cNvPr>
          <p:cNvSpPr>
            <a:spLocks noChangeShapeType="1"/>
          </p:cNvSpPr>
          <p:nvPr/>
        </p:nvSpPr>
        <p:spPr bwMode="auto">
          <a:xfrm>
            <a:off x="1731405" y="4564409"/>
            <a:ext cx="3151187"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GB"/>
          </a:p>
        </p:txBody>
      </p:sp>
      <p:sp>
        <p:nvSpPr>
          <p:cNvPr id="23561" name="Text Box 22">
            <a:extLst>
              <a:ext uri="{FF2B5EF4-FFF2-40B4-BE49-F238E27FC236}">
                <a16:creationId xmlns:a16="http://schemas.microsoft.com/office/drawing/2014/main" id="{9F52E853-23C7-4312-AFC1-2AB21BEE4F26}"/>
              </a:ext>
            </a:extLst>
          </p:cNvPr>
          <p:cNvSpPr txBox="1">
            <a:spLocks noChangeArrowheads="1"/>
          </p:cNvSpPr>
          <p:nvPr/>
        </p:nvSpPr>
        <p:spPr bwMode="auto">
          <a:xfrm>
            <a:off x="515378" y="5904259"/>
            <a:ext cx="6570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GB" altLang="en-US" sz="3600" b="1" i="1" dirty="0"/>
              <a:t>t</a:t>
            </a:r>
            <a:r>
              <a:rPr lang="en-GB" altLang="en-US" b="1" dirty="0"/>
              <a:t>  =  2.99 (ignore negative sign)</a:t>
            </a:r>
          </a:p>
        </p:txBody>
      </p:sp>
      <p:sp>
        <p:nvSpPr>
          <p:cNvPr id="23562" name="Text Box 23">
            <a:extLst>
              <a:ext uri="{FF2B5EF4-FFF2-40B4-BE49-F238E27FC236}">
                <a16:creationId xmlns:a16="http://schemas.microsoft.com/office/drawing/2014/main" id="{0509F4AE-FEF3-453E-8401-4D08EEC72066}"/>
              </a:ext>
            </a:extLst>
          </p:cNvPr>
          <p:cNvSpPr txBox="1">
            <a:spLocks noChangeArrowheads="1"/>
          </p:cNvSpPr>
          <p:nvPr/>
        </p:nvSpPr>
        <p:spPr bwMode="auto">
          <a:xfrm>
            <a:off x="6995554" y="3743672"/>
            <a:ext cx="7096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GB" altLang="en-US" sz="2400"/>
              <a:t>-4.4</a:t>
            </a:r>
          </a:p>
        </p:txBody>
      </p:sp>
      <p:sp>
        <p:nvSpPr>
          <p:cNvPr id="23563" name="Line 24">
            <a:extLst>
              <a:ext uri="{FF2B5EF4-FFF2-40B4-BE49-F238E27FC236}">
                <a16:creationId xmlns:a16="http://schemas.microsoft.com/office/drawing/2014/main" id="{600868C6-39EF-4F31-BB4A-23D607F16994}"/>
              </a:ext>
            </a:extLst>
          </p:cNvPr>
          <p:cNvSpPr>
            <a:spLocks noChangeShapeType="1"/>
          </p:cNvSpPr>
          <p:nvPr/>
        </p:nvSpPr>
        <p:spPr bwMode="auto">
          <a:xfrm>
            <a:off x="6770130" y="4238972"/>
            <a:ext cx="1169987"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GB"/>
          </a:p>
        </p:txBody>
      </p:sp>
      <p:sp>
        <p:nvSpPr>
          <p:cNvPr id="23564" name="Rectangle 26">
            <a:extLst>
              <a:ext uri="{FF2B5EF4-FFF2-40B4-BE49-F238E27FC236}">
                <a16:creationId xmlns:a16="http://schemas.microsoft.com/office/drawing/2014/main" id="{47F56BE1-6736-41DC-9B5E-A82FBAF55099}"/>
              </a:ext>
            </a:extLst>
          </p:cNvPr>
          <p:cNvSpPr>
            <a:spLocks noChangeArrowheads="1"/>
          </p:cNvSpPr>
          <p:nvPr/>
        </p:nvSpPr>
        <p:spPr bwMode="auto">
          <a:xfrm>
            <a:off x="6095442" y="4373909"/>
            <a:ext cx="23923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GB" altLang="en-US" sz="2400">
                <a:sym typeface="Symbol" panose="05050102010706020507" pitchFamily="18" charset="2"/>
              </a:rPr>
              <a:t>  0.696 + 1.462</a:t>
            </a:r>
          </a:p>
        </p:txBody>
      </p:sp>
      <p:sp>
        <p:nvSpPr>
          <p:cNvPr id="23565" name="Line 27">
            <a:extLst>
              <a:ext uri="{FF2B5EF4-FFF2-40B4-BE49-F238E27FC236}">
                <a16:creationId xmlns:a16="http://schemas.microsoft.com/office/drawing/2014/main" id="{62E286CB-79D1-4716-8903-828D088C49CA}"/>
              </a:ext>
            </a:extLst>
          </p:cNvPr>
          <p:cNvSpPr>
            <a:spLocks noChangeShapeType="1"/>
          </p:cNvSpPr>
          <p:nvPr/>
        </p:nvSpPr>
        <p:spPr bwMode="auto">
          <a:xfrm>
            <a:off x="6365317" y="4418359"/>
            <a:ext cx="1800225"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GB"/>
          </a:p>
        </p:txBody>
      </p:sp>
      <p:sp>
        <p:nvSpPr>
          <p:cNvPr id="23566" name="Text Box 28">
            <a:extLst>
              <a:ext uri="{FF2B5EF4-FFF2-40B4-BE49-F238E27FC236}">
                <a16:creationId xmlns:a16="http://schemas.microsoft.com/office/drawing/2014/main" id="{BEAA042E-583D-49CC-A673-1FA90745F7E4}"/>
              </a:ext>
            </a:extLst>
          </p:cNvPr>
          <p:cNvSpPr txBox="1">
            <a:spLocks noChangeArrowheads="1"/>
          </p:cNvSpPr>
          <p:nvPr/>
        </p:nvSpPr>
        <p:spPr bwMode="auto">
          <a:xfrm>
            <a:off x="5420754" y="4057997"/>
            <a:ext cx="539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GB" altLang="en-US" sz="2400"/>
              <a:t>=</a:t>
            </a:r>
          </a:p>
        </p:txBody>
      </p:sp>
      <p:pic>
        <p:nvPicPr>
          <p:cNvPr id="6" name="Picture 5">
            <a:extLst>
              <a:ext uri="{FF2B5EF4-FFF2-40B4-BE49-F238E27FC236}">
                <a16:creationId xmlns:a16="http://schemas.microsoft.com/office/drawing/2014/main" id="{137CCA82-BB14-1104-AD44-CBB566ABFC61}"/>
              </a:ext>
            </a:extLst>
          </p:cNvPr>
          <p:cNvPicPr>
            <a:picLocks noChangeAspect="1"/>
          </p:cNvPicPr>
          <p:nvPr/>
        </p:nvPicPr>
        <p:blipFill rotWithShape="1">
          <a:blip r:embed="rId2"/>
          <a:srcRect l="25500" t="33594" r="64875" b="56563"/>
          <a:stretch/>
        </p:blipFill>
        <p:spPr>
          <a:xfrm>
            <a:off x="9686296" y="0"/>
            <a:ext cx="2507189" cy="17094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5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55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56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56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5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p:bldP spid="23557" grpId="0"/>
      <p:bldP spid="23561" grpId="0"/>
      <p:bldP spid="23562" grpId="0"/>
      <p:bldP spid="2356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C3D6784-2A79-A7F1-0628-9F8DC8C0440C}"/>
              </a:ext>
            </a:extLst>
          </p:cNvPr>
          <p:cNvSpPr txBox="1"/>
          <p:nvPr/>
        </p:nvSpPr>
        <p:spPr>
          <a:xfrm>
            <a:off x="200345" y="188640"/>
            <a:ext cx="11476275" cy="6494085"/>
          </a:xfrm>
          <a:prstGeom prst="rect">
            <a:avLst/>
          </a:prstGeom>
          <a:noFill/>
        </p:spPr>
        <p:txBody>
          <a:bodyPr wrap="square">
            <a:spAutoFit/>
          </a:bodyPr>
          <a:lstStyle/>
          <a:p>
            <a:r>
              <a:rPr lang="en-GB" sz="3200" dirty="0"/>
              <a:t>The calculated t value (2.99) is compared with a critical value obtained from a table of critical values of t. </a:t>
            </a:r>
          </a:p>
          <a:p>
            <a:endParaRPr lang="en-GB" sz="3200" dirty="0"/>
          </a:p>
          <a:p>
            <a:r>
              <a:rPr lang="en-GB" sz="3200" dirty="0"/>
              <a:t>In order to use the correct row in the table you need to work out how many </a:t>
            </a:r>
            <a:r>
              <a:rPr lang="en-GB" sz="3200" b="1" dirty="0"/>
              <a:t>degrees of freedom </a:t>
            </a:r>
            <a:r>
              <a:rPr lang="en-GB" sz="3200" dirty="0"/>
              <a:t>your data had.</a:t>
            </a:r>
          </a:p>
          <a:p>
            <a:endParaRPr lang="en-GB" sz="3200" dirty="0"/>
          </a:p>
          <a:p>
            <a:r>
              <a:rPr lang="en-GB" sz="3200" dirty="0"/>
              <a:t>(</a:t>
            </a:r>
            <a:r>
              <a:rPr lang="en-GB" sz="3200" dirty="0" err="1"/>
              <a:t>df</a:t>
            </a:r>
            <a:r>
              <a:rPr lang="en-GB" sz="3200" dirty="0"/>
              <a:t>) = takes into account the number of measurements collecting using the following formula:</a:t>
            </a:r>
          </a:p>
          <a:p>
            <a:endParaRPr lang="en-GB" sz="3200" dirty="0"/>
          </a:p>
          <a:p>
            <a:r>
              <a:rPr lang="en-GB" sz="3200" dirty="0"/>
              <a:t>n1 + n2 – 2</a:t>
            </a:r>
          </a:p>
          <a:p>
            <a:endParaRPr lang="en-GB" sz="3200" dirty="0"/>
          </a:p>
          <a:p>
            <a:r>
              <a:rPr lang="en-GB" sz="3200" dirty="0"/>
              <a:t>For the data the degrees of freedom are 8 + 8 – 2 = 14 degrees of freedom</a:t>
            </a:r>
          </a:p>
        </p:txBody>
      </p:sp>
    </p:spTree>
    <p:extLst>
      <p:ext uri="{BB962C8B-B14F-4D97-AF65-F5344CB8AC3E}">
        <p14:creationId xmlns:p14="http://schemas.microsoft.com/office/powerpoint/2010/main" val="28624107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4">
            <a:extLst>
              <a:ext uri="{FF2B5EF4-FFF2-40B4-BE49-F238E27FC236}">
                <a16:creationId xmlns:a16="http://schemas.microsoft.com/office/drawing/2014/main" id="{1836C3C1-91E6-4521-8B87-DF201BDD1FC0}"/>
              </a:ext>
            </a:extLst>
          </p:cNvPr>
          <p:cNvSpPr txBox="1">
            <a:spLocks noChangeArrowheads="1"/>
          </p:cNvSpPr>
          <p:nvPr/>
        </p:nvSpPr>
        <p:spPr bwMode="auto">
          <a:xfrm>
            <a:off x="1358491" y="1223963"/>
            <a:ext cx="9344351" cy="53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GB" altLang="en-US" sz="2800" dirty="0"/>
          </a:p>
          <a:p>
            <a:pPr eaLnBrk="1" hangingPunct="1">
              <a:spcBef>
                <a:spcPct val="0"/>
              </a:spcBef>
              <a:buFontTx/>
              <a:buNone/>
            </a:pPr>
            <a:endParaRPr lang="en-GB" altLang="en-US" sz="2800" dirty="0"/>
          </a:p>
          <a:p>
            <a:pPr eaLnBrk="1" hangingPunct="1">
              <a:spcBef>
                <a:spcPct val="0"/>
              </a:spcBef>
              <a:buFontTx/>
              <a:buNone/>
            </a:pPr>
            <a:endParaRPr lang="en-GB" altLang="en-US" sz="2800" dirty="0"/>
          </a:p>
          <a:p>
            <a:pPr lvl="1" eaLnBrk="1" hangingPunct="1">
              <a:spcBef>
                <a:spcPct val="0"/>
              </a:spcBef>
              <a:buFont typeface="Wingdings" panose="05000000000000000000" pitchFamily="2" charset="2"/>
              <a:buNone/>
            </a:pPr>
            <a:r>
              <a:rPr lang="en-GB" altLang="en-US" sz="3200" dirty="0">
                <a:latin typeface="Arial"/>
                <a:cs typeface="Arial"/>
              </a:rPr>
              <a:t>If there is a statistically significant difference between two means, when:</a:t>
            </a:r>
          </a:p>
          <a:p>
            <a:pPr lvl="1" eaLnBrk="1" hangingPunct="1">
              <a:spcBef>
                <a:spcPct val="0"/>
              </a:spcBef>
              <a:buFont typeface="Wingdings" panose="05000000000000000000" pitchFamily="2" charset="2"/>
              <a:buNone/>
            </a:pPr>
            <a:endParaRPr lang="en-GB" altLang="en-US" sz="3200" dirty="0"/>
          </a:p>
          <a:p>
            <a:pPr lvl="1" eaLnBrk="1" hangingPunct="1">
              <a:spcBef>
                <a:spcPct val="0"/>
              </a:spcBef>
              <a:buFont typeface="Wingdings" panose="05000000000000000000" pitchFamily="2" charset="2"/>
              <a:buChar char="Ø"/>
            </a:pPr>
            <a:r>
              <a:rPr lang="en-GB" altLang="en-US" sz="3200" dirty="0">
                <a:latin typeface="Arial"/>
                <a:cs typeface="Arial"/>
              </a:rPr>
              <a:t>The sample size approximately 25 or over.</a:t>
            </a:r>
          </a:p>
          <a:p>
            <a:pPr lvl="1" eaLnBrk="1" hangingPunct="1">
              <a:spcBef>
                <a:spcPct val="0"/>
              </a:spcBef>
              <a:buFont typeface="Wingdings" panose="05000000000000000000" pitchFamily="2" charset="2"/>
              <a:buChar char="Ø"/>
            </a:pPr>
            <a:r>
              <a:rPr lang="en-GB" altLang="en-US" sz="3200" dirty="0">
                <a:latin typeface="Arial"/>
                <a:cs typeface="Arial"/>
              </a:rPr>
              <a:t>The data is normally distributed</a:t>
            </a:r>
          </a:p>
          <a:p>
            <a:pPr lvl="1">
              <a:spcBef>
                <a:spcPct val="0"/>
              </a:spcBef>
              <a:buFont typeface="Wingdings" panose="05000000000000000000" pitchFamily="2" charset="2"/>
              <a:buChar char="Ø"/>
            </a:pPr>
            <a:r>
              <a:rPr lang="en-GB" altLang="en-US" sz="3200" dirty="0">
                <a:latin typeface="Arial"/>
                <a:cs typeface="Arial"/>
              </a:rPr>
              <a:t> The dependent variable is continuous</a:t>
            </a:r>
            <a:endParaRPr lang="en-GB" altLang="en-US" sz="3200" dirty="0"/>
          </a:p>
          <a:p>
            <a:pPr lvl="1">
              <a:spcBef>
                <a:spcPct val="0"/>
              </a:spcBef>
              <a:buFont typeface="Wingdings" panose="05000000000000000000" pitchFamily="2" charset="2"/>
              <a:buChar char="Ø"/>
            </a:pPr>
            <a:r>
              <a:rPr lang="en-GB" altLang="en-US" sz="3200" dirty="0">
                <a:latin typeface="Arial"/>
                <a:cs typeface="Arial"/>
              </a:rPr>
              <a:t>There is crossover between the two data sets</a:t>
            </a:r>
            <a:endParaRPr lang="en-GB" altLang="en-US" sz="3200" dirty="0"/>
          </a:p>
          <a:p>
            <a:pPr lvl="1" eaLnBrk="1" hangingPunct="1">
              <a:spcBef>
                <a:spcPct val="0"/>
              </a:spcBef>
              <a:buNone/>
            </a:pPr>
            <a:endParaRPr lang="en-GB" altLang="en-US" sz="3200" dirty="0"/>
          </a:p>
        </p:txBody>
      </p:sp>
      <p:sp>
        <p:nvSpPr>
          <p:cNvPr id="5123" name="Litebulb">
            <a:extLst>
              <a:ext uri="{FF2B5EF4-FFF2-40B4-BE49-F238E27FC236}">
                <a16:creationId xmlns:a16="http://schemas.microsoft.com/office/drawing/2014/main" id="{E6024879-E90C-40CB-95B0-A75A27FA3126}"/>
              </a:ext>
            </a:extLst>
          </p:cNvPr>
          <p:cNvSpPr>
            <a:spLocks noEditPoints="1" noChangeArrowheads="1"/>
          </p:cNvSpPr>
          <p:nvPr/>
        </p:nvSpPr>
        <p:spPr bwMode="auto">
          <a:xfrm>
            <a:off x="1774826" y="219075"/>
            <a:ext cx="638175" cy="869950"/>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0 60000 65536"/>
              <a:gd name="T9" fmla="*/ 0 60000 65536"/>
              <a:gd name="T10" fmla="*/ 0 60000 65536"/>
              <a:gd name="T11" fmla="*/ 0 60000 65536"/>
              <a:gd name="T12" fmla="*/ 3556 w 21600"/>
              <a:gd name="T13" fmla="*/ 2188 h 21600"/>
              <a:gd name="T14" fmla="*/ 18277 w 21600"/>
              <a:gd name="T15" fmla="*/ 9282 h 21600"/>
            </a:gdLst>
            <a:ahLst/>
            <a:cxnLst>
              <a:cxn ang="T8">
                <a:pos x="T0" y="T1"/>
              </a:cxn>
              <a:cxn ang="T9">
                <a:pos x="T2" y="T3"/>
              </a:cxn>
              <a:cxn ang="T10">
                <a:pos x="T4" y="T5"/>
              </a:cxn>
              <a:cxn ang="T11">
                <a:pos x="T6" y="T7"/>
              </a:cxn>
            </a:cxnLst>
            <a:rect l="T12" t="T13" r="T14" b="T15"/>
            <a:pathLst>
              <a:path w="21600" h="21600" extrusionOk="0">
                <a:moveTo>
                  <a:pt x="10825" y="21723"/>
                </a:moveTo>
                <a:lnTo>
                  <a:pt x="11215" y="21723"/>
                </a:lnTo>
                <a:lnTo>
                  <a:pt x="11552" y="21688"/>
                </a:lnTo>
                <a:lnTo>
                  <a:pt x="11916" y="21617"/>
                </a:lnTo>
                <a:lnTo>
                  <a:pt x="12253" y="21547"/>
                </a:lnTo>
                <a:lnTo>
                  <a:pt x="12617" y="21441"/>
                </a:lnTo>
                <a:lnTo>
                  <a:pt x="12902" y="21317"/>
                </a:lnTo>
                <a:lnTo>
                  <a:pt x="13162" y="21176"/>
                </a:lnTo>
                <a:lnTo>
                  <a:pt x="13396" y="21000"/>
                </a:lnTo>
                <a:lnTo>
                  <a:pt x="13655" y="20841"/>
                </a:lnTo>
                <a:lnTo>
                  <a:pt x="13863" y="20629"/>
                </a:lnTo>
                <a:lnTo>
                  <a:pt x="14045" y="20435"/>
                </a:lnTo>
                <a:lnTo>
                  <a:pt x="14200" y="20223"/>
                </a:lnTo>
                <a:lnTo>
                  <a:pt x="14356" y="19994"/>
                </a:lnTo>
                <a:lnTo>
                  <a:pt x="14460" y="19747"/>
                </a:lnTo>
                <a:lnTo>
                  <a:pt x="14512" y="19482"/>
                </a:lnTo>
                <a:lnTo>
                  <a:pt x="14512" y="19235"/>
                </a:lnTo>
                <a:lnTo>
                  <a:pt x="14512" y="19147"/>
                </a:lnTo>
                <a:lnTo>
                  <a:pt x="14512" y="18900"/>
                </a:lnTo>
                <a:lnTo>
                  <a:pt x="14512" y="18529"/>
                </a:lnTo>
                <a:lnTo>
                  <a:pt x="14512" y="18052"/>
                </a:lnTo>
                <a:lnTo>
                  <a:pt x="14512" y="17505"/>
                </a:lnTo>
                <a:lnTo>
                  <a:pt x="14512" y="16976"/>
                </a:lnTo>
                <a:lnTo>
                  <a:pt x="14512" y="16464"/>
                </a:lnTo>
                <a:lnTo>
                  <a:pt x="14512" y="15952"/>
                </a:lnTo>
                <a:lnTo>
                  <a:pt x="14512" y="15758"/>
                </a:lnTo>
                <a:lnTo>
                  <a:pt x="14616" y="15547"/>
                </a:lnTo>
                <a:lnTo>
                  <a:pt x="14694" y="15352"/>
                </a:lnTo>
                <a:lnTo>
                  <a:pt x="14798" y="15141"/>
                </a:lnTo>
                <a:lnTo>
                  <a:pt x="15161" y="14735"/>
                </a:lnTo>
                <a:lnTo>
                  <a:pt x="15602" y="14329"/>
                </a:lnTo>
                <a:lnTo>
                  <a:pt x="16745" y="13552"/>
                </a:lnTo>
                <a:lnTo>
                  <a:pt x="18043" y="12670"/>
                </a:lnTo>
                <a:lnTo>
                  <a:pt x="18744" y="12194"/>
                </a:lnTo>
                <a:lnTo>
                  <a:pt x="19341" y="11647"/>
                </a:lnTo>
                <a:lnTo>
                  <a:pt x="19938" y="11099"/>
                </a:lnTo>
                <a:lnTo>
                  <a:pt x="20483" y="10464"/>
                </a:lnTo>
                <a:lnTo>
                  <a:pt x="20743" y="10164"/>
                </a:lnTo>
                <a:lnTo>
                  <a:pt x="20950" y="9794"/>
                </a:lnTo>
                <a:lnTo>
                  <a:pt x="21132" y="9441"/>
                </a:lnTo>
                <a:lnTo>
                  <a:pt x="21288" y="9035"/>
                </a:lnTo>
                <a:lnTo>
                  <a:pt x="21444" y="8664"/>
                </a:lnTo>
                <a:lnTo>
                  <a:pt x="21548" y="8223"/>
                </a:lnTo>
                <a:lnTo>
                  <a:pt x="21600" y="7782"/>
                </a:lnTo>
                <a:lnTo>
                  <a:pt x="21600" y="7341"/>
                </a:lnTo>
                <a:lnTo>
                  <a:pt x="21600" y="6935"/>
                </a:lnTo>
                <a:lnTo>
                  <a:pt x="21548" y="6564"/>
                </a:lnTo>
                <a:lnTo>
                  <a:pt x="21496" y="6229"/>
                </a:lnTo>
                <a:lnTo>
                  <a:pt x="21392" y="5858"/>
                </a:lnTo>
                <a:lnTo>
                  <a:pt x="21288" y="5523"/>
                </a:lnTo>
                <a:lnTo>
                  <a:pt x="21132" y="5135"/>
                </a:lnTo>
                <a:lnTo>
                  <a:pt x="20950" y="4800"/>
                </a:lnTo>
                <a:lnTo>
                  <a:pt x="20743" y="4464"/>
                </a:lnTo>
                <a:lnTo>
                  <a:pt x="20535" y="4164"/>
                </a:lnTo>
                <a:lnTo>
                  <a:pt x="20301" y="3847"/>
                </a:lnTo>
                <a:lnTo>
                  <a:pt x="20042" y="3547"/>
                </a:lnTo>
                <a:lnTo>
                  <a:pt x="19782" y="3247"/>
                </a:lnTo>
                <a:lnTo>
                  <a:pt x="19133" y="2664"/>
                </a:lnTo>
                <a:lnTo>
                  <a:pt x="18458" y="2152"/>
                </a:lnTo>
                <a:lnTo>
                  <a:pt x="17705" y="1694"/>
                </a:lnTo>
                <a:lnTo>
                  <a:pt x="16849" y="1252"/>
                </a:lnTo>
                <a:lnTo>
                  <a:pt x="16407" y="1076"/>
                </a:lnTo>
                <a:lnTo>
                  <a:pt x="15940" y="900"/>
                </a:lnTo>
                <a:lnTo>
                  <a:pt x="15499" y="741"/>
                </a:lnTo>
                <a:lnTo>
                  <a:pt x="15057" y="600"/>
                </a:lnTo>
                <a:lnTo>
                  <a:pt x="14564" y="458"/>
                </a:lnTo>
                <a:lnTo>
                  <a:pt x="14045" y="335"/>
                </a:lnTo>
                <a:lnTo>
                  <a:pt x="13500" y="229"/>
                </a:lnTo>
                <a:lnTo>
                  <a:pt x="13006" y="158"/>
                </a:lnTo>
                <a:lnTo>
                  <a:pt x="12461" y="88"/>
                </a:lnTo>
                <a:lnTo>
                  <a:pt x="11968" y="52"/>
                </a:lnTo>
                <a:lnTo>
                  <a:pt x="11423" y="17"/>
                </a:lnTo>
                <a:lnTo>
                  <a:pt x="10825" y="17"/>
                </a:lnTo>
                <a:lnTo>
                  <a:pt x="10254" y="17"/>
                </a:lnTo>
                <a:lnTo>
                  <a:pt x="9709" y="52"/>
                </a:lnTo>
                <a:lnTo>
                  <a:pt x="9216" y="88"/>
                </a:lnTo>
                <a:lnTo>
                  <a:pt x="8671" y="158"/>
                </a:lnTo>
                <a:lnTo>
                  <a:pt x="8177" y="229"/>
                </a:lnTo>
                <a:lnTo>
                  <a:pt x="7632" y="335"/>
                </a:lnTo>
                <a:lnTo>
                  <a:pt x="7113" y="458"/>
                </a:lnTo>
                <a:lnTo>
                  <a:pt x="6620" y="600"/>
                </a:lnTo>
                <a:lnTo>
                  <a:pt x="6178" y="741"/>
                </a:lnTo>
                <a:lnTo>
                  <a:pt x="5737" y="900"/>
                </a:lnTo>
                <a:lnTo>
                  <a:pt x="5270" y="1076"/>
                </a:lnTo>
                <a:lnTo>
                  <a:pt x="4828" y="1252"/>
                </a:lnTo>
                <a:lnTo>
                  <a:pt x="3972" y="1694"/>
                </a:lnTo>
                <a:lnTo>
                  <a:pt x="3219" y="2152"/>
                </a:lnTo>
                <a:lnTo>
                  <a:pt x="2544" y="2664"/>
                </a:lnTo>
                <a:lnTo>
                  <a:pt x="1895" y="3247"/>
                </a:lnTo>
                <a:lnTo>
                  <a:pt x="1635" y="3547"/>
                </a:lnTo>
                <a:lnTo>
                  <a:pt x="1375" y="3847"/>
                </a:lnTo>
                <a:lnTo>
                  <a:pt x="1142" y="4164"/>
                </a:lnTo>
                <a:lnTo>
                  <a:pt x="934" y="4464"/>
                </a:lnTo>
                <a:lnTo>
                  <a:pt x="726" y="4800"/>
                </a:lnTo>
                <a:lnTo>
                  <a:pt x="545" y="5135"/>
                </a:lnTo>
                <a:lnTo>
                  <a:pt x="389" y="5523"/>
                </a:lnTo>
                <a:lnTo>
                  <a:pt x="285" y="5858"/>
                </a:lnTo>
                <a:lnTo>
                  <a:pt x="181" y="6229"/>
                </a:lnTo>
                <a:lnTo>
                  <a:pt x="129" y="6564"/>
                </a:lnTo>
                <a:lnTo>
                  <a:pt x="77" y="6935"/>
                </a:lnTo>
                <a:lnTo>
                  <a:pt x="77" y="7341"/>
                </a:lnTo>
                <a:lnTo>
                  <a:pt x="77" y="7782"/>
                </a:lnTo>
                <a:lnTo>
                  <a:pt x="129" y="8223"/>
                </a:lnTo>
                <a:lnTo>
                  <a:pt x="233" y="8664"/>
                </a:lnTo>
                <a:lnTo>
                  <a:pt x="389" y="9035"/>
                </a:lnTo>
                <a:lnTo>
                  <a:pt x="545" y="9441"/>
                </a:lnTo>
                <a:lnTo>
                  <a:pt x="726" y="9794"/>
                </a:lnTo>
                <a:lnTo>
                  <a:pt x="934" y="10164"/>
                </a:lnTo>
                <a:lnTo>
                  <a:pt x="1194" y="10464"/>
                </a:lnTo>
                <a:lnTo>
                  <a:pt x="1739" y="11099"/>
                </a:lnTo>
                <a:lnTo>
                  <a:pt x="2336" y="11647"/>
                </a:lnTo>
                <a:lnTo>
                  <a:pt x="2933" y="12194"/>
                </a:lnTo>
                <a:lnTo>
                  <a:pt x="3634" y="12670"/>
                </a:lnTo>
                <a:lnTo>
                  <a:pt x="4932" y="13552"/>
                </a:lnTo>
                <a:lnTo>
                  <a:pt x="6075" y="14329"/>
                </a:lnTo>
                <a:lnTo>
                  <a:pt x="6516" y="14735"/>
                </a:lnTo>
                <a:lnTo>
                  <a:pt x="6879" y="15141"/>
                </a:lnTo>
                <a:lnTo>
                  <a:pt x="6983" y="15352"/>
                </a:lnTo>
                <a:lnTo>
                  <a:pt x="7061" y="15547"/>
                </a:lnTo>
                <a:lnTo>
                  <a:pt x="7165" y="15758"/>
                </a:lnTo>
                <a:lnTo>
                  <a:pt x="7165" y="15952"/>
                </a:lnTo>
                <a:lnTo>
                  <a:pt x="7165" y="16464"/>
                </a:lnTo>
                <a:lnTo>
                  <a:pt x="7165" y="16976"/>
                </a:lnTo>
                <a:lnTo>
                  <a:pt x="7165" y="17505"/>
                </a:lnTo>
                <a:lnTo>
                  <a:pt x="7165" y="18052"/>
                </a:lnTo>
                <a:lnTo>
                  <a:pt x="7165" y="18529"/>
                </a:lnTo>
                <a:lnTo>
                  <a:pt x="7165" y="18900"/>
                </a:lnTo>
                <a:lnTo>
                  <a:pt x="7165" y="19147"/>
                </a:lnTo>
                <a:lnTo>
                  <a:pt x="7165" y="19235"/>
                </a:lnTo>
                <a:lnTo>
                  <a:pt x="7165" y="19482"/>
                </a:lnTo>
                <a:lnTo>
                  <a:pt x="7217" y="19747"/>
                </a:lnTo>
                <a:lnTo>
                  <a:pt x="7321" y="19994"/>
                </a:lnTo>
                <a:lnTo>
                  <a:pt x="7476" y="20223"/>
                </a:lnTo>
                <a:lnTo>
                  <a:pt x="7632" y="20435"/>
                </a:lnTo>
                <a:lnTo>
                  <a:pt x="7814" y="20629"/>
                </a:lnTo>
                <a:lnTo>
                  <a:pt x="8022" y="20841"/>
                </a:lnTo>
                <a:lnTo>
                  <a:pt x="8281" y="21000"/>
                </a:lnTo>
                <a:lnTo>
                  <a:pt x="8515" y="21176"/>
                </a:lnTo>
                <a:lnTo>
                  <a:pt x="8775" y="21317"/>
                </a:lnTo>
                <a:lnTo>
                  <a:pt x="9060" y="21441"/>
                </a:lnTo>
                <a:lnTo>
                  <a:pt x="9424" y="21547"/>
                </a:lnTo>
                <a:lnTo>
                  <a:pt x="9761" y="21617"/>
                </a:lnTo>
                <a:lnTo>
                  <a:pt x="10125" y="21688"/>
                </a:lnTo>
                <a:lnTo>
                  <a:pt x="10462" y="21723"/>
                </a:lnTo>
                <a:lnTo>
                  <a:pt x="10825" y="21723"/>
                </a:lnTo>
                <a:close/>
              </a:path>
              <a:path w="21600" h="21600" extrusionOk="0">
                <a:moveTo>
                  <a:pt x="9242" y="14417"/>
                </a:moveTo>
                <a:lnTo>
                  <a:pt x="8541" y="12035"/>
                </a:lnTo>
                <a:lnTo>
                  <a:pt x="7295" y="10129"/>
                </a:lnTo>
                <a:lnTo>
                  <a:pt x="6905" y="9652"/>
                </a:lnTo>
                <a:lnTo>
                  <a:pt x="8541" y="10182"/>
                </a:lnTo>
                <a:lnTo>
                  <a:pt x="9787" y="9547"/>
                </a:lnTo>
                <a:lnTo>
                  <a:pt x="11189" y="10129"/>
                </a:lnTo>
                <a:lnTo>
                  <a:pt x="12279" y="9547"/>
                </a:lnTo>
                <a:lnTo>
                  <a:pt x="13370" y="10076"/>
                </a:lnTo>
                <a:lnTo>
                  <a:pt x="14850" y="9652"/>
                </a:lnTo>
                <a:lnTo>
                  <a:pt x="12902" y="12247"/>
                </a:lnTo>
                <a:lnTo>
                  <a:pt x="12357" y="14417"/>
                </a:lnTo>
                <a:moveTo>
                  <a:pt x="7191" y="15952"/>
                </a:moveTo>
                <a:lnTo>
                  <a:pt x="14512" y="15952"/>
                </a:lnTo>
                <a:lnTo>
                  <a:pt x="14512" y="17064"/>
                </a:lnTo>
                <a:lnTo>
                  <a:pt x="7191" y="17047"/>
                </a:lnTo>
                <a:lnTo>
                  <a:pt x="7191" y="18123"/>
                </a:lnTo>
                <a:lnTo>
                  <a:pt x="14512" y="18158"/>
                </a:lnTo>
                <a:lnTo>
                  <a:pt x="14538" y="19182"/>
                </a:lnTo>
                <a:lnTo>
                  <a:pt x="7217" y="19182"/>
                </a:lnTo>
              </a:path>
            </a:pathLst>
          </a:cu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124" name="Text Box 6">
            <a:extLst>
              <a:ext uri="{FF2B5EF4-FFF2-40B4-BE49-F238E27FC236}">
                <a16:creationId xmlns:a16="http://schemas.microsoft.com/office/drawing/2014/main" id="{86CEB509-72F3-4B11-9952-21FA0DE64A7D}"/>
              </a:ext>
            </a:extLst>
          </p:cNvPr>
          <p:cNvSpPr txBox="1">
            <a:spLocks noChangeArrowheads="1"/>
          </p:cNvSpPr>
          <p:nvPr/>
        </p:nvSpPr>
        <p:spPr bwMode="auto">
          <a:xfrm>
            <a:off x="2822575" y="449264"/>
            <a:ext cx="65468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GB" altLang="en-US" sz="4000"/>
              <a:t>What can the t-test tell you?</a:t>
            </a:r>
            <a:endParaRPr lang="en-US" altLang="en-US" sz="40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5058">
                                            <p:txEl>
                                              <p:pRg st="5" end="5"/>
                                            </p:txEl>
                                          </p:spTgt>
                                        </p:tgtEl>
                                        <p:attrNameLst>
                                          <p:attrName>style.visibility</p:attrName>
                                        </p:attrNameLst>
                                      </p:cBhvr>
                                      <p:to>
                                        <p:strVal val="visible"/>
                                      </p:to>
                                    </p:set>
                                    <p:animEffect transition="in" filter="blinds(horizontal)">
                                      <p:cBhvr>
                                        <p:cTn id="7" dur="500"/>
                                        <p:tgtEl>
                                          <p:spTgt spid="45058">
                                            <p:txEl>
                                              <p:pRg st="5" end="5"/>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45058">
                                            <p:txEl>
                                              <p:pRg st="6" end="6"/>
                                            </p:txEl>
                                          </p:spTgt>
                                        </p:tgtEl>
                                        <p:attrNameLst>
                                          <p:attrName>style.visibility</p:attrName>
                                        </p:attrNameLst>
                                      </p:cBhvr>
                                      <p:to>
                                        <p:strVal val="visible"/>
                                      </p:to>
                                    </p:set>
                                    <p:animEffect transition="in" filter="blinds(horizontal)">
                                      <p:cBhvr>
                                        <p:cTn id="12" dur="500"/>
                                        <p:tgtEl>
                                          <p:spTgt spid="45058">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5058">
                                            <p:txEl>
                                              <p:pRg st="7" end="7"/>
                                            </p:txEl>
                                          </p:spTgt>
                                        </p:tgtEl>
                                        <p:attrNameLst>
                                          <p:attrName>style.visibility</p:attrName>
                                        </p:attrNameLst>
                                      </p:cBhvr>
                                      <p:to>
                                        <p:strVal val="visible"/>
                                      </p:to>
                                    </p:set>
                                    <p:animEffect transition="in" filter="blinds(horizontal)">
                                      <p:cBhvr>
                                        <p:cTn id="17" dur="500"/>
                                        <p:tgtEl>
                                          <p:spTgt spid="45058">
                                            <p:txEl>
                                              <p:pRg st="7" end="7"/>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5058">
                                            <p:txEl>
                                              <p:pRg st="8" end="8"/>
                                            </p:txEl>
                                          </p:spTgt>
                                        </p:tgtEl>
                                        <p:attrNameLst>
                                          <p:attrName>style.visibility</p:attrName>
                                        </p:attrNameLst>
                                      </p:cBhvr>
                                      <p:to>
                                        <p:strVal val="visible"/>
                                      </p:to>
                                    </p:set>
                                    <p:animEffect transition="in" filter="blinds(horizontal)">
                                      <p:cBhvr>
                                        <p:cTn id="22" dur="500"/>
                                        <p:tgtEl>
                                          <p:spTgt spid="4505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76CD7D4-10B8-055E-632E-7CA9A20607C3}"/>
              </a:ext>
            </a:extLst>
          </p:cNvPr>
          <p:cNvSpPr txBox="1"/>
          <p:nvPr/>
        </p:nvSpPr>
        <p:spPr>
          <a:xfrm>
            <a:off x="200345" y="18321"/>
            <a:ext cx="5608208" cy="3539430"/>
          </a:xfrm>
          <a:prstGeom prst="rect">
            <a:avLst/>
          </a:prstGeom>
          <a:noFill/>
        </p:spPr>
        <p:txBody>
          <a:bodyPr wrap="square">
            <a:spAutoFit/>
          </a:bodyPr>
          <a:lstStyle/>
          <a:p>
            <a:r>
              <a:rPr lang="en-GB" sz="3200" dirty="0">
                <a:latin typeface="Roboto" panose="02000000000000000000" pitchFamily="2" charset="0"/>
              </a:rPr>
              <a:t>t = 2.99   (ignore any – sign)</a:t>
            </a:r>
          </a:p>
          <a:p>
            <a:endParaRPr lang="en-GB" sz="3200" dirty="0">
              <a:latin typeface="Roboto" panose="02000000000000000000" pitchFamily="2" charset="0"/>
            </a:endParaRPr>
          </a:p>
          <a:p>
            <a:r>
              <a:rPr lang="en-GB" sz="3200" dirty="0">
                <a:latin typeface="Roboto" panose="02000000000000000000" pitchFamily="2" charset="0"/>
              </a:rPr>
              <a:t>Critical value is 5% / 0.05</a:t>
            </a:r>
          </a:p>
          <a:p>
            <a:endParaRPr lang="en-GB" sz="3200" dirty="0">
              <a:latin typeface="Roboto" panose="02000000000000000000" pitchFamily="2" charset="0"/>
            </a:endParaRPr>
          </a:p>
          <a:p>
            <a:r>
              <a:rPr lang="en-GB" sz="3200" dirty="0" err="1">
                <a:latin typeface="Roboto" panose="02000000000000000000" pitchFamily="2" charset="0"/>
              </a:rPr>
              <a:t>df</a:t>
            </a:r>
            <a:r>
              <a:rPr lang="en-GB" sz="3200" dirty="0">
                <a:latin typeface="Roboto" panose="02000000000000000000" pitchFamily="2" charset="0"/>
              </a:rPr>
              <a:t> =14</a:t>
            </a:r>
          </a:p>
          <a:p>
            <a:endParaRPr lang="en-GB" sz="3200" dirty="0">
              <a:latin typeface="Roboto" panose="02000000000000000000" pitchFamily="2" charset="0"/>
            </a:endParaRPr>
          </a:p>
          <a:p>
            <a:r>
              <a:rPr lang="en-GB" sz="3200" dirty="0">
                <a:latin typeface="Roboto" panose="02000000000000000000" pitchFamily="2" charset="0"/>
              </a:rPr>
              <a:t>Significance = 2.145 </a:t>
            </a:r>
            <a:endParaRPr lang="en-GB" sz="3200" dirty="0"/>
          </a:p>
        </p:txBody>
      </p:sp>
      <p:pic>
        <p:nvPicPr>
          <p:cNvPr id="5" name="Picture 4">
            <a:extLst>
              <a:ext uri="{FF2B5EF4-FFF2-40B4-BE49-F238E27FC236}">
                <a16:creationId xmlns:a16="http://schemas.microsoft.com/office/drawing/2014/main" id="{CBD71682-26C6-1D27-CBB8-97CB3AC26BFD}"/>
              </a:ext>
            </a:extLst>
          </p:cNvPr>
          <p:cNvPicPr>
            <a:picLocks noChangeAspect="1"/>
          </p:cNvPicPr>
          <p:nvPr/>
        </p:nvPicPr>
        <p:blipFill rotWithShape="1">
          <a:blip r:embed="rId2"/>
          <a:srcRect l="15438" t="19157" r="43875" b="17188"/>
          <a:stretch/>
        </p:blipFill>
        <p:spPr>
          <a:xfrm>
            <a:off x="6383448" y="10146"/>
            <a:ext cx="5808552" cy="6058382"/>
          </a:xfrm>
          <a:prstGeom prst="rect">
            <a:avLst/>
          </a:prstGeom>
        </p:spPr>
      </p:pic>
      <p:sp>
        <p:nvSpPr>
          <p:cNvPr id="6" name="Rectangle 5">
            <a:extLst>
              <a:ext uri="{FF2B5EF4-FFF2-40B4-BE49-F238E27FC236}">
                <a16:creationId xmlns:a16="http://schemas.microsoft.com/office/drawing/2014/main" id="{19A1190F-20C4-5512-3BDF-6DF74B1B9414}"/>
              </a:ext>
            </a:extLst>
          </p:cNvPr>
          <p:cNvSpPr/>
          <p:nvPr/>
        </p:nvSpPr>
        <p:spPr>
          <a:xfrm>
            <a:off x="8931315" y="368660"/>
            <a:ext cx="720080" cy="5699868"/>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B7851592-A983-9CAE-124A-5CF41973D3D7}"/>
              </a:ext>
            </a:extLst>
          </p:cNvPr>
          <p:cNvSpPr/>
          <p:nvPr/>
        </p:nvSpPr>
        <p:spPr>
          <a:xfrm rot="16200000">
            <a:off x="7849176" y="2661897"/>
            <a:ext cx="345827" cy="31686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01003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B8A34A-802B-90FC-E26A-B1B451D11B86}"/>
              </a:ext>
            </a:extLst>
          </p:cNvPr>
          <p:cNvPicPr>
            <a:picLocks noChangeAspect="1"/>
          </p:cNvPicPr>
          <p:nvPr/>
        </p:nvPicPr>
        <p:blipFill rotWithShape="1">
          <a:blip r:embed="rId2"/>
          <a:srcRect l="8876" t="10625" r="11938" b="61813"/>
          <a:stretch/>
        </p:blipFill>
        <p:spPr>
          <a:xfrm>
            <a:off x="0" y="0"/>
            <a:ext cx="12192000" cy="1890210"/>
          </a:xfrm>
          <a:prstGeom prst="rect">
            <a:avLst/>
          </a:prstGeom>
        </p:spPr>
      </p:pic>
      <p:sp>
        <p:nvSpPr>
          <p:cNvPr id="4" name="TextBox 3">
            <a:extLst>
              <a:ext uri="{FF2B5EF4-FFF2-40B4-BE49-F238E27FC236}">
                <a16:creationId xmlns:a16="http://schemas.microsoft.com/office/drawing/2014/main" id="{C8B8AFFE-EFB9-8E3B-6B0D-9191F9C5E329}"/>
              </a:ext>
            </a:extLst>
          </p:cNvPr>
          <p:cNvSpPr txBox="1"/>
          <p:nvPr/>
        </p:nvSpPr>
        <p:spPr>
          <a:xfrm>
            <a:off x="5555940" y="1673805"/>
            <a:ext cx="2635658" cy="584775"/>
          </a:xfrm>
          <a:prstGeom prst="rect">
            <a:avLst/>
          </a:prstGeom>
          <a:noFill/>
        </p:spPr>
        <p:txBody>
          <a:bodyPr wrap="none" rtlCol="0">
            <a:spAutoFit/>
          </a:bodyPr>
          <a:lstStyle/>
          <a:p>
            <a:r>
              <a:rPr lang="en-GB" sz="3200" dirty="0"/>
              <a:t>2.145 </a:t>
            </a:r>
            <a:r>
              <a:rPr lang="en-GB" sz="3200" dirty="0">
                <a:sym typeface="Wingdings" panose="05000000000000000000" pitchFamily="2" charset="2"/>
              </a:rPr>
              <a:t> 2.99</a:t>
            </a:r>
            <a:endParaRPr lang="en-GB" sz="3200" dirty="0"/>
          </a:p>
        </p:txBody>
      </p:sp>
      <p:sp>
        <p:nvSpPr>
          <p:cNvPr id="5" name="TextBox 4">
            <a:extLst>
              <a:ext uri="{FF2B5EF4-FFF2-40B4-BE49-F238E27FC236}">
                <a16:creationId xmlns:a16="http://schemas.microsoft.com/office/drawing/2014/main" id="{548FB4F3-CDDA-7345-9574-12B41B0D81A8}"/>
              </a:ext>
            </a:extLst>
          </p:cNvPr>
          <p:cNvSpPr txBox="1"/>
          <p:nvPr/>
        </p:nvSpPr>
        <p:spPr>
          <a:xfrm>
            <a:off x="380365" y="2978950"/>
            <a:ext cx="11521279" cy="3046988"/>
          </a:xfrm>
          <a:prstGeom prst="rect">
            <a:avLst/>
          </a:prstGeom>
          <a:noFill/>
        </p:spPr>
        <p:txBody>
          <a:bodyPr wrap="square" rtlCol="0">
            <a:spAutoFit/>
          </a:bodyPr>
          <a:lstStyle/>
          <a:p>
            <a:r>
              <a:rPr lang="en-GB" sz="3200" dirty="0"/>
              <a:t>Conclusion:</a:t>
            </a:r>
          </a:p>
          <a:p>
            <a:endParaRPr lang="en-GB" sz="3200" dirty="0"/>
          </a:p>
          <a:p>
            <a:pPr marL="342900" indent="-342900">
              <a:buFont typeface="Arial" panose="020B0604020202020204" pitchFamily="34" charset="0"/>
              <a:buChar char="•"/>
            </a:pPr>
            <a:r>
              <a:rPr lang="en-GB" sz="3200" dirty="0"/>
              <a:t>The t value (2.99) is greater than the critical value of (2.145)</a:t>
            </a:r>
          </a:p>
          <a:p>
            <a:pPr marL="342900" indent="-342900">
              <a:buFont typeface="Arial" panose="020B0604020202020204" pitchFamily="34" charset="0"/>
              <a:buChar char="•"/>
            </a:pPr>
            <a:r>
              <a:rPr lang="en-GB" sz="3200" dirty="0"/>
              <a:t>We </a:t>
            </a:r>
            <a:r>
              <a:rPr lang="en-GB" sz="3200" b="1" dirty="0"/>
              <a:t>reject</a:t>
            </a:r>
            <a:r>
              <a:rPr lang="en-GB" sz="3200" dirty="0"/>
              <a:t> the null hypothesis </a:t>
            </a:r>
          </a:p>
          <a:p>
            <a:pPr marL="342900" indent="-342900">
              <a:buFont typeface="Arial" panose="020B0604020202020204" pitchFamily="34" charset="0"/>
              <a:buChar char="•"/>
            </a:pPr>
            <a:r>
              <a:rPr lang="en-GB" sz="3200" dirty="0"/>
              <a:t>There IS a significant difference between the mean heart rate during moderate and intense exercise</a:t>
            </a:r>
          </a:p>
        </p:txBody>
      </p:sp>
    </p:spTree>
    <p:extLst>
      <p:ext uri="{BB962C8B-B14F-4D97-AF65-F5344CB8AC3E}">
        <p14:creationId xmlns:p14="http://schemas.microsoft.com/office/powerpoint/2010/main" val="3166705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 calcmode="lin" valueType="num">
                                      <p:cBhvr additive="base">
                                        <p:cTn id="19"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 calcmode="lin" valueType="num">
                                      <p:cBhvr additive="base">
                                        <p:cTn id="25"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907335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20221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Another unpaired questions</a:t>
            </a:r>
          </a:p>
        </p:txBody>
      </p:sp>
      <p:graphicFrame>
        <p:nvGraphicFramePr>
          <p:cNvPr id="4" name="Content Placeholder 3"/>
          <p:cNvGraphicFramePr>
            <a:graphicFrameLocks noGrp="1"/>
          </p:cNvGraphicFramePr>
          <p:nvPr>
            <p:ph idx="1"/>
          </p:nvPr>
        </p:nvGraphicFramePr>
        <p:xfrm>
          <a:off x="1752601" y="1676400"/>
          <a:ext cx="4681959" cy="3351934"/>
        </p:xfrm>
        <a:graphic>
          <a:graphicData uri="http://schemas.openxmlformats.org/drawingml/2006/table">
            <a:tbl>
              <a:tblPr/>
              <a:tblGrid>
                <a:gridCol w="1633959">
                  <a:extLst>
                    <a:ext uri="{9D8B030D-6E8A-4147-A177-3AD203B41FA5}">
                      <a16:colId xmlns:a16="http://schemas.microsoft.com/office/drawing/2014/main" val="637367570"/>
                    </a:ext>
                  </a:extLst>
                </a:gridCol>
                <a:gridCol w="990600">
                  <a:extLst>
                    <a:ext uri="{9D8B030D-6E8A-4147-A177-3AD203B41FA5}">
                      <a16:colId xmlns:a16="http://schemas.microsoft.com/office/drawing/2014/main" val="521773655"/>
                    </a:ext>
                  </a:extLst>
                </a:gridCol>
                <a:gridCol w="1066800">
                  <a:extLst>
                    <a:ext uri="{9D8B030D-6E8A-4147-A177-3AD203B41FA5}">
                      <a16:colId xmlns:a16="http://schemas.microsoft.com/office/drawing/2014/main" val="628189087"/>
                    </a:ext>
                  </a:extLst>
                </a:gridCol>
                <a:gridCol w="990600">
                  <a:extLst>
                    <a:ext uri="{9D8B030D-6E8A-4147-A177-3AD203B41FA5}">
                      <a16:colId xmlns:a16="http://schemas.microsoft.com/office/drawing/2014/main" val="1346741760"/>
                    </a:ext>
                  </a:extLst>
                </a:gridCol>
              </a:tblGrid>
              <a:tr h="208421">
                <a:tc>
                  <a:txBody>
                    <a:bodyPr/>
                    <a:lstStyle/>
                    <a:p>
                      <a:pPr algn="l" fontAlgn="b"/>
                      <a:r>
                        <a:rPr lang="en-GB" sz="2400" b="0" i="0" u="none" strike="noStrike">
                          <a:solidFill>
                            <a:srgbClr val="000000"/>
                          </a:solidFill>
                          <a:effectLst/>
                          <a:latin typeface="Calibri" panose="020F0502020204030204" pitchFamily="34" charset="0"/>
                        </a:rPr>
                        <a:t> </a:t>
                      </a:r>
                    </a:p>
                  </a:txBody>
                  <a:tcPr marL="7187" marR="7187" marT="71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b"/>
                      <a:r>
                        <a:rPr lang="en-GB" sz="2400" b="1" i="0" u="none" strike="noStrike">
                          <a:solidFill>
                            <a:srgbClr val="000000"/>
                          </a:solidFill>
                          <a:effectLst/>
                          <a:latin typeface="Calibri" panose="020F0502020204030204" pitchFamily="34" charset="0"/>
                        </a:rPr>
                        <a:t>Critical t values</a:t>
                      </a:r>
                    </a:p>
                  </a:txBody>
                  <a:tcPr marL="7187" marR="7187" marT="71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450541524"/>
                  </a:ext>
                </a:extLst>
              </a:tr>
              <a:tr h="409654">
                <a:tc>
                  <a:txBody>
                    <a:bodyPr/>
                    <a:lstStyle/>
                    <a:p>
                      <a:pPr algn="ctr" fontAlgn="ctr"/>
                      <a:r>
                        <a:rPr lang="en-GB" sz="2400" b="1" i="0" u="none" strike="noStrike">
                          <a:solidFill>
                            <a:srgbClr val="000000"/>
                          </a:solidFill>
                          <a:effectLst/>
                          <a:latin typeface="Calibri" panose="020F0502020204030204" pitchFamily="34" charset="0"/>
                        </a:rPr>
                        <a:t>Degrees of Freedom</a:t>
                      </a:r>
                    </a:p>
                  </a:txBody>
                  <a:tcPr marL="7187" marR="7187" marT="71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2400" b="1" i="0" u="none" strike="noStrike">
                          <a:solidFill>
                            <a:schemeClr val="bg2">
                              <a:lumMod val="10000"/>
                            </a:schemeClr>
                          </a:solidFill>
                          <a:effectLst/>
                          <a:latin typeface="Calibri" panose="020F0502020204030204" pitchFamily="34" charset="0"/>
                        </a:rPr>
                        <a:t>P=0.10</a:t>
                      </a:r>
                    </a:p>
                  </a:txBody>
                  <a:tcPr marL="7187" marR="7187" marT="71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2400" b="1" i="0" u="none" strike="noStrike">
                          <a:solidFill>
                            <a:schemeClr val="accent3">
                              <a:lumMod val="50000"/>
                            </a:schemeClr>
                          </a:solidFill>
                          <a:effectLst/>
                          <a:latin typeface="Calibri" panose="020F0502020204030204" pitchFamily="34" charset="0"/>
                        </a:rPr>
                        <a:t>P=0.05</a:t>
                      </a:r>
                    </a:p>
                  </a:txBody>
                  <a:tcPr marL="7187" marR="7187" marT="71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2400" b="1" i="0" u="none" strike="noStrike">
                          <a:solidFill>
                            <a:srgbClr val="7030A0"/>
                          </a:solidFill>
                          <a:effectLst/>
                          <a:latin typeface="Calibri" panose="020F0502020204030204" pitchFamily="34" charset="0"/>
                        </a:rPr>
                        <a:t>P=0.02</a:t>
                      </a:r>
                    </a:p>
                  </a:txBody>
                  <a:tcPr marL="7187" marR="7187" marT="71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05732098"/>
                  </a:ext>
                </a:extLst>
              </a:tr>
              <a:tr h="215608">
                <a:tc>
                  <a:txBody>
                    <a:bodyPr/>
                    <a:lstStyle/>
                    <a:p>
                      <a:pPr algn="ctr" fontAlgn="ctr"/>
                      <a:r>
                        <a:rPr lang="en-GB" sz="2400" b="1" i="0" u="none" strike="noStrike">
                          <a:solidFill>
                            <a:srgbClr val="000000"/>
                          </a:solidFill>
                          <a:effectLst/>
                          <a:latin typeface="Calibri" panose="020F0502020204030204" pitchFamily="34" charset="0"/>
                        </a:rPr>
                        <a:t>12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2400" b="0" i="0" u="none" strike="noStrike">
                          <a:solidFill>
                            <a:srgbClr val="000000"/>
                          </a:solidFill>
                          <a:effectLst/>
                          <a:latin typeface="Calibri" panose="020F0502020204030204" pitchFamily="34" charset="0"/>
                        </a:rPr>
                        <a:t>1.782</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2400" b="0" i="0" u="none" strike="noStrike">
                          <a:solidFill>
                            <a:srgbClr val="000000"/>
                          </a:solidFill>
                          <a:effectLst/>
                          <a:latin typeface="Calibri" panose="020F0502020204030204" pitchFamily="34" charset="0"/>
                        </a:rPr>
                        <a:t>2.179</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2400" b="0" i="0" u="none" strike="noStrike">
                          <a:solidFill>
                            <a:srgbClr val="000000"/>
                          </a:solidFill>
                          <a:effectLst/>
                          <a:latin typeface="Calibri" panose="020F0502020204030204" pitchFamily="34" charset="0"/>
                        </a:rPr>
                        <a:t>2.681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26028842"/>
                  </a:ext>
                </a:extLst>
              </a:tr>
              <a:tr h="224591">
                <a:tc>
                  <a:txBody>
                    <a:bodyPr/>
                    <a:lstStyle/>
                    <a:p>
                      <a:pPr algn="ctr" fontAlgn="ctr"/>
                      <a:r>
                        <a:rPr lang="en-GB" sz="2400" b="1" i="0" u="none" strike="noStrike">
                          <a:solidFill>
                            <a:srgbClr val="000000"/>
                          </a:solidFill>
                          <a:effectLst/>
                          <a:latin typeface="Calibri" panose="020F0502020204030204" pitchFamily="34" charset="0"/>
                        </a:rPr>
                        <a:t>13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2400" b="0" i="0" u="none" strike="noStrike">
                          <a:solidFill>
                            <a:srgbClr val="000000"/>
                          </a:solidFill>
                          <a:effectLst/>
                          <a:latin typeface="Calibri" panose="020F0502020204030204" pitchFamily="34" charset="0"/>
                        </a:rPr>
                        <a:t>1.771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2400" b="0" i="0" u="none" strike="noStrike">
                          <a:solidFill>
                            <a:srgbClr val="000000"/>
                          </a:solidFill>
                          <a:effectLst/>
                          <a:latin typeface="Calibri" panose="020F0502020204030204" pitchFamily="34" charset="0"/>
                        </a:rPr>
                        <a:t>2.160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2400" b="0" i="0" u="none" strike="noStrike">
                          <a:solidFill>
                            <a:srgbClr val="000000"/>
                          </a:solidFill>
                          <a:effectLst/>
                          <a:latin typeface="Calibri" panose="020F0502020204030204" pitchFamily="34" charset="0"/>
                        </a:rPr>
                        <a:t>2.650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42401225"/>
                  </a:ext>
                </a:extLst>
              </a:tr>
              <a:tr h="215608">
                <a:tc>
                  <a:txBody>
                    <a:bodyPr/>
                    <a:lstStyle/>
                    <a:p>
                      <a:pPr algn="ctr" fontAlgn="ctr"/>
                      <a:r>
                        <a:rPr lang="en-GB" sz="2400" b="1" i="0" u="none" strike="noStrike">
                          <a:solidFill>
                            <a:srgbClr val="000000"/>
                          </a:solidFill>
                          <a:effectLst/>
                          <a:latin typeface="Calibri" panose="020F0502020204030204" pitchFamily="34" charset="0"/>
                        </a:rPr>
                        <a:t>14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2400" b="0" i="0" u="none" strike="noStrike">
                          <a:solidFill>
                            <a:srgbClr val="000000"/>
                          </a:solidFill>
                          <a:effectLst/>
                          <a:latin typeface="Calibri" panose="020F0502020204030204" pitchFamily="34" charset="0"/>
                        </a:rPr>
                        <a:t>1.761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2400" b="0" i="0" u="none" strike="noStrike">
                          <a:solidFill>
                            <a:srgbClr val="000000"/>
                          </a:solidFill>
                          <a:effectLst/>
                          <a:latin typeface="Calibri" panose="020F0502020204030204" pitchFamily="34" charset="0"/>
                        </a:rPr>
                        <a:t>2.145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2400" b="0" i="0" u="none" strike="noStrike">
                          <a:solidFill>
                            <a:srgbClr val="000000"/>
                          </a:solidFill>
                          <a:effectLst/>
                          <a:latin typeface="Calibri" panose="020F0502020204030204" pitchFamily="34" charset="0"/>
                        </a:rPr>
                        <a:t>2.624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67905644"/>
                  </a:ext>
                </a:extLst>
              </a:tr>
              <a:tr h="215608">
                <a:tc>
                  <a:txBody>
                    <a:bodyPr/>
                    <a:lstStyle/>
                    <a:p>
                      <a:pPr algn="ctr" fontAlgn="ctr"/>
                      <a:r>
                        <a:rPr lang="en-GB" sz="2400" b="1" i="0" u="none" strike="noStrike">
                          <a:solidFill>
                            <a:srgbClr val="000000"/>
                          </a:solidFill>
                          <a:effectLst/>
                          <a:latin typeface="Calibri" panose="020F0502020204030204" pitchFamily="34" charset="0"/>
                        </a:rPr>
                        <a:t>15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2400" b="0" i="0" u="none" strike="noStrike">
                          <a:solidFill>
                            <a:srgbClr val="000000"/>
                          </a:solidFill>
                          <a:effectLst/>
                          <a:latin typeface="Calibri" panose="020F0502020204030204" pitchFamily="34" charset="0"/>
                        </a:rPr>
                        <a:t>1.753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2400" b="0" i="0" u="none" strike="noStrike">
                          <a:solidFill>
                            <a:srgbClr val="000000"/>
                          </a:solidFill>
                          <a:effectLst/>
                          <a:latin typeface="Calibri" panose="020F0502020204030204" pitchFamily="34" charset="0"/>
                        </a:rPr>
                        <a:t>2.131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2400" b="0" i="0" u="none" strike="noStrike">
                          <a:solidFill>
                            <a:srgbClr val="000000"/>
                          </a:solidFill>
                          <a:effectLst/>
                          <a:latin typeface="Calibri" panose="020F0502020204030204" pitchFamily="34" charset="0"/>
                        </a:rPr>
                        <a:t>2.602</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18956886"/>
                  </a:ext>
                </a:extLst>
              </a:tr>
              <a:tr h="215608">
                <a:tc>
                  <a:txBody>
                    <a:bodyPr/>
                    <a:lstStyle/>
                    <a:p>
                      <a:pPr algn="ctr" fontAlgn="ctr"/>
                      <a:r>
                        <a:rPr lang="en-GB" sz="2400" b="1" i="0" u="none" strike="noStrike">
                          <a:solidFill>
                            <a:srgbClr val="000000"/>
                          </a:solidFill>
                          <a:effectLst/>
                          <a:latin typeface="Calibri" panose="020F0502020204030204" pitchFamily="34" charset="0"/>
                        </a:rPr>
                        <a:t>16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2400" b="0" i="0" u="none" strike="noStrike">
                          <a:solidFill>
                            <a:srgbClr val="000000"/>
                          </a:solidFill>
                          <a:effectLst/>
                          <a:latin typeface="Calibri" panose="020F0502020204030204" pitchFamily="34" charset="0"/>
                        </a:rPr>
                        <a:t>1.746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2400" b="0" i="0" u="none" strike="noStrike">
                          <a:solidFill>
                            <a:srgbClr val="000000"/>
                          </a:solidFill>
                          <a:effectLst/>
                          <a:latin typeface="Calibri" panose="020F0502020204030204" pitchFamily="34" charset="0"/>
                        </a:rPr>
                        <a:t>2.121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2400" b="0" i="0" u="none" strike="noStrike">
                          <a:solidFill>
                            <a:srgbClr val="000000"/>
                          </a:solidFill>
                          <a:effectLst/>
                          <a:latin typeface="Calibri" panose="020F0502020204030204" pitchFamily="34" charset="0"/>
                        </a:rPr>
                        <a:t>2.583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56279077"/>
                  </a:ext>
                </a:extLst>
              </a:tr>
              <a:tr h="215608">
                <a:tc>
                  <a:txBody>
                    <a:bodyPr/>
                    <a:lstStyle/>
                    <a:p>
                      <a:pPr algn="ctr" fontAlgn="ctr"/>
                      <a:r>
                        <a:rPr lang="en-GB" sz="2400" b="1" i="0" u="none" strike="noStrike">
                          <a:solidFill>
                            <a:srgbClr val="000000"/>
                          </a:solidFill>
                          <a:effectLst/>
                          <a:latin typeface="Calibri" panose="020F0502020204030204" pitchFamily="34" charset="0"/>
                        </a:rPr>
                        <a:t>17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2400" b="0" i="0" u="none" strike="noStrike">
                          <a:solidFill>
                            <a:srgbClr val="000000"/>
                          </a:solidFill>
                          <a:effectLst/>
                          <a:latin typeface="Calibri" panose="020F0502020204030204" pitchFamily="34" charset="0"/>
                        </a:rPr>
                        <a:t>1.740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2400" b="0" i="0" u="none" strike="noStrike">
                          <a:solidFill>
                            <a:srgbClr val="000000"/>
                          </a:solidFill>
                          <a:effectLst/>
                          <a:latin typeface="Calibri" panose="020F0502020204030204" pitchFamily="34" charset="0"/>
                        </a:rPr>
                        <a:t>2.110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2400" b="0" i="0" u="none" strike="noStrike">
                          <a:solidFill>
                            <a:srgbClr val="000000"/>
                          </a:solidFill>
                          <a:effectLst/>
                          <a:latin typeface="Calibri" panose="020F0502020204030204" pitchFamily="34" charset="0"/>
                        </a:rPr>
                        <a:t>2.567</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43512315"/>
                  </a:ext>
                </a:extLst>
              </a:tr>
            </a:tbl>
          </a:graphicData>
        </a:graphic>
      </p:graphicFrame>
      <p:sp>
        <p:nvSpPr>
          <p:cNvPr id="5" name="TextBox 4"/>
          <p:cNvSpPr txBox="1"/>
          <p:nvPr/>
        </p:nvSpPr>
        <p:spPr>
          <a:xfrm>
            <a:off x="6705600" y="1676400"/>
            <a:ext cx="5257800" cy="4093428"/>
          </a:xfrm>
          <a:prstGeom prst="rect">
            <a:avLst/>
          </a:prstGeom>
          <a:noFill/>
        </p:spPr>
        <p:txBody>
          <a:bodyPr wrap="square" rtlCol="0">
            <a:spAutoFit/>
          </a:bodyPr>
          <a:lstStyle/>
          <a:p>
            <a:r>
              <a:rPr lang="en-GB" sz="2000"/>
              <a:t>A scientist investigated growth of lettuce seedlings in pH 4.3 and pH 5.2.</a:t>
            </a:r>
          </a:p>
          <a:p>
            <a:endParaRPr lang="en-GB" sz="2000"/>
          </a:p>
          <a:p>
            <a:pPr marL="342900" indent="-342900">
              <a:buAutoNum type="arabicPeriod"/>
            </a:pPr>
            <a:r>
              <a:rPr lang="en-GB" sz="2000"/>
              <a:t>What is the null hypothesis?</a:t>
            </a:r>
          </a:p>
          <a:p>
            <a:pPr marL="342900" indent="-342900">
              <a:buAutoNum type="arabicPeriod"/>
            </a:pPr>
            <a:r>
              <a:rPr lang="en-GB" sz="2000"/>
              <a:t>The standard deviations for each group were:</a:t>
            </a:r>
          </a:p>
          <a:p>
            <a:r>
              <a:rPr lang="en-GB" sz="2000"/>
              <a:t>	4.3 = 2.36 (8 plants)</a:t>
            </a:r>
          </a:p>
          <a:p>
            <a:r>
              <a:rPr lang="en-GB" sz="2000"/>
              <a:t>	5.2 = 3.42 (8 plants)</a:t>
            </a:r>
          </a:p>
          <a:p>
            <a:r>
              <a:rPr lang="en-GB" sz="2000"/>
              <a:t>       Calculate t</a:t>
            </a:r>
          </a:p>
          <a:p>
            <a:r>
              <a:rPr lang="en-GB" sz="2000"/>
              <a:t>3. What were the degrees of freedom of this experiment?</a:t>
            </a:r>
          </a:p>
          <a:p>
            <a:r>
              <a:rPr lang="en-GB" sz="2000"/>
              <a:t>4. Using the table opposite, identify the critical value at the 95% confidence level</a:t>
            </a:r>
          </a:p>
          <a:p>
            <a:r>
              <a:rPr lang="en-GB" sz="2000"/>
              <a:t>5. Write a conclusion</a:t>
            </a:r>
          </a:p>
        </p:txBody>
      </p:sp>
    </p:spTree>
    <p:extLst>
      <p:ext uri="{BB962C8B-B14F-4D97-AF65-F5344CB8AC3E}">
        <p14:creationId xmlns:p14="http://schemas.microsoft.com/office/powerpoint/2010/main" val="21809739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Question 2</a:t>
            </a:r>
          </a:p>
        </p:txBody>
      </p:sp>
      <p:sp>
        <p:nvSpPr>
          <p:cNvPr id="5" name="TextBox 4"/>
          <p:cNvSpPr txBox="1"/>
          <p:nvPr/>
        </p:nvSpPr>
        <p:spPr>
          <a:xfrm>
            <a:off x="1752600" y="1676401"/>
            <a:ext cx="8763000" cy="4893647"/>
          </a:xfrm>
          <a:prstGeom prst="rect">
            <a:avLst/>
          </a:prstGeom>
          <a:noFill/>
        </p:spPr>
        <p:txBody>
          <a:bodyPr wrap="square" rtlCol="0">
            <a:spAutoFit/>
          </a:bodyPr>
          <a:lstStyle/>
          <a:p>
            <a:r>
              <a:rPr lang="en-GB" sz="2400"/>
              <a:t>A scientist investigated growth of lettuce seedlings in pH 4.3 and pH 5.2.</a:t>
            </a:r>
          </a:p>
          <a:p>
            <a:pPr marL="342900" indent="-342900">
              <a:buAutoNum type="arabicPeriod"/>
            </a:pPr>
            <a:r>
              <a:rPr lang="en-GB" sz="2400"/>
              <a:t>What is the null hypothesis?</a:t>
            </a:r>
          </a:p>
          <a:p>
            <a:pPr lvl="1"/>
            <a:r>
              <a:rPr lang="en-GB" sz="2400">
                <a:solidFill>
                  <a:srgbClr val="7030A0"/>
                </a:solidFill>
              </a:rPr>
              <a:t>There is no statistically significant difference in growth height between the seedlings in pH 4.3 and pH 5.2</a:t>
            </a:r>
          </a:p>
          <a:p>
            <a:pPr marL="342900" indent="-342900">
              <a:buAutoNum type="arabicPeriod"/>
            </a:pPr>
            <a:r>
              <a:rPr lang="en-GB" sz="2400"/>
              <a:t>The standard deviations for each group were:</a:t>
            </a:r>
          </a:p>
          <a:p>
            <a:r>
              <a:rPr lang="en-GB" sz="2400"/>
              <a:t>	4.3 = 2.36 (8 plants)</a:t>
            </a:r>
          </a:p>
          <a:p>
            <a:r>
              <a:rPr lang="en-GB" sz="2400"/>
              <a:t>	5.2 = 3.42 (8 plants)</a:t>
            </a:r>
          </a:p>
          <a:p>
            <a:r>
              <a:rPr lang="en-GB" sz="2400"/>
              <a:t>       Calculate t</a:t>
            </a:r>
          </a:p>
          <a:p>
            <a:r>
              <a:rPr lang="en-GB" sz="2400"/>
              <a:t>        </a:t>
            </a:r>
            <a:r>
              <a:rPr lang="en-GB" sz="2400">
                <a:solidFill>
                  <a:srgbClr val="7030A0"/>
                </a:solidFill>
              </a:rPr>
              <a:t>t = 2.99</a:t>
            </a:r>
            <a:endParaRPr lang="en-GB" sz="2400"/>
          </a:p>
          <a:p>
            <a:r>
              <a:rPr lang="en-GB" sz="2400"/>
              <a:t>3. What were the degrees of freedom of this experiment?</a:t>
            </a:r>
          </a:p>
          <a:p>
            <a:r>
              <a:rPr lang="en-GB" sz="2400"/>
              <a:t>       </a:t>
            </a:r>
            <a:r>
              <a:rPr lang="en-GB" sz="2400">
                <a:solidFill>
                  <a:srgbClr val="7030A0"/>
                </a:solidFill>
              </a:rPr>
              <a:t>DF = (8-1)+(8-1)</a:t>
            </a:r>
          </a:p>
          <a:p>
            <a:r>
              <a:rPr lang="en-GB" sz="2400">
                <a:solidFill>
                  <a:srgbClr val="7030A0"/>
                </a:solidFill>
              </a:rPr>
              <a:t>       DF = 14</a:t>
            </a:r>
            <a:endParaRPr lang="en-GB" sz="2400"/>
          </a:p>
        </p:txBody>
      </p:sp>
    </p:spTree>
    <p:extLst>
      <p:ext uri="{BB962C8B-B14F-4D97-AF65-F5344CB8AC3E}">
        <p14:creationId xmlns:p14="http://schemas.microsoft.com/office/powerpoint/2010/main" val="4147142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Question 2</a:t>
            </a:r>
          </a:p>
        </p:txBody>
      </p:sp>
      <p:sp>
        <p:nvSpPr>
          <p:cNvPr id="3" name="Content Placeholder 2"/>
          <p:cNvSpPr>
            <a:spLocks noGrp="1"/>
          </p:cNvSpPr>
          <p:nvPr>
            <p:ph idx="1"/>
          </p:nvPr>
        </p:nvSpPr>
        <p:spPr>
          <a:xfrm>
            <a:off x="6705600" y="1600201"/>
            <a:ext cx="3810000" cy="4525963"/>
          </a:xfrm>
        </p:spPr>
        <p:txBody>
          <a:bodyPr/>
          <a:lstStyle/>
          <a:p>
            <a:pPr marL="0" indent="0">
              <a:buNone/>
            </a:pPr>
            <a:r>
              <a:rPr lang="en-GB" sz="2000"/>
              <a:t>4. Using the table opposite, identify the critical value at the 95% confidence level</a:t>
            </a:r>
          </a:p>
          <a:p>
            <a:pPr marL="0" indent="0">
              <a:buNone/>
            </a:pPr>
            <a:endParaRPr lang="en-GB" sz="2000"/>
          </a:p>
          <a:p>
            <a:endParaRPr lang="en-GB"/>
          </a:p>
        </p:txBody>
      </p:sp>
      <p:sp>
        <p:nvSpPr>
          <p:cNvPr id="5" name="Left Arrow 4"/>
          <p:cNvSpPr/>
          <p:nvPr/>
        </p:nvSpPr>
        <p:spPr>
          <a:xfrm rot="5400000">
            <a:off x="4592787" y="5308750"/>
            <a:ext cx="949027" cy="6858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6" name="Content Placeholder 3"/>
          <p:cNvGraphicFramePr>
            <a:graphicFrameLocks/>
          </p:cNvGraphicFramePr>
          <p:nvPr/>
        </p:nvGraphicFramePr>
        <p:xfrm>
          <a:off x="1828801" y="1621420"/>
          <a:ext cx="4681959" cy="3351934"/>
        </p:xfrm>
        <a:graphic>
          <a:graphicData uri="http://schemas.openxmlformats.org/drawingml/2006/table">
            <a:tbl>
              <a:tblPr/>
              <a:tblGrid>
                <a:gridCol w="1633959">
                  <a:extLst>
                    <a:ext uri="{9D8B030D-6E8A-4147-A177-3AD203B41FA5}">
                      <a16:colId xmlns:a16="http://schemas.microsoft.com/office/drawing/2014/main" val="637367570"/>
                    </a:ext>
                  </a:extLst>
                </a:gridCol>
                <a:gridCol w="990600">
                  <a:extLst>
                    <a:ext uri="{9D8B030D-6E8A-4147-A177-3AD203B41FA5}">
                      <a16:colId xmlns:a16="http://schemas.microsoft.com/office/drawing/2014/main" val="521773655"/>
                    </a:ext>
                  </a:extLst>
                </a:gridCol>
                <a:gridCol w="1066800">
                  <a:extLst>
                    <a:ext uri="{9D8B030D-6E8A-4147-A177-3AD203B41FA5}">
                      <a16:colId xmlns:a16="http://schemas.microsoft.com/office/drawing/2014/main" val="628189087"/>
                    </a:ext>
                  </a:extLst>
                </a:gridCol>
                <a:gridCol w="990600">
                  <a:extLst>
                    <a:ext uri="{9D8B030D-6E8A-4147-A177-3AD203B41FA5}">
                      <a16:colId xmlns:a16="http://schemas.microsoft.com/office/drawing/2014/main" val="1346741760"/>
                    </a:ext>
                  </a:extLst>
                </a:gridCol>
              </a:tblGrid>
              <a:tr h="208421">
                <a:tc>
                  <a:txBody>
                    <a:bodyPr/>
                    <a:lstStyle/>
                    <a:p>
                      <a:pPr algn="l" fontAlgn="b"/>
                      <a:r>
                        <a:rPr lang="en-GB" sz="2400" b="0" i="0" u="none" strike="noStrike">
                          <a:solidFill>
                            <a:srgbClr val="000000"/>
                          </a:solidFill>
                          <a:effectLst/>
                          <a:latin typeface="Calibri" panose="020F0502020204030204" pitchFamily="34" charset="0"/>
                        </a:rPr>
                        <a:t> </a:t>
                      </a:r>
                    </a:p>
                  </a:txBody>
                  <a:tcPr marL="7187" marR="7187" marT="71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b"/>
                      <a:r>
                        <a:rPr lang="en-GB" sz="2400" b="1" i="0" u="none" strike="noStrike">
                          <a:solidFill>
                            <a:srgbClr val="000000"/>
                          </a:solidFill>
                          <a:effectLst/>
                          <a:latin typeface="Calibri" panose="020F0502020204030204" pitchFamily="34" charset="0"/>
                        </a:rPr>
                        <a:t>Critical t values</a:t>
                      </a:r>
                    </a:p>
                  </a:txBody>
                  <a:tcPr marL="7187" marR="7187" marT="71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450541524"/>
                  </a:ext>
                </a:extLst>
              </a:tr>
              <a:tr h="409654">
                <a:tc>
                  <a:txBody>
                    <a:bodyPr/>
                    <a:lstStyle/>
                    <a:p>
                      <a:pPr algn="ctr" fontAlgn="ctr"/>
                      <a:r>
                        <a:rPr lang="en-GB" sz="2400" b="1" i="0" u="none" strike="noStrike">
                          <a:solidFill>
                            <a:srgbClr val="000000"/>
                          </a:solidFill>
                          <a:effectLst/>
                          <a:latin typeface="Calibri" panose="020F0502020204030204" pitchFamily="34" charset="0"/>
                        </a:rPr>
                        <a:t>Degrees of Freedom</a:t>
                      </a:r>
                    </a:p>
                  </a:txBody>
                  <a:tcPr marL="7187" marR="7187" marT="71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2400" b="1" i="0" u="none" strike="noStrike">
                          <a:solidFill>
                            <a:schemeClr val="bg2">
                              <a:lumMod val="10000"/>
                            </a:schemeClr>
                          </a:solidFill>
                          <a:effectLst/>
                          <a:latin typeface="Calibri" panose="020F0502020204030204" pitchFamily="34" charset="0"/>
                        </a:rPr>
                        <a:t>P=0.10</a:t>
                      </a:r>
                    </a:p>
                  </a:txBody>
                  <a:tcPr marL="7187" marR="7187" marT="71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2400" b="1" i="0" u="none" strike="noStrike">
                          <a:solidFill>
                            <a:schemeClr val="accent3">
                              <a:lumMod val="50000"/>
                            </a:schemeClr>
                          </a:solidFill>
                          <a:effectLst/>
                          <a:latin typeface="Calibri" panose="020F0502020204030204" pitchFamily="34" charset="0"/>
                        </a:rPr>
                        <a:t>P=0.05</a:t>
                      </a:r>
                    </a:p>
                  </a:txBody>
                  <a:tcPr marL="7187" marR="7187" marT="71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2400" b="1" i="0" u="none" strike="noStrike">
                          <a:solidFill>
                            <a:srgbClr val="7030A0"/>
                          </a:solidFill>
                          <a:effectLst/>
                          <a:latin typeface="Calibri" panose="020F0502020204030204" pitchFamily="34" charset="0"/>
                        </a:rPr>
                        <a:t>P=0.02</a:t>
                      </a:r>
                    </a:p>
                  </a:txBody>
                  <a:tcPr marL="7187" marR="7187" marT="71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05732098"/>
                  </a:ext>
                </a:extLst>
              </a:tr>
              <a:tr h="215608">
                <a:tc>
                  <a:txBody>
                    <a:bodyPr/>
                    <a:lstStyle/>
                    <a:p>
                      <a:pPr algn="ctr" fontAlgn="ctr"/>
                      <a:r>
                        <a:rPr lang="en-GB" sz="2400" b="1" i="0" u="none" strike="noStrike">
                          <a:solidFill>
                            <a:srgbClr val="000000"/>
                          </a:solidFill>
                          <a:effectLst/>
                          <a:latin typeface="Calibri" panose="020F0502020204030204" pitchFamily="34" charset="0"/>
                        </a:rPr>
                        <a:t>12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2400" b="0" i="0" u="none" strike="noStrike">
                          <a:solidFill>
                            <a:srgbClr val="000000"/>
                          </a:solidFill>
                          <a:effectLst/>
                          <a:latin typeface="Calibri" panose="020F0502020204030204" pitchFamily="34" charset="0"/>
                        </a:rPr>
                        <a:t>1.782</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2400" b="0" i="0" u="none" strike="noStrike">
                          <a:solidFill>
                            <a:srgbClr val="000000"/>
                          </a:solidFill>
                          <a:effectLst/>
                          <a:latin typeface="Calibri" panose="020F0502020204030204" pitchFamily="34" charset="0"/>
                        </a:rPr>
                        <a:t>2.179</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2400" b="0" i="0" u="none" strike="noStrike">
                          <a:solidFill>
                            <a:srgbClr val="000000"/>
                          </a:solidFill>
                          <a:effectLst/>
                          <a:latin typeface="Calibri" panose="020F0502020204030204" pitchFamily="34" charset="0"/>
                        </a:rPr>
                        <a:t>2.681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26028842"/>
                  </a:ext>
                </a:extLst>
              </a:tr>
              <a:tr h="224591">
                <a:tc>
                  <a:txBody>
                    <a:bodyPr/>
                    <a:lstStyle/>
                    <a:p>
                      <a:pPr algn="ctr" fontAlgn="ctr"/>
                      <a:r>
                        <a:rPr lang="en-GB" sz="2400" b="1" i="0" u="none" strike="noStrike">
                          <a:solidFill>
                            <a:srgbClr val="000000"/>
                          </a:solidFill>
                          <a:effectLst/>
                          <a:latin typeface="Calibri" panose="020F0502020204030204" pitchFamily="34" charset="0"/>
                        </a:rPr>
                        <a:t>13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2400" b="0" i="0" u="none" strike="noStrike">
                          <a:solidFill>
                            <a:srgbClr val="000000"/>
                          </a:solidFill>
                          <a:effectLst/>
                          <a:latin typeface="Calibri" panose="020F0502020204030204" pitchFamily="34" charset="0"/>
                        </a:rPr>
                        <a:t>1.771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2400" b="0" i="0" u="none" strike="noStrike">
                          <a:solidFill>
                            <a:srgbClr val="000000"/>
                          </a:solidFill>
                          <a:effectLst/>
                          <a:latin typeface="Calibri" panose="020F0502020204030204" pitchFamily="34" charset="0"/>
                        </a:rPr>
                        <a:t>2.160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2400" b="0" i="0" u="none" strike="noStrike">
                          <a:solidFill>
                            <a:srgbClr val="000000"/>
                          </a:solidFill>
                          <a:effectLst/>
                          <a:latin typeface="Calibri" panose="020F0502020204030204" pitchFamily="34" charset="0"/>
                        </a:rPr>
                        <a:t>2.650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42401225"/>
                  </a:ext>
                </a:extLst>
              </a:tr>
              <a:tr h="215608">
                <a:tc>
                  <a:txBody>
                    <a:bodyPr/>
                    <a:lstStyle/>
                    <a:p>
                      <a:pPr algn="ctr" fontAlgn="ctr"/>
                      <a:r>
                        <a:rPr lang="en-GB" sz="2400" b="1" i="0" u="none" strike="noStrike">
                          <a:solidFill>
                            <a:srgbClr val="000000"/>
                          </a:solidFill>
                          <a:effectLst/>
                          <a:latin typeface="Calibri" panose="020F0502020204030204" pitchFamily="34" charset="0"/>
                        </a:rPr>
                        <a:t>14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2400" b="0" i="0" u="none" strike="noStrike">
                          <a:solidFill>
                            <a:srgbClr val="000000"/>
                          </a:solidFill>
                          <a:effectLst/>
                          <a:latin typeface="Calibri" panose="020F0502020204030204" pitchFamily="34" charset="0"/>
                        </a:rPr>
                        <a:t>1.761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2400" b="0" i="0" u="none" strike="noStrike">
                          <a:solidFill>
                            <a:srgbClr val="000000"/>
                          </a:solidFill>
                          <a:effectLst/>
                          <a:latin typeface="Calibri" panose="020F0502020204030204" pitchFamily="34" charset="0"/>
                        </a:rPr>
                        <a:t>2.145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2400" b="0" i="0" u="none" strike="noStrike">
                          <a:solidFill>
                            <a:srgbClr val="000000"/>
                          </a:solidFill>
                          <a:effectLst/>
                          <a:latin typeface="Calibri" panose="020F0502020204030204" pitchFamily="34" charset="0"/>
                        </a:rPr>
                        <a:t>2.624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67905644"/>
                  </a:ext>
                </a:extLst>
              </a:tr>
              <a:tr h="215608">
                <a:tc>
                  <a:txBody>
                    <a:bodyPr/>
                    <a:lstStyle/>
                    <a:p>
                      <a:pPr algn="ctr" fontAlgn="ctr"/>
                      <a:r>
                        <a:rPr lang="en-GB" sz="2400" b="1" i="0" u="none" strike="noStrike">
                          <a:solidFill>
                            <a:srgbClr val="000000"/>
                          </a:solidFill>
                          <a:effectLst/>
                          <a:latin typeface="Calibri" panose="020F0502020204030204" pitchFamily="34" charset="0"/>
                        </a:rPr>
                        <a:t>15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2400" b="0" i="0" u="none" strike="noStrike">
                          <a:solidFill>
                            <a:srgbClr val="000000"/>
                          </a:solidFill>
                          <a:effectLst/>
                          <a:latin typeface="Calibri" panose="020F0502020204030204" pitchFamily="34" charset="0"/>
                        </a:rPr>
                        <a:t>1.753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2400" b="0" i="0" u="none" strike="noStrike">
                          <a:solidFill>
                            <a:srgbClr val="000000"/>
                          </a:solidFill>
                          <a:effectLst/>
                          <a:latin typeface="Calibri" panose="020F0502020204030204" pitchFamily="34" charset="0"/>
                        </a:rPr>
                        <a:t>2.131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2400" b="0" i="0" u="none" strike="noStrike">
                          <a:solidFill>
                            <a:srgbClr val="000000"/>
                          </a:solidFill>
                          <a:effectLst/>
                          <a:latin typeface="Calibri" panose="020F0502020204030204" pitchFamily="34" charset="0"/>
                        </a:rPr>
                        <a:t>2.602</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18956886"/>
                  </a:ext>
                </a:extLst>
              </a:tr>
              <a:tr h="215608">
                <a:tc>
                  <a:txBody>
                    <a:bodyPr/>
                    <a:lstStyle/>
                    <a:p>
                      <a:pPr algn="ctr" fontAlgn="ctr"/>
                      <a:r>
                        <a:rPr lang="en-GB" sz="2400" b="1" i="0" u="none" strike="noStrike">
                          <a:solidFill>
                            <a:srgbClr val="000000"/>
                          </a:solidFill>
                          <a:effectLst/>
                          <a:latin typeface="Calibri" panose="020F0502020204030204" pitchFamily="34" charset="0"/>
                        </a:rPr>
                        <a:t>16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2400" b="0" i="0" u="none" strike="noStrike">
                          <a:solidFill>
                            <a:srgbClr val="000000"/>
                          </a:solidFill>
                          <a:effectLst/>
                          <a:latin typeface="Calibri" panose="020F0502020204030204" pitchFamily="34" charset="0"/>
                        </a:rPr>
                        <a:t>1.746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2400" b="0" i="0" u="none" strike="noStrike">
                          <a:solidFill>
                            <a:srgbClr val="000000"/>
                          </a:solidFill>
                          <a:effectLst/>
                          <a:latin typeface="Calibri" panose="020F0502020204030204" pitchFamily="34" charset="0"/>
                        </a:rPr>
                        <a:t>2.121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2400" b="0" i="0" u="none" strike="noStrike">
                          <a:solidFill>
                            <a:srgbClr val="000000"/>
                          </a:solidFill>
                          <a:effectLst/>
                          <a:latin typeface="Calibri" panose="020F0502020204030204" pitchFamily="34" charset="0"/>
                        </a:rPr>
                        <a:t>2.583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56279077"/>
                  </a:ext>
                </a:extLst>
              </a:tr>
              <a:tr h="215608">
                <a:tc>
                  <a:txBody>
                    <a:bodyPr/>
                    <a:lstStyle/>
                    <a:p>
                      <a:pPr algn="ctr" fontAlgn="ctr"/>
                      <a:r>
                        <a:rPr lang="en-GB" sz="2400" b="1" i="0" u="none" strike="noStrike">
                          <a:solidFill>
                            <a:srgbClr val="000000"/>
                          </a:solidFill>
                          <a:effectLst/>
                          <a:latin typeface="Calibri" panose="020F0502020204030204" pitchFamily="34" charset="0"/>
                        </a:rPr>
                        <a:t>17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2400" b="0" i="0" u="none" strike="noStrike">
                          <a:solidFill>
                            <a:srgbClr val="000000"/>
                          </a:solidFill>
                          <a:effectLst/>
                          <a:latin typeface="Calibri" panose="020F0502020204030204" pitchFamily="34" charset="0"/>
                        </a:rPr>
                        <a:t>1.740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2400" b="0" i="0" u="none" strike="noStrike">
                          <a:solidFill>
                            <a:srgbClr val="000000"/>
                          </a:solidFill>
                          <a:effectLst/>
                          <a:latin typeface="Calibri" panose="020F0502020204030204" pitchFamily="34" charset="0"/>
                        </a:rPr>
                        <a:t>2.110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2400" b="0" i="0" u="none" strike="noStrike">
                          <a:solidFill>
                            <a:srgbClr val="000000"/>
                          </a:solidFill>
                          <a:effectLst/>
                          <a:latin typeface="Calibri" panose="020F0502020204030204" pitchFamily="34" charset="0"/>
                        </a:rPr>
                        <a:t>2.567</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43512315"/>
                  </a:ext>
                </a:extLst>
              </a:tr>
            </a:tbl>
          </a:graphicData>
        </a:graphic>
      </p:graphicFrame>
      <p:sp>
        <p:nvSpPr>
          <p:cNvPr id="7" name="Left Arrow 6"/>
          <p:cNvSpPr/>
          <p:nvPr/>
        </p:nvSpPr>
        <p:spPr>
          <a:xfrm rot="10800000">
            <a:off x="1212931" y="3368158"/>
            <a:ext cx="1036899" cy="6858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4359798" y="3333434"/>
            <a:ext cx="1355202" cy="685800"/>
          </a:xfrm>
          <a:prstGeom prst="ellipse">
            <a:avLst/>
          </a:prstGeom>
          <a:noFill/>
          <a:ln w="57150"/>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111512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Box 3">
            <a:extLst>
              <a:ext uri="{FF2B5EF4-FFF2-40B4-BE49-F238E27FC236}">
                <a16:creationId xmlns:a16="http://schemas.microsoft.com/office/drawing/2014/main" id="{C6395488-5514-437B-A0EF-6F5FF09343CA}"/>
              </a:ext>
            </a:extLst>
          </p:cNvPr>
          <p:cNvSpPr txBox="1">
            <a:spLocks noChangeArrowheads="1"/>
          </p:cNvSpPr>
          <p:nvPr/>
        </p:nvSpPr>
        <p:spPr bwMode="auto">
          <a:xfrm>
            <a:off x="2090738" y="368301"/>
            <a:ext cx="82359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GB" altLang="en-US" sz="2400"/>
              <a:t>Compare our calculated value of </a:t>
            </a:r>
            <a:r>
              <a:rPr lang="en-GB" altLang="en-US" sz="2400" i="1"/>
              <a:t>r</a:t>
            </a:r>
            <a:r>
              <a:rPr lang="en-GB" altLang="en-US" sz="2400"/>
              <a:t> with the relevant </a:t>
            </a:r>
            <a:r>
              <a:rPr lang="en-GB" altLang="en-US" sz="2400" i="1"/>
              <a:t>critical value</a:t>
            </a:r>
            <a:r>
              <a:rPr lang="en-GB" altLang="en-US" sz="2400"/>
              <a:t> in the stats table of critical values</a:t>
            </a:r>
          </a:p>
        </p:txBody>
      </p:sp>
      <p:sp>
        <p:nvSpPr>
          <p:cNvPr id="24579" name="TextBox 5">
            <a:extLst>
              <a:ext uri="{FF2B5EF4-FFF2-40B4-BE49-F238E27FC236}">
                <a16:creationId xmlns:a16="http://schemas.microsoft.com/office/drawing/2014/main" id="{ACAFA315-4DF7-430B-A440-603B17C30D45}"/>
              </a:ext>
            </a:extLst>
          </p:cNvPr>
          <p:cNvSpPr txBox="1">
            <a:spLocks noChangeArrowheads="1"/>
          </p:cNvSpPr>
          <p:nvPr/>
        </p:nvSpPr>
        <p:spPr bwMode="auto">
          <a:xfrm>
            <a:off x="2090738" y="1358901"/>
            <a:ext cx="716121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GB" altLang="en-US" sz="2400"/>
              <a:t>Our value of </a:t>
            </a:r>
            <a:r>
              <a:rPr lang="en-GB" altLang="en-US" sz="2400" i="1"/>
              <a:t>t</a:t>
            </a:r>
            <a:r>
              <a:rPr lang="en-GB" altLang="en-US" sz="2400" i="1" baseline="-25000"/>
              <a:t> </a:t>
            </a:r>
            <a:r>
              <a:rPr lang="en-GB" altLang="en-US" sz="2400"/>
              <a:t> = 2.99</a:t>
            </a:r>
            <a:br>
              <a:rPr lang="en-GB" altLang="en-US" sz="2400"/>
            </a:br>
            <a:r>
              <a:rPr lang="en-GB" altLang="en-US" sz="2400"/>
              <a:t>Degrees of freedom = n</a:t>
            </a:r>
            <a:r>
              <a:rPr lang="en-GB" altLang="en-US" sz="2400" baseline="-25000"/>
              <a:t>1</a:t>
            </a:r>
            <a:r>
              <a:rPr lang="en-GB" altLang="en-US" sz="2400"/>
              <a:t> + n</a:t>
            </a:r>
            <a:r>
              <a:rPr lang="en-GB" altLang="en-US" sz="2400" baseline="-25000"/>
              <a:t>2</a:t>
            </a:r>
            <a:r>
              <a:rPr lang="en-GB" altLang="en-US" sz="2400"/>
              <a:t> – 2 = 14</a:t>
            </a:r>
          </a:p>
        </p:txBody>
      </p:sp>
      <p:graphicFrame>
        <p:nvGraphicFramePr>
          <p:cNvPr id="66564" name="Group 4">
            <a:extLst>
              <a:ext uri="{FF2B5EF4-FFF2-40B4-BE49-F238E27FC236}">
                <a16:creationId xmlns:a16="http://schemas.microsoft.com/office/drawing/2014/main" id="{E526B0F1-FD7F-4085-8197-848443C95EE1}"/>
              </a:ext>
            </a:extLst>
          </p:cNvPr>
          <p:cNvGraphicFramePr>
            <a:graphicFrameLocks noGrp="1"/>
          </p:cNvGraphicFramePr>
          <p:nvPr/>
        </p:nvGraphicFramePr>
        <p:xfrm>
          <a:off x="2270125" y="2619376"/>
          <a:ext cx="2565400" cy="3292475"/>
        </p:xfrm>
        <a:graphic>
          <a:graphicData uri="http://schemas.openxmlformats.org/drawingml/2006/table">
            <a:tbl>
              <a:tblPr/>
              <a:tblGrid>
                <a:gridCol w="765175">
                  <a:extLst>
                    <a:ext uri="{9D8B030D-6E8A-4147-A177-3AD203B41FA5}">
                      <a16:colId xmlns:a16="http://schemas.microsoft.com/office/drawing/2014/main" val="20000"/>
                    </a:ext>
                  </a:extLst>
                </a:gridCol>
                <a:gridCol w="1800225">
                  <a:extLst>
                    <a:ext uri="{9D8B030D-6E8A-4147-A177-3AD203B41FA5}">
                      <a16:colId xmlns:a16="http://schemas.microsoft.com/office/drawing/2014/main" val="20001"/>
                    </a:ext>
                  </a:extLst>
                </a:gridCol>
              </a:tblGrid>
              <a:tr h="701175">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eaLnBrk="0" hangingPunct="0">
                        <a:spcBef>
                          <a:spcPct val="20000"/>
                        </a:spcBef>
                        <a:defRPr sz="2400">
                          <a:solidFill>
                            <a:schemeClr val="tx1"/>
                          </a:solidFill>
                          <a:latin typeface="Arial" panose="020B0604020202020204" pitchFamily="34" charset="0"/>
                          <a:cs typeface="Arial" panose="020B0604020202020204" pitchFamily="34" charset="0"/>
                        </a:defRPr>
                      </a:lvl2pPr>
                      <a:lvl3pPr eaLnBrk="0" hangingPunct="0">
                        <a:spcBef>
                          <a:spcPct val="20000"/>
                        </a:spcBef>
                        <a:defRPr sz="2000">
                          <a:solidFill>
                            <a:schemeClr val="tx1"/>
                          </a:solidFill>
                          <a:latin typeface="Arial" panose="020B0604020202020204" pitchFamily="34" charset="0"/>
                          <a:cs typeface="Arial" panose="020B0604020202020204" pitchFamily="34" charset="0"/>
                        </a:defRPr>
                      </a:lvl3pPr>
                      <a:lvl4pPr eaLnBrk="0" hangingPunct="0">
                        <a:spcBef>
                          <a:spcPct val="20000"/>
                        </a:spcBef>
                        <a:defRPr>
                          <a:solidFill>
                            <a:schemeClr val="tx1"/>
                          </a:solidFill>
                          <a:latin typeface="Arial" panose="020B0604020202020204" pitchFamily="34" charset="0"/>
                          <a:cs typeface="Arial" panose="020B0604020202020204" pitchFamily="34" charset="0"/>
                        </a:defRPr>
                      </a:lvl4pPr>
                      <a:lvl5pPr eaLnBrk="0" hangingPunct="0">
                        <a:spcBef>
                          <a:spcPct val="20000"/>
                        </a:spcBef>
                        <a:defRPr>
                          <a:solidFill>
                            <a:schemeClr val="tx1"/>
                          </a:solidFill>
                          <a:latin typeface="Arial" panose="020B0604020202020204" pitchFamily="34" charset="0"/>
                          <a:cs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GB" altLang="en-US" sz="2000" b="0" i="0" u="none" strike="noStrike" cap="none" normalizeH="0" baseline="0">
                          <a:ln>
                            <a:noFill/>
                          </a:ln>
                          <a:solidFill>
                            <a:schemeClr val="tx1"/>
                          </a:solidFill>
                          <a:effectLst/>
                          <a:latin typeface="Arial" panose="020B0604020202020204" pitchFamily="34" charset="0"/>
                          <a:cs typeface="Arial" panose="020B0604020202020204" pitchFamily="34" charset="0"/>
                        </a:rPr>
                        <a:t>D.F.</a:t>
                      </a:r>
                    </a:p>
                  </a:txBody>
                  <a:tcPr marT="45729" marB="4572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eaLnBrk="0" hangingPunct="0">
                        <a:spcBef>
                          <a:spcPct val="20000"/>
                        </a:spcBef>
                        <a:defRPr sz="2400">
                          <a:solidFill>
                            <a:schemeClr val="tx1"/>
                          </a:solidFill>
                          <a:latin typeface="Arial" panose="020B0604020202020204" pitchFamily="34" charset="0"/>
                          <a:cs typeface="Arial" panose="020B0604020202020204" pitchFamily="34" charset="0"/>
                        </a:defRPr>
                      </a:lvl2pPr>
                      <a:lvl3pPr eaLnBrk="0" hangingPunct="0">
                        <a:spcBef>
                          <a:spcPct val="20000"/>
                        </a:spcBef>
                        <a:defRPr sz="2000">
                          <a:solidFill>
                            <a:schemeClr val="tx1"/>
                          </a:solidFill>
                          <a:latin typeface="Arial" panose="020B0604020202020204" pitchFamily="34" charset="0"/>
                          <a:cs typeface="Arial" panose="020B0604020202020204" pitchFamily="34" charset="0"/>
                        </a:defRPr>
                      </a:lvl3pPr>
                      <a:lvl4pPr eaLnBrk="0" hangingPunct="0">
                        <a:spcBef>
                          <a:spcPct val="20000"/>
                        </a:spcBef>
                        <a:defRPr>
                          <a:solidFill>
                            <a:schemeClr val="tx1"/>
                          </a:solidFill>
                          <a:latin typeface="Arial" panose="020B0604020202020204" pitchFamily="34" charset="0"/>
                          <a:cs typeface="Arial" panose="020B0604020202020204" pitchFamily="34" charset="0"/>
                        </a:defRPr>
                      </a:lvl4pPr>
                      <a:lvl5pPr eaLnBrk="0" hangingPunct="0">
                        <a:spcBef>
                          <a:spcPct val="20000"/>
                        </a:spcBef>
                        <a:defRPr>
                          <a:solidFill>
                            <a:schemeClr val="tx1"/>
                          </a:solidFill>
                          <a:latin typeface="Arial" panose="020B0604020202020204" pitchFamily="34" charset="0"/>
                          <a:cs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GB" altLang="en-US" sz="2000" b="0" i="0" u="none" strike="noStrike" cap="none" normalizeH="0" baseline="0">
                          <a:ln>
                            <a:noFill/>
                          </a:ln>
                          <a:solidFill>
                            <a:schemeClr val="tx1"/>
                          </a:solidFill>
                          <a:effectLst/>
                          <a:latin typeface="Arial" panose="020B0604020202020204" pitchFamily="34" charset="0"/>
                          <a:cs typeface="Arial" panose="020B0604020202020204" pitchFamily="34" charset="0"/>
                        </a:rPr>
                        <a:t>Critical Value </a:t>
                      </a:r>
                      <a:br>
                        <a:rPr kumimoji="0" lang="en-GB" altLang="en-US" sz="2000" b="0" i="0" u="none" strike="noStrike" cap="none" normalizeH="0" baseline="0">
                          <a:ln>
                            <a:noFill/>
                          </a:ln>
                          <a:solidFill>
                            <a:schemeClr val="tx1"/>
                          </a:solidFill>
                          <a:effectLst/>
                          <a:latin typeface="Arial" panose="020B0604020202020204" pitchFamily="34" charset="0"/>
                          <a:cs typeface="Arial" panose="020B0604020202020204" pitchFamily="34" charset="0"/>
                        </a:rPr>
                      </a:br>
                      <a:r>
                        <a:rPr kumimoji="0" lang="en-GB" altLang="en-US" sz="2000" b="0" i="0" u="none" strike="noStrike" cap="none" normalizeH="0" baseline="0">
                          <a:ln>
                            <a:noFill/>
                          </a:ln>
                          <a:solidFill>
                            <a:schemeClr val="tx1"/>
                          </a:solidFill>
                          <a:effectLst/>
                          <a:latin typeface="Arial" panose="020B0604020202020204" pitchFamily="34" charset="0"/>
                          <a:cs typeface="Arial" panose="020B0604020202020204" pitchFamily="34" charset="0"/>
                        </a:rPr>
                        <a:t>(</a:t>
                      </a:r>
                      <a:r>
                        <a:rPr kumimoji="0" lang="en-GB" altLang="en-US" sz="2000" b="0" i="1" u="none" strike="noStrike" cap="none" normalizeH="0" baseline="0">
                          <a:ln>
                            <a:noFill/>
                          </a:ln>
                          <a:solidFill>
                            <a:schemeClr val="tx1"/>
                          </a:solidFill>
                          <a:effectLst/>
                          <a:latin typeface="Arial" panose="020B0604020202020204" pitchFamily="34" charset="0"/>
                          <a:cs typeface="Arial" panose="020B0604020202020204" pitchFamily="34" charset="0"/>
                        </a:rPr>
                        <a:t>P</a:t>
                      </a:r>
                      <a:r>
                        <a:rPr kumimoji="0" lang="en-GB" altLang="en-US" sz="2000" b="0" i="0" u="none" strike="noStrike" cap="none" normalizeH="0" baseline="0">
                          <a:ln>
                            <a:noFill/>
                          </a:ln>
                          <a:solidFill>
                            <a:schemeClr val="tx1"/>
                          </a:solidFill>
                          <a:effectLst/>
                          <a:latin typeface="Arial" panose="020B0604020202020204" pitchFamily="34" charset="0"/>
                          <a:cs typeface="Arial" panose="020B0604020202020204" pitchFamily="34" charset="0"/>
                        </a:rPr>
                        <a:t> = 0.05)</a:t>
                      </a:r>
                    </a:p>
                  </a:txBody>
                  <a:tcPr marT="45729" marB="4572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18260">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eaLnBrk="0" hangingPunct="0">
                        <a:spcBef>
                          <a:spcPct val="20000"/>
                        </a:spcBef>
                        <a:defRPr sz="2400">
                          <a:solidFill>
                            <a:schemeClr val="tx1"/>
                          </a:solidFill>
                          <a:latin typeface="Arial" panose="020B0604020202020204" pitchFamily="34" charset="0"/>
                          <a:cs typeface="Arial" panose="020B0604020202020204" pitchFamily="34" charset="0"/>
                        </a:defRPr>
                      </a:lvl2pPr>
                      <a:lvl3pPr eaLnBrk="0" hangingPunct="0">
                        <a:spcBef>
                          <a:spcPct val="20000"/>
                        </a:spcBef>
                        <a:defRPr sz="2000">
                          <a:solidFill>
                            <a:schemeClr val="tx1"/>
                          </a:solidFill>
                          <a:latin typeface="Arial" panose="020B0604020202020204" pitchFamily="34" charset="0"/>
                          <a:cs typeface="Arial" panose="020B0604020202020204" pitchFamily="34" charset="0"/>
                        </a:defRPr>
                      </a:lvl3pPr>
                      <a:lvl4pPr eaLnBrk="0" hangingPunct="0">
                        <a:spcBef>
                          <a:spcPct val="20000"/>
                        </a:spcBef>
                        <a:defRPr>
                          <a:solidFill>
                            <a:schemeClr val="tx1"/>
                          </a:solidFill>
                          <a:latin typeface="Arial" panose="020B0604020202020204" pitchFamily="34" charset="0"/>
                          <a:cs typeface="Arial" panose="020B0604020202020204" pitchFamily="34" charset="0"/>
                        </a:defRPr>
                      </a:lvl4pPr>
                      <a:lvl5pPr eaLnBrk="0" hangingPunct="0">
                        <a:spcBef>
                          <a:spcPct val="20000"/>
                        </a:spcBef>
                        <a:defRPr>
                          <a:solidFill>
                            <a:schemeClr val="tx1"/>
                          </a:solidFill>
                          <a:latin typeface="Arial" panose="020B0604020202020204" pitchFamily="34" charset="0"/>
                          <a:cs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GB" altLang="en-US" sz="2800" b="0" i="0" u="none" strike="noStrike" cap="none" normalizeH="0" baseline="0">
                          <a:ln>
                            <a:noFill/>
                          </a:ln>
                          <a:solidFill>
                            <a:schemeClr val="tx1"/>
                          </a:solidFill>
                          <a:effectLst/>
                          <a:latin typeface="Arial" panose="020B0604020202020204" pitchFamily="34" charset="0"/>
                          <a:cs typeface="Arial" panose="020B0604020202020204" pitchFamily="34" charset="0"/>
                        </a:rPr>
                        <a:t>14</a:t>
                      </a:r>
                    </a:p>
                  </a:txBody>
                  <a:tcPr marT="45729" marB="4572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eaLnBrk="0" hangingPunct="0">
                        <a:spcBef>
                          <a:spcPct val="20000"/>
                        </a:spcBef>
                        <a:defRPr sz="2400">
                          <a:solidFill>
                            <a:schemeClr val="tx1"/>
                          </a:solidFill>
                          <a:latin typeface="Arial" panose="020B0604020202020204" pitchFamily="34" charset="0"/>
                          <a:cs typeface="Arial" panose="020B0604020202020204" pitchFamily="34" charset="0"/>
                        </a:defRPr>
                      </a:lvl2pPr>
                      <a:lvl3pPr eaLnBrk="0" hangingPunct="0">
                        <a:spcBef>
                          <a:spcPct val="20000"/>
                        </a:spcBef>
                        <a:defRPr sz="2000">
                          <a:solidFill>
                            <a:schemeClr val="tx1"/>
                          </a:solidFill>
                          <a:latin typeface="Arial" panose="020B0604020202020204" pitchFamily="34" charset="0"/>
                          <a:cs typeface="Arial" panose="020B0604020202020204" pitchFamily="34" charset="0"/>
                        </a:defRPr>
                      </a:lvl3pPr>
                      <a:lvl4pPr eaLnBrk="0" hangingPunct="0">
                        <a:spcBef>
                          <a:spcPct val="20000"/>
                        </a:spcBef>
                        <a:defRPr>
                          <a:solidFill>
                            <a:schemeClr val="tx1"/>
                          </a:solidFill>
                          <a:latin typeface="Arial" panose="020B0604020202020204" pitchFamily="34" charset="0"/>
                          <a:cs typeface="Arial" panose="020B0604020202020204" pitchFamily="34" charset="0"/>
                        </a:defRPr>
                      </a:lvl4pPr>
                      <a:lvl5pPr eaLnBrk="0" hangingPunct="0">
                        <a:spcBef>
                          <a:spcPct val="20000"/>
                        </a:spcBef>
                        <a:defRPr>
                          <a:solidFill>
                            <a:schemeClr val="tx1"/>
                          </a:solidFill>
                          <a:latin typeface="Arial" panose="020B0604020202020204" pitchFamily="34" charset="0"/>
                          <a:cs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GB" altLang="en-US" sz="2800" b="0" i="0" u="none" strike="noStrike" cap="none" normalizeH="0" baseline="0">
                          <a:ln>
                            <a:noFill/>
                          </a:ln>
                          <a:solidFill>
                            <a:schemeClr val="tx1"/>
                          </a:solidFill>
                          <a:effectLst/>
                          <a:latin typeface="Arial" panose="020B0604020202020204" pitchFamily="34" charset="0"/>
                          <a:cs typeface="Arial" panose="020B0604020202020204" pitchFamily="34" charset="0"/>
                        </a:rPr>
                        <a:t>2.15</a:t>
                      </a:r>
                    </a:p>
                  </a:txBody>
                  <a:tcPr marT="45729" marB="4572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18260">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eaLnBrk="0" hangingPunct="0">
                        <a:spcBef>
                          <a:spcPct val="20000"/>
                        </a:spcBef>
                        <a:defRPr sz="2400">
                          <a:solidFill>
                            <a:schemeClr val="tx1"/>
                          </a:solidFill>
                          <a:latin typeface="Arial" panose="020B0604020202020204" pitchFamily="34" charset="0"/>
                          <a:cs typeface="Arial" panose="020B0604020202020204" pitchFamily="34" charset="0"/>
                        </a:defRPr>
                      </a:lvl2pPr>
                      <a:lvl3pPr eaLnBrk="0" hangingPunct="0">
                        <a:spcBef>
                          <a:spcPct val="20000"/>
                        </a:spcBef>
                        <a:defRPr sz="2000">
                          <a:solidFill>
                            <a:schemeClr val="tx1"/>
                          </a:solidFill>
                          <a:latin typeface="Arial" panose="020B0604020202020204" pitchFamily="34" charset="0"/>
                          <a:cs typeface="Arial" panose="020B0604020202020204" pitchFamily="34" charset="0"/>
                        </a:defRPr>
                      </a:lvl3pPr>
                      <a:lvl4pPr eaLnBrk="0" hangingPunct="0">
                        <a:spcBef>
                          <a:spcPct val="20000"/>
                        </a:spcBef>
                        <a:defRPr>
                          <a:solidFill>
                            <a:schemeClr val="tx1"/>
                          </a:solidFill>
                          <a:latin typeface="Arial" panose="020B0604020202020204" pitchFamily="34" charset="0"/>
                          <a:cs typeface="Arial" panose="020B0604020202020204" pitchFamily="34" charset="0"/>
                        </a:defRPr>
                      </a:lvl4pPr>
                      <a:lvl5pPr eaLnBrk="0" hangingPunct="0">
                        <a:spcBef>
                          <a:spcPct val="20000"/>
                        </a:spcBef>
                        <a:defRPr>
                          <a:solidFill>
                            <a:schemeClr val="tx1"/>
                          </a:solidFill>
                          <a:latin typeface="Arial" panose="020B0604020202020204" pitchFamily="34" charset="0"/>
                          <a:cs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GB" altLang="en-US" sz="2800" b="0" i="0" u="none" strike="noStrike" cap="none" normalizeH="0" baseline="0">
                          <a:ln>
                            <a:noFill/>
                          </a:ln>
                          <a:solidFill>
                            <a:schemeClr val="tx1"/>
                          </a:solidFill>
                          <a:effectLst/>
                          <a:latin typeface="Arial" panose="020B0604020202020204" pitchFamily="34" charset="0"/>
                          <a:cs typeface="Arial" panose="020B0604020202020204" pitchFamily="34" charset="0"/>
                        </a:rPr>
                        <a:t>15</a:t>
                      </a:r>
                    </a:p>
                  </a:txBody>
                  <a:tcPr marT="45729" marB="4572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eaLnBrk="0" hangingPunct="0">
                        <a:spcBef>
                          <a:spcPct val="20000"/>
                        </a:spcBef>
                        <a:defRPr sz="2400">
                          <a:solidFill>
                            <a:schemeClr val="tx1"/>
                          </a:solidFill>
                          <a:latin typeface="Arial" panose="020B0604020202020204" pitchFamily="34" charset="0"/>
                          <a:cs typeface="Arial" panose="020B0604020202020204" pitchFamily="34" charset="0"/>
                        </a:defRPr>
                      </a:lvl2pPr>
                      <a:lvl3pPr eaLnBrk="0" hangingPunct="0">
                        <a:spcBef>
                          <a:spcPct val="20000"/>
                        </a:spcBef>
                        <a:defRPr sz="2000">
                          <a:solidFill>
                            <a:schemeClr val="tx1"/>
                          </a:solidFill>
                          <a:latin typeface="Arial" panose="020B0604020202020204" pitchFamily="34" charset="0"/>
                          <a:cs typeface="Arial" panose="020B0604020202020204" pitchFamily="34" charset="0"/>
                        </a:defRPr>
                      </a:lvl3pPr>
                      <a:lvl4pPr eaLnBrk="0" hangingPunct="0">
                        <a:spcBef>
                          <a:spcPct val="20000"/>
                        </a:spcBef>
                        <a:defRPr>
                          <a:solidFill>
                            <a:schemeClr val="tx1"/>
                          </a:solidFill>
                          <a:latin typeface="Arial" panose="020B0604020202020204" pitchFamily="34" charset="0"/>
                          <a:cs typeface="Arial" panose="020B0604020202020204" pitchFamily="34" charset="0"/>
                        </a:defRPr>
                      </a:lvl4pPr>
                      <a:lvl5pPr eaLnBrk="0" hangingPunct="0">
                        <a:spcBef>
                          <a:spcPct val="20000"/>
                        </a:spcBef>
                        <a:defRPr>
                          <a:solidFill>
                            <a:schemeClr val="tx1"/>
                          </a:solidFill>
                          <a:latin typeface="Arial" panose="020B0604020202020204" pitchFamily="34" charset="0"/>
                          <a:cs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GB" altLang="en-US" sz="2800" b="0" i="0" u="none" strike="noStrike" cap="none" normalizeH="0" baseline="0">
                          <a:ln>
                            <a:noFill/>
                          </a:ln>
                          <a:solidFill>
                            <a:schemeClr val="tx1"/>
                          </a:solidFill>
                          <a:effectLst/>
                          <a:latin typeface="Arial" panose="020B0604020202020204" pitchFamily="34" charset="0"/>
                          <a:cs typeface="Arial" panose="020B0604020202020204" pitchFamily="34" charset="0"/>
                        </a:rPr>
                        <a:t>2.13</a:t>
                      </a:r>
                    </a:p>
                  </a:txBody>
                  <a:tcPr marT="45729" marB="4572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18260">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eaLnBrk="0" hangingPunct="0">
                        <a:spcBef>
                          <a:spcPct val="20000"/>
                        </a:spcBef>
                        <a:defRPr sz="2400">
                          <a:solidFill>
                            <a:schemeClr val="tx1"/>
                          </a:solidFill>
                          <a:latin typeface="Arial" panose="020B0604020202020204" pitchFamily="34" charset="0"/>
                          <a:cs typeface="Arial" panose="020B0604020202020204" pitchFamily="34" charset="0"/>
                        </a:defRPr>
                      </a:lvl2pPr>
                      <a:lvl3pPr eaLnBrk="0" hangingPunct="0">
                        <a:spcBef>
                          <a:spcPct val="20000"/>
                        </a:spcBef>
                        <a:defRPr sz="2000">
                          <a:solidFill>
                            <a:schemeClr val="tx1"/>
                          </a:solidFill>
                          <a:latin typeface="Arial" panose="020B0604020202020204" pitchFamily="34" charset="0"/>
                          <a:cs typeface="Arial" panose="020B0604020202020204" pitchFamily="34" charset="0"/>
                        </a:defRPr>
                      </a:lvl3pPr>
                      <a:lvl4pPr eaLnBrk="0" hangingPunct="0">
                        <a:spcBef>
                          <a:spcPct val="20000"/>
                        </a:spcBef>
                        <a:defRPr>
                          <a:solidFill>
                            <a:schemeClr val="tx1"/>
                          </a:solidFill>
                          <a:latin typeface="Arial" panose="020B0604020202020204" pitchFamily="34" charset="0"/>
                          <a:cs typeface="Arial" panose="020B0604020202020204" pitchFamily="34" charset="0"/>
                        </a:defRPr>
                      </a:lvl4pPr>
                      <a:lvl5pPr eaLnBrk="0" hangingPunct="0">
                        <a:spcBef>
                          <a:spcPct val="20000"/>
                        </a:spcBef>
                        <a:defRPr>
                          <a:solidFill>
                            <a:schemeClr val="tx1"/>
                          </a:solidFill>
                          <a:latin typeface="Arial" panose="020B0604020202020204" pitchFamily="34" charset="0"/>
                          <a:cs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GB" altLang="en-US" sz="2800" b="0" i="0" u="none" strike="noStrike" cap="none" normalizeH="0" baseline="0">
                          <a:ln>
                            <a:noFill/>
                          </a:ln>
                          <a:solidFill>
                            <a:schemeClr val="tx1"/>
                          </a:solidFill>
                          <a:effectLst/>
                          <a:latin typeface="Arial" panose="020B0604020202020204" pitchFamily="34" charset="0"/>
                          <a:cs typeface="Arial" panose="020B0604020202020204" pitchFamily="34" charset="0"/>
                        </a:rPr>
                        <a:t>16</a:t>
                      </a:r>
                    </a:p>
                  </a:txBody>
                  <a:tcPr marT="45729" marB="4572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eaLnBrk="0" hangingPunct="0">
                        <a:spcBef>
                          <a:spcPct val="20000"/>
                        </a:spcBef>
                        <a:defRPr sz="2400">
                          <a:solidFill>
                            <a:schemeClr val="tx1"/>
                          </a:solidFill>
                          <a:latin typeface="Arial" panose="020B0604020202020204" pitchFamily="34" charset="0"/>
                          <a:cs typeface="Arial" panose="020B0604020202020204" pitchFamily="34" charset="0"/>
                        </a:defRPr>
                      </a:lvl2pPr>
                      <a:lvl3pPr eaLnBrk="0" hangingPunct="0">
                        <a:spcBef>
                          <a:spcPct val="20000"/>
                        </a:spcBef>
                        <a:defRPr sz="2000">
                          <a:solidFill>
                            <a:schemeClr val="tx1"/>
                          </a:solidFill>
                          <a:latin typeface="Arial" panose="020B0604020202020204" pitchFamily="34" charset="0"/>
                          <a:cs typeface="Arial" panose="020B0604020202020204" pitchFamily="34" charset="0"/>
                        </a:defRPr>
                      </a:lvl3pPr>
                      <a:lvl4pPr eaLnBrk="0" hangingPunct="0">
                        <a:spcBef>
                          <a:spcPct val="20000"/>
                        </a:spcBef>
                        <a:defRPr>
                          <a:solidFill>
                            <a:schemeClr val="tx1"/>
                          </a:solidFill>
                          <a:latin typeface="Arial" panose="020B0604020202020204" pitchFamily="34" charset="0"/>
                          <a:cs typeface="Arial" panose="020B0604020202020204" pitchFamily="34" charset="0"/>
                        </a:defRPr>
                      </a:lvl4pPr>
                      <a:lvl5pPr eaLnBrk="0" hangingPunct="0">
                        <a:spcBef>
                          <a:spcPct val="20000"/>
                        </a:spcBef>
                        <a:defRPr>
                          <a:solidFill>
                            <a:schemeClr val="tx1"/>
                          </a:solidFill>
                          <a:latin typeface="Arial" panose="020B0604020202020204" pitchFamily="34" charset="0"/>
                          <a:cs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GB" altLang="en-US" sz="2800" b="0" i="0" u="none" strike="noStrike" cap="none" normalizeH="0" baseline="0">
                          <a:ln>
                            <a:noFill/>
                          </a:ln>
                          <a:solidFill>
                            <a:schemeClr val="tx1"/>
                          </a:solidFill>
                          <a:effectLst/>
                          <a:latin typeface="Arial" panose="020B0604020202020204" pitchFamily="34" charset="0"/>
                          <a:cs typeface="Arial" panose="020B0604020202020204" pitchFamily="34" charset="0"/>
                        </a:rPr>
                        <a:t>2.12</a:t>
                      </a:r>
                    </a:p>
                  </a:txBody>
                  <a:tcPr marT="45729" marB="4572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18260">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eaLnBrk="0" hangingPunct="0">
                        <a:spcBef>
                          <a:spcPct val="20000"/>
                        </a:spcBef>
                        <a:defRPr sz="2400">
                          <a:solidFill>
                            <a:schemeClr val="tx1"/>
                          </a:solidFill>
                          <a:latin typeface="Arial" panose="020B0604020202020204" pitchFamily="34" charset="0"/>
                          <a:cs typeface="Arial" panose="020B0604020202020204" pitchFamily="34" charset="0"/>
                        </a:defRPr>
                      </a:lvl2pPr>
                      <a:lvl3pPr eaLnBrk="0" hangingPunct="0">
                        <a:spcBef>
                          <a:spcPct val="20000"/>
                        </a:spcBef>
                        <a:defRPr sz="2000">
                          <a:solidFill>
                            <a:schemeClr val="tx1"/>
                          </a:solidFill>
                          <a:latin typeface="Arial" panose="020B0604020202020204" pitchFamily="34" charset="0"/>
                          <a:cs typeface="Arial" panose="020B0604020202020204" pitchFamily="34" charset="0"/>
                        </a:defRPr>
                      </a:lvl3pPr>
                      <a:lvl4pPr eaLnBrk="0" hangingPunct="0">
                        <a:spcBef>
                          <a:spcPct val="20000"/>
                        </a:spcBef>
                        <a:defRPr>
                          <a:solidFill>
                            <a:schemeClr val="tx1"/>
                          </a:solidFill>
                          <a:latin typeface="Arial" panose="020B0604020202020204" pitchFamily="34" charset="0"/>
                          <a:cs typeface="Arial" panose="020B0604020202020204" pitchFamily="34" charset="0"/>
                        </a:defRPr>
                      </a:lvl4pPr>
                      <a:lvl5pPr eaLnBrk="0" hangingPunct="0">
                        <a:spcBef>
                          <a:spcPct val="20000"/>
                        </a:spcBef>
                        <a:defRPr>
                          <a:solidFill>
                            <a:schemeClr val="tx1"/>
                          </a:solidFill>
                          <a:latin typeface="Arial" panose="020B0604020202020204" pitchFamily="34" charset="0"/>
                          <a:cs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GB" altLang="en-US" sz="2800" b="0" i="0" u="none" strike="noStrike" cap="none" normalizeH="0" baseline="0">
                          <a:ln>
                            <a:noFill/>
                          </a:ln>
                          <a:solidFill>
                            <a:schemeClr val="tx1"/>
                          </a:solidFill>
                          <a:effectLst/>
                          <a:latin typeface="Arial" panose="020B0604020202020204" pitchFamily="34" charset="0"/>
                          <a:cs typeface="Arial" panose="020B0604020202020204" pitchFamily="34" charset="0"/>
                        </a:rPr>
                        <a:t>17</a:t>
                      </a:r>
                    </a:p>
                  </a:txBody>
                  <a:tcPr marT="45729" marB="4572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eaLnBrk="0" hangingPunct="0">
                        <a:spcBef>
                          <a:spcPct val="20000"/>
                        </a:spcBef>
                        <a:defRPr sz="2400">
                          <a:solidFill>
                            <a:schemeClr val="tx1"/>
                          </a:solidFill>
                          <a:latin typeface="Arial" panose="020B0604020202020204" pitchFamily="34" charset="0"/>
                          <a:cs typeface="Arial" panose="020B0604020202020204" pitchFamily="34" charset="0"/>
                        </a:defRPr>
                      </a:lvl2pPr>
                      <a:lvl3pPr eaLnBrk="0" hangingPunct="0">
                        <a:spcBef>
                          <a:spcPct val="20000"/>
                        </a:spcBef>
                        <a:defRPr sz="2000">
                          <a:solidFill>
                            <a:schemeClr val="tx1"/>
                          </a:solidFill>
                          <a:latin typeface="Arial" panose="020B0604020202020204" pitchFamily="34" charset="0"/>
                          <a:cs typeface="Arial" panose="020B0604020202020204" pitchFamily="34" charset="0"/>
                        </a:defRPr>
                      </a:lvl3pPr>
                      <a:lvl4pPr eaLnBrk="0" hangingPunct="0">
                        <a:spcBef>
                          <a:spcPct val="20000"/>
                        </a:spcBef>
                        <a:defRPr>
                          <a:solidFill>
                            <a:schemeClr val="tx1"/>
                          </a:solidFill>
                          <a:latin typeface="Arial" panose="020B0604020202020204" pitchFamily="34" charset="0"/>
                          <a:cs typeface="Arial" panose="020B0604020202020204" pitchFamily="34" charset="0"/>
                        </a:defRPr>
                      </a:lvl4pPr>
                      <a:lvl5pPr eaLnBrk="0" hangingPunct="0">
                        <a:spcBef>
                          <a:spcPct val="20000"/>
                        </a:spcBef>
                        <a:defRPr>
                          <a:solidFill>
                            <a:schemeClr val="tx1"/>
                          </a:solidFill>
                          <a:latin typeface="Arial" panose="020B0604020202020204" pitchFamily="34" charset="0"/>
                          <a:cs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GB" altLang="en-US" sz="2800" b="0" i="0" u="none" strike="noStrike" cap="none" normalizeH="0" baseline="0">
                          <a:ln>
                            <a:noFill/>
                          </a:ln>
                          <a:solidFill>
                            <a:schemeClr val="tx1"/>
                          </a:solidFill>
                          <a:effectLst/>
                          <a:latin typeface="Arial" panose="020B0604020202020204" pitchFamily="34" charset="0"/>
                          <a:cs typeface="Arial" panose="020B0604020202020204" pitchFamily="34" charset="0"/>
                        </a:rPr>
                        <a:t>2.11</a:t>
                      </a:r>
                    </a:p>
                  </a:txBody>
                  <a:tcPr marT="45729" marB="4572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18260">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eaLnBrk="0" hangingPunct="0">
                        <a:spcBef>
                          <a:spcPct val="20000"/>
                        </a:spcBef>
                        <a:defRPr sz="2400">
                          <a:solidFill>
                            <a:schemeClr val="tx1"/>
                          </a:solidFill>
                          <a:latin typeface="Arial" panose="020B0604020202020204" pitchFamily="34" charset="0"/>
                          <a:cs typeface="Arial" panose="020B0604020202020204" pitchFamily="34" charset="0"/>
                        </a:defRPr>
                      </a:lvl2pPr>
                      <a:lvl3pPr eaLnBrk="0" hangingPunct="0">
                        <a:spcBef>
                          <a:spcPct val="20000"/>
                        </a:spcBef>
                        <a:defRPr sz="2000">
                          <a:solidFill>
                            <a:schemeClr val="tx1"/>
                          </a:solidFill>
                          <a:latin typeface="Arial" panose="020B0604020202020204" pitchFamily="34" charset="0"/>
                          <a:cs typeface="Arial" panose="020B0604020202020204" pitchFamily="34" charset="0"/>
                        </a:defRPr>
                      </a:lvl3pPr>
                      <a:lvl4pPr eaLnBrk="0" hangingPunct="0">
                        <a:spcBef>
                          <a:spcPct val="20000"/>
                        </a:spcBef>
                        <a:defRPr>
                          <a:solidFill>
                            <a:schemeClr val="tx1"/>
                          </a:solidFill>
                          <a:latin typeface="Arial" panose="020B0604020202020204" pitchFamily="34" charset="0"/>
                          <a:cs typeface="Arial" panose="020B0604020202020204" pitchFamily="34" charset="0"/>
                        </a:defRPr>
                      </a:lvl4pPr>
                      <a:lvl5pPr eaLnBrk="0" hangingPunct="0">
                        <a:spcBef>
                          <a:spcPct val="20000"/>
                        </a:spcBef>
                        <a:defRPr>
                          <a:solidFill>
                            <a:schemeClr val="tx1"/>
                          </a:solidFill>
                          <a:latin typeface="Arial" panose="020B0604020202020204" pitchFamily="34" charset="0"/>
                          <a:cs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GB" altLang="en-US" sz="2800" b="0" i="0" u="none" strike="noStrike" cap="none" normalizeH="0" baseline="0">
                          <a:ln>
                            <a:noFill/>
                          </a:ln>
                          <a:solidFill>
                            <a:schemeClr val="tx1"/>
                          </a:solidFill>
                          <a:effectLst/>
                          <a:latin typeface="Arial" panose="020B0604020202020204" pitchFamily="34" charset="0"/>
                          <a:cs typeface="Arial" panose="020B0604020202020204" pitchFamily="34" charset="0"/>
                        </a:rPr>
                        <a:t>18</a:t>
                      </a:r>
                    </a:p>
                  </a:txBody>
                  <a:tcPr marT="45729" marB="4572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eaLnBrk="0" hangingPunct="0">
                        <a:spcBef>
                          <a:spcPct val="20000"/>
                        </a:spcBef>
                        <a:defRPr sz="2400">
                          <a:solidFill>
                            <a:schemeClr val="tx1"/>
                          </a:solidFill>
                          <a:latin typeface="Arial" panose="020B0604020202020204" pitchFamily="34" charset="0"/>
                          <a:cs typeface="Arial" panose="020B0604020202020204" pitchFamily="34" charset="0"/>
                        </a:defRPr>
                      </a:lvl2pPr>
                      <a:lvl3pPr eaLnBrk="0" hangingPunct="0">
                        <a:spcBef>
                          <a:spcPct val="20000"/>
                        </a:spcBef>
                        <a:defRPr sz="2000">
                          <a:solidFill>
                            <a:schemeClr val="tx1"/>
                          </a:solidFill>
                          <a:latin typeface="Arial" panose="020B0604020202020204" pitchFamily="34" charset="0"/>
                          <a:cs typeface="Arial" panose="020B0604020202020204" pitchFamily="34" charset="0"/>
                        </a:defRPr>
                      </a:lvl3pPr>
                      <a:lvl4pPr eaLnBrk="0" hangingPunct="0">
                        <a:spcBef>
                          <a:spcPct val="20000"/>
                        </a:spcBef>
                        <a:defRPr>
                          <a:solidFill>
                            <a:schemeClr val="tx1"/>
                          </a:solidFill>
                          <a:latin typeface="Arial" panose="020B0604020202020204" pitchFamily="34" charset="0"/>
                          <a:cs typeface="Arial" panose="020B0604020202020204" pitchFamily="34" charset="0"/>
                        </a:defRPr>
                      </a:lvl4pPr>
                      <a:lvl5pPr eaLnBrk="0" hangingPunct="0">
                        <a:spcBef>
                          <a:spcPct val="20000"/>
                        </a:spcBef>
                        <a:defRPr>
                          <a:solidFill>
                            <a:schemeClr val="tx1"/>
                          </a:solidFill>
                          <a:latin typeface="Arial" panose="020B0604020202020204" pitchFamily="34" charset="0"/>
                          <a:cs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GB" altLang="en-US" sz="2800" b="0" i="0" u="none" strike="noStrike" cap="none" normalizeH="0" baseline="0">
                          <a:ln>
                            <a:noFill/>
                          </a:ln>
                          <a:solidFill>
                            <a:schemeClr val="tx1"/>
                          </a:solidFill>
                          <a:effectLst/>
                          <a:latin typeface="Arial" panose="020B0604020202020204" pitchFamily="34" charset="0"/>
                          <a:cs typeface="Arial" panose="020B0604020202020204" pitchFamily="34" charset="0"/>
                        </a:rPr>
                        <a:t>2.10</a:t>
                      </a:r>
                    </a:p>
                  </a:txBody>
                  <a:tcPr marT="45729" marB="4572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66587" name="Oval 27">
            <a:extLst>
              <a:ext uri="{FF2B5EF4-FFF2-40B4-BE49-F238E27FC236}">
                <a16:creationId xmlns:a16="http://schemas.microsoft.com/office/drawing/2014/main" id="{CDF752E0-F997-4F5A-A6B2-79C87E21488B}"/>
              </a:ext>
            </a:extLst>
          </p:cNvPr>
          <p:cNvSpPr>
            <a:spLocks noChangeArrowheads="1"/>
          </p:cNvSpPr>
          <p:nvPr/>
        </p:nvSpPr>
        <p:spPr bwMode="auto">
          <a:xfrm>
            <a:off x="1909764" y="3262363"/>
            <a:ext cx="2339975" cy="649188"/>
          </a:xfrm>
          <a:prstGeom prst="ellipse">
            <a:avLst/>
          </a:prstGeom>
          <a:noFill/>
          <a:ln w="2540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endParaRPr lang="en-US" altLang="en-US" sz="2400"/>
          </a:p>
        </p:txBody>
      </p:sp>
      <p:sp>
        <p:nvSpPr>
          <p:cNvPr id="66588" name="Text Box 28">
            <a:extLst>
              <a:ext uri="{FF2B5EF4-FFF2-40B4-BE49-F238E27FC236}">
                <a16:creationId xmlns:a16="http://schemas.microsoft.com/office/drawing/2014/main" id="{F7F2821E-2C65-416B-9AF7-48BC51D785AF}"/>
              </a:ext>
            </a:extLst>
          </p:cNvPr>
          <p:cNvSpPr txBox="1">
            <a:spLocks noChangeArrowheads="1"/>
          </p:cNvSpPr>
          <p:nvPr/>
        </p:nvSpPr>
        <p:spPr bwMode="auto">
          <a:xfrm>
            <a:off x="5330826" y="2708276"/>
            <a:ext cx="4005263"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GB" altLang="en-US" sz="2400"/>
              <a:t>Our value for t </a:t>
            </a:r>
            <a:r>
              <a:rPr lang="en-GB" altLang="en-US" sz="2400" b="1"/>
              <a:t>exceeds</a:t>
            </a:r>
            <a:r>
              <a:rPr lang="en-GB" altLang="en-US" sz="2400"/>
              <a:t> the critical value, so we can reject the null hypothesis. </a:t>
            </a:r>
          </a:p>
        </p:txBody>
      </p:sp>
      <p:sp>
        <p:nvSpPr>
          <p:cNvPr id="66593" name="Text Box 33">
            <a:extLst>
              <a:ext uri="{FF2B5EF4-FFF2-40B4-BE49-F238E27FC236}">
                <a16:creationId xmlns:a16="http://schemas.microsoft.com/office/drawing/2014/main" id="{19CA7BA4-5DCD-4A3A-BA89-5EE51357777C}"/>
              </a:ext>
            </a:extLst>
          </p:cNvPr>
          <p:cNvSpPr txBox="1">
            <a:spLocks noChangeArrowheads="1"/>
          </p:cNvSpPr>
          <p:nvPr/>
        </p:nvSpPr>
        <p:spPr bwMode="auto">
          <a:xfrm>
            <a:off x="5330826" y="4014788"/>
            <a:ext cx="4816475"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GB" altLang="en-US" sz="2400"/>
              <a:t>We can conclude that there </a:t>
            </a:r>
            <a:r>
              <a:rPr lang="en-GB" altLang="en-US" sz="2400" b="1"/>
              <a:t>is</a:t>
            </a:r>
            <a:r>
              <a:rPr lang="en-GB" altLang="en-US" sz="2400"/>
              <a:t> a significant difference between the two means, so pH </a:t>
            </a:r>
            <a:r>
              <a:rPr lang="en-GB" altLang="en-US" sz="2400" b="1"/>
              <a:t>does</a:t>
            </a:r>
            <a:r>
              <a:rPr lang="en-GB" altLang="en-US" sz="2400"/>
              <a:t> affect the germination rate for this plant.</a:t>
            </a:r>
          </a:p>
        </p:txBody>
      </p:sp>
      <p:sp>
        <p:nvSpPr>
          <p:cNvPr id="2" name="TextBox 1">
            <a:extLst>
              <a:ext uri="{FF2B5EF4-FFF2-40B4-BE49-F238E27FC236}">
                <a16:creationId xmlns:a16="http://schemas.microsoft.com/office/drawing/2014/main" id="{B9B7686D-7B57-4523-B442-2792A16377DB}"/>
              </a:ext>
            </a:extLst>
          </p:cNvPr>
          <p:cNvSpPr txBox="1"/>
          <p:nvPr/>
        </p:nvSpPr>
        <p:spPr>
          <a:xfrm>
            <a:off x="7502601" y="1390195"/>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solidFill>
                  <a:srgbClr val="FF0000"/>
                </a:solidFill>
                <a:latin typeface="Arial"/>
                <a:cs typeface="Arial"/>
              </a:rPr>
              <a:t>Note: this is different for each test that you learn</a:t>
            </a:r>
            <a:endParaRPr lang="en-GB"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6587"/>
                                        </p:tgtEl>
                                        <p:attrNameLst>
                                          <p:attrName>style.visibility</p:attrName>
                                        </p:attrNameLst>
                                      </p:cBhvr>
                                      <p:to>
                                        <p:strVal val="visible"/>
                                      </p:to>
                                    </p:set>
                                    <p:animEffect transition="in" filter="blinds(horizontal)">
                                      <p:cBhvr>
                                        <p:cTn id="7" dur="500"/>
                                        <p:tgtEl>
                                          <p:spTgt spid="6658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6588"/>
                                        </p:tgtEl>
                                        <p:attrNameLst>
                                          <p:attrName>style.visibility</p:attrName>
                                        </p:attrNameLst>
                                      </p:cBhvr>
                                      <p:to>
                                        <p:strVal val="visible"/>
                                      </p:to>
                                    </p:set>
                                    <p:animEffect transition="in" filter="blinds(horizontal)">
                                      <p:cBhvr>
                                        <p:cTn id="12" dur="500"/>
                                        <p:tgtEl>
                                          <p:spTgt spid="6658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6593"/>
                                        </p:tgtEl>
                                        <p:attrNameLst>
                                          <p:attrName>style.visibility</p:attrName>
                                        </p:attrNameLst>
                                      </p:cBhvr>
                                      <p:to>
                                        <p:strVal val="visible"/>
                                      </p:to>
                                    </p:set>
                                    <p:animEffect transition="in" filter="blinds(horizontal)">
                                      <p:cBhvr>
                                        <p:cTn id="17" dur="500"/>
                                        <p:tgtEl>
                                          <p:spTgt spid="665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87" grpId="0" animBg="1"/>
      <p:bldP spid="66588" grpId="0"/>
      <p:bldP spid="6659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170576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435138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28ED9FF-831A-ADE7-147F-C456ED58BC4A}"/>
              </a:ext>
            </a:extLst>
          </p:cNvPr>
          <p:cNvSpPr txBox="1"/>
          <p:nvPr/>
        </p:nvSpPr>
        <p:spPr>
          <a:xfrm>
            <a:off x="335360" y="458670"/>
            <a:ext cx="11611290" cy="5755422"/>
          </a:xfrm>
          <a:prstGeom prst="rect">
            <a:avLst/>
          </a:prstGeom>
          <a:noFill/>
        </p:spPr>
        <p:txBody>
          <a:bodyPr wrap="square">
            <a:spAutoFit/>
          </a:bodyPr>
          <a:lstStyle/>
          <a:p>
            <a:pPr algn="l" fontAlgn="base"/>
            <a:r>
              <a:rPr lang="en-GB" sz="4000" b="1" i="0" dirty="0">
                <a:solidFill>
                  <a:srgbClr val="000000"/>
                </a:solidFill>
                <a:effectLst/>
                <a:latin typeface="inherit"/>
              </a:rPr>
              <a:t>Two types of t test</a:t>
            </a:r>
          </a:p>
          <a:p>
            <a:pPr algn="l" fontAlgn="base"/>
            <a:endParaRPr lang="en-GB" sz="4000" b="1" dirty="0">
              <a:solidFill>
                <a:srgbClr val="000000"/>
              </a:solidFill>
              <a:latin typeface="inherit"/>
            </a:endParaRPr>
          </a:p>
          <a:p>
            <a:pPr algn="l" rtl="0" fontAlgn="base"/>
            <a:r>
              <a:rPr lang="en-GB" sz="3200" b="1" i="0" dirty="0">
                <a:solidFill>
                  <a:srgbClr val="000000"/>
                </a:solidFill>
                <a:effectLst/>
                <a:latin typeface="Helvetica" panose="020B0604020202020204" pitchFamily="34" charset="0"/>
                <a:cs typeface="Helvetica" panose="020B0604020202020204" pitchFamily="34" charset="0"/>
              </a:rPr>
              <a:t>Paired t-test:</a:t>
            </a:r>
            <a:r>
              <a:rPr lang="en-GB" sz="3200" b="0" i="0" dirty="0">
                <a:solidFill>
                  <a:srgbClr val="000000"/>
                </a:solidFill>
                <a:effectLst/>
                <a:latin typeface="Helvetica" panose="020B0604020202020204" pitchFamily="34" charset="0"/>
                <a:cs typeface="Helvetica" panose="020B0604020202020204" pitchFamily="34" charset="0"/>
              </a:rPr>
              <a:t> Used to compare the means of two samples when each individual in one sample also appears in the other sample</a:t>
            </a:r>
            <a:r>
              <a:rPr lang="en-GB" sz="3200" dirty="0">
                <a:solidFill>
                  <a:srgbClr val="000000"/>
                </a:solidFill>
                <a:latin typeface="Helvetica" panose="020B0604020202020204" pitchFamily="34" charset="0"/>
                <a:cs typeface="Helvetica" panose="020B0604020202020204" pitchFamily="34" charset="0"/>
              </a:rPr>
              <a:t> - </a:t>
            </a:r>
            <a:r>
              <a:rPr lang="en-GB" sz="3200" b="0" i="0" u="none" strike="noStrike" dirty="0">
                <a:solidFill>
                  <a:srgbClr val="843C0C"/>
                </a:solidFill>
                <a:effectLst/>
                <a:latin typeface="Helvetica" panose="020B0604020202020204" pitchFamily="34" charset="0"/>
                <a:cs typeface="Helvetica" panose="020B0604020202020204" pitchFamily="34" charset="0"/>
              </a:rPr>
              <a:t>For example: is heartbeat statistically different before and after exercise?</a:t>
            </a:r>
            <a:endParaRPr lang="en-GB" sz="3200" b="0" i="0" dirty="0">
              <a:solidFill>
                <a:srgbClr val="000000"/>
              </a:solidFill>
              <a:effectLst/>
              <a:latin typeface="Helvetica" panose="020B0604020202020204" pitchFamily="34" charset="0"/>
              <a:cs typeface="Helvetica" panose="020B0604020202020204" pitchFamily="34" charset="0"/>
            </a:endParaRPr>
          </a:p>
          <a:p>
            <a:pPr algn="l" fontAlgn="base"/>
            <a:endParaRPr lang="en-GB" sz="3200" b="0" i="0" dirty="0">
              <a:solidFill>
                <a:srgbClr val="3D3D3D"/>
              </a:solidFill>
              <a:effectLst/>
              <a:latin typeface="Helvetica" panose="020B0604020202020204" pitchFamily="34" charset="0"/>
              <a:cs typeface="Helvetica" panose="020B0604020202020204" pitchFamily="34" charset="0"/>
            </a:endParaRPr>
          </a:p>
          <a:p>
            <a:pPr algn="l" fontAlgn="base"/>
            <a:r>
              <a:rPr lang="en-GB" sz="3200" b="1" i="0" dirty="0">
                <a:solidFill>
                  <a:srgbClr val="000000"/>
                </a:solidFill>
                <a:effectLst/>
                <a:latin typeface="Helvetica" panose="020B0604020202020204" pitchFamily="34" charset="0"/>
                <a:cs typeface="Helvetica" panose="020B0604020202020204" pitchFamily="34" charset="0"/>
              </a:rPr>
              <a:t>Unpaired t-test:</a:t>
            </a:r>
            <a:r>
              <a:rPr lang="en-GB" sz="3200" b="0" i="0" dirty="0">
                <a:solidFill>
                  <a:srgbClr val="000000"/>
                </a:solidFill>
                <a:effectLst/>
                <a:latin typeface="Helvetica" panose="020B0604020202020204" pitchFamily="34" charset="0"/>
                <a:cs typeface="Helvetica" panose="020B0604020202020204" pitchFamily="34" charset="0"/>
              </a:rPr>
              <a:t> Used to compare the means of two samples when each individual in one sample is independent of every individual in the other sample. For example: </a:t>
            </a:r>
            <a:r>
              <a:rPr lang="en-GB" sz="3200" dirty="0">
                <a:solidFill>
                  <a:srgbClr val="000000"/>
                </a:solidFill>
                <a:latin typeface="Helvetica" panose="020B0604020202020204" pitchFamily="34" charset="0"/>
                <a:cs typeface="Helvetica" panose="020B0604020202020204" pitchFamily="34" charset="0"/>
              </a:rPr>
              <a:t>D</a:t>
            </a:r>
            <a:r>
              <a:rPr lang="en-GB" sz="3200" b="0" i="0" dirty="0">
                <a:solidFill>
                  <a:srgbClr val="000000"/>
                </a:solidFill>
                <a:effectLst/>
                <a:latin typeface="Helvetica" panose="020B0604020202020204" pitchFamily="34" charset="0"/>
                <a:cs typeface="Helvetica" panose="020B0604020202020204" pitchFamily="34" charset="0"/>
              </a:rPr>
              <a:t>oes pH affect coleoptile growth?</a:t>
            </a:r>
            <a:endParaRPr lang="en-GB" sz="3200" b="0" i="0" dirty="0">
              <a:solidFill>
                <a:srgbClr val="3D3D3D"/>
              </a:solidFill>
              <a:effectLst/>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712407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668D32-099E-44E6-0BB0-CA1D0A85DD88}"/>
              </a:ext>
            </a:extLst>
          </p:cNvPr>
          <p:cNvSpPr txBox="1"/>
          <p:nvPr/>
        </p:nvSpPr>
        <p:spPr>
          <a:xfrm>
            <a:off x="200345" y="143635"/>
            <a:ext cx="10846205" cy="830997"/>
          </a:xfrm>
          <a:prstGeom prst="rect">
            <a:avLst/>
          </a:prstGeom>
          <a:noFill/>
        </p:spPr>
        <p:txBody>
          <a:bodyPr wrap="square" rtlCol="0">
            <a:spAutoFit/>
          </a:bodyPr>
          <a:lstStyle/>
          <a:p>
            <a:r>
              <a:rPr lang="en-GB" sz="4800" dirty="0"/>
              <a:t>Another unpaired question below</a:t>
            </a:r>
          </a:p>
        </p:txBody>
      </p:sp>
    </p:spTree>
    <p:extLst>
      <p:ext uri="{BB962C8B-B14F-4D97-AF65-F5344CB8AC3E}">
        <p14:creationId xmlns:p14="http://schemas.microsoft.com/office/powerpoint/2010/main" val="13073040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E77891-6048-3E35-5529-774E82D21612}"/>
              </a:ext>
            </a:extLst>
          </p:cNvPr>
          <p:cNvPicPr>
            <a:picLocks noChangeAspect="1"/>
          </p:cNvPicPr>
          <p:nvPr/>
        </p:nvPicPr>
        <p:blipFill rotWithShape="1">
          <a:blip r:embed="rId2"/>
          <a:srcRect l="53063" t="40156" r="14563" b="15875"/>
          <a:stretch/>
        </p:blipFill>
        <p:spPr>
          <a:xfrm>
            <a:off x="16350" y="0"/>
            <a:ext cx="12175649" cy="6927121"/>
          </a:xfrm>
          <a:prstGeom prst="rect">
            <a:avLst/>
          </a:prstGeom>
        </p:spPr>
      </p:pic>
      <p:sp>
        <p:nvSpPr>
          <p:cNvPr id="4" name="Rectangle 3">
            <a:extLst>
              <a:ext uri="{FF2B5EF4-FFF2-40B4-BE49-F238E27FC236}">
                <a16:creationId xmlns:a16="http://schemas.microsoft.com/office/drawing/2014/main" id="{9590BA85-4EB8-06BA-AFB0-977C429A69A2}"/>
              </a:ext>
            </a:extLst>
          </p:cNvPr>
          <p:cNvSpPr/>
          <p:nvPr/>
        </p:nvSpPr>
        <p:spPr>
          <a:xfrm>
            <a:off x="6186010" y="2618910"/>
            <a:ext cx="5805645" cy="9001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4B1CC652-5BB6-B4DD-2603-3981E0C79C80}"/>
              </a:ext>
            </a:extLst>
          </p:cNvPr>
          <p:cNvSpPr/>
          <p:nvPr/>
        </p:nvSpPr>
        <p:spPr>
          <a:xfrm>
            <a:off x="6183588" y="3586517"/>
            <a:ext cx="5805645" cy="9001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3DB58DD3-D8C7-A342-DF50-0DA35287507A}"/>
              </a:ext>
            </a:extLst>
          </p:cNvPr>
          <p:cNvSpPr/>
          <p:nvPr/>
        </p:nvSpPr>
        <p:spPr>
          <a:xfrm>
            <a:off x="6186009" y="4554125"/>
            <a:ext cx="5805645" cy="14420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E9317F60-A12C-5827-D619-F82C3053290F}"/>
              </a:ext>
            </a:extLst>
          </p:cNvPr>
          <p:cNvSpPr/>
          <p:nvPr/>
        </p:nvSpPr>
        <p:spPr>
          <a:xfrm>
            <a:off x="6186010" y="6011594"/>
            <a:ext cx="5805645" cy="9001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57710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9"/>
                                        </p:tgtEl>
                                        <p:attrNameLst>
                                          <p:attrName>ppt_x</p:attrName>
                                        </p:attrNameLst>
                                      </p:cBhvr>
                                      <p:tavLst>
                                        <p:tav tm="0">
                                          <p:val>
                                            <p:strVal val="ppt_x"/>
                                          </p:val>
                                        </p:tav>
                                        <p:tav tm="100000">
                                          <p:val>
                                            <p:strVal val="ppt_x"/>
                                          </p:val>
                                        </p:tav>
                                      </p:tavLst>
                                    </p:anim>
                                    <p:anim calcmode="lin" valueType="num">
                                      <p:cBhvr additive="base">
                                        <p:cTn id="13" dur="500"/>
                                        <p:tgtEl>
                                          <p:spTgt spid="9"/>
                                        </p:tgtEl>
                                        <p:attrNameLst>
                                          <p:attrName>ppt_y</p:attrName>
                                        </p:attrNameLst>
                                      </p:cBhvr>
                                      <p:tavLst>
                                        <p:tav tm="0">
                                          <p:val>
                                            <p:strVal val="ppt_y"/>
                                          </p:val>
                                        </p:tav>
                                        <p:tav tm="100000">
                                          <p:val>
                                            <p:strVal val="1+ppt_h/2"/>
                                          </p:val>
                                        </p:tav>
                                      </p:tavLst>
                                    </p:anim>
                                    <p:set>
                                      <p:cBhvr>
                                        <p:cTn id="14" dur="1" fill="hold">
                                          <p:stCondLst>
                                            <p:cond delay="499"/>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10"/>
                                        </p:tgtEl>
                                        <p:attrNameLst>
                                          <p:attrName>ppt_x</p:attrName>
                                        </p:attrNameLst>
                                      </p:cBhvr>
                                      <p:tavLst>
                                        <p:tav tm="0">
                                          <p:val>
                                            <p:strVal val="ppt_x"/>
                                          </p:val>
                                        </p:tav>
                                        <p:tav tm="100000">
                                          <p:val>
                                            <p:strVal val="ppt_x"/>
                                          </p:val>
                                        </p:tav>
                                      </p:tavLst>
                                    </p:anim>
                                    <p:anim calcmode="lin" valueType="num">
                                      <p:cBhvr additive="base">
                                        <p:cTn id="19" dur="500"/>
                                        <p:tgtEl>
                                          <p:spTgt spid="10"/>
                                        </p:tgtEl>
                                        <p:attrNameLst>
                                          <p:attrName>ppt_y</p:attrName>
                                        </p:attrNameLst>
                                      </p:cBhvr>
                                      <p:tavLst>
                                        <p:tav tm="0">
                                          <p:val>
                                            <p:strVal val="ppt_y"/>
                                          </p:val>
                                        </p:tav>
                                        <p:tav tm="100000">
                                          <p:val>
                                            <p:strVal val="1+ppt_h/2"/>
                                          </p:val>
                                        </p:tav>
                                      </p:tavLst>
                                    </p:anim>
                                    <p:set>
                                      <p:cBhvr>
                                        <p:cTn id="20" dur="1" fill="hold">
                                          <p:stCondLst>
                                            <p:cond delay="499"/>
                                          </p:stCondLst>
                                        </p:cTn>
                                        <p:tgtEl>
                                          <p:spTgt spid="1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0" nodeType="click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1+ppt_h/2"/>
                                          </p:val>
                                        </p:tav>
                                      </p:tavLst>
                                    </p:anim>
                                    <p:set>
                                      <p:cBhvr>
                                        <p:cTn id="26"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0" grpId="0" animBg="1"/>
      <p:bldP spid="1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E77891-6048-3E35-5529-774E82D21612}"/>
              </a:ext>
            </a:extLst>
          </p:cNvPr>
          <p:cNvPicPr>
            <a:picLocks noChangeAspect="1"/>
          </p:cNvPicPr>
          <p:nvPr/>
        </p:nvPicPr>
        <p:blipFill rotWithShape="1">
          <a:blip r:embed="rId2"/>
          <a:srcRect l="53063" t="40156" r="14563" b="15875"/>
          <a:stretch/>
        </p:blipFill>
        <p:spPr>
          <a:xfrm>
            <a:off x="16350" y="0"/>
            <a:ext cx="12175649" cy="6927121"/>
          </a:xfrm>
          <a:prstGeom prst="rect">
            <a:avLst/>
          </a:prstGeom>
        </p:spPr>
      </p:pic>
    </p:spTree>
    <p:extLst>
      <p:ext uri="{BB962C8B-B14F-4D97-AF65-F5344CB8AC3E}">
        <p14:creationId xmlns:p14="http://schemas.microsoft.com/office/powerpoint/2010/main" val="11667362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33612A-D66E-602A-703A-BE848BA0E0FC}"/>
              </a:ext>
            </a:extLst>
          </p:cNvPr>
          <p:cNvPicPr>
            <a:picLocks noChangeAspect="1"/>
          </p:cNvPicPr>
          <p:nvPr/>
        </p:nvPicPr>
        <p:blipFill rotWithShape="1">
          <a:blip r:embed="rId2"/>
          <a:srcRect l="14563" t="17188" r="53062" b="57874"/>
          <a:stretch/>
        </p:blipFill>
        <p:spPr>
          <a:xfrm>
            <a:off x="0" y="-1"/>
            <a:ext cx="12198933" cy="6264315"/>
          </a:xfrm>
          <a:prstGeom prst="rect">
            <a:avLst/>
          </a:prstGeom>
        </p:spPr>
      </p:pic>
      <p:sp>
        <p:nvSpPr>
          <p:cNvPr id="4" name="Rectangle 3">
            <a:extLst>
              <a:ext uri="{FF2B5EF4-FFF2-40B4-BE49-F238E27FC236}">
                <a16:creationId xmlns:a16="http://schemas.microsoft.com/office/drawing/2014/main" id="{325C0B25-0B9F-53B3-630C-D362C9415A5D}"/>
              </a:ext>
            </a:extLst>
          </p:cNvPr>
          <p:cNvSpPr/>
          <p:nvPr/>
        </p:nvSpPr>
        <p:spPr>
          <a:xfrm>
            <a:off x="155339" y="863714"/>
            <a:ext cx="5805645" cy="13501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9B47837F-B665-75FB-5F96-30676E0D6773}"/>
              </a:ext>
            </a:extLst>
          </p:cNvPr>
          <p:cNvSpPr/>
          <p:nvPr/>
        </p:nvSpPr>
        <p:spPr>
          <a:xfrm>
            <a:off x="147399" y="2258870"/>
            <a:ext cx="5805645" cy="15301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CB0DBFA6-16C8-3E78-671E-06E85681C5D0}"/>
              </a:ext>
            </a:extLst>
          </p:cNvPr>
          <p:cNvSpPr/>
          <p:nvPr/>
        </p:nvSpPr>
        <p:spPr>
          <a:xfrm>
            <a:off x="155339" y="4644136"/>
            <a:ext cx="5805645" cy="15301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2A68B4F6-3338-6CF1-C094-6E2B03013314}"/>
              </a:ext>
            </a:extLst>
          </p:cNvPr>
          <p:cNvSpPr/>
          <p:nvPr/>
        </p:nvSpPr>
        <p:spPr>
          <a:xfrm>
            <a:off x="6321025" y="98630"/>
            <a:ext cx="5805645" cy="15301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45DF1F0D-F5E7-D740-46A1-69E4BFD2DA34}"/>
              </a:ext>
            </a:extLst>
          </p:cNvPr>
          <p:cNvSpPr/>
          <p:nvPr/>
        </p:nvSpPr>
        <p:spPr>
          <a:xfrm>
            <a:off x="6313207" y="1723143"/>
            <a:ext cx="5805645" cy="44302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72866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5"/>
                                        </p:tgtEl>
                                        <p:attrNameLst>
                                          <p:attrName>ppt_x</p:attrName>
                                        </p:attrNameLst>
                                      </p:cBhvr>
                                      <p:tavLst>
                                        <p:tav tm="0">
                                          <p:val>
                                            <p:strVal val="ppt_x"/>
                                          </p:val>
                                        </p:tav>
                                        <p:tav tm="100000">
                                          <p:val>
                                            <p:strVal val="ppt_x"/>
                                          </p:val>
                                        </p:tav>
                                      </p:tavLst>
                                    </p:anim>
                                    <p:anim calcmode="lin" valueType="num">
                                      <p:cBhvr additive="base">
                                        <p:cTn id="13" dur="500"/>
                                        <p:tgtEl>
                                          <p:spTgt spid="5"/>
                                        </p:tgtEl>
                                        <p:attrNameLst>
                                          <p:attrName>ppt_y</p:attrName>
                                        </p:attrNameLst>
                                      </p:cBhvr>
                                      <p:tavLst>
                                        <p:tav tm="0">
                                          <p:val>
                                            <p:strVal val="ppt_y"/>
                                          </p:val>
                                        </p:tav>
                                        <p:tav tm="100000">
                                          <p:val>
                                            <p:strVal val="1+ppt_h/2"/>
                                          </p:val>
                                        </p:tav>
                                      </p:tavLst>
                                    </p:anim>
                                    <p:set>
                                      <p:cBhvr>
                                        <p:cTn id="14" dur="1" fill="hold">
                                          <p:stCondLst>
                                            <p:cond delay="49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6"/>
                                        </p:tgtEl>
                                        <p:attrNameLst>
                                          <p:attrName>ppt_x</p:attrName>
                                        </p:attrNameLst>
                                      </p:cBhvr>
                                      <p:tavLst>
                                        <p:tav tm="0">
                                          <p:val>
                                            <p:strVal val="ppt_x"/>
                                          </p:val>
                                        </p:tav>
                                        <p:tav tm="100000">
                                          <p:val>
                                            <p:strVal val="ppt_x"/>
                                          </p:val>
                                        </p:tav>
                                      </p:tavLst>
                                    </p:anim>
                                    <p:anim calcmode="lin" valueType="num">
                                      <p:cBhvr additive="base">
                                        <p:cTn id="19" dur="500"/>
                                        <p:tgtEl>
                                          <p:spTgt spid="6"/>
                                        </p:tgtEl>
                                        <p:attrNameLst>
                                          <p:attrName>ppt_y</p:attrName>
                                        </p:attrNameLst>
                                      </p:cBhvr>
                                      <p:tavLst>
                                        <p:tav tm="0">
                                          <p:val>
                                            <p:strVal val="ppt_y"/>
                                          </p:val>
                                        </p:tav>
                                        <p:tav tm="100000">
                                          <p:val>
                                            <p:strVal val="1+ppt_h/2"/>
                                          </p:val>
                                        </p:tav>
                                      </p:tavLst>
                                    </p:anim>
                                    <p:set>
                                      <p:cBhvr>
                                        <p:cTn id="20" dur="1" fill="hold">
                                          <p:stCondLst>
                                            <p:cond delay="499"/>
                                          </p:stCondLst>
                                        </p:cTn>
                                        <p:tgtEl>
                                          <p:spTgt spid="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0" nodeType="clickEffect">
                                  <p:stCondLst>
                                    <p:cond delay="0"/>
                                  </p:stCondLst>
                                  <p:childTnLst>
                                    <p:anim calcmode="lin" valueType="num">
                                      <p:cBhvr additive="base">
                                        <p:cTn id="24" dur="500"/>
                                        <p:tgtEl>
                                          <p:spTgt spid="7"/>
                                        </p:tgtEl>
                                        <p:attrNameLst>
                                          <p:attrName>ppt_x</p:attrName>
                                        </p:attrNameLst>
                                      </p:cBhvr>
                                      <p:tavLst>
                                        <p:tav tm="0">
                                          <p:val>
                                            <p:strVal val="ppt_x"/>
                                          </p:val>
                                        </p:tav>
                                        <p:tav tm="100000">
                                          <p:val>
                                            <p:strVal val="ppt_x"/>
                                          </p:val>
                                        </p:tav>
                                      </p:tavLst>
                                    </p:anim>
                                    <p:anim calcmode="lin" valueType="num">
                                      <p:cBhvr additive="base">
                                        <p:cTn id="25" dur="500"/>
                                        <p:tgtEl>
                                          <p:spTgt spid="7"/>
                                        </p:tgtEl>
                                        <p:attrNameLst>
                                          <p:attrName>ppt_y</p:attrName>
                                        </p:attrNameLst>
                                      </p:cBhvr>
                                      <p:tavLst>
                                        <p:tav tm="0">
                                          <p:val>
                                            <p:strVal val="ppt_y"/>
                                          </p:val>
                                        </p:tav>
                                        <p:tav tm="100000">
                                          <p:val>
                                            <p:strVal val="1+ppt_h/2"/>
                                          </p:val>
                                        </p:tav>
                                      </p:tavLst>
                                    </p:anim>
                                    <p:set>
                                      <p:cBhvr>
                                        <p:cTn id="26" dur="1" fill="hold">
                                          <p:stCondLst>
                                            <p:cond delay="499"/>
                                          </p:stCondLst>
                                        </p:cTn>
                                        <p:tgtEl>
                                          <p:spTgt spid="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grpId="0" nodeType="clickEffect">
                                  <p:stCondLst>
                                    <p:cond delay="0"/>
                                  </p:stCondLst>
                                  <p:childTnLst>
                                    <p:anim calcmode="lin" valueType="num">
                                      <p:cBhvr additive="base">
                                        <p:cTn id="30" dur="500"/>
                                        <p:tgtEl>
                                          <p:spTgt spid="8"/>
                                        </p:tgtEl>
                                        <p:attrNameLst>
                                          <p:attrName>ppt_x</p:attrName>
                                        </p:attrNameLst>
                                      </p:cBhvr>
                                      <p:tavLst>
                                        <p:tav tm="0">
                                          <p:val>
                                            <p:strVal val="ppt_x"/>
                                          </p:val>
                                        </p:tav>
                                        <p:tav tm="100000">
                                          <p:val>
                                            <p:strVal val="ppt_x"/>
                                          </p:val>
                                        </p:tav>
                                      </p:tavLst>
                                    </p:anim>
                                    <p:anim calcmode="lin" valueType="num">
                                      <p:cBhvr additive="base">
                                        <p:cTn id="31" dur="500"/>
                                        <p:tgtEl>
                                          <p:spTgt spid="8"/>
                                        </p:tgtEl>
                                        <p:attrNameLst>
                                          <p:attrName>ppt_y</p:attrName>
                                        </p:attrNameLst>
                                      </p:cBhvr>
                                      <p:tavLst>
                                        <p:tav tm="0">
                                          <p:val>
                                            <p:strVal val="ppt_y"/>
                                          </p:val>
                                        </p:tav>
                                        <p:tav tm="100000">
                                          <p:val>
                                            <p:strVal val="1+ppt_h/2"/>
                                          </p:val>
                                        </p:tav>
                                      </p:tavLst>
                                    </p:anim>
                                    <p:set>
                                      <p:cBhvr>
                                        <p:cTn id="3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33612A-D66E-602A-703A-BE848BA0E0FC}"/>
              </a:ext>
            </a:extLst>
          </p:cNvPr>
          <p:cNvPicPr>
            <a:picLocks noChangeAspect="1"/>
          </p:cNvPicPr>
          <p:nvPr/>
        </p:nvPicPr>
        <p:blipFill rotWithShape="1">
          <a:blip r:embed="rId2"/>
          <a:srcRect l="14563" t="17188" r="53062" b="57874"/>
          <a:stretch/>
        </p:blipFill>
        <p:spPr>
          <a:xfrm>
            <a:off x="0" y="-1"/>
            <a:ext cx="12198933" cy="6264315"/>
          </a:xfrm>
          <a:prstGeom prst="rect">
            <a:avLst/>
          </a:prstGeom>
        </p:spPr>
      </p:pic>
    </p:spTree>
    <p:extLst>
      <p:ext uri="{BB962C8B-B14F-4D97-AF65-F5344CB8AC3E}">
        <p14:creationId xmlns:p14="http://schemas.microsoft.com/office/powerpoint/2010/main" val="7398965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58969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2520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Paired t-test</a:t>
            </a:r>
          </a:p>
        </p:txBody>
      </p:sp>
      <p:sp>
        <p:nvSpPr>
          <p:cNvPr id="5" name="TextBox 4"/>
          <p:cNvSpPr txBox="1"/>
          <p:nvPr/>
        </p:nvSpPr>
        <p:spPr>
          <a:xfrm>
            <a:off x="3581400" y="2007441"/>
            <a:ext cx="2514600" cy="369332"/>
          </a:xfrm>
          <a:prstGeom prst="rect">
            <a:avLst/>
          </a:prstGeom>
          <a:noFill/>
        </p:spPr>
        <p:txBody>
          <a:bodyPr wrap="square" rtlCol="0">
            <a:spAutoFit/>
          </a:bodyPr>
          <a:lstStyle/>
          <a:p>
            <a:pPr algn="ctr"/>
            <a:r>
              <a:rPr lang="en-GB">
                <a:solidFill>
                  <a:srgbClr val="FF0000"/>
                </a:solidFill>
              </a:rPr>
              <a:t>Mean of differences</a:t>
            </a:r>
          </a:p>
        </p:txBody>
      </p:sp>
      <p:sp>
        <p:nvSpPr>
          <p:cNvPr id="6" name="TextBox 5"/>
          <p:cNvSpPr txBox="1"/>
          <p:nvPr/>
        </p:nvSpPr>
        <p:spPr>
          <a:xfrm>
            <a:off x="6400800" y="1937531"/>
            <a:ext cx="3231910" cy="384721"/>
          </a:xfrm>
          <a:prstGeom prst="rect">
            <a:avLst/>
          </a:prstGeom>
          <a:noFill/>
        </p:spPr>
        <p:txBody>
          <a:bodyPr wrap="none" rtlCol="0">
            <a:spAutoFit/>
          </a:bodyPr>
          <a:lstStyle/>
          <a:p>
            <a:r>
              <a:rPr lang="en-GB" sz="1900">
                <a:solidFill>
                  <a:srgbClr val="002060"/>
                </a:solidFill>
              </a:rPr>
              <a:t>Square root of number of pairs</a:t>
            </a:r>
          </a:p>
        </p:txBody>
      </p:sp>
      <p:sp>
        <p:nvSpPr>
          <p:cNvPr id="7" name="Rectangle 6"/>
          <p:cNvSpPr/>
          <p:nvPr/>
        </p:nvSpPr>
        <p:spPr>
          <a:xfrm>
            <a:off x="4963852" y="5486400"/>
            <a:ext cx="3341949" cy="381000"/>
          </a:xfrm>
          <a:prstGeom prst="rect">
            <a:avLst/>
          </a:prstGeom>
        </p:spPr>
        <p:txBody>
          <a:bodyPr wrap="square">
            <a:spAutoFit/>
          </a:bodyPr>
          <a:lstStyle/>
          <a:p>
            <a:r>
              <a:rPr lang="en-GB">
                <a:solidFill>
                  <a:schemeClr val="accent3">
                    <a:lumMod val="50000"/>
                  </a:schemeClr>
                </a:solidFill>
              </a:rPr>
              <a:t>Standard deviation of differences</a:t>
            </a:r>
          </a:p>
        </p:txBody>
      </p:sp>
      <p:cxnSp>
        <p:nvCxnSpPr>
          <p:cNvPr id="8" name="Straight Connector 7"/>
          <p:cNvCxnSpPr>
            <a:endCxn id="12" idx="0"/>
          </p:cNvCxnSpPr>
          <p:nvPr/>
        </p:nvCxnSpPr>
        <p:spPr>
          <a:xfrm>
            <a:off x="5486400" y="2452974"/>
            <a:ext cx="373766" cy="428803"/>
          </a:xfrm>
          <a:prstGeom prst="line">
            <a:avLst/>
          </a:prstGeom>
        </p:spPr>
        <p:style>
          <a:lnRef idx="2">
            <a:schemeClr val="accent2"/>
          </a:lnRef>
          <a:fillRef idx="0">
            <a:schemeClr val="accent2"/>
          </a:fillRef>
          <a:effectRef idx="1">
            <a:schemeClr val="accent2"/>
          </a:effectRef>
          <a:fontRef idx="minor">
            <a:schemeClr val="tx1"/>
          </a:fontRef>
        </p:style>
      </p:cxnSp>
      <p:cxnSp>
        <p:nvCxnSpPr>
          <p:cNvPr id="11" name="Straight Connector 10"/>
          <p:cNvCxnSpPr/>
          <p:nvPr/>
        </p:nvCxnSpPr>
        <p:spPr>
          <a:xfrm flipV="1">
            <a:off x="6945051" y="2307587"/>
            <a:ext cx="373766" cy="674281"/>
          </a:xfrm>
          <a:prstGeom prst="line">
            <a:avLst/>
          </a:prstGeom>
          <a:ln>
            <a:solidFill>
              <a:srgbClr val="002060"/>
            </a:solidFill>
          </a:ln>
        </p:spPr>
        <p:style>
          <a:lnRef idx="2">
            <a:schemeClr val="accent2"/>
          </a:lnRef>
          <a:fillRef idx="0">
            <a:schemeClr val="accent2"/>
          </a:fillRef>
          <a:effectRef idx="1">
            <a:schemeClr val="accent2"/>
          </a:effectRef>
          <a:fontRef idx="minor">
            <a:schemeClr val="tx1"/>
          </a:fontRef>
        </p:style>
      </p:cxnSp>
      <p:cxnSp>
        <p:nvCxnSpPr>
          <p:cNvPr id="13" name="Straight Connector 12"/>
          <p:cNvCxnSpPr/>
          <p:nvPr/>
        </p:nvCxnSpPr>
        <p:spPr>
          <a:xfrm>
            <a:off x="6400800" y="4581788"/>
            <a:ext cx="0" cy="752213"/>
          </a:xfrm>
          <a:prstGeom prst="line">
            <a:avLst/>
          </a:prstGeom>
          <a:ln>
            <a:solidFill>
              <a:schemeClr val="accent3">
                <a:lumMod val="50000"/>
              </a:schemeClr>
            </a:solidFill>
          </a:ln>
        </p:spPr>
        <p:style>
          <a:lnRef idx="2">
            <a:schemeClr val="accent2"/>
          </a:lnRef>
          <a:fillRef idx="0">
            <a:schemeClr val="accent2"/>
          </a:fillRef>
          <a:effectRef idx="1">
            <a:schemeClr val="accent2"/>
          </a:effectRef>
          <a:fontRef idx="minor">
            <a:schemeClr val="tx1"/>
          </a:fontRef>
        </p:style>
      </p:cxnSp>
      <mc:AlternateContent xmlns:mc="http://schemas.openxmlformats.org/markup-compatibility/2006" xmlns:a14="http://schemas.microsoft.com/office/drawing/2010/main">
        <mc:Choice Requires="a14">
          <p:sp>
            <p:nvSpPr>
              <p:cNvPr id="12" name="TextBox 2">
                <a:extLst>
                  <a:ext uri="{FF2B5EF4-FFF2-40B4-BE49-F238E27FC236}">
                    <a16:creationId xmlns:a16="http://schemas.microsoft.com/office/drawing/2014/main" id="{2ADB9113-63A7-431B-8A9E-BF5EFF285E70}"/>
                  </a:ext>
                </a:extLst>
              </p:cNvPr>
              <p:cNvSpPr txBox="1"/>
              <p:nvPr/>
            </p:nvSpPr>
            <p:spPr>
              <a:xfrm>
                <a:off x="4693137" y="2881776"/>
                <a:ext cx="2334058" cy="803564"/>
              </a:xfrm>
              <a:prstGeom prst="rect">
                <a:avLst/>
              </a:prstGeom>
              <a:noFill/>
            </p:spPr>
            <p:style>
              <a:lnRef idx="0">
                <a:scrgbClr r="0" g="0" b="0"/>
              </a:lnRef>
              <a:fillRef idx="0">
                <a:scrgbClr r="0" g="0" b="0"/>
              </a:fillRef>
              <a:effectRef idx="0">
                <a:scrgbClr r="0" g="0" b="0"/>
              </a:effectRef>
              <a:fontRef idx="minor">
                <a:schemeClr val="tx1"/>
              </a:fontRef>
            </p:style>
            <p:txBody>
              <a:bodyPr wrap="square" lIns="0" tIns="0" rIns="0" bIns="0"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GB" sz="4400" i="1">
                          <a:latin typeface="Cambria Math" panose="02040503050406030204" pitchFamily="18" charset="0"/>
                        </a:rPr>
                        <m:t>𝑡</m:t>
                      </m:r>
                      <m:r>
                        <a:rPr lang="en-GB" sz="4400" i="1">
                          <a:latin typeface="Cambria Math" panose="02040503050406030204" pitchFamily="18" charset="0"/>
                        </a:rPr>
                        <m:t>=</m:t>
                      </m:r>
                      <m:f>
                        <m:fPr>
                          <m:ctrlPr>
                            <a:rPr lang="en-GB" sz="4400" i="1">
                              <a:latin typeface="Cambria Math" panose="02040503050406030204" pitchFamily="18" charset="0"/>
                            </a:rPr>
                          </m:ctrlPr>
                        </m:fPr>
                        <m:num>
                          <m:acc>
                            <m:accPr>
                              <m:chr m:val="̄"/>
                              <m:ctrlPr>
                                <a:rPr lang="en-GB" sz="4400" i="1">
                                  <a:latin typeface="Cambria Math" panose="02040503050406030204" pitchFamily="18" charset="0"/>
                                </a:rPr>
                              </m:ctrlPr>
                            </m:accPr>
                            <m:e>
                              <m:r>
                                <a:rPr lang="en-GB" sz="4400" i="1">
                                  <a:solidFill>
                                    <a:srgbClr val="FF0000"/>
                                  </a:solidFill>
                                  <a:latin typeface="Cambria Math" panose="02040503050406030204" pitchFamily="18" charset="0"/>
                                </a:rPr>
                                <m:t>𝑑</m:t>
                              </m:r>
                            </m:e>
                          </m:acc>
                          <m:rad>
                            <m:radPr>
                              <m:degHide m:val="on"/>
                              <m:ctrlPr>
                                <a:rPr lang="en-GB" sz="4400" i="1">
                                  <a:solidFill>
                                    <a:srgbClr val="002060"/>
                                  </a:solidFill>
                                  <a:latin typeface="Cambria Math" panose="02040503050406030204" pitchFamily="18" charset="0"/>
                                </a:rPr>
                              </m:ctrlPr>
                            </m:radPr>
                            <m:deg/>
                            <m:e>
                              <m:r>
                                <a:rPr lang="en-GB" sz="4400" i="1">
                                  <a:solidFill>
                                    <a:srgbClr val="002060"/>
                                  </a:solidFill>
                                  <a:latin typeface="Cambria Math" panose="02040503050406030204" pitchFamily="18" charset="0"/>
                                </a:rPr>
                                <m:t>𝑛</m:t>
                              </m:r>
                            </m:e>
                          </m:rad>
                        </m:num>
                        <m:den>
                          <m:r>
                            <a:rPr lang="en-GB" sz="4400" i="1">
                              <a:solidFill>
                                <a:schemeClr val="accent3">
                                  <a:lumMod val="50000"/>
                                </a:schemeClr>
                              </a:solidFill>
                              <a:latin typeface="Cambria Math" panose="02040503050406030204" pitchFamily="18" charset="0"/>
                            </a:rPr>
                            <m:t>𝑆</m:t>
                          </m:r>
                          <m:r>
                            <a:rPr lang="en-GB" sz="4400" i="1" baseline="-25000">
                              <a:solidFill>
                                <a:schemeClr val="accent3">
                                  <a:lumMod val="50000"/>
                                </a:schemeClr>
                              </a:solidFill>
                              <a:latin typeface="Cambria Math" panose="02040503050406030204" pitchFamily="18" charset="0"/>
                            </a:rPr>
                            <m:t>𝑑</m:t>
                          </m:r>
                        </m:den>
                      </m:f>
                    </m:oMath>
                  </m:oMathPara>
                </a14:m>
                <a:endParaRPr lang="en-GB" sz="4400" dirty="0"/>
              </a:p>
            </p:txBody>
          </p:sp>
        </mc:Choice>
        <mc:Fallback xmlns="">
          <p:sp>
            <p:nvSpPr>
              <p:cNvPr id="12" name="TextBox 2">
                <a:extLst>
                  <a:ext uri="{FF2B5EF4-FFF2-40B4-BE49-F238E27FC236}">
                    <a16:creationId xmlns:a16="http://schemas.microsoft.com/office/drawing/2014/main" id="{2ADB9113-63A7-431B-8A9E-BF5EFF285E70}"/>
                  </a:ext>
                </a:extLst>
              </p:cNvPr>
              <p:cNvSpPr txBox="1">
                <a:spLocks noRot="1" noChangeAspect="1" noMove="1" noResize="1" noEditPoints="1" noAdjustHandles="1" noChangeArrowheads="1" noChangeShapeType="1" noTextEdit="1"/>
              </p:cNvSpPr>
              <p:nvPr/>
            </p:nvSpPr>
            <p:spPr>
              <a:xfrm>
                <a:off x="4693137" y="2881776"/>
                <a:ext cx="2334058" cy="803564"/>
              </a:xfrm>
              <a:prstGeom prst="rect">
                <a:avLst/>
              </a:prstGeom>
              <a:blipFill>
                <a:blip r:embed="rId3"/>
                <a:stretch>
                  <a:fillRect b="-87121"/>
                </a:stretch>
              </a:blipFill>
            </p:spPr>
            <p:txBody>
              <a:bodyPr/>
              <a:lstStyle/>
              <a:p>
                <a:r>
                  <a:rPr lang="en-GB">
                    <a:noFill/>
                  </a:rPr>
                  <a:t> </a:t>
                </a:r>
              </a:p>
            </p:txBody>
          </p:sp>
        </mc:Fallback>
      </mc:AlternateContent>
      <p:sp>
        <p:nvSpPr>
          <p:cNvPr id="3" name="TextBox 2">
            <a:extLst>
              <a:ext uri="{FF2B5EF4-FFF2-40B4-BE49-F238E27FC236}">
                <a16:creationId xmlns:a16="http://schemas.microsoft.com/office/drawing/2014/main" id="{A1026CDC-ADC5-D0CF-0ED8-55162B1B7E29}"/>
              </a:ext>
            </a:extLst>
          </p:cNvPr>
          <p:cNvSpPr txBox="1"/>
          <p:nvPr/>
        </p:nvSpPr>
        <p:spPr>
          <a:xfrm>
            <a:off x="110336" y="233645"/>
            <a:ext cx="2622013" cy="2554545"/>
          </a:xfrm>
          <a:prstGeom prst="rect">
            <a:avLst/>
          </a:prstGeom>
          <a:noFill/>
        </p:spPr>
        <p:txBody>
          <a:bodyPr wrap="square" rtlCol="0">
            <a:spAutoFit/>
          </a:bodyPr>
          <a:lstStyle/>
          <a:p>
            <a:r>
              <a:rPr lang="en-GB" sz="3200" dirty="0"/>
              <a:t>Taken from the same test subject at different times!</a:t>
            </a:r>
          </a:p>
        </p:txBody>
      </p:sp>
    </p:spTree>
    <p:extLst>
      <p:ext uri="{BB962C8B-B14F-4D97-AF65-F5344CB8AC3E}">
        <p14:creationId xmlns:p14="http://schemas.microsoft.com/office/powerpoint/2010/main" val="15590806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CE8148-3FA8-6082-FF69-090061E8376C}"/>
              </a:ext>
            </a:extLst>
          </p:cNvPr>
          <p:cNvPicPr>
            <a:picLocks noChangeAspect="1"/>
          </p:cNvPicPr>
          <p:nvPr/>
        </p:nvPicPr>
        <p:blipFill rotWithShape="1">
          <a:blip r:embed="rId2"/>
          <a:srcRect l="12813" t="25063" r="46937" b="11938"/>
          <a:stretch/>
        </p:blipFill>
        <p:spPr>
          <a:xfrm>
            <a:off x="0" y="0"/>
            <a:ext cx="4140461" cy="4320480"/>
          </a:xfrm>
          <a:prstGeom prst="rect">
            <a:avLst/>
          </a:prstGeom>
        </p:spPr>
      </p:pic>
      <p:sp>
        <p:nvSpPr>
          <p:cNvPr id="4" name="TextBox 3">
            <a:extLst>
              <a:ext uri="{FF2B5EF4-FFF2-40B4-BE49-F238E27FC236}">
                <a16:creationId xmlns:a16="http://schemas.microsoft.com/office/drawing/2014/main" id="{50DC8232-86E6-CA62-F50E-4F8F244E3311}"/>
              </a:ext>
            </a:extLst>
          </p:cNvPr>
          <p:cNvSpPr txBox="1"/>
          <p:nvPr/>
        </p:nvSpPr>
        <p:spPr>
          <a:xfrm>
            <a:off x="4520825" y="-12964"/>
            <a:ext cx="7581166" cy="954107"/>
          </a:xfrm>
          <a:prstGeom prst="rect">
            <a:avLst/>
          </a:prstGeom>
          <a:noFill/>
        </p:spPr>
        <p:txBody>
          <a:bodyPr wrap="square" rtlCol="0">
            <a:spAutoFit/>
          </a:bodyPr>
          <a:lstStyle/>
          <a:p>
            <a:r>
              <a:rPr lang="en-GB" sz="2800" dirty="0"/>
              <a:t>Comparing students mean heart rate during moderate exercise and during high exercise</a:t>
            </a:r>
          </a:p>
        </p:txBody>
      </p:sp>
      <p:sp>
        <p:nvSpPr>
          <p:cNvPr id="5" name="TextBox 4">
            <a:extLst>
              <a:ext uri="{FF2B5EF4-FFF2-40B4-BE49-F238E27FC236}">
                <a16:creationId xmlns:a16="http://schemas.microsoft.com/office/drawing/2014/main" id="{2ED430A1-C47E-992D-F718-DE46DFBE2CD7}"/>
              </a:ext>
            </a:extLst>
          </p:cNvPr>
          <p:cNvSpPr txBox="1"/>
          <p:nvPr/>
        </p:nvSpPr>
        <p:spPr>
          <a:xfrm>
            <a:off x="4655840" y="1178750"/>
            <a:ext cx="7245805" cy="3785652"/>
          </a:xfrm>
          <a:prstGeom prst="rect">
            <a:avLst/>
          </a:prstGeom>
          <a:noFill/>
        </p:spPr>
        <p:txBody>
          <a:bodyPr wrap="square" rtlCol="0">
            <a:spAutoFit/>
          </a:bodyPr>
          <a:lstStyle/>
          <a:p>
            <a:r>
              <a:rPr lang="en-GB" dirty="0"/>
              <a:t>Null hypothesis: No sig diff between the mean HR during moderate and high intensity exercise.</a:t>
            </a:r>
          </a:p>
          <a:p>
            <a:endParaRPr lang="en-GB" dirty="0"/>
          </a:p>
          <a:p>
            <a:pPr marL="457200" indent="-457200">
              <a:buAutoNum type="arabicParenR"/>
            </a:pPr>
            <a:r>
              <a:rPr lang="en-GB" dirty="0"/>
              <a:t>Calculate the differences in HR</a:t>
            </a:r>
          </a:p>
          <a:p>
            <a:pPr marL="457200" indent="-457200">
              <a:buAutoNum type="arabicParenR"/>
            </a:pPr>
            <a:r>
              <a:rPr lang="en-GB" dirty="0"/>
              <a:t>Calculate the total of the difference in HR and find the mean</a:t>
            </a:r>
          </a:p>
          <a:p>
            <a:pPr marL="457200" indent="-457200">
              <a:buAutoNum type="arabicParenR"/>
            </a:pPr>
            <a:r>
              <a:rPr lang="en-GB" dirty="0"/>
              <a:t>Calculate the standard deviation of difference</a:t>
            </a:r>
          </a:p>
          <a:p>
            <a:pPr marL="457200" indent="-457200">
              <a:buAutoNum type="arabicParenR"/>
            </a:pPr>
            <a:r>
              <a:rPr lang="en-GB" dirty="0"/>
              <a:t>Put values into the PAIRED t test formula</a:t>
            </a:r>
          </a:p>
          <a:p>
            <a:pPr marL="457200" indent="-457200">
              <a:buAutoNum type="arabicParenR"/>
            </a:pPr>
            <a:r>
              <a:rPr lang="en-GB" dirty="0"/>
              <a:t>Compare t to critical value to accept/reject null hypothesis</a:t>
            </a:r>
          </a:p>
        </p:txBody>
      </p:sp>
    </p:spTree>
    <p:extLst>
      <p:ext uri="{BB962C8B-B14F-4D97-AF65-F5344CB8AC3E}">
        <p14:creationId xmlns:p14="http://schemas.microsoft.com/office/powerpoint/2010/main" val="674845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6427F2-C07C-9086-C34D-FF6489E4D0A4}"/>
              </a:ext>
            </a:extLst>
          </p:cNvPr>
          <p:cNvPicPr>
            <a:picLocks noChangeAspect="1"/>
          </p:cNvPicPr>
          <p:nvPr/>
        </p:nvPicPr>
        <p:blipFill rotWithShape="1">
          <a:blip r:embed="rId2"/>
          <a:srcRect l="4938" t="8000" r="41250" b="8657"/>
          <a:stretch/>
        </p:blipFill>
        <p:spPr>
          <a:xfrm>
            <a:off x="0" y="0"/>
            <a:ext cx="6636060" cy="6851866"/>
          </a:xfrm>
          <a:prstGeom prst="rect">
            <a:avLst/>
          </a:prstGeom>
        </p:spPr>
      </p:pic>
      <p:pic>
        <p:nvPicPr>
          <p:cNvPr id="7" name="Picture 6">
            <a:extLst>
              <a:ext uri="{FF2B5EF4-FFF2-40B4-BE49-F238E27FC236}">
                <a16:creationId xmlns:a16="http://schemas.microsoft.com/office/drawing/2014/main" id="{9CCABE0C-E9FF-864C-C628-88BC85993F24}"/>
              </a:ext>
            </a:extLst>
          </p:cNvPr>
          <p:cNvPicPr>
            <a:picLocks noChangeAspect="1"/>
          </p:cNvPicPr>
          <p:nvPr/>
        </p:nvPicPr>
        <p:blipFill>
          <a:blip r:embed="rId3"/>
          <a:stretch>
            <a:fillRect/>
          </a:stretch>
        </p:blipFill>
        <p:spPr>
          <a:xfrm>
            <a:off x="9915578" y="175548"/>
            <a:ext cx="2413801" cy="1770121"/>
          </a:xfrm>
          <a:prstGeom prst="rect">
            <a:avLst/>
          </a:prstGeom>
        </p:spPr>
      </p:pic>
      <p:sp>
        <p:nvSpPr>
          <p:cNvPr id="8" name="TextBox 7">
            <a:extLst>
              <a:ext uri="{FF2B5EF4-FFF2-40B4-BE49-F238E27FC236}">
                <a16:creationId xmlns:a16="http://schemas.microsoft.com/office/drawing/2014/main" id="{0F87737C-57FA-741A-EF86-B3258B2A3B46}"/>
              </a:ext>
            </a:extLst>
          </p:cNvPr>
          <p:cNvSpPr txBox="1"/>
          <p:nvPr/>
        </p:nvSpPr>
        <p:spPr>
          <a:xfrm>
            <a:off x="6583134" y="0"/>
            <a:ext cx="4128053" cy="10926068"/>
          </a:xfrm>
          <a:prstGeom prst="rect">
            <a:avLst/>
          </a:prstGeom>
          <a:noFill/>
        </p:spPr>
        <p:txBody>
          <a:bodyPr wrap="none" rtlCol="0">
            <a:spAutoFit/>
          </a:bodyPr>
          <a:lstStyle/>
          <a:p>
            <a:r>
              <a:rPr lang="en-GB" sz="2000" b="1" dirty="0">
                <a:highlight>
                  <a:srgbClr val="FFFF00"/>
                </a:highlight>
              </a:rPr>
              <a:t>Calculating SD of the difference </a:t>
            </a:r>
          </a:p>
          <a:p>
            <a:r>
              <a:rPr lang="en-GB" sz="2000" dirty="0"/>
              <a:t>(-54+28.93)</a:t>
            </a:r>
            <a:r>
              <a:rPr lang="en-GB" sz="2000" baseline="30000" dirty="0"/>
              <a:t>2 </a:t>
            </a:r>
            <a:r>
              <a:rPr lang="en-GB" sz="2000" dirty="0"/>
              <a:t>= 628.50</a:t>
            </a:r>
          </a:p>
          <a:p>
            <a:r>
              <a:rPr lang="en-GB" sz="2000" dirty="0"/>
              <a:t>(-20+28.93)</a:t>
            </a:r>
            <a:r>
              <a:rPr lang="en-GB" sz="2000" baseline="30000" dirty="0"/>
              <a:t>2 </a:t>
            </a:r>
            <a:r>
              <a:rPr lang="en-GB" sz="2000" dirty="0"/>
              <a:t>= 79.74</a:t>
            </a:r>
          </a:p>
          <a:p>
            <a:r>
              <a:rPr lang="en-GB" sz="2000" dirty="0"/>
              <a:t>(-19+28.93)</a:t>
            </a:r>
            <a:r>
              <a:rPr lang="en-GB" sz="2000" baseline="30000" dirty="0"/>
              <a:t>2 </a:t>
            </a:r>
            <a:r>
              <a:rPr lang="en-GB" sz="2000" dirty="0"/>
              <a:t>= 98.60</a:t>
            </a:r>
          </a:p>
          <a:p>
            <a:r>
              <a:rPr lang="en-GB" sz="2000" dirty="0"/>
              <a:t>(-3+28.93)</a:t>
            </a:r>
            <a:r>
              <a:rPr lang="en-GB" sz="2000" baseline="30000" dirty="0"/>
              <a:t>2 </a:t>
            </a:r>
            <a:r>
              <a:rPr lang="en-GB" sz="2000" dirty="0"/>
              <a:t>= 672.36</a:t>
            </a:r>
          </a:p>
          <a:p>
            <a:r>
              <a:rPr lang="en-GB" sz="2000" dirty="0"/>
              <a:t>(-24+28.93)</a:t>
            </a:r>
            <a:r>
              <a:rPr lang="en-GB" sz="2000" baseline="30000" dirty="0"/>
              <a:t>2 </a:t>
            </a:r>
            <a:r>
              <a:rPr lang="en-GB" sz="2000" dirty="0"/>
              <a:t>= 24.30</a:t>
            </a:r>
          </a:p>
          <a:p>
            <a:r>
              <a:rPr lang="en-GB" sz="2000" dirty="0"/>
              <a:t>(-55+28.93)</a:t>
            </a:r>
            <a:r>
              <a:rPr lang="en-GB" sz="2000" baseline="30000" dirty="0"/>
              <a:t>2 </a:t>
            </a:r>
            <a:r>
              <a:rPr lang="en-GB" sz="2000" dirty="0"/>
              <a:t>= 679.64</a:t>
            </a:r>
          </a:p>
          <a:p>
            <a:r>
              <a:rPr lang="en-GB" sz="2000" dirty="0"/>
              <a:t>(-5+28.93)</a:t>
            </a:r>
            <a:r>
              <a:rPr lang="en-GB" sz="2000" baseline="30000" dirty="0"/>
              <a:t>2 </a:t>
            </a:r>
            <a:r>
              <a:rPr lang="en-GB" sz="2000" dirty="0"/>
              <a:t>= 572.64</a:t>
            </a:r>
          </a:p>
          <a:p>
            <a:r>
              <a:rPr lang="en-GB" sz="2000" dirty="0"/>
              <a:t>(-54+28.93)</a:t>
            </a:r>
            <a:r>
              <a:rPr lang="en-GB" sz="2000" baseline="30000" dirty="0"/>
              <a:t>2 </a:t>
            </a:r>
            <a:r>
              <a:rPr lang="en-GB" sz="2000" dirty="0"/>
              <a:t>= 628.50</a:t>
            </a:r>
          </a:p>
          <a:p>
            <a:r>
              <a:rPr lang="en-GB" sz="2000" dirty="0"/>
              <a:t>(-60+28.93)</a:t>
            </a:r>
            <a:r>
              <a:rPr lang="en-GB" sz="2000" baseline="30000" dirty="0"/>
              <a:t>2 </a:t>
            </a:r>
            <a:r>
              <a:rPr lang="en-GB" sz="2000" dirty="0"/>
              <a:t>= 965.34</a:t>
            </a:r>
          </a:p>
          <a:p>
            <a:r>
              <a:rPr lang="en-GB" sz="2000" dirty="0"/>
              <a:t>(-10+28.93)</a:t>
            </a:r>
            <a:r>
              <a:rPr lang="en-GB" sz="2000" baseline="30000" dirty="0"/>
              <a:t>2 </a:t>
            </a:r>
            <a:r>
              <a:rPr lang="en-GB" sz="2000" dirty="0"/>
              <a:t>= 358.34</a:t>
            </a:r>
          </a:p>
          <a:p>
            <a:r>
              <a:rPr lang="en-GB" sz="2000" dirty="0"/>
              <a:t>(-20+28.93)</a:t>
            </a:r>
            <a:r>
              <a:rPr lang="en-GB" sz="2000" baseline="30000" dirty="0"/>
              <a:t>2 </a:t>
            </a:r>
            <a:r>
              <a:rPr lang="en-GB" sz="2000" dirty="0"/>
              <a:t>= 79.74</a:t>
            </a:r>
          </a:p>
          <a:p>
            <a:r>
              <a:rPr lang="en-GB" sz="2000" dirty="0"/>
              <a:t>(-10+28.93)</a:t>
            </a:r>
            <a:r>
              <a:rPr lang="en-GB" sz="2000" baseline="30000" dirty="0"/>
              <a:t>2 </a:t>
            </a:r>
            <a:r>
              <a:rPr lang="en-GB" sz="2000" dirty="0"/>
              <a:t>= 358.34</a:t>
            </a:r>
          </a:p>
          <a:p>
            <a:r>
              <a:rPr lang="en-GB" sz="2000" dirty="0"/>
              <a:t>(-65+28.93)</a:t>
            </a:r>
            <a:r>
              <a:rPr lang="en-GB" sz="2000" baseline="30000" dirty="0"/>
              <a:t>2 </a:t>
            </a:r>
            <a:r>
              <a:rPr lang="en-GB" sz="2000" dirty="0"/>
              <a:t>= 1301.04</a:t>
            </a:r>
          </a:p>
          <a:p>
            <a:r>
              <a:rPr lang="en-GB" sz="2000" dirty="0"/>
              <a:t>(-13+28.93)</a:t>
            </a:r>
            <a:r>
              <a:rPr lang="en-GB" sz="2000" baseline="30000" dirty="0"/>
              <a:t>2 </a:t>
            </a:r>
            <a:r>
              <a:rPr lang="en-GB" sz="2000" dirty="0"/>
              <a:t>= 253.76</a:t>
            </a:r>
          </a:p>
          <a:p>
            <a:r>
              <a:rPr lang="en-GB" sz="2000" dirty="0"/>
              <a:t>(-22+28.93)</a:t>
            </a:r>
            <a:r>
              <a:rPr lang="en-GB" sz="2000" baseline="30000" dirty="0"/>
              <a:t>2 </a:t>
            </a:r>
            <a:r>
              <a:rPr lang="en-GB" sz="2000" dirty="0"/>
              <a:t>= 48.02</a:t>
            </a:r>
          </a:p>
          <a:p>
            <a:endParaRPr lang="en-GB" sz="2000" dirty="0"/>
          </a:p>
          <a:p>
            <a:r>
              <a:rPr lang="en-GB" sz="2000" dirty="0"/>
              <a:t>Total: 6748.86</a:t>
            </a:r>
          </a:p>
          <a:p>
            <a:endParaRPr lang="en-GB" sz="2000" dirty="0"/>
          </a:p>
          <a:p>
            <a:endParaRPr lang="en-GB" sz="2000" dirty="0"/>
          </a:p>
          <a:p>
            <a:endParaRPr lang="en-GB" sz="2000" dirty="0"/>
          </a:p>
          <a:p>
            <a:endParaRPr lang="en-GB" sz="2000" dirty="0"/>
          </a:p>
          <a:p>
            <a:endParaRPr lang="en-GB" sz="2000" dirty="0"/>
          </a:p>
          <a:p>
            <a:endParaRPr lang="en-GB" sz="2000" dirty="0"/>
          </a:p>
          <a:p>
            <a:endParaRPr lang="en-GB" sz="2000" dirty="0"/>
          </a:p>
          <a:p>
            <a:endParaRPr lang="en-GB" sz="2000" dirty="0"/>
          </a:p>
          <a:p>
            <a:endParaRPr lang="en-GB" sz="2000" dirty="0"/>
          </a:p>
          <a:p>
            <a:endParaRPr lang="en-GB" sz="2000" dirty="0"/>
          </a:p>
          <a:p>
            <a:endParaRPr lang="en-GB" sz="2000" dirty="0"/>
          </a:p>
          <a:p>
            <a:endParaRPr lang="en-GB" sz="2000" dirty="0"/>
          </a:p>
          <a:p>
            <a:endParaRPr lang="en-GB" sz="2000" dirty="0"/>
          </a:p>
          <a:p>
            <a:endParaRPr lang="en-GB" sz="2000" dirty="0"/>
          </a:p>
          <a:p>
            <a:endParaRPr lang="en-GB" sz="1600" dirty="0"/>
          </a:p>
          <a:p>
            <a:endParaRPr lang="en-GB" sz="1600" dirty="0"/>
          </a:p>
          <a:p>
            <a:endParaRPr lang="en-GB" sz="1600" dirty="0"/>
          </a:p>
          <a:p>
            <a:endParaRPr lang="en-GB" sz="1600" dirty="0"/>
          </a:p>
        </p:txBody>
      </p:sp>
      <p:grpSp>
        <p:nvGrpSpPr>
          <p:cNvPr id="10" name="Group 4">
            <a:extLst>
              <a:ext uri="{FF2B5EF4-FFF2-40B4-BE49-F238E27FC236}">
                <a16:creationId xmlns:a16="http://schemas.microsoft.com/office/drawing/2014/main" id="{DBEC81F7-44FD-65FB-FB69-BB446C444102}"/>
              </a:ext>
            </a:extLst>
          </p:cNvPr>
          <p:cNvGrpSpPr>
            <a:grpSpLocks/>
          </p:cNvGrpSpPr>
          <p:nvPr/>
        </p:nvGrpSpPr>
        <p:grpSpPr bwMode="auto">
          <a:xfrm>
            <a:off x="7536160" y="5364215"/>
            <a:ext cx="3284538" cy="1157288"/>
            <a:chOff x="3532" y="1253"/>
            <a:chExt cx="2069" cy="729"/>
          </a:xfrm>
        </p:grpSpPr>
        <p:sp>
          <p:nvSpPr>
            <p:cNvPr id="11" name="Text Box 5">
              <a:extLst>
                <a:ext uri="{FF2B5EF4-FFF2-40B4-BE49-F238E27FC236}">
                  <a16:creationId xmlns:a16="http://schemas.microsoft.com/office/drawing/2014/main" id="{B4279A4F-97E3-1C97-BDDD-E45E30784FDD}"/>
                </a:ext>
              </a:extLst>
            </p:cNvPr>
            <p:cNvSpPr txBox="1">
              <a:spLocks noChangeArrowheads="1"/>
            </p:cNvSpPr>
            <p:nvPr/>
          </p:nvSpPr>
          <p:spPr bwMode="auto">
            <a:xfrm>
              <a:off x="3532" y="1508"/>
              <a:ext cx="567"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GB" altLang="en-US" sz="2400" dirty="0"/>
                <a:t>S</a:t>
              </a:r>
              <a:r>
                <a:rPr lang="en-GB" altLang="en-US" sz="2400" baseline="-25000" dirty="0"/>
                <a:t>d</a:t>
              </a:r>
              <a:r>
                <a:rPr lang="en-GB" altLang="en-US" sz="2400" dirty="0"/>
                <a:t> = </a:t>
              </a:r>
            </a:p>
          </p:txBody>
        </p:sp>
        <p:grpSp>
          <p:nvGrpSpPr>
            <p:cNvPr id="12" name="Group 6">
              <a:extLst>
                <a:ext uri="{FF2B5EF4-FFF2-40B4-BE49-F238E27FC236}">
                  <a16:creationId xmlns:a16="http://schemas.microsoft.com/office/drawing/2014/main" id="{07AB2718-45B9-8629-EEBB-EAEC0B22F609}"/>
                </a:ext>
              </a:extLst>
            </p:cNvPr>
            <p:cNvGrpSpPr>
              <a:grpSpLocks/>
            </p:cNvGrpSpPr>
            <p:nvPr/>
          </p:nvGrpSpPr>
          <p:grpSpPr bwMode="auto">
            <a:xfrm>
              <a:off x="4325" y="1452"/>
              <a:ext cx="1276" cy="530"/>
              <a:chOff x="4127" y="1449"/>
              <a:chExt cx="1276" cy="530"/>
            </a:xfrm>
          </p:grpSpPr>
          <p:sp>
            <p:nvSpPr>
              <p:cNvPr id="16" name="Text Box 7">
                <a:extLst>
                  <a:ext uri="{FF2B5EF4-FFF2-40B4-BE49-F238E27FC236}">
                    <a16:creationId xmlns:a16="http://schemas.microsoft.com/office/drawing/2014/main" id="{ACE1B0D9-718B-9DB6-016B-9B662521440E}"/>
                  </a:ext>
                </a:extLst>
              </p:cNvPr>
              <p:cNvSpPr txBox="1">
                <a:spLocks noChangeArrowheads="1"/>
              </p:cNvSpPr>
              <p:nvPr/>
            </p:nvSpPr>
            <p:spPr bwMode="auto">
              <a:xfrm>
                <a:off x="4241" y="1449"/>
                <a:ext cx="1162" cy="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GB" altLang="en-US" sz="2800" b="1" baseline="30000" dirty="0">
                    <a:sym typeface="Symbol" panose="05050102010706020507" pitchFamily="18" charset="2"/>
                  </a:rPr>
                  <a:t>6748.86</a:t>
                </a:r>
                <a:endParaRPr lang="en-GB" altLang="en-US" sz="2800" b="1" baseline="30000" dirty="0"/>
              </a:p>
            </p:txBody>
          </p:sp>
          <p:sp>
            <p:nvSpPr>
              <p:cNvPr id="17" name="Text Box 8">
                <a:extLst>
                  <a:ext uri="{FF2B5EF4-FFF2-40B4-BE49-F238E27FC236}">
                    <a16:creationId xmlns:a16="http://schemas.microsoft.com/office/drawing/2014/main" id="{0A7B82B3-D294-2F4D-E191-FE20CC8FAF59}"/>
                  </a:ext>
                </a:extLst>
              </p:cNvPr>
              <p:cNvSpPr txBox="1">
                <a:spLocks noChangeArrowheads="1"/>
              </p:cNvSpPr>
              <p:nvPr/>
            </p:nvSpPr>
            <p:spPr bwMode="auto">
              <a:xfrm>
                <a:off x="4360" y="1649"/>
                <a:ext cx="369"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GB" altLang="en-US" sz="2800" dirty="0"/>
                  <a:t>14</a:t>
                </a:r>
              </a:p>
            </p:txBody>
          </p:sp>
          <p:sp>
            <p:nvSpPr>
              <p:cNvPr id="18" name="Line 9">
                <a:extLst>
                  <a:ext uri="{FF2B5EF4-FFF2-40B4-BE49-F238E27FC236}">
                    <a16:creationId xmlns:a16="http://schemas.microsoft.com/office/drawing/2014/main" id="{B9B1377C-BBE8-BB69-8E54-0C4F652EC012}"/>
                  </a:ext>
                </a:extLst>
              </p:cNvPr>
              <p:cNvSpPr>
                <a:spLocks noChangeShapeType="1"/>
              </p:cNvSpPr>
              <p:nvPr/>
            </p:nvSpPr>
            <p:spPr bwMode="auto">
              <a:xfrm>
                <a:off x="4127" y="1650"/>
                <a:ext cx="936"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GB"/>
              </a:p>
            </p:txBody>
          </p:sp>
        </p:grpSp>
        <p:sp>
          <p:nvSpPr>
            <p:cNvPr id="13" name="Rectangle 10">
              <a:extLst>
                <a:ext uri="{FF2B5EF4-FFF2-40B4-BE49-F238E27FC236}">
                  <a16:creationId xmlns:a16="http://schemas.microsoft.com/office/drawing/2014/main" id="{58EF4C76-7A89-411A-75C7-545348B095AA}"/>
                </a:ext>
              </a:extLst>
            </p:cNvPr>
            <p:cNvSpPr>
              <a:spLocks noChangeArrowheads="1"/>
            </p:cNvSpPr>
            <p:nvPr/>
          </p:nvSpPr>
          <p:spPr bwMode="auto">
            <a:xfrm>
              <a:off x="4014" y="1480"/>
              <a:ext cx="274"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GB" altLang="en-US" sz="3600" b="1">
                  <a:sym typeface="Symbol" panose="05050102010706020507" pitchFamily="18" charset="2"/>
                </a:rPr>
                <a:t></a:t>
              </a:r>
            </a:p>
          </p:txBody>
        </p:sp>
        <p:sp>
          <p:nvSpPr>
            <p:cNvPr id="14" name="Line 11">
              <a:extLst>
                <a:ext uri="{FF2B5EF4-FFF2-40B4-BE49-F238E27FC236}">
                  <a16:creationId xmlns:a16="http://schemas.microsoft.com/office/drawing/2014/main" id="{5584EEA1-AB12-130C-5231-1AA471489C0D}"/>
                </a:ext>
              </a:extLst>
            </p:cNvPr>
            <p:cNvSpPr>
              <a:spLocks noChangeShapeType="1"/>
            </p:cNvSpPr>
            <p:nvPr/>
          </p:nvSpPr>
          <p:spPr bwMode="auto">
            <a:xfrm flipV="1">
              <a:off x="4184" y="1253"/>
              <a:ext cx="85" cy="53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GB"/>
            </a:p>
          </p:txBody>
        </p:sp>
        <p:sp>
          <p:nvSpPr>
            <p:cNvPr id="15" name="Line 12">
              <a:extLst>
                <a:ext uri="{FF2B5EF4-FFF2-40B4-BE49-F238E27FC236}">
                  <a16:creationId xmlns:a16="http://schemas.microsoft.com/office/drawing/2014/main" id="{61CE2493-A243-D426-FDAC-7140CBCB4F58}"/>
                </a:ext>
              </a:extLst>
            </p:cNvPr>
            <p:cNvSpPr>
              <a:spLocks noChangeShapeType="1"/>
            </p:cNvSpPr>
            <p:nvPr/>
          </p:nvSpPr>
          <p:spPr bwMode="auto">
            <a:xfrm>
              <a:off x="4269" y="1253"/>
              <a:ext cx="964"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GB"/>
            </a:p>
          </p:txBody>
        </p:sp>
      </p:grpSp>
      <p:sp>
        <p:nvSpPr>
          <p:cNvPr id="20" name="TextBox 19">
            <a:extLst>
              <a:ext uri="{FF2B5EF4-FFF2-40B4-BE49-F238E27FC236}">
                <a16:creationId xmlns:a16="http://schemas.microsoft.com/office/drawing/2014/main" id="{D623E195-A58B-9FF6-4E7C-5831F4B1E0A8}"/>
              </a:ext>
            </a:extLst>
          </p:cNvPr>
          <p:cNvSpPr txBox="1"/>
          <p:nvPr/>
        </p:nvSpPr>
        <p:spPr>
          <a:xfrm>
            <a:off x="10413730" y="5639001"/>
            <a:ext cx="1391728" cy="461665"/>
          </a:xfrm>
          <a:prstGeom prst="rect">
            <a:avLst/>
          </a:prstGeom>
          <a:noFill/>
        </p:spPr>
        <p:txBody>
          <a:bodyPr wrap="none" rtlCol="0">
            <a:spAutoFit/>
          </a:bodyPr>
          <a:lstStyle/>
          <a:p>
            <a:r>
              <a:rPr lang="en-GB" dirty="0"/>
              <a:t>= 21.956</a:t>
            </a:r>
          </a:p>
        </p:txBody>
      </p:sp>
    </p:spTree>
    <p:extLst>
      <p:ext uri="{BB962C8B-B14F-4D97-AF65-F5344CB8AC3E}">
        <p14:creationId xmlns:p14="http://schemas.microsoft.com/office/powerpoint/2010/main" val="1505026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 calcmode="lin" valueType="num">
                                      <p:cBhvr additive="base">
                                        <p:cTn id="7"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 calcmode="lin" valueType="num">
                                      <p:cBhvr additive="base">
                                        <p:cTn id="13"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 calcmode="lin" valueType="num">
                                      <p:cBhvr additive="base">
                                        <p:cTn id="19"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anim calcmode="lin" valueType="num">
                                      <p:cBhvr additive="base">
                                        <p:cTn id="23"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8">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anim calcmode="lin" valueType="num">
                                      <p:cBhvr additive="base">
                                        <p:cTn id="27"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8">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anim calcmode="lin" valueType="num">
                                      <p:cBhvr additive="base">
                                        <p:cTn id="31"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8">
                                            <p:txEl>
                                              <p:pRg st="7" end="7"/>
                                            </p:txEl>
                                          </p:spTgt>
                                        </p:tgtEl>
                                        <p:attrNameLst>
                                          <p:attrName>style.visibility</p:attrName>
                                        </p:attrNameLst>
                                      </p:cBhvr>
                                      <p:to>
                                        <p:strVal val="visible"/>
                                      </p:to>
                                    </p:set>
                                    <p:anim calcmode="lin" valueType="num">
                                      <p:cBhvr additive="base">
                                        <p:cTn id="35" dur="500" fill="hold"/>
                                        <p:tgtEl>
                                          <p:spTgt spid="8">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8">
                                            <p:txEl>
                                              <p:pRg st="7" end="7"/>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8">
                                            <p:txEl>
                                              <p:pRg st="8" end="8"/>
                                            </p:txEl>
                                          </p:spTgt>
                                        </p:tgtEl>
                                        <p:attrNameLst>
                                          <p:attrName>style.visibility</p:attrName>
                                        </p:attrNameLst>
                                      </p:cBhvr>
                                      <p:to>
                                        <p:strVal val="visible"/>
                                      </p:to>
                                    </p:set>
                                    <p:anim calcmode="lin" valueType="num">
                                      <p:cBhvr additive="base">
                                        <p:cTn id="39" dur="500" fill="hold"/>
                                        <p:tgtEl>
                                          <p:spTgt spid="8">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8">
                                            <p:txEl>
                                              <p:pRg st="8" end="8"/>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8">
                                            <p:txEl>
                                              <p:pRg st="9" end="9"/>
                                            </p:txEl>
                                          </p:spTgt>
                                        </p:tgtEl>
                                        <p:attrNameLst>
                                          <p:attrName>style.visibility</p:attrName>
                                        </p:attrNameLst>
                                      </p:cBhvr>
                                      <p:to>
                                        <p:strVal val="visible"/>
                                      </p:to>
                                    </p:set>
                                    <p:anim calcmode="lin" valueType="num">
                                      <p:cBhvr additive="base">
                                        <p:cTn id="43" dur="500" fill="hold"/>
                                        <p:tgtEl>
                                          <p:spTgt spid="8">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8">
                                            <p:txEl>
                                              <p:pRg st="9" end="9"/>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8">
                                            <p:txEl>
                                              <p:pRg st="10" end="10"/>
                                            </p:txEl>
                                          </p:spTgt>
                                        </p:tgtEl>
                                        <p:attrNameLst>
                                          <p:attrName>style.visibility</p:attrName>
                                        </p:attrNameLst>
                                      </p:cBhvr>
                                      <p:to>
                                        <p:strVal val="visible"/>
                                      </p:to>
                                    </p:set>
                                    <p:anim calcmode="lin" valueType="num">
                                      <p:cBhvr additive="base">
                                        <p:cTn id="47" dur="500" fill="hold"/>
                                        <p:tgtEl>
                                          <p:spTgt spid="8">
                                            <p:txEl>
                                              <p:pRg st="10" end="1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8">
                                            <p:txEl>
                                              <p:pRg st="10" end="10"/>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8">
                                            <p:txEl>
                                              <p:pRg st="11" end="11"/>
                                            </p:txEl>
                                          </p:spTgt>
                                        </p:tgtEl>
                                        <p:attrNameLst>
                                          <p:attrName>style.visibility</p:attrName>
                                        </p:attrNameLst>
                                      </p:cBhvr>
                                      <p:to>
                                        <p:strVal val="visible"/>
                                      </p:to>
                                    </p:set>
                                    <p:anim calcmode="lin" valueType="num">
                                      <p:cBhvr additive="base">
                                        <p:cTn id="51" dur="500" fill="hold"/>
                                        <p:tgtEl>
                                          <p:spTgt spid="8">
                                            <p:txEl>
                                              <p:pRg st="11" end="11"/>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8">
                                            <p:txEl>
                                              <p:pRg st="11" end="11"/>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8">
                                            <p:txEl>
                                              <p:pRg st="12" end="12"/>
                                            </p:txEl>
                                          </p:spTgt>
                                        </p:tgtEl>
                                        <p:attrNameLst>
                                          <p:attrName>style.visibility</p:attrName>
                                        </p:attrNameLst>
                                      </p:cBhvr>
                                      <p:to>
                                        <p:strVal val="visible"/>
                                      </p:to>
                                    </p:set>
                                    <p:anim calcmode="lin" valueType="num">
                                      <p:cBhvr additive="base">
                                        <p:cTn id="55" dur="500" fill="hold"/>
                                        <p:tgtEl>
                                          <p:spTgt spid="8">
                                            <p:txEl>
                                              <p:pRg st="12" end="12"/>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8">
                                            <p:txEl>
                                              <p:pRg st="12" end="12"/>
                                            </p:txEl>
                                          </p:spTgt>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8">
                                            <p:txEl>
                                              <p:pRg st="13" end="13"/>
                                            </p:txEl>
                                          </p:spTgt>
                                        </p:tgtEl>
                                        <p:attrNameLst>
                                          <p:attrName>style.visibility</p:attrName>
                                        </p:attrNameLst>
                                      </p:cBhvr>
                                      <p:to>
                                        <p:strVal val="visible"/>
                                      </p:to>
                                    </p:set>
                                    <p:anim calcmode="lin" valueType="num">
                                      <p:cBhvr additive="base">
                                        <p:cTn id="59" dur="500" fill="hold"/>
                                        <p:tgtEl>
                                          <p:spTgt spid="8">
                                            <p:txEl>
                                              <p:pRg st="13" end="13"/>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8">
                                            <p:txEl>
                                              <p:pRg st="13" end="13"/>
                                            </p:txEl>
                                          </p:spTgt>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8">
                                            <p:txEl>
                                              <p:pRg st="14" end="14"/>
                                            </p:txEl>
                                          </p:spTgt>
                                        </p:tgtEl>
                                        <p:attrNameLst>
                                          <p:attrName>style.visibility</p:attrName>
                                        </p:attrNameLst>
                                      </p:cBhvr>
                                      <p:to>
                                        <p:strVal val="visible"/>
                                      </p:to>
                                    </p:set>
                                    <p:anim calcmode="lin" valueType="num">
                                      <p:cBhvr additive="base">
                                        <p:cTn id="63" dur="500" fill="hold"/>
                                        <p:tgtEl>
                                          <p:spTgt spid="8">
                                            <p:txEl>
                                              <p:pRg st="14" end="14"/>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8">
                                            <p:txEl>
                                              <p:pRg st="14" end="14"/>
                                            </p:txEl>
                                          </p:spTgt>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8">
                                            <p:txEl>
                                              <p:pRg st="15" end="15"/>
                                            </p:txEl>
                                          </p:spTgt>
                                        </p:tgtEl>
                                        <p:attrNameLst>
                                          <p:attrName>style.visibility</p:attrName>
                                        </p:attrNameLst>
                                      </p:cBhvr>
                                      <p:to>
                                        <p:strVal val="visible"/>
                                      </p:to>
                                    </p:set>
                                    <p:anim calcmode="lin" valueType="num">
                                      <p:cBhvr additive="base">
                                        <p:cTn id="67" dur="500" fill="hold"/>
                                        <p:tgtEl>
                                          <p:spTgt spid="8">
                                            <p:txEl>
                                              <p:pRg st="15" end="15"/>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8">
                                            <p:txEl>
                                              <p:pRg st="15" end="15"/>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8">
                                            <p:txEl>
                                              <p:pRg st="17" end="17"/>
                                            </p:txEl>
                                          </p:spTgt>
                                        </p:tgtEl>
                                        <p:attrNameLst>
                                          <p:attrName>style.visibility</p:attrName>
                                        </p:attrNameLst>
                                      </p:cBhvr>
                                      <p:to>
                                        <p:strVal val="visible"/>
                                      </p:to>
                                    </p:set>
                                    <p:anim calcmode="lin" valueType="num">
                                      <p:cBhvr additive="base">
                                        <p:cTn id="73" dur="500" fill="hold"/>
                                        <p:tgtEl>
                                          <p:spTgt spid="8">
                                            <p:txEl>
                                              <p:pRg st="17" end="17"/>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8">
                                            <p:txEl>
                                              <p:pRg st="17" end="17"/>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10"/>
                                        </p:tgtEl>
                                        <p:attrNameLst>
                                          <p:attrName>style.visibility</p:attrName>
                                        </p:attrNameLst>
                                      </p:cBhvr>
                                      <p:to>
                                        <p:strVal val="visible"/>
                                      </p:to>
                                    </p:set>
                                    <p:anim calcmode="lin" valueType="num">
                                      <p:cBhvr additive="base">
                                        <p:cTn id="79" dur="500" fill="hold"/>
                                        <p:tgtEl>
                                          <p:spTgt spid="10"/>
                                        </p:tgtEl>
                                        <p:attrNameLst>
                                          <p:attrName>ppt_x</p:attrName>
                                        </p:attrNameLst>
                                      </p:cBhvr>
                                      <p:tavLst>
                                        <p:tav tm="0">
                                          <p:val>
                                            <p:strVal val="#ppt_x"/>
                                          </p:val>
                                        </p:tav>
                                        <p:tav tm="100000">
                                          <p:val>
                                            <p:strVal val="#ppt_x"/>
                                          </p:val>
                                        </p:tav>
                                      </p:tavLst>
                                    </p:anim>
                                    <p:anim calcmode="lin" valueType="num">
                                      <p:cBhvr additive="base">
                                        <p:cTn id="8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20"/>
                                        </p:tgtEl>
                                        <p:attrNameLst>
                                          <p:attrName>style.visibility</p:attrName>
                                        </p:attrNameLst>
                                      </p:cBhvr>
                                      <p:to>
                                        <p:strVal val="visible"/>
                                      </p:to>
                                    </p:set>
                                    <p:anim calcmode="lin" valueType="num">
                                      <p:cBhvr additive="base">
                                        <p:cTn id="85" dur="500" fill="hold"/>
                                        <p:tgtEl>
                                          <p:spTgt spid="20"/>
                                        </p:tgtEl>
                                        <p:attrNameLst>
                                          <p:attrName>ppt_x</p:attrName>
                                        </p:attrNameLst>
                                      </p:cBhvr>
                                      <p:tavLst>
                                        <p:tav tm="0">
                                          <p:val>
                                            <p:strVal val="#ppt_x"/>
                                          </p:val>
                                        </p:tav>
                                        <p:tav tm="100000">
                                          <p:val>
                                            <p:strVal val="#ppt_x"/>
                                          </p:val>
                                        </p:tav>
                                      </p:tavLst>
                                    </p:anim>
                                    <p:anim calcmode="lin" valueType="num">
                                      <p:cBhvr additive="base">
                                        <p:cTn id="8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60777E-609D-44BE-A24E-56D5F22CE4A8}"/>
              </a:ext>
            </a:extLst>
          </p:cNvPr>
          <p:cNvSpPr>
            <a:spLocks noGrp="1" noChangeArrowheads="1"/>
          </p:cNvSpPr>
          <p:nvPr>
            <p:ph idx="1"/>
          </p:nvPr>
        </p:nvSpPr>
        <p:spPr>
          <a:xfrm>
            <a:off x="5715000" y="503238"/>
            <a:ext cx="4876800" cy="4525962"/>
          </a:xfrm>
        </p:spPr>
        <p:txBody>
          <a:bodyPr/>
          <a:lstStyle/>
          <a:p>
            <a:pPr>
              <a:buFontTx/>
              <a:buNone/>
            </a:pPr>
            <a:r>
              <a:rPr lang="en-GB" altLang="en-US" sz="2400">
                <a:latin typeface="Calibri"/>
                <a:cs typeface="Calibri"/>
              </a:rPr>
              <a:t>In order to compare and see whether the data is significantly different from one another, you need to first assess its distribution.</a:t>
            </a:r>
          </a:p>
          <a:p>
            <a:pPr>
              <a:buFontTx/>
              <a:buNone/>
            </a:pPr>
            <a:endParaRPr lang="en-GB" altLang="en-US" sz="2400">
              <a:latin typeface="Calibri"/>
              <a:cs typeface="Calibri"/>
            </a:endParaRPr>
          </a:p>
          <a:p>
            <a:pPr>
              <a:buFontTx/>
              <a:buNone/>
            </a:pPr>
            <a:r>
              <a:rPr lang="en-GB" altLang="en-US" sz="2400">
                <a:latin typeface="Calibri"/>
                <a:cs typeface="Calibri"/>
              </a:rPr>
              <a:t>If the set of data is distributed symmetrically about a mean in other words “of </a:t>
            </a:r>
            <a:r>
              <a:rPr lang="en-GB" altLang="en-US" sz="2400" u="sng">
                <a:latin typeface="Calibri"/>
                <a:cs typeface="Calibri"/>
              </a:rPr>
              <a:t>normal distribution</a:t>
            </a:r>
            <a:r>
              <a:rPr lang="en-GB" altLang="en-US" sz="2400">
                <a:latin typeface="Calibri"/>
                <a:cs typeface="Calibri"/>
              </a:rPr>
              <a:t>” we can do a t-test. But data is often clumped to one extreme we say the data is </a:t>
            </a:r>
            <a:r>
              <a:rPr lang="en-GB" altLang="en-US" sz="2400" u="sng">
                <a:latin typeface="Calibri"/>
                <a:cs typeface="Calibri"/>
              </a:rPr>
              <a:t>skewed</a:t>
            </a:r>
            <a:r>
              <a:rPr lang="en-GB" altLang="en-US" sz="2400">
                <a:latin typeface="Calibri"/>
                <a:cs typeface="Calibri"/>
              </a:rPr>
              <a:t>, in this situation we can’t do a t-test.</a:t>
            </a:r>
          </a:p>
        </p:txBody>
      </p:sp>
      <p:pic>
        <p:nvPicPr>
          <p:cNvPr id="41988" name="Picture 4" descr="http://stickymaths.com/images/univariate/describe.gif">
            <a:extLst>
              <a:ext uri="{FF2B5EF4-FFF2-40B4-BE49-F238E27FC236}">
                <a16:creationId xmlns:a16="http://schemas.microsoft.com/office/drawing/2014/main" id="{B52E7038-3C65-4298-B532-FACC0F8E50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503959"/>
            <a:ext cx="4114800" cy="615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Line 5">
            <a:extLst>
              <a:ext uri="{FF2B5EF4-FFF2-40B4-BE49-F238E27FC236}">
                <a16:creationId xmlns:a16="http://schemas.microsoft.com/office/drawing/2014/main" id="{B9E3C63D-BA82-4DA5-92F0-3C1F8464372E}"/>
              </a:ext>
            </a:extLst>
          </p:cNvPr>
          <p:cNvSpPr>
            <a:spLocks noChangeShapeType="1"/>
          </p:cNvSpPr>
          <p:nvPr/>
        </p:nvSpPr>
        <p:spPr bwMode="auto">
          <a:xfrm flipH="1" flipV="1">
            <a:off x="5257800" y="1371600"/>
            <a:ext cx="762000" cy="2743200"/>
          </a:xfrm>
          <a:prstGeom prst="line">
            <a:avLst/>
          </a:prstGeom>
          <a:noFill/>
          <a:ln w="539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3078" name="Line 6">
            <a:extLst>
              <a:ext uri="{FF2B5EF4-FFF2-40B4-BE49-F238E27FC236}">
                <a16:creationId xmlns:a16="http://schemas.microsoft.com/office/drawing/2014/main" id="{C3326498-C17B-4F11-8A88-5331661BF0E9}"/>
              </a:ext>
            </a:extLst>
          </p:cNvPr>
          <p:cNvSpPr>
            <a:spLocks noChangeShapeType="1"/>
          </p:cNvSpPr>
          <p:nvPr/>
        </p:nvSpPr>
        <p:spPr bwMode="auto">
          <a:xfrm flipH="1" flipV="1">
            <a:off x="5410200" y="3810000"/>
            <a:ext cx="685800" cy="1447800"/>
          </a:xfrm>
          <a:prstGeom prst="line">
            <a:avLst/>
          </a:prstGeom>
          <a:noFill/>
          <a:ln w="508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3079" name="Line 7">
            <a:extLst>
              <a:ext uri="{FF2B5EF4-FFF2-40B4-BE49-F238E27FC236}">
                <a16:creationId xmlns:a16="http://schemas.microsoft.com/office/drawing/2014/main" id="{8E879AD2-5D77-422E-8BF5-77592C554300}"/>
              </a:ext>
            </a:extLst>
          </p:cNvPr>
          <p:cNvSpPr>
            <a:spLocks noChangeShapeType="1"/>
          </p:cNvSpPr>
          <p:nvPr/>
        </p:nvSpPr>
        <p:spPr bwMode="auto">
          <a:xfrm flipH="1">
            <a:off x="5410200" y="5257800"/>
            <a:ext cx="685800" cy="3810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1988"/>
                                        </p:tgtEl>
                                        <p:attrNameLst>
                                          <p:attrName>style.visibility</p:attrName>
                                        </p:attrNameLst>
                                      </p:cBhvr>
                                      <p:to>
                                        <p:strVal val="visible"/>
                                      </p:to>
                                    </p:set>
                                    <p:animEffect transition="in" filter="dissolve">
                                      <p:cBhvr>
                                        <p:cTn id="12" dur="500"/>
                                        <p:tgtEl>
                                          <p:spTgt spid="4198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nodeType="clickEffect">
                                  <p:stCondLst>
                                    <p:cond delay="0"/>
                                  </p:stCondLst>
                                  <p:childTnLst>
                                    <p:set>
                                      <p:cBhvr>
                                        <p:cTn id="21" dur="1" fill="hold">
                                          <p:stCondLst>
                                            <p:cond delay="0"/>
                                          </p:stCondLst>
                                        </p:cTn>
                                        <p:tgtEl>
                                          <p:spTgt spid="3077"/>
                                        </p:tgtEl>
                                        <p:attrNameLst>
                                          <p:attrName>style.visibility</p:attrName>
                                        </p:attrNameLst>
                                      </p:cBhvr>
                                      <p:to>
                                        <p:strVal val="visible"/>
                                      </p:to>
                                    </p:set>
                                    <p:animEffect transition="in" filter="diamond(in)">
                                      <p:cBhvr>
                                        <p:cTn id="22" dur="2000"/>
                                        <p:tgtEl>
                                          <p:spTgt spid="307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8" presetClass="entr" presetSubtype="16" fill="hold" nodeType="clickEffect">
                                  <p:stCondLst>
                                    <p:cond delay="0"/>
                                  </p:stCondLst>
                                  <p:childTnLst>
                                    <p:set>
                                      <p:cBhvr>
                                        <p:cTn id="26" dur="1" fill="hold">
                                          <p:stCondLst>
                                            <p:cond delay="0"/>
                                          </p:stCondLst>
                                        </p:cTn>
                                        <p:tgtEl>
                                          <p:spTgt spid="3079"/>
                                        </p:tgtEl>
                                        <p:attrNameLst>
                                          <p:attrName>style.visibility</p:attrName>
                                        </p:attrNameLst>
                                      </p:cBhvr>
                                      <p:to>
                                        <p:strVal val="visible"/>
                                      </p:to>
                                    </p:set>
                                    <p:animEffect transition="in" filter="diamond(in)">
                                      <p:cBhvr>
                                        <p:cTn id="27" dur="2000"/>
                                        <p:tgtEl>
                                          <p:spTgt spid="3079"/>
                                        </p:tgtEl>
                                      </p:cBhvr>
                                    </p:animEffect>
                                  </p:childTnLst>
                                </p:cTn>
                              </p:par>
                              <p:par>
                                <p:cTn id="28" presetID="8" presetClass="entr" presetSubtype="16" fill="hold" nodeType="withEffect">
                                  <p:stCondLst>
                                    <p:cond delay="0"/>
                                  </p:stCondLst>
                                  <p:childTnLst>
                                    <p:set>
                                      <p:cBhvr>
                                        <p:cTn id="29" dur="1" fill="hold">
                                          <p:stCondLst>
                                            <p:cond delay="0"/>
                                          </p:stCondLst>
                                        </p:cTn>
                                        <p:tgtEl>
                                          <p:spTgt spid="3078"/>
                                        </p:tgtEl>
                                        <p:attrNameLst>
                                          <p:attrName>style.visibility</p:attrName>
                                        </p:attrNameLst>
                                      </p:cBhvr>
                                      <p:to>
                                        <p:strVal val="visible"/>
                                      </p:to>
                                    </p:set>
                                    <p:animEffect transition="in" filter="diamond(in)">
                                      <p:cBhvr>
                                        <p:cTn id="30" dur="20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0869089-A25C-DD1C-C6B6-739BCEB13483}"/>
              </a:ext>
            </a:extLst>
          </p:cNvPr>
          <p:cNvPicPr>
            <a:picLocks noChangeAspect="1"/>
          </p:cNvPicPr>
          <p:nvPr/>
        </p:nvPicPr>
        <p:blipFill>
          <a:blip r:embed="rId2"/>
          <a:stretch>
            <a:fillRect/>
          </a:stretch>
        </p:blipFill>
        <p:spPr>
          <a:xfrm>
            <a:off x="8076220" y="143635"/>
            <a:ext cx="3973248" cy="2862118"/>
          </a:xfrm>
          <a:prstGeom prst="rect">
            <a:avLst/>
          </a:prstGeom>
        </p:spPr>
      </p:pic>
      <p:sp>
        <p:nvSpPr>
          <p:cNvPr id="7" name="TextBox 6">
            <a:extLst>
              <a:ext uri="{FF2B5EF4-FFF2-40B4-BE49-F238E27FC236}">
                <a16:creationId xmlns:a16="http://schemas.microsoft.com/office/drawing/2014/main" id="{13C28660-B1F9-F37E-C6C8-418351040252}"/>
              </a:ext>
            </a:extLst>
          </p:cNvPr>
          <p:cNvSpPr txBox="1"/>
          <p:nvPr/>
        </p:nvSpPr>
        <p:spPr>
          <a:xfrm>
            <a:off x="650395" y="2348880"/>
            <a:ext cx="6276077" cy="2554545"/>
          </a:xfrm>
          <a:prstGeom prst="rect">
            <a:avLst/>
          </a:prstGeom>
          <a:noFill/>
        </p:spPr>
        <p:txBody>
          <a:bodyPr wrap="none" rtlCol="0">
            <a:spAutoFit/>
          </a:bodyPr>
          <a:lstStyle/>
          <a:p>
            <a:r>
              <a:rPr lang="en-GB" sz="4000" dirty="0"/>
              <a:t>t = </a:t>
            </a:r>
            <a:r>
              <a:rPr lang="en-GB" sz="4000" u="sng" dirty="0"/>
              <a:t>-28.93 x </a:t>
            </a:r>
            <a:r>
              <a:rPr lang="en-GB" sz="4000" b="0" i="0" u="sng" dirty="0">
                <a:effectLst/>
                <a:latin typeface="Roboto" panose="02000000000000000000" pitchFamily="2" charset="0"/>
              </a:rPr>
              <a:t>√15</a:t>
            </a:r>
            <a:endParaRPr lang="en-GB" sz="4000" b="0" i="0" dirty="0">
              <a:effectLst/>
              <a:latin typeface="Roboto" panose="02000000000000000000" pitchFamily="2" charset="0"/>
            </a:endParaRPr>
          </a:p>
          <a:p>
            <a:r>
              <a:rPr lang="en-GB" sz="4000" dirty="0">
                <a:latin typeface="Roboto" panose="02000000000000000000" pitchFamily="2" charset="0"/>
              </a:rPr>
              <a:t>           21.956 </a:t>
            </a:r>
          </a:p>
          <a:p>
            <a:endParaRPr lang="en-GB" sz="4000" dirty="0">
              <a:latin typeface="Roboto" panose="02000000000000000000" pitchFamily="2" charset="0"/>
            </a:endParaRPr>
          </a:p>
          <a:p>
            <a:r>
              <a:rPr lang="en-GB" sz="4000" dirty="0">
                <a:latin typeface="Roboto" panose="02000000000000000000" pitchFamily="2" charset="0"/>
              </a:rPr>
              <a:t>t = -5.10 (ignore negatives)</a:t>
            </a:r>
            <a:endParaRPr lang="en-GB" sz="4000" dirty="0"/>
          </a:p>
        </p:txBody>
      </p:sp>
      <p:sp>
        <p:nvSpPr>
          <p:cNvPr id="8" name="TextBox 7">
            <a:extLst>
              <a:ext uri="{FF2B5EF4-FFF2-40B4-BE49-F238E27FC236}">
                <a16:creationId xmlns:a16="http://schemas.microsoft.com/office/drawing/2014/main" id="{AD60C01F-34AE-9976-8BA2-71A7D6A7FEEC}"/>
              </a:ext>
            </a:extLst>
          </p:cNvPr>
          <p:cNvSpPr txBox="1"/>
          <p:nvPr/>
        </p:nvSpPr>
        <p:spPr>
          <a:xfrm>
            <a:off x="290355" y="127586"/>
            <a:ext cx="2685351" cy="923330"/>
          </a:xfrm>
          <a:prstGeom prst="rect">
            <a:avLst/>
          </a:prstGeom>
          <a:noFill/>
        </p:spPr>
        <p:txBody>
          <a:bodyPr wrap="none" rtlCol="0">
            <a:spAutoFit/>
          </a:bodyPr>
          <a:lstStyle/>
          <a:p>
            <a:r>
              <a:rPr lang="en-GB" sz="5400" b="1" u="sng" dirty="0"/>
              <a:t>Answer</a:t>
            </a:r>
          </a:p>
        </p:txBody>
      </p:sp>
    </p:spTree>
    <p:extLst>
      <p:ext uri="{BB962C8B-B14F-4D97-AF65-F5344CB8AC3E}">
        <p14:creationId xmlns:p14="http://schemas.microsoft.com/office/powerpoint/2010/main" val="1797653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 calcmode="lin" valueType="num">
                                      <p:cBhvr additive="base">
                                        <p:cTn id="1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 calcmode="lin" valueType="num">
                                      <p:cBhvr additive="base">
                                        <p:cTn id="17"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76CD7D4-10B8-055E-632E-7CA9A20607C3}"/>
              </a:ext>
            </a:extLst>
          </p:cNvPr>
          <p:cNvSpPr txBox="1"/>
          <p:nvPr/>
        </p:nvSpPr>
        <p:spPr>
          <a:xfrm>
            <a:off x="200345" y="18321"/>
            <a:ext cx="5608208" cy="4524315"/>
          </a:xfrm>
          <a:prstGeom prst="rect">
            <a:avLst/>
          </a:prstGeom>
          <a:noFill/>
        </p:spPr>
        <p:txBody>
          <a:bodyPr wrap="square">
            <a:spAutoFit/>
          </a:bodyPr>
          <a:lstStyle/>
          <a:p>
            <a:r>
              <a:rPr lang="en-GB" sz="3200" dirty="0">
                <a:latin typeface="Roboto" panose="02000000000000000000" pitchFamily="2" charset="0"/>
              </a:rPr>
              <a:t>t = 5.10   (ignore the – sign)</a:t>
            </a:r>
          </a:p>
          <a:p>
            <a:endParaRPr lang="en-GB" sz="3200" dirty="0">
              <a:latin typeface="Roboto" panose="02000000000000000000" pitchFamily="2" charset="0"/>
            </a:endParaRPr>
          </a:p>
          <a:p>
            <a:r>
              <a:rPr lang="en-GB" sz="3200" dirty="0" err="1">
                <a:highlight>
                  <a:srgbClr val="FFFF00"/>
                </a:highlight>
                <a:latin typeface="Roboto" panose="02000000000000000000" pitchFamily="2" charset="0"/>
              </a:rPr>
              <a:t>df</a:t>
            </a:r>
            <a:r>
              <a:rPr lang="en-GB" sz="3200" dirty="0">
                <a:highlight>
                  <a:srgbClr val="FFFF00"/>
                </a:highlight>
                <a:latin typeface="Roboto" panose="02000000000000000000" pitchFamily="2" charset="0"/>
              </a:rPr>
              <a:t> for PAIRED t test is </a:t>
            </a:r>
            <a:r>
              <a:rPr lang="en-GB" sz="3200" b="1" dirty="0">
                <a:highlight>
                  <a:srgbClr val="FFFF00"/>
                </a:highlight>
                <a:latin typeface="Roboto" panose="02000000000000000000" pitchFamily="2" charset="0"/>
              </a:rPr>
              <a:t>n-1</a:t>
            </a:r>
          </a:p>
          <a:p>
            <a:endParaRPr lang="en-GB" sz="3200" dirty="0">
              <a:latin typeface="Roboto" panose="02000000000000000000" pitchFamily="2" charset="0"/>
            </a:endParaRPr>
          </a:p>
          <a:p>
            <a:r>
              <a:rPr lang="en-GB" sz="3200" dirty="0">
                <a:latin typeface="Roboto" panose="02000000000000000000" pitchFamily="2" charset="0"/>
              </a:rPr>
              <a:t>So </a:t>
            </a:r>
            <a:r>
              <a:rPr lang="en-GB" sz="3200" dirty="0" err="1">
                <a:latin typeface="Roboto" panose="02000000000000000000" pitchFamily="2" charset="0"/>
              </a:rPr>
              <a:t>df</a:t>
            </a:r>
            <a:r>
              <a:rPr lang="en-GB" sz="3200" dirty="0">
                <a:latin typeface="Roboto" panose="02000000000000000000" pitchFamily="2" charset="0"/>
              </a:rPr>
              <a:t> is 15-1=14</a:t>
            </a:r>
          </a:p>
          <a:p>
            <a:endParaRPr lang="en-GB" sz="3200" dirty="0">
              <a:latin typeface="Roboto" panose="02000000000000000000" pitchFamily="2" charset="0"/>
            </a:endParaRPr>
          </a:p>
          <a:p>
            <a:r>
              <a:rPr lang="en-GB" sz="3200" dirty="0">
                <a:latin typeface="Roboto" panose="02000000000000000000" pitchFamily="2" charset="0"/>
              </a:rPr>
              <a:t>Critical value is 5% / 0.05</a:t>
            </a:r>
          </a:p>
          <a:p>
            <a:endParaRPr lang="en-GB" sz="3200" dirty="0">
              <a:latin typeface="Roboto" panose="02000000000000000000" pitchFamily="2" charset="0"/>
            </a:endParaRPr>
          </a:p>
          <a:p>
            <a:r>
              <a:rPr lang="en-GB" sz="3200" dirty="0">
                <a:latin typeface="Roboto" panose="02000000000000000000" pitchFamily="2" charset="0"/>
              </a:rPr>
              <a:t>Significance = 2.145 </a:t>
            </a:r>
            <a:endParaRPr lang="en-GB" sz="3200" dirty="0"/>
          </a:p>
        </p:txBody>
      </p:sp>
      <p:pic>
        <p:nvPicPr>
          <p:cNvPr id="5" name="Picture 4">
            <a:extLst>
              <a:ext uri="{FF2B5EF4-FFF2-40B4-BE49-F238E27FC236}">
                <a16:creationId xmlns:a16="http://schemas.microsoft.com/office/drawing/2014/main" id="{CBD71682-26C6-1D27-CBB8-97CB3AC26BFD}"/>
              </a:ext>
            </a:extLst>
          </p:cNvPr>
          <p:cNvPicPr>
            <a:picLocks noChangeAspect="1"/>
          </p:cNvPicPr>
          <p:nvPr/>
        </p:nvPicPr>
        <p:blipFill rotWithShape="1">
          <a:blip r:embed="rId2"/>
          <a:srcRect l="15438" t="19157" r="43875" b="17188"/>
          <a:stretch/>
        </p:blipFill>
        <p:spPr>
          <a:xfrm>
            <a:off x="6383448" y="10146"/>
            <a:ext cx="5808552" cy="6058382"/>
          </a:xfrm>
          <a:prstGeom prst="rect">
            <a:avLst/>
          </a:prstGeom>
        </p:spPr>
      </p:pic>
      <p:sp>
        <p:nvSpPr>
          <p:cNvPr id="6" name="Rectangle 5">
            <a:extLst>
              <a:ext uri="{FF2B5EF4-FFF2-40B4-BE49-F238E27FC236}">
                <a16:creationId xmlns:a16="http://schemas.microsoft.com/office/drawing/2014/main" id="{19A1190F-20C4-5512-3BDF-6DF74B1B9414}"/>
              </a:ext>
            </a:extLst>
          </p:cNvPr>
          <p:cNvSpPr/>
          <p:nvPr/>
        </p:nvSpPr>
        <p:spPr>
          <a:xfrm>
            <a:off x="8931315" y="368660"/>
            <a:ext cx="720080" cy="5699868"/>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B7851592-A983-9CAE-124A-5CF41973D3D7}"/>
              </a:ext>
            </a:extLst>
          </p:cNvPr>
          <p:cNvSpPr/>
          <p:nvPr/>
        </p:nvSpPr>
        <p:spPr>
          <a:xfrm rot="16200000">
            <a:off x="7849176" y="2661897"/>
            <a:ext cx="345827" cy="31686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189031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B8A34A-802B-90FC-E26A-B1B451D11B86}"/>
              </a:ext>
            </a:extLst>
          </p:cNvPr>
          <p:cNvPicPr>
            <a:picLocks noChangeAspect="1"/>
          </p:cNvPicPr>
          <p:nvPr/>
        </p:nvPicPr>
        <p:blipFill rotWithShape="1">
          <a:blip r:embed="rId2"/>
          <a:srcRect l="8876" t="10625" r="11938" b="61813"/>
          <a:stretch/>
        </p:blipFill>
        <p:spPr>
          <a:xfrm>
            <a:off x="0" y="0"/>
            <a:ext cx="12192000" cy="1890210"/>
          </a:xfrm>
          <a:prstGeom prst="rect">
            <a:avLst/>
          </a:prstGeom>
        </p:spPr>
      </p:pic>
      <p:sp>
        <p:nvSpPr>
          <p:cNvPr id="4" name="TextBox 3">
            <a:extLst>
              <a:ext uri="{FF2B5EF4-FFF2-40B4-BE49-F238E27FC236}">
                <a16:creationId xmlns:a16="http://schemas.microsoft.com/office/drawing/2014/main" id="{C8B8AFFE-EFB9-8E3B-6B0D-9191F9C5E329}"/>
              </a:ext>
            </a:extLst>
          </p:cNvPr>
          <p:cNvSpPr txBox="1"/>
          <p:nvPr/>
        </p:nvSpPr>
        <p:spPr>
          <a:xfrm>
            <a:off x="5555940" y="1673805"/>
            <a:ext cx="3318537" cy="584775"/>
          </a:xfrm>
          <a:prstGeom prst="rect">
            <a:avLst/>
          </a:prstGeom>
          <a:noFill/>
        </p:spPr>
        <p:txBody>
          <a:bodyPr wrap="none" rtlCol="0">
            <a:spAutoFit/>
          </a:bodyPr>
          <a:lstStyle/>
          <a:p>
            <a:r>
              <a:rPr lang="en-GB" sz="3200" dirty="0"/>
              <a:t>2.145    </a:t>
            </a:r>
            <a:r>
              <a:rPr lang="en-GB" sz="3200" dirty="0">
                <a:sym typeface="Wingdings" panose="05000000000000000000" pitchFamily="2" charset="2"/>
              </a:rPr>
              <a:t>    5.10</a:t>
            </a:r>
            <a:endParaRPr lang="en-GB" sz="3200" dirty="0"/>
          </a:p>
        </p:txBody>
      </p:sp>
      <p:sp>
        <p:nvSpPr>
          <p:cNvPr id="5" name="TextBox 4">
            <a:extLst>
              <a:ext uri="{FF2B5EF4-FFF2-40B4-BE49-F238E27FC236}">
                <a16:creationId xmlns:a16="http://schemas.microsoft.com/office/drawing/2014/main" id="{548FB4F3-CDDA-7345-9574-12B41B0D81A8}"/>
              </a:ext>
            </a:extLst>
          </p:cNvPr>
          <p:cNvSpPr txBox="1"/>
          <p:nvPr/>
        </p:nvSpPr>
        <p:spPr>
          <a:xfrm>
            <a:off x="380365" y="2978950"/>
            <a:ext cx="11521279" cy="3046988"/>
          </a:xfrm>
          <a:prstGeom prst="rect">
            <a:avLst/>
          </a:prstGeom>
          <a:noFill/>
        </p:spPr>
        <p:txBody>
          <a:bodyPr wrap="square" rtlCol="0">
            <a:spAutoFit/>
          </a:bodyPr>
          <a:lstStyle/>
          <a:p>
            <a:r>
              <a:rPr lang="en-GB" sz="3200" dirty="0"/>
              <a:t>Conclusion:</a:t>
            </a:r>
          </a:p>
          <a:p>
            <a:endParaRPr lang="en-GB" sz="3200" dirty="0"/>
          </a:p>
          <a:p>
            <a:pPr marL="342900" indent="-342900">
              <a:buFont typeface="Arial" panose="020B0604020202020204" pitchFamily="34" charset="0"/>
              <a:buChar char="•"/>
            </a:pPr>
            <a:r>
              <a:rPr lang="en-GB" sz="3200" dirty="0"/>
              <a:t>The t value (5.10) is greater than the critical value of (2.145)</a:t>
            </a:r>
          </a:p>
          <a:p>
            <a:pPr marL="342900" indent="-342900">
              <a:buFont typeface="Arial" panose="020B0604020202020204" pitchFamily="34" charset="0"/>
              <a:buChar char="•"/>
            </a:pPr>
            <a:r>
              <a:rPr lang="en-GB" sz="3200" dirty="0"/>
              <a:t>We </a:t>
            </a:r>
            <a:r>
              <a:rPr lang="en-GB" sz="3200" b="1" dirty="0"/>
              <a:t>reject</a:t>
            </a:r>
            <a:r>
              <a:rPr lang="en-GB" sz="3200" dirty="0"/>
              <a:t> the null hypothesis </a:t>
            </a:r>
          </a:p>
          <a:p>
            <a:pPr marL="342900" indent="-342900">
              <a:buFont typeface="Arial" panose="020B0604020202020204" pitchFamily="34" charset="0"/>
              <a:buChar char="•"/>
            </a:pPr>
            <a:r>
              <a:rPr lang="en-GB" sz="3200" dirty="0"/>
              <a:t>There IS a significant difference between the mean heart rate during moderate and intense exercise</a:t>
            </a:r>
          </a:p>
        </p:txBody>
      </p:sp>
    </p:spTree>
    <p:extLst>
      <p:ext uri="{BB962C8B-B14F-4D97-AF65-F5344CB8AC3E}">
        <p14:creationId xmlns:p14="http://schemas.microsoft.com/office/powerpoint/2010/main" val="1738231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 calcmode="lin" valueType="num">
                                      <p:cBhvr additive="base">
                                        <p:cTn id="19"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 calcmode="lin" valueType="num">
                                      <p:cBhvr additive="base">
                                        <p:cTn id="25"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20333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011E624-3EFA-2A47-9289-3A77000060A6}"/>
              </a:ext>
            </a:extLst>
          </p:cNvPr>
          <p:cNvSpPr txBox="1"/>
          <p:nvPr/>
        </p:nvSpPr>
        <p:spPr>
          <a:xfrm>
            <a:off x="2326498" y="2124008"/>
            <a:ext cx="8583423"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6000" dirty="0">
                <a:latin typeface="Arial"/>
                <a:cs typeface="Arial"/>
              </a:rPr>
              <a:t>Now you try</a:t>
            </a:r>
          </a:p>
          <a:p>
            <a:pPr algn="ctr"/>
            <a:r>
              <a:rPr lang="en-GB" sz="6000" dirty="0">
                <a:latin typeface="Arial"/>
                <a:cs typeface="Arial"/>
              </a:rPr>
              <a:t>On OneNote page​</a:t>
            </a:r>
            <a:endParaRPr lang="en-GB" dirty="0">
              <a:latin typeface="Arial"/>
              <a:cs typeface="Arial"/>
            </a:endParaRPr>
          </a:p>
        </p:txBody>
      </p:sp>
    </p:spTree>
    <p:extLst>
      <p:ext uri="{BB962C8B-B14F-4D97-AF65-F5344CB8AC3E}">
        <p14:creationId xmlns:p14="http://schemas.microsoft.com/office/powerpoint/2010/main" val="7800619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0C722C5-1ACC-5C65-3C51-1F2DFF907C07}"/>
              </a:ext>
            </a:extLst>
          </p:cNvPr>
          <p:cNvPicPr>
            <a:picLocks noChangeAspect="1"/>
          </p:cNvPicPr>
          <p:nvPr/>
        </p:nvPicPr>
        <p:blipFill rotWithShape="1">
          <a:blip r:embed="rId2"/>
          <a:srcRect l="20250" t="30969" r="50875" b="20469"/>
          <a:stretch/>
        </p:blipFill>
        <p:spPr>
          <a:xfrm>
            <a:off x="6088599" y="1"/>
            <a:ext cx="6103401" cy="6843210"/>
          </a:xfrm>
          <a:prstGeom prst="rect">
            <a:avLst/>
          </a:prstGeom>
        </p:spPr>
      </p:pic>
      <p:sp>
        <p:nvSpPr>
          <p:cNvPr id="6" name="TextBox 5">
            <a:extLst>
              <a:ext uri="{FF2B5EF4-FFF2-40B4-BE49-F238E27FC236}">
                <a16:creationId xmlns:a16="http://schemas.microsoft.com/office/drawing/2014/main" id="{0B912B45-342C-16F8-1CCD-52BD7EB1A082}"/>
              </a:ext>
            </a:extLst>
          </p:cNvPr>
          <p:cNvSpPr txBox="1"/>
          <p:nvPr/>
        </p:nvSpPr>
        <p:spPr>
          <a:xfrm>
            <a:off x="290355" y="1268760"/>
            <a:ext cx="5445605" cy="3416320"/>
          </a:xfrm>
          <a:prstGeom prst="rect">
            <a:avLst/>
          </a:prstGeom>
          <a:noFill/>
        </p:spPr>
        <p:txBody>
          <a:bodyPr wrap="square">
            <a:spAutoFit/>
          </a:bodyPr>
          <a:lstStyle/>
          <a:p>
            <a:r>
              <a:rPr lang="en-GB" dirty="0"/>
              <a:t>Q1. State the null hypothesis: </a:t>
            </a:r>
          </a:p>
          <a:p>
            <a:r>
              <a:rPr lang="en-GB" dirty="0">
                <a:solidFill>
                  <a:srgbClr val="FF0000"/>
                </a:solidFill>
              </a:rPr>
              <a:t>No sig diff between the mean HR during moderate and high intensity exercise.</a:t>
            </a:r>
          </a:p>
          <a:p>
            <a:endParaRPr lang="en-GB" dirty="0"/>
          </a:p>
          <a:p>
            <a:r>
              <a:rPr lang="en-GB" dirty="0"/>
              <a:t>Q2. Calculate t</a:t>
            </a:r>
          </a:p>
          <a:p>
            <a:endParaRPr lang="en-GB" dirty="0"/>
          </a:p>
          <a:p>
            <a:r>
              <a:rPr lang="en-GB" dirty="0"/>
              <a:t>Q3. Compare to critical value and write conclusion</a:t>
            </a:r>
          </a:p>
        </p:txBody>
      </p:sp>
    </p:spTree>
    <p:extLst>
      <p:ext uri="{BB962C8B-B14F-4D97-AF65-F5344CB8AC3E}">
        <p14:creationId xmlns:p14="http://schemas.microsoft.com/office/powerpoint/2010/main" val="3682697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additive="base">
                                        <p:cTn id="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0869089-A25C-DD1C-C6B6-739BCEB13483}"/>
              </a:ext>
            </a:extLst>
          </p:cNvPr>
          <p:cNvPicPr>
            <a:picLocks noChangeAspect="1"/>
          </p:cNvPicPr>
          <p:nvPr/>
        </p:nvPicPr>
        <p:blipFill>
          <a:blip r:embed="rId2"/>
          <a:stretch>
            <a:fillRect/>
          </a:stretch>
        </p:blipFill>
        <p:spPr>
          <a:xfrm>
            <a:off x="7085088" y="132978"/>
            <a:ext cx="4964380" cy="3586816"/>
          </a:xfrm>
          <a:prstGeom prst="rect">
            <a:avLst/>
          </a:prstGeom>
        </p:spPr>
      </p:pic>
      <p:sp>
        <p:nvSpPr>
          <p:cNvPr id="7" name="TextBox 6">
            <a:extLst>
              <a:ext uri="{FF2B5EF4-FFF2-40B4-BE49-F238E27FC236}">
                <a16:creationId xmlns:a16="http://schemas.microsoft.com/office/drawing/2014/main" id="{13C28660-B1F9-F37E-C6C8-418351040252}"/>
              </a:ext>
            </a:extLst>
          </p:cNvPr>
          <p:cNvSpPr txBox="1"/>
          <p:nvPr/>
        </p:nvSpPr>
        <p:spPr>
          <a:xfrm>
            <a:off x="650395" y="2348880"/>
            <a:ext cx="6135013" cy="2554545"/>
          </a:xfrm>
          <a:prstGeom prst="rect">
            <a:avLst/>
          </a:prstGeom>
          <a:noFill/>
        </p:spPr>
        <p:txBody>
          <a:bodyPr wrap="none" lIns="91440" tIns="45720" rIns="91440" bIns="45720" rtlCol="0" anchor="t">
            <a:spAutoFit/>
          </a:bodyPr>
          <a:lstStyle/>
          <a:p>
            <a:r>
              <a:rPr lang="en-GB" sz="4000" dirty="0">
                <a:latin typeface="Arial"/>
                <a:cs typeface="Arial"/>
              </a:rPr>
              <a:t>t = </a:t>
            </a:r>
            <a:r>
              <a:rPr lang="en-GB" sz="4000" u="sng" dirty="0">
                <a:latin typeface="Arial"/>
                <a:cs typeface="Arial"/>
              </a:rPr>
              <a:t>-0.950 x </a:t>
            </a:r>
            <a:r>
              <a:rPr lang="en-GB" sz="4000" b="0" i="0" u="sng" dirty="0">
                <a:effectLst/>
                <a:latin typeface="Roboto"/>
                <a:ea typeface="Roboto"/>
                <a:cs typeface="Arial"/>
              </a:rPr>
              <a:t>√</a:t>
            </a:r>
            <a:r>
              <a:rPr lang="en-GB" sz="4000" u="sng" dirty="0">
                <a:latin typeface="Roboto"/>
                <a:ea typeface="Roboto"/>
                <a:cs typeface="Arial"/>
              </a:rPr>
              <a:t>20</a:t>
            </a:r>
            <a:endParaRPr lang="en-GB" sz="4000" b="0" i="0" dirty="0">
              <a:effectLst/>
              <a:latin typeface="Roboto"/>
              <a:ea typeface="Roboto"/>
              <a:cs typeface="Arial"/>
            </a:endParaRPr>
          </a:p>
          <a:p>
            <a:r>
              <a:rPr lang="en-GB" sz="4000" dirty="0">
                <a:latin typeface="Roboto"/>
                <a:ea typeface="Roboto"/>
                <a:cs typeface="Arial"/>
              </a:rPr>
              <a:t>           1.317 </a:t>
            </a:r>
            <a:endParaRPr lang="en-GB" sz="4000" dirty="0">
              <a:latin typeface="Roboto" panose="02000000000000000000" pitchFamily="2" charset="0"/>
              <a:ea typeface="Roboto"/>
            </a:endParaRPr>
          </a:p>
          <a:p>
            <a:endParaRPr lang="en-GB" sz="4000" dirty="0">
              <a:latin typeface="Roboto" panose="02000000000000000000" pitchFamily="2" charset="0"/>
            </a:endParaRPr>
          </a:p>
          <a:p>
            <a:r>
              <a:rPr lang="en-GB" sz="4000" dirty="0">
                <a:latin typeface="Roboto"/>
                <a:ea typeface="Roboto"/>
                <a:cs typeface="Arial"/>
              </a:rPr>
              <a:t>t = 3.23 (ignore negatives)</a:t>
            </a:r>
          </a:p>
        </p:txBody>
      </p:sp>
      <p:sp>
        <p:nvSpPr>
          <p:cNvPr id="8" name="TextBox 7">
            <a:extLst>
              <a:ext uri="{FF2B5EF4-FFF2-40B4-BE49-F238E27FC236}">
                <a16:creationId xmlns:a16="http://schemas.microsoft.com/office/drawing/2014/main" id="{AD60C01F-34AE-9976-8BA2-71A7D6A7FEEC}"/>
              </a:ext>
            </a:extLst>
          </p:cNvPr>
          <p:cNvSpPr txBox="1"/>
          <p:nvPr/>
        </p:nvSpPr>
        <p:spPr>
          <a:xfrm>
            <a:off x="290355" y="127586"/>
            <a:ext cx="3685624" cy="923330"/>
          </a:xfrm>
          <a:prstGeom prst="rect">
            <a:avLst/>
          </a:prstGeom>
          <a:noFill/>
        </p:spPr>
        <p:txBody>
          <a:bodyPr wrap="none" rtlCol="0">
            <a:spAutoFit/>
          </a:bodyPr>
          <a:lstStyle/>
          <a:p>
            <a:r>
              <a:rPr lang="en-GB" sz="5400" b="1" u="sng" dirty="0"/>
              <a:t>Calculate t</a:t>
            </a:r>
          </a:p>
        </p:txBody>
      </p:sp>
    </p:spTree>
    <p:extLst>
      <p:ext uri="{BB962C8B-B14F-4D97-AF65-F5344CB8AC3E}">
        <p14:creationId xmlns:p14="http://schemas.microsoft.com/office/powerpoint/2010/main" val="3546347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 calcmode="lin" valueType="num">
                                      <p:cBhvr additive="base">
                                        <p:cTn id="19"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76CD7D4-10B8-055E-632E-7CA9A20607C3}"/>
              </a:ext>
            </a:extLst>
          </p:cNvPr>
          <p:cNvSpPr txBox="1"/>
          <p:nvPr/>
        </p:nvSpPr>
        <p:spPr>
          <a:xfrm>
            <a:off x="200345" y="18321"/>
            <a:ext cx="5608208" cy="4524315"/>
          </a:xfrm>
          <a:prstGeom prst="rect">
            <a:avLst/>
          </a:prstGeom>
          <a:noFill/>
        </p:spPr>
        <p:txBody>
          <a:bodyPr wrap="square" lIns="91440" tIns="45720" rIns="91440" bIns="45720" anchor="t">
            <a:spAutoFit/>
          </a:bodyPr>
          <a:lstStyle/>
          <a:p>
            <a:r>
              <a:rPr lang="en-GB" sz="3200" dirty="0">
                <a:latin typeface="Roboto"/>
                <a:ea typeface="Roboto"/>
                <a:cs typeface="Arial"/>
              </a:rPr>
              <a:t>t = 3.23   (ignore the – sign)</a:t>
            </a:r>
          </a:p>
          <a:p>
            <a:endParaRPr lang="en-GB" sz="3200" dirty="0">
              <a:latin typeface="Roboto" panose="02000000000000000000" pitchFamily="2" charset="0"/>
            </a:endParaRPr>
          </a:p>
          <a:p>
            <a:r>
              <a:rPr lang="en-GB" sz="3200" dirty="0" err="1">
                <a:highlight>
                  <a:srgbClr val="FFFF00"/>
                </a:highlight>
                <a:latin typeface="Roboto" panose="02000000000000000000" pitchFamily="2" charset="0"/>
              </a:rPr>
              <a:t>df</a:t>
            </a:r>
            <a:r>
              <a:rPr lang="en-GB" sz="3200" dirty="0">
                <a:highlight>
                  <a:srgbClr val="FFFF00"/>
                </a:highlight>
                <a:latin typeface="Roboto" panose="02000000000000000000" pitchFamily="2" charset="0"/>
              </a:rPr>
              <a:t> for PAIRED t test is </a:t>
            </a:r>
            <a:r>
              <a:rPr lang="en-GB" sz="3200" b="1" dirty="0">
                <a:highlight>
                  <a:srgbClr val="FFFF00"/>
                </a:highlight>
                <a:latin typeface="Roboto" panose="02000000000000000000" pitchFamily="2" charset="0"/>
              </a:rPr>
              <a:t>n-1</a:t>
            </a:r>
          </a:p>
          <a:p>
            <a:endParaRPr lang="en-GB" sz="3200" dirty="0">
              <a:latin typeface="Roboto" panose="02000000000000000000" pitchFamily="2" charset="0"/>
            </a:endParaRPr>
          </a:p>
          <a:p>
            <a:r>
              <a:rPr lang="en-GB" sz="3200" dirty="0">
                <a:latin typeface="Roboto" panose="02000000000000000000" pitchFamily="2" charset="0"/>
              </a:rPr>
              <a:t>So </a:t>
            </a:r>
            <a:r>
              <a:rPr lang="en-GB" sz="3200" dirty="0" err="1">
                <a:latin typeface="Roboto" panose="02000000000000000000" pitchFamily="2" charset="0"/>
              </a:rPr>
              <a:t>df</a:t>
            </a:r>
            <a:r>
              <a:rPr lang="en-GB" sz="3200" dirty="0">
                <a:latin typeface="Roboto" panose="02000000000000000000" pitchFamily="2" charset="0"/>
              </a:rPr>
              <a:t> is 20-1=19</a:t>
            </a:r>
          </a:p>
          <a:p>
            <a:endParaRPr lang="en-GB" sz="3200" dirty="0">
              <a:latin typeface="Roboto" panose="02000000000000000000" pitchFamily="2" charset="0"/>
            </a:endParaRPr>
          </a:p>
          <a:p>
            <a:r>
              <a:rPr lang="en-GB" sz="3200" dirty="0">
                <a:latin typeface="Roboto" panose="02000000000000000000" pitchFamily="2" charset="0"/>
              </a:rPr>
              <a:t>Critical value is 5% / 0.05</a:t>
            </a:r>
          </a:p>
          <a:p>
            <a:endParaRPr lang="en-GB" sz="3200" dirty="0">
              <a:latin typeface="Roboto" panose="02000000000000000000" pitchFamily="2" charset="0"/>
            </a:endParaRPr>
          </a:p>
          <a:p>
            <a:r>
              <a:rPr lang="en-GB" sz="3200" dirty="0">
                <a:latin typeface="Roboto" panose="02000000000000000000" pitchFamily="2" charset="0"/>
              </a:rPr>
              <a:t>Significance = 2.093 </a:t>
            </a:r>
            <a:endParaRPr lang="en-GB" sz="3200" dirty="0"/>
          </a:p>
        </p:txBody>
      </p:sp>
      <p:pic>
        <p:nvPicPr>
          <p:cNvPr id="5" name="Picture 4">
            <a:extLst>
              <a:ext uri="{FF2B5EF4-FFF2-40B4-BE49-F238E27FC236}">
                <a16:creationId xmlns:a16="http://schemas.microsoft.com/office/drawing/2014/main" id="{CBD71682-26C6-1D27-CBB8-97CB3AC26BFD}"/>
              </a:ext>
            </a:extLst>
          </p:cNvPr>
          <p:cNvPicPr>
            <a:picLocks noChangeAspect="1"/>
          </p:cNvPicPr>
          <p:nvPr/>
        </p:nvPicPr>
        <p:blipFill rotWithShape="1">
          <a:blip r:embed="rId2"/>
          <a:srcRect l="15438" t="19157" r="43875" b="17188"/>
          <a:stretch/>
        </p:blipFill>
        <p:spPr>
          <a:xfrm>
            <a:off x="6383448" y="10146"/>
            <a:ext cx="5808552" cy="6058382"/>
          </a:xfrm>
          <a:prstGeom prst="rect">
            <a:avLst/>
          </a:prstGeom>
        </p:spPr>
      </p:pic>
      <p:sp>
        <p:nvSpPr>
          <p:cNvPr id="6" name="Rectangle 5">
            <a:extLst>
              <a:ext uri="{FF2B5EF4-FFF2-40B4-BE49-F238E27FC236}">
                <a16:creationId xmlns:a16="http://schemas.microsoft.com/office/drawing/2014/main" id="{19A1190F-20C4-5512-3BDF-6DF74B1B9414}"/>
              </a:ext>
            </a:extLst>
          </p:cNvPr>
          <p:cNvSpPr/>
          <p:nvPr/>
        </p:nvSpPr>
        <p:spPr>
          <a:xfrm>
            <a:off x="8931315" y="368660"/>
            <a:ext cx="720080" cy="5699868"/>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B7851592-A983-9CAE-124A-5CF41973D3D7}"/>
              </a:ext>
            </a:extLst>
          </p:cNvPr>
          <p:cNvSpPr/>
          <p:nvPr/>
        </p:nvSpPr>
        <p:spPr>
          <a:xfrm rot="16200000">
            <a:off x="7894182" y="3952829"/>
            <a:ext cx="345827" cy="31686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186647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B8A34A-802B-90FC-E26A-B1B451D11B86}"/>
              </a:ext>
            </a:extLst>
          </p:cNvPr>
          <p:cNvPicPr>
            <a:picLocks noChangeAspect="1"/>
          </p:cNvPicPr>
          <p:nvPr/>
        </p:nvPicPr>
        <p:blipFill rotWithShape="1">
          <a:blip r:embed="rId2"/>
          <a:srcRect l="8876" t="10625" r="11938" b="61813"/>
          <a:stretch/>
        </p:blipFill>
        <p:spPr>
          <a:xfrm>
            <a:off x="0" y="0"/>
            <a:ext cx="12192000" cy="1890210"/>
          </a:xfrm>
          <a:prstGeom prst="rect">
            <a:avLst/>
          </a:prstGeom>
        </p:spPr>
      </p:pic>
      <p:sp>
        <p:nvSpPr>
          <p:cNvPr id="4" name="TextBox 3">
            <a:extLst>
              <a:ext uri="{FF2B5EF4-FFF2-40B4-BE49-F238E27FC236}">
                <a16:creationId xmlns:a16="http://schemas.microsoft.com/office/drawing/2014/main" id="{C8B8AFFE-EFB9-8E3B-6B0D-9191F9C5E329}"/>
              </a:ext>
            </a:extLst>
          </p:cNvPr>
          <p:cNvSpPr txBox="1"/>
          <p:nvPr/>
        </p:nvSpPr>
        <p:spPr>
          <a:xfrm>
            <a:off x="5555940" y="1673805"/>
            <a:ext cx="3318537" cy="584775"/>
          </a:xfrm>
          <a:prstGeom prst="rect">
            <a:avLst/>
          </a:prstGeom>
          <a:noFill/>
        </p:spPr>
        <p:txBody>
          <a:bodyPr wrap="none" lIns="91440" tIns="45720" rIns="91440" bIns="45720" rtlCol="0" anchor="t">
            <a:spAutoFit/>
          </a:bodyPr>
          <a:lstStyle/>
          <a:p>
            <a:r>
              <a:rPr lang="en-GB" sz="3200" dirty="0">
                <a:latin typeface="Arial"/>
                <a:cs typeface="Arial"/>
              </a:rPr>
              <a:t>2.093 </a:t>
            </a:r>
            <a:r>
              <a:rPr lang="en-GB" sz="3200" dirty="0">
                <a:latin typeface="Arial"/>
                <a:cs typeface="Arial"/>
                <a:sym typeface="Wingdings" panose="05000000000000000000" pitchFamily="2" charset="2"/>
              </a:rPr>
              <a:t>  </a:t>
            </a:r>
            <a:r>
              <a:rPr lang="en-GB" sz="3200" dirty="0">
                <a:latin typeface="Arial"/>
                <a:cs typeface="Arial"/>
              </a:rPr>
              <a:t> </a:t>
            </a:r>
            <a:r>
              <a:rPr lang="en-GB" sz="3200" dirty="0">
                <a:latin typeface="Arial"/>
                <a:cs typeface="Arial"/>
                <a:sym typeface="Wingdings" panose="05000000000000000000" pitchFamily="2" charset="2"/>
              </a:rPr>
              <a:t>    3.23</a:t>
            </a:r>
            <a:endParaRPr lang="en-GB" sz="3200" dirty="0"/>
          </a:p>
        </p:txBody>
      </p:sp>
      <p:sp>
        <p:nvSpPr>
          <p:cNvPr id="5" name="TextBox 4">
            <a:extLst>
              <a:ext uri="{FF2B5EF4-FFF2-40B4-BE49-F238E27FC236}">
                <a16:creationId xmlns:a16="http://schemas.microsoft.com/office/drawing/2014/main" id="{548FB4F3-CDDA-7345-9574-12B41B0D81A8}"/>
              </a:ext>
            </a:extLst>
          </p:cNvPr>
          <p:cNvSpPr txBox="1"/>
          <p:nvPr/>
        </p:nvSpPr>
        <p:spPr>
          <a:xfrm>
            <a:off x="380365" y="2978950"/>
            <a:ext cx="11521279" cy="3046988"/>
          </a:xfrm>
          <a:prstGeom prst="rect">
            <a:avLst/>
          </a:prstGeom>
          <a:noFill/>
        </p:spPr>
        <p:txBody>
          <a:bodyPr wrap="square" lIns="91440" tIns="45720" rIns="91440" bIns="45720" rtlCol="0" anchor="t">
            <a:spAutoFit/>
          </a:bodyPr>
          <a:lstStyle/>
          <a:p>
            <a:r>
              <a:rPr lang="en-GB" sz="3200" dirty="0"/>
              <a:t>Conclusion:</a:t>
            </a:r>
          </a:p>
          <a:p>
            <a:endParaRPr lang="en-GB" sz="3200" dirty="0"/>
          </a:p>
          <a:p>
            <a:pPr marL="342900" indent="-342900">
              <a:buFont typeface="Arial" panose="020B0604020202020204" pitchFamily="34" charset="0"/>
              <a:buChar char="•"/>
            </a:pPr>
            <a:r>
              <a:rPr lang="en-GB" sz="3200" dirty="0">
                <a:latin typeface="Arial"/>
                <a:cs typeface="Arial"/>
              </a:rPr>
              <a:t>The t value (3.23) is greater than the critical value of (2.093)</a:t>
            </a:r>
            <a:endParaRPr lang="en-GB" sz="3200" dirty="0"/>
          </a:p>
          <a:p>
            <a:pPr marL="342900" indent="-342900">
              <a:buFont typeface="Arial" panose="020B0604020202020204" pitchFamily="34" charset="0"/>
              <a:buChar char="•"/>
            </a:pPr>
            <a:r>
              <a:rPr lang="en-GB" sz="3200" dirty="0"/>
              <a:t>We </a:t>
            </a:r>
            <a:r>
              <a:rPr lang="en-GB" sz="3200" b="1" dirty="0"/>
              <a:t>reject</a:t>
            </a:r>
            <a:r>
              <a:rPr lang="en-GB" sz="3200" dirty="0"/>
              <a:t> the null hypothesis </a:t>
            </a:r>
          </a:p>
          <a:p>
            <a:pPr marL="342900" indent="-342900">
              <a:buFont typeface="Arial" panose="020B0604020202020204" pitchFamily="34" charset="0"/>
              <a:buChar char="•"/>
            </a:pPr>
            <a:r>
              <a:rPr lang="en-GB" sz="3200" dirty="0"/>
              <a:t>There IS a significant difference between the mean heart rate during moderate and intense exercise</a:t>
            </a:r>
          </a:p>
        </p:txBody>
      </p:sp>
    </p:spTree>
    <p:extLst>
      <p:ext uri="{BB962C8B-B14F-4D97-AF65-F5344CB8AC3E}">
        <p14:creationId xmlns:p14="http://schemas.microsoft.com/office/powerpoint/2010/main" val="3649159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 calcmode="lin" valueType="num">
                                      <p:cBhvr additive="base">
                                        <p:cTn id="19"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 calcmode="lin" valueType="num">
                                      <p:cBhvr additive="base">
                                        <p:cTn id="25"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99438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4F7A252-1EA9-8CE0-DB2D-42EC8FA99577}"/>
              </a:ext>
            </a:extLst>
          </p:cNvPr>
          <p:cNvSpPr txBox="1"/>
          <p:nvPr/>
        </p:nvSpPr>
        <p:spPr>
          <a:xfrm>
            <a:off x="380365" y="818710"/>
            <a:ext cx="11341260" cy="5078313"/>
          </a:xfrm>
          <a:prstGeom prst="rect">
            <a:avLst/>
          </a:prstGeom>
          <a:noFill/>
        </p:spPr>
        <p:txBody>
          <a:bodyPr wrap="square">
            <a:spAutoFit/>
          </a:bodyPr>
          <a:lstStyle/>
          <a:p>
            <a:r>
              <a:rPr lang="en-GB" sz="3600" dirty="0"/>
              <a:t>Obviously you can ‘compare’ the means of two sets of data by subtracting one mean from the other to work out the difference. </a:t>
            </a:r>
          </a:p>
          <a:p>
            <a:endParaRPr lang="en-GB" sz="3600" dirty="0"/>
          </a:p>
          <a:p>
            <a:r>
              <a:rPr lang="en-GB" sz="3600" dirty="0"/>
              <a:t>The t-test does that but it also takes into account the degree of overlap between the two sets of data and lets you say how certain you are in saying that the means are, or are not, significantly different from each another.</a:t>
            </a:r>
          </a:p>
        </p:txBody>
      </p:sp>
    </p:spTree>
    <p:extLst>
      <p:ext uri="{BB962C8B-B14F-4D97-AF65-F5344CB8AC3E}">
        <p14:creationId xmlns:p14="http://schemas.microsoft.com/office/powerpoint/2010/main" val="69782567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152283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D77C3F0-ED1C-9D03-C69D-06E22FB37ACF}"/>
              </a:ext>
            </a:extLst>
          </p:cNvPr>
          <p:cNvSpPr txBox="1"/>
          <p:nvPr/>
        </p:nvSpPr>
        <p:spPr>
          <a:xfrm>
            <a:off x="290355" y="233645"/>
            <a:ext cx="10197022" cy="707886"/>
          </a:xfrm>
          <a:prstGeom prst="rect">
            <a:avLst/>
          </a:prstGeom>
          <a:noFill/>
        </p:spPr>
        <p:txBody>
          <a:bodyPr wrap="none" rtlCol="0">
            <a:spAutoFit/>
          </a:bodyPr>
          <a:lstStyle/>
          <a:p>
            <a:r>
              <a:rPr lang="en-GB" sz="4000" dirty="0"/>
              <a:t>More standard deviation recap last two slide</a:t>
            </a:r>
          </a:p>
        </p:txBody>
      </p:sp>
    </p:spTree>
    <p:extLst>
      <p:ext uri="{BB962C8B-B14F-4D97-AF65-F5344CB8AC3E}">
        <p14:creationId xmlns:p14="http://schemas.microsoft.com/office/powerpoint/2010/main" val="143277096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733822-3D80-08A5-C243-7E58C2930E50}"/>
              </a:ext>
            </a:extLst>
          </p:cNvPr>
          <p:cNvPicPr>
            <a:picLocks noChangeAspect="1"/>
          </p:cNvPicPr>
          <p:nvPr/>
        </p:nvPicPr>
        <p:blipFill rotWithShape="1">
          <a:blip r:embed="rId2"/>
          <a:srcRect l="53063" t="59562" r="14563" b="15875"/>
          <a:stretch/>
        </p:blipFill>
        <p:spPr>
          <a:xfrm>
            <a:off x="267852" y="638691"/>
            <a:ext cx="11656295" cy="6030668"/>
          </a:xfrm>
          <a:prstGeom prst="rect">
            <a:avLst/>
          </a:prstGeom>
        </p:spPr>
      </p:pic>
      <p:sp>
        <p:nvSpPr>
          <p:cNvPr id="4" name="TextBox 3">
            <a:extLst>
              <a:ext uri="{FF2B5EF4-FFF2-40B4-BE49-F238E27FC236}">
                <a16:creationId xmlns:a16="http://schemas.microsoft.com/office/drawing/2014/main" id="{17914FCB-6D31-030C-8020-CFC2B2305884}"/>
              </a:ext>
            </a:extLst>
          </p:cNvPr>
          <p:cNvSpPr txBox="1"/>
          <p:nvPr/>
        </p:nvSpPr>
        <p:spPr>
          <a:xfrm>
            <a:off x="380365" y="53625"/>
            <a:ext cx="3679212" cy="461665"/>
          </a:xfrm>
          <a:prstGeom prst="rect">
            <a:avLst/>
          </a:prstGeom>
          <a:noFill/>
        </p:spPr>
        <p:txBody>
          <a:bodyPr wrap="none" rtlCol="0">
            <a:spAutoFit/>
          </a:bodyPr>
          <a:lstStyle/>
          <a:p>
            <a:r>
              <a:rPr lang="en-GB" dirty="0"/>
              <a:t>Recap standard deviation</a:t>
            </a:r>
          </a:p>
        </p:txBody>
      </p:sp>
    </p:spTree>
    <p:extLst>
      <p:ext uri="{BB962C8B-B14F-4D97-AF65-F5344CB8AC3E}">
        <p14:creationId xmlns:p14="http://schemas.microsoft.com/office/powerpoint/2010/main" val="135366810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0F610E-3D66-7EE5-E331-F4461C0501A9}"/>
              </a:ext>
            </a:extLst>
          </p:cNvPr>
          <p:cNvPicPr>
            <a:picLocks noChangeAspect="1"/>
          </p:cNvPicPr>
          <p:nvPr/>
        </p:nvPicPr>
        <p:blipFill rotWithShape="1">
          <a:blip r:embed="rId2"/>
          <a:srcRect l="14563" t="17844" r="53062" b="61812"/>
          <a:stretch/>
        </p:blipFill>
        <p:spPr>
          <a:xfrm>
            <a:off x="79850" y="548680"/>
            <a:ext cx="12032300" cy="5490610"/>
          </a:xfrm>
          <a:prstGeom prst="rect">
            <a:avLst/>
          </a:prstGeom>
        </p:spPr>
      </p:pic>
    </p:spTree>
    <p:extLst>
      <p:ext uri="{BB962C8B-B14F-4D97-AF65-F5344CB8AC3E}">
        <p14:creationId xmlns:p14="http://schemas.microsoft.com/office/powerpoint/2010/main" val="11396109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369C8B6-5A82-020C-AFD7-A81CD2C61099}"/>
              </a:ext>
            </a:extLst>
          </p:cNvPr>
          <p:cNvSpPr txBox="1"/>
          <p:nvPr/>
        </p:nvSpPr>
        <p:spPr>
          <a:xfrm>
            <a:off x="0" y="0"/>
            <a:ext cx="12016335" cy="3046988"/>
          </a:xfrm>
          <a:prstGeom prst="rect">
            <a:avLst/>
          </a:prstGeom>
          <a:noFill/>
        </p:spPr>
        <p:txBody>
          <a:bodyPr wrap="square">
            <a:spAutoFit/>
          </a:bodyPr>
          <a:lstStyle/>
          <a:p>
            <a:r>
              <a:rPr lang="en-GB" dirty="0"/>
              <a:t>Let us suppose that you live in Blue-town. </a:t>
            </a:r>
          </a:p>
          <a:p>
            <a:endParaRPr lang="en-GB" dirty="0"/>
          </a:p>
          <a:p>
            <a:r>
              <a:rPr lang="en-GB" dirty="0"/>
              <a:t>Somewhat bizarrely you are extremely proud of the fact that you and your fellow townspeople are generally very tall (much taller than those vertically challenged people down the road in Red-town). </a:t>
            </a:r>
          </a:p>
          <a:p>
            <a:endParaRPr lang="en-GB" dirty="0"/>
          </a:p>
          <a:p>
            <a:r>
              <a:rPr lang="en-GB" dirty="0"/>
              <a:t>You decide to celebrate the glorious height of the Blue-towners by measuring lots of them and plotting the graph you see in Figure 1. </a:t>
            </a:r>
          </a:p>
        </p:txBody>
      </p:sp>
      <p:pic>
        <p:nvPicPr>
          <p:cNvPr id="7" name="Picture 6">
            <a:extLst>
              <a:ext uri="{FF2B5EF4-FFF2-40B4-BE49-F238E27FC236}">
                <a16:creationId xmlns:a16="http://schemas.microsoft.com/office/drawing/2014/main" id="{607DC745-639C-58B5-7B41-5CB338E44553}"/>
              </a:ext>
            </a:extLst>
          </p:cNvPr>
          <p:cNvPicPr>
            <a:picLocks noChangeAspect="1"/>
          </p:cNvPicPr>
          <p:nvPr/>
        </p:nvPicPr>
        <p:blipFill rotWithShape="1">
          <a:blip r:embed="rId2"/>
          <a:srcRect l="14126" t="37531" r="13688" b="25719"/>
          <a:stretch/>
        </p:blipFill>
        <p:spPr>
          <a:xfrm>
            <a:off x="920425" y="3248980"/>
            <a:ext cx="10081120" cy="3421472"/>
          </a:xfrm>
          <a:prstGeom prst="rect">
            <a:avLst/>
          </a:prstGeom>
        </p:spPr>
      </p:pic>
    </p:spTree>
    <p:extLst>
      <p:ext uri="{BB962C8B-B14F-4D97-AF65-F5344CB8AC3E}">
        <p14:creationId xmlns:p14="http://schemas.microsoft.com/office/powerpoint/2010/main" val="23215030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369C8B6-5A82-020C-AFD7-A81CD2C61099}"/>
              </a:ext>
            </a:extLst>
          </p:cNvPr>
          <p:cNvSpPr txBox="1"/>
          <p:nvPr/>
        </p:nvSpPr>
        <p:spPr>
          <a:xfrm>
            <a:off x="0" y="0"/>
            <a:ext cx="12016335" cy="3046988"/>
          </a:xfrm>
          <a:prstGeom prst="rect">
            <a:avLst/>
          </a:prstGeom>
          <a:noFill/>
        </p:spPr>
        <p:txBody>
          <a:bodyPr wrap="square">
            <a:spAutoFit/>
          </a:bodyPr>
          <a:lstStyle/>
          <a:p>
            <a:r>
              <a:rPr lang="en-GB" dirty="0"/>
              <a:t>After spending a while gloating about Blue-town’s enormous mean height, you decide to rub it in by visiting Red-town and measuring some of the shorties who live there. Once you have demonstrated their shortness your joy will be complete.</a:t>
            </a:r>
          </a:p>
          <a:p>
            <a:endParaRPr lang="en-GB" dirty="0"/>
          </a:p>
          <a:p>
            <a:r>
              <a:rPr lang="en-GB" dirty="0"/>
              <a:t>You visit Red-town and measure as many people as you can get to agree to be measured and obtain the data displayed in Figure 2.</a:t>
            </a:r>
          </a:p>
          <a:p>
            <a:endParaRPr lang="en-GB" dirty="0"/>
          </a:p>
          <a:p>
            <a:r>
              <a:rPr lang="en-GB" dirty="0"/>
              <a:t>BUT HANG ON  A SECOND!</a:t>
            </a:r>
          </a:p>
        </p:txBody>
      </p:sp>
      <p:pic>
        <p:nvPicPr>
          <p:cNvPr id="4" name="Picture 3">
            <a:extLst>
              <a:ext uri="{FF2B5EF4-FFF2-40B4-BE49-F238E27FC236}">
                <a16:creationId xmlns:a16="http://schemas.microsoft.com/office/drawing/2014/main" id="{19F4680A-81A0-FCDD-EE86-3E8B2CBCE3C3}"/>
              </a:ext>
            </a:extLst>
          </p:cNvPr>
          <p:cNvPicPr>
            <a:picLocks noChangeAspect="1"/>
          </p:cNvPicPr>
          <p:nvPr/>
        </p:nvPicPr>
        <p:blipFill rotWithShape="1">
          <a:blip r:embed="rId2"/>
          <a:srcRect l="13688" t="32938" r="15001" b="33594"/>
          <a:stretch/>
        </p:blipFill>
        <p:spPr>
          <a:xfrm>
            <a:off x="270499" y="3056215"/>
            <a:ext cx="11651002" cy="3645405"/>
          </a:xfrm>
          <a:prstGeom prst="rect">
            <a:avLst/>
          </a:prstGeom>
        </p:spPr>
      </p:pic>
    </p:spTree>
    <p:extLst>
      <p:ext uri="{BB962C8B-B14F-4D97-AF65-F5344CB8AC3E}">
        <p14:creationId xmlns:p14="http://schemas.microsoft.com/office/powerpoint/2010/main" val="1315675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7377462-DA63-D42A-F23F-521B642AF29D}"/>
              </a:ext>
            </a:extLst>
          </p:cNvPr>
          <p:cNvSpPr txBox="1"/>
          <p:nvPr/>
        </p:nvSpPr>
        <p:spPr>
          <a:xfrm>
            <a:off x="0" y="-36385"/>
            <a:ext cx="12192000" cy="4154984"/>
          </a:xfrm>
          <a:prstGeom prst="rect">
            <a:avLst/>
          </a:prstGeom>
          <a:noFill/>
        </p:spPr>
        <p:txBody>
          <a:bodyPr wrap="square">
            <a:spAutoFit/>
          </a:bodyPr>
          <a:lstStyle/>
          <a:p>
            <a:r>
              <a:rPr lang="en-GB" dirty="0"/>
              <a:t>SHOCK! </a:t>
            </a:r>
          </a:p>
          <a:p>
            <a:endParaRPr lang="en-GB" dirty="0"/>
          </a:p>
          <a:p>
            <a:r>
              <a:rPr lang="en-GB" dirty="0"/>
              <a:t>Even the tallest person in Blue-town is shorter than the shortest person in </a:t>
            </a:r>
            <a:r>
              <a:rPr lang="en-GB" dirty="0" err="1"/>
              <a:t>Redtown</a:t>
            </a:r>
            <a:r>
              <a:rPr lang="en-GB" dirty="0"/>
              <a:t>. Your dubious </a:t>
            </a:r>
            <a:r>
              <a:rPr lang="en-GB" dirty="0" err="1"/>
              <a:t>heightist</a:t>
            </a:r>
            <a:r>
              <a:rPr lang="en-GB" dirty="0"/>
              <a:t> agenda has been shown up for the moronic conceit that it is. </a:t>
            </a:r>
          </a:p>
          <a:p>
            <a:r>
              <a:rPr lang="en-GB" dirty="0"/>
              <a:t>If anyone were to ask themselves the question: ‘Is the mean height in Blue-town significantly different from the mean height in Red-town?’, </a:t>
            </a:r>
            <a:r>
              <a:rPr lang="en-GB" b="1" dirty="0"/>
              <a:t>the answer would not be in doubt: Yes</a:t>
            </a:r>
            <a:r>
              <a:rPr lang="en-GB" dirty="0"/>
              <a:t>, the mean in Red-town is much bigger and there is not even any overlap between the two datasets. </a:t>
            </a:r>
          </a:p>
          <a:p>
            <a:endParaRPr lang="en-GB" dirty="0"/>
          </a:p>
          <a:p>
            <a:r>
              <a:rPr lang="en-GB" dirty="0"/>
              <a:t>In an attempt to find somewhere where mean height is less than Blue-town you visit Purple-town and get the results displayed in Figure 3</a:t>
            </a:r>
          </a:p>
        </p:txBody>
      </p:sp>
      <p:pic>
        <p:nvPicPr>
          <p:cNvPr id="5" name="Picture 4">
            <a:extLst>
              <a:ext uri="{FF2B5EF4-FFF2-40B4-BE49-F238E27FC236}">
                <a16:creationId xmlns:a16="http://schemas.microsoft.com/office/drawing/2014/main" id="{88847601-9B86-1C2E-B626-7ACFE4CBDFEB}"/>
              </a:ext>
            </a:extLst>
          </p:cNvPr>
          <p:cNvPicPr>
            <a:picLocks noChangeAspect="1"/>
          </p:cNvPicPr>
          <p:nvPr/>
        </p:nvPicPr>
        <p:blipFill rotWithShape="1">
          <a:blip r:embed="rId2"/>
          <a:srcRect l="14563" t="60055" r="15438" b="7345"/>
          <a:stretch/>
        </p:blipFill>
        <p:spPr>
          <a:xfrm>
            <a:off x="1505490" y="4118599"/>
            <a:ext cx="8595955" cy="2668899"/>
          </a:xfrm>
          <a:prstGeom prst="rect">
            <a:avLst/>
          </a:prstGeom>
        </p:spPr>
      </p:pic>
    </p:spTree>
    <p:extLst>
      <p:ext uri="{BB962C8B-B14F-4D97-AF65-F5344CB8AC3E}">
        <p14:creationId xmlns:p14="http://schemas.microsoft.com/office/powerpoint/2010/main" val="3926736340"/>
      </p:ext>
    </p:extLst>
  </p:cSld>
  <p:clrMapOvr>
    <a:masterClrMapping/>
  </p:clrMapOvr>
</p:sld>
</file>

<file path=ppt/theme/theme1.xml><?xml version="1.0" encoding="utf-8"?>
<a:theme xmlns:a="http://schemas.openxmlformats.org/drawingml/2006/main" name="New Lesson Template">
  <a:themeElements>
    <a:clrScheme name="New Lesson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New Lesson Templat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New Lesson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ew Lesson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ew Lesson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ew Lesson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ew Lesson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ew Lesson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ew Lesson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ew Lesson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ew Lesson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ew Lesson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ew Lesson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ew Lesson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F4BC12256C0CA499B3F5CE8F04E9C67" ma:contentTypeVersion="34" ma:contentTypeDescription="Create a new document." ma:contentTypeScope="" ma:versionID="254a14d6e1d851e4fa30c9feb4198f1e">
  <xsd:schema xmlns:xsd="http://www.w3.org/2001/XMLSchema" xmlns:xs="http://www.w3.org/2001/XMLSchema" xmlns:p="http://schemas.microsoft.com/office/2006/metadata/properties" xmlns:ns2="b83ea8ec-d1ce-4b1c-906d-dc0b29db2502" xmlns:ns3="39a9f016-2850-430d-a9d7-5d156f797ecb" targetNamespace="http://schemas.microsoft.com/office/2006/metadata/properties" ma:root="true" ma:fieldsID="bebbb5c7b829c29f6860e404b1d0c84b" ns2:_="" ns3:_="">
    <xsd:import namespace="b83ea8ec-d1ce-4b1c-906d-dc0b29db2502"/>
    <xsd:import namespace="39a9f016-2850-430d-a9d7-5d156f797ecb"/>
    <xsd:element name="properties">
      <xsd:complexType>
        <xsd:sequence>
          <xsd:element name="documentManagement">
            <xsd:complexType>
              <xsd:all>
                <xsd:element ref="ns2:i0165b589e0f485fa6237a9400464043" minOccurs="0"/>
                <xsd:element ref="ns2:TaxCatchAll" minOccurs="0"/>
                <xsd:element ref="ns2:c429491b856c4e30abe8407934465dee" minOccurs="0"/>
                <xsd:element ref="ns2:mcfa9f6af8bf42a58d866cdfd4e11fd3" minOccurs="0"/>
                <xsd:element ref="ns2:f948e339c5fc46c8b2750cbbc9e73e24" minOccurs="0"/>
                <xsd:element ref="ns2:p0200d0debe3499c8d7b4d3006013c0c" minOccurs="0"/>
                <xsd:element ref="ns2:PersonalIdentificationData" minOccurs="0"/>
                <xsd:element ref="ns2:KeyStage" minOccurs="0"/>
                <xsd:element ref="ns2:Year" minOccurs="0"/>
                <xsd:element ref="ns2:Lesson" minOccurs="0"/>
                <xsd:element ref="ns2:CustomTags" minOccurs="0"/>
                <xsd:element ref="ns2:CurriculumSubject"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Location" minOccurs="0"/>
                <xsd:element ref="ns2:SharedWithUsers" minOccurs="0"/>
                <xsd:element ref="ns2:SharedWithDetails" minOccurs="0"/>
                <xsd:element ref="ns3:MediaServiceOCR" minOccurs="0"/>
                <xsd:element ref="ns3:MediaLengthInSeconds" minOccurs="0"/>
                <xsd:element ref="ns3:lcf76f155ced4ddcb4097134ff3c332f"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3ea8ec-d1ce-4b1c-906d-dc0b29db2502" elementFormDefault="qualified">
    <xsd:import namespace="http://schemas.microsoft.com/office/2006/documentManagement/types"/>
    <xsd:import namespace="http://schemas.microsoft.com/office/infopath/2007/PartnerControls"/>
    <xsd:element name="i0165b589e0f485fa6237a9400464043" ma:index="9" nillable="true" ma:taxonomy="true" ma:internalName="i0165b589e0f485fa6237a9400464043" ma:taxonomyFieldName="Topic" ma:displayName="Topic" ma:fieldId="{20165b58-9e0f-485f-a623-7a9400464043}" ma:sspId="9af0695c-efcd-46dd-8765-d5578b5758fe" ma:termSetId="60a57c6c-2130-4e61-9e57-098bd84272e4" ma:anchorId="00000000-0000-0000-0000-000000000000" ma:open="false" ma:isKeyword="false">
      <xsd:complexType>
        <xsd:sequence>
          <xsd:element ref="pc:Terms" minOccurs="0" maxOccurs="1"/>
        </xsd:sequence>
      </xsd:complexType>
    </xsd:element>
    <xsd:element name="TaxCatchAll" ma:index="10" nillable="true" ma:displayName="Taxonomy Catch All Column" ma:hidden="true" ma:list="{c7ba7dd9-0f04-4217-893d-a73cba0aebc6}" ma:internalName="TaxCatchAll" ma:showField="CatchAllData" ma:web="b83ea8ec-d1ce-4b1c-906d-dc0b29db2502">
      <xsd:complexType>
        <xsd:complexContent>
          <xsd:extension base="dms:MultiChoiceLookup">
            <xsd:sequence>
              <xsd:element name="Value" type="dms:Lookup" maxOccurs="unbounded" minOccurs="0" nillable="true"/>
            </xsd:sequence>
          </xsd:extension>
        </xsd:complexContent>
      </xsd:complexType>
    </xsd:element>
    <xsd:element name="c429491b856c4e30abe8407934465dee" ma:index="12" nillable="true" ma:taxonomy="true" ma:internalName="c429491b856c4e30abe8407934465dee" ma:taxonomyFieldName="Staff_x0020_Category" ma:displayName="Staff Category" ma:fieldId="{c429491b-856c-4e30-abe8-407934465dee}" ma:sspId="9af0695c-efcd-46dd-8765-d5578b5758fe" ma:termSetId="3d337045-6da3-4c9d-a943-86c979c7f8db" ma:anchorId="00000000-0000-0000-0000-000000000000" ma:open="false" ma:isKeyword="false">
      <xsd:complexType>
        <xsd:sequence>
          <xsd:element ref="pc:Terms" minOccurs="0" maxOccurs="1"/>
        </xsd:sequence>
      </xsd:complexType>
    </xsd:element>
    <xsd:element name="mcfa9f6af8bf42a58d866cdfd4e11fd3" ma:index="14" nillable="true" ma:taxonomy="true" ma:internalName="mcfa9f6af8bf42a58d866cdfd4e11fd3" ma:taxonomyFieldName="Exam_x0020_Board" ma:displayName="Exam Board" ma:fieldId="{6cfa9f6a-f8bf-42a5-8d86-6cdfd4e11fd3}" ma:sspId="9af0695c-efcd-46dd-8765-d5578b5758fe" ma:termSetId="a3733284-8b89-4cee-ba61-be29b75bbad9" ma:anchorId="00000000-0000-0000-0000-000000000000" ma:open="false" ma:isKeyword="false">
      <xsd:complexType>
        <xsd:sequence>
          <xsd:element ref="pc:Terms" minOccurs="0" maxOccurs="1"/>
        </xsd:sequence>
      </xsd:complexType>
    </xsd:element>
    <xsd:element name="f948e339c5fc46c8b2750cbbc9e73e24" ma:index="16" nillable="true" ma:taxonomy="true" ma:internalName="f948e339c5fc46c8b2750cbbc9e73e24" ma:taxonomyFieldName="Week" ma:displayName="Week" ma:fieldId="{f948e339-c5fc-46c8-b275-0cbbc9e73e24}" ma:sspId="9af0695c-efcd-46dd-8765-d5578b5758fe" ma:termSetId="1d66f853-e543-47e9-b693-d49e9ff978a4" ma:anchorId="00000000-0000-0000-0000-000000000000" ma:open="false" ma:isKeyword="false">
      <xsd:complexType>
        <xsd:sequence>
          <xsd:element ref="pc:Terms" minOccurs="0" maxOccurs="1"/>
        </xsd:sequence>
      </xsd:complexType>
    </xsd:element>
    <xsd:element name="p0200d0debe3499c8d7b4d3006013c0c" ma:index="18" nillable="true" ma:taxonomy="true" ma:internalName="p0200d0debe3499c8d7b4d3006013c0c" ma:taxonomyFieldName="Term" ma:displayName="Term" ma:fieldId="{90200d0d-ebe3-499c-8d7b-4d3006013c0c}" ma:sspId="9af0695c-efcd-46dd-8765-d5578b5758fe" ma:termSetId="79b7fcde-7773-4a5a-80d2-01582845289b" ma:anchorId="00000000-0000-0000-0000-000000000000" ma:open="false" ma:isKeyword="false">
      <xsd:complexType>
        <xsd:sequence>
          <xsd:element ref="pc:Terms" minOccurs="0" maxOccurs="1"/>
        </xsd:sequence>
      </xsd:complexType>
    </xsd:element>
    <xsd:element name="PersonalIdentificationData" ma:index="19" nillable="true" ma:displayName="Personal Identification Data" ma:internalName="Personal_x0020_Identification_x0020_Data">
      <xsd:simpleType>
        <xsd:restriction base="dms:Choice">
          <xsd:enumeration value="No"/>
          <xsd:enumeration value="Yes"/>
        </xsd:restriction>
      </xsd:simpleType>
    </xsd:element>
    <xsd:element name="KeyStage" ma:index="20" nillable="true" ma:displayName="Key Stage" ma:internalName="Key_x0020_Stage">
      <xsd:simpleType>
        <xsd:restriction base="dms:Text"/>
      </xsd:simpleType>
    </xsd:element>
    <xsd:element name="Year" ma:index="21" nillable="true" ma:displayName="Year" ma:internalName="Year">
      <xsd:simpleType>
        <xsd:restriction base="dms:Text"/>
      </xsd:simpleType>
    </xsd:element>
    <xsd:element name="Lesson" ma:index="22" nillable="true" ma:displayName="Lesson" ma:internalName="Lesson">
      <xsd:simpleType>
        <xsd:restriction base="dms:Text"/>
      </xsd:simpleType>
    </xsd:element>
    <xsd:element name="CustomTags" ma:index="23" nillable="true" ma:displayName="Custom Tags" ma:internalName="Custom_x0020_Tags">
      <xsd:simpleType>
        <xsd:restriction base="dms:Text"/>
      </xsd:simpleType>
    </xsd:element>
    <xsd:element name="CurriculumSubject" ma:index="24" nillable="true" ma:displayName="Curriculum Subject" ma:default="Biology" ma:internalName="Curriculum_x0020_Subject">
      <xsd:simpleType>
        <xsd:restriction base="dms:Text"/>
      </xsd:simpleType>
    </xsd:element>
    <xsd:element name="SharedWithUsers" ma:index="3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9a9f016-2850-430d-a9d7-5d156f797ecb" elementFormDefault="qualified">
    <xsd:import namespace="http://schemas.microsoft.com/office/2006/documentManagement/types"/>
    <xsd:import namespace="http://schemas.microsoft.com/office/infopath/2007/PartnerControls"/>
    <xsd:element name="MediaServiceMetadata" ma:index="25" nillable="true" ma:displayName="MediaServiceMetadata" ma:hidden="true" ma:internalName="MediaServiceMetadata" ma:readOnly="true">
      <xsd:simpleType>
        <xsd:restriction base="dms:Note"/>
      </xsd:simpleType>
    </xsd:element>
    <xsd:element name="MediaServiceFastMetadata" ma:index="26" nillable="true" ma:displayName="MediaServiceFastMetadata" ma:hidden="true" ma:internalName="MediaServiceFastMetadata" ma:readOnly="true">
      <xsd:simpleType>
        <xsd:restriction base="dms:Note"/>
      </xsd:simpleType>
    </xsd:element>
    <xsd:element name="MediaServiceAutoKeyPoints" ma:index="27" nillable="true" ma:displayName="MediaServiceAutoKeyPoints" ma:hidden="true" ma:internalName="MediaServiceAutoKeyPoints" ma:readOnly="true">
      <xsd:simpleType>
        <xsd:restriction base="dms:Note"/>
      </xsd:simpleType>
    </xsd:element>
    <xsd:element name="MediaServiceKeyPoints" ma:index="28" nillable="true" ma:displayName="KeyPoints" ma:internalName="MediaServiceKeyPoints" ma:readOnly="true">
      <xsd:simpleType>
        <xsd:restriction base="dms:Note">
          <xsd:maxLength value="255"/>
        </xsd:restriction>
      </xsd:simpleType>
    </xsd:element>
    <xsd:element name="MediaServiceDateTaken" ma:index="29" nillable="true" ma:displayName="MediaServiceDateTaken" ma:hidden="true" ma:internalName="MediaServiceDateTaken" ma:readOnly="true">
      <xsd:simpleType>
        <xsd:restriction base="dms:Text"/>
      </xsd:simpleType>
    </xsd:element>
    <xsd:element name="MediaServiceAutoTags" ma:index="30" nillable="true" ma:displayName="Tags" ma:internalName="MediaServiceAutoTags" ma:readOnly="true">
      <xsd:simpleType>
        <xsd:restriction base="dms:Text"/>
      </xsd:simpleType>
    </xsd:element>
    <xsd:element name="MediaServiceGenerationTime" ma:index="31" nillable="true" ma:displayName="MediaServiceGenerationTime" ma:hidden="true" ma:internalName="MediaServiceGenerationTime" ma:readOnly="true">
      <xsd:simpleType>
        <xsd:restriction base="dms:Text"/>
      </xsd:simpleType>
    </xsd:element>
    <xsd:element name="MediaServiceEventHashCode" ma:index="32" nillable="true" ma:displayName="MediaServiceEventHashCode" ma:hidden="true" ma:internalName="MediaServiceEventHashCode" ma:readOnly="true">
      <xsd:simpleType>
        <xsd:restriction base="dms:Text"/>
      </xsd:simpleType>
    </xsd:element>
    <xsd:element name="MediaServiceLocation" ma:index="33" nillable="true" ma:displayName="Location" ma:internalName="MediaServiceLocation" ma:readOnly="true">
      <xsd:simpleType>
        <xsd:restriction base="dms:Text"/>
      </xsd:simpleType>
    </xsd:element>
    <xsd:element name="MediaServiceOCR" ma:index="36" nillable="true" ma:displayName="Extracted Text" ma:internalName="MediaServiceOCR" ma:readOnly="true">
      <xsd:simpleType>
        <xsd:restriction base="dms:Note">
          <xsd:maxLength value="255"/>
        </xsd:restriction>
      </xsd:simpleType>
    </xsd:element>
    <xsd:element name="MediaLengthInSeconds" ma:index="37" nillable="true" ma:displayName="Length (seconds)" ma:internalName="MediaLengthInSeconds" ma:readOnly="true">
      <xsd:simpleType>
        <xsd:restriction base="dms:Unknown"/>
      </xsd:simpleType>
    </xsd:element>
    <xsd:element name="lcf76f155ced4ddcb4097134ff3c332f" ma:index="39" nillable="true" ma:taxonomy="true" ma:internalName="lcf76f155ced4ddcb4097134ff3c332f" ma:taxonomyFieldName="MediaServiceImageTags" ma:displayName="Image Tags" ma:readOnly="false" ma:fieldId="{5cf76f15-5ced-4ddc-b409-7134ff3c332f}" ma:taxonomyMulti="true" ma:sspId="9af0695c-efcd-46dd-8765-d5578b5758f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40"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4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b83ea8ec-d1ce-4b1c-906d-dc0b29db2502">
      <UserInfo>
        <DisplayName/>
        <AccountId xsi:nil="true"/>
        <AccountType/>
      </UserInfo>
    </SharedWithUsers>
    <CurriculumSubject xmlns="b83ea8ec-d1ce-4b1c-906d-dc0b29db2502">Biology</CurriculumSubject>
    <f948e339c5fc46c8b2750cbbc9e73e24 xmlns="b83ea8ec-d1ce-4b1c-906d-dc0b29db2502">
      <Terms xmlns="http://schemas.microsoft.com/office/infopath/2007/PartnerControls"/>
    </f948e339c5fc46c8b2750cbbc9e73e24>
    <lcf76f155ced4ddcb4097134ff3c332f xmlns="39a9f016-2850-430d-a9d7-5d156f797ecb">
      <Terms xmlns="http://schemas.microsoft.com/office/infopath/2007/PartnerControls"/>
    </lcf76f155ced4ddcb4097134ff3c332f>
    <CustomTags xmlns="b83ea8ec-d1ce-4b1c-906d-dc0b29db2502" xsi:nil="true"/>
    <i0165b589e0f485fa6237a9400464043 xmlns="b83ea8ec-d1ce-4b1c-906d-dc0b29db2502">
      <Terms xmlns="http://schemas.microsoft.com/office/infopath/2007/PartnerControls"/>
    </i0165b589e0f485fa6237a9400464043>
    <KeyStage xmlns="b83ea8ec-d1ce-4b1c-906d-dc0b29db2502" xsi:nil="true"/>
    <mcfa9f6af8bf42a58d866cdfd4e11fd3 xmlns="b83ea8ec-d1ce-4b1c-906d-dc0b29db2502">
      <Terms xmlns="http://schemas.microsoft.com/office/infopath/2007/PartnerControls"/>
    </mcfa9f6af8bf42a58d866cdfd4e11fd3>
    <Year xmlns="b83ea8ec-d1ce-4b1c-906d-dc0b29db2502" xsi:nil="true"/>
    <Lesson xmlns="b83ea8ec-d1ce-4b1c-906d-dc0b29db2502" xsi:nil="true"/>
    <c429491b856c4e30abe8407934465dee xmlns="b83ea8ec-d1ce-4b1c-906d-dc0b29db2502">
      <Terms xmlns="http://schemas.microsoft.com/office/infopath/2007/PartnerControls"/>
    </c429491b856c4e30abe8407934465dee>
    <p0200d0debe3499c8d7b4d3006013c0c xmlns="b83ea8ec-d1ce-4b1c-906d-dc0b29db2502">
      <Terms xmlns="http://schemas.microsoft.com/office/infopath/2007/PartnerControls"/>
    </p0200d0debe3499c8d7b4d3006013c0c>
    <PersonalIdentificationData xmlns="b83ea8ec-d1ce-4b1c-906d-dc0b29db2502" xsi:nil="true"/>
    <TaxCatchAll xmlns="b83ea8ec-d1ce-4b1c-906d-dc0b29db2502" xsi:nil="true"/>
  </documentManagement>
</p:properties>
</file>

<file path=customXml/item3.xml><?xml version="1.0" encoding="utf-8"?>
<LongProperties xmlns="http://schemas.microsoft.com/office/2006/metadata/long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D5BF66B-B3FA-4EAE-9328-993659420CF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83ea8ec-d1ce-4b1c-906d-dc0b29db2502"/>
    <ds:schemaRef ds:uri="39a9f016-2850-430d-a9d7-5d156f797ec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9F51A4D-8CDD-4E7E-B70D-2F55964BAF02}">
  <ds:schemaRefs>
    <ds:schemaRef ds:uri="http://schemas.microsoft.com/office/2006/metadata/properties"/>
    <ds:schemaRef ds:uri="http://schemas.microsoft.com/office/infopath/2007/PartnerControls"/>
    <ds:schemaRef ds:uri="b83ea8ec-d1ce-4b1c-906d-dc0b29db2502"/>
    <ds:schemaRef ds:uri="39a9f016-2850-430d-a9d7-5d156f797ecb"/>
  </ds:schemaRefs>
</ds:datastoreItem>
</file>

<file path=customXml/itemProps3.xml><?xml version="1.0" encoding="utf-8"?>
<ds:datastoreItem xmlns:ds="http://schemas.openxmlformats.org/officeDocument/2006/customXml" ds:itemID="{96CA13AB-CF4F-4D5A-BA6E-7DE8103924C8}">
  <ds:schemaRefs>
    <ds:schemaRef ds:uri="http://schemas.microsoft.com/office/2006/metadata/longProperties"/>
  </ds:schemaRefs>
</ds:datastoreItem>
</file>

<file path=customXml/itemProps4.xml><?xml version="1.0" encoding="utf-8"?>
<ds:datastoreItem xmlns:ds="http://schemas.openxmlformats.org/officeDocument/2006/customXml" ds:itemID="{BA47165A-CFB7-4323-844B-D3A8C6172E9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New Lesson Template</Template>
  <TotalTime>2991</TotalTime>
  <Words>2525</Words>
  <Application>Microsoft Office PowerPoint</Application>
  <PresentationFormat>Widescreen</PresentationFormat>
  <Paragraphs>506</Paragraphs>
  <Slides>63</Slides>
  <Notes>11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63</vt:i4>
      </vt:variant>
    </vt:vector>
  </HeadingPairs>
  <TitlesOfParts>
    <vt:vector size="75" baseType="lpstr">
      <vt:lpstr>Arial</vt:lpstr>
      <vt:lpstr>Calibri</vt:lpstr>
      <vt:lpstr>Cambria Math</vt:lpstr>
      <vt:lpstr>Comic Sans MS</vt:lpstr>
      <vt:lpstr>gg sans</vt:lpstr>
      <vt:lpstr>Helvetica</vt:lpstr>
      <vt:lpstr>inherit</vt:lpstr>
      <vt:lpstr>Roboto</vt:lpstr>
      <vt:lpstr>Symbol</vt:lpstr>
      <vt:lpstr>Times New Roman</vt:lpstr>
      <vt:lpstr>Wingdings</vt:lpstr>
      <vt:lpstr>New Lesson Template</vt:lpstr>
      <vt:lpstr>t tests  (paired and unpaired)</vt:lpstr>
      <vt:lpstr>Standard deviation recap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 1</vt:lpstr>
      <vt:lpstr>PowerPoint Presentation</vt:lpstr>
      <vt:lpstr>PowerPoint Presentation</vt:lpstr>
      <vt:lpstr>PowerPoint Presentation</vt:lpstr>
      <vt:lpstr>PowerPoint Presentation</vt:lpstr>
      <vt:lpstr>Calculate standard deviation for both groups</vt:lpstr>
      <vt:lpstr>PowerPoint Presentation</vt:lpstr>
      <vt:lpstr>Using your means and SDs, calculate value for t</vt:lpstr>
      <vt:lpstr>PowerPoint Presentation</vt:lpstr>
      <vt:lpstr>PowerPoint Presentation</vt:lpstr>
      <vt:lpstr>PowerPoint Presentation</vt:lpstr>
      <vt:lpstr>PowerPoint Presentation</vt:lpstr>
      <vt:lpstr>PowerPoint Presentation</vt:lpstr>
      <vt:lpstr>Another unpaired questions</vt:lpstr>
      <vt:lpstr>Question 2</vt:lpstr>
      <vt:lpstr>Question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Paired t-test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 Johnson</dc:creator>
  <cp:lastModifiedBy>Chezka Mae Madrona</cp:lastModifiedBy>
  <cp:revision>270</cp:revision>
  <dcterms:created xsi:type="dcterms:W3CDTF">2008-10-08T21:25:52Z</dcterms:created>
  <dcterms:modified xsi:type="dcterms:W3CDTF">2025-07-23T08:39:28Z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isplay_urn:schemas-microsoft-com:office:office#Editor">
    <vt:lpwstr>Hazel Lupton</vt:lpwstr>
  </property>
  <property fmtid="{D5CDD505-2E9C-101B-9397-08002B2CF9AE}" pid="3" name="Order">
    <vt:lpwstr>829400.000000000</vt:lpwstr>
  </property>
  <property fmtid="{D5CDD505-2E9C-101B-9397-08002B2CF9AE}" pid="4" name="ComplianceAssetId">
    <vt:lpwstr/>
  </property>
  <property fmtid="{D5CDD505-2E9C-101B-9397-08002B2CF9AE}" pid="5" name="SharedWithUsers">
    <vt:lpwstr/>
  </property>
  <property fmtid="{D5CDD505-2E9C-101B-9397-08002B2CF9AE}" pid="6" name="display_urn:schemas-microsoft-com:office:office#Author">
    <vt:lpwstr>Hazel Lupton</vt:lpwstr>
  </property>
  <property fmtid="{D5CDD505-2E9C-101B-9397-08002B2CF9AE}" pid="7" name="ContentTypeId">
    <vt:lpwstr>0x0101002F4BC12256C0CA499B3F5CE8F04E9C67</vt:lpwstr>
  </property>
  <property fmtid="{D5CDD505-2E9C-101B-9397-08002B2CF9AE}" pid="8" name="Topic">
    <vt:lpwstr/>
  </property>
  <property fmtid="{D5CDD505-2E9C-101B-9397-08002B2CF9AE}" pid="9" name="Term">
    <vt:lpwstr/>
  </property>
  <property fmtid="{D5CDD505-2E9C-101B-9397-08002B2CF9AE}" pid="10" name="MediaServiceImageTags">
    <vt:lpwstr/>
  </property>
  <property fmtid="{D5CDD505-2E9C-101B-9397-08002B2CF9AE}" pid="11" name="Week">
    <vt:lpwstr/>
  </property>
  <property fmtid="{D5CDD505-2E9C-101B-9397-08002B2CF9AE}" pid="12" name="Staff Category">
    <vt:lpwstr/>
  </property>
  <property fmtid="{D5CDD505-2E9C-101B-9397-08002B2CF9AE}" pid="13" name="Exam Board">
    <vt:lpwstr/>
  </property>
</Properties>
</file>